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notesSlides/notesSlide2.xml" ContentType="application/vnd.openxmlformats-officedocument.presentationml.notesSlide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notesSlides/notesSlide3.xml" ContentType="application/vnd.openxmlformats-officedocument.presentationml.notesSlide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notesSlides/notesSlide4.xml" ContentType="application/vnd.openxmlformats-officedocument.presentationml.notesSlide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notesSlides/notesSlide5.xml" ContentType="application/vnd.openxmlformats-officedocument.presentationml.notesSlide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notesSlides/notesSlide6.xml" ContentType="application/vnd.openxmlformats-officedocument.presentationml.notesSlide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notesSlides/notesSlide7.xml" ContentType="application/vnd.openxmlformats-officedocument.presentationml.notesSlide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notesSlides/notesSlide8.xml" ContentType="application/vnd.openxmlformats-officedocument.presentationml.notesSlide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notesSlides/notesSlide9.xml" ContentType="application/vnd.openxmlformats-officedocument.presentationml.notesSlide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372" r:id="rId2"/>
    <p:sldId id="256" r:id="rId3"/>
    <p:sldId id="1411" r:id="rId4"/>
    <p:sldId id="1412" r:id="rId5"/>
    <p:sldId id="1413" r:id="rId6"/>
    <p:sldId id="1414" r:id="rId7"/>
    <p:sldId id="1415" r:id="rId8"/>
    <p:sldId id="1416" r:id="rId9"/>
    <p:sldId id="1417" r:id="rId10"/>
    <p:sldId id="1418" r:id="rId11"/>
    <p:sldId id="1312" r:id="rId12"/>
    <p:sldId id="1313" r:id="rId13"/>
    <p:sldId id="1314" r:id="rId14"/>
    <p:sldId id="1315" r:id="rId15"/>
    <p:sldId id="1419" r:id="rId16"/>
    <p:sldId id="1317" r:id="rId17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2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2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21077,'-3'6'888,"-2"-6"-632,-7-20-176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14611,'1'2'187,"0"0"0,0 1 0,0-1 1,0 0-1,0 1 0,0-1 0,0 0 0,1 0 0,-1 0 0,1 0 0,0 0 0,-1-1 0,1 1 1,0 0-1,3 1 0,-3-2-81,0-1-1,0 1 1,0-1 0,0 0 0,0 0 0,-1 0 0,1 0 0,0 0-1,0 0 1,0 0 0,0-1 0,0 1 0,0-1 0,-1 1 0,1-1-1,0 0 1,0 1 0,-1-1 0,1 0 0,-1 0 0,4-3 0,5-3 296,0-1 1,-1-1-1,0 0 1,0 0-1,12-18 1,34-57 1307,-50 75-1529,19-33 548,-17 28-352,-5 12-130,-3 5 58,-10 19-279,1 1 1,1 0 0,1 1 0,2 0 0,0 1 0,-4 41 0,10-64-22,-1-1 1,1 1-1,0-1 1,0 1-1,0 0 1,1-1-1,-1 1 1,0-1-1,0 1 1,1 0-1,-1-1 1,1 1-1,0-1 1,-1 0-1,1 1 1,1 2-1,-1-4-2,0 0-1,-1 1 1,1-1-1,0 0 1,-1 0-1,1 1 1,0-1-1,-1 0 1,1 0-1,0 0 1,-1 0-1,1 0 1,0 0-1,-1 0 1,1 0-1,0 0 1,-1 0-1,1 0 1,0 0-1,-1-1 1,1 1-1,0 0 1,-1 0-1,1-1 1,0 0-1,6-3 9,0-1 0,-1 0 0,1 0 0,8-11 0,-11 12-10,-4 4-7,1 0-1,-1 0 0,0 1 1,0-1-1,0 0 0,1 0 1,-1 0-1,0 0 0,0 1 1,0-1-1,1 0 0,-1 0 1,0 0-1,0 1 0,0-1 1,0 0-1,0 0 0,0 1 1,0-1-1,1 0 1,-1 0-1,0 1 0,0-1 1,0 0-1,0 0 0,0 1 1,0-1-1,0 0 0,0 0 1,0 1-1,0-1 0,0 0 1,0 0-1,-1 1 0,1-1 1,0 0-1,0 0 0,0 1 1,-1 13-700,1-14 540,-2 8-1545,2-8 1625,0 1-1,-1 0 0,1 0 0,0-1 1,0 1-1,0 0 0,-1 0 1,1-1-1,0 1 0,0 0 1,0 0-1,0 0 0,0 0 1,0-1-1,1 1 0,-1 0 1,0 0-1,0 0 0,1 1 1,3-2-763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19468,'-5'3'216,"0"2"0,0-1 0,0 0-1,1 1 1,-1 0 0,1 0 0,0 0 0,1 0-1,-6 10 1,2-4 27,-9 17 55,0 1 0,2 1 0,2 0 0,0 0 1,-12 55-1,16-45-265,1 0 0,2 0 0,2 1 0,3 47-1,0-66-26,2 0 0,9 39-1,-9-52-21,1-1-1,0 0 1,0 0-1,1 0 1,0 0-1,0 0 1,1-1-1,-1 0 1,11 12-1,-12-17-22,0 1 0,0-1 0,-1 1 0,1-1-1,1 0 1,-1 0 0,0 0 0,0-1 0,1 1-1,-1-1 1,1 1 0,-1-1 0,1 0 0,0-1-1,-1 1 1,1-1 0,0 1 0,-1-1 0,1 0-1,0-1 1,0 1 0,-1 0 0,1-1 0,0 0 0,-1 0-1,1 0 1,3-2 0,3-2-53,0 0 0,-1-1 0,0 1 0,0-2 1,-1 1-1,1-1 0,-1-1 0,9-10 0,0-4-42,-1 1 1,0-2-1,-2 0 0,16-36 1,9-30-377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6:3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79 18236,'-4'-6'279,"0"0"0,0 0 0,-1 0 1,1 0-1,-2 1 0,1 0 0,0 0 0,-1 1 0,0-1 1,0 1-1,-1 0 0,-8-3 0,10 5-147,0 0 1,0 0-1,-1 1 0,1 0 0,0 0 1,-1 1-1,1-1 0,-1 1 0,0 1 0,1-1 1,0 1-1,-1 0 0,1 0 0,-1 0 0,1 1 1,0-1-1,-6 4 0,-5 3 128,0 1 1,1 1-1,0 0 0,1 1 0,0 0 0,1 2 0,-18 19 1,14-12-75,0 2 1,1 0-1,1 1 1,-14 31-1,21-39-85,2 0-1,-8 24 0,13-36-83,0 1 0,0 0-1,1-1 1,-1 1 0,1 0 0,0-1-1,0 1 1,0 0 0,0-1 0,0 1-1,1 0 1,0-1 0,0 1-1,0 0 1,0-1 0,3 7 0,-2-8-11,-1-1 0,1 1 0,0 0 0,-1-1 0,1 0 0,0 1 1,0-1-1,0 0 0,0 0 0,0 0 0,0 0 0,0 0 0,0-1 0,1 1 1,-1 0-1,0-1 0,0 0 0,1 0 0,-1 1 0,0-1 0,0-1 0,1 1 1,2-1-1,4 0-2,0-1 1,-1 0 0,1 0 0,15-7-1,-5-1 4,0 0 0,-1-2 0,0 0 0,27-24 0,56-66 104,-8-16 300,-83 107-304,-10 11-106,0 0 0,0 0 1,0 0-1,0 0 1,0 0-1,0 0 1,0 0-1,0 0 1,0 0-1,0 0 0,0 0 1,0 0-1,0 0 1,1-1-1,-1 1 1,0 0-1,0 0 1,0 0-1,0 0 0,0 0 1,0 0-1,0 0 1,0 0-1,0 0 1,0 0-1,1 0 1,-1 0-1,0 1 0,0-1 1,0 0-1,0 0 1,0 0-1,0 0 1,0 0-1,0 0 0,0 0 1,0 0-1,0 0 1,0 0-1,1 0 1,-1 0-1,0 0 1,0 0-1,0 0 0,0 0 1,0 0-1,0 1 1,0-1-1,0 0 1,0 0-1,0 0 1,0 0-1,0 0 0,0 0 1,0 0-1,0 0 1,0 0-1,0 0 1,0 1-1,-4 25 283,3-19-251,-40 150 580,26-105-719,2 0 0,-11 81 1,24-132 91,0 2-219,-1 1 0,1 0 0,0-1 0,0 1 0,1-1 0,0 6 1,-1-9 188,0 1 0,1 0 1,-1-1-1,0 1 0,1-1 1,-1 1-1,1-1 1,-1 1-1,0-1 0,1 1 1,-1-1-1,1 1 1,-1-1-1,1 1 0,0-1 1,-1 0-1,1 0 1,-1 1-1,1-1 0,0 0 1,-1 0-1,1 1 0,0-1 1,-1 0-1,1 0 1,0 0-1,-1 0 0,1 0 1,0 0-1,-1 0 1,1 0-1,0 0 0,-1-1 1,1 1-1,0 0 0,-1 0 1,2-1-1,11-4-692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6:3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21101,'-10'17'761,"0"0"1,2 1-1,0 0 1,0 0 0,2 1-1,1 0 1,-5 24 0,10-41-735,-1 0 0,1 1 1,0-1-1,0 0 0,0 1 0,0-1 1,1 1-1,-1-1 0,0 0 1,1 1-1,0-1 0,-1 0 0,1 0 1,0 1-1,0-1 0,1 0 1,-1 0-1,0 0 0,1 0 0,-1 0 1,1 0-1,-1-1 0,1 1 0,0-1 1,0 1-1,0-1 0,0 1 1,0-1-1,0 0 0,0 0 0,0 0 1,0 0-1,1 0 0,-1-1 0,0 1 1,1-1-1,-1 1 0,1-1 1,-1 0-1,0 0 0,3 0 0,4 0-35,0-1 0,-1 0-1,1-1 1,-1 0 0,1 0-1,-1 0 1,0-1 0,0-1 0,0 1-1,0-1 1,-1-1 0,10-5-1,9-10-71,46-44-1,-39 33 13,-32 30 66,-1 0 0,1 1 0,-1-1 0,1 1 0,0-1 0,-1 1-1,1-1 1,-1 1 0,1-1 0,0 1 0,-1 0 0,1 0 0,0-1 0,0 1 0,-1 0 0,1 0 0,0 0 0,1-1-1,-2 2 3,0-1-1,1 0 0,-1 0 0,0 1 0,0-1 0,1 0 0,-1 1 0,0-1 0,0 0 0,0 1 0,0-1 1,1 0-1,-1 1 0,0-1 0,0 0 0,0 1 0,0-1 0,0 1 0,0-1 0,0 0 0,0 1 0,0-1 0,0 0 1,0 1-1,0 0 0,-9 32 21,-20 53 111,6-22 84,4 0 0,-15 82 0,25-89-107,3-6-82,-2-1 0,-3-1-1,-25 75 1,35-122-34,1 0-44,-1 1 0,0-1 0,0 1 0,0 0 0,-1-1 0,1 0 0,0 1 0,-1-1 0,0 0 0,1 0 0,-1 0 0,0 0 0,0 0 0,0 0 0,0 0 0,-1-1 0,1 1 0,-3 1 0,5-3 3,0 0 0,-1 0 0,1 0 0,-1 0 0,1 0 0,0 0 0,-1 0 0,1 0 0,-1 0 0,1-1 0,0 1 0,-1 0 0,1 0 0,-1 0 0,1 0 0,0-1 0,-1 1 0,1 0 0,0 0 0,0-1 0,-1 1 1,1 0-1,0 0 0,-1-1 0,1 1 0,0 0 0,0-1 0,0 1 0,-1 0 0,1-1 0,-5-14-852,5 14 886,-3-12-247,1-1 0,1 1 0,0-1 0,2-14 1,1-26-581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6:3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18068,'92'-5'6483,"-72"2"-5643,0-1 0,31-10 0,-26 6-614,-1-2 0,44-23 0,-59 28-198,0-1-1,-1 0 0,0 0 0,0-1 0,0 0 0,-1 0 0,0-1 0,0 1 0,-1-2 0,7-10 0,-12 17-14,0 0 0,0 0 0,0 0 0,0 0 0,-1 0 0,1 0-1,0 0 1,-1 0 0,0 0 0,0 0 0,1 0 0,-1-3 0,-1 4-4,1 0 1,0 0-1,0 1 1,0-1-1,-1 0 1,1 0-1,0 1 1,-1-1-1,1 0 1,-1 1-1,1-1 1,-1 0-1,1 1 1,-1-1 0,1 0-1,-1 1 1,0-1-1,1 1 1,-1-1-1,0 1 1,-1-1-1,0 0 9,-1 1 0,1-1 0,-1 1 0,1-1 0,-1 1 0,1 0 0,-1 0 0,0 0 1,1 1-1,-1-1 0,1 1 0,-1-1 0,1 1 0,-1 0 0,1 0 0,0 0 0,-4 2 0,-8 5 62,0 1 0,0 1 0,1 0 0,-21 21 0,26-24-89,2 0 1,-1 1-1,1 0 0,0 0 0,1 0 0,-1 1 0,2 0 1,-1 0-1,-3 11 0,8-18-52,-1-1 1,1 1 0,-1 0-1,1-1 1,-1 1-1,1-1 1,0 1 0,0 0-1,0-1 1,0 1-1,0 0 1,0-1-1,0 1 1,1 0 0,-1-1-1,1 1 1,-1-1-1,1 1 1,-1 0-1,1-1 1,0 0 0,0 1-1,0-1 1,0 1-1,0-1 1,0 0-1,0 0 1,0 0 0,0 1-1,1-1 1,-1 0-1,2 0 1,1 1-54,0-1 0,0 0-1,0 0 1,0 0 0,0 0 0,0-1 0,0 1 0,0-1-1,0 0 1,0-1 0,1 1 0,3-2 0,27-7-584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6:3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32 20356,'-34'42'3294,"27"-34"-2876,1-1-1,-1 1 0,1 0 1,1 0-1,0 1 1,0-1-1,-5 13 1,10-20-407,-1 0 1,1 0-1,0-1 1,-1 1-1,1 0 1,0 0-1,-1-1 0,1 1 1,0 0-1,0 0 1,0 0-1,0 0 1,0-1-1,0 1 1,0 0-1,0 0 1,0 0-1,1 0 1,-1-1-1,0 1 1,0 0-1,1 0 0,-1 0 1,0-1-1,1 1 1,-1 0-1,1-1 1,-1 1-1,1 0 1,-1-1-1,1 1 1,0 0-1,-1-1 1,1 1-1,0-1 0,-1 1 1,1-1-1,0 0 1,0 1-1,-1-1 1,1 0-1,0 1 1,0-1-1,0 0 1,-1 0-1,1 0 1,0 0-1,1 0 1,6 0-98,1 0-1,-1-1 1,0 0 0,11-2 0,-5 0-9,13-1-110,84-11-520,-96 14 685,1 0 0,0 2 0,0 0 0,28 5 0,-40-5 237,-1 0 0,1 0 0,0 0-1,-1 1 1,0-1 0,1 1 0,-1 0 0,0 0-1,0 0 1,0 0 0,0 1 0,0-1 0,4 6-1,5-40 1509,-6 5-1360,-5 19-320,1 0 0,0 0 0,0 0 0,5-10 0,-6 16-105,0 0 1,1-1-1,-1 1 1,1 0-1,-1 0 0,1 0 1,0 0-1,0 0 0,0 1 1,0-1-1,0 0 1,0 1-1,1 0 0,-1-1 1,0 1-1,1 0 1,3-1-1,-2 1 11,7-2-78,-1-1 0,1 0 1,14-8-1,13-13-256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6:3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248 475 17964,'-8'-7'623,"-1"-1"0,0 1-1,-1 1 1,1 0 0,-1 0 0,0 1 0,-1 0 0,1 1-1,-18-5 1,23 8-507,1 0-1,-1 0 1,1 0 0,-1 1-1,0 0 1,1 0-1,-1 0 1,1 0 0,-1 1-1,0-1 1,1 1-1,-1 0 1,1 1 0,0-1-1,-1 1 1,1 0-1,0 0 1,0 0 0,0 1-1,0-1 1,1 1-1,-1 0 1,1 0 0,-1 0-1,-4 8 1,5-8-104,1 1 0,0-1 1,0 1-1,0-1 0,1 1 1,-1 0-1,1 0 0,0-1 1,0 1-1,0 0 0,1 0 1,-1 0-1,1 0 0,0 1 1,0-1-1,0 0 0,1 0 1,1 6-1,-1-7-6,0-1-1,0 1 1,0 0 0,0-1-1,0 1 1,1-1 0,-1 1-1,1-1 1,0 0-1,0 1 1,-1-1 0,2 0-1,-1 0 1,0 0 0,0-1-1,1 1 1,-1 0 0,0-1-1,1 0 1,0 0 0,-1 1-1,1-1 1,0-1 0,0 1-1,-1 0 1,4 0 0,3-1 28,0 0 0,0 0 1,-1-1-1,1 0 0,0 0 1,-1-1-1,1 0 0,-1 0 1,0-1-1,0-1 0,0 1 1,0-1-1,0 0 0,-1-1 1,12-9-1,-10 8 79,-1-2 0,0 1 0,0-1 0,-1 0 0,1-1-1,-2 0 1,1 0 0,-2-1 0,1 1 0,-1-1 0,7-19 0,-11 12 435,5 23-126,-5-5-416,0 0 0,1-1 1,-1 1-1,0-1 1,1 1-1,-1-1 1,0 1-1,1-1 0,-1 0 1,1 0-1,-1 0 1,1 0-1,-1 0 1,0 0-1,1 0 1,-1 0-1,1 0 0,-1-1 1,2 0-1,28-10 12,-10-1 2,0-1 0,-1 0 0,-1-2 1,0 0-1,24-25 0,-17 11 12,0 0 0,34-54 1,-55 76-27,0-1 0,0 0 1,0 0-1,-1 0 0,0 0 1,-1-1-1,0 0 0,0 0 1,-1 0-1,0 0 1,-1 0-1,1-9 0,-2 17-7,0 0 0,0 0 0,0 0-1,0 0 1,0 0 0,0 0 0,0 0-1,-1 0 1,1 0 0,0 0 0,-1 0 0,1 0-1,0 1 1,-1-1 0,1 0 0,-1 0-1,1 0 1,-1 1 0,0-1 0,1 0 0,-1 0-1,0 1 1,1-1 0,-1 1 0,-1-2-1,1 2 1,-1 0-1,1 0 1,0 0-1,-1 0 0,1 0 1,0 0-1,-1 0 1,1 0-1,0 1 0,0-1 1,-1 0-1,1 1 0,0-1 1,0 1-1,0-1 1,-2 2-1,-3 2-2,-1 0 1,1 1-1,1 0 0,-1 0 1,-8 10-1,-2 6-22,1 1-1,1 0 1,1 1-1,1 0 1,1 1 0,1 0-1,1 1 1,1 0-1,1 1 1,2-1 0,0 1-1,2 0 1,0 31 0,3-50-95,0 1 1,1-1-1,0 0 1,0 1-1,1-1 1,0 0-1,0 0 1,1 0-1,0 0 1,0-1 0,1 1-1,6 8 1,-7-11 17,0 0 0,1 0 1,0-1-1,0 1 0,0-1 1,0 0-1,0-1 0,1 1 1,-1-1-1,1 1 0,0-1 0,0-1 1,0 1-1,0-1 0,0 1 1,0-1-1,0-1 0,9 1 1,27-3-646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6:3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103 230 21229,'-22'25'1890,"-27"34"256,45-53-1798,0 1 0,0-1 0,1 1 0,-1 0 0,2-1 0,-1 1 0,-3 13 0,6-19-296,0 1 0,-1-1 0,1 1 0,0-1 0,0 1 0,0-1 0,0 1 1,0-1-1,0 1 0,0-1 0,1 1 0,-1-1 0,1 0 0,-1 1 0,1-1 0,-1 1 1,1-1-1,0 0 0,-1 1 0,1-1 0,0 0 0,0 0 0,1 1 0,0 0-23,0-1-1,0 0 0,0 0 1,0 0-1,0 0 0,0 0 1,0-1-1,1 1 0,-1-1 1,0 1-1,0-1 0,1 0 1,2 0-1,4 0-33,0-1-1,0-1 1,0 1-1,0-1 1,0-1 0,12-4-1,-9 0-4,1 0 0,-1 0 0,-1-2 0,1 1 1,-1-1-1,-1-1 0,0 0 0,0 0 0,-1-1 0,0-1 0,-1 1 0,0-1 0,8-18 0,-3 4 7,-2 0 0,-1-1 0,-1 0 0,-1-1 0,7-49 0,-12 45 34,-3 32-29,0-1 1,1 1-1,-1-1 1,0 1-1,0-1 1,0 1-1,0 0 1,0-1-1,0 1 1,0-1-1,0 1 1,-1-1-1,1 1 1,0-1-1,0 1 1,0 0-1,0-1 1,0 1-1,-1-1 1,1 1-1,0 0 1,0-1 0,-1 1-1,1 0 1,-1-1-1,-6 8 30,-5 17-1,3 1-153,1-1 0,1 2 1,2-1-1,0 1 0,2-1 0,0 1 1,2 0-1,1 0 0,1 0 0,5 28 1,5-14-138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6:3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59 19364,'-2'-3'238,"1"-1"-1,-1 1 1,1 0 0,-1 0-1,0-1 1,0 1 0,-1 1-1,1-1 1,0 0 0,-1 0-1,0 1 1,0-1 0,0 1-1,0 0 1,0 0 0,0 0-1,0 1 1,-1-1 0,1 1-1,-1-1 1,1 1 0,-1 0-1,1 1 1,-1-1 0,-4 0-1,0 0-10,-1 1-1,0-1 1,1 2-1,-1-1 1,0 1-1,1 0 1,-1 1 0,1 0-1,-14 5 1,9-1-110,0 1 1,1 0-1,0 0 1,0 1-1,1 1 1,-20 19 0,24-22-88,1 2 0,0-1 1,0 1-1,0-1 1,1 2-1,0-1 1,1 1-1,0-1 0,0 1 1,-5 19-1,9-26-67,-1 0 1,1 0-1,0 0 0,-1 0 0,1 0 1,0 0-1,0 0 0,1 1 0,-1-1 1,0 0-1,1 0 0,-1 0 0,1 0 0,-1 0 1,1 0-1,0 0 0,0 0 0,0 0 1,0 0-1,0-1 0,1 1 0,-1 0 1,0-1-1,1 1 0,-1-1 0,1 1 1,0-1-1,-1 0 0,1 1 0,0-1 0,0 0 1,0 0-1,0-1 0,0 1 0,0 0 1,4 0-1,11 2-51,0 0-1,0-2 1,0 0 0,0-1 0,1 0-1,-1-2 1,18-3 0,-35 5 87,69-10-476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6:3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30 20036,'-31'18'2274,"25"-15"-1833,0 0 1,0 1 0,1-1-1,-1 1 1,1 0 0,0 0-1,-6 7 1,12-12 107,7-9-271,0 1 0,19-18 0,-20 24 57,-14 8-63,-14 8 80,8-6-181,0 1 1,0 0 0,0 1-1,1 0 1,1 1 0,0 0-1,0 1 1,0 0 0,2 0-1,-16 24 1,24-33-148,0 0 1,0 0-1,0 0 0,0 0 0,0 0 1,1 0-1,-1 0 0,1 0 0,-1 0 1,1 0-1,0 0 0,0 0 0,0 0 1,0 0-1,0 0 0,1 2 0,-1-2-12,1-1-1,0 0 0,-1 0 0,1 0 0,0 0 0,0 0 1,0 0-1,0 0 0,0 0 0,0-1 0,0 1 0,0 0 0,0 0 1,0-1-1,0 1 0,0-1 0,1 1 0,-1-1 0,0 1 1,0-1-1,1 0 0,-1 0 0,0 0 0,0 1 0,1-1 0,1-1 1,8 1-12,0-1 0,-1 0 1,1-1-1,0 0 1,-1-1-1,1 0 1,-1 0-1,0-1 1,0-1-1,0 0 1,10-7-1,7-5-65,-1-2 0,35-30 0,-5-2-92,-56 51 155,0-1 0,0 1 0,0 0 0,0 0 0,0 0 0,1 0 0,-1 0 0,0 0-1,0-1 1,0 1 0,0 0 0,1 0 0,-1 0 0,0 0 0,0 0 0,0 0 0,0 0 0,1 0 0,-1 0 0,0 0 0,0 0 0,0 0 0,1 0 0,-1 0 0,0 0 0,0 0 0,0 0 0,0 0 0,1 0 0,-1 0 0,0 0 0,0 0 0,0 1 0,0-1-1,1 0 1,-1 0 0,0 0 0,0 0 0,0 0 0,0 0 0,0 0 0,0 1 0,1-1 0,1 12-66,-4 21-9,1-26 68,1-2 7,-1 2-9,1 0 0,0 0-1,0 0 1,0 0-1,1 0 1,2 8 0,-3-13 10,1-1 1,-1 1-1,1-1 1,0 1 0,-1-1-1,1 0 1,0 1 0,0-1-1,0 0 1,0 0-1,0 1 1,1-1 0,-1 0-1,0 0 1,0-1-1,1 1 1,-1 0 0,1 0-1,-1-1 1,0 1 0,1 0-1,-1-1 1,1 0-1,0 1 1,-1-1 0,1 0-1,-1 0 1,1 0-1,-1 0 1,1 0 0,0 0-1,-1 0 1,1 0-1,1-1 1,2 0-3,-1 0-1,1-1 0,-1 1 1,1-1-1,-1 0 1,0 0-1,1-1 1,-1 1-1,0-1 1,-1 0-1,1 0 1,0 0-1,-1 0 1,0-1-1,0 0 0,0 1 1,0-1-1,0 0 1,3-8-1,-2 4 49,0-1 1,0 0-1,-1 0 0,0 0 0,-1-1 1,0 1-1,0-1 0,-1 1 0,0-11 1,0 20-41,-1 0 1,1-1-1,-1 1 1,0 0 0,1 0-1,-1 0 1,1-1 0,-1 1-1,1 0 1,-1 0-1,1 0 1,-1 0 0,1 0-1,-1 0 1,1 0 0,-1 0-1,1 0 1,-1 0-1,1 0 1,-1 0 0,0 0-1,1 1 1,-1-1 0,1 0-1,0 1 1,24 5-206,-1 0-176,2-4-47,0-2 0,-1 0-1,1-2 1,45-8 0,-16-3-21,-1-7-59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6:4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21317,'-26'7'1766,"9"-3"-658,0 1-1,-20 8 1,33-11-933,0 0 1,0 1 0,0-1 0,0 1-1,0-1 1,0 1 0,1 0 0,-1 1-1,1-1 1,0 1 0,0-1 0,0 1-1,-3 5 1,6-8-176,-1 0-1,1 1 1,-1-1-1,1 0 1,-1 0-1,1 1 1,0-1-1,0 0 1,0 1-1,-1-1 1,1 1-1,0-1 1,1 0-1,-1 1 1,0-1-1,0 0 1,1 1-1,-1-1 1,0 0-1,1 1 1,-1-1 0,1 0-1,0 0 1,-1 0-1,1 0 1,0 1-1,0-1 1,0 0-1,0 0 1,0 0-1,0-1 1,0 1-1,0 0 1,0 0-1,0 0 1,0-1-1,3 2 1,3 1-136,1 1 1,-1-1-1,1-1 1,15 4-1,70 10-866,-54-10 562,0 1 1,73 24 0,-111-31 459,0 0 0,-1 0 1,1 1-1,0-1 1,0 0-1,-1 0 1,1 1-1,0-1 1,-1 1-1,1-1 1,0 0-1,-1 1 1,1 0-1,-1-1 1,1 1-1,-1-1 1,1 1-1,-1-1 1,1 1-1,-1 0 1,1-1-1,-1 1 1,0 0-1,1 1 1,-1-2 10,-1 1 0,1 0 0,0-1 0,0 1 0,-1 0 0,1-1 0,-1 1 0,1 0 0,-1-1 0,1 1 0,-1-1 0,1 1-1,-1 0 1,1-1 0,-1 0 0,1 1 0,-1-1 0,0 1 0,-1 0 0,-39 15 985,-232 43 1939,251-55-2928,-101 12-3191,118-16 2543,5-4-247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7:0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84 14051,'-8'10'104,"13"-3"-26,21 0 44,-12-4-55,13 5 54,1-3 1,0 0 0,52 1-1,87-10-55,-48 0-61,5 1-12,45-1 54,151 10 275,407 1 334,825-56-466,-679-6-44,335 26 409,-447 56-437,-381 14-142,-374-40-11,0 0 0,0 0-1,0 1 1,0 0 0,9 4-1,-15-6 35,0 0 0,0 0 0,0 0 0,0 0 0,0 0 0,-1 0 0,1 0 0,0 0 0,0 0 0,0 0 0,0 0 0,0 0 0,0 0 0,0 0 0,0 0 0,0 1 0,0-1 0,0 0 0,0 0 0,0 0 0,0 0 0,0 0 0,0 0 0,0 0-1,0 0 1,0 0 0,0 0 0,0 0 0,0 0 0,0 0 0,0 1 0,0-1 0,0 0 0,0 0 0,0 0 0,0 0 0,0 0 0,0 0 0,0 0 0,0 0 0,0 0 0,0 0 0,0 0 0,0 0 0,0 0 0,0 0 0,0 0 0,0 0 0,0 1 0,0-1 0,0 0 0,1 0 0,-15-1-63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34 155 17572,'-7'21'307,"0"-1"1,2 1-1,0 0 0,1 1 1,1-1-1,0 25 1,3-30-208,0 0 0,2 0 0,-1 0 1,2 0-1,0-1 0,1 1 0,0-1 1,12 26-1,-14-37-75,0 0 1,0 0-1,1-1 1,-1 1-1,1-1 1,-1 0-1,1 0 1,0 0-1,7 5 1,-9-7-6,1 0 1,-1 0-1,1 0 1,0 0-1,0-1 1,0 1-1,-1-1 1,1 1-1,0-1 0,0 0 1,0 1-1,0-1 1,0 0-1,0 0 1,0-1-1,-1 1 1,1 0-1,0-1 1,0 1-1,0-1 1,0 1-1,-1-1 1,1 0-1,2-1 1,1-2 43,0 1 0,0-1 0,0-1 0,-1 1 0,0 0 0,0-1 0,0 0 0,-1 0 0,1 0 0,-1-1 0,0 1 0,-1-1 0,1 1 0,1-10 0,3-5 271,-2-1 0,5-40 0,-7 31 129,-1 0 0,-2 0 0,-3-37 0,1 52-250,0 0-1,-1 0 1,-1 0-1,0 1 0,-1-1 1,-1 1-1,0 0 1,-10-15-1,15 27-174,0 0 1,-1 0-1,1 0 0,-1 1 0,1-1 0,-1 0 1,0 1-1,0-1 0,-3-1 0,4 3-57,1-1 1,-1 1-1,1 0 0,-1 0 0,1 0 1,0 0-1,-1-1 0,1 1 0,-1 0 0,1 0 1,-1 0-1,1 0 0,-1 0 0,1 0 1,0 0-1,-1 0 0,1 0 0,-1 1 1,1-1-1,-1 0 0,1 0 0,-1 0 0,1 0 1,0 1-1,-1-1 0,1 0 0,-1 0 1,1 1-1,0-1 0,-1 0 0,1 1 0,0-1 1,0 0-1,-1 1 0,1-1 0,0 1 1,0-1-1,-1 0 0,1 1 0,0-1 1,0 1-1,0-1 0,0 1 0,0-1 0,-1 0 1,1 1-1,0-1 0,0 2 0,0-2-41,0 0 0,0 0 0,0 0 0,0 1-1,0-1 1,0 0 0,0 0 0,0 1 0,0-1 0,0 0-1,0 0 1,0 1 0,0-1 0,0 0 0,0 0-1,0 0 1,0 1 0,0-1 0,0 0 0,0 0 0,0 1-1,0-1 1,0 0 0,0 0 0,0 0 0,0 1-1,1-1 1,-1 0 0,0 0 0,0 0 0,0 1-1,0-1 1,1 0 0,-1 0 0,0 0 0,9-3-892,9-14 54,-2-8-40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7:2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6374 487 12667,'-18'-18'250,"-1"1"1,0 1-1,-1 1 1,-1 1-1,0 1 1,-1 0-1,0 2 0,-1 0 1,0 2-1,-34-9 1,-26-3-282,-145-17 0,154 28 12,-562-91-276,169 25 332,-634-10-205,556 101-23,0 31 125,515-43 68,-979 134 48,174 22-120,777-147 62,1 3 0,1 3 0,-76 35 0,114-45-15,2 2-1,-1-1 1,1 2-1,1 0 1,0 1-1,0 1 1,1 0-1,1 0 0,0 2 1,1 0-1,1 0 1,0 1-1,1 0 1,-10 24-1,13-25-29,1-1-1,1 1 1,0 1 0,1-1-1,1 1 1,0-1 0,1 1-1,1 0 1,1 0 0,0 0-1,1 0 1,0-1 0,2 1-1,-1 0 1,2-1 0,0 1-1,1-1 1,1 0-1,0-1 1,1 1 0,13 20-1,7 4 139,1-1-1,3-1 0,0-2 1,2-1-1,57 45 0,-43-44 12,2-2 0,1-2-1,103 47 1,-72-46-30,2-2 1,88 18 0,176 14-109,246-14-898,3-33-886,-523-14 1610,1057 13-1933,-2-14 3546,-437-26-302,-8-54-632,-597 65-418,0-4 0,113-42 0,-155 44-2,0-2 0,-2-1 0,0-3 1,-1-2-1,-1-1 0,36-32 0,-63 47 23,0-1 0,-2 0 0,1-1 0,-2 0 0,0-1 1,0 0-1,-1 0 0,-1-1 0,0-1 0,7-21 0,-11 24 20,0-1 0,-1 0 0,-1 1 1,0-1-1,-1 0 0,0 0 0,-1-1 1,-1 1-1,0 0 0,-1 0 0,0 1 1,-2-1-1,-4-14 0,-3 1 4,-1 0 0,-1 0-1,-2 1 1,0 1 0,-2 1 0,0 0-1,-2 1 1,-40-38 0,11 18-114,-2 2 1,-1 3-1,-59-34 1,52 39-16,-1 3 1,-100-35 0,6 14-73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7 348 15203,'-4'49'795,"2"0"0,2 0-1,2 0 1,2 0 0,3 0-1,2 0 1,1-1 0,25 65-1,-26-90-614,17 31 0,-23-48-164,1 0-1,0 0 1,0-1 0,1 1 0,-1-1 0,1 0-1,0 0 1,1-1 0,10 8 0,-14-11-13,-1 0 0,1 0 1,0 0-1,0 0 0,0 0 1,1-1-1,-1 1 0,0 0 0,0-1 1,0 0-1,0 1 0,1-1 0,-1 0 1,0 0-1,0 0 0,0-1 1,1 1-1,-1 0 0,0-1 0,0 0 1,0 1-1,0-1 0,0 0 0,0 0 1,0 0-1,0 0 0,0 0 1,0-1-1,-1 1 0,1-1 0,0 1 1,-1-1-1,2-1 0,2-3 4,-1-1 0,0 1 0,0-1 0,0 0 0,-1 0 0,0 0 1,-1 0-1,4-13 0,-1-8 46,-1 0 0,-1 0 1,-1-1-1,-3-36 1,-18-113 357,-7 24 64,19 125-276,-1 0 1,-1 1 0,-15-32 0,7 33 128,17 27-321,0 0-1,0 0 1,-1 0-1,1-1 1,0 1 0,-1 0-1,1 0 1,0 0-1,0 0 1,-1 0 0,1 0-1,0 0 1,-1 0-1,1 0 1,0 0-1,-1 0 1,1 0 0,0 1-1,0-1 1,-1 0-1,1 0 1,0 0 0,-1 0-1,1 0 1,0 0-1,0 1 1,-1-1 0,1 0-1,0 0 1,0 0-1,0 1 1,-1-1-1,1 0 1,0 0 0,0 1-1,0-1 1,0 0-1,0 0 1,-1 1 0,1-1-1,0 0 1,0 1-1,0-1 1,0 0 0,0 1-1,0-1 1,0 0-1,0 0 1,0 1-1,0-1 1,0 0 0,0 1-1,-2 21 163,2 2-93,2 0 1,1 0 0,1-1 0,13 47-1,1-18-99,26 55 0,-30-77-84,2-1-1,27 39 1,-33-54-91,0 0 0,1-2 1,1 1-1,0-1 1,1-1-1,22 16 0,-32-25 16,1 0-1,-1 0 0,1-1 1,0 1-1,-1 0 0,1-1 1,0 0-1,0 0 0,0 0 1,6 0-1,-8-1 32,0 0 1,1-1-1,-1 1 0,0 0 0,0-1 0,0 1 1,0-1-1,0 0 0,0 0 0,0 0 0,0 0 1,0 0-1,0 0 0,-1 0 0,1-1 0,0 1 1,-1-1-1,1 1 0,-1-1 0,3-3 0,2-4-243,0-1 0,-1 1 0,0-1 0,-1-1 0,0 1 0,5-22 0,7-71-2928,-11 66 2417,0 3 331,2-9 2223,2-84 1,-12 104-732,-1 15 30,3 8-876,1 0-1,0 0 1,-1 0-1,1 0 1,0 0-1,-1 0 0,1 0 1,0 0-1,-1 1 1,1-1-1,0 0 1,0 0-1,-1 0 1,1 0-1,0 1 1,0-1-1,-1 0 1,1 0-1,0 0 1,0 1-1,-1-1 1,1 0-1,0 0 1,0 1-1,0-1 1,0 0-1,-1 1 1,1-1-1,0 0 1,0 0-1,0 1 1,-6 15 364,0 0 0,1 1 1,1 0-1,0-1 1,1 1-1,1 1 0,1-1 1,1 0-1,2 27 0,7 9-284,-8-49-137,0 1 0,1-1-1,-1 0 1,1 0 0,0-1 0,0 1 0,0 0 0,0-1 0,6 7-1,-8-10-2,1 1-1,0 0 0,-1-1 1,1 1-1,0-1 0,-1 1 1,1-1-1,0 1 0,0-1 1,0 1-1,0-1 0,0 0 0,-1 1 1,1-1-1,0 0 0,0 0 1,0 0-1,0 0 0,0 0 1,0 0-1,0 0 0,0 0 1,0 0-1,0 0 0,1-1 1,0 0 13,-1 0 0,1 0 0,0 0 0,-1 0 0,1 0 0,-1-1 0,1 1 0,-1 0 0,0-1 0,1 0 0,1-2 0,1-3 87,0-1-1,-1 1 0,1-1 0,3-16 0,3-25 356,-3-1 0,-2 0 0,-2 0 0,-4-52 1,0 84-333,0 23-97,1 30-312,1-15-469,7 33 0,-7-45 341,1-1 0,0 0-1,0 0 1,1 0 0,0 0-1,0 0 1,9 11-1,-11-16 299,-1-1-1,1 0 0,0 0 0,0 0 0,0 0 0,0 0 0,0 0 1,0-1-1,0 1 0,1 0 0,-1-1 0,0 1 0,0 0 0,1-1 0,-1 1 1,0-1-1,1 0 0,-1 1 0,0-1 0,1 0 0,-1 0 0,0 0 0,1 0 1,-1 0-1,1 0 0,-1 0 0,0-1 0,1 1 0,-1 0 0,0-1 1,0 1-1,1-1 0,-1 0 0,0 1 0,0-1 0,1 0 0,-1 1 0,0-1 1,2-2-1,2-2-263,0 0 1,-1 0 0,1 0 0,-1-1 0,0 0-1,6-11 1,-2 0 127,-1 0 0,0-1 1,-1 0-1,-1 0 0,3-22 0,-3 1 1274,1-58-1,-5 86-713,-1 7-106,0 0 0,0 0-1,0 0 1,0 0 0,0 0-1,-1 0 1,0-1-1,0 1 1,-2-5 0,3 9-189,0 0 0,0 0 0,0 0 0,0 0 0,0 0 0,0 0 0,0 1 0,-1-1 1,1 0-1,0 0 0,0 0 0,0 0 0,0 0 0,0 0 0,0 0 0,0 0 0,0 0 0,0 0 1,0 0-1,0 0 0,0 0 0,0 0 0,-1 0 0,1 0 0,0 0 0,0 0 0,0 0 0,0 0 1,0 0-1,0 0 0,0 0 0,0 0 0,0 0 0,-1 0 0,1 0 0,0 0 0,0 0 0,0 0 0,0 0 1,0 0-1,0 0 0,0 0 0,0 0 0,0 0 0,0 0 0,0 0 0,-1 0 0,1 0 0,0 0 1,0 0-1,0 0 0,0 0 0,0 0 0,0 0 0,0-1 0,0 1 0,0 0 0,0 0 0,0 0 1,0 0-1,0 0 0,0 0 0,0 0 0,0 0 0,0 0 0,0-1 0,-3 14 797,1 19-43,3 10-653,2 0 0,2 0 1,1-1-1,3 0 0,1 0 1,2-1-1,2 0 0,1-1 0,3-1 1,0-1-1,3 0 0,1-1 1,1-2-1,3 0 0,0-1 1,35 31-1,-50-57 49,-6-12-9,-6-20 55,1 23-211,-9-68 296,-29-244 418,20 2-583,18 305-144,0 0 1,0 0-1,1 0 1,0 1 0,0-1-1,4-12 1,-5 18 0,0 1 1,0 0-1,0 0 1,0-1 0,1 1-1,-1 0 1,0 0-1,0-1 1,0 1-1,0 0 1,0 0 0,0 0-1,1-1 1,-1 1-1,0 0 1,0 0 0,0 0-1,1 0 1,-1 0-1,0-1 1,0 1 0,0 0-1,1 0 1,-1 0-1,0 0 1,0 0-1,1 0 1,-1 0 0,0 0-1,0 0 1,1 0-1,-1 0 1,0 0 0,0 0-1,1 0 1,-1 0-1,0 0 1,0 0 0,1 0-1,-1 0 1,0 0-1,0 0 1,1 0 0,-1 1-1,0-1 1,0 0-1,0 0 1,1 0-1,-1 0 1,0 1 0,0-1-1,0 0 1,0 0-1,1 0 1,-1 1 0,0-1-1,0 0 1,0 0-1,0 0 1,0 1 0,0-1-1,0 0 1,0 0-1,0 1 1,0-1-1,0 0 1,0 1 0,7 14-38,-6-6 28,0-1 0,0 1 0,-1-1 0,0 1-1,-1-1 1,0 1 0,0-1 0,0 0 0,-1 1 0,-1-1 0,1 0 0,-6 9 0,-4 9-3,-1 0-1,-21 29 1,30-48-64,-1 0 1,1 0-1,-1-1 0,0 1 1,-1-1-1,1 0 0,-1 0 0,0-1 1,-1 0-1,-12 8 0,19-13 59,0 0 1,0 0-1,-1 1 0,1-1 0,0 0 0,0 0 1,-1 0-1,1 0 0,0 0 0,0 0 0,-1 0 1,1 0-1,0 0 0,-1 0 0,1 0 0,0 0 1,0 0-1,-1 0 0,1 0 0,0 0 0,-1 0 0,1 0 1,0 0-1,0 0 0,-1 0 0,1 0 0,0 0 1,0-1-1,-1 1 0,1 0 0,0 0 0,0 0 1,0 0-1,-1-1 0,1 1 0,0 0 0,0 0 0,0 0 1,0-1-1,-1 1 0,1 0 0,0-1 0,1-13-791,7-9 341,1 2-1,1-1 0,14-21 0,-13 24 182,21-40-487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15059,'4'-16'1745,"-4"8"-859,-1 8-841,1 0 0,0 0 0,0 0 0,0-1 1,0 1-1,0 0 0,0 0 0,0 0 0,0 0 1,0 0-1,0 0 0,0 0 0,-1 0 0,1 0 1,0 0-1,0 0 0,0 0 0,0-1 0,0 1 0,0 0 1,0 0-1,-1 0 0,1 0 0,0 0 0,0 0 1,0 0-1,0 0 0,0 0 0,0 0 0,-1 0 1,1 0-1,0 0 0,0 0 0,0 0 0,0 1 1,0-1-1,0 0 0,0 0 0,-1 0 0,1 0 1,0 0-1,0 0 0,0 0 0,0 0 0,0 0 1,0 0-1,0 1 0,-2 1 92,1 0-1,0 0 1,0 0 0,1 1 0,-1-1 0,0 0-1,1 1 1,-1-1 0,1 1 0,0-1 0,0 0-1,0 1 1,0 3 0,0 3 252,-2 18 740,2 35 0,0-54-975,1-1 0,0 1 0,0 0 0,1 0 0,0-1 0,0 1 0,1-1-1,0 1 1,5 7 0,-7-13-146,0-1-1,-1 0 1,1 0-1,0 0 1,0 0-1,0 1 1,0-1-1,0-1 1,0 1-1,0 0 1,0 0-1,0 0 1,1 0-1,-1-1 1,0 1-1,1-1 1,-1 1-1,0-1 1,3 1-1,-1-1-15,0 0 0,0 0 0,-1-1 0,1 1 0,0-1 0,0 0-1,4-1 1,11-3-26,-18 5 33,1-1 0,-1 1 0,0 0 0,1 0 0,-1 0 0,0 0 0,1 0 0,-1 1 0,0-1 0,1 0 0,-1 0 0,0 0 1,1 0-1,-1 0 0,0 0 0,1 0 0,-1 1 0,0-1 0,1 0 0,-1 0 0,0 0 0,0 1 0,1-1 0,-1 0 0,0 0 0,0 1 0,0-1 0,1 0 0,-1 1 0,0-1 0,0 0 0,0 1 0,0-1 0,0 0 1,0 0-1,0 1 0,2 18 8,-9 21 50,4-24-68,-1 0 0,-1 0 0,0 0-1,-1-1 1,-1 0 0,-16 28 0,23-43-30,0 1 0,-1-1 0,1 0 0,0 1 0,0-1 0,-1 1 0,1-1 0,0 1 0,-1-1 0,1 0 0,-1 1 0,1-1 0,0 0 0,-1 1 1,1-1-1,-1 0 0,1 0 0,-1 0 0,1 1 0,-1-1 0,1 0 0,-1 0 0,1 0 0,-1 0 0,1 0 0,-1 0 0,1 0 0,-1 0 0,1 0 1,-1 0-1,0 0 0,0-1-38,1 1 0,-1-1 0,0 0 1,1 0-1,-1 0 0,0 1 0,1-1 1,-1 0-1,1 0 0,-1 0 0,1 0 1,0 0-1,-1 0 0,1-2 0,-5-37-832,5-3 285,3-9-206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17084,'8'-5'815,"-1"-1"0,1 1 0,-1-2 0,0 1 0,-1-1 0,7-8 0,-9 10-497,-1 0 0,-1 0-1,1-1 1,-1 1 0,0 0-1,0-1 1,-1 1 0,1-1 0,-1 0-1,-1 0 1,1-6 0,-1 11-303,0 0 0,1 0-1,-1 0 1,0 0 0,0 0 0,0 1 0,0-1 0,0 0 0,-1 0 0,1 0 0,0 0 0,0 0 0,-1 1 0,1-1 0,0 0 0,-1 0-1,1 0 1,-1 1 0,0-2 0,1 2-9,-1 0 1,1 0-1,-1-1 0,1 1 0,-1 0 0,1 0 0,-1 0 0,1 0 1,-1 0-1,1 0 0,-1 0 0,1 0 0,0 0 0,-1 1 0,1-1 1,-1 0-1,1 0 0,-1 0 0,1 0 0,-1 1 0,1-1 0,0 0 1,-1 0-1,0 1 0,-2 2 7,0-1 0,0 1 0,1-1 0,-1 1 0,1 0 0,-1 0 0,-2 5 0,0 4 0,-1 0 1,1 0-1,1 1 0,1-1 1,0 1-1,0 0 1,1 1-1,1-1 1,0 0-1,2 27 0,-1-34-37,1 0-1,0 0 1,1 0-1,0-1 1,-1 1-1,2 0 0,-1-1 1,1 1-1,0-1 1,0 1-1,5 6 1,-5-9-37,0 0 1,1 0 0,-1 0 0,1 0 0,0-1 0,-1 1 0,1-1 0,0 0-1,0 0 1,1 0 0,-1-1 0,0 1 0,0-1 0,1 0 0,-1 0-1,1-1 1,4 1 0,-3-1 6,0 0-1,0 0 1,0-1-1,0 0 0,0 0 1,-1 0-1,1-1 1,0 1-1,8-5 1,6-11-284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57 624 21221,'-1'0'93,"-1"-1"0,1 1 0,-1 0 0,1 0 1,-1 0-1,0 0 0,1 0 0,-1 0 0,1 0 1,-1 0-1,0 1 0,1-1 0,-1 1 0,1-1 1,-1 1-1,1 0 0,0-1 0,-1 1 0,1 0 1,0 0-1,-2 2 0,1-1 6,0 0-1,0 1 1,0-1-1,1 1 1,-1 0-1,1 0 1,0-1-1,0 1 1,0 0 0,-1 5-1,-1 6 105,2 1-1,0-1 1,1 26 0,0-36-156,0 7-32,1-1 0,-1 1-1,2-1 1,-1 1 0,2-1-1,-1 0 1,1 1 0,1-1-1,5 10 1,-9-20-13,0 1 1,0 0-1,1-1 1,-1 1-1,0 0 0,1-1 1,-1 1-1,1-1 1,-1 1-1,1 0 0,-1-1 1,1 1-1,-1-1 1,1 0-1,0 1 0,-1-1 1,1 1-1,0-1 1,-1 0-1,1 0 0,0 1 1,-1-1-1,1 0 1,0 0-1,-1 0 0,1 0 1,0 0-1,0 0 1,-1 0-1,1 0 0,0 0 1,0 0-1,-1 0 1,1 0-1,0 0 0,-1-1 1,1 1-1,0 0 1,-1-1-1,1 1 0,1-1 1,0-1 9,0 0 0,0 0 0,0-1 0,0 1 0,-1 0 0,1-1 0,0 1 0,1-5 0,6-15 74,-1 0 0,-2-1 0,0 1 0,5-39 0,3-94 324,-14 149-393,5-143 292,-1 132-309,-4 17 0,0 0-1,0 0 1,0 0-1,0 0 1,1 0-1,-1 0 1,0 0-1,0 0 1,0 0-1,0 0 1,0 0-1,1 0 1,-1 0-1,0 0 1,0 0-1,0 0 1,0 0-1,1 0 0,-1 0 1,0 0-1,0 0 1,0 0-1,0 1 1,0-1-1,1 0 1,-1 0-1,0 0 1,0 0-1,0 0 1,0 0-1,0 1 1,0-1-1,0 0 1,0 0-1,1 0 1,-1 0-1,0 0 1,0 1-1,0-1 1,0 0-1,0 0 1,0 0-1,0 1 1,12 31-53,-9-23 49,3 10-39,14 28-1,-18-43 38,1 1 0,-1-1 0,1 1-1,0-1 1,0 0 0,1 0 0,-1 0 0,1-1 0,0 1-1,0-1 1,6 4 0,-8-6 7,-1 0-1,0-1 1,1 1-1,-1-1 1,1 1-1,-1-1 1,1 0-1,-1 1 1,1-1-1,0 0 1,-1 0 0,1 0-1,-1 0 1,1 0-1,-1 0 1,1-1-1,-1 1 1,1-1-1,-1 1 1,3-1-1,-1-1 6,-1 0 0,1 0 0,0 0 0,-1 0 0,1 0 0,-1 0 0,0-1 0,0 1 0,3-4 0,2-5 31,-1 0 0,0 0 0,-1-1 0,4-13 0,0-4 88,-2 0 1,-1 0-1,5-60 1,-9 31 159,-5-61 0,2 103-222,-1 1 0,0 0-1,-7-22 1,5 31-28,1 9-23,-1 11-7,2 10-10,2-1 0,5 46 0,14 54-40,-13-91 38,5 29 13,3-1 0,2 0 0,28 63 0,-28-85-30,2-1 1,2 0-1,1-1 1,2-1-1,44 51 1,-57-75-18,-12-11-15,-18-18 29,-8-10 45,2-2 1,-41-58-1,56 71 4,1-1-1,0 0 1,2 0-1,0-1 0,1 0 1,1 0-1,-6-27 1,12 40-70,-1 0 0,1 0 0,0 0 0,0-1 0,1 1 1,0 0-1,0 0 0,1 0 0,-1 0 0,1 0 0,0 0 1,1 0-1,0 1 0,0-1 0,0 1 0,0 0 0,1 0 1,0 0-1,0 0 0,6-5 0,8-6-546,1 0-1,1 0 1,36-19 0,-47 29 538,29-17-610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19164,'0'11'813,"1"0"0,1 0-1,0 0 1,4 13 0,3 12 524,49 206 684,-44-194-1875,3 0-1,45 88 1,-60-133-136,12 19 42,-14-22-49,1 1 0,-1 0 0,1-1 0,-1 1 0,1-1 0,0 0 0,-1 1 0,1-1 0,0 1 0,-1-1 0,1 0 0,0 1 1,-1-1-1,1 0 0,0 0 0,-1 0 0,1 1 0,0-1 0,0 0 0,-1 0 0,1 0 0,0 0 0,0 0 0,-1-1 0,1 1 1,0 0-1,0 0 0,0-1 0,0 1 0,0 0 1,-1-1-1,1 1 1,0-1-1,0 0 0,-1 1 1,1-1-1,0 1 1,-1-1-1,1 0 1,-1 0-1,1 1 1,-1-1-1,1 0 0,-1 0 1,1 0-1,-1 1 1,0-1-1,0 0 1,1 0-1,-1 0 0,0 0 1,0-1-1,-1-24 38,0 22-34,-8-47 104,-31-94-1,23 87-54,-7-12-25,14 44-76,1-1 1,-10-48-1,19 75 42,0-1 0,0 1 0,0-1 0,-1 1 0,1-1 0,0 0 0,0 1 0,0-1 0,0 1 0,0-1 0,0 1 0,0-1 0,0 1 0,0-1 0,1 0 0,-1 1 0,0-1 1,0 1-1,0-1 0,1 1 0,-1-1 0,0 1 0,0-1 0,1 1 0,-1-1 0,0 1 0,1 0 0,-1-1 0,1 1 0,-1 0 0,1-1 0,-1 1 0,0 0 0,1-1 0,-1 1 0,1 0 0,0 0 0,-1-1 0,1 1 0,-1 0 0,1 0 0,-1 0 0,2 0 0,28 6-122,-11 0 78,-7-5 34,0 1 0,1-2 0,-1 0 0,1 0 0,-1-2 0,1 1 0,-1-1 0,0-1 0,0 0 0,0-1 0,21-9 0,-27 10 31,1 0 1,-1-1 0,0 0-1,0 0 1,0 0 0,0 0-1,-1-1 1,0 0-1,0 0 1,0 0 0,0-1-1,-1 0 1,0 0 0,0 0-1,-1 0 1,1-1-1,-1 1 1,-1-1 0,1 0-1,-1 0 1,2-12 0,-4 14 9,0 0 1,0-1 0,0 1 0,-1 0 0,0 0-1,0 0 1,0-1 0,-4-8 0,4 12-18,0 0 0,1 0 1,-1 0-1,0 0 0,-1 0 1,1 0-1,0 1 0,0-1 1,-1 0-1,1 1 0,-1-1 1,0 1-1,1-1 0,-1 1 1,0 0-1,0 0 0,0 0 0,0 0 1,0 0-1,0 0 0,0 0 1,0 1-1,-3-2 0,4 2-9,-1 1 0,1-1-1,-1 0 1,1 0-1,0 1 1,-1-1 0,1 0-1,0 1 1,-1-1-1,1 1 1,0 0 0,0-1-1,0 1 1,-1 0-1,1 0 1,0 0 0,0 0-1,0 0 1,0 0-1,1 0 1,-1 0 0,0 0-1,0 0 1,1 1-1,-1-1 1,0 0 0,0 2-1,-1 4 2,-1-1 0,1 1 0,1 0 0,-2 11 0,1 4-9,2 0 0,1 0 0,0 0 1,2 0-1,0-1 0,2 1 0,0-1 0,1 0 0,2 0 0,0-1 0,1 0 0,23 37 0,-28-50 7,1 0-1,1 0 1,-1-1-1,1 0 1,0 0-1,1-1 1,-1 1 0,15 7-1,-18-11 5,0-1 1,0 1-1,0-1 1,0 0-1,0 0 0,1 0 1,-1-1-1,0 1 0,1-1 1,-1 1-1,0-1 0,1 0 1,-1-1-1,0 1 0,1-1 1,-1 1-1,0-1 0,0 0 1,1 0-1,-1 0 0,0-1 1,0 1-1,0-1 0,5-3 1,-1-1 26,-1 0 1,1-1 0,-1 0 0,0 0 0,0 0-1,-1-1 1,0 1 0,0-2 0,-1 1 0,0 0-1,-1-1 1,1 0 0,2-16 0,1-4 122,-2 0 0,2-59 0,-6 64-57,0-55 143,-1 73-223,0-1-1,-1 1 1,0 0-1,0-1 0,-1 1 1,0 0-1,0 0 1,0 0-1,-4-6 0,6 12-16,0-1-1,0 1 1,-1 0-1,1-1 0,0 1 1,0 0-1,0-1 1,-1 1-1,1 0 0,0-1 1,0 1-1,-1 0 1,1 0-1,0-1 0,-1 1 1,1 0-1,0 0 1,-1 0-1,1-1 0,0 1 1,-1 0-1,1 0 1,0 0-1,-1 0 0,1 0 1,-1 0-1,1 0 1,0 0-1,-1 0 0,1 0 1,-1 0-1,1 0 1,0 0-1,-1 0 1,1 0-1,0 0 0,-1 0 1,1 0-1,0 1 1,-1-1-1,1 0 0,0 0 1,-1 0-1,1 1 1,0-1-1,-1 0 0,1 0 1,0 1-1,-1-1 1,1 0-1,0 0 0,0 1 1,0-1-1,-1 0 1,1 1-1,0-1 0,0 1 1,0-1-1,0 0 1,0 1-1,0-1 0,-1 1 1,-6 24-8,4-7-39,1 0 0,1 0 0,0 0 0,3 22 0,-2-33-45,1 0 0,0 1 0,1-1 0,-1 0 0,1 0 0,1 0 0,-1 0 0,1-1 0,1 1 0,-1-1 0,1 1 0,0-1 0,6 6 0,-8-10 20,0 0 0,0 0 0,0 0 0,0-1 0,1 1 0,-1-1 1,1 0-1,-1 0 0,1 0 0,-1 0 0,1 0 0,-1 0 0,1-1 1,0 1-1,0-1 0,-1 1 0,1-1 0,0 0 0,0-1 0,-1 1 1,6-1-1,10-5-413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19 20828,'-2'-2'90,"1"1"0,-1-1-1,0 0 1,0 1-1,0 0 1,0-1 0,0 1-1,-1 0 1,1 0-1,0 0 1,-1 0 0,1 1-1,0-1 1,-1 0-1,1 1 1,-1 0 0,1 0-1,-1 0 1,1 0-1,0 0 1,-1 0 0,1 0-1,-1 1 1,1-1-1,-1 1 1,1 0 0,0 0-1,0 0 1,-1 0-1,1 0 1,0 0-1,-2 2 1,-5 4 111,1 0-1,0 0 1,1 1 0,0 0-1,0 0 1,0 1 0,1 0-1,1 0 1,-1 0 0,2 0-1,-1 1 1,-4 17-1,3-11-177,2 0 0,0 1 0,1-1 0,1 1 0,1-1 0,0 1-1,2 24 1,-1-37-31,1 0-1,-1-1 1,1 1-1,0 0 1,0-1-1,0 1 1,1-1-1,-1 0 1,1 1-1,0-1 1,0 0-1,0 0 1,0 0-1,1 0 1,3 4-1,-4-5-3,1-1 0,-1 1 0,1-1 0,-1 1 1,1-1-1,0 0 0,-1 0 0,1 0 0,0-1 0,0 1 0,0 0 0,0-1 0,-1 0 0,1 0 0,0 0 0,0 0 0,0 0 0,0-1 0,0 1 1,5-2-1,3-2-61,-1 0 1,21-11 0,20-8-77,-48 21 142,1 1 1,0 0 0,0 1-1,-1-1 1,1 0-1,0 1 1,0 0-1,0 0 1,0 0 0,0 1-1,6 1 1,-8-1 10,0-1 0,0 1 0,0 0 0,0 1 0,0-1 0,0 0 0,-1 1 0,1-1 0,0 1 0,-1-1 0,1 1 0,-1 0 0,1 0 0,-1-1 0,0 1 0,0 0 0,0 0 0,0 0 0,0 0 0,0 1 0,-1-1 1,1 0-1,-1 0 0,1 0 0,-1 1 0,0-1 0,0 4 0,0 4 31,0 1 0,-1-1 0,0 1 0,-4 16 0,0-8-30,-1-1 0,0 0-1,-1 0 1,-1 0 0,-1-1 0,0 0 0,-23 30 0,31-46-72,0 0 1,0 0 0,0 1-1,0-1 1,-1 0 0,1 0 0,0 0-1,0-1 1,-1 1 0,1 0-1,-2 0 1,2 0 38,1-1 0,0 0 0,-1 0 1,1 0-1,0 0 0,-1 0 0,1 0 0,0 0 0,-1 0 0,1 0 0,0 0 0,-1-1 0,1 1 1,0 0-1,-1 0 0,1 0 0,0 0 0,-1 0 0,1-1 0,0 1 0,-1 0 0,1 0 0,0-1 0,0 1 1,-1 0-1,1 0 0,0-1 0,0 1 0,0 0 0,-1-1 0,0-1-47,0-1 0,1 0 0,-1 0 0,1 1 1,-1-1-1,1 0 0,0 0 0,0 0 0,0 1 0,1-7 0,5-27-469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51 628 19220,'-1'4'366,"0"0"0,0 0 0,0-1-1,-1 1 1,0 0 0,-3 5 0,-7 17-20,5-4 136,1 1-1,2-1 0,0 1 1,-1 43-1,5-51-443,1 1 1,0 0-1,1 0 1,0-1-1,2 0 1,0 1-1,0-1 1,8 15-1,-11-26-25,1-1 0,0 1 0,1 0 0,-1-1 0,1 0 0,-1 0 0,1 0 0,0 0 0,0 0 0,0 0 0,6 3 0,-8-5 5,0-1 0,1 1 0,-1 0 0,1-1 1,-1 1-1,1-1 0,-1 0 0,1 1 0,-1-1 0,1 0 0,-1 0 0,1 0 0,0 0 0,-1 0 1,1 0-1,-1 0 0,1-1 0,-1 1 0,1-1 0,-1 1 0,1-1 0,-1 1 0,0-1 1,1 0-1,-1 0 0,0 1 0,1-1 0,-1 0 0,0 0 0,0 0 0,0-1 0,1 0 0,2-4 54,0 0 0,0 0 0,-1 0 0,0 0 0,0 0 0,0-1 0,-1 1-1,0-1 1,0 0 0,-1 1 0,0-1 0,0 0 0,-1 0 0,1 0-1,-2 0 1,1 0 0,-2-7 0,-1-4 40,0 0 1,-1 0-1,-1 0 1,-1 0-1,-10-19 1,4 11-136,-21-32 0,3 21-1583,28 35 1054,0 0 0,0 0 1,0 0-1,0 1 0,-1-1 0,1 1 0,0-1 0,-1 1 0,1 0 0,-6-2 0,11 3 347,1 0 1,-1 0-1,0 0 1,1 0-1,-1-1 1,0 1-1,1-1 1,-1 0-1,0 0 0,0 0 1,0 0-1,0-1 1,0 0-1,0 1 1,4-4-1,8-6 395,21-20 0,-16 13 114,-12 11-141,9-7 547,33-22 0,-45 33-549,0 1 0,0-1-1,0 1 1,0-1 0,1 1 0,-1 1-1,1-1 1,-1 1 0,1 0 0,0 0 0,-1 1-1,8 0 1,-10 0-97,-1 1 0,1-1 0,-1 1 0,1 0 0,-1 0 0,0 0 0,1 0-1,-1 0 1,0 1 0,0-1 0,0 1 0,0-1 0,0 1 0,0 0 0,0 0 0,0 0 0,-1 0 0,1 0 0,-1 0-1,0 0 1,1 1 0,-1-1 0,1 4 0,3 7 128,-1 0 1,0 1-1,2 18 0,1 1 127,-4-23-238,10 31 108,-12-38-178,0-1-1,0 0 1,0 0-1,0 0 1,0-1-1,1 1 1,-1 0-1,0 0 1,1-1 0,0 1-1,-1 0 1,1-1-1,0 0 1,0 1-1,2 1 1,-2-3-7,-1 0 1,0 0-1,0 0 1,1 0-1,-1 0 1,0 0-1,0 0 1,0 0-1,1 0 1,-1-1-1,0 1 1,0 0-1,0-1 1,0 1-1,0-1 1,0 0-1,0 1 1,0-1-1,0 0 1,0 1-1,0-1 1,0 0-1,0 0 1,0 0-1,0 0 1,-1 0-1,1 0 1,0 0-1,-1 0 1,1 0-1,0-1 1,2-5 15,1 0 0,-1 0 1,3-13-1,-1 1 92,-1 0-1,-1 0 1,0-1-1,-2 1 1,-1-33-1,-1 38 9,0 0-1,-1-1 1,-1 1 0,0 1-1,-1-1 1,-1 0 0,0 1-1,-10-18 1,13 27-57,-1 0 0,1 1-1,-1-1 1,0 1 0,-6-6 0,8 8-56,1 1 0,-1-1 1,1 1-1,-1-1 0,0 1 0,1-1 1,-1 1-1,0-1 0,0 1 0,1 0 0,-1-1 1,0 1-1,0 0 0,1-1 0,-1 1 0,0 0 1,0 0-1,0 0 0,1 0 0,-1 0 1,0 0-1,0 0 0,0 0 0,0 0 0,1 0 1,-1 1-1,0-1 0,0 0 0,1 1 1,-1-1-1,0 0 0,0 1 0,1-1 0,-1 1 1,0-1-1,0 1 0,0 0-7,1 0-1,0 0 1,-1-1 0,1 1-1,-1 0 1,1 0 0,0 0-1,0 0 1,-1 0-1,1 0 1,0 0 0,0-1-1,0 1 1,0 0 0,0 0-1,0 0 1,0 0 0,0 0-1,1 0 1,-1 0 0,0 0-1,1-1 1,-1 1-1,0 0 1,1 0 0,-1 0-1,1 0 1,-1-1 0,1 1-1,-1 0 1,1-1 0,0 1-1,-1 0 1,1-1 0,1 1-1,0 1-6,0 0-1,0 0 1,0-1-1,0 1 1,0-1-1,1 1 1,-1-1-1,1 0 1,-1 0-1,1 0 1,3 0-1,-3 0 3,0-1-1,0 0 1,0-1 0,0 1-1,-1 0 1,1-1-1,0 0 1,0 1 0,0-1-1,-1 0 1,1-1-1,0 1 1,-1 0-1,4-3 1,-1 0-2,0 0 1,-1 0-1,0 0 0,0 0 1,0-1-1,5-7 1,0-4 9,0 1 1,-1-2 0,9-27 0,5-22 64,-18 72-57,-1 9 0,-3-13-11,13 107-6,-10-94 12,0 0 1,1 0 0,1 0 0,0 0 0,9 15-1,-13-28-3,0 0 0,0 0 0,0 0 0,1 0-1,-1 0 1,0 0 0,1 0 0,0-1 0,-1 1 0,1-1-1,0 1 1,0-1 0,0 1 0,0-1 0,0 0-1,0 0 1,0 0 0,0 0 0,0 0 0,1-1 0,2 1-1,-2-1 4,0 0 0,0 0 0,0 0 0,0-1 0,0 1 0,0-1 0,0 0 0,-1 0 0,1 0 0,0-1-1,0 1 1,-1-1 0,1 1 0,2-3 0,6-5 17,0-1 1,-1 0-1,-1 0 0,1-1 1,13-21-1,-12 15-1,-1-1 0,-1 0 0,-1-1 0,0 1 0,9-40 0,-14 48-16,-1 0 0,-1-1-1,0 1 1,0 0 0,-1-1 0,0 1 0,-1 0-1,0-1 1,0 1 0,-1 0 0,-1 0 0,1 0 0,-8-14-1,9 21-3,-1 0-1,1 0 0,-1 1 0,0-1 1,0 1-1,0-1 0,0 1 1,-1 0-1,1 0 0,-1 0 0,1 0 1,-7-3-1,8 4-1,0 1 1,-1-1-1,1 1 0,-1-1 1,1 1-1,-1 0 0,1-1 1,-1 1-1,0 0 0,1 0 1,-1 0-1,1 0 0,-1 1 1,1-1-1,-1 0 1,1 1-1,-1-1 0,1 1 1,-1-1-1,1 1 0,0 0 1,-1-1-1,1 1 0,0 0 1,-1 0-1,1 0 0,0 0 1,-2 2-1,-1 2 3,0 0-1,1 1 1,-1-1 0,1 1-1,0 0 1,1 0 0,-1 0-1,1 0 1,0 0-1,0 0 1,1 1 0,0-1-1,0 1 1,1-1 0,0 1-1,0-1 1,0 1-1,1-1 1,0 1 0,0-1-1,0 1 1,1-1 0,4 10-1,-4-11 0,0 1-1,1 0 1,-1-1 0,1 1-1,1-1 1,-1 0 0,1 0-1,-1 0 1,2-1-1,-1 1 1,0-1 0,1 0-1,0 0 1,0 0 0,0-1-1,0 0 1,0 0-1,1 0 1,-1-1 0,1 0-1,0 0 1,0 0 0,0 0-1,0-1 1,7 0-1,-7 0-45,0-1 0,-1-1 0,1 1 0,-1-1 0,1 0 0,-1 0 0,1-1 0,-1 1 0,0-1 0,1 0 0,-1-1 0,0 1 0,0-1 0,-1 0 0,1 0-1,5-5 1,-5 2-138,0 0-1,0 0 0,0 0 0,-1-1 1,0 1-1,0-1 0,-1 0 0,0 0 1,0-1-1,0 1 0,1-10 1,8-31-276,0-11-146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19732,'-1'10'295,"0"1"1,0-1-1,1 1 0,1-1 0,0 1 1,0-1-1,4 13 0,-2-2 197,16 77 217,3-1 0,62 162 0,-146-354-3468,26 44 2235,20 29 788,1-1 0,-19-37 0,33 58-189,0 1 0,1-1 0,-1 0 0,0 1 0,1-1 0,0 0 0,-1 0 0,1 0 0,0 1 0,0-1 0,0 0 0,0 0 0,0 0 0,0 1 0,1-1 0,-1 0 0,1 0 0,-1 1 0,1-1-1,0 0 1,-1 1 0,1-1 0,0 1 0,2-3 0,2-1 24,-1 0 0,1 1 0,1-1 0,-1 1-1,9-5 1,16-13-1128,-5-8 362,-19 18 215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20180,'7'-1'234,"-1"-1"-1,1 1 1,0-1-1,-1-1 1,0 1-1,0-1 1,0 0-1,0 0 1,0-1-1,0 0 0,-1 0 1,6-5-1,6-8 90,-1 0 1,16-21-1,-14 15-19,70-93 855,-55 70-605,-17 29-189,-16 17-355,1 0-1,-1 0 1,0-1-1,0 1 1,0 0-1,1 0 1,-1 0-1,0 0 1,0 0-1,1 0 1,-1 0-1,0 0 1,0 0 0,0 0-1,1 0 1,-1 0-1,0 1 1,0-1-1,1 0 1,-1 0-1,0 0 1,0 0-1,0 0 1,1 0 0,-1 0-1,0 1 1,0-1-1,0 0 1,0 0-1,0 0 1,1 0-1,-1 1 1,0-1-1,0 0 1,0 0-1,0 0 1,0 1 0,0-1-1,0 0 1,0 0-1,1 0 1,-1 1-1,0-1 1,0 0-1,0 0 1,0 0-1,0 1 1,0-1 0,-1 1-1,4 12 130,-3-13-134,3 78 268,-7 88 0,-1-26-1272,7-133-217,2-11 829,4-11 188,5-14-261,2-6-176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17548,'0'28'816,"3"5"-808,3 6-8,3 17 192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21485,'2'9'239,"1"-1"0,0 0 1,0 1-1,1-1 1,0-1-1,0 1 0,1 0 1,0-1-1,8 10 0,-11-16-224,-1 1 0,1 0 0,0 0 0,0-1 0,-1 1 0,1-1 0,0 0 0,0 0 0,0 1 0,0-1 0,1 0 0,-1-1 0,0 1 0,0 0 0,0-1 0,1 1 0,-1-1 0,0 0 0,1 1 0,-1-1 0,0 0 0,1-1 0,-1 1 0,0 0 0,1-1 0,-1 1 0,0-1 0,0 0 0,1 1 0,-1-1 0,0 0 0,0-1 0,0 1 0,0 0 0,0 0 0,0-1 0,-1 0 0,1 1 0,0-1 0,1-2 0,3-3 6,0-1 1,-1 0-1,0 0 0,0 0 0,-1 0 0,0-1 1,-1 1-1,0-1 0,0 0 0,2-15 0,1-11 172,1-51-1,-6 48 49,-1-1 0,-3 1 0,-1 0 0,-13-55 0,9 68 10,8 25-245,0-1-1,0 1 1,0 0 0,0 0 0,0 0-1,0-1 1,0 1 0,0 0-1,0 0 1,0 0 0,-1 0 0,1-1-1,0 1 1,0 0 0,0 0-1,0 0 1,0 0 0,0-1-1,0 1 1,0 0 0,0 0 0,-1 0-1,1 0 1,0 0 0,0 0-1,0 0 1,0-1 0,0 1 0,-1 0-1,1 0 1,0 0 0,0 0-1,0 0 1,0 0 0,-1 0 0,1 0-1,0 0 1,0 0 0,0 0-1,-1 0 1,1 0 0,0 0-1,0 0 1,-1 0 0,0 10 92,2 20-60,5 3-31,1 0 0,1 0-1,2-1 1,2 0 0,24 49-1,-34-76-5,1-1-1,0 1 1,0-1-1,0 0 0,1 0 1,-1 0-1,1 0 0,0 0 1,8 5-1,-10-8 1,0 0 0,-1 0-1,1 0 1,0-1 0,0 1-1,0-1 1,0 1 0,-1-1 0,1 0-1,0 1 1,0-1 0,0 0-1,0 0 1,0-1 0,0 1 0,0 0-1,0-1 1,0 1 0,-1-1 0,1 1-1,0-1 1,0 0 0,-1 0-1,1 0 1,0 0 0,-1 0 0,1 0-1,-1 0 1,3-3 0,3-4 8,-1 1 0,0-1 0,0 0 1,-1 0-1,0-1 0,0 0 0,-1 0 0,0 0 1,-1 0-1,0-1 0,2-12 0,2-10 27,-3-1-1,2-33 1,-5 52-21,1-56 50,-3 63-53,1 1 1,-1 0-1,0-1 0,0 1 1,0 0-1,-1 0 1,-5-12-1,7 18-11,0 0 0,0 1-1,0-1 1,0 0 0,0 0 0,0 0 0,0 0 0,0 0-1,0 0 1,0 0 0,0 0 0,0 0 0,0 1 0,0-1-1,-1 0 1,1 0 0,0 0 0,0 0 0,0 0 0,0 0 0,0 0-1,0 0 1,0 0 0,0 0 0,0 0 0,0 0 0,-1 0-1,1 0 1,0 0 0,0 0 0,0 0 0,0 0 0,0 0-1,0 0 1,0 0 0,0 0 0,-1 0 0,1 0 0,0 0-1,0 0 1,0 0 0,0 0 0,0 0 0,0 0 0,0 0-1,0 0 1,-1 0 0,1 0 0,0 0 0,0 0 0,0 0 0,0 0-1,0 0 1,0 0 0,0 0 0,0-1 0,0 1 0,0 0-1,0 0 1,0 0 0,-1 0 0,0 11 35,2 8-67,1 1 0,0-1 0,2 1 0,0-1 0,1 0 0,1-1 0,0 1 0,2-1 0,16 30 0,-23-47-12,-1 0 0,0-1 0,1 1 0,-1 0 0,1-1-1,-1 1 1,1 0 0,-1-1 0,1 1 0,-1 0 0,1-1-1,-1 1 1,1-1 0,0 1 0,-1-1 0,1 1-1,0-1 1,-1 0 0,1 1 0,0-1 0,0 0 0,0 0-1,-1 1 1,1-1 0,0 0 0,0 0 0,0 0-1,-1 0 1,1 0 0,0 0 0,0 0 0,0 0 0,-1-1-1,1 1 1,0 0 0,0 0 0,0-1 0,1 0-8,-1 0-1,0 0 1,0-1 0,0 1 0,0 0 0,0-1 0,0 1 0,-1 0-1,1-1 1,0 1 0,-1-1 0,1 1 0,-1-1 0,1 1-1,-1-1 1,0 0 0,1 1 0,-1-3 0,0-21-540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35 255 18084,'-5'-6'1088,"3"3"-716,1 0-1,-2 1 1,1-1-1,0 0 1,-1 1 0,1 0-1,-6-5 1,7 7-305,1 0 1,0 0 0,-1 0-1,1 0 1,0 1 0,0-1 0,-1 0-1,1 0 1,0 0 0,0 0-1,-1 0 1,1 0 0,0 1-1,0-1 1,-1 0 0,1 0-1,0 0 1,0 1 0,0-1-1,-1 0 1,1 0 0,0 1-1,0-1 1,0 0 0,0 0-1,0 1 1,-1-1 0,1 0-1,0 0 1,0 1 0,0-1 0,0 0-1,0 1 1,0-1 0,0 0-1,0 0 1,0 1 0,0-1-1,0 0 1,0 1 0,0-1-1,0 0 1,1 0 0,-1 1-1,0-1 1,0 0 0,0 1-1,3 17 762,1 3-650,2-1 0,0 0 0,2 0 0,0 0 0,1-1 0,1-1 0,1 1 0,17 22 0,-26-39-174,0 0 1,0 1 0,0-1-1,0-1 1,0 1 0,0 0 0,0 0-1,1-1 1,-1 0 0,1 1-1,-1-1 1,1 0 0,-1 0 0,4 1-1,-5-2 1,1 0-1,-1 0 0,1 0 1,-1-1-1,1 1 0,-1 0 1,1 0-1,-1-1 0,0 1 0,1-1 1,-1 1-1,1-1 0,-1 0 1,0 0-1,0 1 0,0-1 1,1 0-1,-1 0 0,0 0 1,0 0-1,0 0 0,0-1 1,0 1-1,-1 0 0,1 0 1,0-1-1,0-1 0,7-14 18,-1 0-1,-1 0 1,-1-1 0,0 1-1,4-33 1,4-19 16,-13 68-42,0 0 1,1 0-1,-1 0 1,0 0-1,0 1 0,0-1 1,0 0-1,1 0 1,-1 0-1,1 0 1,-1 1-1,0-1 0,1 0 1,-1 0-1,1 1 1,-1-1-1,1 0 0,0 1 1,-1-1-1,1 1 1,0-1-1,-1 1 0,1-1 1,0 1-1,0-1 1,0 1-1,-1 0 0,1-1 1,1 1-1,0 0 0,-1 1 0,0-1-1,1 1 1,-1-1 0,0 1-1,0 0 1,0 0 0,1 0-1,-1-1 1,0 1 0,0 0 0,0 1-1,0-1 1,0 0 0,-1 0-1,1 0 1,1 3 0,13 22-33,9 17-10,-22-41 45,-1 1-1,1-1 0,0 0 1,0 0-1,0 1 0,0-1 1,1 0-1,-1-1 1,0 1-1,1 0 0,-1-1 1,4 2-1,-5-3 4,0 0-1,0 0 1,-1 0 0,1 0 0,0 0-1,0 0 1,0 0 0,0 0-1,-1 0 1,1 0 0,0 0-1,0-1 1,0 1 0,-1 0 0,1-1-1,0 1 1,0-1 0,-1 1-1,1-1 1,0 1 0,-1-1-1,1 1 1,0-1 0,-1 1 0,1-1-1,-1 0 1,1 1 0,-1-1-1,1 0 1,-1 0 0,0 1-1,1-2 1,9-28 29,-9 27-29,8-42 64,-2 1-1,-2-1 1,-1-47-1,-1 25-44,-3 67-21,0 0 0,0 0 0,0 0 0,0 0 0,0-1 0,0 1 0,0 0 0,0 0 0,-1 0 1,1 0-1,0 0 0,0 0 0,0 0 0,0 0 0,0 0 0,0-1 0,0 1 0,0 0 0,0 0 0,0 0 0,0 0 0,0 0 0,0 0 0,0 0 0,0 0 0,0 0 0,0-1 0,1 1 0,-1 0 0,0 0 0,0 0 0,0 0 1,0 0-1,0 0 0,0 0 0,0 0 0,0 0 0,0 0 0,0 0 0,0 0 0,0-1 0,0 1 0,0 0 0,1 0 0,-1 0 0,0 0 0,0 0 0,0 0 0,0 0 0,0 0 0,0 0 0,0 0 0,0 0 0,0 0 1,1 0-1,-1 0 0,0 0 0,0 0 0,0 0 0,0 0 0,0 0 0,0 0 0,0 0 0,0 0 0,0 0 0,0 0 0,1 0 0,-1 1 0,3 4 2,3 18-11,0 0 0,2 34 0,4 12 64,-10-57-44,-2-8-7,1 0 0,0 0-1,-1 1 1,1-1 0,1 0-1,-1 0 1,1 0 0,-1-1-1,1 1 1,0 0 0,1-1-1,3 6 1,-5-8-12,-1-1 0,1 0-1,-1 0 1,1 0 0,-1 0 0,1 0-1,-1 0 1,1 0 0,-1 0 0,1 0 0,-1-1-1,1 1 1,-1 0 0,0 0 0,1 0-1,-1 0 1,1-1 0,-1 1 0,1 0-1,-1 0 1,0-1 0,1 1 0,-1 0-1,0-1 1,1 1 0,-1-1 0,0 1 0,1 0-1,-1-1 1,0 1 0,0-1 0,0 1-1,1-1 1,-1 1 0,0 0 0,0-1-1,0 1 1,0-1 0,0 1 0,0-1-1,0 1 1,0-1 0,6-23-703,-4 3 305,0 0 1,-2 0 0,-3-31 0,2 33 224,-3-46-333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21485,'-2'18'2176,"2"8"-1432,0 2-320,2-4 1369,4 1-721,2-8-904,2-1-368,6-8-928,1-2-393,-2-6 1153,3-4-312,-2-6-240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12 264 19180,'-5'35'2082,"3"-21"-1534,0 0 0,0-1 0,1 1 0,1 0 0,1 0 1,2 17-1,-3-31-529,0 1 0,0 0 0,0 0 0,1 0 0,-1 0 1,0 0-1,1 0 0,-1 0 0,1-1 0,-1 1 0,0 0 1,1 0-1,0-1 0,-1 1 0,1 0 0,0-1 0,-1 1 1,2 1-1,-1-2-7,0 0 0,-1 0 0,1 0 1,-1 0-1,1 0 0,0 0 0,-1 0 0,1 0 1,-1 0-1,1 0 0,0 0 0,-1 0 0,1 0 1,-1-1-1,1 1 0,-1 0 0,1 0 0,0-1 1,-1 1-1,1 0 0,0-1 0,2-2 15,0 0-1,0 0 1,0 0-1,0 0 0,-1-1 1,4-6-1,28-49 29,-10 13 31,41-55 1,-61 96-77,0-1-1,0 2 0,1-1 0,-1 0 1,1 1-1,1 0 0,-1 0 1,0 0-1,9-3 0,-12 6-2,0 0 0,0 0 0,1 1 0,-1-1 0,0 1 0,0-1 0,0 1 0,1 0 0,-1 0 0,0 0 0,0 0 0,1 0 0,-1 0-1,0 1 1,0-1 0,1 1 0,-1-1 0,0 1 0,0 0 0,0 0 0,0 0 0,0 0 0,0 1 0,0-1 0,-1 0 0,1 1 0,0-1 0,-1 1 0,4 3 0,9 13 69,-12-13-53,1-1 0,0 0 0,0 0 0,1 0-1,-1-1 1,1 1 0,0-1 0,0 0 0,0 0 0,0 0-1,0 0 1,8 3 0,-11-6-14,1 0 0,-1 0 1,0 0-1,1 0 0,-1 0 0,1 0 0,-1-1 1,1 1-1,-1 0 0,0-1 0,1 1 0,-1-1 1,0 0-1,1 1 0,-1-1 0,0 0 0,0 0 1,0 0-1,0 0 0,0 0 0,0 0 0,0 0 0,0 0 1,0 0-1,0 0 0,1-2 0,21-41 122,-16 30-91,14-32 44,-13 28-95,0 1 0,1 0 0,15-20 0,-24 36 0,1 0 1,-1 0 0,1 0-1,-1 0 1,1 0-1,-1 1 1,1-1-1,0 0 1,0 0-1,-1 1 1,1-1 0,0 1-1,0-1 1,0 0-1,-1 1 1,1 0-1,0-1 1,0 1 0,0-1-1,0 1 1,0 0-1,0 0 1,0 0-1,0-1 1,0 1 0,0 0-1,0 0 1,0 1-1,0-1 1,0 0-1,0 0 1,2 1-1,-1 1-56,1 0-1,0 0 0,-1 0 0,0 0 1,0 1-1,1-1 0,-1 1 0,2 3 1,3 4-14,3-1-92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4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66 148 13203,'-12'-2'784,"6"1"-419,1 1-1,-1-1 0,1-1 1,-1 1-1,1-1 0,0 0 1,0 0-1,-6-3 0,57 12 3248,35 8-3204,1-4 1,-1-4 0,2-3-1,104-8 1,329-55-202,-364 38-9,597-61 594,-600 75-1282,-211 13-2538,48-3 2304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4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15371,'-1'2'189,"1"0"0,-1 1-1,1-1 1,-1 0 0,1 0 0,0 0-1,0 0 1,0 1 0,0-1-1,1 0 1,-1 0 0,1 0 0,-1 0-1,1 1 1,1 1 0,-1-2-68,1-1 0,-1 0 0,1 1 0,0-1 0,0 0 0,-1 0 1,1 0-1,0-1 0,0 1 0,0 0 0,0-1 0,0 1 0,0-1 1,0 0-1,0 0 0,0 1 0,3-2 0,54 3 1336,97-9-1,-29 0-1151,-26 6-158,-136 17-1456,20-9 1211,-16 7-154,-2-4-60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4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14995,'-1'3'186,"0"0"-1,1 0 1,-1 1-1,0-1 1,1 0 0,0 0-1,0 1 1,0-1-1,0 0 1,0 0 0,0 1-1,1-1 1,0 0-1,0 0 1,0 0-1,0 0 1,0 0 0,0 0-1,1 0 1,0 0-1,-1 0 1,1-1-1,0 1 1,0-1 0,1 1-1,-1-1 1,0 0-1,1 0 1,5 4-1,1 0-30,0-1 1,0 0-1,1 0 0,0-1 0,0 0 0,0 0 0,0-1 0,12 1 0,2 0-44,1-2 0,-1-1 0,1-1 0,39-5 0,-19-1 14,70-21 1,-63 10-67,-49 15-48,1 1 0,-1-1 0,0 1 0,0-1 0,0 0 0,0 0 0,0-1 0,0 1 1,0 0-1,-1-1 0,5-5 0,-7 8-8,0-1 0,0 1 0,0 0 1,0-1-1,0 1 0,0 0 1,0-1-1,0 1 0,0 0 0,0-1 1,0 1-1,0 0 0,0 0 1,0-1-1,0 1 0,0 0 0,0-1 1,0 1-1,-1 0 0,1 0 0,0-1 1,0 1-1,0 0 0,-1 0 1,1 0-1,0-1 0,0 1 0,0 0 1,-1 0-1,1 0 0,0-1 1,0 1-1,-1 0 0,1 0 0,0 0 1,-1 0-1,1 0 0,0 0 1,0 0-1,-1 0 0,1 0 0,0 0 1,-1 0-1,1 0 0,0 0 0,-1 0 1,1 0-1,-1 0 0,-15 0 55,-10 4 19,0 2-1,-26 9 0,-1 0 7,35-10-64,-160 35 138,150-35-129,0-2 0,0-1-1,0-1 1,-39-4 0,63 2-24,0 1 0,0-1 1,0 0-1,1 0 0,-1-1 0,0 1 0,1-1 1,-1 1-1,1-1 0,0 0 0,-4-4 0,6 6-4,0-1 1,1 0-1,-1 1 0,0-1 0,1 0 0,-1 1 0,1-1 1,-1 0-1,1 0 0,0 0 0,-1 1 0,1-1 0,0 0 1,-1 0-1,1 0 0,0 0 0,0 0 0,0 0 0,0 1 1,0-3-1,0 2-2,1 0 1,-1-1 0,1 1-1,0-1 1,-1 1 0,1 0-1,0 0 1,0-1 0,0 1-1,0 0 1,0 0 0,0 0-1,0 0 1,0 0-1,1 0 1,1-1 0,4-2-89,1-1 0,0 1 1,0 1-1,1-1 1,-1 1-1,1 1 0,11-3 1,66-4-841,-18 3 608,-24-4-32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 12499,'-1'0'48,"0"-1"0,0 1 0,0 0 0,0-1 0,0 1 0,0 0 0,1 0 0,-1 0 1,0-1-1,0 1 0,0 0 0,0 0 0,0 0 0,0 1 0,0-1 0,0 0 0,0 0 0,0 0 0,0 1 1,0-1-1,0 1 0,1-1 0,-1 0 0,0 1 0,0-1 0,0 1 0,1 0 0,-1-1 0,0 1 1,1 0-1,-1-1 0,0 1 0,1 0 0,-1 0 0,1 0 0,-1 1 0,-2 3 117,-1 1 1,2 0-1,-1 0 0,-2 8 1,-8 34 338,1 1 1,-4 49 0,-4 105 228,14-126-484,-47 711 795,29 112-771,13-315-247,7-468-26,-10 456 33,25 1 81,13-291 134,3 57 168,-25-261-294,-4 1 1,-14 99 0,16-176-120,-1 6 22,-1 0 0,1 1 0,1 11 0,4-14-298,1-13 123,3-13 86,2-14-9,-2-19-53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14931,'-21'113'1855,"-12"214"0,32 255-852,-2 85-873,-56 232-130,1-7 20,71-126-22,48-7 47,-56-712-44,-5-44-2,1 12-17,1 1 1,0-1-1,8 26 1,-4-31-186,0-11-317,-5 0 488,-1 0 0,1-1 0,-1 1 0,1 0 0,-1 0 0,1 0 0,-1 0 1,0 0-1,0-1 0,1 1 0,-1 0 0,0 0 0,0-1 0,0 1 0,0 0 0,-1-2 0,-4-18-217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18964,'10'108'3526,"-10"-81"-2899,2 0 0,1-1 0,1 1-1,14 46 1,-17-70-644,0-1 0,0 1-1,0 0 1,0 0 0,1-1-1,-1 1 1,1-1 0,-1 1-1,1-1 1,0 0 0,0 0 0,0 1-1,0-1 1,1-1 0,-1 1-1,1 0 1,-1-1 0,1 1-1,-1-1 1,6 3 0,-4-4-42,-1 0 0,0 0 0,0 0 0,0 0 0,1-1 0,-1 1 0,0-1 0,0 1 0,0-1 0,0 0 0,0-1 0,0 1 0,0 0 0,-1-1 0,1 0 0,0 1 0,-1-1 0,1 0 0,4-5 0,19-20-741,-1-1 0,-1-1 0,34-56 1,-1 4-839,-57 79 1595,1 1-1,-1 0 1,1 0 0,0 0 0,0 0-1,0 0 1,0 0 0,-1 0-1,1 0 1,0 0 0,1 1-1,-1-1 1,0 0 0,0 1-1,0-1 1,0 0 0,0 1-1,1-1 1,-1 1 0,0 0-1,1-1 1,0 1 0,-1 1 22,0-1 0,0 1 0,0-1 0,0 1 0,0-1 0,-1 1 1,1 0-1,0-1 0,-1 1 0,1 0 0,0 0 0,-1 0 0,1-1 0,-1 1 0,1 0 0,-1 0 1,1 0-1,-1 0 0,0 0 0,0 0 0,1 1 0,1 9 90,0 1 1,-1-1-1,1 17 0,-4 22 2151,-16 101 1,0-12 1744,18-124-4059,1 0-1,0-1 1,1 1 0,1 0 0,5 16-1,1 9-1589,-7-28 1139,-7-8-174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2316 17772,'5'-10'1323,"3"-53"-497,-4 24-529,68-511 2597,5-29-1972,-33 0-608,-42 519-279,0-110 116,-3 144-107,-1 0 0,-1 1 0,-2-1-1,-8-29 1,11 48-186,0 1 0,0 0 0,0 0 0,-1 0 0,0 0 0,0 0-1,0 1 1,-1-1 0,0 1 0,0 0 0,0 0 0,-1 0 0,1 0 0,-1 1 0,-7-5-1,-1 1-281,6 1-146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42 18292,'-10'-4'289,"1"1"-1,-1 0 1,1 0 0,-1 1-1,0 1 1,0 0 0,0 0-1,0 1 1,0 0 0,0 1 0,0 0-1,-19 4 1,18-2-178,0 0-1,0 1 1,0 0-1,0 0 1,1 1-1,-1 1 1,1 0-1,1 0 1,-1 1-1,-15 14 1,20-14-111,-1-1 1,1 1-1,1 0 0,-1 0 0,1 1 1,0-1-1,-5 16 0,8-20 0,0 0 0,0 0 0,0 0 0,0 0 1,1 0-1,-1 1 0,1-1 0,0 0 0,0 1 0,0-1 0,0 0 0,1 0 0,-1 1 0,1-1 0,0 0 0,0 0 0,0 0 1,0 0-1,1 0 0,-1 0 0,1 0 0,3 5 0,-4-7 12,0 0-1,1 0 1,-1 1-1,1-1 1,-1 0-1,1 0 1,-1-1-1,1 1 1,-1 0-1,1 0 1,0-1-1,-1 1 1,1-1-1,0 1 1,0-1 0,-1 0-1,1 0 1,0 0-1,3 0 1,-2-1 24,1 1 0,0-1 0,0-1 0,0 1 0,-1 0 0,1-1 0,-1 0 0,6-3 0,2-3 112,-1 0 0,1 0 1,-2-2-1,11-10 0,-10 8 98,0 0 0,-1-1 0,13-23 0,-18 29-113,-1-1 1,0 1 0,0-1 0,-1 0 0,0 1 0,0-1 0,-1 0 0,1-16 0,-2 23-95,0-1 1,0 0 0,0 1-1,0-1 1,0 1-1,0-1 1,-1 0 0,1 1-1,-1-1 1,1 1 0,-1-1-1,0 1 1,1-1-1,-1 1 1,0-1 0,-1-1-1,1 3-63,0-1-1,0 0 0,0 1 0,0-1 1,0 1-1,0-1 0,0 1 0,0-1 1,0 1-1,0 0 0,0-1 0,-1 1 1,1 0-1,0 0 0,0 0 0,0 0 1,-3 0-1,-3 2-374,0-1 1,0 2 0,0-1-1,1 1 1,-13 5-1,8-2-223,-4 0-26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17124,'-3'9'1752,"-1"10"-1064,-2 1-256,-2 6 769,2 0-281,3 3-248,1 0-280,4-3-464,5-2-200,1-7-384,3-5-232,-1-8 647,-2-6-167,1-10-168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47 167 21797,'-14'-2'1760,"3"-1"-1336,2 2-184,3 1 464,1 3-448,5 3-1120,-1 0 872,4-8-280,3-1-112</inkml:trace>
  <inkml:trace contextRef="#ctx0" brushRef="#br0" timeOffset="0.5">273 5 18252,'0'-1'37,"0"1"-1,0 0 1,0 0 0,0 0 0,0 0-1,0-1 1,0 1 0,0 0 0,0 0-1,0 0 1,0 0 0,-1-1 0,1 1-1,0 0 1,0 0 0,0 0 0,0 0-1,0 0 1,0 0 0,-1-1 0,1 1-1,0 0 1,0 0 0,0 0-1,0 0 1,-1 0 0,1 0 0,0 0-1,0 0 1,0 0 0,0 0 0,-1 0-1,1 0 1,0 0 0,0 0 0,0 0-1,0 0 1,-1 0 0,1 0 0,0 0-1,0 0 1,0 0 0,-1 0 0,1 0-1,0 0 1,0 0 0,0 1 0,0-1-1,0 0 1,-1 0 0,1 0 0,0 0-1,0 0 1,0 0 0,0 0 0,0 1-1,0-1 1,0 0 0,-1 0-1,1 0 1,0 0 0,0 1 0,0-1-1,0 0 1,0 0 0,0 0 0,0 0-1,0 1 1,-9 16 534,0 8 17,1 1 0,1 1 1,1-1-1,-4 47 0,3 113-601,7-165 102,1 55-645,3 1 1,3-1 0,29 128 0,-35-213-288,-1-10 304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41 16580,'2'-2'382,"-1"0"1,1-1 0,0 1-1,-1-1 1,1 1 0,-1-1-1,2-4 1,-3 7-302,0-1 1,0 1-1,0-1 0,0 1 1,1-1-1,-1 1 0,0-1 1,0 1-1,0-1 0,-1 0 1,1 1-1,0-1 0,0 1 1,0-1-1,0 1 0,0-1 1,-1 1-1,1-1 0,0 1 1,0-1-1,-1 1 0,1-1 1,0 1-1,-1-1 0,1 1 1,-1 0-1,1-1 0,0 1 1,-1-1-1,1 1 0,-1 0 1,1 0-1,-1-1 0,1 1 1,-1 0-1,1 0 0,-1 0 1,1-1-1,-1 1 0,0 0 1,1 0-1,-1 0 0,1 0 1,-1 0-1,1 0 0,-1 0 1,1 0-1,-2 1 0,-4-1 100,-1 0-1,1 1 0,-1 1 1,1-1-1,-1 1 0,1 0 1,0 0-1,0 1 0,0-1 1,0 1-1,0 1 0,1-1 1,0 1-1,-1 0 0,1 0 1,-7 9-1,0-1-166,0 1-1,2 1 1,-1 0-1,2 0 1,-11 20 0,13-18-12,-1 1 0,2 0 0,0 0 0,-3 20-1,7-31-25,1 1-1,0-1 1,0 1-1,1-1 1,0 1-1,0-1 0,0 1 1,1 0-1,0-1 1,0 1-1,1-1 1,0 0-1,0 0 1,4 9-1,-5-13-37,0 0 1,0 0-1,0-1 0,1 1 1,-1 0-1,1-1 1,-1 0-1,1 1 0,-1-1 1,1 0-1,0 1 0,0-1 1,-1 0-1,1 0 1,0-1-1,0 1 0,0 0 1,0-1-1,0 1 1,0-1-1,0 1 0,0-1 1,0 0-1,1 0 0,-1 0 1,0 0-1,0 0 1,0-1-1,0 1 0,0-1 1,0 1-1,0-1 0,0 0 1,0 1-1,0-1 1,0 0-1,2-2 0,6-3-149,-1-1 0,0 0 0,0 0 0,-1 0 0,11-13 1,14-16-521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 18324,'-1'3'307,"1"-1"0,-1 1 0,1 0 0,-1 0 0,0-1 0,0 1 1,-1-1-1,-1 5 0,-4 8 167,-3 11 543,2 0 1,-5 28-1,11-46-1008,1 0 0,0 1 1,0-1-1,1 1 0,0-1 0,0 1 0,1-1 0,0 1 0,1-1 0,5 16 1,-7-23-20,0 0 0,1 0 1,-1-1-1,0 1 1,1 0-1,-1 0 1,1-1-1,-1 1 1,1 0-1,-1-1 0,1 1 1,0 0-1,-1-1 1,1 1-1,0-1 1,1 1-1,-2 0 2,0-1 0,1 0 0,-1 0 0,1 0-1,-1 0 1,1 0 0,-1 0 0,0 0 0,1 0 0,-1-1 0,1 1 0,-1 0 0,0 0 0,1 0-1,-1 0 1,1-1 0,-1 1 0,0 0 0,1 0 0,-1-1 0,0 1 0,1 0 0,-1-1-1,2-1-15,0 0-1,-1-1 0,1 1 0,-1 0 0,0-1 0,0 1 0,0-1 0,2-5 0,18-131 544,-13 71 32,-6 61-354,2 11-107,4 16-79,-3-8-3,-5-11-8,1 0-1,0 0 0,0 0 1,0 0-1,-1 0 0,1 0 0,0 0 1,0 0-1,0-1 0,1 1 1,-1 0-1,0 0 0,0-1 0,0 1 1,0-1-1,1 1 0,-1-1 1,0 0-1,0 1 0,1-1 0,1 0 1,-1 0 0,1 0 1,-1 0 0,1-1-1,-1 1 1,1-1 0,-1 0 0,0 0-1,1 0 1,-1 0 0,4-2-1,4-4 10,0-1-1,0 0 0,14-16 1,-18 18-6,4-5-3,-7 8 0,0-1-1,0 1 0,0 0 0,0 0 1,0 0-1,1 1 0,-1-1 0,1 1 1,6-4-1,-9 7 0,-1-1-1,1 0 1,-1 0 0,1 0 0,0 0-1,-1 1 1,1-1 0,-1 0 0,0 1-1,1-1 1,-1 0 0,1 1 0,-1-1-1,1 0 1,-1 1 0,0-1 0,1 1-1,-1-1 1,0 1 0,1-1 0,-1 1-1,0-1 1,0 1 0,0-1 0,1 1-1,-1-1 1,0 1 0,0-1 0,0 1-1,0-1 1,0 1 0,0 0 0,0-1-1,0 1 1,0 0 0,0 25-21,0-24 19,-5 67-38,-1 56 36,6-123-1,0 1-1,0-1 1,0 1 0,1-1 0,-1 1 0,1-1 0,0 1-1,0-1 1,0 0 0,0 1 0,2 3 0,-3-6-4,1 0-1,-1 0 1,0 1 0,0-1 0,1 0 0,-1 0-1,0 1 1,0-1 0,1 0 0,-1 0-1,0 0 1,1 1 0,-1-1 0,0 0 0,1 0-1,-1 0 1,0 0 0,1 0 0,-1 0-1,0 0 1,1 0 0,-1 0 0,1 0 0,-1 0-1,0 0 1,1 0 0,-1 0 0,0 0-1,1 0 1,0-1-33,0 0-1,0 1 0,0-1 0,0 0 1,0 0-1,-1 0 0,1 0 1,0 0-1,0 0 0,-1 0 1,1 0-1,0 0 0,0-2 1,3-8-162,-1 0 1,0 0-1,0 0 1,-1-1 0,0 1-1,-1-1 1,-1-19 0,0-25-268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13211,'0'4'210,"0"0"0,0 1 0,0-1 0,1 0 1,-1 0-1,1 1 0,0-1 0,0 0 0,3 6 0,-3-9-171,0 0-1,0 0 1,0 1-1,1-1 0,-1 0 1,0-1-1,1 1 1,-1 0-1,0 0 1,1 0-1,-1-1 1,1 1-1,0-1 1,-1 1-1,1-1 0,-1 0 1,1 1-1,0-1 1,-1 0-1,1 0 1,0 0-1,-1 0 1,1-1-1,-1 1 0,1 0 1,0-1-1,1 0 1,83-22-992,-59 14 228,45-8 0,-69 16 704,0 1 0,-1 0 0,1-1 0,-1 1 0,1 0 0,0 1 0,-1-1 0,1 0 0,-1 1 0,1 0 0,3 1 0,-5-2 48,0 1 0,0 0-1,0 0 1,0-1 0,0 1 0,0 0-1,0 0 1,0 0 0,0 0 0,0 0-1,-1 1 1,1-1 0,0 0 0,-1 0-1,1 0 1,-1 1 0,1-1 0,-1 0 0,1 1-1,-1-1 1,0 0 0,0 1 0,0 2-1,0 4 218,-1 0 0,0 0 0,0 0-1,0 0 1,-1 0 0,-1 0-1,-5 13 1,-29 56 2022,26-56-1546,1-3-97,5-10-212,1 0 0,0 0 0,-5 18 0,9-26-397,-1 0-1,1 1 1,0-1-1,0 0 1,0 1-1,0-1 1,0 1-1,0-1 1,0 0-1,0 1 1,0-1-1,0 0 1,0 1-1,0-1 1,0 1 0,0-1-1,0 0 1,0 1-1,0-1 1,0 0-1,1 1 1,-1-1-1,0 0 1,0 1-1,0-1 1,1 0-1,-1 1 1,0-1-1,0 0 1,1 0-1,-1 1 1,0-1-1,1 0 1,-1 0-1,0 0 1,1 1-1,-1-1 1,0 0-1,1 0 1,-1 0-1,0 0 1,1 0-1,-1 0 1,1 0-1,-1 1 1,21-4-86,-14 2 20,14-2-216,0 1 1,24 1-1,-39 1 213,0 0 0,-1 1 1,1-1-1,0 1 0,-1 0 0,1 1 1,-1-1-1,0 1 0,1 1 0,-1-1 0,0 0 1,0 1-1,6 5 0,-9-6 67,0-1 1,-1 1-1,1 0 0,0 1 1,-1-1-1,1 0 0,-1 0 1,0 1-1,0-1 0,0 1 1,0-1-1,0 1 0,0-1 1,-1 1-1,1 0 1,-1-1-1,0 5 0,0-2 58,0 1 0,-1-1 0,0 1 0,0-1 0,-1 0-1,1 1 1,-1-1 0,-3 5 0,-4 7 268,-1 0-1,-1 0 1,-20 23 0,31-40-334,-9 12 63,0-1-1,0-1 0,-1 0 1,-1 0-1,1-1 1,-15 10-1,25-19-86,-1 1-1,1-1 0,-1 0 1,1 1-1,-1-1 0,1 1 1,-1-1-1,0 0 0,1 0 1,-1 1-1,1-1 1,-1 0-1,0 0 0,1 0 1,-1 1-1,0-1 0,1 0 1,-1 0-1,0 0 0,1 0 1,-1 0-1,0 0 0,1-1 1,-1 1-1,0 0 1,1 0-1,-1 0 0,0-1 1,1 1-1,-1 0 0,1-1 1,-1 1-1,1 0 0,-1-1 1,0 0-1,0 0 1,1-1 0,0 1-1,-1 0 1,1-1 0,0 1-1,0-1 1,0 1 0,0-1 0,0 1-1,0 0 1,0-1 0,0 1-1,0-1 1,1 1 0,-1-1 0,1 1-1,0-2 1,14-29-429</inkml:trace>
  <inkml:trace contextRef="#ctx0" brushRef="#br0" timeOffset="1">507 224 18780,'1'20'1744,"-6"6"-1183,-1 3-201,3 2 784,0 1-384,3-3-896,2-6-520,1-17 640,6-4-200,3-11-136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20428,'-3'3'1497,"-3"9"-1209,0 4-416,3 0-632,2 1 1000,2-6-432,4 0-225</inkml:trace>
  <inkml:trace contextRef="#ctx0" brushRef="#br0" timeOffset="1">308 298 18508,'2'10'750,"-1"-9"-644,-1 0 1,0 0-1,0 1 0,1-1 0,-1 0 0,0 0 1,1 0-1,-1 0 0,1 0 0,0 1 0,-1-1 1,2 1-1,-1-2-105,0 1 1,-1-1-1,1 0 1,0 0-1,0 1 1,0-1-1,0 0 0,0 0 1,0 0-1,0 0 1,-1 0-1,1 0 1,0 0-1,0-1 1,0 1-1,0 0 1,0 0-1,0-1 1,-1 1-1,1 0 0,0-1 1,1 0-1,1 0-35,0-1 0,0 1 0,0-1 0,1 1 0,-1 0 0,0 1 0,1-1 0,-1 0 0,0 1 0,1 0 0,-1 0 0,1 0 0,-1 0 0,1 1 0,-1-1 0,0 1 0,1 0 0,-1 0 0,0 0 0,0 0 0,1 0 0,-1 1 0,0 0 0,0-1 0,-1 1 0,1 0 0,3 3 0,10 8 386,-8-9-169,-1 2 0,-1-1 0,1 1 0,-1 0 0,0 0 0,6 8 0,-11-12-141,0-1-1,0 1 0,0 0 1,0 0-1,-1 0 0,1 0 1,0 0-1,-1-1 0,0 1 0,1 0 1,-1 0-1,0 0 0,0 0 1,0 0-1,0 0 0,0 0 1,-1 0-1,1 0 0,-1 0 1,1 0-1,-1 0 0,0 0 1,0 0-1,1-1 0,-1 1 1,-1 0-1,1-1 0,0 1 1,0 0-1,0-1 0,-1 1 1,-2 1-1,-12 12 127,-2-1-1,0 0 1,0-1 0,-1-1-1,-1-1 1,0 0 0,0-2-1,-1 0 1,0-2 0,-43 10-1,20-11-67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14803,'-8'35'591,"3"-1"-1,1 1 1,1 0-1,3 48 1,0-37-358,12 350 251,-5 133-230,-35-136 890,-8 187 440,-13 333-726,3-399-101,27 702 1,51-560-341,-13-406-263,0-27 92,-18-205-217,-1-25-307,0-17 131,2-5-41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1363 16892,'12'-10'3323,"26"-36"-1571,42-75 290,-5 7-1251,148-172-3,-61 81-594,157-201-210,-319 406 10,54-76-231,-48 66-52,0 1-1,-1-2 1,0 1-1,-1 0 1,6-21-1,-10 31 253,1-1 0,-1 0 1,0 1-1,0-1 0,0 0 0,0 0 0,0 1 0,0-1 0,0 0 0,0 1 0,0-1 0,0 0 0,0 0 0,0 1 0,0-1 0,-1 0 0,1 1 0,0-1 0,-1-1 0,1 2-32,-6-2-464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22645,'0'29'2056,"7"-10"-1392,4-7-231,13 3 871,7-4-320,3-11-328,4-3-240,5-3-600,-3-8-408,-5-3 560,-3-3-160,-11-11-48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17684,'-4'1'410,"0"-1"-1,0 1 1,0 0 0,0 0 0,0 0 0,0 1-1,1-1 1,-1 1 0,1 0 0,-1 0 0,1 0-1,0 1 1,-1-1 0,1 1 0,0 0 0,-4 5-1,-3 3 41,1 1 0,1 0 0,-9 15 0,6-6-418,0 0 0,1 1 1,1 0-1,1 0 0,1 1 1,1 0-1,-3 31 0,8-51-60,1-1-1,-1 1 0,1-1 0,0 1 0,0-1 0,0 1 0,1-1 0,-1 1 1,1-1-1,-1 1 0,1-1 0,0 0 0,1 4 0,-1-5 6,0 0 0,0 0-1,0 0 1,0-1 0,1 1 0,-1 0-1,0-1 1,0 1 0,0-1 0,1 1-1,-1-1 1,0 0 0,1 1 0,-1-1-1,0 0 1,1 0 0,-1 0-1,0 0 1,1 0 0,-1 0 0,0 0-1,1-1 1,-1 1 0,0 0 0,1-1-1,0 0 1,5-1-69,-2 1 44,1 0 0,-1-1 0,0 2 1,1-1-1,-1 1 0,7 0 0,-11 0 46,0 0 1,0 0-1,0 1 0,1-1 1,-1 0-1,0 1 0,0-1 0,0 1 1,0 0-1,0-1 0,0 1 1,0 0-1,0 0 0,0-1 0,0 1 1,0 0-1,-1 0 0,1 0 1,0 0-1,-1 0 0,1 0 0,0 0 1,-1 0-1,1 0 0,-1 1 0,0-1 1,1 0-1,-1 0 0,0 0 1,0 1-1,0-1 0,0 0 0,0 2 1,0 2 9,0 1-1,-1-1 1,0 0 0,0 1 0,0-1-1,-1 0 1,0 1 0,0-1 0,0 0 0,-1 0-1,-5 8 1,6-10-8,1-1-1,-1 1 1,0-1 0,0 0-1,1 1 1,-2-1-1,1 0 1,0 0 0,0 0-1,-1 0 1,1-1-1,-1 1 1,1-1 0,-1 1-1,0-1 1,1 0-1,-1 0 1,0 0 0,0 0-1,0-1 1,0 1 0,0-1-1,-3 0 1,4 0-64,1 0 0,-1-1 1,1 0-1,-1 1 0,1-1 0,-1 0 1,1 1-1,-1-1 0,1 0 1,0 0-1,-1 0 0,1 0 0,0 0 1,0-1-1,0 1 0,0 0 1,0-1-1,0 1 0,0 0 0,0-1 1,0 1-1,1-1 0,-1 1 1,1-1-1,-1 0 0,1 1 0,0-1 1,-1-2-1,0-1-55,1-1 0,0 1-1,0 0 1,0 0 0,1 0 0,0 0 0,-1 0-1,4-8 1,9-18-470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5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87 193 20892,'-2'8'414,"-1"0"-1,0 0 1,0 0-1,0-1 0,-1 0 1,0 0-1,-8 10 0,-9 18 1128,14-22-1085,1 1 1,-7 23-1,12-32-416,-1 1 0,1 0 0,0-1 0,1 1 0,-1 0 0,1 0 1,1-1-1,-1 1 0,3 11 0,-3-16-39,0 0 1,0 0-1,0 1 0,0-1 0,1 0 1,-1 0-1,1 0 0,-1 0 1,1 0-1,-1 0 0,1 0 1,-1 1-1,1-2 0,0 1 1,0 0-1,0 0 0,-1 0 1,1 0-1,0 0 0,0-1 1,0 1-1,0 0 0,0-1 1,0 1-1,0-1 0,1 1 1,-1-1-1,0 1 0,0-1 1,0 0-1,0 0 0,1 0 1,-1 1-1,0-1 0,0 0 1,0 0-1,1-1 0,-1 1 1,0 0-1,0 0 0,0-1 0,1 1 1,-1 0-1,0-1 0,2 0 1,1-2-1,1 0 0,0 0 0,-1 0 0,1 0 0,-1-1 0,0 0 0,0 0 0,6-8 1,6-15 50,0 0 0,-2-1 1,18-48-1,-16 36 56,-16 38-99,1 0 1,0 0-1,-1 1 1,1-1-1,0 0 0,0 1 1,0-1-1,0 1 1,0-1-1,1 1 0,-1-1 1,0 1-1,1 0 1,1-1-1,-3 2-7,0 0-1,1-1 1,-1 1-1,0 0 1,0 0-1,0 0 1,1 0-1,-1 0 1,0 1-1,0-1 1,1 0-1,-1 0 1,0 0-1,0 0 1,0 0-1,1 0 1,-1 0-1,0 0 1,0 0-1,0 0 1,1 1-1,-1-1 1,0 0-1,0 0 1,0 0-1,0 0 1,0 1-1,1-1 1,-1 0-1,0 0 1,0 0-1,0 1 1,0-1-1,0 0 1,3 17-17,-5 23-45,1-20-40,3 35 1,-2-54 94,0 0-1,0 0 1,0 0 0,1 0-1,-1 0 1,0 0 0,0-1-1,1 1 1,-1 0 0,1 0-1,-1 0 1,1 0 0,-1 0-1,1 0 1,-1-1 0,1 1-1,0 0 1,-1-1 0,1 1 0,0 0-1,0-1 1,0 1 0,-1-1-1,1 1 1,0-1 0,0 1-1,0-1 1,0 0 0,0 1-1,0-1 1,0 0 0,0 0-1,0 0 1,0 0 0,0 0-1,0 0 1,0 0 0,0 0-1,0 0 1,0 0 0,0 0-1,0-1 1,0 1 0,0 0-1,0-1 1,-1 1 0,2-1-1,4-2-12,0 1 0,-1-1 0,0 0 0,1 0 0,-1-1-1,6-4 1,2-6-2,1 1 0,-2-2 0,0 0-1,12-18 1,-18 23 48,0 0 0,-1 0 0,0-1 0,0 0 0,-1 0 0,0-1 0,3-20 0,-7 31-20,1 0 0,-1-1 1,0 1-1,0 0 0,0 0 0,0 0 0,0 0 1,0 0-1,0 0 0,0 0 0,0 0 1,0 0-1,-1 0 0,1 0 0,0 0 0,-1 0 1,1 0-1,-2-2 0,2 3-2,0 0 1,-1 0-1,1 0 1,-1 0-1,1 0 0,-1 0 1,1 0-1,-1 0 1,1 0-1,0 1 0,-1-1 1,1 0-1,-1 0 1,1 0-1,0 0 0,-1 1 1,1-1-1,-1 0 0,1 0 1,0 1-1,-1-1 1,1 0-1,0 1 0,0-1 1,-1 0-1,1 1 1,0-1-1,-1 1 0,0 1 2,0-1-1,0 1 1,0-1 0,0 1-1,0 0 1,0 0-1,0-1 1,0 1-1,1 0 1,-1 0-1,1 0 1,-1 0-1,1 0 1,0 0-1,0 0 1,0 0-1,0 0 1,0 0-1,1 3 1,-1-5-7,0 0-1,1 1 1,-1-1 0,0 0 0,1 1-1,-1-1 1,0 0 0,1 0 0,-1 1-1,1-1 1,-1 0 0,1 0 0,-1 0-1,0 1 1,1-1 0,-1 0 0,1 0-1,-1 0 1,1 0 0,-1 0 0,1 0-1,-1 0 1,1 0 0,-1 0-1,1 0 1,-1 0 0,1 0 0,-1-1-1,1 1 1,-1 0 0,0 0 0,1 0-1,-1-1 1,1 1 0,-1 0 0,0 0-1,1-1 1,0 0 0,15-11 5,5-12 0,0 0 0,-2-1 0,18-32 0,-34 52-6,-3 5 0,0 1 0,0-1 0,0 0 0,0 0 0,0 0 0,0 0 0,0 0 0,0 0 0,0 0 0,0 1 1,0-1-1,0 0 0,1 0 0,-1 0 0,0 0 0,0 0 0,0 0 0,0 0 0,0 0 0,0 0 0,0 0 0,0 0 0,0 1 1,0-1-1,1 0 0,-1 0 0,0 0 0,0 0 0,0 0 0,0 0 0,0 0 0,0 0 0,0 0 0,0 0 0,1 0 0,-1 0 1,0 0-1,0 0 0,0 0 0,0 0 0,0 0 0,0 0 0,0 0 0,1 0 0,-1 0 0,0 0 0,0 0 0,0 0 1,0-1-1,0 1 0,0 0 0,0 0 0,-1 22 0,-7 28-26,2-17 34,0-8-9,2 0 0,1-1-1,-1 49 1,4-73 0,0 1 0,0 0 0,0 0 0,0-1 0,0 1 0,0 0 0,0 0 0,0-1 0,0 1 0,1 0 0,-1 0 0,0-1 0,0 1 0,1 0 0,-1-1 0,0 1 0,1 0 0,-1-1 0,0 1 0,1 0 0,-1-1 0,1 1 0,0-1 0,-1 1 0,1-1 0,-1 1 0,2-1 0,-1 0-12,-1 0 0,1 0 0,0 0 0,0-1 0,0 1 0,0 0 0,0-1 0,0 1 0,-1-1 0,1 1 0,0-1 0,0 0 0,-1 1 0,1-1 0,0 0-1,-1 1 1,2-2 0,24-39-2031,-22 34 1487,-1-1 1,0-1-1,-1 1 1,1 0-1,0-11 0,-1 1-505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35 356 18332,'-7'11'2069,"4"-7"-1459,1-1 0,-1 1-1,1 0 1,0 0 0,0 0-1,-2 5 1,4-8-534,0 0 0,0-1 0,0 1 0,0 0 0,0-1 0,0 1 0,0-1 0,0 1 0,0 0 0,0-1 0,0 1 0,0-1 0,0 1 0,0 0 0,1-1 0,-1 1 0,0-1 0,1 1 0,-1-1 0,1 2 1,0-1 2,0-1 0,0 1 0,0 0 0,0-1 0,0 1 0,0-1 0,0 1 1,1-1-1,-1 1 0,0-1 0,0 0 0,0 0 0,1 1 0,1-1 1,2 0-40,1-1 1,0 1-1,-1-1 1,1 0-1,-1-1 1,1 1 0,-1-1-1,0 0 1,0 0-1,0-1 1,0 0 0,0 0-1,6-5 1,-7 6-41,0-1 1,0 0-1,-1 0 1,1 0-1,-1-1 1,0 1 0,0-1-1,0 0 1,-1 0-1,1 0 1,-1 0-1,0 0 1,0 0-1,0-1 1,-1 1-1,2-7 1,-3 10-3,0 0 1,0 0-1,0 0 1,0 1-1,0-1 1,0 0-1,0 0 1,-1 0-1,1 0 0,0 0 1,-1 0-1,1 1 1,0-1-1,-1 0 1,1 0-1,-1 0 1,1 1-1,-1-1 0,1 0 1,-1 1-1,0-1 1,1 0-1,-1 1 1,0-1-1,0 1 1,1-1-1,-1 1 0,0 0 1,0-1-1,0 1 1,0 0-1,1-1 1,-1 1-1,0 0 1,0 0-1,0 0 0,0 0 1,0 0-1,-1 0 1,-2 0-19,0 0 1,1 0 0,-1 0-1,0 1 1,0 0 0,0 0 0,1 0-1,-6 2 1,2 0-24,0 1 0,1 1-1,-1-1 1,1 1 0,0 0 0,0 1 0,0-1-1,1 1 1,0 0 0,-5 8 0,7-9-15,-1-1 0,2 1 0,-1 0 0,1 0 0,-1 0 0,1 0 0,1 0 1,-1 1-1,1-1 0,0 0 0,0 1 0,0-1 0,1 1 0,0-1 0,1 9 0,-1-13 33,0 1 0,1-1-1,-1 0 1,0 1 0,1-1-1,-1 0 1,1 0-1,0 1 1,-1-1 0,1 0-1,0 0 1,0 0 0,0 0-1,0 0 1,0 0 0,0 0-1,0 0 1,0 0-1,0 0 1,0-1 0,1 1-1,-1 0 1,0-1 0,0 1-1,1-1 1,-1 0 0,0 1-1,1-1 1,-1 0 0,1 0-1,-1 0 1,0 1-1,1-2 1,-1 1 0,1 0-1,-1 0 1,0 0 0,1-1-1,1 0 1,5-1-121,-1 0 0,1-1 0,-1 0 0,0 0 0,12-8 1,2-4-86,0 0 1,-1-1-1,-2-1 1,1-1-1,-2-1 1,0 0-1,19-31 1,-7 5 164,-3-1 1,31-73-1,-47 96 337,7-30 0,-17 47 267,-6 15-321,-5 16-35,-2 13 17,3 0 1,-9 53-1,16-71-143,1 1 0,1 0 0,1-1 0,1 1 0,0 0 0,6 26 0,-4-37-28,0 0 0,0-1 1,0 1-1,9 14 1,-9-20-17,-1 0 0,1 0 0,0 1 0,0-2 1,1 1-1,-1 0 0,1-1 0,0 1 0,0-1 1,8 5-1,-11-7-10,0-1 1,0 1 0,0-1 0,0 1-1,0-1 1,0 1 0,0-1 0,0 0-1,0 1 1,0-1 0,0 0-1,0 0 1,0 0 0,0 0 0,0 0-1,0 0 1,1 0 0,-1 0-1,0 0 1,0 0 0,0 0 0,0-1-1,0 1 1,0-1 0,0 1 0,0-1-1,0 1 1,1-2 0,0 0 0,-1 1 1,0-1-1,0 0 0,0 0 1,0 0-1,0 0 1,-1 0-1,1 0 1,-1 0-1,1 0 0,-1-1 1,0 1-1,1-3 1,-1-6 9,0-1 0,-1 1 1,-1 0-1,-3-17 0,-1 8 0,-1 0 1,-1 0-1,-1 0 0,-1 1 1,-16-25-1,17 31 4,0 1-1,0 1 0,-1-1 1,0 2-1,-1-1 1,0 2-1,-1-1 1,-19-11-1,39 24-272,1 0-1,0 0 1,1-1-1,-1 0 0,0-1 1,1 0-1,-1-1 1,0 1-1,1-2 1,-1 0-1,1 0 1,-1 0-1,17-6 1,-24 6 196,0 0 1,0 0-1,0 0 1,-1 0 0,1 0-1,0-1 1,-1 1-1,1-1 1,-1 1 0,0-1-1,1 1 1,-1-1-1,0 0 1,0 0 0,0 1-1,0-1 1,0 0-1,-1 0 1,1-2-1,1-22-680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18060,'-17'1'1792,"11"4"-1248,4 0-264,8 8 1009,6 4-833,1 9-168,0 9-88,-6 16-240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9 404 17092,'-1'0'96,"1"1"0,0-1 1,-1 0-1,1 0 0,0 0 1,-1 1-1,1-1 0,0 0 1,-1 1-1,1-1 0,0 0 1,0 0-1,0 1 0,-1-1 0,1 1 1,0-1-1,0 0 0,0 1 1,0-1-1,-1 0 0,1 1 1,0-1-1,0 1 0,0-1 1,0 0-1,0 1 0,0 0 1,0 15 385,0-13-162,-2 21 1519,2 24 215,0-45-1971,0 0-1,0-1 1,1 1-1,0-1 1,-1 1 0,1 0-1,0-1 1,0 1-1,0-1 1,0 0-1,1 1 1,-1-1 0,1 0-1,2 3 1,-3-4-57,0-1 0,0 1 0,0-1 0,0 1-1,0-1 1,0 1 0,0-1 0,0 0 0,0 1 0,0-1 0,0 0 0,0 0 0,1 0 0,-1 0 0,0 0 0,0 0 0,0 0-1,0 0 1,0-1 0,1 1 0,-1 0 0,0-1 0,0 1 0,0-1 0,0 1 0,0-1 0,0 1 0,0-1 0,1 0 0,29-25 291,-31 26-315,35-38 346,42-59-1,7-7 128,-83 102-462,0 1-1,0-1 1,1 1-1,-1-1 1,0 1 0,1 0-1,-1 0 1,1 0-1,0-1 1,-1 2 0,1-1-1,0 0 1,0 0 0,-1 0-1,4 0 1,-4 1-8,0 1 0,0-1 0,-1 1 1,1-1-1,0 1 0,0-1 0,0 1 0,-1-1 0,1 1 1,0-1-1,-1 1 0,1 0 0,0 0 0,-1-1 1,1 1-1,-1 0 0,1 0 0,-1 0 0,1-1 0,-1 1 1,0 0-1,0 0 0,1 0 0,-1 0 0,0 0 0,0 0 1,0 0-1,0 1 0,3 16 27,-3-13-31,0-1 0,1 0 0,-1 0-1,1 0 1,0-1 0,0 1-1,1 0 1,-1 0 0,1 0-1,4 6 1,-6-10-1,0 0 1,1 1-1,-1-1 1,1 0-1,-1 0 0,0 0 1,1 0-1,-1 1 1,1-1-1,-1 0 0,1 0 1,-1 0-1,0 0 1,1 0-1,-1 0 0,1 0 1,-1 0-1,1 0 1,-1-1-1,1 1 0,-1 0 1,0 0-1,1 0 1,-1 0-1,1 0 0,-1-1 1,0 1-1,1 0 1,-1 0-1,0-1 0,1 1 1,-1 0-1,0-1 1,1 1-1,-1 0 0,0-1 1,0 1-1,1-1 1,-1 1-1,11-18 1,-10 17-3,28-62-202,-22 45-59,1 1 0,0 0 0,12-17-1,-20 34 239,0 0 0,0-1 0,1 1 0,-1-1 0,0 1 0,0-1 0,1 1 0,-1 0-1,0-1 1,0 1 0,1 0 0,-1-1 0,0 1 0,1 0 0,-1 0 0,1-1-1,-1 1 1,0 0 0,1 0 0,-1 0 0,1-1 0,-1 1 0,1 0 0,-1 0-1,1 0 1,-1 0 0,1 0 0,-1 0 0,0 0 0,1 0 0,0 0 0,0 1-4,0-1 0,-1 1 0,1 0 1,0 0-1,-1 0 0,1-1 0,-1 1 1,1 0-1,-1 0 0,0 0 0,1 0 0,-1 0 1,0 0-1,1 1 0,5 48-212,-4-38 201,-2-11 43,0 0-1,0 0 0,0 0 1,0 0-1,0 0 0,0 0 1,1 0-1,-1 0 1,0-1-1,1 1 0,-1 0 1,1 0-1,-1 0 1,1 0-1,-1-1 0,1 1 1,-1 0-1,1-1 1,0 1-1,0 0 0,1 0 1,-1-1-1,-1 1-1,1-1 1,0 0 0,0 0 0,0 0-1,0 0 1,0 0 0,0 0 0,-1-1-1,1 1 1,0 0 0,0 0 0,0-1-1,0 1 1,-1 0 0,1-1 0,0 1 0,1-1-1,4-4-12,0 0-1,-1 0 1,1 0-1,4-7 1,-9 11 6,34-44-1354,-2-1-1,38-74 0,-62 105 769,-5 12-14,-4 9 486,-16 71 941,12-61-529,0 1 1,1-1-1,0 1 0,2 0 0,0 0 1,1 20-1,0-36-298,0 1 0,0-1 0,1 1 0,-1-1 0,0 1 0,1-1 0,-1 1 0,1-1 1,-1 0-1,1 1 0,-1-1 0,1 0 0,0 0 0,0 1 0,0-1 0,0 0 0,0 0 0,0 0 0,0 0 0,0 0 0,0 0 0,2 1 0,-2-2-18,0 0-1,1 0 0,-1 0 0,0 0 0,0 0 1,0 0-1,0-1 0,0 1 0,0 0 1,0-1-1,0 1 0,0-1 0,0 1 1,0-1-1,0 1 0,0-1 0,0 0 0,0 1 1,0-1-1,0 0 0,-1 0 0,1 0 1,0 0-1,-1 0 0,1 0 0,0 1 0,-1-2 1,1 1-1,-1-1 0,13-27-245,-2-7-119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17444,'-3'34'2280,"2"1"-1408,4-3-440,5-3 1633,4-7-1353,3-7-560,7-13 1136,-1-8-1072,7-11-176,-1-8-32</inkml:trace>
  <inkml:trace contextRef="#ctx0" brushRef="#br0" timeOffset="1">258 103 18580,'0'3'266,"0"2"140,0 0-1,0-1 0,0 1 0,1 0 0,-1-1 1,1 1-1,3 7 0,-4-12-336,0 1 0,1 0-1,-1 0 1,1-1 0,0 1-1,-1 0 1,1 0 0,-1-1-1,1 1 1,0-1 0,-1 1 0,1-1-1,0 1 1,0-1 0,0 1-1,-1-1 1,1 0 0,1 1-1,0-1 33,0 1 0,0-1 0,0 0 0,0 0 0,0 0 0,0-1 0,0 1-1,0 0 1,0-1 0,0 1 0,2-2 0,15-6 12,-1 0 0,23-16 1,-31 17-127,1 1 1,-1 0 0,1 0 0,1 1-1,-1 0 1,1 1 0,-1 1 0,1-1 0,20-1-1,-30 5 40,1 0 0,0 0-1,0 1 1,-1-1 0,1 1 0,0 0-1,-1 0 1,1 0 0,0 0-1,-1 0 1,0 0 0,1 1 0,-1-1-1,0 1 1,1 0 0,-1-1-1,3 5 1,-4-5-3,1 1-1,-1-1 1,0 1-1,0 0 1,0 0-1,0 0 1,0-1-1,0 1 1,-1 0 0,1 0-1,0 0 1,-1 0-1,0 0 1,1 0-1,-1 0 1,0 0-1,0 1 1,0-1 0,0 0-1,-1 0 1,1 0-1,0 0 1,-1 0-1,-1 2 1,2-3-13,0 0 1,-1-1-1,1 1 1,0 0-1,-1-1 1,1 1-1,-1 0 1,1-1-1,-1 1 1,1-1-1,-1 1 1,1-1-1,-1 1 1,0-1-1,1 0 1,-1 1-1,-1 0 1,-12-3 160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3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23413,'0'0'49,"1"0"0,-1-1 0,0 1 0,0 0 0,0 0-1,0 0 1,1-1 0,-1 1 0,0 0 0,0 0 0,0 0 0,0 0 0,1 0 0,-1 0 0,0-1 0,0 1 0,1 0-1,-1 0 1,0 0 0,0 0 0,1 0 0,-1 0 0,0 0 0,0 0 0,0 0 0,1 0 0,-1 0 0,0 0 0,0 0-1,1 0 1,-1 0 0,0 0 0,0 1 0,1-1 0,-1 0 0,0 0 0,0 0 0,0 0 0,1 0 0,-1 0-1,0 1 1,0-1 0,0 0 0,0 0 0,1 0 0,-1 0 0,0 1 0,0-1 0,0 0 0,0 0 0,0 0 0,0 1-1,0-1 1,0 0 0,1 1 0,3 10 189,-1 0 0,0 0-1,0 1 1,-1-1 0,0 1-1,-1 0 1,-1 18 0,1-8-115,2 243-57,-2-238-52,-1-27-13,0 1 1,0-1 0,0 0 0,0 0-1,0 1 1,0-1 0,0 0 0,0 1-1,0-1 1,0 0 0,0 0 0,1 1-1,-1-1 1,0 0 0,0 0 0,0 1-1,0-1 1,1 0 0,-1 0 0,0 1-1,0-1 1,1 0 0,-1 0 0,0 0-1,0 0 1,1 0 0,-1 1 0,0-1-1,0 0 1,1 0 0,-1 0 0,0 0-1,1 0 1,-1 0 0,0 0-1,0 0 1,1 0 0,-1 0 0,0 0-1,1 0 1,-1 0 0,12-9 91,8-16 66,0-2-1,24-46 0,-5 10 13,-5 8 29,-17 25-70,2 1 0,1 1 0,25-28 0,-44 55-124,-1 1 0,1-1 0,0 0 0,-1 0-1,1 1 1,0-1 0,0 0 0,-1 1 0,1-1 0,0 1 0,0-1 0,0 1 0,0-1-1,0 1 1,0 0 0,0-1 0,0 1 0,0 0 0,0 0 0,0 0 0,0 0 0,2 0-1,-2 0 0,-1 1-1,1-1 1,0 1-1,-1-1 1,1 1-1,-1 0 1,1-1-1,0 1 1,-1 0-1,1 0 1,-1-1-1,0 1 1,1 0-1,-1 0 1,0 0-1,1-1 1,-1 1-1,0 0 1,0 0-1,0 1 1,1 8 20,0-1 0,-1 1 0,-1 13 0,1-21-22,-11 87 17,-1 26-314,11-114 257,1 0 1,0 0 0,0 0-1,0 0 1,0 0 0,0 0-1,0 0 1,1 0 0,-1 0-1,0 0 1,0 0 0,1 0-1,-1 0 1,1 0 0,0 2-1,-1-3-7,1 0 1,-1 0-1,0 0 0,1 0 0,-1 0 1,0 0-1,1 0 0,-1 1 0,0-1 0,1 0 1,-1 0-1,1 0 0,-1 0 0,0-1 1,1 1-1,-1 0 0,0 0 0,1 0 1,-1 0-1,0 0 0,1 0 0,-1 0 0,0-1 1,0 1-1,1 0 0,-1 0 0,0 0 1,1-1-1,-1 1 0,4-4-181,0 0-1,-1 0 1,1 0-1,5-9 1,15-23-293,8-9-137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3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15579,'-5'89'3846,"2"-50"-1875,2 45 0,1-73-1763,1 1-1,1-1 1,0 0 0,0 0 0,1 0 0,1 0 0,0-1 0,8 16-1,-10-22-167,0 0-1,0 0 0,1-1 1,0 1-1,0-1 0,0 1 0,0-1 1,0 0-1,1 0 0,-1-1 1,1 1-1,0-1 0,0 1 0,0-1 1,0-1-1,0 1 0,0 0 1,0-1-1,1 0 0,-1 0 0,0 0 1,1 0-1,-1-1 0,1 0 1,-1 0-1,1 0 0,-1-1 0,1 1 1,8-3-1,-5 0 81,1 1-1,-1-2 1,0 1-1,0-1 1,0-1 0,0 1-1,-1-1 1,0-1-1,0 1 1,0-1 0,-1 0-1,1-1 1,-2 0-1,7-9 1,-7 9 3,0-2 0,-1 1 0,0 0 0,-1-1-1,0 0 1,0 0 0,-1 1 0,0-2 0,0 1 0,-1 0 0,0 0 0,-1 0 0,0-1-1,-1 1 1,0 0 0,0 0 0,-1-1 0,0 1 0,0 1 0,-1-1 0,0 0 0,-1 1-1,0-1 1,-1 1 0,1 0 0,-1 0 0,-1 1 0,1-1 0,-1 1 0,-1 1 0,1-1-1,-1 1 1,-9-6 0,9 7-113,0 1 0,-1 0 0,0 0 0,0 1 0,0 0 0,0 0-1,0 1 1,-12-2 0,16 3-118,-1 1 0,1 0 0,0 0 0,0 0 1,-1 0-1,1 0 0,0 1 0,-7 2 0,10-3-42,-1 1 1,0 0-1,0 0 1,0 0-1,1 0 1,-1 0-1,0 0 1,1 0-1,-1 1 1,1-1-1,-1 0 0,1 1 1,0 0-1,0-1 1,0 1-1,0 0 1,0-1-1,-2 4 1,3-5 125,0 0 4,0 0 0,0 0 0,0 0-1,0 0 1,0 0 0,0 0 0,0 1-1,0-1 1,0 0 0,-1 0 0,1 0-1,0 0 1,0 0 0,0 0 0,0 0-1,0 0 1,0 0 0,0 1 0,0-1-1,0 0 1,0 0 0,0 0 0,0 0-1,0 0 1,0 0 0,0 1 0,0-1-1,0 0 1,0 0 0,0 0-1,0 0 1,0 0 0,0 0 0,0 0-1,0 1 1,0-1 0,0 0 0,0 0-1,0 0 1,1 0 0,-1 0 0,0 0-1,0 0 1,0 0 0,0 0 0,0 1-1,0-1 1,0 0 0,0 0 0,0 0-1,1 0 1,-1 0 0,0 0 0,0 0-1,0 0 1,0 0 0,0 0 0,0 0-1,0 0 1,1 0 0,-1 0 0,0 0-1,0 0 1,0 0 0,0 0-1,8-3-909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3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22389,'1'-8'1466,"2"7"-420,6 15 139,8 27 75,-6-3-718,14 38-120,-22-70-389,0 1 0,0 0 1,1-1-1,0 0 0,0 0 0,0 0 0,1 0 1,5 5-1,-8-9-19,0-1 0,0 0 0,1 0 0,-1 0-1,0 0 1,0 0 0,1 0 0,-1-1 0,0 1 0,1-1 0,-1 1 0,0-1 0,1 0 0,-1 0 0,1 0 0,-1 0 0,0-1 0,1 1 0,-1 0 0,1-1-1,-1 0 1,0 0 0,0 0 0,1 0 0,-1 0 0,0 0 0,0 0 0,2-3 0,7-2 42,-2-2 0,1 1 0,-1-1 0,11-12 0,74-97 413,-39 47-274,-51 64-183,-1 3 2,0-1-1,0 0 1,0 1-1,0 0 1,0 0-1,1 0 0,-1 0 1,1 0-1,0 1 1,6-4-1,-10 6-10,1 0 0,0 0 0,-1 0 0,1 0 0,-1 0 0,1 0 0,0 0-1,-1 0 1,1 0 0,-1 1 0,1-1 0,0 0 0,-1 0 0,1 1 0,-1-1 0,1 0 0,-1 1 0,1-1 0,-1 0 0,0 1 0,1-1-1,-1 1 1,1-1 0,-1 1 0,0-1 0,1 1 0,-1-1 0,0 1 0,1-1 0,-1 1 0,0-1 0,0 1 0,0-1 0,0 1-1,1 0 1,-1-1 0,0 1 0,0-1 0,0 1 0,0 0 0,0-1 0,-1 1 0,3 35 52,-2-30-36,-1 29 14,0-16 11,1 0-1,1 0 1,5 34 0,-6-52-44,0 0 0,0 0 0,0-1-1,1 1 1,-1 0 0,0-1 0,0 1-1,0 0 1,1-1 0,-1 1 0,0-1 0,1 1-1,-1 0 1,1-1 0,-1 1 0,1-1 0,-1 1-1,1-1 1,-1 1 0,1-1 0,-1 1-1,1-1 1,0 0 0,-1 1 0,1-1 0,-1 0-1,2 1 1,0-1 0,-1 0 1,0-1-1,0 1 0,0 0 0,0-1 1,0 1-1,0-1 0,0 1 0,1-1 1,-1 1-1,0-1 0,-1 0 0,1 1 1,0-1-1,1-1 0,5-5 3,-1 0 0,1-1 1,4-9-1,-9 15-3,48-83 42,-36 58-14,2 1 0,34-45 1,-48 69-25,0 0 1,0-1 0,0 1 0,1 1-1,-1-1 1,0 0 0,5-2 0,-7 4-5,1 0 0,0 0 1,-1 0-1,1-1 0,-1 1 1,1 0-1,0 0 1,-1 0-1,1 0 0,-1 0 1,1 0-1,-1 0 1,1 0-1,0 1 0,-1-1 1,1 0-1,-1 0 0,1 0 1,-1 1-1,1-1 1,-1 0-1,1 1 0,-1-1 1,1 0-1,-1 1 1,1-1-1,-1 0 0,0 1 1,1-1-1,-1 1 0,0-1 1,1 1-1,-1-1 1,0 1-1,1-1 0,-1 1 1,0 0-1,0-1 0,0 1 1,0-1-1,1 1 1,-1-1-1,0 1 0,0 0 1,0-1-1,-1 2 1,4 19-108,-2 1 0,-1-1 0,-1 1 0,0-1 0,-2 0 0,-6 28 0,8-48 168,-8 29-1663,8-30 1550,1 1 0,0-1 0,-1 1 1,1-1-1,0 0 0,-1 1 0,1-1 1,-1 1-1,1-1 0,0 0 0,-1 1 0,1-1 1,-1 0-1,1 0 0,-1 1 0,0-1 1,1 0-1,-1 0 0,1 0 0,-1 0 1,1 0-1,-1 0 0,1 1 0,-1-1 0,0-1 1,1 1-1,-1 0 0,1 0 0,-1 0 1,1 0-1,-1 0 0,1 0 0,-1-1 0,0 1 1,1 0-1,-1 0 0,1-1 0,0 1 1,-1 0-1,1-1 0,-1 1 0,1 0 1,-1-1-1,1 1 0,0-1 0,-1 1 0,1-1 1,0 1-1,-1-2 0,-11-17-703,-2-13-181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3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24645,'-8'8'1969,"7"-2"-1481,1 0-216,4 0 640,4 1-600,7 0-1336,4 1 1512,2 0-640,4-2-88,2 0-168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23597,'-3'54'3138,"1"-41"-2884,1-1 0,0 1 0,1 0 0,1-1 0,0 1 0,0 0 0,4 13 0,-4-25-266,0 0 0,-1 0 0,1 1 0,0-1 0,-1 0 0,1 0 0,0 0 0,0 0 0,0 0 0,0 0 0,0 0 0,0 0 0,0 0 0,1 0 0,-1-1 0,0 1 0,0 0 0,1-1 0,-1 1 0,0-1-1,1 1 1,-1-1 0,0 0 0,1 0 0,-1 0 0,1 1 0,-1-1 0,0 0 0,1-1 0,-1 1 0,1 0 0,-1 0 0,3-1 0,5-2-89,1 0 1,-1 0 0,16-8-1,-12 5 0,-4 3 44,0-1 0,1 1-1,-1 1 1,1 0 0,-1 0 0,1 1-1,11-1 1,-18 2 56,1 1-1,-1-1 1,1 0 0,-1 1-1,1 0 1,-1 0 0,0 0-1,1 0 1,-1 0 0,0 1-1,0 0 1,0-1-1,0 1 1,0 0 0,0 0-1,0 1 1,-1-1 0,1 1-1,-1-1 1,0 1 0,0 0-1,4 5 1,-3 0 23,1-1 1,-1 0-1,-1 1 0,0 0 1,0 0-1,0-1 0,-1 1 1,0 0-1,0 0 0,-1 0 1,0 1-1,-1-1 1,0 0-1,0-1 0,-1 1 1,0 0-1,0 0 0,0 0 1,-1-1-1,-5 10 0,5-12-18,1 0-1,-2 0 0,1 0 1,0 0-1,-1 0 0,0 0 1,0-1-1,0 0 0,-1 0 1,0 0-1,1 0 0,-1-1 1,0 0-1,-1 0 0,1 0 1,-1-1-1,1 1 0,-1-1 1,0-1-1,1 1 0,-1-1 1,0 0-1,0 0 0,0-1 1,0 1-1,0-2 0,-10 0 1,8-1-164,0 0-1,0 0 1,1-1 0,-1 0 0,1 0 0,0 0 0,0-1 0,0-1 0,0 1-1,1-1 1,0 0 0,0 0 0,-7-9 0,5 6-15,1-1 0,0-1 0,0 1 0,1-1 0,1 0 0,0-1 0,0 1 0,-5-20 0,1-24-596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3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21253,'5'17'1208,"-1"1"1,2 20 0,-4-22-536,1 1 0,9 28 0,-4-25-322,0 1 0,22 35 0,-26-50-290,-1-1 0,1 1 1,0 0-1,1-1 0,0 0 0,-1 0 1,2 0-1,-1-1 0,0 0 1,1 0-1,0 0 0,0 0 1,7 2-1,-11-5-23,0 0 0,0-1 0,0 1 1,0 0-1,0-1 0,0 1 0,0-1 0,0 0 1,0 0-1,0 0 0,0 0 0,0 0 0,0 0 1,0-1-1,0 1 0,0 0 0,-1-1 1,1 0-1,0 1 0,0-1 0,0 0 0,0 0 1,-1 0-1,1 0 0,0-1 0,-1 1 0,1 0 1,-1-1-1,1 1 0,-1-1 0,0 1 0,0-1 1,0 1-1,0-1 0,0 0 0,0 0 0,0 0 1,0 1-1,-1-1 0,1 0 0,0-3 0,1-4 125,-1-1-1,1 1 0,-2-1 0,1 0 0,-2 1 0,1-1 1,-3-11-1,2 10-69,-1 0 1,0 0 0,0 0-1,-2 1 1,1-1 0,-1 1-1,0 0 1,-12-18 0,7 20-66,6 10-23,3 0-7,0-1 0,0 1 1,0-1-1,1 0 1,-1 1-1,0-1 0,1 1 1,-1-1-1,1 0 1,0 1-1,-1-1 0,1 0 1,1 2-1,0-1-1,-1 0 0,1 0 0,0 0 0,0 0 0,0-1 0,0 1-1,0 0 1,1-1 0,-1 0 0,0 1 0,1-1 0,-1 0 0,1 0 0,-1 0-1,1-1 1,3 2 0,-2-2 0,1 0 0,0 0 0,-1 0 0,1 0 0,-1-1 0,1 1 0,0-1 0,7-3 0,1-1-2,-1-1 0,0 0 0,0 0 0,0-1 0,16-14 0,-14 9 1,-1 0 0,0-1 0,-1 0 1,0-1-1,14-22 0,-20 27 2,-1 1-1,0-1 1,-1 0-1,0-1 1,0 1-1,-1-1 1,-1 1-1,1-1 1,-1 0 0,-1 0-1,1-15 1,-2 24 2,0 0 0,0 0 0,0 0 0,0-1 0,0 1 0,-1 0 0,1 0 0,0 0 0,-1-1 0,1 1 0,0 0 0,-1 0 0,0 0 0,1 0 0,-1 0 0,0 0-1,1 0 1,-1 0 0,0 0 0,0 0 0,0 0 0,0 0 0,0 1 0,0-1 0,0 0 0,-1 0 0,1 1 1,-1 0-1,1 0 0,0-1 0,-1 1 0,1 1 0,0-1 1,-1 0-1,1 0 0,0 0 0,0 1 0,-1-1 0,1 0 1,0 1-1,0-1 0,-1 1 0,1 0 0,0-1 0,0 1 1,0 0-1,0 0 0,0 0 0,0 0 0,0 0 0,-1 1 1,-4 7 1,0-1 0,0 0 0,1 1 0,0 0 0,0 1 1,1-1-1,1 1 0,-1 0 0,-1 12 0,2-8 4,0 0 0,1 0 0,1 0 0,1 0 0,0 1 1,2 16-1,-2-26-4,1 0 1,0-1 0,1 1-1,-1 0 1,1 0-1,0-1 1,0 1 0,0 0-1,1-1 1,0 0 0,0 0-1,0 0 1,0 0 0,5 4-1,2 1-565,1-1-1,1-1 1,-1 0 0,13 6-1,-20-11 205,18 14-832,-15-11 367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4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 7546,'0'0'183,"0"-1"1,1 1-1,-1 0 0,0 0 1,1-1-1,-1 1 1,0 0-1,0-1 1,1 1-1,-1-1 1,0 1-1,0 0 1,0-1-1,1 1 1,-1-1-1,0 1 1,0 0-1,0-1 0,0 1 1,0-1-1,0 1 1,0-1-1,0 1 1,0-1-1,0 1 1,0 0-1,0-1 1,0 1-1,0-1 1,-1 1-1,1-1 0,0 1 1,0 0-1,0-1 1,-1 1-1,1 0 1,0-1-1,0 1 1,-1 0-1,1-1 1,0 1-1,-1 0 1,1-1-1,0 1 1,-1 0-1,1 0 0,-1-1 1,1 1-1,0 0 1,-1 0-1,1 0 1,-1 0-1,1 0 1,0 0-1,-2-1 1,0 1 347,-1 0 0,1 0 1,-1 0-1,1 0 1,-1 0-1,1 1 0,-1-1 1,-4 2-1,-3 3 103,-1 0-1,1 1 1,1 0 0,-1 0-1,1 1 1,-10 9-1,13-10-531,0 0-1,0 0 0,0 0 0,1 1 1,0 0-1,0 0 0,1 0 0,-7 15 1,11-21-97,-1 0 1,1 1 0,0-1-1,-1 0 1,1 0 0,0 0-1,0 0 1,0 0 0,0 1 0,0-1-1,0 0 1,0 0 0,0 0-1,1 1 1,-1-1 0,0 0-1,1 0 1,-1 0 0,0 0-1,1 0 1,0 0 0,1 2-1,-1-1 0,1-1 0,-1 0-1,1 0 1,0 0-1,-1 0 1,1 0-1,0 0 1,0 0-1,0 0 1,0-1-1,0 1 1,3 0 0,7 1 1,1-1 0,0-1 0,20-1 1,-19 0 3,8 0-2,-9 0-10,-1 1 1,1 0-1,-1 1 1,0 0-1,1 1 1,14 3-1,-26-5 2,0 1 0,0-1 0,0 0 0,0 1 0,-1-1 0,1 1 0,0-1 0,0 1 0,0-1 0,0 1 0,0 0 0,-1-1 0,1 1 0,0 0 0,-1 0 0,2 1 0,-2-2 4,0 1 0,0-1 0,1 1 0,-1 0 0,0-1 0,0 1 1,0-1-1,0 1 0,0-1 0,0 1 0,0-1 0,0 1 0,-1-1 1,1 1-1,0-1 0,0 1 0,0-1 0,-1 1 0,1-1 0,0 1 1,0-1-1,-1 1 0,-1 1 15,1 0 1,0-1-1,-1 0 0,0 1 1,1-1-1,-1 0 1,0 0-1,0 0 0,0 0 1,0 0-1,1 0 1,-1-1-1,0 1 0,-4 0 1,-3-1-145,0 0 0,1-1 0,-1 0 0,0 0 0,1-1 0,-1 0 0,1 0 0,0-1 0,-11-5 0,11 5 157,-16-7-309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 18436,'0'0'226,"-1"0"0,1-1 0,-1 1 1,1 0-1,-1 0 0,1 0 0,-1-1 0,0 1 0,1 0 1,-1 0-1,1 0 0,-1 0 0,0 0 0,1 0 0,-1 1 0,1-1 1,-1 0-1,1 0 0,-1 0 0,1 0 0,-1 1 0,0-1 1,0 1-1,-17 5 1764,15-5-1699,-27 13 1780,-54 33 0,77-42-2098,0 0-1,0 0 1,1 0-1,0 1 0,0-1 1,0 2-1,1-1 1,-1 1-1,2-1 0,-1 2 1,1-1-1,0 0 1,-4 12-1,7-18 17,0 1-1,1-1 1,0 0-1,-1 1 1,1-1-1,0 0 1,0 1 0,-1-1-1,1 1 1,0-1-1,1 0 1,-1 1-1,0-1 1,0 0-1,0 1 1,1-1 0,-1 0-1,1 1 1,-1-1-1,1 0 1,0 1-1,-1-1 1,1 0 0,0 0-1,0 0 1,0 0-1,0 0 1,0 0-1,0 0 1,0 0-1,0 0 1,0 0 0,0-1-1,0 1 1,1 0-1,-1-1 1,0 1-1,0-1 1,1 1-1,-1-1 1,0 0 0,1 0-1,-1 1 1,3-1-1,7 1-121,0-1 0,0 0 0,1-1 0,15-2 1,-15 1 12,-9 2 89,0-1 1,1 1-1,-1 0 1,0 0-1,0 0 0,0 0 1,0 1-1,0-1 0,0 1 1,0-1-1,0 1 1,0 0-1,0 1 0,0-1 1,3 2-1,-5-1 34,1 0 0,0 0 0,0 0-1,-1 0 1,1 0 0,-1 0 0,0 0 0,0 1 0,0-1-1,0 1 1,0-1 0,0 1 0,0-1 0,-1 1 0,1-1-1,-1 1 1,0-1 0,0 4 0,0 3 75,0 1 0,-1 0 0,0-1 0,0 0 0,-1 1 0,0-1 0,-1 0 0,0 0 0,0 0 0,-1 0 0,-7 11 0,9-16-27,0-1 0,0 1 0,0-1 0,-1 0 0,0 0 0,1 0 0,-1 0 0,0 0 0,0 0 0,-1-1 0,1 0 0,-1 1-1,1-1 1,-1-1 0,1 1 0,-1 0 0,0-1 0,0 0 0,0 0 0,0 0 0,0 0 0,0-1 0,0 1 0,0-1 0,0 0 0,0 0 0,0-1 0,-8-1 0,8 1-79,1 0 0,-1-1 0,1 0 0,-1 0 0,1 0 0,-1 0 0,-4-4 0,8 6-108,-1-1-1,0 1 1,0-1-1,1 0 1,-1 1-1,0-1 1,1 0-1,-1 1 0,1-1 1,-1 0-1,1 1 1,-1-1-1,1 0 1,-1 0-1,1 0 1,0 0-1,-1 1 1,1-1-1,0 0 1,0 0-1,0 0 1,-1 0-1,1 0 1,0 0-1,0 0 0,0 0 1,1 1-1,-1-1 1,0 0-1,0 0 1,0 0-1,1 0 1,-1 0-1,0 0 1,1 1-1,-1-1 1,2-1-1,16-18-1855,-6 5 781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20476,'4'-11'2145,"-1"10"-1345,0 1-288,0 7 1088,4 7-343,-3 7-457,1 6-296,-1 5-344,1 1-40,1-2-64,-1-4-88,-1-4-136,2-6-112,-3-14-544,4-7-432,-7-16 991,0-5-191,0-8-176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4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20948,'-7'1'2265,"9"7"-1393,3 1-384,2 5 1481,7 0-721,6-2-632,3 0-448,3-1-712,5 1-536,-7-4 1552,2 1-656,-3-5-168,-3 0-112</inkml:trace>
  <inkml:trace contextRef="#ctx0" brushRef="#br0" timeOffset="1">281 106 18212,'-10'14'1325,"0"0"0,2 1 0,0-1 1,-10 27-1,15-32-1060,0 1 0,0-1 1,1 0-1,0 1 1,1 0-1,0-1 0,1 1 1,-1 0-1,3 12 0,-2-21-243,0 1 0,0-1 1,1 0-1,-1 1 0,0-1 0,1 0 0,-1 0 0,0 0 0,1 1 1,0-1-1,-1 0 0,1 0 0,0 0 0,0 0 0,-1 0 0,1 0 1,0 0-1,0 0 0,0 0 0,0-1 0,0 1 0,0 0 0,0-1 1,2 2-1,-1-2-1,0 1 0,1-1 0,-1 0 1,0 0-1,0 0 0,1 0 0,-1 0 0,0 0 1,0-1-1,1 1 0,-1-1 0,4-1 0,4-2 23,1-1-1,-1-1 0,0 0 1,13-10-1,8-10 285,48-53 0,-11 11 305,-68 68-626,0 0 0,0 0 0,0 0 0,0 1 0,0-1 0,0 0 0,0 0 0,0 0 0,0 0 0,0 0 0,0 0 0,0 1 0,0-1 0,0 0 0,0 0 0,0 0 0,0 0 0,0 0 0,0 1 0,0-1 0,0 0 0,0 0-1,0 0 1,0 0 0,0 0 0,0 0 0,0 0 0,0 1 0,1-1 0,-1 0 0,0 0 0,0 0 0,0 0 0,0 0 0,0 0 0,0 0 0,0 0 0,1 0 0,-1 0 0,0 0 0,0 0 0,0 0 0,0 1 0,0-1 0,0 0 0,1 0 0,-1 0-1,0 0 1,0 0 0,0 0 0,0 0 0,0 0 0,1-1 0,-1 1 0,0 0 0,0 0 0,0 0 0,0 0 0,0 0 0,0 0 0,1 0 0,-4 12 13,-3 7 38,4-12-48,-1 0-1,1 0 0,0 0 0,1 1 1,0-1-1,0 1 0,0 11 0,1-19-8,0 1 0,0-1 0,0 1 0,0-1 0,1 1 0,-1-1-1,0 1 1,0 0 0,0-1 0,0 0 0,1 1 0,-1-1 0,0 1-1,0-1 1,1 1 0,-1-1 0,1 1 0,-1-1 0,0 0 0,1 1-1,-1-1 1,1 0 0,-1 1 0,0-1 0,1 0 0,-1 0 0,1 1-1,-1-1 1,1 0 0,-1 0 0,1 0 0,-1 0 0,1 0 0,0 1-1,2-2 3,-1 1 0,0 0 0,1 0 0,-1-1 0,0 0 0,1 1-1,-1-1 1,4-2 0,39-25 52,114-104 41,-154 128-99,1 0-1,-1 0 0,1 0 1,0 1-1,10-4 0,-15 7-1,0-1 0,0 1 0,0 0 0,0-1 0,0 1-1,0 0 1,0 0 0,0 0 0,0 0 0,0-1 0,0 2 0,0-1-1,0 0 1,0 0 0,0 0 0,0 0 0,0 1 0,0-1 0,0 0-1,0 1 1,0-1 0,-1 1 0,1-1 0,0 1 0,0-1 0,0 1-1,0 0 1,-1-1 0,1 1 0,0 0 0,-1 0 0,1 0 0,-1-1-1,1 1 1,0 0 0,-1 0 0,0 0 0,1 0 0,-1 0 0,0 0-1,1 0 1,-1 0 0,0 0 0,0 1 0,2 10-232,-2 1-1,1-1 1,-1 0 0,-1 1 0,-2 12 0,1-10-50,1 0-1,0 19 1,4-18-138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4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1329 20524,'13'-10'3053,"409"-236"2047,142-6-4021,14 30-1411,-9-11-331,-27-47-319,-497 254 595,49-31-2510,-91 55 2308,-7 6-216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15195,'-7'25'5027,"6"18"-4256,1-20-378,3 1066 1599,11-473-1917,-13-500-95,-25 446 219,0-40 702,47 87-567,0 125 372,-21-503-452,2-62 174,-12-272-372,5 42-57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15067,'0'19'2217,"3"14"-1041,-2 9-488,-1 11 2257,0 7-1545,0 3-704,0-5-344,0-9-864,0-10-456,0-20 768,0-10-208,-3-18-176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21 211 15883,'-2'-3'219,"0"0"-1,-1 0 0,1 0 1,0 0-1,0 0 0,1-1 0,-1 1 1,1 0-1,-2-8 0,2 9-125,1 0-1,0 0 0,0 0 1,0 0-1,0 0 1,1 0-1,-1 0 0,0 0 1,1 0-1,0 0 0,-1 0 1,1 0-1,0 0 1,0 0-1,0 0 0,0 1 1,0-1-1,3-3 1,10-9 342,0 1 1,1 0-1,0 0 1,1 2-1,1 0 1,0 1-1,0 0 1,33-12-1,-42 19-368,0 0 0,1 1 0,-1 0 0,0 0 0,1 1 0,-1 0 0,1 1 0,-1 0 0,12 1 0,-15-1-56,-1 1 1,1 0-1,-1 1 1,0-1-1,0 1 1,1-1-1,-1 1 1,0 0-1,-1 1 0,1-1 1,0 1-1,-1 0 1,1 0-1,-1 0 1,0 0-1,0 0 1,0 1-1,0-1 0,2 6 1,1 3-5,0 0 0,-1 0-1,-1 1 1,0-1 0,0 1 0,-2 0-1,1 0 1,-2 0 0,0 1 0,-1 25 0,-1-17 69,-2 0 0,0-1 1,-1 1-1,-2-1 1,-14 39-1,14-47 12,0 1 0,-1-1 0,-12 17-1,16-26-77,0 0-1,0 0 1,0-1-1,0 1 0,-1-1 1,0 0-1,1 0 1,-1 0-1,0 0 0,-1 0 1,1-1-1,0 0 1,-1 0-1,-4 1 0,8-2-33,1-1-1,-1 0 0,1 0 1,0 0-1,-1 0 0,1 0 0,-1 0 1,1 0-1,-1 0 0,1 0 0,-1 0 1,1 0-1,0 0 0,-1 0 0,1 0 1,-1 0-1,1 0 0,-1 0 0,1-1 1,0 1-1,-1 0 0,1 0 0,-1-1 1,1 1-1,0 0 0,-1 0 1,1-1-1,0 1 0,-1 0 0,1-1 1,0-14-926,12-16 10,6 7 430,5-1-168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19 380 16075,'0'1'155,"1"-1"-1,-1 1 0,1 0 0,-1 0 0,1 0 0,-1-1 0,0 1 0,1 0 0,-1 0 0,0 0 0,0 0 0,0 0 0,0 0 1,0-1-1,0 1 0,0 0 0,0 0 0,0 0 0,0 0 0,-1 1 0,-6 21 836,3-13 270,1 1-742,1 0 0,0-1 0,-1 14 1,3-22-498,0-1 0,0 0 0,0 0 1,0 0-1,0 0 0,0 0 1,0 1-1,1-1 0,-1 0 1,0 0-1,1 0 0,-1 0 1,1 0-1,-1 0 0,1 0 1,-1 0-1,2 2 0,-1-3-7,0 0 1,0 1-1,0-1 0,0 0 0,0 0 1,0 0-1,0 0 0,0 0 0,0 0 0,0-1 1,0 1-1,0 0 0,0 0 0,-1-1 1,1 1-1,0 0 0,0-1 0,0 1 0,0-1 1,0 1-1,-1-1 0,1 0 0,0 1 1,-1-1-1,1 0 0,1-1 0,3-3 89,1-1-1,-1 0 0,0 0 1,0-1-1,-1 1 1,0-1-1,0 0 1,0-1-1,-1 1 1,0 0-1,2-10 0,0-2 257,-1 0 0,-1 0 0,2-30 0,-4 45-289,-1 0 0,0 0 1,0 0-1,0-1 0,0 1 1,-1 0-1,0 0 0,0 0 1,0 0-1,0 0 0,0 0 1,-1 0-1,0 0 0,-3-6 1,5 10-68,0 1 1,0-1-1,0 0 1,0 0-1,0 1 1,0-1-1,0 0 1,0 1-1,0-1 1,0 0-1,0 0 1,0 1-1,0-1 1,0 0 0,0 1-1,0-1 1,0 0-1,0 0 1,0 1-1,-1-1 1,1 0-1,0 0 1,0 1-1,0-1 1,0 0-1,-1 0 1,1 1-1,0-1 1,0 0-1,-1 0 1,1 0-1,0 0 1,0 1-1,-1-1 1,1 0 0,0 0-1,0 0 1,-1 0-1,1 0 1,0 0-1,0 0 1,-1 0-1,1 0 1,0 0-1,-1 0 1,1 0-1,0 0 1,-1 0-1,1 0 1,0 0-1,0 0 1,-1 0-1,1 0 1,0 0-1,0 0 1,-1 0 0,1-1-1,0 1 1,0 0-1,-1 0 1,1 0-1,0-1 1,0 1-1,-1 0 1,1 0-1,0 0 1,0-1-1,0 1 1,-1-1-1,3 26-144,-2-23 119,1 0 0,-1 0 1,1 0-1,0 0 0,0 0 0,0 0 0,0 0 1,1 0-1,-1 0 0,1 0 0,-1 0 0,1-1 1,-1 1-1,1-1 0,0 1 0,0-1 0,-1 0 0,1 1 1,0-1-1,0 0 0,1 0 0,-1 0 0,0-1 1,0 1-1,0-1 0,1 1 0,-1-1 0,0 0 1,0 1-1,1-1 0,-1 0 0,0 0 0,0-1 1,1 1-1,2-1 0,2-1-10,0 0 0,-1-1 1,1 1-1,-1-1 0,0 0 0,0-1 0,0 1 1,0-1-1,-1-1 0,9-7 0,-1-3 133,0 0-1,0-1 1,-2-1 0,0-1-1,0 1 1,-2-1 0,-1-1-1,0 0 1,-1 0-1,-1 0 1,-1-1 0,5-32-1,-20 81 78,-2 58-319,3 0 1,7 166-1,3-237 133,0 0-1,6 29 1,-3-34 15,0-11 3,-2-17 20,-5-3 9,-1 0 1,0 0 0,-2 0 0,0 0-1,-1 1 1,-11-21 0,-8-7 64,-35-51 0,108 105-1236,-32-5 828,-1-2 0,0 0-1,1 0 1,14-3 0,5-2-173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20396,'12'0'2249,"1"0"-1385,0 1-352,6-2 1313,4-5-529,1 3-1016,4 0-696,-4 3 424,-2 0-160,2 1-136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18572,'0'-1'2112,"-1"5"-1167,-2 2-385,0 0 1328,1-1-520,0 0-151,2-4-1625,5-5-521,-5-3 793,-1 3-184,-4 1-144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204 110 15723,'4'-5'673,"0"0"0,0 0 0,0-1 0,-1 0 0,1 0 0,-2 0-1,1 0 1,0 0 0,-1 0 0,0-1 0,-1 1 0,2-14 0,-3 20-616,0-1 0,0 0 1,0 1-1,0-1 0,0 0 1,0 0-1,0 1 0,0-1 1,0 0-1,0 1 1,0-1-1,0 0 0,-1 1 1,1-1-1,0 0 0,-1 1 1,1-1-1,0 1 1,-1-1-1,1 0 0,-1 1 1,1-1-1,-1 1 0,1-1 1,-1 1-1,1 0 0,-1-1 1,1 1-1,-1 0 1,0-1-1,1 1 0,-1 0 1,0-1-1,1 1 0,-1 0 1,0 0-1,1 0 0,-1 0 1,0 0-1,1 0 1,-1 0-1,0 0 0,1 0 1,-1 0-1,0 0 0,0 0 1,1 0-1,-1 0 0,0 1 1,0-1-1,-5 2 77,0 0-1,0-1 0,1 2 1,-10 4-1,2 1-98,0 0 0,1 2 0,0-1-1,1 1 1,0 1 0,0 0-1,1 1 1,1 0 0,0 0 0,-9 18-1,10-16-38,1 0 0,0 1 0,1 0 0,0 0-1,2 0 1,0 1 0,0 0 0,1 0 0,0 27-1,2-41 3,1 0-1,0 0 1,0 1 0,1-1-1,-1 0 1,0 0-1,1 0 1,-1 1-1,1-1 1,0 0-1,0 0 1,0 0 0,0 0-1,0 0 1,0 0-1,0 0 1,1 0-1,-1-1 1,3 3-1,-2-3-17,0 0 0,0 0 0,0 0 0,0 0 0,0-1 0,0 1 0,0-1 0,1 1 0,-1-1-1,0 0 1,0 0 0,1 0 0,-1 0 0,0 0 0,0 0 0,1-1 0,-1 1 0,0-1 0,3-1 0,8-2-285,0-1 1,-1-1 0,0 0 0,-1-1 0,1 0-1,-1-1 1,12-11 0,5-6-500,32-38-1,-25 23-4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 17468,'-17'35'2274,"10"-24"-1638,1 1 0,0 0 0,0 0 0,2 1 0,0-1 1,0 1-1,1 0 0,-2 15 0,5-27-587,0 1 1,0-1-1,0 0 1,0 0-1,0 1 1,0-1-1,1 0 1,-1 0-1,0 0 1,1 1-1,-1-1 1,1 0-1,-1 0 0,1 0 1,-1 0-1,1 0 1,0 0-1,0 1 1,0-1-28,0-1 0,0 1 0,0-1 1,-1 0-1,1 1 0,0-1 0,0 0 0,0 0 1,-1 0-1,1 0 0,0 1 0,0-1 0,0 0 1,0 0-1,0 0 0,0-1 0,-1 1 0,1 0 1,1-1-1,5-1 9,-1 0 1,0-1 0,0 0-1,-1-1 1,7-4 0,-7 5-11,41-31 57,-29 21 0,0 0 1,1 2-1,21-11 1,-38 21-68,0 0 0,0 1-1,1-1 1,-1 0 0,0 1 0,0-1 0,1 1 0,-1 0 0,0-1 0,1 1-1,-1 0 1,0 0 0,1 0 0,-1 0 0,0 0 0,1 0 0,-1 0 0,0 0-1,1 1 1,-1-1 0,0 0 0,0 1 0,1-1 0,-1 1 0,0-1 0,0 1-1,2 1 1,-1 1 24,0-1 0,-1 1 0,1 0 0,-1 0 0,0 0 0,0-1 0,0 1 0,0 0 0,0 5 0,-1-6-16,1 1 1,-1-1 0,1 1 0,-1-1-1,1 0 1,0 1 0,0-1 0,0 0-1,0 1 1,1-1 0,-1 0 0,0 0-1,1 0 1,0 0 0,-1 0 0,4 2-1,-4-4-12,1 1-1,-1-1 1,0 0-1,0 0 1,1 1-1,-1-1 1,0 0-1,1 0 1,-1 0-1,0-1 1,0 1-1,1 0 1,-1 0-1,0-1 1,0 1-1,1-1 1,-1 1-1,0-1 1,0 0-1,0 1 1,0-1-1,2-1 1,25-22-4,-22 18 0,21-20-3,-15 13-41,0 1 0,2 0 0,-1 1 0,26-16 0,-38 27 36,0-1 0,0 0 1,0 1-1,0-1 0,0 1 0,0-1 0,0 1 1,0-1-1,0 1 0,0 0 0,0-1 0,0 1 1,0 0-1,0 0 0,0 0 0,1 0 0,-1 0 1,0 0-1,0 0 0,0 0 0,0 1 0,0-1 1,0 0-1,0 1 0,0-1 0,0 0 0,0 1 1,0 0-1,0-1 0,0 1 0,0-1 0,0 1 1,0 0-1,0 0 0,-1 0 0,1-1 0,0 1 1,-1 0-1,1 0 0,0 0 0,-1 0 0,1 0 1,-1 0-1,0 0 0,1 0 0,-1 0 0,0 0 1,0 1-1,1-1 0,-1 1 0,1 9-11,0 0 0,0-1 0,-1 1-1,-2 13 1,1-16 17,-2 39-333,-5-55-453,1-8 583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 16107,'-5'-10'1847,"-1"12"-996,4-1-729,1 1 1,0-1-1,0 1 1,-1 0-1,1-1 1,0 1-1,0 0 1,1 0-1,-2 3 1,-6 30 341,1 0 0,3 1 0,0-1 0,3 52 0,0-54-275,7 555 1857,-9 228-1495,-60 758-482,54-1287-48,-4 259 110,0-197 1155,13-320-896,-1-1-1834,-2-50-1348,2 2 2133,0-5-146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1 571 18084,'-1'26'391,"1"-1"1,1 1-1,1-1 1,2 1-1,0-1 0,2 0 1,0 0-1,2-1 1,1 0-1,0 0 0,15 24 1,-23-46-325,1 1 0,0-1 1,-1 1-1,1-1 0,0 0 1,0 0-1,4 4 0,-5-6-40,-1 0-1,1 1 0,0-1 1,-1 1-1,1-1 0,0 0 1,-1 0-1,1 1 0,0-1 1,-1 0-1,1 0 0,0 0 1,0 0-1,-1 0 0,1 0 0,0 0 1,0 0-1,-1 0 0,1 0 1,0 0-1,0-1 0,-1 1 1,1 0-1,0 0 0,-1-1 1,1 1-1,0 0 0,-1-1 1,1 1-1,0-1 0,-1 1 1,1-1-1,-1 1 0,1-1 1,-1 0-1,1 0 0,6-10 191,0 0-1,-1 0 1,0-1-1,-1 0 1,0 0-1,6-26 1,-4 14-20,39-127-66,-6-1 0,29-227 0,-59 281-340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38 586 12419,'-13'20'1874,"-12"15"3033,30-51-1107,2-7-2946,180-517 3601,-184 531-4439,0-2-1,1 0 1,9-19-1,-13 30-16,0 0-1,0 0 0,0 0 0,0 0 1,0 0-1,0 0 0,0 0 0,0 0 1,0 0-1,0 0 0,0 1 0,0-1 1,0 0-1,0 0 0,0 0 0,0 0 1,1 0-1,-1 0 0,0 0 0,0 0 1,0 0-1,0 0 0,0 0 0,0 0 1,0 0-1,0 0 0,0 0 0,0 0 1,1 0-1,-1 0 0,0 0 0,0 0 1,0 0-1,0 0 0,0 0 0,0 0 0,0 0 1,0 0-1,0 0 0,0 0 0,1 0 1,-1 0-1,0 0 0,0 0 0,0 0 1,0 0-1,0 0 0,0 0 0,0 0 1,0 0-1,0 0 0,0 0 0,0 0 1,0 0-1,0-1 0,1 1 0,-1 12-99,0-11 92,-3 178-1448,0 97-2359,6-213 2989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0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49 17788,'0'-6'450,"1"3"-160,-1-1-1,0 0 1,0 0 0,-1 0-1,1 0 1,-1 0-1,0 0 1,-2-5-1,3 9-271,0 0-1,0 0 0,0 0 0,0-1 0,0 1 0,0 0 0,0 0 0,0 0 0,-1 0 1,1 0-1,0-1 0,0 1 0,0 0 0,0 0 0,0 0 0,-1 0 0,1 0 0,0 0 1,0 0-1,0 0 0,0-1 0,-1 1 0,1 0 0,0 0 0,0 0 0,0 0 0,0 0 1,-1 0-1,1 0 0,0 0 0,0 0 0,0 0 0,0 0 0,-1 0 0,1 0 0,0 1 0,0-1 1,0 0-1,0 0 0,-1 0 0,1 0 0,0 0 0,0 0 0,0 0 0,0 0 0,0 0 1,-1 1-1,1-1 0,0 0 0,0 0 0,0 0 0,0 0 0,0 0 0,0 1 0,0-1 1,0 0-1,-1 0 0,1 0 0,0 1 0,-5 13 1082,-2 43-191,2-1-1,4 95 1,2-101-773,15 248 333,-11-220-149,-4-66-99,-4-20-11,0-6-139,-4-14 33,-8-28 134,-35-92 0,39 131-213,11 17-23,0 0-1,0 0 1,0 0-1,0 0 0,0 0 1,0-1-1,0 1 0,-1 0 1,1 0-1,0 0 1,0 0-1,0 0 0,0 0 1,0 0-1,0 0 1,0 0-1,-1 0 0,1 0 1,0 0-1,0 0 0,0 0 1,0 0-1,0 0 1,0 0-1,0 1 0,-1-1 1,1 0-1,0 0 1,0 0-1,0 0 0,0 0 1,0 0-1,0 0 0,0 0 1,0 0-1,0 0 1,0 0-1,-1 0 0,1 1 1,0-1-1,0 0 1,0 0-1,0 0 0,0 0 1,0 0-1,0 0 1,0 0-1,0 0 0,0 1 1,0-1-1,0 0 0,0 0 1,0 0-1,0 0 1,0 0-1,0 0 0,0 0 1,0 1-1,0-1 1,0 0-1,0 0 0,0 0 1,1 3 0,-1 1 1,0-1 0,1 0 0,0 0-1,-1 1 1,1-1 0,0 0 0,3 4-1,-3-4-1,0 0 1,1 0-1,0 0 0,0 0 0,0 0 0,0-1 0,0 1 0,0 0 0,1-1 0,-1 0 1,1 0-1,0 0 0,0 0 0,0 0 0,0 0 0,0-1 0,0 1 0,0-1 1,0 0-1,1 0 0,-1 0 0,0 0 0,1-1 0,-1 1 0,1-1 0,-1 0 0,0 0 1,1 0-1,-1 0 0,1-1 0,3 0 0,3-3 2,-1 1 1,1-1-1,-1 0 0,0-1 1,0 0-1,0 0 0,0-1 0,-1 0 1,10-11-1,9-8 122,-2-2 1,35-49-1,-59 75-112,0 0 0,0-1 0,0 1 0,0 0 0,0 0 1,0-1-1,0 1 0,1 0 0,-1 0 0,0 0 0,3-1 0,-3 2-8,-1 0 0,0 0 0,1 0 0,-1 0 1,0 0-1,1 0 0,-1 0 0,1 0 1,-1 0-1,0 0 0,1 0 0,-1 0 0,0 0 1,0 1-1,1-1 0,-1 0 0,0 0 0,1 0 1,-1 0-1,0 1 0,0-1 0,1 0 0,-1 0 1,0 1-1,0-1 0,1 0 0,-1 0 0,0 1 1,0-1-1,0 0 0,0 1 0,1 0 0,0 4 26,1 0 0,-1 1 0,0 0 0,0-1 0,-1 7-1,2 3-24,1 14 5,-2-19-8,0 0 0,0 1 0,1-1-1,1 0 1,0 0 0,8 19 0,-11-28-1,0 0 0,1 0 0,-1 0 0,1-1 1,-1 1-1,1 0 0,0-1 0,-1 1 0,1 0 0,0-1 1,-1 1-1,1-1 0,0 1 0,0-1 0,-1 1 0,1-1 1,0 1-1,0-1 0,0 0 0,0 0 0,0 1 0,0-1 1,-1 0-1,1 0 0,0 0 0,0 0 0,0 0 0,0 0 1,0 0-1,0 0 0,0 0 0,0-1 0,0 1 0,-1 0 1,1-1-1,0 1 0,0 0 0,0-1 0,0 1 0,-1-1 1,1 1-1,0-1 0,-1 0 0,1 1 0,0-1 0,-1 0 1,2-1-1,4-4 8,1-1 0,-1-1 1,8-13-1,-10 14-6,7-9 16,-7 9-17,1-1 1,-1 1-1,2 1 0,-1-1 1,1 1-1,-1 0 0,2 0 1,7-6-1,-13 11-3,0 1 0,0 0 0,-1 0 0,1-1-1,0 1 1,0 0 0,-1 0 0,1 0 0,0 0 0,0 0 0,-1 0 0,1 0 0,0 0 0,0 0 0,-1 0 0,1 0 0,0 1 0,0-1 0,-1 0-1,1 0 1,0 1 0,-1-1 0,1 0 0,0 1 0,-1-1 0,1 1 0,0-1 0,-1 1 0,1-1 0,-1 1 0,1 0 0,-1-1 0,1 1 0,-1 0-1,0-1 1,1 1 0,-1 0 0,0-1 0,1 2 0,9 31-15,-9-29 13,8 54-55,-9-58 54,1 0 0,-1 0-1,0-1 1,0 1 0,0 0 0,0 0 0,0 0 0,0 0 0,0 0-1,0 0 1,1 0 0,-1 0 0,0 0 0,0 0 0,0 0 0,0 0-1,0 0 1,0-1 0,1 1 0,-1 0 0,0 0 0,0 0 0,0 0-1,0 0 1,0 0 0,1 0 0,-1 1 0,0-1 0,0 0 0,0 0-1,0 0 1,0 0 0,0 0 0,1 0 0,-1 0 0,0 0 0,0 0-1,0 0 1,0 0 0,0 0 0,0 0 0,0 1 0,0-1 0,1 0-1,-1 0 1,0 0 0,0 0 0,0 0 0,0 0 0,0 0 0,0 1-1,0-1 1,0 0 0,0 0 0,0 0 0,0 0 0,0 0 0,0 1-1,0-1 1,0 0 0,4-12-322,12-186-4975,-14 141 4253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19676,'-7'12'2369,"2"-1"-1545,1 1-408,2-1 1880,2-3-1703,3-4-729,3-7 232,3-3-184,5-6-136</inkml:trace>
  <inkml:trace contextRef="#ctx0" brushRef="#br0" timeOffset="1">190 77 17444,'-12'25'2595,"1"2"0,-9 30 0,13-31-2133,1 1-1,1-1 1,2 1 0,-1 39 0,3-64-445,1 0 1,0-1-1,0 1 1,1 0 0,-1 0-1,0-1 1,1 1-1,-1 0 1,1-1-1,-1 1 1,3 3-1,-3-5-28,0 0-1,1 1 1,-1-1 0,0 0-1,1 1 1,-1-1-1,1 0 1,-1 1-1,0-1 1,1 0 0,-1 0-1,1 1 1,-1-1-1,1 0 1,-1 0 0,1 0-1,-1 0 1,1 0-1,-1 0 1,1 0-1,-1 0 1,1 0 0,-1 0-1,1 0 1,0 0-1,4-2-241,-1 0 0,0 0-1,0 0 1,0 0-1,-1-1 1,1 0-1,4-4 1,-2 2 69,0 0 1,0 0-1,-1-1 0,8-9 0,3-13-428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 18172,'-2'0'195,"-1"-1"0,1 1 0,0-1 0,0 1 0,0 0 0,0 0 0,-1 0 0,1 0 0,0 1 1,0-1-1,0 0 0,0 1 0,0-1 0,-1 1 0,1 0 0,0 0 0,-2 1 0,0 0 37,1 1 0,0-1-1,0 1 1,0 0 0,1 0 0,-1 0 0,0 0-1,-3 7 1,-1 2 77,1 1 0,1 0 0,0 0 0,-4 19-1,-6 39 48,14-64-337,0 1 1,1-1 0,0 0 0,0 0 0,1 1-1,-1-1 1,4 12 0,-4-18-18,0-1 0,1 1 0,-1 0 0,0 0 0,0 0 0,1-1-1,-1 1 1,0 0 0,1 0 0,-1-1 0,1 1 0,-1 0 0,1-1 0,-1 1 0,1 0 0,-1-1 0,1 1 0,0-1 0,-1 1 0,1-1 0,0 1 0,-1-1 0,1 0-1,0 1 1,0-1 0,0 0 0,-1 0 0,1 1 0,0-1 0,0 0 0,0 0 0,-1 0 0,1 0 0,0 0 0,0 0 0,0 0 0,0 0 0,-1-1 0,1 1 0,0 0 0,0 0-1,-1-1 1,1 1 0,0 0 0,0-1 0,-1 1 0,1-1 0,0 1 0,0-1 0,4-3 11,-1 1 0,0 0 1,-1-1-1,1 0 0,0 0 0,3-6 0,9-17 187,-1 0 0,-2-1-1,11-29 1,-5 8 374,-19 49-568,1 0-1,-1 0 1,0 0 0,0 0 0,0 0 0,0 0 0,0 0 0,0 0 0,0 0 0,0 0 0,0 0 0,0 0 0,0 1 0,0-1 0,0 0 0,0 0 0,1 0 0,-1 0 0,0 0 0,0 0 0,0 0 0,0 0 0,0 0 0,0 0 0,0 0 0,0 0 0,0 0 0,0-1 0,0 1 0,0 0 0,0 0 0,1 0 0,-1 0 0,0 0 0,0 0 0,0 0 0,0 0 0,0 0 0,0 0 0,0 0 0,0 0 0,0 0 0,0 0 0,0 0 0,0 0 0,0 0 0,0 0 0,0 0 0,0-1 0,0 1 0,0 0 0,0 0 0,0 0 0,0 0 0,0 0 0,0 0 0,0 0-1,0 0 1,1 6 119,-1 45 238,-2-38-344,2-1 1,0 0-1,0 0 1,1 1-1,0-1 1,1 0-1,5 15 1,-7-26-18,0-1 1,0 0-1,0 1 1,0-1-1,1 1 0,-1-1 1,0 0-1,0 1 1,0-1-1,1 1 1,-1-1-1,0 0 1,0 1-1,1-1 0,-1 0 1,0 1-1,1-1 1,-1 0-1,0 0 1,1 1-1,-1-1 1,0 0-1,1 0 1,-1 0-1,1 1 0,-1-1 1,1 0-1,-1 0 1,0 0-1,1 0 1,-1 0-1,1 0 1,-1 0-1,1 0 1,-1 0-1,0 0 0,1 0 1,-1 0-1,1 0 1,-1 0-1,1-1 1,-1 1-1,0 0 1,1 0-1,-1 0 0,1-1 1,-1 1-1,0 0 1,1-1-1,13-16 45,-13 17-47,13-27-85,0-1 0,-1 0 0,-2 0 0,8-32-1,-8 24-1106,-7 30-1068,-2 8 1193,0 7-69,-1-2 92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 16179,'0'-1'88,"16"-11"2563,-12 12-786,-8 11-40,-30 47 307,25-45-2014,0 0 0,1 0 0,1 1-1,0 0 1,1 0 0,1 0-1,0 1 1,1 0 0,-3 16 0,7-29-110,0-1 0,-1 0 0,1 1 1,0-1-1,0 1 0,0-1 1,0 1-1,1-1 0,-1 1 0,0-1 1,1 0-1,-1 1 0,1-1 1,-1 0-1,1 1 0,-1-1 1,3 3-1,-3-4-6,1 1 0,0-1 1,-1 0-1,1 1 0,0-1 1,0 1-1,0-1 0,-1 0 1,1 0-1,0 0 0,0 1 1,0-1-1,-1 0 0,1 0 0,0 0 1,0 0-1,0 0 0,0-1 1,-1 1-1,1 0 0,0 0 1,1-1-1,3-1-67,1-1-1,-1 1 1,0-1 0,1 0-1,-2-1 1,1 1 0,5-6-1,8-9-726,0-2-1,-1 0 1,-1-1-1,-1 0 0,14-28 1,-17 25-214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22549,'0'8'771,"0"0"0,1 0 0,0 0 0,0 0-1,1-1 1,0 1 0,3 8 0,-4-14-799,-1-1-1,1 1 1,0-1-1,0 1 1,-1-1-1,1 0 1,0 1-1,0-1 1,0 0-1,0 0 1,1 0-1,-1 0 1,0 1-1,0-2 1,1 1-1,-1 0 1,1 0-1,-1 0 1,0-1-1,1 1 0,0 0 1,-1-1-1,1 0 1,-1 1-1,1-1 1,-1 0-1,1 0 1,0 0-1,-1 0 1,1 0-1,0 0 1,-1 0-1,1-1 1,-1 1-1,1 0 1,-1-1-1,1 1 1,-1-1-1,1 0 1,2-1-1,13-8-886,-1-1 1,0-1-1,-1 0 0,0-1 0,17-18 0,-13 12-1031,37-30-1,-55 48 1909,0 0-1,1 1 1,-1-1-1,0 0 1,0 0-1,1 1 1,-1-1-1,0 1 1,1-1-1,-1 1 1,3-1-1,-4 1 53,1 0-1,-1 0 0,0 0 1,0 0-1,1 1 0,-1-1 1,0 0-1,0 0 0,0 0 1,1 0-1,-1 0 1,0 1-1,0-1 0,0 0 1,1 0-1,-1 0 0,0 1 1,0-1-1,0 0 0,0 0 1,0 0-1,1 1 1,-1-1-1,0 0 0,0 0 1,0 1-1,0-1 0,0 0 1,0 0-1,0 1 0,0-1 1,0 0-1,0 1 1,0-1-1,0 0 0,0 1 1,-10 34 1665,7-27-1510,-17 50 1248,-44 127 1676,8 2-3377,49-162-72,11-38 21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14115,'2'88'5752,"6"41"-2507,-8-125-3118,1 0 1,-1 1-1,1-1 1,0 0-1,0 0 1,0-1-1,2 7 1,-3-10-120,0 0 0,1 0 0,-1 0 0,0 0 0,0 0 1,0 1-1,0-1 0,0 0 0,0 0 0,0 0 0,0 0 0,0 0 0,0 0 1,0 0-1,0 0 0,0 0 0,1 1 0,-1-1 0,0 0 0,0 0 0,0 0 1,0 0-1,0 0 0,0 0 0,0 0 0,1 0 0,-1 0 0,0 0 0,0 0 1,0 0-1,0 0 0,0 0 0,0 0 0,1 0 0,-1 0 0,0 0 0,0 0 0,0 0 1,0 0-1,0 0 0,0 0 0,0 0 0,1 0 0,-1 0 0,0 0 0,0-1 1,0 1-1,0 0 0,0 0 0,5-8 107,2-14-265,-7 21 142,15-69-2440,-4-1 0,4-109 1,-13 159 1977,-1-89 409,-1 109 173,0 0 1,0 0-1,1 0 1,-2 0-1,1 0 1,0 0-1,0-1 1,0 1-1,0 0 1,-1 0-1,1 0 1,0 0-1,-1 0 1,1 0-1,-1 0 1,1 0-1,-1 1 1,0-1-1,0-1 1,0 2 8,1 0 1,-1 0-1,1 1 1,-1-1-1,0 0 1,1 0-1,-1 1 1,1-1-1,-1 0 1,1 1-1,-1-1 1,1 1-1,0-1 1,-1 0 0,1 1-1,-1-1 1,1 1-1,0-1 1,-1 1-1,1-1 1,0 1-1,0-1 1,-1 2-1,-16 39 3659,16-40-3719,-1 6 151,-1 0 0,1 0 0,0 1 0,1-1 0,-1 0 0,1 1 0,1-1 0,0 0 1,0 9-1,0-15-260,0-1 1,0 0 0,0 0 0,0 0-1,0 0 1,0 1 0,0-1-1,0 0 1,0 0 0,1 0 0,-1 1-1,0-1 1,0 0 0,0 0 0,0 0-1,0 0 1,0 1 0,0-1-1,0 0 1,1 0 0,-1 0 0,0 0-1,0 0 1,0 0 0,0 1 0,1-1-1,-1 0 1,0 0 0,0 0-1,0 0 1,0 0 0,1 0 0,-1 0-1,0 0 1,0 0 0,0 0 0,1 0-1,-1 0 1,0 0 0,0 0-1,0 0 1,1 0 0,-1 0 0,0 0-1,9-6-1524,-3 1 1413,6-2-646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36 20484,'-5'7'577,"-5"7"613,1 1-1,0 0 1,-11 28 0,19-40-1129,-1 1 0,1 0 0,0-1 0,0 1 0,1 0 0,-1 0 0,1 0 0,0 0 0,-1 0 0,2-1 0,-1 1 0,0 0 0,1 0 0,0 0 0,0 0 0,0-1 0,1 1 0,-1 0 0,1-1 0,-1 1 0,1-1 0,3 5 0,-4-7-60,0 0 0,0 0-1,0 1 1,1-1 0,-1 0 0,0 0-1,0 0 1,0 0 0,1-1-1,-1 1 1,1 0 0,-1 0 0,0-1-1,1 1 1,-1-1 0,1 1 0,0-1-1,-1 0 1,1 0 0,-1 1-1,3-1 1,-2-1-1,1 1-1,-1-1 1,0 0-1,1 1 1,-1-1-1,1 0 1,-1 0-1,0-1 1,0 1 0,0 0-1,0-1 1,2-1-1,3-4 4,0 1 0,-1-1 1,0-1-1,-1 1 0,1-1 0,3-8 0,1-4 79,12-33 0,-19 45-43,0 0 1,-1 0 0,0-1 0,-1 1-1,0-1 1,0 1 0,-1-12 0,0 20-35,0-1 0,0 1 1,0-1-1,0 1 0,0-1 1,0 1-1,0-1 0,0 1 1,0 0-1,0-1 0,0 1 1,0-1-1,-1 1 0,1-1 1,0 1-1,0-1 0,-1 1 1,1-1-1,0 1 0,-1 0 1,1-1-1,0 1 0,-1-1 1,-6 8 94,-3 20-19,8-16-153,0 0-1,1 0 1,0 1-1,1-1 1,0 1-1,1-1 1,0 0 0,1 1-1,0-1 1,1 0-1,0 0 1,5 11-1,-8-21 64,0-1-1,1 1 0,-1 0 0,1 0 1,-1 0-1,1 0 0,-1 0 0,1 0 0,0-1 1,-1 1-1,1 0 0,0 0 0,0-1 1,0 1-1,-1-1 0,1 1 0,0-1 0,0 1 1,0-1-1,0 1 0,0-1 0,0 0 1,0 1-1,0-1 0,0 0 0,2 0 0,10-4-232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45 288 10194,'-4'-50'985,"1"18"113,2 0 1,0-1 0,2 1 0,8-47 0,-2 56 1491,-4 16-112,-4 15-443,-9 48-731,3 1 1,-1 63-1,6-68-1002,-7 401 593,4-78-755,-1-254-122,-1 135-34,7-254 13,-1 5-16,2-1 0,-1 1 0,1 0-1,0 0 1,3 10 0,-4-17 14,0 0 0,0 0 0,0 0 0,0-1 0,0 1 0,0 0 0,0 0 0,0-1 0,0 1 0,1 0 0,-1 0 0,0 0 0,0 0 0,0-1 0,0 1 0,1 0 0,-1 0 0,0 0 0,0 0 0,0-1 0,1 1-1,-1 0 1,0 0 0,0 0 0,0 0 0,1 0 0,-1 0 0,0 0 0,0 0 0,1 0 0,-1 0 0,0 0 0,0 0 0,0 0 0,1 0 0,-1 0 0,0 0 0,0 0 0,1 0 0,-1 0 0,0 0 0,0 0 0,1 0 0,-1 0 0,0 0 0,0 1 0,0-1 0,1 0 0,-1 0 0,0 0 0,0 0 0,0 1 0,0-1-1,0 0 1,1 0 0,-1 0 0,0 1 0,0-1 0,0 0 0,0 0 0,0 0 0,0 1 0,0-1 0,0 1 0,6-20-264,-4-3-716,1-38-1,-4 51 683,1 1 1,-1-1-1,0 1 0,-1-1 0,0 1 1,0 0-1,-6-12 0,-1 3-421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7 299 17380,'-5'-13'2935,"4"22"-830,3 26 132,1-15-1726,8 64 233,30 108 0,-40-186-743,1 0 0,1 0-1,-1 0 1,1 0 0,0 0 0,5 6-1,-8-11 2,1 0-1,-1-1 1,1 1-1,0 0 0,-1-1 1,1 1-1,0-1 1,0 1-1,-1-1 1,1 1-1,0-1 0,0 1 1,0-1-1,0 0 1,0 1-1,0-1 1,0 0-1,0 0 1,1 1-1,0-2 4,-1 1 1,0-1-1,1 1 0,-1-1 1,0 1-1,1-1 0,-1 0 1,0 1-1,0-1 0,0 0 1,0 0-1,0 0 0,0 0 0,0 0 1,0 0-1,0 0 0,1-3 1,9-11 66,-2-1 1,0 0 0,-1-1 0,9-27-1,20-77 253,-31 98-276,71-317-1769,-64 266 1338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0 565 14291,'3'12'2080,"2"-14"-493,11-20 815,93-178 2158,-72 117-3372,50-156 0,-80 209-1013,-3 104-336,-3-44-277,0 0 0,3 0 0,0-1-1,2 1 1,13 41 0,-8-49 37,1-11-114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1064 19068,'-24'4'1920,"21"-7"-1287,6-10-297,21-20 1192,14-12-656,21-24-400,19-8-112,21-16-264,7-5-32,5-8 40,0-3-24,-9 5-488,-5 8-424,-24 12 768,-19 6-144,-27 18-120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285 146 14435,'22'-27'1245,"58"-79"2548,-75 95-2399,-8 9 31,-17 11-136,-22 17-731,1 2-1,1 1 1,2 3 0,1 1-1,-61 69 1,87-88-504,0 0-1,0 0 1,1 1 0,-10 22-1,18-34-58,1 1 0,-1 1 0,1-1 0,0 0 0,0 0 0,0 0 0,1 1 0,-1-1 0,1 0 0,1 8 0,-1-10-23,1 1-1,-1-1 1,1 1 0,0-1-1,0 1 1,0-1-1,1 0 1,-1 0 0,0 1-1,1-1 1,0 0-1,-1 0 1,1 0 0,0 0-1,0-1 1,0 1-1,0 0 1,0-1 0,3 2-1,2 0-178,0 0 0,0 0 0,0-1 0,0 0-1,0 0 1,0-1 0,1 0 0,-1 0 0,0-1-1,1 0 1,-1 0 0,1 0 0,-1-1 0,8-2-1,4-1-154,0-1-1,0-1 0,-1 0 1,21-12-1,15-9-636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136 273 19076,'-5'1'184,"1"-1"1,-1 1-1,1 0 0,-1 1 0,1-1 1,-1 1-1,1 0 0,0 0 0,0 0 1,0 1-1,0-1 0,0 1 0,0 0 1,1 0-1,-1 0 0,1 1 0,0-1 1,0 1-1,-3 5 0,-1 1 65,0 0-1,1 1 1,1 0 0,0 0-1,0 0 1,-4 16-1,6-14-34,1-1-1,-2 24 1,4-33-163,-1 1 0,1 0 0,0 0 1,1 0-1,-1-1 0,1 1 0,0 0 0,-1-1 1,2 1-1,-1 0 0,0-1 0,1 0 1,3 6-1,-5-8-39,1-1 1,-1 1 0,1-1-1,0 1 1,-1-1 0,1 1-1,0-1 1,0 0-1,-1 1 1,1-1 0,0 0-1,0 0 1,-1 1-1,1-1 1,0 0 0,0 0-1,0 0 1,0 0-1,-1 0 1,1 0 0,0 0-1,0 0 1,0-1 0,-1 1-1,1 0 1,0 0-1,0-1 1,-1 1 0,1 0-1,0-1 1,-1 1-1,1-1 1,0 1 0,-1-1-1,2 0 1,22-23 199,-23 23-199,12-16 85,0 0 0,-1 0 1,-1-1-1,0-1 0,-2 0 1,0 0-1,7-23 1,-16 40-84,0 1 0,0-1 0,1 0 0,-1 0 0,0 1 0,1-1 0,-1 1 0,1-1 0,0 0 0,0 1 0,0-1 1,-1 1-1,1 0 0,0-1 0,1 1 0,-1 0 0,0-1 0,0 1 0,0 0 0,1 0 0,-1 0 0,1 0 1,-1 0-1,1 1 0,-1-1 0,1 0 0,-1 1 0,1-1 0,0 1 0,-1-1 0,4 1 0,109-41-191,-113 41 172,0-1 0,0 1-1,-1 0 1,1-1 0,0 1 0,0 0-1,0 0 1,-1 0 0,1 0-1,0 0 1,0 0 0,0 0 0,0 0-1,-1 0 1,1 1 0,0-1 0,0 0-1,0 0 1,-1 1 0,1-1-1,0 0 1,0 1 0,-1-1 0,1 1-1,0 0 1,9 18-7,-10-18 15,-21-23 262,13 9-192,6 9-60,0 0 1,0 1-1,0 0 0,-1-1 0,1 1 0,-1 0 1,0 0-1,0 0 0,-3-2 0,5 5-15,1-1 0,-1 1 0,1 0 0,0 0 0,-1 0 0,1 0 1,-1 0-1,1 0 0,0 0 0,-1 0 0,1 0 0,-1 0 0,1 0 0,0 0 0,-1 0 0,1 1 0,-1-1 0,1 0 0,0 0 0,-1 0 0,1 0 0,0 1 0,-1-1 0,1 0 0,0 0 0,-1 1 0,1-1 0,0 0 0,0 1 0,-1-1 0,1 1 0,-1 2-47,4-7 23,1-7-17,-3 9 37,-1 1-1,1-1 1,-1 0-1,1 1 1,-1-1-1,1 0 0,0 1 1,0-1-1,0 1 1,0 0-1,0-1 0,0 1 1,2-2-1,-3 3 6,0 0-1,1 0 0,-1 0 0,0 0 1,0-1-1,1 1 0,-1 0 1,0 0-1,0 0 0,1 0 0,-1 0 1,0 0-1,0 0 0,1 0 1,-1 0-1,0 0 0,0 0 0,1 1 1,-1-1-1,0 0 0,0 0 1,1 0-1,-1 0 0,0 0 0,0 0 1,0 0-1,1 1 0,-1-1 1,0 0-1,0 0 0,0 0 0,0 1 1,1-1-1,-1 0 0,0 0 1,0 0-1,0 1 0,0-1 0,0 0 1,0 0-1,0 1 0,1-1 1,-1 0-1,0 0 0,0 1 0,0-1 1,0 0-1,0 0 0,0 1 1,0-1-1,0 0 0,4 19-12,-3-15 11,2 17 15,-1 1 1,-1-1-1,0 1 0,-2-1 0,-4 31 1,1-20 31,2 42 1,2-72-40,0 0 0,1 0 1,-1 0-1,0 0 0,1 0 1,-1 0-1,1-1 0,0 1 0,-1 0 1,1 0-1,2 2 0,-3-4-4,0 1 0,0-1 0,0 0 0,1 0 0,-1 0 0,0 0 0,0 1 0,0-1 0,1 0 0,-1 0 0,0 0 0,0 0 0,1 0 0,-1 0-1,0 0 1,0 1 0,1-1 0,-1 0 0,0 0 0,0 0 0,1 0 0,-1 0 0,0 0 0,0 0 0,1 0 0,-1 0 0,0-1 0,0 1 0,1 0 0,-1 0 0,10-12 37,-4-4 15,0 1 0,-1-1 0,-1-1 0,0 1 0,1-24 1,2-87 111,-7 101-136,1 11-22,-2 1-1,-3-27 1,2 33-19,2 9 9,1 0 2,-1 0 0,1 0 0,-1 0 0,1 0 0,-1 0 0,1 0 0,0-1 1,-1 1-1,1 0 0,0 0 0,0-1 0,0 1 0,0-1 0,1 2 0,1-1-39,1 0 0,0 0 0,-1 0 0,1-1 0,0 1 0,0-1 0,0 0 0,-1 0 1,1 0-1,0 0 0,0-1 0,0 0 0,-1 0 0,1 0 0,0 0 0,-1 0 0,1-1 0,4-2 0,9-5-799,0-1-1,20-16 1,-30 21 333,25-19-1659,34-24-527,-20 25-2152,-46 23 4837,0-1-1,0 1 1,0 0 0,1 0-1,-1 0 1,0 0-1,0 0 1,0 0 0,0 0-1,0 0 1,1 0-1,-1-1 1,0 1 0,0 0-1,0 0 1,0 0-1,0 0 1,1 0 0,-1 0-1,0 0 1,0 0-1,0 0 1,0 0 0,1 0-1,-1 0 1,0 0-1,0 0 1,0 1 0,0-1-1,0 0 1,1 0-1,-1 0 1,0 0 0,0 0-1,0 0 1,0 0-1,0 0 1,1 0-1,-1 1 1,0-1 0,0 0-1,0 0 1,0 0-1,0 0 1,0 0 0,0 0-1,0 1 1,0-1-1,0 0 1,0 0 0,0 0-1,1 1 1,-6 10 843,-11 12 859,-85 106 5091,88-111-6283,2 1 0,0 1 0,1 0 0,1 1 0,-9 26 0,17-42-430,0 0 0,0 0-1,0 0 1,0 0-1,1 7 1,0-11-63,0 0 0,0 0 0,0-1-1,0 1 1,0 0 0,0 0 0,0 0 0,1 0 0,-1 0 0,0 0 0,1-1 0,-1 1 0,1 0 0,-1 0 0,1 0 0,-1-1 0,1 1 0,-1 0 0,1-1 0,0 1 0,-1 0 0,1-1 0,0 1 0,-1-1 0,1 1 0,0-1 0,0 1 0,0-1 0,0 0 0,-1 1 0,1-1 0,0 0 0,0 0 0,0 0 0,0 0 0,0 0 0,0 0 0,0 0 0,1 0 0,5-1-4,0 0 1,0-1 0,0 0 0,0 0 0,-1-1 0,1 0-1,-1 0 1,0 0 0,0-1 0,7-5 0,59-51-69,-57 46 41,137-135-133,-85 80 93,-67 69 60,0 0 0,0 1 1,0-1-1,0 0 0,0 0 1,0 0-1,0 0 0,0 0 1,0 0-1,0 0 0,0 0 1,0 0-1,0 0 0,0 0 1,0 0-1,0 0 0,0 0 1,1 0-1,-1 0 1,0 0-1,0 0 0,0 0 1,0 0-1,0 1 0,0-1 1,0 0-1,0 0 0,0 0 1,0 0-1,0 0 0,0 0 1,0 0-1,1 0 0,-1 0 1,0 0-1,0 0 0,0 0 1,0-1-1,0 1 0,0 0 1,0 0-1,0 0 0,0 0 1,0 0-1,0 0 1,0 0-1,0 0 0,0 0 1,0 0-1,0 0 0,1 0 1,-1 0-1,0 0 0,0 0 1,0 0-1,0 0 0,0 0 1,0 0-1,0 0 0,0-1 1,0 1-1,0 0 0,0 0 1,0 0-1,0 0 0,-2 9 26,-9 18 28,7-18-30,3-7-18,0 1-1,0-1 0,1 0 0,-1 1 1,0-1-1,1 1 0,-1-1 0,1 1 0,0-1 1,0 1-1,0-1 0,0 1 0,1 2 1,-1-4-5,1-1 1,-1 1 0,0 0 0,1-1-1,-1 1 1,0-1 0,1 1-1,-1-1 1,1 0 0,-1 1 0,1-1-1,-1 1 1,1-1 0,-1 0 0,1 1-1,-1-1 1,1 0 0,-1 0-1,1 1 1,-1-1 0,2 0 0,0 0-2,0 1 0,0-1 0,0 0 0,0 0 0,0-1 0,0 1 0,0 0 0,0-1 0,3 0 0,12-5-105,1-2-1,-2 0 1,32-20 0,-3 2-94,-41 24 185,71-35-320,-66 33 282,1 1 0,0 0 0,-1 0-1,1 1 1,0 0 0,12 0 0,-20 2 52,0 0 0,1 0 0,-1 0 0,0 0 0,0 0 0,1 1 0,-1-1 0,0 1 0,0 0 0,0-1 0,0 1 0,0 0 0,0 0 0,0 1 0,0-1 0,0 0 0,0 0 0,-1 1 0,1-1 0,-1 1 0,1 0 0,-1-1 0,1 1 0,-1 0 0,0 0 0,0 0 0,0 0 0,0 0 0,0 0 0,0 0 0,0 3 0,1 6-8,0 1 0,0-1 0,-1 1 0,-2 22 1,2-1-417,-1-32 372,0 0 0,0 0 0,0 0 0,0 0 0,0 0-1,0 0 1,1 0 0,-1 0 0,0 0 0,1 0 0,-1 0 0,0 0 0,1 0 0,-1-1 0,1 1 0,0 0-1,0 0 1,-1 0-11,1-1-1,-1 0 1,1 0-1,-1 0 1,1 1-1,-1-1 1,1 0-1,-1 0 1,1 0-1,-1 0 1,1 0-1,-1 0 1,1 0-1,-1 0 1,1 0-1,-1 0 0,1-1 1,-1 1-1,0 0 1,1 0-1,-1 0 1,1 0-1,0-1 1,3-2-201,1-1 0,-1 1 1,0-1-1,7-7 0,17-20-473,7-7-216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85 21813,'-69'53'2318,"33"-27"-1423,2 2 1,-49 50 0,59-46-183,23-32-700,1 1-1,0-1 1,-1 1 0,1-1-1,0 1 1,-1-1 0,1 0-1,0 1 1,0-1 0,-1 1-1,1 0 1,0-1 0,0 1-1,0-1 1,0 1 0,0-1-1,-1 1 1,1-1 0,0 1-1,0 0 1,1-1 0,-1 1-1,0-1 1,0 1 0,0-1-1,0 1 1,0-1-1,1 1 1,-1-1 0,0 1-1,0-1 1,1 1 0,-1-1-1,0 1 1,1-1 0,-1 1-1,0-1 1,1 0 0,-1 1-1,1-1 1,-1 0 0,1 1-1,-1-1 1,1 0 0,-1 0-1,1 1 1,-1-1 0,1 0-1,-1 0 1,1 0 0,-1 0-1,1 0 1,-1 1 0,1-1-1,0 0 1,0-1 0,8 1-16,-1 0 1,1-1 0,-1 0-1,1-1 1,-1 0-1,1 0 1,-1-1 0,0 0-1,9-5 1,10-6-113,33-22 0,-25 12 12,-1-2-1,0-1 0,-2-1 0,-2-2 0,44-54 1,-56 53 138,-18 29 14,-2 5 4,-10 16 34,0 3-120,2 0 0,0 1 0,-13 44 0,20-56-127,0 0-1,1 0 0,1 0 1,0 1-1,0-1 0,1 0 0,0 1 1,1-1-1,0 0 0,6 21 0,-6-28 110,1 1 0,0-1-1,0 0 1,1 0-1,-1 0 1,4 4-1,19 19-436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1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1237 15795,'-5'0'524,"-20"-3"1349,19-3-1011,12-4-22,6 0-281,0 2 1,0-1 0,1 2 0,0-1 0,1 2 0,17-7-1,6-3 22,770-342 2305,-633 282-2676,473-233-62,-516 241-203,384-224-1640,-466 255 1040,-49 36 236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0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20412,'1'0'54,"0"-1"0,-1 1-1,1 0 1,-1 0-1,1 0 1,0 0 0,-1 0-1,1 0 1,0 0 0,-1 0-1,1 0 1,-1 0-1,1 0 1,0 0 0,-1 1-1,1-1 1,-1 0-1,1 0 1,0 1 0,-1-1-1,1 0 1,-1 1 0,1-1-1,-1 1 1,1-1-1,-1 0 1,0 1 0,1-1-1,-1 1 1,1-1-1,-1 1 1,0 0 0,1-1-1,-1 1 1,0-1 0,0 1-1,0-1 1,1 1-1,-1 0 1,0-1 0,0 2-1,4 29 250,-3-29-154,-5 304 883,-1-182-788,6-106 0,-1-18-237,0 0-1,0 0 0,0 0 1,0 0-1,0 0 0,0 1 1,1-1-1,-1 0 0,0 0 1,0 0-1,0 0 0,0 0 1,0 0-1,0 0 0,0 0 1,0 0-1,0 0 0,1 0 1,-1 0-1,0 0 0,0 0 1,0 0-1,0 0 0,0 0 0,0 0 1,0 0-1,0 0 0,0 0 1,1 0-1,-1 0 0,0 0 1,0 0-1,0 0 0,0 0 1,0 0-1,0 0 0,0-1 1,0 1-1,0 0 0,0 0 1,0 0-1,1 0 0,-1 0 1,0 0-1,0 0 0,0 0 1,0 0-1,0 0 0,0 0 1,0-1-1,0 1 0,0 0 1,0 0-1,0 0 0,0 0 1,0 0-1,0 0 0,0 0 1,0 0-1,0-1 0,0 1 1,0 0-1,0 0 0,0 0 1,0 0-1,8-32 495,-2-24-133,-2 0 1,-5-94-1,-2 128-372,1 21-33,1 9 21,0 10 5,2-12 12,0 0 0,0-1 0,0 1 0,1 0-1,-1-1 1,1 1 0,1-1 0,-1 0 0,1 1 0,0-1-1,0 0 1,1-1 0,6 9 0,-7-10 0,0-1 0,1 1 0,-1-1 0,0 1-1,1-1 1,0 0 0,-1-1 0,1 1 0,0-1 0,0 1 0,0-1 0,0 0 0,0-1 0,0 1 0,0-1-1,0 1 1,0-1 0,0 0 0,0-1 0,6 0 0,3-2 6,0-1 1,-1 0-1,0-1 0,0 0 1,0 0-1,-1-2 0,0 1 0,0-1 1,11-10-1,-4 2 7,-1-1 1,0-1-1,-1 0 1,15-22-1,-26 32-5,0 0-1,0-1 0,-1 0 0,0 0 1,-1 0-1,1 0 0,-2 0 0,1-1 1,-1 1-1,0-1 0,-1 0 0,0 0 0,0 1 1,-1-1-1,0 0 0,-2-13 0,2 22-7,0-1-1,0 1 0,0-1 0,-1 0 0,1 1 1,0-1-1,0 1 0,0-1 0,-1 1 1,1-1-1,0 0 0,0 1 0,-1-1 0,1 1 1,-1 0-1,1-1 0,0 1 0,-1-1 0,1 1 1,-1-1-1,1 1 0,-1 0 0,1-1 0,-1 1 1,1 0-1,-1 0 0,1-1 0,-1 1 1,0 0-1,1 0 0,-1 0 0,1 0 0,-1 0 1,0 0-1,1 0 0,-1 0 0,1 0 0,-1 0 1,0 0-1,1 0 0,-1 0 0,1 0 0,-1 1 1,1-1-1,-1 0 0,0 0 0,0 1 1,-2 1-2,0 0 1,0-1-1,1 1 1,-1 1-1,0-1 1,1 0 0,-4 5-1,-4 6 1,1 1 0,1 0 0,1 0 0,0 1 0,1 0 0,0 0 0,1 0 0,-3 19 0,4-16 13,1 0-1,1 1 0,1 0 1,0-1-1,1 1 0,5 33 1,-3-45-29,0 0 0,0 0-1,0 0 1,1 0 0,0-1 0,0 1 0,1-1 0,0 0 0,0 0 0,0 0-1,1-1 1,8 10 0,-10-13-69,-1 0 0,0 0-1,1-1 1,-1 1 0,1 0 0,0-1-1,-1 0 1,1 0 0,0 0-1,0 0 1,0 0 0,0 0 0,0-1-1,0 1 1,0-1 0,0 0 0,0 0-1,0 0 1,0 0 0,0-1 0,0 1-1,0-1 1,0 0 0,-1 1 0,1-1-1,0-1 1,0 1 0,0 0-1,-1-1 1,1 1 0,-1-1 0,1 0-1,1-2 1,22-22-432,1-7-158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765 315 15019,'0'-1'58,"2"-14"469,-1 1 0,0-1 0,-1 1 1,-2-16-1,2 26-418,-1 1 1,1-1-1,-1 0 1,0 1-1,0-1 0,-1 1 1,1 0-1,-1-1 1,0 1-1,0 0 1,0 0-1,0 0 0,0 0 1,-1 0-1,1 1 1,-1-1-1,0 1 1,1-1-1,-1 1 0,-1 0 1,-4-3-1,1 3 45,0 0-1,0 0 1,-1 0 0,1 1-1,0 0 1,-1 1-1,1-1 1,0 1-1,-1 1 1,1 0 0,0 0-1,-1 0 1,1 1-1,0 0 1,0 0-1,0 0 1,0 1-1,-8 5 1,-6 3-33,1 1 1,0 1-1,0 1 1,-23 22-1,9-3-11,2 1 1,2 1-1,1 2 1,1 1-1,-43 81 0,26-27 108,-55 160 0,78-186-69,-23 119 0,39-144-79,1 1 0,2-1 0,2 1 0,5 50 0,-2-74-9,1 0 0,0-1 0,1 1 1,1-1-1,12 29 0,-12-37-13,0 0 0,0-1-1,0 1 1,1-1 0,0 0 0,1 0-1,0-1 1,0 0 0,1 0-1,-1-1 1,16 10 0,-11-10 16,0 0 1,0 0 0,0-1-1,1-1 1,-1 0-1,1-1 1,0 0-1,22 2 1,-16-5 22,1 0 0,0 0 1,0-2-1,-1-1 0,25-6 1,-9-1 37,-2-1 0,1-2-1,-1-1 1,-1-2 0,-1-1 0,32-23 0,-18 7-22,0-3 0,-3-1 0,-1-3 0,-1-1 1,-3-1-1,-1-3 0,-3 0 0,-1-3 0,30-61 0,-32 49-78,-4-1 0,-2-1 1,-3-1-1,-2-1 0,-4-1 0,-2 0 0,7-104 0,-18 133-96,-2 0 0,-1-1 0,-1 1-1,-14-65 1,12 85 8,-1 1 0,0 0 1,-1 1-1,-1-1 0,-13-22 0,14 29 6,0 0 0,0 0 0,-1 0 1,0 1-1,0 0 0,-1 0 0,0 1 0,0 0 1,-16-8-1,16 9-5,0 2 0,-1-1 0,0 1 0,0 1 0,0-1 0,0 1 0,-1 1 0,1 0 0,0 0-1,-10 1 1,4 1-141,0 1-1,1 0 0,-1 1 0,1 1 1,-24 9-1,3 2-283,1 2 0,1 2 0,0 1 0,-30 25 0,9-4-134,19-9-54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4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12197 0 13819,'5'20'234,"-1"1"1,-1-1-1,-1 0 1,-1 1-1,-1 0 1,0-1-1,-2 1 1,-1-1-1,0 0 1,-1 1-1,-1-1 1,-1-1-1,-1 1 1,-1-1-1,0 0 1,-13 20-1,-27 38-135,-3-2 0,-3-3 0,-4-2 0,-2-2 0,-3-3 0,-4-3 0,-1-3 1,-3-3-1,-3-3 0,-130 70 0,-433 153 369,459-215-239,-305 60 0,-195-9 537,621-104-721,-1120 128 313,-8-59-386,-603 59-382,-100 25 341,1682-150 76,-815 49 54,7 25 263,837-66-238,-198 19 177,3-31 159,344-8-603,-32-6 1,58 4-842,6 0 490,8-3-50,39-4-431,-20 5 321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902 102 15459,'36'-102'3874,"-39"110"-3401,-1-1 0,0 0 0,-1 0 0,1 0 0,-8 7 0,-42 49-315,38-45 83,-34 37-86,-3-3-1,-2-2 1,-73 51-1,-198 105 276,288-184-383,-8 3 66,-71 53-1,97-57-127,20-21 14,0 1 0,-1-1 0,1 1 0,0-1 0,0 1 0,-1-1 1,1 1-1,0-1 0,0 1 0,0-1 0,0 1 0,0 0 0,0-1 0,0 1 1,0-1-1,0 1 0,0-1 0,0 1 0,0-1 0,0 1 0,0-1 0,0 1 1,0 0-1,1-1 0,-1 1 0,0-1 0,0 1 0,1-1 0,-1 0 0,0 1 1,1-1-1,-1 1 0,1-1 0,-1 1 0,0-1 0,1 0 0,-1 1 0,1-1 1,-1 0-1,1 0 0,-1 1 0,1-1 0,9 3-7,1-1 1,-1 0-1,1 0 1,-1-1-1,1 0 0,11-1 1,1 0-4,53 3 50,172 9-511,-167-4 215,86 19 0,-53 1 129,-13 0-53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1217 3 10866,'-48'-2'558,"0"2"-1,1 1 0,-1 3 0,1 2 1,0 3-1,0 1 0,-89 32 1,116-33-523,0 1 0,1 1-1,0 1 1,1 1 0,1 0 0,0 1 0,-26 28 0,-93 126 228,115-139-159,-140 198 577,111-150-467,-42 90 1,70-118-160,2 0 1,1 1-1,-13 64 1,24-77-45,2 0-1,2 1 1,1-1-1,2 1 1,5 54-1,-2-73-9,1 1 0,1-1 0,1 0-1,1 0 1,1-1 0,0 0 0,1 0 0,1 0-1,1-1 1,0-1 0,1 1 0,15 15-1,-15-19 0,2-1 0,-1 0 0,2-1 0,-1 0 0,1-1 0,1-1-1,0 0 1,0-1 0,1 0 0,0-1 0,0-1 0,1-1 0,31 6-1,-20-8-11,0-1 0,0-1-1,0-2 1,-1 0-1,1-2 1,0-1 0,-1-2-1,0 0 1,40-16 0,6-7-21,-2-4 0,76-46 0,-69 32 25,-2-4 1,119-103-1,-102 66 18,112-134 0,-66 44 11,-119 148 13,-1 0 0,-2-1 0,-1-1 0,16-45 0,-29 66-1,0 0 0,0 0 0,-1-1 0,0 1 0,-1-1 0,-1 1 0,1-1 0,-4-18 0,2 22-2,0 1-1,-1-1 1,0 1 0,-1-1-1,0 1 1,0 0 0,-1 0-1,1 0 1,-1 0 0,-1 1-1,1-1 1,-1 1 0,-10-9 0,0 3 16,0 0 1,-1 1-1,0 1 1,-1 0 0,0 1-1,-22-7 1,-113-33 43,53 25-101,50 14-218,0-3 0,-58-23 0,93 30 161,0-1-1,0-1 1,-19-14 0,7-1-129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3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20292,'6'-12'1761,"1"12"-1193,-6 10-224,-1 18 696,0 4-208,-1 11-232,-1 6-135,2 14-265,0-1 0,3 0-120,3-6-128,3-8-496,2-9-417,1-20 793,2-13-144,0-17-112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3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18948,'2'0'70,"-1"0"0,1 1 1,-1-1-1,0 0 0,1 1 0,-1-1 0,0 1 0,1 0 1,-1-1-1,0 1 0,0 0 0,0 0 0,0 0 1,0-1-1,0 1 0,0 0 0,0 1 0,0-1 0,0 0 1,0 0-1,-1 0 0,1 0 0,0 1 0,-1-1 0,1 0 1,-1 1-1,1-1 0,-1 0 0,0 1 0,0-1 0,1 1 1,-1-1-1,0 2 0,1 11 124,-1-1 0,-2 25 0,1-19 245,-2 44 192,3 271 1048,1-319-1636,7 54 60,-8-64-84,1-1 0,1 0 0,-1 1 0,0-1 0,1 0 0,0 0 0,0 0 0,0 0 0,1-1 0,-1 1 1,1 0-1,4 3 0,-6-6-7,0 0 1,0 0-1,0-1 0,1 1 1,-1 0-1,0-1 1,1 1-1,-1-1 1,0 0-1,1 1 0,-1-1 1,1 0-1,-1 0 1,0 0-1,1 0 1,-1 0-1,1 0 1,-1 0-1,0 0 0,1-1 1,-1 1-1,1 0 1,-1-1-1,0 1 1,0-1-1,1 0 0,-1 1 1,0-1-1,2-2 1,3-1 26,-1 0 0,0 0 0,0-1 0,-1 0 1,7-7-1,27-46 330,-2-1 1,44-101 0,-57 112-236,25-50 144,-37 80-206,-11 18-69,1 0-1,-1 0 1,0 0-1,0-1 1,0 1-1,0 0 0,0 0 1,0 0-1,1 0 1,-1 0-1,0-1 1,0 1-1,0 0 1,0 0-1,1 0 1,-1 0-1,0 0 1,0 0-1,0 0 1,1 0-1,-1 0 1,0 0-1,0 0 1,0 0-1,1 0 1,-1 0-1,0 0 1,0 0-1,0 0 1,1 0-1,-1 0 1,0 0-1,0 0 1,0 0-1,1 0 1,-1 0-1,0 0 1,0 0-1,1 3 12,0 0 0,0 0 0,0 0-1,0 0 1,-1-1 0,1 1 0,-1 0 0,0 0-1,-1 5 1,0 52 60,2 36-9,-1-85-61,2 0 1,0-1 0,0 1 0,0-1 0,2 1-1,6 15 1,-9-23-4,1 0-1,-1-1 0,1 1 1,-1-1-1,1 1 0,0-1 1,0 0-1,0 0 0,0 0 1,1 0-1,-1 0 0,0-1 1,1 1-1,0 0 0,-1-1 1,1 0-1,0 0 0,-1 0 1,1 0-1,0 0 0,0 0 1,0-1-1,0 0 0,0 1 1,0-1-1,0 0 0,0 0 1,5-1-1,2-1 0,-1 0-1,0-1 1,0 0 0,0-1-1,0 1 1,-1-1 0,0-1-1,9-5 1,13-12-3,0-1 1,38-38-1,42-58 46,-91 102-36,-19 17-6,0 0-1,0 0 0,0 0 1,0-1-1,0 1 0,0 0 1,0 0-1,1 0 0,-1 0 1,0 0-1,0 0 1,0 0-1,0 0 0,0 0 1,1 0-1,-1 0 0,0 0 1,0 0-1,0 0 0,0 0 1,1 0-1,-1 0 1,0 0-1,0 0 0,0 0 1,0 0-1,0 0 0,1 0 1,-1 0-1,0 0 0,0 0 1,0 0-1,0 0 0,0 0 1,1 0-1,-1 0 1,0 0-1,0 1 0,0-1 1,0 0-1,0 0 0,0 0 1,0 0-1,1 0 0,-1 0 1,0 1-1,0-1 0,0 0 1,0 0-1,0 0 1,0 0-1,0 0 0,0 1 1,0 4 9,-1 0 1,0 1-1,0-1 1,-3 9-1,-1 1 7,-21 102 62,23-99-268,1 0-1,1 1 1,1 0-1,2 25 0,-2-43 115,0 1 0,0-1 0,0 0 0,0 1 0,1-1-1,-1 0 1,0 1 0,1-1 0,0 0 0,-1 0 0,1 1-1,-1-1 1,1 0 0,0 0 0,0 0 0,0 0 0,0 0-1,1 1 1,-2-2 38,1 0 0,-1 0 0,0 1 0,1-1 0,-1 0 0,0 0 0,1 0 0,-1 0 0,1 0 0,-1 0 0,0 0 0,1 0 0,-1 0 0,0 0 0,1-1 0,-1 1 0,0 0 0,1 0-1,-1 0 1,0 0 0,1 0 0,-1-1 0,0 1 0,1 0 0,-1-1 0,11-14-368,1-24-234,-1-11-241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20452,'-6'17'1993,"0"1"-1465,3-6-344,2 2 1024,8 1-1464,4 1-528,7 2 680,4 2-248,13 1-144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3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 16812,'0'6'493,"-1"0"1,0 1-1,0-1 1,-1 0-1,-2 9 1,-4 11 153,2 2 134,1 1 1,1-1-1,1 1 0,2 0 0,4 55 0,-2-72-683,1 0 1,0 0-1,1 1 0,1-2 0,-1 1 1,2 0-1,0-1 0,0 0 0,1 0 1,0 0-1,1-1 0,0 0 1,1 0-1,0 0 0,0-1 0,13 10 1,-15-15-60,0 1 0,1-1 0,0-1 0,0 1 1,0-1-1,0 0 0,0-1 0,1 0 0,-1 0 0,1 0 0,-1-1 1,1 0-1,0 0 0,0-1 0,-1 0 0,1-1 0,0 0 1,-1 0-1,1 0 0,0-1 0,-1 0 0,0-1 0,1 0 0,-1 0 1,0 0-1,-1-1 0,1 0 0,-1 0 0,1 0 0,-1-1 1,0 0-1,-1-1 0,1 1 0,-1-1 0,7-10 0,-5 4 28,1 0 0,-2-1 0,1 0-1,-2 0 1,0-1 0,0 0 0,-1 0 0,-1 0-1,-1 0 1,2-19 0,-3 17-16,0-1 1,-2 1 0,0 0-1,0 0 1,-2 0-1,0 0 1,-1 0 0,-10-29-1,11 40-45,1 1 0,-1-1 0,0 1 0,0 0 0,-1 0 0,-4-4 0,8 7-5,-1 0-1,0 0 0,0 1 1,1-1-1,-1 1 0,0-1 1,0 1-1,0-1 1,0 1-1,1 0 0,-1-1 1,0 1-1,0 0 1,0 0-1,0-1 0,-1 1 1,1 0 0,0 1 0,1-1 1,-1 0-1,1 1 0,-1-1 0,0 0 1,1 1-1,-1-1 0,1 1 0,-1-1 1,1 1-1,-1-1 0,1 1 0,0-1 1,-1 1-1,1-1 0,-1 1 1,1 0-1,0-1 0,0 1 0,-1-1 1,1 1-1,0 0 0,0-1 0,0 1 1,0 1-1,-1 1-2,1 1 1,0-1-1,0 0 1,0 1-1,0-1 0,1 0 1,-1 1-1,1-1 1,0 0-1,0 0 0,0 1 1,0-1-1,0 0 1,1 0-1,0 0 0,-1 0 1,1-1-1,0 1 1,0 0-1,1-1 0,-1 1 1,1-1-1,-1 0 1,1 0-1,5 3 1,-1 0-6,0-1 1,0 0 0,0 0-1,1-1 1,0 0 0,0 0 0,-1-1-1,1 0 1,15 2 0,-14-4-4,0 0 0,0 0 1,0-1-1,0 0 0,-1-1 0,1 0 0,0 0 1,-1-1-1,1 0 0,-1 0 0,0-1 1,15-9-1,-18 10 2,0-1 1,-1 0 0,1 0-1,-1 0 1,1 0 0,-1 0-1,-1-1 1,1 0-1,-1 0 1,0 0 0,0 0-1,0-1 1,-1 1 0,1-1-1,-1 1 1,-1-1-1,1 0 1,-1 0 0,0 0-1,0-7 1,-1 10 3,0 0 1,0 0-1,0 0 1,-1 0-1,1 0 0,-1 0 1,0 0-1,0 0 1,0 1-1,0-1 0,0 0 1,-1 1-1,1-1 1,-1 0-1,0 1 0,0 0 1,1-1-1,-2 1 1,-2-3-1,4 4 4,-1 0 1,0 0-1,0 0 0,0 0 1,1 0-1,-1 1 0,0-1 1,0 0-1,0 1 0,0 0 1,0-1-1,0 1 0,0 0 1,-1 0-1,1 0 0,0 0 1,0 0-1,0 1 0,0-1 1,0 1-1,0-1 0,0 1 1,0 0-1,1 0 0,-1 0 1,0 0-1,0 0 0,-2 2 1,-2 1-2,1 1 0,0 0 1,1 0-1,-1 0 1,1 0-1,0 1 0,0 0 1,1-1-1,-1 2 1,1-1-1,-4 12 1,6-15-4,0-1 1,0 1 0,1 0 0,-1 0 0,0-1 0,1 1 0,0 0 0,0 0 0,0 0-1,0-1 1,0 1 0,0 0 0,1 0 0,-1-1 0,1 1 0,0 0 0,0-1 0,0 1-1,0 0 1,0-1 0,1 1 0,-1-1 0,1 0 0,0 0 0,-1 1 0,1-1-1,0 0 1,0 0 0,1-1 0,-1 1 0,3 1 0,7 3-7,0-1 1,1-1 0,-1 0-1,1-1 1,0-1 0,0 0-1,18 1 1,-15-2 3,0 1 0,0 1 0,0 0 0,19 7 1,-30-8 6,0 0 1,0 1-1,-1-1 1,1 1-1,-1 0 1,1 1 0,-1-1-1,0 1 1,-1-1-1,1 1 1,0 0-1,-1 0 1,0 1-1,0-1 1,0 1-1,-1 0 1,3 5 0,6 29 25,-10-32-30,1 0 1,0-1-1,0 1 1,0-1-1,1 0 1,0 1-1,4 5 1,-6-11 1,-1-1 1,1 1 0,-1 0 0,1 0-1,0-1 1,-1 1 0,1-1 0,0 1-1,-1-1 1,1 1 0,0-1 0,0 1 0,0-1-1,0 0 1,-1 1 0,1-1 0,0 0-1,0 0 1,0 1 0,0-1 0,0 0-1,0 0 1,0 0 0,-1 0 0,1 0 0,0 0-1,0-1 1,0 1 0,0 0 0,0 0-1,0-1 1,-1 1 0,1 0 0,0-1-1,0 1 1,0-1 0,-1 1 0,1-1 0,0 0-1,-1 1 1,1-1 0,0 1 0,0-2-1,3-2 1,0 0-1,-1-1 0,1 1 0,-1-1 0,5-9 0,-1-3 4,-1-1 0,-1 1-1,0-1 1,-1 0 0,-1 0-1,0 0 1,-2 0 0,0-1 0,-1 1-1,0 0 1,-2-1 0,0 1-1,-2 0 1,0 0 0,0 0-1,-2 1 1,-10-25 0,16 42-46,0 0 0,0-1 0,1 1 1,-1 0-1,0 0 0,0-1 0,1 1 0,-1 0 0,0 0 1,1 0-1,-1 0 0,0 0 0,1-1 0,-1 1 0,0 0 0,1 0 1,-1 0-1,0 0 0,1 0 0,-1 0 0,0 0 0,1 0 1,-1 0-1,0 0 0,1 1 0,-1-1 0,0 0 0,1 0 1,-1 0-1,0 0 0,1 0 0,-1 1 0,22 4-807,-16-4 508,9 1 23,1 0 1,17 0-1,9-2-310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3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19852,'-12'3'617,"-1"0"-1,1 0 1,0 1-1,0 0 0,1 1 1,-23 13-1,27-13-402,-1 0 0,1 0 0,0 0 0,0 1 0,1 0 0,-1 1 0,2-1 0,-1 1-1,1 0 1,-7 11 0,11-17-210,1 0-1,-1 0 0,1 0 0,0 0 0,-1 0 1,1 0-1,0 0 0,0 0 0,-1 1 0,1-1 1,0 0-1,0 0 0,0 0 0,0 0 0,0 0 1,1 0-1,-1 0 0,0 0 0,0 0 1,1 0-1,-1 0 0,1 0 0,0 2 0,0-2-25,1 1-1,-1-1 0,0 1 0,1-1 0,0 0 0,-1 1 1,1-1-1,0 0 0,0 0 0,0 0 0,2 1 1,7 1-184,-1 0 0,1-1 1,18 3-1,-26-5 160,109 6-1285,-75-5 1038,0 1 0,48 10 0,-82-12 348,1 1 0,0 0 0,-1 0 0,1 0 0,-1 1-1,0-1 1,1 1 0,4 4 0,-7-6-30,-1 0 0,1 1 0,-1-1-1,0 1 1,1-1 0,-1 0 0,0 1 0,1-1-1,-1 1 1,0-1 0,0 1 0,0-1 0,1 1-1,-1-1 1,0 1 0,0-1 0,0 1 0,0-1-1,0 1 1,0-1 0,0 1 0,0 0 0,0-1-1,0 1 1,-1 1 21,0-1-1,1 0 0,-1 1 1,0-1-1,0 0 1,0 0-1,0 0 0,0 1 1,0-1-1,0 0 1,0 0-1,-3 1 0,-25 16 609,0-2 1,-2 0-1,-48 16 0,30-12-369,27-12-517,22-8 193,-1 0-1,1 0 1,0 1-1,0-1 1,-1 0-1,1 0 1,0 0-1,0 0 1,-1 0-1,1 0 1,0 0-1,-1 0 1,1 0-1,0 0 0,0 0 1,-1 0-1,1 0 1,0 0-1,0 0 1,-1 0-1,1 0 1,0 0-1,-1-1 1,1 1-1,0 0 1,0 0-1,0 0 1,-1 0-1,1 0 1,0-1-1,0 1 1,-1 0-1,1 0 1,0 0-1,0-1 1,0 1-1,0 0 1,0 0-1,-1-1 1,1 1-1,0 0 1,0 0-1,0-1 1,0 1-1,0 0 0,0-1 1,0 1-1,0 0 1,0 0-1,0-1 1,0 1-1,0 0 1,0-1-1,0 1 1,0 0-1,0-1 1,3-5-322,0 0-1,1 0 1,-1 0 0,1 0 0,0 1-1,1-1 1,-1 1 0,1 0 0,8-6 0,1-3-209,27-28-779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57 342 22493,'-1'21'1928,"-11"10"-1424,-2 1-240,2 8 849,1 1-313,5-1-608,6 0-216,4-13-352,6-2-176,3-14-601,1-8-367,0-14 1072,-2-11-296,-3-20-88</inkml:trace>
  <inkml:trace contextRef="#ctx0" brushRef="#br0" timeOffset="1">100 20 19868,'-3'-13'2209,"-1"7"535,13 16-2000,1 4-592,7 6-1104,8 1 872,7 4-192,3-1-144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0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131 235 18260,'-10'11'657,"-12"12"609,1 2-1,-22 30 0,39-48-1116,0-1 0,0 1 0,0 0-1,1 0 1,0 1 0,0-1-1,1 1 1,0-1 0,0 1-1,0 0 1,1 0 0,1 0 0,-1-1-1,2 12 1,-1-17-137,0 0-1,1 0 1,-1 0-1,1 0 1,-1 0 0,1 0-1,0 0 1,0 0-1,0 0 1,0 0-1,0 0 1,0-1 0,0 1-1,1 0 1,-1-1-1,1 1 1,-1-1 0,1 0-1,0 1 1,-1-1-1,1 0 1,0 0-1,0 0 1,0 0 0,-1 0-1,1-1 1,0 1-1,0-1 1,0 1 0,1-1-1,-1 1 1,0-1-1,0 0 1,0 0-1,0 0 1,0 0 0,3-1-1,3 0-10,0-1 0,0 0-1,0 0 1,0-1 0,-1 1 0,1-2-1,-1 1 1,10-7 0,-2 0 3,0 0-1,-2-2 1,1 1 0,16-20 0,-23 23 17,0 0 0,-1-1 0,0 0 0,0 0 1,-1-1-1,0 0 0,-1 0 0,5-14 0,-11 22 46,-3 8-40,-7 11 1,5 2-16,0 0 0,2 1 0,-6 28 0,10-43-14,0 1 0,0-1 0,1 1 0,0-1 0,0 1 0,0 0 0,0-1 0,1 1 0,0-1 0,0 1 0,1-1 0,-1 0 0,1 1 0,0-1 0,1 0 0,-1 0 0,4 5-1,-4-9 3,0 1-1,0 0 0,0-1 1,0 1-1,0-1 0,1 0 1,-1 0-1,0 0 0,1 0 0,-1 0 1,0 0-1,1-1 0,-1 1 1,1-1-1,-1 0 0,1 0 1,-1 0-1,1 0 0,-1 0 0,1 0 1,-1-1-1,1 1 0,-1-1 1,1 1-1,-1-1 0,1 0 1,2-2-1,6-2 6,0 0 1,-1-1-1,0 0 1,13-10 0,1-4 4,-1 0 1,-1-2 0,29-36 0,48-81 8,-84 115-9,-1 0 1,-1-1-1,-1 0 0,-2-1 0,14-45 1,-24 69-7,1-1 1,-1 1 0,1 0 0,-1-1-1,0 1 1,0-1 0,0 1 0,0 0-1,0-1 1,0 1 0,-1-1 0,1 1 0,-1 0-1,0-1 1,0 1 0,0 0 0,0 0-1,0 0 1,-2-4 0,1 5 0,1 0 0,-1-1-1,1 1 1,-1 1 0,0-1 0,0 0 0,1 0 0,-1 0-1,0 1 1,0-1 0,0 1 0,0 0 0,0-1-1,1 1 1,-1 0 0,0 0 0,0 0 0,0 0 0,0 1-1,0-1 1,0 1 0,0-1 0,1 1 0,-4 0 0,-1 2-6,-1-1 1,1 1 0,0 0 0,-1 0 0,2 1 0,-1-1 0,0 1-1,1 1 1,-1-1 0,1 1 0,1 0 0,-1 0 0,-4 7 0,4-4 6,0 0 0,0 0 0,1 1-1,1-1 1,-1 1 0,1 0 0,1 0 0,-4 19 0,5-16-23,0 1-1,0-1 1,2 1-1,-1-1 1,1 0-1,1 1 1,0-1-1,1 0 1,0 0-1,1 0 1,1 0-1,0-1 1,0 0-1,13 21 1,-14-28-9,-1 0 0,0 0 0,1 0 1,0 0-1,0-1 0,0 0 0,7 5 0,-9-7 19,0 0 0,0 0 0,1 0 0,-1 0-1,0 0 1,1 0 0,-1-1 0,1 1 0,-1-1-1,1 0 1,-1 0 0,1 0 0,-1 0 0,1 0-1,0-1 1,-1 1 0,4-2 0,23-11-123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3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231 117 21757,'-57'40'1793,"30"-22"-943,-48 40 0,68-52-699,0 1 1,0 1-1,1-1 1,0 1-1,0 0 1,1 1-1,0 0 1,0-1-1,1 1 1,-5 15-1,8-20-112,0-1 0,0 1 0,1 0 0,-1-1 0,1 1-1,0 0 1,0-1 0,0 1 0,0 0 0,1-1 0,-1 1-1,1 0 1,0-1 0,0 1 0,0-1 0,4 7-1,-2-6-17,-1 0 0,1 0 0,1-1 0,-1 1 0,0-1 0,1 0 0,0 0 0,0 0 0,0 0 0,0-1 0,7 4 0,1-1-16,1 0-1,0-1 1,0-1-1,1 0 1,-1-1-1,0 0 1,1-1-1,19-1 1,-21-1 22,1 0 1,-1-2-1,0 1 1,1-2 0,-1 1-1,-1-2 1,1 0 0,-1 0-1,0-1 1,0 0-1,0-1 1,-1 0 0,0-1-1,0 0 1,-1 0-1,0-1 1,-1 0 0,0-1-1,0 0 1,7-12-1,-8 11 33,-1-1 0,0 0 0,0 0 0,-1 0-1,-1 0 1,0-1 0,0 1 0,-2-1-1,1 0 1,-2 0 0,0 0 0,0-1-1,-1 1 1,-1 0 0,0 0 0,-1 0-1,0 0 1,-1 0 0,-5-14 0,6 23-41,1-1-1,-2 1 1,1 0 0,0 0 0,-1 0 0,0 0 0,0 1 0,0-1 0,0 1-1,0-1 1,-1 1 0,0 0 0,1 1 0,-8-5 0,9 6-75,0 0 0,0 0 0,-1 0 0,1 1 0,-1-1-1,1 1 1,0-1 0,-1 1 0,1 0 0,-1 0 0,1 0 0,-1 0 0,1 0 0,-1 1 0,1-1 0,0 1 0,-1-1 0,1 1-1,-1 0 1,1 0 0,0 0 0,0 0 0,0 1 0,0-1 0,0 0 0,0 1 0,0 0 0,-3 2 0,-44 50-2194,35-41 1468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3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20876,'1'1'197,"1"1"0,-1 0-1,0-1 1,1 1-1,-1 0 1,0 0-1,0 0 1,0 0 0,0 0-1,-1 0 1,1 0-1,0 1 1,-1-1-1,0 0 1,1 3 0,0 39 516,0-29-5,-1 72 947,0-36-1144,9 76 1,-8-123-504,-1 0 1,1 0 0,0 0 0,0 0 0,1 0 0,-1 0-1,1-1 1,0 1 0,0 0 0,0-1 0,0 0 0,5 7-1,-6-10-5,0 1-1,0 0 0,0-1 0,0 1 0,0 0 1,0-1-1,0 1 0,0-1 0,1 0 1,-1 1-1,0-1 0,0 0 0,0 0 0,0 1 1,1-1-1,-1 0 0,0 0 0,2-1 0,-1 1 0,1-1-1,-1 0 1,1 0-1,-1 0 0,0 0 1,1 0-1,-1 0 1,0-1-1,0 1 0,0-1 1,3-2-1,6-7 1,0 0 0,-1-1-1,0-1 1,-1 1 0,11-21 0,34-78 23,-36 74-16,71-175 14,-93 262 272,-1-12-170,1 0 1,2 40-1,2-67-103,0 0 0,1 0 0,1 0 1,0 0-1,1 0 0,0-1 0,0 1 0,1-1 0,0 1 0,1-2 0,11 18 0,-14-24-52,1 0 0,-1 0-1,1 0 1,0-1 0,0 1 0,0-1-1,0 1 1,0-1 0,7 3-1,-8-4-21,0-1 0,0 1-1,0 0 1,0-1-1,0 0 1,0 1-1,0-1 1,0 0 0,0 0-1,0 0 1,0 0-1,0-1 1,1 1-1,-1 0 1,0-1 0,-1 0-1,1 1 1,0-1-1,0 0 1,0 0-1,2-1 1,1-3-12,1 0 0,-1-1 0,0 0-1,0 0 1,0 0 0,-1-1 0,0 1 0,0-1 0,3-7-1,15-39-313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3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18644,'-3'9'1832,"-3"25"-983,-2 10-257,0 22 776,1 7-192,4 12-200,1 6-159,5 18-281,5 7-104,9 1-256,4-4-56,4-10-176,1-2-144,-2-5-584,1-4-489,-7-19 1049,-1-13-216,-5-23-128</inkml:trace>
  <inkml:trace contextRef="#ctx0" brushRef="#br0" timeOffset="1">190 1727 21397,'-2'33'2008,"-1"-10"-1536,2-11-456,1-3 832,0-12-1448,1-6 720,-2-17-384,-5-11-144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8:3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1379 20860,'195'-69'1449,"-106"40"-1325,1346-349 621,38 113-521,-420 81 339,-675 111-237,673-176 438,-986 231-985,89-38 0,-126 39 127,-27 17 86,-1-1 0,1 1 0,-1 0 1,1-1-1,-1 1 0,0-1 0,1 1 0,-1-1 0,0 0 1,1 1-1,-1-1 0,0 1 0,0-1 0,1 1 0,-1-1 1,0 0-1,0 1 0,0-1 0,0 0 0,0 1 1,0-1-1,0 1 0,0-1 0,0 0 0,0 1 0,0-1 1,0 0-1,0 1 0,-1-1 0,1 1 0,0-1 0,0 0 1,-1 1-1,1-1 0,-1 0 0,-22-18-312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9:0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1009 185 12083,'-79'9'1189,"-78"14"253,138-19-1302,0 2 0,0 0 0,0 1 1,1 1-1,0 0 0,-17 12 0,-7 9 63,0 2-1,2 2 1,-55 59-1,32-21 5,-57 82-1,80-96-158,-39 76 0,60-94-43,1 0 1,1 1 0,-12 52-1,22-66-6,2 0 0,1-1 0,1 1 0,1 0 0,1 1 0,4 35 0,0-41 2,0-1 0,2 0-1,0 0 1,2 0 0,0-1 0,1 0-1,0 0 1,23 35 0,-20-38 2,1 0 0,1-1 0,0-1 0,1 1 1,1-2-1,0 0 0,0-1 0,33 19 0,-25-19 2,1-1 0,-1-1 0,2-1 0,-1-1 0,1-1 0,31 4 0,-12-6 22,1-2-1,-1-2 0,0-2 1,1-2-1,-1-1 1,0-3-1,74-21 0,-61 10 10,0-2-1,-1-3 0,-2-2 1,0-3-1,-2-2 0,-1-2 1,-1-3-1,-2-1 0,-2-3 1,81-87-1,-94 88-26,-2-2 0,-2-1 0,-2-2 0,-2 0 0,33-79 0,-42 82-11,-2-2 0,-2 0 0,-2-1 1,-2 0-1,-2 0 0,2-86 0,-9 97 22,-1 0-1,-1 0 1,-2 0 0,-2 1 0,-1 0 0,-1 0 0,-1 1-1,-25-51 1,26 65 1,0 0-1,-1 0 1,0 0-1,-1 2 1,-1-1-1,0 2 1,-1-1-1,-1 2 1,0 0-1,-1 0 1,0 1-1,0 1 1,-1 1-1,-1 0 1,1 1-1,-26-8 1,15 9-12,0 2 0,0 1 0,0 1 0,-1 1 0,0 1 0,1 2 1,-1 1-1,1 1 0,-43 10 0,-21 11-247,-125 51 0,173-59 157,-11 3-68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12659,'2'5'4493,"-5"15"-2186,-7 34-617,7-42-1124,-51 333 3001,39-188-3441,6 1 0,8 0 0,21 182 0,-10-256-116,2 9 7,-1 126 0,-16-192-49,1-23-79,0-16-137,0-35-979,-3-22 297,1 38 485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17220,'7'-17'1738,"-7"17"-1715,0 0 0,0 0 0,0 0 1,1 0-1,-1 0 0,0 0 1,0 0-1,0 0 0,0 0 1,1 0-1,-1 0 0,0 0 1,0 0-1,0 0 0,0 0 1,1 0-1,-1 0 0,0 0 0,0 0 1,0 0-1,0 0 0,1 0 1,-1 1-1,0-1 0,0 0 1,0 0-1,0 0 0,0 0 1,0 0-1,0 0 0,1 1 0,-1-1 1,0 0-1,0 0 0,0 0 1,0 0-1,0 1 0,0-1 1,0 0-1,0 0 0,0 0 1,0 0-1,0 1 0,0-1 1,0 0-1,8 38 1245,-6-27-912,30 187 1546,32 166-1478,-62-356-424,0 3 7,0-1 0,1 1-1,0-1 1,1 0 0,0 0 0,8 15 0,-12-24-2,1-1 0,-1 1 0,0 0 0,1-1 1,-1 1-1,1-1 0,-1 1 0,1-1 0,-1 1 0,1-1 0,-1 1 0,1-1 1,-1 1-1,1-1 0,0 0 0,-1 1 0,1-1 0,0 0 0,-1 1 1,1-1-1,0 0 0,-1 0 0,1 0 0,0 0 0,0 0 0,-1 0 1,1 0-1,0 0 0,-1 0 0,1 0 0,0 0 0,0 0 0,-1 0 1,1 0-1,0-1 0,-1 1 0,1 0 0,0-1 0,-1 1 0,1 0 1,-1-1-1,1 1 0,0-1 0,-1 1 0,1-1 0,-1 1 0,1-1 1,-1 1-1,0-1 0,1 0 0,-1 1 0,1-2 0,3-5 55,0 0 1,0 0-1,-1 0 0,3-8 0,65-239 1241,-48 159-832,79-300-822,-94 353-404,-6 23 253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18 476 17260,'-17'40'3965,"51"-73"226,323-419-1168,-352 445-3010,13-16 75,-13 23-27,-5 12 4,-3 13 53,-5 22-141,3 1 1,2-1 0,4 68-1,-1-112 40,0 1-16,1 0 0,-1 0 0,1-1 0,-1 1 0,1 0 0,0 0 0,0-1 0,1 1 1,-1-1-1,1 1 0,-1-1 0,1 1 0,3 3 0,10 2-65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19388,'-2'3'2097,"4"9"-1281,1 6-344,0 11 1336,0 8-656,0 7-495,1 5-209,2 5-496,1-3-248,-1-7-625,-3-7-271,-3-10-376,-2-8 1128,-10-10-368,-3-6-313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15067,'0'-10'422,"0"0"-1,1 1 1,0-1-1,0 0 0,1 1 1,0-1-1,1 1 1,0 0-1,0 0 1,1 0-1,0 0 1,1 1-1,0-1 0,0 1 1,1 0-1,0 1 1,0 0-1,1-1 1,12-9-1,-11 11-240,-1 0 1,1 1-1,0 0 0,1 0 0,-1 1 0,1 0 1,0 0-1,0 1 0,0 0 0,0 1 1,1 0-1,15-1 0,-21 2-167,-1 1 0,1 0 0,-1 0 0,0 1 0,1-1 0,-1 0 0,1 1 0,-1 0 0,0 0 0,0 0 0,1 0 0,-1 1 0,0-1 0,0 1-1,0 0 1,-1 0 0,1 0 0,0 0 0,-1 0 0,1 0 0,-1 1 0,0-1 0,1 1 0,-1 0 0,-1 0 0,1 0 0,0 0 0,-1 0 0,1 0 0,-1 0 0,0 0 0,1 6 0,0 3 57,0 0 1,-1-1-1,0 1 1,-1 0-1,0 0 1,-1 0-1,-1 0 1,-3 15-1,-3 4 43,-1-1 0,-2-1 0,0 0 0,-3 0-1,-29 49 1,39-73-167,2-1-95,0-1 1,0 1-1,0-1 0,-1 0 1,0 0-1,1 0 1,-1 0-1,-4 3 1,6-6 149,1 0 1,0 0 0,0 0 0,0 0 0,0 0 0,0 0 0,0 0 0,0 0-1,0 1 1,0-1 0,0 0 0,-1 0 0,1 0 0,0 0 0,0 0-1,0 0 1,0 0 0,0 0 0,0 0 0,0 0 0,-1 0 0,1 0 0,0 0-1,0 0 1,0 0 0,0 0 0,0 0 0,-1 0 0,1 0 0,0 0-1,0 0 1,0 0 0,0 0 0,0 0 0,0 0 0,0 0 0,-1 0 0,1 0-1,0 0 1,0 0 0,0-1 0,0 1 0,0 0 0,0 0 0,0 0-1,0 0 1,-1 0 0,1 0 0,0 0 0,0 0 0,0-1 0,0 1 0,2-10-80,9-11-230,10-10-130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0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 20252,'-5'-1'189,"1"-1"0,-1 0 0,0 1 0,1 0 0,-1 0 0,0 0 0,0 1 0,0 0-1,0 0 1,0 0 0,1 0 0,-1 1 0,0-1 0,0 1 0,0 1 0,1-1 0,-1 1 0,1-1 0,-1 1-1,1 1 1,-1-1 0,-6 6 0,0-1 5,1 1-1,0 0 1,0 1-1,1 0 1,0 1-1,1-1 1,-13 19 0,13-13-156,1 1 0,0-1 0,1 1 1,1 0-1,0 0 0,1 1 0,1 0 0,0 0 1,2-1-1,0 1 0,0 0 0,2 0 1,0 0-1,7 33 0,-7-45-32,1 0 0,-1 1 0,1-1 0,0 0 0,1 0 0,-1 0 0,1 0-1,0-1 1,1 1 0,-1-1 0,5 5 0,-6-7-2,1 0 0,-1 0-1,0 0 1,1-1 0,0 1-1,-1-1 1,1 1 0,0-1-1,-1 0 1,1 0 0,0-1-1,0 1 1,0 0 0,0-1 0,0 0-1,0 1 1,0-1 0,0 0-1,0-1 1,0 1 0,0-1-1,3 0 1,1-1 19,0-1-1,-1 0 1,1 0-1,-1 0 1,0-1-1,0 0 1,0 0-1,-1 0 0,1-1 1,-1 0-1,0 0 1,0 0-1,-1-1 1,0 0-1,0 0 1,0 0-1,-1 0 1,1 0-1,-1-1 1,-1 1-1,3-10 1,-5 15-14,1 0 0,-1 0-1,0-1 1,1 1 0,-1 0 0,0 0 0,0-1 0,0 1 0,0 0-1,0 0 1,-1 0 0,1-1 0,0 1 0,0 0 0,-1 0 0,1 0 0,-1-1-1,1 1 1,-1 0 0,-1-1 0,2 1 0,-1 1 0,0-1 1,0 1-1,0-1 0,0 1 0,0-1 0,0 1 0,1 0 1,-1-1-1,0 1 0,0 0 0,0 0 0,0 0 0,0 0 1,0 0-1,0 0 0,0 0 0,0 0 0,-2 0 0,-2 1 17,1 1 0,-1-1 1,0 1-1,0 0 0,1 0 0,-1 0 0,1 1 0,-5 3 0,5-3-10,0 1 0,0 0 0,0 1 0,1-1 0,0 1 0,-1-1 0,-3 11 0,6-14-15,1-1 0,-1 1 1,1 0-1,-1 0 0,1 0 1,-1 0-1,1 0 1,0 0-1,-1 0 0,1 0 1,0 0-1,0 0 0,0 0 1,0 0-1,0 0 0,0 0 1,0 0-1,0 0 0,0 0 1,1 0-1,-1-1 0,0 1 1,1 0-1,-1 0 0,0 0 1,1 0-1,-1 0 0,1 0 1,-1 0-1,1-1 0,0 1 1,-1 0-1,1 0 0,0-1 1,0 1-1,-1-1 0,1 1 1,0 0-1,0-1 0,0 0 1,0 1-1,0-1 0,0 1 1,0-1-1,0 0 0,-1 0 1,1 0-1,0 1 0,0-1 1,0 0-1,2 0 0,4 0 3,-1 0 0,0-1-1,1 0 1,-1 0-1,1 0 1,-1 0 0,0-1-1,6-3 1,53-24 14,-27 10-11,12-5 0,-31 14-2,0 1 0,21-7 0,-38 15-5,0 0-1,0 1 0,0-1 1,0 1-1,0 0 0,0-1 1,0 1-1,0 0 0,4 1 1,-6-1-1,1 0 0,-1 0 0,1 0 0,0 1 0,-1-1 0,1 0 1,-1 0-1,1 1 0,-1-1 0,1 1 0,-1-1 0,1 0 1,-1 1-1,1-1 0,-1 1 0,1-1 0,-1 1 0,0-1 1,1 1-1,-1-1 0,1 2 0,-1 0-1,1 1 0,-1 0 0,0 0 0,0 0 0,0-1 0,0 1 0,0 0 0,-1 0 0,1 0 0,-1-1-1,0 1 1,-1 4 0,-11 28-32,8-24-246,0 2 0,1-1 0,-3 18-1,8-20-482,4-10 319,11-14 15,3-9-86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3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29 437 16580,'-2'23'2092,"-10"35"0,8-42-1331,0 0 1,2 1-1,0-1 0,0 26 1,2-41-738,0 1 0,0 0 1,0-1-1,0 1 0,0 0 1,1-1-1,-1 1 1,1-1-1,-1 1 0,1 0 1,0-1-1,-1 1 1,1-1-1,0 0 0,0 1 1,0-1-1,0 0 0,0 1 1,3 1-1,-3-3-18,0 0-1,0 1 0,0-1 1,0 0-1,0 0 1,0 0-1,0 0 0,0 0 1,0 0-1,1 0 1,-1-1-1,0 1 0,0 0 1,0 0-1,0-1 1,0 1-1,0-1 0,0 1 1,0-1-1,0 1 0,-1-1 1,1 0-1,0 1 1,0-1-1,0 0 0,-1 0 1,1 0-1,0 1 1,-1-1-1,2-2 0,4-5 51,0-1 0,0 0 0,-1-1-1,0 0 1,0 1 0,-1-2 0,-1 1-1,5-20 1,-4 8 182,0 1 0,-2-1 0,-1-32 0,-1 51-203,-3-39 385,3 40-397,0 0 1,-1 1 0,1-1-1,0 0 1,-1 1 0,1-1-1,-1 0 1,1 1 0,-1-1-1,0 0 1,0 1 0,0-1 0,0 1-1,0 0 1,0-1 0,0 1-1,0 0 1,-1 0 0,-2-2-1,5 2-57,-1 1 0,1 0 0,-1 0 0,0 0 0,1 0 0,-1 0 0,0 1 0,1-1 0,-1 0 0,0 0 0,1 0 0,-1 0 0,0 0 0,1 0 0,-1 0 0,0 1 0,0-1 0,1 0 0,-1 0 0,0 0 0,0 1 0,1-1 0,-1 0 0,0 0 0,0 1 0,1-1 0,-1 0 0,0 1 0,0-1 0,0 0 0,0 1 0,0-1 0,1 0 0,-1 1 0,0-1 0,0 0 0,0 1 0,0-1 0,0 0-1,0 1 1,0-1 0,0 0 0,0 1 0,0-1 0,0 0 0,0 1 0,-1-1 0,1 0 0,0 1 0,0-1 0,0 0 0,0 1 0,-1-1 0,1 0 0,0 0 0,0 1 0,0-1 0,-1 1 0,5-5-120,0 1 0,-1 0 0,1-1-1,-1 0 1,0 0 0,0 0 0,0 0 0,0 0 0,3-7-1,18-46-450,-23 54 577,10-24 324,-2 0 1,-1 0-1,-2 0 1,0-1-1,-2 0 1,2-53-1,-9 76 300,0 12-312,0 23-194,2 1 0,0-1 0,6 41 0,-4-54-75,3 40-10,4 1 0,1-1-1,4-1 1,19 58 0,-30-108-5,17 39-10,-18-43 12,0 0 0,0 0 1,1 1-1,-1-1 1,0 0-1,1-1 1,0 1-1,-1 0 0,1 0 1,0-1-1,0 1 1,0-1-1,0 0 0,0 1 1,0-1-1,4 1 1,-5-1 0,0-1-1,0 0 1,0 0 0,0 0 0,-1 0 0,1 0 0,0-1 0,0 1-1,0 0 1,-1 0 0,1 0 0,0-1 0,0 1 0,0 0-1,-1-1 1,1 1 0,0-1 0,-1 1 0,1-1 0,0 1 0,-1-1-1,1 1 1,-1-1 0,1 0 0,-1 1 0,1-1 0,-1 0-1,1 1 1,-1-1 0,1 0 0,-1 0 0,0 0 0,0 1 0,1-1-1,-1 0 1,0 0 0,0 0 0,0 1 0,0-3 0,1-33 113,-3 17-44,-2 0 0,0 0-1,-1 0 1,-1 0-1,-1 1 1,0 0-1,-13-22 1,-1 5 132,-1 0 1,-37-44-1,41 61-117,14 15-70,0-1 0,1 1 0,0-1-1,-1 0 1,-3-6 0,7 10-19,0 0-1,0 0 1,0 0-1,0-1 1,0 1-1,0 0 1,0 0-1,0 0 1,0 0-1,0 0 1,0 0-1,0-1 1,0 1-1,0 0 1,0 0-1,0 0 1,0 0-1,0 0 1,0 0-1,0-1 1,0 1-1,0 0 1,0 0-1,0 0 1,0 0-1,0 0 1,0 0-1,0-1 1,0 1-1,0 0 1,0 0-1,0 0 1,0 0-1,1 0 1,-1 0-1,0 0 1,0 0-1,0 0 1,0 0-1,0 0 1,0-1-1,0 1 1,1 0-1,-1 0 1,0 0-1,0 0 1,0 0-1,12-1-244,23 5-584,-21-2 251,107 7-1791,-75-6 1631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39 16019,'0'-2'263,"0"0"-1,1 0 0,-1 0 0,0 0 0,-1 0 0,1 0 0,0 0 1,0 0-1,-1 0 0,1 0 0,-1 1 0,0-1 0,1 0 1,-1 0-1,0 0 0,-2-1 0,3 2-166,-1 1 0,1-1-1,0 1 1,-1 0 0,1-1 0,-1 1-1,1 0 1,-1 0 0,0-1 0,1 1-1,-1 0 1,1 0 0,-1 0 0,1 0-1,-1 0 1,1 0 0,-1-1 0,0 1-1,1 1 1,-1-1 0,0 0 0,-1 0 78,0 1 0,1 0-1,-1-1 1,0 1 0,1 0 0,-1 0 0,1 0 0,-1 0 0,1 0 0,-2 2 0,-5 5 203,0 1 1,1 0-1,0 1 1,0 0-1,1 0 0,1 0 1,-8 17-1,5-4-207,0 0 1,-8 40-1,12-45-125,2 0 0,-1 37-1,3-48-41,0 0 0,1 0 0,0 0 0,0 0 0,1-1 0,0 1 0,0 0 0,0-1 0,1 1 0,6 10 0,-8-15-10,0-1 1,0 1-1,0-1 1,0 1-1,0-1 0,1 0 1,-1 0-1,0 0 1,1 0-1,-1 0 1,1 0-1,-1 0 1,1 0-1,-1 0 1,1-1-1,0 1 1,-1 0-1,1-1 1,0 0-1,-1 1 1,1-1-1,2 0 0,-1 0-37,0-1 0,0 1 0,0-1 0,0 0 0,0 0 0,0 0-1,-1 0 1,1-1 0,0 1 0,-1-1 0,5-3 0,3-3-276,0-1 0,-1-1 1,0 1-1,-1-1 0,7-12 1,3-7-361,-1 0 0,-2-2 0,15-42 1,-10 16-264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21 107 18660,'-5'15'919,"1"-1"0,0 1 0,1 0-1,1 0 1,1 1 0,0-1 0,1 17 0,0-30-855,0 0 1,0-1-1,0 1 1,0 0-1,1-1 1,-1 1-1,1 0 1,-1-1-1,1 1 1,0-1-1,-1 1 1,1-1-1,0 1 1,0-1-1,0 0 1,0 1-1,0-1 1,1 0-1,-1 0 1,2 2-1,-1-2-27,-1-1 0,0 0 0,1 1 0,-1-1 0,1 0 0,0 0 0,-1 1 0,1-1 0,-1-1 0,1 1 0,-1 0 0,1 0 0,-1 0 0,1-1 0,-1 1 0,1-1 0,2-1 0,4-2 23,1-1 0,-1 0 0,0-1 0,0 0 0,11-12 0,58-72 39,-52 59-11,30-29 0,-55 59-83,1 0-1,-1 0 1,1 1-1,0-1 1,-1 1 0,1-1-1,0 0 1,0 1-1,-1 0 1,1-1 0,0 1-1,0-1 1,-1 1-1,1 0 1,0-1-1,0 1 1,0 0 0,0 0-1,0 0 1,0 0-1,-1 0 1,1 0 0,1 0-1,-1 0 2,0 1-1,0-1 1,-1 1 0,1 0-1,0-1 1,-1 1-1,1 0 1,-1-1 0,1 1-1,-1 0 1,1 0 0,-1-1-1,1 1 1,-1 0-1,0 0 1,1 0 0,-1 0-1,0 1 1,2 8 37,-1 0 1,0 1-1,0 13 1,-1-13-8,0 2-3,1 0 1,0 0-1,1 0 0,6 21 1,-8-34-33,0 1 0,0-1 0,0 1 0,0-1 0,0 1 0,0-1 0,1 0 0,-1 1 0,0-1 0,0 1 0,0-1 0,1 0 0,-1 1 0,0-1 0,0 1 0,1-1 0,-1 0 0,0 1 1,1-1-1,-1 0 0,0 0 0,1 1 0,-1-1 0,0 0 0,1 0 0,-1 1 0,1-1 0,-1 0 0,0 0 0,1 0 0,-1 0 0,1 0 0,-1 0 0,1 0 0,-1 0 0,1 0 0,0 0 0,0-1 0,0 0 0,0 0 0,0 0-1,0 1 1,0-1 0,0 0 0,0 0 0,0 0-1,0-1 1,-1 1 0,2-2 0,19-44-6,-19 41 9,12-32-17,-9 23-4,0-1 0,2 1 0,13-25 1,-19 39 14,-1 0 0,1 0 0,-1 0 1,1 0-1,0 0 0,-1 0 0,1 0 1,0 0-1,-1 1 0,1-1 0,0 0 1,0 1-1,0-1 0,0 0 0,0 1 1,0-1-1,0 1 0,0-1 0,0 1 1,0 0-1,0-1 0,0 1 0,0 0 1,2 0-1,-2 0-2,0 1 0,0-1 0,0 1 0,0 0 0,0-1 0,0 1 0,0 0 1,0 0-1,0 0 0,0-1 0,0 1 0,-1 0 0,1 0 0,0 0 0,-1 0 0,1 1 0,0 1 1,3 7-21,-1 0 1,0 0-1,3 16 1,-4-10 17,-2-13 6,0 1-1,1-1 1,-1 0-1,1 1 1,0-1-1,0 0 1,0 1-1,0-1 1,1 0-1,1 4 1,-3-7 1,0 0 0,1 0 0,-1 0 0,0 1-1,0-1 1,1 0 0,-1 0 0,0 0 0,1 0 0,-1 1 0,0-1 0,0 0 0,1 0 0,-1 0 0,0 0 0,1 0 0,-1 0 0,0 0-1,1 0 1,-1 0 0,0 0 0,1 0 0,-1 0 0,0 0 0,0 0 0,1 0 0,-1-1 0,0 1 0,1 0 0,-1 0 0,0 0-1,0 0 1,1 0 0,-1-1 0,0 1 0,0 0 0,1 0 0,-1 0 0,0-1 0,0 1 0,0 0 0,1-1 0,-1 1 0,0 0 0,0 0-1,0-1 1,10-16-12,-9 15 18,13-29 10,-11 23-54,0 0 0,1 0 1,-1 1-1,1-1 0,1 1 1,0-1-1,0 2 0,0-1 1,11-10-1,-16 17 27,1 0-1,-1-1 0,0 1 1,1 0-1,-1 0 1,0-1-1,1 1 1,-1 0-1,1 0 1,-1 0-1,1 0 0,-1 0 1,0 0-1,1 0 1,-1 0-1,1 0 1,-1 0-1,1 0 1,-1 0-1,1 0 0,-1 0 1,0 0-1,1 0 1,-1 0-1,1 1 1,-1-1-1,0 0 1,1 0-1,-1 0 0,1 1 1,-1-1-1,9 16-388,-1 22-372,-8-37 736,10 66 2,-7-59-59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33 166 15907,'13'-127'3816,"-10"88"1080,-29 415-2186,5 191-4643,20-438 1656,1-102-85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18764,'5'153'2527,"8"147"-271,-6-216-1627,28 126 0,-31-195-441,0-1 0,1 0-1,6 15 1,-11-28-166,1-1-1,-1 1 1,0 0 0,0-1-1,1 1 1,-1-1-1,0 1 1,1-1 0,-1 1-1,0-1 1,1 1 0,-1-1-1,1 0 1,-1 1-1,1-1 1,-1 1 0,1-1-1,-1 0 1,1 0-1,0 1 1,-1-1 0,2 0-1,-2 0-2,1 0-1,-1 0 1,1 0-1,-1 0 1,1-1-1,-1 1 0,1 0 1,-1-1-1,0 1 1,1 0-1,-1-1 1,1 1-1,-1 0 0,0-1 1,1 1-1,-1-1 1,0 1-1,0 0 1,1-1-1,-1 0 1,10-28 409,-10 28-419,20-100 727,7-106 0,-12 76-693,1 13-342,30-287-6049,-41 327 5062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15795,'3'-15'3607,"10"-19"-2566,-9 25-291,123-340 4841,-119 328-5243,-8 21-340,0 0-1,0 0 0,0 0 0,0 1 0,0-1 0,0 0 0,0 0 0,0 0 0,0 1 1,0-1-1,0 0 0,0 0 0,1 0 0,-1 1 0,0-1 0,0 0 0,0 0 0,0 0 1,0 0-1,1 0 0,-1 1 0,0-1 0,0 0 0,0 0 0,0 0 0,1 0 0,-1 0 1,0 0-1,0 0 0,1 0 0,-1 0 0,0 0 0,0 0 0,0 0 0,1 0 0,-1 0 1,0 0-1,0 0 0,0 0 0,1 0 0,-1 0 0,0 0 0,0 0 0,0 0 0,1 0 0,-1 0 1,0 0-1,0 0 0,0 0 0,1-1 0,-1 1 0,0 0 0,0 0 0,0 0 0,0 0 1,0 0-1,1-1 0,-1 1 0,0 0 0,0 0 0,0 0 0,0-1 0,0 1 0,0 0 1,0 0-1,0-1 0,6 19 53,5 40 194,23 109-1527,-25-127 478,3-2-1,19 45 1,-18-59 136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225 120 16788,'2'-56'2895,"-3"52"-2645,1-1 0,-1 1 1,1 0-1,-2-1 0,1 1 0,0 0 0,-1 0 0,1 0 0,-1 0 0,-4-5 0,6 8-185,0 0 0,-1 1-1,1-1 1,-1 0 0,1 0 0,-1 1 0,1-1-1,-1 0 1,0 1 0,1-1 0,-1 1 0,0-1-1,0 1 1,1-1 0,-1 1 0,0-1 0,0 1-1,0 0 1,1 0 0,-1-1 0,0 1-1,0 0 1,0 0 0,0 0 0,0 0 0,0 0-1,0 0 1,1 0 0,-1 0 0,0 0 0,0 0-1,0 0 1,0 1 0,0-1 0,0 0 0,1 1-1,-1-1 1,0 1 0,0-1 0,1 1-1,-1-1 1,0 1 0,1-1 0,-1 1 0,-1 1-1,-1 1 60,0 1 0,1-1-1,-1 1 1,0 0-1,1 0 1,0 1-1,-3 7 1,-1 9 36,1 0 0,0 0 0,2 0 0,-1 25 1,3 89 87,1-132-242,2 49 98,3 0-1,2 0 1,2-1 0,31 96 0,-37-136-85,-2-8-11,0 0 0,-1 0 0,2 0 0,-1 0 0,0 0-1,0 0 1,1 0 0,0 0 0,0 0 0,-1-1-1,1 1 1,4 3 0,-6-6-6,0 0 1,0 0-1,1 1 0,-1-1 1,0 0-1,0 0 0,1 0 1,-1 0-1,0 0 0,1 1 1,-1-1-1,0 0 0,0 0 1,1 0-1,-1 0 0,0 0 1,1 0-1,-1 0 0,0 0 1,0 0-1,1 0 1,-1 0-1,0 0 0,1 0 1,-1 0-1,0-1 0,0 1 1,1 0-1,-1 0 0,0 0 1,0 0-1,1 0 0,-1-1 1,0 1-1,1 0 0,3-14 55,-5-19 17,-7 4-55,-1 1 1,-1 0-1,-1 0 1,-2 1-1,-1 1 1,-1 0-1,-1 0 0,-1 2 1,-31-35-1,42 52-17,-1 0-1,1 1 0,-1 0 1,0 0-1,-15-8 0,10 12 2,11 8 4,11 13 17,-6-14-22,1-1 1,-1 0 0,0 0-1,1 0 1,0-1-1,0 0 1,0 0 0,0 0-1,0 0 1,1-1-1,-1 0 1,1 0 0,0 0-1,-1-1 1,9 2-1,-6-3 0,1 0-1,-1 0 1,0-1-1,0 1 1,1-2-1,-1 1 1,0-1-1,0-1 0,-1 1 1,10-6-1,-5 3 5,-1-1 0,0-1-1,-1 1 1,0-2 0,0 0-1,0 0 1,-1 0 0,0-1-1,-1-1 1,0 0 0,0 0-1,-1 0 1,-1-1 0,8-16-1,-13 25 0,1-2 6,0 1 0,-1-1 0,0 0 0,1 0 0,-1 0 1,-1 0-1,1 0 0,-1 0 0,1-1 0,-1-4 0,-8 43 119,6-13-121,0-1 0,2 1 1,0 0-1,1-1 0,8 37 1,-9-56-8,0 1 1,0-1 0,0 0 0,1 0 0,-1 0 0,1 0 0,-1 0 0,1 0-1,-1 1 1,1-1 0,0 0 0,0-1 0,-1 1 0,1 0 0,0 0-1,0 0 1,0 0 0,0-1 0,0 1 0,0 0 0,2 0 0,-2 0 2,0-1 1,0 0-1,1 0 0,-1-1 1,0 1-1,0 0 1,0 0-1,0 0 0,0-1 1,0 1-1,0-1 1,1 1-1,-1-1 0,0 1 1,0-1-1,-1 0 1,1 1-1,1-2 1,5-4 32,0-1 0,-1 0 0,0-1 1,6-9-1,-10 14-27,23-34 71,-11 15-15,1 1 0,23-25 1,-37 44-65,1 0 0,-1 1 0,1-1 0,-1 1 0,1 0 0,0 0 0,0 0 1,-1 0-1,1 0 0,0 0 0,0 0 0,0 0 0,4 0 0,-5 1-2,0 0 0,0 0-1,0 0 1,0 0 0,0 1 0,0-1 0,0 0-1,0 0 1,0 1 0,-1-1 0,1 1-1,0-1 1,0 1 0,0-1 0,-1 1-1,1-1 1,0 1 0,-1 0 0,1 0 0,0-1-1,-1 1 1,1 0 0,-1 0 0,1 0-1,-1-1 1,1 1 0,-1 0 0,0 0-1,1 0 1,-1 0 0,0 1 0,15 78 51,-14-80-53,-1 1 1,0-1 0,0 0 0,0 1 0,0-1-1,0 1 1,0-1 0,0 1 0,0-1-1,1 0 1,-1 1 0,0-1 0,0 0 0,1 1-1,-1-1 1,0 1 0,1-1 0,-1 0-1,0 0 1,1 1 0,-1-1 0,0 0 0,1 0-1,-1 1 1,0-1 0,1 0 0,-1 0-1,1 0 1,-1 0 0,1 1 0,-1-1 0,0 0-1,1 0 1,-1 0 0,1 0 0,-1 0-1,1 0 1,-1 0 0,1 0 0,-1 0 0,0-1-1,1 1 1,-1 0 0,1 0 0,-1 0-1,0 0 1,1-1 0,-1 1 0,1 0 0,-1 0-1,0-1 1,1 1 0,-1 0 0,0-1-1,1 1 1,-1 0 0,0-1 0,0 1 0,1 0-1,-1-1 1,23-27-63,-19 23 20,-2 3 41,32-38-815,-33 38 690,1 1 1,-1 0-1,0-1 0,1 1 1,-1 0-1,1 0 0,-1 0 1,1 0-1,0 0 0,-1 0 1,1 1-1,0-1 1,0 0-1,0 1 0,-1-1 1,1 1-1,0 0 0,0 0 1,0-1-1,0 1 0,0 1 1,0-1-1,2 0 1,-4 0 107,1 0 0,-1 1 0,0-1 1,0 0-1,0 0 0,0 0 0,0 0 1,0 0-1,1 0 0,-1 0 0,0 0 1,0 0-1,0 0 0,0 0 0,0 1 1,0-1-1,0 0 0,0 0 0,1 0 1,-1 0-1,0 0 0,0 0 0,0 1 1,0-1-1,0 0 0,0 0 0,0 0 1,0 0-1,0 0 0,0 0 0,0 1 1,0-1-1,0 0 0,0 0 0,0 0 1,0 0-1,0 0 0,0 1 0,0-1 1,0 0-1,0 0 0,0 0 0,0 0 1,-1 0-1,1 0 0,0 1 0,0-1 1,0 0-1,0 0 0,0 0 1,0 0-1,0 0 0,-8 3-684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18188,'0'-17'2464,"-2"4"1097,2 19-2321,0 0-471,2-2-1394,-2 1 705,0-6-240,-6-12-96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 18212,'-1'-1'93,"1"1"0,0-1 1,0 1-1,-1-1 0,1 1 0,0 0 1,0-1-1,-1 1 0,1-1 0,-1 1 1,1 0-1,0-1 0,-1 1 0,1 0 1,-1-1-1,1 1 0,-1 0 0,1-1 1,-1 1-1,1 0 0,-1 0 0,1 0 1,-1 0-1,1-1 0,-1 1 0,1 0 1,-1 0-1,1 0 0,-1 0 0,1 0 1,-1 0-1,1 1 0,-1-1 0,1 0 1,-1 0-1,1 0 0,-1 0 1,1 0-1,-1 1 0,1-1 0,-1 0 1,1 1-1,-1-1 0,1 0 0,-1 1 1,1-1-1,0 0 0,-1 1 0,1-1 1,0 1-1,-1 0 0,-1 1 193,0 0 1,0 0-1,0 0 1,0 0-1,1 1 1,-1-1-1,1 1 1,-1-1-1,0 4 1,0 0-80,1 1 0,0-1 0,1 1 0,-1-1 1,1 1-1,1-1 0,-1 1 0,1-1 1,2 11-1,-2-15-204,-1-1 0,0 1 0,1-1 1,-1 1-1,1-1 0,0 1 0,0-1 0,-1 1 1,1-1-1,0 0 0,0 1 0,0-1 1,0 0-1,0 0 0,1 0 0,-1 0 0,0 0 1,0 0-1,1 0 0,-1 0 0,1 0 1,-1-1-1,0 1 0,1-1 0,-1 1 0,1-1 1,0 1-1,-1-1 0,1 0 0,-1 0 1,1 0-1,0 0 0,-1 0 0,1 0 0,-1 0 1,1 0-1,0-1 0,-1 1 0,1-1 0,-1 1 1,1-1-1,-1 1 0,3-3 0,3 0 12,-1-2 1,0 1-1,1-1 0,-2 1 0,1-2 0,-1 1 0,1-1 0,-1 0 1,-1 0-1,1 0 0,4-9 0,-2 4 79,0 1 0,14-15 0,-21 25-90,0-1 0,0 1 0,1 0 0,-1-1 0,0 1 0,0 0 0,0-1 0,1 1 0,-1 0 0,0-1 0,0 1 0,1 0 0,-1 0-1,0-1 1,1 1 0,-1 0 0,0 0 0,1 0 0,-1 0 0,0-1 0,1 1 0,-1 0 0,0 0 0,1 0 0,-1 0 0,1 0 0,-1 0-1,0 0 1,1 0 0,-1 0 0,0 0 0,1 0 0,-1 0 0,1 0 0,-1 0 0,0 0 0,1 1 0,-1-1 0,0 0 0,1 0 0,-1 0-1,0 1 1,1-1 0,-1 0 0,0 0 0,1 1 0,-1-1 0,0 0 0,0 0 0,0 1 0,1-1 0,-1 0 0,0 1 0,0-1 0,0 0 0,1 1-1,-1-1 1,0 0 0,0 1 0,4 30 142,-3-18-127,3 27 43,-1-8-27,1-1 0,14 56 1,-18-86-36,1 0 0,-1 1 1,0-1-1,1 0 1,-1 0-1,1 0 1,-1 1-1,1-1 1,-1 0-1,1 0 1,0 0-1,0 0 1,-1 0-1,1 0 0,0 0 1,0-1-1,0 1 1,0 0-1,0 0 1,2 0-1,-2-1-1,-1 0 0,1 0 0,0 0 0,0 0 0,0-1 0,-1 1 1,1 0-1,0 0 0,-1-1 0,1 1 0,0 0 0,-1-1 0,1 1 0,0-1 0,-1 1 0,1-1 0,-1 1 0,1-1 0,-1 0 0,1 1 0,-1-1 0,1 0 0,0 0 0,3-6-73,0 0-1,-1 0 1,0-1 0,4-11-1,40-167-4071,-40 161 3287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84 121 20588,'0'-1'121,"0"1"0,0-1 0,-1 0 0,1 0 0,-1 0 0,1 0 0,-1 1 0,1-1 0,-1 0 0,1 0-1,-1 1 1,0-1 0,1 0 0,-1 1 0,0-1 0,0 1 0,1-1 0,-1 1 0,0-1 0,0 1 0,0 0 0,0-1-1,1 1 1,-1 0 0,0 0 0,0 0 0,0-1 0,0 1 0,0 0 0,0 0 0,0 0 0,0 0 0,0 1-1,1-1 1,-1 0 0,0 0 0,0 1 0,0-1 0,0 0 0,0 1 0,0-1 0,1 1 0,-1-1 0,0 1 0,0-1-1,1 1 1,-1-1 0,0 1 0,1 0 0,-1-1 0,1 1 0,-1 0 0,0 1 0,-5 7 58,1-1-1,1 1 1,-1 0 0,2 0 0,-1 1 0,1-1-1,0 1 1,-1 11 0,1 1-179,0 0-1,1 36 1,2-54-3,0 0 0,1 1-1,-1-1 1,1 0 0,0 1 0,0-1-1,0 0 1,3 7 0,-3-10 0,0 0 0,-1-1 0,1 1 0,0 0 0,0 0 0,-1 0 0,1-1 0,0 1-1,0 0 1,0-1 0,0 1 0,0-1 0,0 1 0,0-1 0,0 1 0,0-1 0,0 0 0,0 0 0,1 1 0,-1-1 0,0 0 0,0 0 0,0 0 0,0 0 0,0 0-1,0 0 1,1-1 0,-1 1 0,0 0 0,0-1 0,0 1 0,0 0 0,0-1 0,0 1 0,0-1 0,0 0 0,1 0 0,5-3-48,-1-1 0,1 0-1,-1 0 1,0 0 0,0 0 0,-1-1 0,0 0 0,8-12 0,33-57-493,-43 70 490,4-8-230,-1 0 0,9-25 0,-19 50 42,-2 7 213,1 0 1,-3 22-1,7-37 55,1 1 0,-1 0 0,1-1 0,0 1 0,0 0 0,1-1 0,-1 1 0,1-1 0,0 1 0,0 0 0,0-1 0,1 0 0,0 1 0,0-1 0,3 5 0,-4-8-20,-1 0 1,1 0-1,0 0 1,0 0-1,0 0 0,0 0 1,0 0-1,0-1 1,0 1-1,0 0 1,0-1-1,0 1 0,0-1 1,0 1-1,0-1 1,1 0-1,-1 1 0,0-1 1,0 0-1,0 0 1,1 0-1,1 0 0,-1 0-20,1-1-1,-1 1 0,1-1 1,-1 0-1,1 0 0,-1 0 0,1 0 1,-1-1-1,0 1 0,3-2 1,3-4-169,0 0 1,-1-1-1,0 1 1,8-11-1,-7 5-421,0 1 0,-1-1-1,-1 0 1,0 0 0,0-1-1,-1 1 1,-1-1 0,-1-1-1,0 1 1,0 0 0,-2-1-1,1-22 1,-2 35 507,0 0-1,0 1 1,0-1 0,0 0 0,-1 1 0,1-1-1,-1 0 1,1 1 0,-1-1 0,1 1 0,-1-1-1,0 1 1,0-1 0,0 1 0,0 0 0,0-1-1,0 1 1,0 0 0,0 0 0,-3-3 0,3 4 88,1 0 0,-1 0 0,0-1 0,0 1 0,0 0 1,0 0-1,0 0 0,1 0 0,-1 0 0,0 0 1,0 0-1,0 0 0,0 0 0,0 0 0,0 1 1,1-1-1,-1 0 0,0 1 0,0-1 0,0 0 0,1 1 1,-1-1-1,0 1 0,1-1 0,-1 1 0,0 0 1,1-1-1,-1 1 0,0-1 0,1 1 0,-1 0 0,1 0 1,0-1-1,-1 1 0,1 0 0,-1 0 0,1 0 1,0-1-1,-1 3 0,-3 5 88,-1 5-46,7-24-68,0 5 86,2-4 614,-1 0 0,-1-1 1,0 1-1,2-18 0,-1 41 3060,-9 99 435,6-98-3980,1-1-1,1 0 1,0 0-1,0-1 1,2 1-1,6 20 1,-8-31-195,-1 1-1,1 0 0,0 0 1,0-1-1,0 1 1,0-1-1,0 1 1,1-1-1,-1 0 1,5 3-1,13 14-1807,-19-17 1473,1 0-1,-1 0 1,-1 0-1,1 0 1,0 0-1,0 0 1,-1 0-1,0 0 1,1 0-1,-1 0 1,0 5-1,0-2-558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18964,'1'15'440,"2"0"1,-1 0-1,2 0 0,-1 0 0,2 0 0,0-1 1,1 0-1,1 0 0,11 19 0,-16-30-452,0 0 0,0-1 0,0 1 1,1 0-1,-1-1 0,1 1 0,-1-1 0,1 0 0,0 0 0,0 0 0,0 0 0,0 0 0,0-1 0,0 1 0,0-1 0,1 0 0,-1 0 0,0 0 0,1-1 0,-1 1 0,1-1 0,-1 1 1,1-1-1,-1 0 0,1-1 0,-1 1 0,1-1 0,-1 1 0,1-1 0,-1 0 0,0 0 0,1-1 0,-1 1 0,5-3 0,4-3-254,0-1-1,-1 0 0,0 0 1,-1-1-1,1 0 0,-1-1 1,12-17-1,-3 2-1129,23-43 1,4-6-165,-45 73 1589,-1 0 1,1 0 0,-1 0 0,1 0-1,-1 1 1,1-1 0,0 0 0,-1 0-1,1 1 1,0-1 0,0 0 0,-1 1-1,1-1 1,0 1 0,0-1 0,0 1-1,0 0 1,1-1 0,-2 1 23,1 0 1,-1 1-1,0-1 1,1 0-1,-1 1 1,0-1-1,0 0 0,1 1 1,-1-1-1,0 1 1,0-1-1,1 1 1,-1-1-1,0 0 0,0 1 1,0-1-1,0 1 1,0-1-1,0 1 1,0-1-1,0 1 1,0-1-1,0 1 0,0-1 1,0 1-1,-5 43 1731,-52 193 1178,45-189-3082,2 0 0,3 0 0,1 1 1,2 56-1,6-76-70,6-12-108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0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22853,'-27'26'2072,"7"8"-1680,3 4-208,2 1 697,7 3-1177,5-2-393,5-5 601,2-2-184,-4-14-200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18300,'0'-8'3009,"-3"15"-2593,2 5 1464,1 5-848,3 1-424,4 3-872,3 2-408,2 2-680,3-2 1088,3-2-232,2 2-176</inkml:trace>
  <inkml:trace contextRef="#ctx0" brushRef="#br0" timeOffset="1">301 282 18660,'-1'-1'146,"-1"1"1,1-1-1,0 1 1,0-1-1,0 1 1,-1 0-1,1-1 1,0 1-1,0 0 0,-1 0 1,1 0-1,0 0 1,-1 0-1,1 0 1,0 0-1,0 0 1,-1 0-1,1 1 0,0-1 1,-2 1-1,0 1 51,1-1 0,0 0 0,-1 1 1,1 0-1,0 0 0,0-1 0,0 1 0,0 0 0,-1 3 0,-4 5 342,1-1 0,1 1 1,-7 17-1,7-16-380,0 1 0,2 0 0,-1 0 0,2 0 0,0 0 0,0 1 0,1-1 0,0 18 0,1-29-154,0 0 1,0 0-1,0 0 0,0 0 1,0 0-1,0 0 1,0 0-1,0-1 0,1 1 1,-1 0-1,0 0 0,1 0 1,-1 0-1,1 0 1,-1 0-1,1 0 0,-1 0 1,1-1-1,-1 1 1,1 0-1,0 0 0,-1-1 1,1 1-1,0 0 0,0-1 1,-1 1-1,1-1 1,0 1-1,1 0 0,-1-1-10,1 0-1,-1 0 1,1-1-1,-1 1 0,1 0 1,-1 0-1,0-1 1,1 1-1,-1-1 0,0 1 1,1-1-1,-1 0 1,0 1-1,0-1 0,0 0 1,0 0-1,1 0 1,-1 0-1,0 0 0,1-2 1,4-4-453,1-1 0,-2 0 0,1 0 1,-1-1-1,0 1 0,5-15 0,-6 15-126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 17788,'-1'-1'141,"1"0"1,-1 0 0,0 0-1,1 1 1,-1-1 0,0 0-1,0 1 1,1-1 0,-1 1-1,0-1 1,0 1 0,0-1-1,0 1 1,0 0 0,0-1-1,0 1 1,0 0 0,1 0-1,-1-1 1,0 1-1,0 0 1,0 0 0,0 0-1,0 0 1,0 0 0,0 1-1,0-1 1,0 0 0,0 0-1,0 1 1,0-1 0,0 0-1,0 1 1,0-1 0,0 1-1,1-1 1,-1 1 0,0 0-1,0-1 1,1 1 0,-1 0-1,0 0 1,0 0-1,-3 4 261,-1 1-1,2-1 0,-1 0 0,1 1 0,-4 7 0,0 3-254,0 0-1,2 1 1,-1 0 0,2 0-1,1 0 1,0 1 0,1 0 0,1-1-1,0 1 1,2 0 0,2 19-1,-3-32-138,1-1-1,0 0 0,0 0 0,1 0 0,-1 0 0,1 0 1,0 0-1,0 0 0,0-1 0,0 1 0,1-1 0,-1 1 0,5 4 1,-5-7-41,0 1 0,0-1 0,0 0 0,0 1 0,0-1 0,0 0 0,0 0 1,0 0-1,1 0 0,-1-1 0,0 1 0,1-1 0,-1 1 0,0-1 0,1 0 0,-1 0 1,0 0-1,1 0 0,-1 0 0,1-1 0,-1 1 0,0-1 0,1 1 0,-1-1 0,4-2 1,1-1-330,1 0 0,-1-1 0,0 0 0,-1-1 0,1 0 0,-1 0 0,0 0 0,0-1 0,-1 1 0,0-1 0,0-1 0,-1 1 0,7-14 0,3-10-622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34 365 16812,'-2'-1'2721,"2"1"-2670,-5 8 934,-3 16 352,2 0-875,1 0 1,2 1-1,0 0 1,2 0-1,0 0 0,5 39 1,-4-62-455,0-1 0,0 1 0,1-1 1,-1 1-1,0-1 0,1 1 0,-1-1 1,1 1-1,-1-1 0,1 0 0,0 1 1,0-1-1,-1 0 0,1 0 0,0 1 1,0-1-1,0 0 0,0 0 0,1 0 1,-1 0-1,2 1 0,-2-2-1,1 0 0,-1 0-1,0 0 1,0 0 0,1 0-1,-1 0 1,0-1 0,0 1 0,0 0-1,0-1 1,1 1 0,-1-1-1,0 1 1,0-1 0,0 0 0,0 1-1,0-1 1,0 0 0,0 0-1,0 0 1,0 1 0,-1-1 0,1 0-1,0 0 1,1-2 0,6-10 27,0 0 1,0 0-1,-1 0 0,-1-1 1,0 0-1,5-19 1,17-90 147,-27 118-182,0 0-4,0-1 1,-1 1 0,1 0 0,-1-1 0,0 1 0,-1-8 0,1 13 3,0 1-1,0-1 1,0 0 0,0 0-1,0 0 1,0 0-1,0 0 1,0 0-1,0 0 1,0 0 0,-1 0-1,1 0 1,0 0-1,0 0 1,0 1 0,0-1-1,0 0 1,0 0-1,0 0 1,0 0-1,0 0 1,0 0 0,0 0-1,-1 0 1,1 0-1,0 0 1,0 0 0,0 0-1,0 0 1,0 0-1,0 0 1,0 0-1,0 0 1,0 0 0,0 0-1,-1 0 1,1 0-1,0 0 1,0 0 0,0 0-1,0 0 1,0 0-1,0-1 1,0 1-1,0 0 1,0 0 0,0 0-1,0 0 1,0 0-1,-1 0 1,1 0 0,0 0-1,0 0 1,0 0-1,-6 16-17,-2 19-26,6-28 33,-1 9 7,0 0-1,1 1 1,1-1-1,0 0 0,1 1 1,4 30-1,-4-46 5,0-1-1,0 0 1,0 1 0,0-1-1,0 0 1,0 0-1,0 1 1,1-1-1,-1 0 1,0 1 0,0-1-1,0 0 1,0 1-1,0-1 1,0 0 0,0 1-1,1-1 1,-1 0-1,0 0 1,0 1 0,0-1-1,1 0 1,-1 0-1,0 0 1,0 1 0,1-1-1,-1 0 1,0 0-1,1 0 1,-1 0-1,0 1 1,0-1 0,1 0-1,-1 0 1,0 0-1,1 0 1,-1 0 0,0 0-1,1 0 1,-1 0-1,0 0 1,1 0 0,-1 0-1,0 0 1,1 0-1,-1 0 1,0 0-1,1 0 1,-1-1 0,0 1-1,0 0 1,1 0-1,-1 0 1,0 0 0,0-1-1,1 1 1,-1 0-1,1-1 1,10-14 7,2-7 2,-2-1-1,0-1 1,12-40 0,13-77 44,-13 25-19,-20 95-33,-1-1-1,0 1 0,-3-31 1,1 50-3,0 1 1,0-1 0,-1 0-1,1 1 1,-1-1 0,1 0-1,-1 1 1,1-1 0,-1 1-1,0-1 1,0 1-1,0-1 1,-1-1 0,-6 2-19,-1 12 2,3 3 24,0 1 1,1 0-1,0 0 1,2 0 0,-1 0-1,2 1 1,-1 20-1,1 10 132,6 56 0,9 11 123,-10-100-339,-1 0 0,2 0 0,0 0 0,1-1 0,0 1 0,10 16 1,-8-23-992,-5-13 244,-4-17 109,-2 0 137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14891,'9'-12'2714,"-5"6"-1629,0 1 0,1-1 0,-1 1 0,1 0 0,0 0 0,7-4 0,-11 8-1019,0 0 1,1 0 0,-1 1 0,1-1 0,-1 1 0,1-1 0,-1 1 0,1 0 0,-1-1 0,1 1 0,-1 0 0,1 0 0,-1 0-1,1 0 1,-1 0 0,1 0 0,-1 1 0,1-1 0,-1 0 0,1 1 0,-1-1 0,1 1 0,-1 0 0,0-1 0,1 1 0,-1 0 0,0 0-1,0 0 1,1 0 0,-1 0 0,0 0 0,0 0 0,0 0 0,1 2 0,1 2-42,1 0-1,-2 0 1,1 0-1,0 0 1,-1 0 0,0 0-1,0 1 1,-1-1-1,1 1 1,-1 0 0,0 10-1,0-2-21,0-1-1,-2 1 1,-3 24-1,-2-16 43,1-19 31,1-13-14,-9-92 122,-10-42-132,24 148-70,11 41-6,-11-42 18,0 0 1,0 0-1,0 0 1,1 0-1,-1 0 1,1 0 0,0-1-1,0 1 1,0-1-1,0 1 1,0-1-1,0 0 1,6 4-1,-8-5 3,1-1 0,0 1 0,0-1 0,0 0-1,0 0 1,0 0 0,0 1 0,0-1 0,0 0-1,0 0 1,0 0 0,0 0 0,0 0-1,0-1 1,0 1 0,0 0 0,0 0 0,0-1-1,-1 1 1,1 0 0,0-1 0,0 1 0,0-1-1,0 1 1,-1-1 0,1 0 0,0 1 0,0-1-1,-1 0 1,1 1 0,-1-1 0,1 0 0,0-1-1,3-4-6,-1 1-1,0-1 1,0 0 0,1-6-1,0 3-8,16-39-53,-17 82 26,-2 60 12,-2-56-36,8 70 0,-3-100-310,-1-13-217,3-13-513,-3-1 585,-1 1-1,-1-1 1,-1-26-1,0 14 96,0-33-437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16051,'-7'61'3518,"5"-52"-3134,0 0 0,1-1 0,0 1 0,0 0 0,1 0 0,0 0 0,1 0 0,0 0 0,0 0 0,1-1 0,3 11 0,-4-17-371,-1-1 0,0 0 0,1 0-1,0 0 1,-1 0 0,1 0 0,-1 0 0,1 0-1,0 0 1,0 0 0,0 0 0,0 0 0,0 0-1,0 0 1,0-1 0,0 1 0,0 0 0,0-1-1,0 1 1,0-1 0,0 1 0,0-1-1,1 0 1,-1 1 0,0-1 0,0 0 0,0 0-1,1 0 1,1 0 0,2-1-91,-1 0-1,0 0 1,1-1-1,-1 0 1,0 0-1,7-4 1,-8 4-6,1 0 1,-1 0-1,1 0 0,0 1 1,-1 0-1,9-3 0,-11 5 86,0-1 0,0 0 0,1 0 0,-1 1 0,0-1 0,0 0 0,0 1-1,0-1 1,0 1 0,0 0 0,0-1 0,0 1 0,0 0 0,0-1 0,0 1 0,0 0-1,0 0 1,-1 0 0,1 0 0,0 0 0,-1 0 0,1 0 0,0 0 0,-1 0-1,1 0 1,-1 0 0,0 1 0,1-1 0,-1 0 0,0 0 0,0 0 0,0 2 0,4 44 285,-4-40-229,1 8 178,-2 1-1,1 0 1,-2-1-1,0 1 1,-1-1-1,0 0 1,-1 0-1,-1 0 0,-1 0 1,-10 21-1,15-34-198,0-1 0,-1 1-1,1 0 1,0-1 0,-1 1 0,1-1-1,-1 1 1,1-1 0,-1 0 0,0 0-1,1 0 1,-1 0 0,-3 2-1,4-3-56,1 0-1,-1 0 0,1 0 1,-1 0-1,1 0 0,-1 0 1,1 0-1,-1 0 0,1 0 0,-1 0 1,1 0-1,-1 0 0,1 0 1,-1 0-1,1 0 0,-1-1 1,1 1-1,-1 0 0,1 0 0,-1-1 1,1 1-1,-1-1 0,0 1-72,1-1 0,-1 0 0,0 0 0,1 0 0,-1 0 0,1 0 0,-1 0 0,1 0 0,0 0 0,-1 0 0,1-1 0,0 1 0,0 0 0,0-2 0,0-34-901,4 14 270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4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18892,'0'3'2947,"-1"10"-1989,0 27 2731,1-38-3706,0 0 0,1 1 1,-1-1-1,0 0 1,1 0-1,0 0 1,-1 0-1,1 0 1,0 0-1,0 0 1,0 0-1,0 0 0,0 0 1,1-1-1,-1 1 1,2 1-1,-2-3-26,0 1 0,-1-1 0,1 0 0,0 0 0,0 0 0,0 0 0,-1 0-1,1 0 1,0-1 0,0 1 0,-1 0 0,1 0 0,0-1 0,0 1 0,-1 0 0,1-1 0,0 1-1,-1 0 1,1-1 0,0 1 0,-1-1 0,1 1 0,-1-1 0,1 0 0,0 1 0,-1-1 0,0 0-1,1 1 1,0-2 0,17-24-2674,-15 21 933,5-9 186,-3 8 574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5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11939,'-1'0'111,"1"-1"0,-1 1 1,1-1-1,-1 1 1,1-1-1,0 0 1,-1 1-1,1-1 1,0 0-1,0 1 1,-1-1-1,1 0 0,0 1 1,0-1-1,0 0 1,0 0-1,0 1 1,0-1-1,0-1 1,0 1-26,1 1 1,-1 0 0,0 0 0,1 0 0,-1-1 0,0 1 0,1 0-1,-1 0 1,0 0 0,1 0 0,-1 0 0,0-1 0,1 1 0,-1 0 0,1 0-1,-1 0 1,0 0 0,1 0 0,-1 0 0,1 0 0,-1 1 0,0-1-1,1 0 1,-1 0 0,1 0 0,2 1 203,0 0-1,0 0 1,0 1 0,-1-1 0,1 0-1,0 1 1,-1 0 0,5 3-1,8 12 285,-1 1 0,0 1 0,-1 0 0,15 32-1,31 87 199,-28-50-513,-5 2-1,-4 1 0,-3 1 1,-5 1-1,-3 0 0,-4 176 1,-12-193-84,-3 1 0,-33 137 0,-65 143-134,81-279-25,14-41-21,2-6 2,-1-1 1,-20 41 0,23-59 262,7-12-261,0 0-1,0 0 0,0 0 0,0 0 1,0-1-1,0 1 0,0 0 1,0 0-1,0 0 0,0 0 1,0 0-1,0 0 0,0 0 1,0 0-1,0 0 0,0 0 1,0 0-1,0 0 0,0 0 1,0 0-1,0 0 0,0 0 0,0-1 1,0 1-1,0 0 0,0 0 1,0 0-1,0 0 0,0 0 1,-1 0-1,1 0 0,0 0 1,0 0-1,0 0 0,0 0 1,0 0-1,0 0 0,0 0 0,0 0 1,0 0-1,0 0 0,0 0 1,0 0-1,0 0 0,0 0 1,0 0-1,0 0 0,-1 0 1,1 0-1,0 0 0,0 0 1,0 0-1,0 0 0,0 0 1,0 0-1,0 0 0,0 0 0,0 0 1,0 0-1,0 0 0,0 0 1,0 0-1,0 0 0,0 0 1,0 0-1,4-24-1093,0 2-319,5-22 358,-1 18 375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5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13259,'1'-33'2623,"0"24"-800,1 25 1035,-1 168 1152,-2-85-3436,18 154 0,-16-249-553,-1-1 0,1 1-1,0-1 1,0 1-1,0 0 1,0-1-1,1 0 1,-1 1-1,1-1 1,3 5-1,-4-7-11,-1-1-1,1 1 0,-1-1 0,1 0 0,-1 1 1,1-1-1,-1 0 0,1 1 0,-1-1 0,1 0 0,0 0 1,-1 1-1,1-1 0,-1 0 0,1 0 0,0 0 0,-1 0 1,1 0-1,0 0 0,-1 0 0,1 0 0,0 0 0,0 0 1,1-1 7,0 0 1,-1 0 0,1 1 0,0-1 0,-1-1 0,1 1-1,-1 0 1,0 0 0,1 0 0,-1-1 0,2-2 0,114-159 689,-53 68-827,-39 58-510,-2-1 0,-1-1 1,28-74-1,-25 44 108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5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13243,'-1'21'1451,"2"-9"2125,11-33-940,29-62-663,-4-3 0,35-117-1,-68 190-1843,-2 5-14,0 1-1,1-1 1,0 0-1,8-13 1,-11 20-110,0 1 0,0 0-1,1-1 1,-1 1 0,0-1 0,1 1 0,-1 0-1,0-1 1,1 1 0,-1 0 0,1-1 0,-1 1-1,0 0 1,1-1 0,-1 1 0,1 0 0,-1 0 0,1 0-1,-1 0 1,1-1 0,-1 1 0,1 0 0,-1 0-1,1 0 1,-1 0 0,1 0 0,-1 0 0,1 0 0,-1 0-1,1 0 1,-1 0 0,1 1 0,-1-1 0,1 0-1,-1 0 1,1 0 0,-1 1 0,1-1 0,-1 0 0,1 0-1,-1 1 1,0-1 0,1 0 0,-1 1 0,0-1-1,1 1 1,17 24 13,-15-21-9,30 50-7,38 56-861,-61-96 470,2 0-1,-1-1 1,2 0 0,-1-1 0,20 14 0,-28-23 319,-1 0 1,1-1 0,-1 0 0,1 1 0,0-1 0,0-1 0,0 1 0,0-1 0,0 1 0,0-1 0,0 0-1,1-1 1,-1 1 0,0-1 0,5 1 0,-6-3-11,-1 1 1,1 0-1,-1 0 1,0-1-1,1 0 0,-1 1 1,0-1-1,0 0 0,3-3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5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90 19044,'3'-4'347,"0"0"-1,-1-1 0,1 0 1,-1 1-1,0-1 1,0 0-1,0 0 1,2-11-1,-4 15-274,0 0-1,0 0 1,1-1-1,-1 1 1,0 0-1,0 0 0,0-1 1,0 1-1,-1 0 1,1 0-1,0-1 1,0 1-1,-1 0 1,1 0-1,-1 0 1,1 0-1,-1-1 1,1 1-1,-1 0 1,0 0-1,0 0 1,1 0-1,-1 0 1,0 0-1,0 1 1,0-1-1,0 0 1,0 0-1,0 1 1,0-1-1,0 0 0,0 1 1,-1-1-1,1 1 1,0 0-1,0-1 1,0 1-1,-1 0 1,1 0-1,0 0 1,0 0-1,-1 0 1,1 0-1,-2 0 1,-4 1 60,1 0 0,-1 0 0,1 0 0,-1 1-1,1 0 1,0 1 0,0-1 0,0 1 0,0 0 0,0 1 0,1-1 0,-1 1 0,1 0 0,0 1 0,-8 9 0,-2 1-74,1 2 0,1 0 0,-17 31 0,19-30-48,2 0 0,0 1 0,1 0 0,2 1 0,-8 30 1,12-41-16,0 0 0,1 0 0,0 0 1,1 0-1,0 0 0,0 0 0,1 0 1,0 0-1,1 0 0,0-1 0,0 1 1,1 0-1,0-1 0,8 17 0,-9-22-52,1 1 1,-1 0-1,1 0 0,0-1 0,0 1 1,0-1-1,1 0 0,-1 0 0,1 0 1,-1-1-1,1 1 0,0-1 0,0 0 0,0 0 1,1 0-1,-1-1 0,0 1 0,1-1 1,-1 0-1,0 0 0,1-1 0,-1 1 1,1-1-1,0 0 0,-1 0 0,1-1 0,-1 1 1,1-1-1,-1 0 0,0 0 0,8-3 1,3-2-175,0-1 0,-1 0 0,0-1 0,0 0 0,0-1 0,-1-1 1,19-17-1,10-17-460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0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16339,'9'-5'330,"-1"-1"0,2 1 0,-1 1 0,1-1 0,-1 2-1,1-1 1,0 1 0,1 1 0,13-2 0,12 0 494,47 2 0,-82 2-803,30-1 200,1 2 1,-1 1-1,0 1 0,0 2 0,0 1 0,29 10 1,-55-15-215,-1 1 0,0 0 0,0 0 0,0 0 0,0 0 1,0 1-1,0-1 0,-1 1 0,1 0 0,-1 0 0,1 0 1,-1 1-1,5 6 0,-7-6 6,1-1 1,-1 0 0,0 0-1,0 1 1,0-1-1,0 1 1,-1-1 0,0 1-1,1-1 1,-1 1-1,0-1 1,-1 1 0,1-1-1,0 1 1,-1-1-1,0 1 1,0-1 0,-2 6-1,-4 7 166,-1 0-1,0 0 1,-1-1 0,-1 0-1,0 0 1,-1-1-1,-14 14 1,-13 10 690,-46 35-1,72-63-706,-75 57 1129,77-60-1203,0-1 0,0-1-1,0 0 1,-1 0 0,0-1 0,0 0 0,-14 2-1,24-5-136,-1-1 0,0 0-1,1 1 1,-1-1-1,0 0 1,0 0 0,0 0-1,1 0 1,-1 0 0,0 0-1,0-1 1,1 1-1,-1-1 1,0 1 0,1-1-1,-1 0 1,0 1-1,1-1 1,-1 0 0,1 0-1,-1 0 1,1 0-1,0 0 1,-1-1 0,1 1-1,0 0 1,0-1-1,-2-1 1,2 0-1,0 0 1,0 1-1,1-1 1,-1 0-1,1 0 0,-1 0 1,1 0-1,0 0 0,0 0 1,0 1-1,1-1 0,-1 0 1,1 0-1,-1 0 1,1 0-1,0 1 0,2-5 1,19-32-572</inkml:trace>
  <inkml:trace contextRef="#ctx0" brushRef="#br0" timeOffset="1">1039 61 19796,'0'12'2281,"0"6"-1497,-13 11-296,3 10 1280,-7 11-855,2 7-201,1 1-608,3 5-336,0-10-785,2-4-415,3-14 1064,-2-9-272,-4-18-288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5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56 170 13923,'0'-13'2894,"-5"10"91,4 4-2776,-1-1 0,1 1 0,0 0 0,0 0 0,0 0 0,0 0 1,0 0-1,0 0 0,0 0 0,1 0 0,-1 0 0,0 0 0,0 0 0,0 3 0,-7 16 167,2 0 1,0 0-1,1 0 0,1 1 0,1 0 1,1 0-1,1 0 0,2 28 0,-1-44-361,1 0 0,-1 0 0,2 0 0,-1 0 0,0 0 0,1 0 0,5 10 0,-7-15-12,0 1 1,0-1-1,1 1 1,-1-1-1,1 1 0,-1-1 1,0 1-1,1-1 1,-1 1-1,1-1 1,-1 0-1,1 1 1,-1-1-1,1 0 0,-1 1 1,1-1-1,0 0 1,-1 0-1,1 1 1,-1-1-1,1 0 1,0 0-1,-1 0 0,1 0 1,-1 0-1,2 0 1,0-1 2,-1 1 0,1-1 0,-1 0 0,0 0 0,0 0 0,1 0 0,-1 0 1,0 0-1,0-1 0,0 1 0,0 0 0,0-1 0,0 1 0,-1 0 0,1-1 0,1-1 0,4-12 87,0 0-1,0 0 0,-2 0 1,0-1-1,4-28 1,-4 3 490,-1-45 1,-3 86-583,0 0 1,0 1-1,0-1 0,0 0 0,1 1 1,-1-1-1,0 1 0,0-1 1,0 0-1,0 1 0,1-1 1,-1 0-1,0 0 0,0 1 0,1-1 1,-1 0-1,0 1 0,1-1 1,-1 0-1,0 0 0,0 0 0,1 1 1,-1-1-1,0 0 0,1 0 1,-1 0-1,1 0 0,-1 0 0,0 1 1,1-1-1,-1 0 0,0 0 1,1 0-1,22-2-182,-14 0 111,0 0 1,0-1 0,10-5-1,-17 8 64,8-6-46,0 2 0,1-1 0,-1 1-1,21-4 1,-29 8 50,0-1 0,0 1 0,1 0 0,-1 0-1,0 0 1,0 0 0,1 0 0,-1 0 0,0 1-1,0-1 1,1 1 0,-1-1 0,0 1 0,0 0-1,0 0 1,0 0 0,0 0 0,0 0 0,0 1-1,-1-1 1,1 0 0,0 1 0,-1 0 0,1-1-1,-1 1 1,1 0 0,-1 0 0,0-1 0,0 1-1,1 0 1,-1 3 0,4 8 30,-1 0-1,-1 0 1,0 1-1,-1-1 1,0 1 0,-1 0-1,-1-1 1,0 1 0,-1 0-1,-3 14 1,6-45 231,-1-1 0,-3-32 0,0 15-93,-5-92 273,7 127-441,0 0 0,0-1 1,0 1-1,0 0 0,0 0 1,1-1-1,-1 1 0,0 0 1,0 0-1,0 0 1,0-1-1,0 1 0,0 0 1,0 0-1,1 0 0,-1-1 1,0 1-1,0 0 0,0 0 1,0 0-1,1 0 0,-1-1 1,0 1-1,0 0 1,1 0-1,-1 0 0,0 0 1,0 0-1,0 0 0,1 0 1,-1 0-1,0 0 0,0 0 1,1 0-1,-1 0 0,0 0 1,0 0-1,1 0 1,-1 0-1,0 0 0,0 0 1,1 0-1,-1 0 0,0 0 1,15 4-208,-11-3 101,3 0-177,0 0 0,0 0 0,0-1 0,0 0 1,0 0-1,0-1 0,0 0 0,0 0 0,0-1 0,11-3 0,4-4-1141,39-21 1,-16 7 660,-8 6-1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5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95 106 19868,'-21'25'1540,"-24"32"33,41-52-1264,0 1 0,1 1 0,-1-1 0,1 0-1,1 1 1,-1 0 0,-2 9 0,5-15-289,0-1 0,0 0-1,0 1 1,0-1 0,0 1 0,-1-1-1,1 0 1,0 1 0,0-1 0,0 1-1,0-1 1,0 0 0,0 1 0,0-1-1,0 1 1,0-1 0,1 0 0,-1 1-1,0-1 1,0 1 0,0-1 0,0 0 0,1 1-1,-1-1 1,0 0 0,0 1 0,0-1-1,1 0 1,-1 1 0,0-1 0,1 0-1,-1 0 1,0 1 0,1-1 0,-1 0-1,0 0 1,1 1 0,-1-1 0,0 0-1,1 0 1,-1 0 0,1 0 0,-1 0-1,0 0 1,1 0 0,-1 0 0,1 0-1,-1 0 1,1 0 0,-1 0 0,0 0-1,1 0 1,0 0 0,20-9 193,-2-2-199,-1-2 0,-1 0 0,0-1-1,18-20 1,34-28 25,-66 60-24,-1 0 0,1 0 0,-1 0 0,1 0 0,0 1 0,0 0 0,0-1 0,0 1 0,5-1 0,-7 2-5,0 0-1,0 0 1,0 0-1,0 0 0,0 1 1,0-1-1,0 0 1,0 1-1,0-1 0,0 1 1,-1-1-1,1 1 1,0-1-1,0 1 0,0-1 1,-1 1-1,1 0 1,0-1-1,-1 1 0,1 0 1,0 0-1,-1 0 0,1-1 1,-1 1-1,0 0 1,1 0-1,-1 0 0,1 0 1,-1 0-1,0 0 1,0 0-1,0 0 0,1 1 1,1 9 57,-2-8-42,1 1 1,-1-1-1,1 1 1,0-1 0,1 0-1,1 5 1,-3-7-24,0-1 1,1 0-1,-1 0 1,0 1-1,0-1 1,1 0-1,-1 0 1,0 1-1,0-1 0,1 0 1,-1 0-1,0 0 1,1 1-1,-1-1 1,0 0-1,1 0 1,-1 0-1,0 0 1,1 0-1,-1 0 1,1 0-1,-1 0 1,0 0-1,1 0 0,-1 0 1,1 0-1,12-10 27,-8 5-49,13-18-137,2 1 0,30-25 0,-44 42-117,0 0 0,0 0 0,1 1 0,-1 0 0,1 0 0,0 1 0,0 0 0,0 0 0,1 1 0,-1-1 0,1 2 0,-1-1 0,1 1 0,11 0 0,-15 1 10,0 1-1,0-1 0,-1 1 1,1 0-1,0 1 0,0-1 1,-1 1-1,1-1 0,-1 1 1,1 0-1,-1 0 0,0 1 1,5 3-1,5 4-713,-1-4 151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5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36 105 12723,'6'-10'831,"0"0"0,-1-1 1,0 0-1,5-17 1,-10 28-756,0 0 0,0 0 1,0 1-1,0-1 0,0 0 1,-1 0-1,1 0 0,0 0 1,0 0-1,0 0 0,0 0 1,-1 0-1,1 0 0,0 0 0,0 0 1,0 0-1,0 0 0,-1 0 1,1 0-1,0 0 0,0 0 1,0 0-1,0 0 0,-1-1 1,1 1-1,0 0 0,0 0 1,0 0-1,0 0 0,0 0 1,0 0-1,-1 0 0,1 0 1,0-1-1,0 1 0,0 0 1,0 0-1,0 0 0,0 0 1,0 0-1,0-1 0,0 1 1,0 0-1,0 0 0,-1 0 1,1 0-1,0-1 0,0 1 1,-11 13 1037,3 2-642,0 0 0,1 0 1,0 0-1,-4 19 0,8-26-405,1 0 1,1 0-1,-1 1 0,1-1 0,1 0 0,-1 1 1,1-1-1,1 0 0,0 1 0,2 9 1,-3-16-55,0-1 0,1 0 0,-1 0 0,0 1 0,1-1 0,-1 0 0,1 0 0,0 0 1,-1 0-1,1 1 0,0-1 0,0 0 0,-1 0 0,1 0 0,0-1 0,0 1 0,0 0 0,0 0 0,0 0 1,0-1-1,1 1 0,-1 0 0,2 0 0,-1-1 9,0 0 1,0 0-1,-1 0 0,1 0 1,0 0-1,0-1 0,0 1 0,-1-1 1,1 1-1,0-1 0,0 1 1,-1-1-1,1 0 0,2-2 1,4-2 41,0-1 1,-1-1 0,1 1 0,-2-1-1,9-10 1,2-7 78,-1-2 1,-1 0-1,20-47 0,-7 14-66,-28 59-78,0 0 0,0 0 1,0 1-1,0-1 0,0 0 1,0 0-1,0 0 0,0 0 1,0 0-1,0 0 0,0 1 1,0-1-1,0 0 0,1 0 1,-1 0-1,0 0 0,0 0 1,0 0-1,0 0 0,0 0 1,0 1-1,0-1 0,1 0 0,-1 0 1,0 0-1,0 0 0,0 0 1,0 0-1,0 0 0,1 0 1,-1 0-1,0 0 0,0 0 1,0 0-1,0 0 0,0 0 1,1 0-1,-1 0 0,0 0 1,0 0-1,0 0 0,0 0 1,0 0-1,1-1 0,-1 1 1,0 0-1,0 0 0,0 0 1,0 0-1,0 0 0,0 0 1,0 0-1,1 0 0,-1-1 1,0 1-1,1 14-7,-1 5-33,-1 6-214,2 0 1,0 0-1,9 42 0,-1-38 92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3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47 14411,'-2'1'168,"-23"20"1544,24-20-1595,0 0 0,0 0 0,0 0 0,0 1 0,0-1-1,1 0 1,-1 1 0,0-1 0,1 1 0,-1-1 0,1 1-1,-1-1 1,1 1 0,0-1 0,-1 1 0,1-1 0,0 4 0,0-4-65,1 0 1,-1-1-1,0 1 1,1 0-1,-1-1 1,1 1-1,-1 0 1,0-1 0,1 1-1,0 0 1,-1-1-1,1 1 1,-1-1-1,1 1 1,0-1-1,-1 1 1,1-1-1,0 0 1,-1 1 0,1-1-1,0 0 1,0 1-1,-1-1 1,1 0-1,0 0 1,0 0-1,0 0 1,-1 0-1,1 0 1,0 0-1,0 0 1,1 0 0,29-4 458,-28 4-443,73-13 420,-24 5-347,97-28 0,-17-4-109,-118 39-23,-14 1-9,0 0 0,0 0 0,0 0 0,0 0 0,0 0 1,0 0-1,0 0 0,0 0 0,0 0 0,0 0 0,1 0 0,-1 0 1,0 0-1,0 1 0,0-1 0,0 0 0,0 0 0,0 0 0,0 0 1,0 0-1,0 0 0,0 0 0,0 0 0,0 0 0,0 0 0,0 1 1,0-1-1,0 0 0,0 0 0,0 0 0,0 0 0,0 0 0,0 0 1,0 0-1,0 0 0,0 0 0,0 0 0,0 1 0,0-1 0,0 0 1,0 0-1,0 0 0,0 0 0,0 0 0,0 0 0,0 0 1,0 0-1,0 0 0,0 0 0,-1 0 0,1 1 0,0-1 0,0 0 1,0 0-1,-18 12 16,3-6 3,-1-1 0,1 0-1,-1-1 1,1-1 0,-1-1 0,-18 1-1,-5-2 40,-52-4 0,-47-18 208,117 17-169,87 13-250,1-2 1,1-3-1,-1-3 0,87-10 1,-154 9 149,0-1 0,0 1-1,0 0 1,0 0 0,0 0 0,0 0 0,0-1-1,0 1 1,0 0 0,0 0 0,0 0 0,0 0-1,0-1 1,0 1 0,-1 0 0,1 0 0,0 0-1,0 0 1,0 0 0,0 0 0,0-1 0,0 1-1,0 0 1,-1 0 0,1 0 0,0 0 0,0 0-1,0 0 1,0 0 0,0 0 0,-1 0 0,1-1-1,0 1 1,0 0 0,0 0 0,0 0 0,-1 0-1,1 0 1,0 0 0,0 0 0,0 0 0,-1 0 0,-57-11 86,0 2 1,-115-3-1,150 16-111,21 0-131,14 1-134,-7-4 114,8 3-78,0-1 0,0-1 0,1 0 0,-1-1 0,15 0-1,-3-5-95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4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38 13411,'-2'-2'77,"1"-1"-1,-1 1 1,1 0-1,-1-1 1,0 1 0,0 0-1,0 0 1,0 0 0,0 0-1,0 0 1,0 0 0,-1 1-1,1-1 1,-1 1 0,1 0-1,-1 0 1,0-1 0,1 2-1,-1-1 1,0 0-1,0 0 1,0 1 0,1 0-1,-1 0 1,0 0 0,0 0-1,0 0 1,0 0 0,0 1-1,1-1 1,-5 2 0,-2 1 43,0 0 0,0 0 0,0 1 0,1 0 0,0 1 1,-1 0-1,2 0 0,-13 10 0,0 5 16,0 0 1,2 1-1,0 0 1,2 2-1,-16 27 1,-59 129 222,57-97-312,4 1 0,3 2 0,-30 168 0,-2 269-53,44-314 25,9 1 0,10-1-1,45 321 1,-17-337 4,107 349-1,-81-391-55,-50-133 21,0-1 0,1 0 0,1-1 1,1 0-1,0 0 0,21 21 0,-28-32 6,0 0-1,-1-1 1,1 0-1,0 0 1,1 0-1,-1 0 1,0 0-1,1-1 1,0 0-1,-1 0 0,1 0 1,0-1-1,0 1 1,0-1-1,0 0 1,0-1-1,0 1 1,0-1-1,0 0 1,1-1-1,-1 1 1,0-1-1,0 0 1,0 0-1,0 0 1,0-1-1,-1 1 1,1-1-1,0-1 1,-1 1-1,1-1 1,-1 1-1,0-1 0,0 0 1,0-1-1,6-6 1,11-11-4,-1-2 0,-2 0 0,0-1 0,24-45 0,47-112 47,-28 32-58,-6-3 1,37-174 0,40-323-155,-108 523 164,46-287-36,-29-1 80,-40 365 14,-2 0-1,-2 0 0,-2 0 1,-16-69-1,10 78 15,-1 1-1,-2 0 1,-2 1-1,-1 1 1,-36-57-1,40 74-71,-65-93-494,69 102 444,-1-1 1,0 2-1,-1-1 0,0 1 0,0 1 0,-1 0 0,-14-8 0,-20-1-169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3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16323,'3'2'235,"-1"0"-1,0 1 0,0-1 1,0 1-1,0-1 0,0 1 0,-1 0 1,1 0-1,-1 0 0,1-1 1,-1 1-1,0 1 0,-1-1 0,1 0 1,0 0-1,0 4 0,5 16 434,3 6 8,11 54-1,-10-39-406,89 529 2105,-52 6-1535,-43-260-552,-7-307-305,-1-19-287,-3-21-491,-14-114-914,13 82 1154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5:3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28 589 12139,'-6'18'916,"-13"56"2565,18-68-3036,0 0 0,1 0 0,-1 1 0,1-1 0,1 0 0,-1 0 0,1 0 0,0 1 0,3 9 0,-4-16-400,0 1 0,0-1 0,0 1 0,0-1 0,0 0 0,0 1 0,0-1 0,0 1 0,1-1 0,-1 1 0,0-1 1,0 1-1,0-1 0,1 0 0,-1 1 0,0-1 0,1 1 0,-1-1 0,0 0 0,1 1 0,-1-1 0,0 0 0,1 0 0,-1 1 0,1-1 0,-1 0 0,0 0 1,1 1-1,-1-1 0,1 0 0,-1 0 0,1 0 0,-1 0 0,1 0 0,-1 0 0,1 0 0,-1 0 0,1 0 0,-1 0 0,1 0 0,-1 0 0,0 0 0,1 0 1,-1 0-1,1 0 0,-1-1 0,1 1 0,-1 0 0,1-1 0,1 0 76,0-1 0,0 0 0,-1 0-1,1-1 1,0 1 0,-1 0 0,0 0 0,1-1 0,0-2 0,14-38 457,-1-1 1,-2-1-1,9-58 1,9-143 93,-26 176-595,-5-103-1,0 172-76,0 1-1,0 0 0,0-1 1,-1 1-1,1-1 0,0 1 1,0 0-1,0-1 0,0 1 1,0-1-1,0 1 0,0 0 1,0-1-1,1 1 0,-1-1 1,0 1-1,0 0 0,0-1 1,0 1-1,0-1 0,1 1 1,-1 0-1,0-1 0,0 1 1,1 0-1,-1-1 1,0 1-1,0 0 0,1 0 1,-1-1-1,0 1 0,1 0 1,-1 0-1,1 0 0,-1-1 1,0 1-1,1 0 0,-1 0 1,0 0-1,1 0 0,-1 0 1,1 0-1,-1 0 0,1 0 1,-1 0-1,0 0 0,1 0 1,-1 0-1,1 0 0,-1 0 1,0 0-1,1 0 0,-1 0 1,1 1-1,20 10-16,14 17-28,-2 2 0,0 1 0,-2 2 1,-2 1-1,-1 1 0,-1 1 0,-2 2 0,-2 0 1,32 73-1,-51-100-20,-1-5-183,-1 0 1,1 0-1,0-1 1,6 10-1,-8-14 218,-1 0 0,1-1 0,0 1 0,-1 0 0,1-1 0,0 1 0,-1 0 0,1-1 0,0 1-1,0-1 1,-1 1 0,1-1 0,0 0 0,0 1 0,0-1 0,0 0 0,0 1 0,0-1-1,-1 0 1,1 0 0,0 0 0,0 0 0,0 0 0,0 0 0,0 0 0,0 0 0,0 0-1,0-1 1,0 1 0,0 0 0,-1-1 0,1 1 0,0 0 0,0-1 0,0 1 0,0-1-1,-1 1 1,2-2 0,13-12-494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9:0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1250 455 18588,'-29'-13'65,"-1"2"0,-1 1 0,1 2 0,-1 1 1,-1 1-1,0 1 0,1 2 0,-1 2 0,0 0 0,0 3 0,0 0 0,0 2 0,-56 14 1,51-7-96,0 0 0,1 3 0,0 1 1,2 1-1,-1 2 0,2 2 0,1 1 1,0 1-1,2 2 0,0 1 0,-28 32 1,26-20 35,2 1 1,2 2-1,1 1 1,2 1 0,-20 46-1,19-26-2,1 0-1,4 2 1,-14 72-1,24-82-61,2 0 1,3 1-1,2 0 0,2 0 0,3 0 0,3-1 1,17 95-1,-14-119 5,2 0 1,1-1 0,1 1-1,1-2 1,2 0-1,25 38 1,-26-47 23,1 0 0,2-1-1,0-1 1,0 0 0,2-1 0,0-1-1,1-1 1,0 0 0,28 14 0,-19-14 36,0-2 0,1 0 0,0-2 0,1-2 0,0 0 1,31 3-1,-21-7 51,0-1-1,1-2 1,-1-2 0,45-7 0,-20-3 62,0-3 1,-2-2-1,0-4 0,0-2 1,91-47-1,-69 23-22,-2-3-1,-3-4 0,-2-3 1,-2-4-1,70-71 1,-69 52-58,-3-3 0,-4-3-1,-3-3 1,61-109 0,-86 121-22,57-138 0,-82 170-16,-2-1 0,-3-1 0,-1 0 0,7-78 0,-16 100-17,-1-1 0,-1 0 0,-1 1 0,-2-1 0,0 1 0,-2 0 0,0 0 0,-2 0 0,-1 1 0,0 0 0,-2 0 0,0 1 0,-2 0 0,-1 1 1,0 1-1,-1 0 0,-1 0 0,-1 2 0,-20-19 0,17 21-28,-1 0 1,0 1 0,-2 1-1,1 1 1,-2 1-1,-37-15 1,29 16-44,-1 2-1,0 1 1,-1 1 0,-48-4 0,16 9-27,0 2 1,0 4 0,0 2 0,-111 25-1,-125 52-137,26 26 31,223-87 179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2785 212 12691,'-977'23'448,"875"-25"-744,-132 15 0,167-4 326,0 3 0,-128 40 0,81-11 294,2 5-1,3 5 0,1 4 1,3 5-1,3 5 0,-146 119 1,221-161-281,0 1 0,2 2 0,0 1 0,2 1 0,1 0 0,-29 52 0,44-67-60,0 1-1,1-1 1,1 1-1,0 1 0,1-1 1,1 1-1,0-1 1,1 1-1,0 0 1,1 0-1,1 0 0,1 0 1,0 0-1,1 0 1,0 0-1,1-1 1,1 1-1,8 21 1,0-10-15,0-2 0,2 1 1,1-2-1,1 0 0,1 0 1,1-2-1,1 0 0,0-1 1,2-1-1,25 18 0,3-2 12,1-3 0,2-1 0,94 40 0,-55-35 6,2-5 0,174 37 0,202 0 12,182-17 37,0-29 148,-606-21-166,977-11 334,-819-6-354,-1-9 0,-1-9 1,197-60-1,-257 49-51,204-94 0,-272 105 49,149-75-6,-192 91 10,0-2 0,-1 0 1,-1-2-1,49-49 0,-67 59-10,1-1 0,-2 1-1,0-2 1,0 0 0,-1 0-1,-1 0 1,-1-1 0,0 0-1,0 0 1,-2-1 0,0 1-1,-1-1 1,0 0 0,-1 0-1,-1 0 1,-1-28 0,-3 17-13,-1 0 0,-1 0 0,-1 0 0,-2 1 1,0 0-1,-2 0 0,0 1 0,-2 0 0,-16-25 0,4 14-11,-1 1 0,-1 1-1,-2 1 1,-1 2 0,-2 0-1,-37-28 1,5 12 28,-1 3-1,-107-55 1,77 54 23,-1 4 1,-2 5-1,-139-34 1,-321-31-372,-591 11-942,800 81 975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5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1011 14819,'20'-19'275,"0"1"0,1 2 0,0 0 0,2 1 0,0 1 0,0 1 1,33-12-1,-16 10-321,0 2 0,1 2 0,81-10 0,192-17 77,152-21 11,34-15-56,415-55 166,5 42 381,-707 75-388,964-78-201,-281-36-370,283-32 1055,-1133 154-499,-11-1 221,1 2-1,68 4 0,-87 3 39,-17-4-383,0 0 0,0 0 1,0 0-1,0 0 0,0 0 0,0 0 1,0 0-1,0 1 0,0-1 0,0 0 1,0 0-1,0 0 0,0 0 0,0 0 1,0 0-1,0 0 0,0 0 0,0 1 1,0-1-1,0 0 0,0 0 0,-1 0 1,1 0-1,0 0 0,0 0 0,0 0 1,0 0-1,0 1 0,0-1 0,0 0 1,0 0-1,0 0 0,0 0 0,0 0 1,-1 0-1,1 0 0,0 0 0,0 0 1,0 0-1,0 0 0,0 0 0,0 0 1,0 0-1,-1 0 0,1 0 0,0 0 1,0 0-1,0 0 0,0 0 0,0 0 1,0 0-1,0 0 0,-1 0 0,1 0 1,0 0-1,0 0 0,0 0 0,-32 2-132,17-3 1,1 0 0,-1-2 0,1 0 0,-25-8 0,-8-10-44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0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17252,'33'-14'572,"0"2"1,1 1-1,0 1 1,0 2-1,1 2 1,0 1-1,0 2 1,0 1-1,52 4 1,-58 0-251,28 5 0,-46-5-231,-1 1-1,1-1 1,-1 2 0,0 0-1,19 9 1,-27-12-73,-1 0-1,1 0 1,0 0 0,0 0-1,-1 0 1,1 1-1,-1-1 1,1 0-1,-1 1 1,0-1 0,1 1-1,-1 0 1,0-1-1,0 1 1,0 0 0,0 0-1,0 0 1,-1 0-1,1 0 1,-1 0 0,1 0-1,-1 0 1,1 2-1,-2-1 7,1 0 0,-1 0 0,0 0 0,0 0 0,0 0-1,0 0 1,0 0 0,0-1 0,-1 1 0,0 0 0,1-1 0,-1 1-1,-4 3 1,-4 4 49,-1 0 0,0 0-1,-1-2 1,0 1 0,-15 7-1,-11 4-116,1-2 0,-45 14 0,63-25-34,0-2-1,-1 0 1,1-1 0,-1-1 0,0-1-1,-28-1 1,42-1 32,1-1-1,-1 0 1,1 0 0,-10-4-1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7:1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8064 1012 9250,'-1072'51'2930,"-223"-4"-878,1282-46-2036,-1140 68 648,-1-38-744,85-104 50,910 56-49,-228 6 1,284 16 32,0 4-1,1 5 1,-130 34-1,152-26 37,-135 58 0,167-57 4,0 2 0,2 2 0,-77 59 0,71-42 34,2 1 1,2 3-1,2 1 0,3 3 0,2 1 1,2 2-1,2 2 0,3 1 0,3 2 1,-31 82-1,23-30 32,4 1 0,6 2 0,-23 184 0,37-147-32,7 0-1,14 202 1,5-243-28,5-1 0,5-1 1,4-1-1,5-1 0,5-1 1,74 156-1,-66-176-7,4-2 0,3-2 0,4-2 0,3-3 0,3-2 0,4-4-1,3-2 1,81 66 0,624 416 88,51-77 13,-62-112 61,-561-285-171,401 99 1,133-51-180,4-49 87,-107-50 89,-434-32-73,232-36 0,-271 16 15,-1-7 0,221-76 0,-289 76 53,-1-4 0,-2-4-1,-2-3 1,-1-4-1,111-87 1,-78 37-55,-5-5 0,-4-6 0,-5-3 0,164-238 0,-167 195 284,130-278-1,36-189 641,-240 561-776,137-364 281,-31-13-221,-104 318-134,18-208-1,-40 236-16,-3 0 0,-23-181 0,-1 152 57,-5 0 0,-78-214 0,-128-217 228,157 384-211,28 60-5,-143-307-19,140 318 14,-4 2 0,-76-100 0,99 157 230,-2 1 1,-1 1-1,-2 2 0,-1 2 0,-2 1 1,-1 2-1,-68-36 0,-35-8 128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7:5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0 12843,'-26'14'316,"1"1"-1,0 1 1,2 1 0,0 1 0,1 1 0,-31 35 0,-22 28 243,-115 137 277,155-173-613,2 1 0,-54 101 0,80-134-167,1 0 0,0 1 0,2-1 0,-1 1 0,2 1 0,0-1 0,-1 20-1,4-27-27,0 0-1,0 0 0,1 0 0,0 1 1,0-1-1,1 0 0,0 0 0,0-1 1,1 1-1,0 0 0,1-1 0,-1 1 0,1-1 1,1 0-1,6 8 0,1-3 2,-1-1 0,1-1 0,1 0 0,0 0 0,0-1 0,1-1 0,0 0 0,1-1 0,0-1 0,0 0 0,0-1-1,16 3 1,15 2-12,-1-2 0,90 4 0,-87-11-38,-1-1 1,1-2-1,-1-3 0,0-1 1,0-3-1,65-20 0,-87 20 15,-1-1 0,0 0 0,0-2 1,-1 0-1,-1-2 0,0-1 0,-1 0 0,-1-2 0,0 0 0,-1-1 0,-1-1 0,-1-1 0,19-27 0,-23 27 33,-1-1 0,-1 0 1,-1 0-1,-1-1 0,-1 0 1,-1-1-1,0 0 0,-2 0 0,-1 0 1,1-26-1,-4 36-1,-1 0-1,0 0 1,-1 0 0,0 0 0,-1 1-1,-1-1 1,0 0 0,-1 1-1,0 0 1,-1 0 0,0 0 0,-1 1-1,0-1 1,-1 1 0,0 1-1,-1-1 1,0 1 0,0 1 0,-1-1-1,-12-8 1,-2 1 20,-1 1 1,0 1-1,-2 1 0,1 2 0,-2 0 0,-29-8 1,-10 0 24,-98-15-1,-94 8-391,-25-4 41,184 6 116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7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427 318 10754,'-37'-4'648,"1"1"-1,-1 2 0,1 1 0,0 2 1,-1 2-1,1 1 0,0 1 0,-63 21 1,94-25-512,3-2-89,0 1 0,1-1 0,-1 1 0,0-1 0,1 1 0,-1 0-1,0 0 1,1-1 0,-1 1 0,1 0 0,-1 0 0,1 1 0,0-1 0,-1 0 0,1 0 0,0 1 0,0-1-1,0 0 1,0 1 0,-2 2 0,4-3-41,-1 0 0,0 0-1,0-1 1,1 1 0,-1 0 0,1 0-1,-1-1 1,1 1 0,-1 0 0,1-1-1,-1 1 1,1 0 0,-1-1 0,1 1-1,0-1 1,-1 1 0,1-1-1,0 1 1,0-1 0,-1 0 0,1 1-1,0-1 1,0 0 0,1 1 0,23 7-67,-23-7 67,43 7-12,0-1-1,0-2 0,68-2 0,-88-2 8,392-13 24,-5-24 7,-66 4 9,8 7-12,485-45-3,1003-168 1833,-1714 224-1249,-216 35-1799,23-10 975,-34-3-101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8:3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11931,'6'-4'173,"1"-1"0,-1 1 0,1 0 1,0 0-1,0 1 0,1 0 0,-1 0 1,0 1-1,1 0 0,0 0 0,13-1 1,5 1 196,0 0-1,43 3 1,412-2 708,257-41-969,-31 22 29,-354 14-100,731 21 21,1368-41 4,-753-20-81,-573 24 18,-402 5 2,1114-101 44,-1292 78 6,0 48 416,-482-4-399,186 23 37,-227-20-265,-14-1 85,-9-6 73,0 1 0,1-1 0,-1 0 0,0 0 0,0 0 0,0 0-1,0 0 1,0 1 0,0-1 0,0 0 0,0 0 0,0 0 0,0 0 0,0 0 0,0 1 0,0-1 0,0 0 0,0 0-1,0 0 1,0 0 0,0 0 0,0 1 0,0-1 0,0 0 0,0 0 0,0 0 0,0 0 0,-1 0 0,1 1 0,0-1 0,0 0-1,0 0 1,0 0 0,0 0 0,0 0 0,0 0 0,-1 0 0,1 0 0,0 1 0,0-1 0,0 0 0,0 0 0,0 0-1,0 0 1,-1 0 0,1 0 0,0 0 0,0 0 0,0 0 0,-1 0 0,-19 3-60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9:2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10250,'20'5'304,"0"0"-1,1-2 1,-1 0 0,1-1-1,34-2 1,-28 0-59,365-6 1543,-197 0-1482,447-46 48,-33 0-294,-117 56 130,-1 22 233,116 4-119,-5-19-243,213 7 23,-41 10-9,386 12 420,-1-21 81,378-61-415,-816 15-151,975-87 12,-508 43-4,16-5-9,-97 43 98,-716 12 383,-387 20-470,19-2 219,0 0 0,24-9 1150,-52 11-1209,3 1-249,1 0-1,-1 0 1,0-1 0,1 1 0,-1 0 0,0-1-1,1 1 1,-1-1 0,1 0 0,-1 1 0,1-1-1,-1 0 1,-1-1 0,-2-7-211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3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13451,'19'14'631,"1"-1"-1,0-1 1,0-1 0,1 0 0,1-2 0,32 10-1,3-6 167,104 8-1,62-11 57,-94-6-567,991-2 231,-590-9-489,794-50 10,-1108 37-37,980-73 18,441 43-77,1 74 46,-1452-15-2,1173 38-1,-375-57 72,86 4-65,-666 8 6,102-19-353,-492 15 317,-10 1 59,0 0 0,0 1 0,0 0 1,0-1-1,0 1 0,0 0 0,0 1 0,0-1 0,0 1 0,5 1 0,-9-1-69,-3 3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4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92 211 12995,'-92'7'3679,"135"-2"-83,251-30-1147,-11 0-1828,76 20-373,195-11-268,63-51-29,-153 13 72,3 24 1,-442 30-25,690 8 66,-697-7-64,-3-1-8,-1 1 0,0 1 1,0 0-1,0 0 0,-1 2 0,1-1 1,14 7-1,-21-4-26,-12-3 30,-17-2 20,19-1-19,-390 19-604,-26 1-973,278-29 1034,79-4 195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3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12523,'-4'1'148,"-2"3"63,-1-1 1,1 1 0,0 0-1,-7 6 1,11-8-174,0 1 0,0-1 1,0 0-1,0 1 0,1-1 0,-1 1 0,1 0 0,0-1 0,-1 1 0,1 0 1,1 0-1,-1 0 0,-1 5 0,-2 29 101,2 1 1,4 53-1,-1 16-92,-4 678 2270,95 398-871,0-230-1329,-70 818-53,-44-1335-30,-21 512 4,46 0-5,120 717 9,-87-1255-124,36 909-85,-23-320 300,-46-956-146,3 53-293,-6-82 267,-1-1 0,0 1 0,-1 0 0,-5 22 0,-5-6-58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5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19 222 9442,'-2'2'173,"1"-1"0,-1 1-1,0-1 1,1 1 0,0 0 0,-1 0-1,1 0 1,0 0 0,0 0 0,0 0-1,0 0 1,1 0 0,-1 0 0,0 0 0,1 0-1,0 1 1,-1-1 0,1 0 0,0 3-1,4 47 1754,-3-41-1540,0-9-349,-1-1 1,1 1 0,-1 0 0,1 0-1,0-1 1,0 1 0,0 0 0,0-1-1,0 1 1,0-1 0,0 1 0,0-1 0,1 0-1,-1 1 1,0-1 0,1 0 0,-1 0-1,1 0 1,0 0 0,-1 0 0,1 0-1,0 0 1,-1-1 0,1 1 0,0-1-1,0 1 1,0-1 0,0 0 0,3 1 0,6 0 35,1-1 0,-1 0 0,18-2 1,-23 1-36,61-6 46,98-6-9,-142 13-51,0 1-1,-1 0 0,1 2 0,-1 1 0,27 7 1,-20-2 28,-1-1 1,1-2 0,0-1 0,0-1-1,1-2 1,50-1 0,537-10 180,-497 11-203,339 19-34,-421-19-4,205 23 18,49 3-15,180-30 13,-184-2 12,-161 4-18,530-15-1,-160-34-2,-174 16 3,64-24 1,-4-26-19,-337 72 13,684-112 17,-517 92-7,-34 5 7,2 9 0,182 5 0,-343 12 107,-1 0 0,1 2 0,-1 0 0,0 1 0,0 2 0,0-1-1,0 2 1,-1 1 0,19 9 0,-33-14-88,-1 0-1,0-1 0,0 1 0,1-1 0,-1 0 0,1 0 1,3 1-1,-5-3 79,-5-3-78,-9-3-19,-13-4-7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5:5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5524 215 12179,'-1033'-114'1394,"-2"36"-1699,389 55 229,4 65 291,365 2 196,3 11 0,-506 172 0,657-180-385,-127 66-1,199-85-69,0 2 0,2 2 0,2 2 0,-81 76 0,114-96 32,1 0 0,0 1 0,1 1 0,1 0 0,1 0 0,0 1 0,1 0 0,1 1 0,0 0 0,2 0 0,0 1 0,1 0 0,1 0 0,0 0 0,0 24 0,3-11 7,2 1-1,2-1 1,1 0 0,1 0 0,2 0-1,1 0 1,1-1 0,19 41-1,-3-18 8,2-1-1,3-1 0,60 79 0,-49-81 9,2-2 0,2-1-1,2-3 1,2-2 0,2-2-1,2-2 1,101 54 0,-38-34 15,2-6 0,240 71 1,264 20 71,15-46 0,1178 61 11,-410-158-119,-1123-24 6,-1-11 1,537-141-1,-716 144 15,-1-4 0,-3-4 0,136-77 0,-176 83-1,-2-2 1,-2-2-1,-2-3 0,-1-2 1,-2-3-1,73-88 0,-100 105 9,-2-1-1,0-1 0,-3-1 1,0 0-1,-2-1 0,-2-1 0,18-64 1,-25 68-3,0-1 1,-2 1 0,-2-1-1,0 0 1,-2 0 0,-2 0-1,0 1 1,-2-1 0,-14-51-1,7 48-6,-1 0 0,-1 1 0,-3 1 0,0 0 0,-38-55 0,25 49-8,-1 2 0,-2 0 1,-70-58-1,33 41-22,-3 3 1,-2 3-1,-2 4 1,-128-54-1,20 27-23,-3 8-1,-282-56 1,131 49 37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1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74 18036,'-3'5'1361,"-5"8"-17,10-10-727,6-5 766,20-8-588,134-46 1200,-135 49-1936,0 1-1,0 1 1,0 1 0,35 0-1,13 15 73,-89-17-28,-6 7-77,0 1 0,1 2 0,-1 0 0,-36 13 0,-1-1 22,6-3-11,-1-2-1,-87 8 1,121-20-3,14-1 10,12-2-33,44-10-48,64-8 0,18-5-518,-119 23 345,-12 2 85,1 1 1,0 0-1,0 0 0,0 0 0,0 0 1,-1 0-1,1 1 0,0 0 0,1 0 1,3 0-1,-2 6-202,-9 1-101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7:2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4418 627 13779,'-155'-99'873,"118"79"-937,0 1 0,-56-19 0,-245-59-330,-9 20 262,57 13 380,-249-55 780,-15 38-361,427 72-565,0 6 0,-172 17 0,211-4-113,1 5 0,0 3 0,1 5 1,-103 40-1,102-28-8,1 5 1,1 3-1,-121 85 1,159-94-5,1 3 0,2 1 1,2 2-1,1 2 1,3 2-1,-66 96 1,87-111 15,2 1 1,1 0 0,1 1-1,1 0 1,2 1 0,1 1-1,2-1 1,1 1 0,2 0 0,1 1-1,1-1 1,2 1 0,1-1-1,2 0 1,2 1 0,0-1-1,3-1 1,0 1 0,2-1-1,2-1 1,0 0 0,28 47-1,-14-36 16,2-2-1,2 0 0,2-2 0,1-2 0,2-1 1,1-1-1,2-3 0,58 40 0,-15-21 4,3-3 1,1-4-1,127 46 0,-89-48-15,1-6 1,1-4-1,186 19 1,392-10 31,141-73 215,-691 15-174,-1-8 0,-2-5 1,217-77-1,-245 62-61,-2-5 0,-2-6 0,126-82 0,-177 95-53,-1-4 1,-3-2-1,-2-3 1,-2-3-1,-3-2 0,62-83 1,-92 105-13,-1-2 0,-2 0 0,-1-2 0,-2 0 0,27-84 0,-40 102 34,-1-1 0,-2 0 0,0-1 0,-1 1 0,-1-1 0,-1 1 0,-2-1 0,0 1 0,-1-1 0,-2 1 0,0 0 0,-15-45 0,10 47 17,0 0 0,-2 0 0,0 1 0,-2 1 0,0 0 0,-1 0 0,-19-19 0,10 16 10,-1 0 0,-1 1 0,-1 2 0,-44-26 0,18 18 1,-2 2 1,0 2-1,-1 3 0,-1 3 1,-73-14-1,-8 7-27,-146-6 0,-147 18 39,93 14-53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7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4705 897 12651,'-134'-64'2691,"-53"-25"-1958,132 66-738,-86-23 1,-247-37 431,6 1-163,63-3-284,-285-70-251,469 128 207,-1 5 0,-2 7 0,-208 2 0,241 17 68,1 5 1,0 4-1,0 4 0,2 6 0,-127 43 0,131-29-2,-178 94 0,215-95-3,2 2 0,1 2 0,-96 89 0,126-100 1,1 1 0,2 1-1,1 1 1,1 0 0,2 2-1,2 1 1,-19 46-1,21-39-1,3 1-1,1 0 1,2 1-1,2 1 1,2-1 0,-2 58-1,9-61 0,1 0 0,2 1 0,1-1 0,3-1 0,1 1 0,26 76 0,-21-85 1,1-1 0,1 0 0,1-1 1,2-1-1,1-1 0,2 0 1,0-1-1,46 43 0,-40-47 0,1-1-1,1-1 1,0-1-1,2-2 1,0-1 0,38 14-1,-20-12-1,0-3 0,2-2 0,80 11 0,-39-14-5,111-1-1,86-19-14,287-45 16,-2-30 17,-471 68-2,1189-249 24,-509 50-38,-15-43-1,-690 227 44,117-64 0,-165 78-14,-1-2 0,-1-1 0,-1-1 0,0-1 0,-2-1 0,38-46-1,-55 60 16,-1-1 0,-1 0 0,0 0 0,0-1 0,-1 1 0,0-1 0,-1 0 0,0-1-1,-1 1 1,0-1 0,1-15 0,-3 13 17,-1 1 0,-1-1 1,0 1-1,-1-1 0,0 1 0,-1 0 0,0 0 0,-1 0 1,-10-21-1,-2 1 42,-2 1 0,-1 1 0,-1 1 0,-2 1 0,-1 0 0,-1 2 0,-36-32 0,-1 6-44,-2 3-1,-87-52 1,70 55-173,-2 3 0,-3 3 1,0 4-1,-3 4 0,-1 4 1,-1 4-1,-1 4 1,-115-12-1,18 17-109,-311 14 0,124 25-39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8:1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72 11963,'-9'0'216,"0"0"0,1 1 0,-1 0 0,0 0 0,0 1 0,1 0 0,-1 1 1,1 0-1,0 0 0,0 0 0,0 1 0,0 1 0,0-1 0,1 1 0,0 1 0,0-1 1,-9 10-1,14-12-178,1-1 0,-1 1 1,1-1-1,0 1 0,-1-1 1,1 1-1,0 0 0,1 0 1,-1 0-1,0-1 0,1 1 0,0 0 1,0 0-1,0 0 0,0 0 1,0 0-1,0 0 0,1 0 1,-1 0-1,1-1 0,0 1 1,0 0-1,0 0 0,0-1 0,0 1 1,1-1-1,1 4 0,3 2-22,-1-1 0,1 1 0,0-1 0,1 0-1,0 0 1,0-1 0,11 8 0,12 5-23,1-2-1,0-1 1,1-1 0,1-2 0,0-1 0,1-2 0,56 10 0,251 16-16,-324-35 24,462 20 31,-274-13-19,-1-5-21,253-28-1,193-80-12,-158-8 34,323-63-97,-802 174 74,-8 2 12,-1-1 0,1 1 1,-1-1-1,0 0 1,1 0-1,-1 0 0,0-1 1,0 0-1,0 1 1,7-5-1,-11 5 0,0 1-1,0 0 1,0 0 0,1 0 0,-1-1-1,0 1 1,0 0 0,0 0 0,0 0-1,0-1 1,0 1 0,0 0-1,0 0 1,0 0 0,0-1 0,0 1-1,0 0 1,0 0 0,0 0 0,0-1-1,0 1 1,0 0 0,0 0 0,0 0-1,-1-1 1,1 1 0,0 0-1,0 0 1,0 0 0,0 0 0,0-1-1,0 1 1,-1 0 0,1 0 0,0 0-1,0 0 1,0 0 0,0 0 0,-1-1-1,1 1 1,0 0 0,0 0-1,0 0 1,-1 0 0,-11-5 57,-15-1 3,-1 1-1,0 1 1,-46-1-1,-88 10-91,-291 53-398,3 39 31,166-34 230,-729 125-3,-8-32-52,942-145 178,22-2 6,-332 44-357,1-27-355,353-26 527,-39-3 1,72 3 194,1-1 1,-1 1-1,0 0 1,1 0-1,-1-1 1,0 1-1,1-1 1,-1 1 0,1-1-1,-1 0 1,-1-1-1,3 2 20,0 0 1,0-1-1,0 1 0,0 0 0,0-1 1,0 1-1,0 0 0,0 0 0,0-1 1,1 1-1,-1 0 0,0-1 0,0 1 1,0 0-1,0 0 0,1 0 0,-1-1 1,0 1-1,0 0 0,1 0 0,-1 0 1,0-1-1,0 1 0,1 0 0,-1 0 1,0 0-1,1 0 0,-1 0 0,0 0 1,1 0-1,-1 0 0,0 0 0,1 0 1,-1 0-1,44-9-270,349-1-384,-295 10 626,1200-5-86,2-25 659,666-108 1538,-1841 124-1863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15059,'73'0'-157,"277"-12"-526,605-42 139,2 43 898,-392 7-311,-501 3-48,1082-9-201,4 22 283,1294-13 1232,-2318-3-1252,939-27 417,2 25-1267,-963 9 653,-15 1-38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1 604 12923,'57'-2'678,"98"-15"1,54-25-505,-61 10-8,406-65-218,7 33 120,606 34 729,-683 24-272,-91 0 178,1147-25 2113,1-30-1813,-650 7-1019,-8-23 30,-822 70-137,23 0 563,-1-5 0,86-23 0,-166 35-423,0-1 1,-1 0-1,1 0 0,-1 0 0,1 0 0,-1-1 1,1 1-1,2-2 0,-5 2-6,0 1 0,1-1 0,-1 1 0,1-1-1,-1 1 1,0-1 0,0 0 0,1 1 0,-1-1 0,0 0 0,0 1 0,0-1-1,0 1 1,1-1 0,-1 0 0,0 1 0,0-1 0,-1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16580,'-2'2'104,"0"0"1,0 1 0,0-1 0,0 1 0,1 0 0,-1-1 0,1 1 0,-1 0 0,1 0-1,0 0 1,-1 4 0,2-6-91,0 1 0,0 0 1,0 0-1,0-1 0,0 1 0,1 0 0,-1-1 0,0 1 0,1 0 0,0-1 1,-1 1-1,1-1 0,0 1 0,0-1 0,-1 1 0,1-1 0,0 1 0,1-1 1,-1 0-1,0 0 0,0 1 0,0-1 0,2 1 0,33 25 66,1-1-1,2-2 1,45 22 0,132 51-123,-178-81 58,739 278 51,-581-224-53,831 277 408,-623-215-60,1470 440 1372,-1268-414-1565,5-28 0,903 77 0,-1369-194-167,250 13-1100,-383-25 1056,1-2 0,-1 0-1,20-3 1,-28 3 16,0-1 0,0 0 0,-1 1 0,1-1 0,0 0 0,-1-1 1,1 1-1,5-6 0,-9 8 26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152 648 15235,'-19'-1'634,"8"1"-329,0-1-1,0 0 1,0-1-1,0 0 0,-16-5 1,24 5-242,0 1 1,0-1 0,0 1-1,0-1 1,1 0-1,-1 0 1,1 0-1,-1 0 1,1-1 0,0 1-1,0-1 1,0 1-1,0-1 1,0 0-1,0 0 1,1 1-1,0-1 1,-1 0 0,1-1-1,0 1 1,0 0-1,1 0 1,-1-6-1,-2-15 89,2 0 0,1 0-1,6-47 1,20-73 39,-17 101-119,-6 26-44,2-13 54,1 1 1,2-1-1,1 1 1,14-30-1,-22 55-68,1 1 0,0-1 0,0 1 0,0 0 0,1 0-1,-1 0 1,1 0 0,-1 0 0,1 1 0,0-1 0,6-3 0,-7 5-7,0 0 0,0 1 0,0-1 0,0 1 1,-1-1-1,1 1 0,0 0 0,0-1 0,0 1 0,0 0 1,0 0-1,0 1 0,0-1 0,0 0 0,0 1 0,0-1 1,-1 1-1,1-1 0,0 1 0,0 0 0,0 0 0,-1 0 1,4 2-1,8 8 27,0 0 1,-1 0 0,0 1 0,-1 1-1,19 26 1,-1-1-19,10 9-141,86 80 0,-95-102-15,1-1-1,0-2 1,2-1 0,42 20 0,-30-20 274,2-3 0,0-2 0,0-2 0,78 12-1,10-7-165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215 376 16716,'-30'-66'2202,"18"44"-1434,1-1 1,2 0-1,0 0 1,1-1-1,-8-49 1,16 68-631,0 1 0,0-1 0,0 0 0,1 1 1,0-1-1,0 1 0,0-1 0,1 1 0,0-1 0,-1 1 0,2 0 0,-1 0 0,0 0 0,1 0 1,0 0-1,-1 0 0,1 1 0,1-1 0,5-4 0,-4 4-119,-1 1-1,1-1 1,-1 1 0,1 1-1,0-1 1,0 1 0,0-1-1,1 1 1,-1 1 0,0-1-1,1 1 1,-1 0 0,1 0-1,0 1 1,-1-1 0,7 2-1,-9-1-26,-1 1-1,1-1 0,-1 1 1,1 0-1,-1 0 0,0 0 1,0 0-1,1 0 0,-1 1 0,0-1 1,0 1-1,0 0 0,-1-1 1,1 1-1,0 0 0,-1 0 1,1 0-1,-1 0 0,1 0 1,-1 0-1,0 1 0,2 3 0,1 5-19,0 1-1,-1-1 1,3 18-1,-5-27 23,37 254-174,-18-113 183,-15-107 4,4 15 39,-3 1 0,0 104 0,-6-148-5,-1-1 0,0 1 0,0-1-1,-1 1 1,0-1 0,-1 0 0,1 0 0,-8 13-1,8-16-4,-1-1 0,1 1 0,-1-1 0,0 0 0,0 0 0,0 0 0,0-1 0,0 1 0,-1-1 0,1 0-1,-1 0 1,0 0 0,0 0 0,1 0 0,-1-1 0,0 0 0,-6 1 0,0 0 30,1-1 0,-1-1 1,1 0-1,-1 0 0,1-1 0,-1 0 1,1-1-1,0 0 0,0 0 1,0-1-1,0-1 0,0 1 0,0-1 1,-12-8-1,4 1 11,0-1 0,0 0 0,1-1 0,1-1 0,-23-25 0,32 32-121,1-1 0,-1 1 0,1-1 0,1 0 0,-1 0-1,-3-11 1,7 17-22,0 0 0,1 1 1,-1-1-1,1 0 0,-1 1 0,1-1 0,0 0 0,0 0 0,-1 1 0,1-1 0,0 0 0,1 0 0,-1 1 0,0-1 0,0 0 0,1 0 0,-1 1 0,1-1 0,0 0 0,-1 1 1,1-1-1,0 1 0,0-1 0,0 1 0,0-1 0,0 1 0,0-1 0,1 1 0,-1 0 0,0 0 0,1 0 0,-1 0 0,0 0 0,1 0 0,0 0 0,-1 0 0,1 0 0,1 0 1,7-2-28,-1 1 1,1 0 0,0 0 0,-1 1 0,1 0-1,0 1 1,12 1 0,8-1-272,33-1-255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34 18564,'-1'-2'128,"0"0"0,0 0 0,0 0 0,0 0-1,0 0 1,0 1 0,0-1 0,-1 0 0,1 1 0,-1-1 0,1 1 0,-1-1 0,1 1-1,-1 0 1,0 0 0,0 0 0,0 0 0,0 0 0,0 0 0,0 0 0,0 1 0,0-1-1,0 1 1,0-1 0,0 1 0,0 0 0,0 0 0,0 0 0,0 0 0,0 0 0,-1 0 0,1 0-1,0 1 1,0-1 0,0 1 0,0 0 0,0 0 0,0-1 0,-2 3 0,-1 0-7,-1 0 0,1 0 0,-1 1-1,1 0 1,0 0 0,1 0 0,-1 1 0,1-1 0,0 1 0,0 0 0,0 1 0,-3 5 0,3-3-81,1 0 1,0 0-1,1 0 0,-1 0 1,0 10-1,2-15-29,1 1 0,-1-1-1,1 0 1,0 0 0,0 1 0,0-1 0,1 0-1,-1 1 1,1-1 0,0 0 0,0 0-1,0 0 1,0 0 0,1 0 0,-1 0 0,3 3-1,-3-5-3,-1 0 0,1 1 0,0-1 0,0 0 0,0-1 0,1 1 0,-1 0 0,0 0 0,0 0 0,0-1 0,1 1 0,-1-1 0,0 1 0,1-1 0,-1 1 0,0-1 0,1 0 0,-1 1 0,1-1 0,1 0-1,0-1 16,0 1-1,0-1 0,0 1 0,0-1 0,0 0 0,0 0 0,0 0 0,0-1 0,3-1 0,2-3 58,1 0 0,-1 0-1,0-1 1,12-13 0,-11 8 79,0 0 0,11-21-1,9-12-1412,-4 18-3294,-17 19 3432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18364,'0'26'992,"-2"0"1,-1 0-1,-11 48 1,-2 12 619,2 107 178,14-153-1543,1-1-1,14 75 0,-14-105-204,1 0 1,1-1-1,-1 1 1,1-1-1,1 0 1,5 10-1,-8-16-25,0-1-1,0 1 1,0-1-1,0 0 1,0 1-1,1-1 1,-1 0-1,0 0 1,1 0-1,-1 0 1,1 0-1,-1 0 1,1 0-1,-1-1 1,1 1 0,-1 0-1,1-1 1,0 1-1,-1-1 1,1 0-1,0 0 1,0 1-1,-1-1 1,1 0-1,0-1 1,0 1-1,-1 0 1,1 0-1,0-1 1,-1 1-1,1-1 1,0 1-1,-1-1 1,1 0-1,-1 0 1,1 1-1,-1-1 1,2-1 0,14-11 103,-1 0 1,0-1-1,-1-1 1,0 0-1,23-33 1,-8 11-22,12-11-32,-42 48-66,1 0 0,-1 0 0,0-1 0,0 1 0,0 0-1,0 0 1,1-1 0,-1 1 0,0 0 0,0 0 0,0-1 0,1 1 0,-1 0 0,0 0 0,0 0-1,1-1 1,-1 1 0,0 0 0,1 0 0,-1 0 0,0 0 0,1 0 0,-1 0 0,0 0 0,0 0-1,1 0 1,-1 0 0,0 0 0,1 0 0,-1 0 0,0 0 0,1 0 0,-1 0 0,0 0 0,1 0-1,-1 0 1,0 0 0,0 0 0,1 0 0,-1 1 0,0-1 0,1 0 0,-1 0 0,0 0 0,0 1-1,0-1 1,1 0 0,-1 0 0,0 1 0,0-1 0,0 0 0,1 0 0,-1 1 0,0-1 0,0 0-1,0 1 1,2 18 20,-2-17-18,-1 13 7,2-1 0,0 1 0,5 24 1,-5-35-12,0 0 1,0 0 0,0-1 0,1 1 0,0-1 0,-1 1-1,1-1 1,0 1 0,1-1 0,-1 0 0,0 0 0,1 0-1,0 0 1,0-1 0,0 1 0,0-1 0,0 0-1,0 0 1,5 3 0,-1-3-4,0 0 1,1 0-1,-1 0 1,1-1-1,-1 0 0,1-1 1,-1 1-1,1-2 0,-1 1 1,1-1-1,0 0 1,8-2-1,9-4 8,-1 0 0,31-15 0,-20 6 17,36-25 0,11-5 1,-80 46-20,-1-1 0,0 0 0,1 1 0,-1-1 0,0 1 0,1 0 0,-1-1 0,1 1 0,-1 0 0,1 0 0,-1 0 0,3 0 0,-4 0-1,0 0 0,1 0 0,-1 0 0,1 1 0,-1-1 0,1 0 0,-1 0 0,0 1 0,1-1 0,-1 0-1,1 1 1,-1-1 0,0 0 0,1 1 0,-1-1 0,0 0 0,0 1 0,1-1 0,-1 1 0,0-1 0,0 0 0,0 1-1,1-1 1,-1 2 0,0 2 2,1 0 0,-1 0-1,-1 0 1,1 0 0,0 0 0,-3 7-1,2 0-7,-2 3 0,0 1-94,1 1 0,0-1 0,1 1-1,1-1 1,0 1 0,1 0 0,3 16-1,-4-31 61,0 0 1,1 1-1,-1-1 0,1 0 0,-1 1 1,1-1-1,0 0 0,-1 0 0,1 0 1,0 1-1,0-1 0,0 0 0,-1 0 1,1 0-1,0 0 0,1-1 0,-1 1 1,0 0-1,0 0 0,0-1 0,0 1 0,1 0 1,-1-1-1,0 1 0,0-1 0,1 0 1,-1 1-1,3-1 0,-1 0 8,0 0-1,0-1 1,0 1-1,0-1 1,0 1-1,0-1 1,0 0-1,0 0 1,-1-1 0,1 1-1,4-3 1,29-22-381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2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76 172 16259,'21'-4'2412,"47"-8"-1633,73-12 2,-117 22-573,2 0 1,-1 2-1,41 4 0,-10 8 327,-55-12-529,-1 0 0,0 0-1,0 0 1,0 1 0,1-1-1,-1 0 1,0 0 0,0 0-1,1 0 1,-1 0 0,0 0-1,0 0 1,1 0 0,-1 0-1,0 0 1,0 0 0,1 0-1,-1 0 1,0 0 0,0 0-1,1 0 1,-1-1 0,0 1-1,0 0 1,1 0 0,-1 0-1,0 0 1,0 0 0,0 0-1,1-1 1,-1 1 0,0 0 0,0 0-1,0 0 1,0-1 0,1 1-1,-1 0 1,0 0 0,0 0-1,0-1 1,0 1 0,0 0-1,0 0 1,0-1 0,0 1-1,0 0 1,0 0 0,0-1-1,0 1 1,0 0 0,0 0-1,0-1 1,0 1 0,0 0-1,0 0 1,0-1 0,0 1-1,0 0 1,0 0 0,0-1-1,0 1 1,-1 0 0,1 0-1,0-1 1,-13-12 157,5 8-119,0 2 0,0-1-1,0 1 1,-1 0 0,0 1-1,1-1 1,-1 2 0,-10-2-1,-10 1 215,-34 2 0,-120 19 1285,60-4 244,109-16-1430,18-4-179,24-7-87,32 0-128,99-8 0,-32 6-27,-121 13 55,3 0-27,0 0-1,-1-1 1,1 0-1,0 0 1,-1-1-1,10-4 1,-18 7 27,0 0 0,0 0 1,1-1-1,-1 1 0,0 0 1,1 0-1,-1 0 0,0-1 1,0 1-1,1 0 0,-1 0 1,0-1-1,0 1 0,0 0 1,0-1-1,1 1 0,-1 0 1,0 0-1,0-1 0,0 1 1,0 0-1,0-1 0,0 1 1,0 0-1,0-1 0,0 1 1,0 0-1,0-1 0,0 1 1,0 0-1,0-1 1,0 1-1,0 0 0,0-1 1,0 1-1,0 0 0,0-1 1,-1 1-1,1 0 0,0 0 1,0-1-1,0 1 0,0 0 1,-1 0-1,1-1 0,0 1 1,0 0-1,-1 0 0,1-1 1,0 1-1,-1 0 0,1 0 1,0 0-1,-1 0 0,-16-10-483,9 7 173,-1-1-1,0 2 1,1-1-1,-1 1 1,-1 0-1,1 1 0,0 0 1,0 0-1,0 1 1,-1 0-1,1 1 1,0 0-1,0 0 1,0 1-1,-9 3 0,-8 9-628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49 268 18308,'-3'-24'2024,"3"24"-1994,0 0 0,0 0 0,0-1 0,0 1 0,0 0 0,0 0 0,-1 0 1,1 0-1,0 0 0,0 0 0,0 0 0,0 0 0,0 0 0,-1 0 0,1-1 0,0 1 0,0 0 0,0 0 0,0 0 0,-1 0 0,1 0 0,0 0 0,0 0 0,0 0 0,0 0 0,-1 0 0,1 0 0,0 0 0,0 1 0,0-1 0,0 0 0,0 0 1,-1 0-1,1 0 0,0 0 0,0 0 0,0 0 0,0 0 0,0 0 0,0 1 0,-1-1 0,1 0 0,0 0 0,0 0 0,0 0 0,0 0 0,0 0 0,0 1 0,0-1 0,0 0 0,0 0 0,0 0 0,0 0 0,0 1 0,0-1 0,0 0 1,-3 6 368,0 1 1,0-1 0,1 1 0,-2 10 0,-6 39 54,2 0-1,3 0 1,4 98 0,1-152-449,0 4 44,0 1 0,1-1 0,0 1 0,0-1-1,0 0 1,1 0 0,4 12 0,-6-18-38,0 1 0,1-1-1,-1 1 1,0-1 0,0 1 0,1-1 0,-1 1 0,0-1-1,1 1 1,-1-1 0,1 1 0,-1-1 0,0 0 0,1 1-1,-1-1 1,1 0 0,-1 0 0,1 1 0,-1-1 0,1 0-1,-1 0 1,1 0 0,-1 1 0,1-1 0,-1 0 0,1 0 0,0 0-1,-1 0 1,1 0 0,-1 0 0,1 0 0,-1 0 0,1 0-1,-1-1 1,1 1 0,0 0 0,-1 0 0,1 0 0,-1-1-1,1 1 1,-1 0 0,1 0 0,-1-1 0,0 1 0,1-1-1,-1 1 1,1 0 0,-1-1 0,0 1 0,1-1 0,-1 0-1,3-2 48,0-1 0,0 0-1,-1 0 1,1 0 0,2-7-1,6-19 183,-1-1-1,-1 0 0,8-64 0,-1-101 197,-16 189-426,3-35 10,-2-1 0,-7-64 0,0 90-40,3 15 2,-1 9-12,2 10 21,0 0 0,1 0-1,1 0 1,1 0 0,0 0-1,1 0 1,1 0 0,1 0-1,0-1 1,1 1 0,1-1-1,0 0 1,14 24 0,-16-35 10,0 1 1,0-1 0,0 0-1,1 0 1,-1 0-1,1-1 1,0 0-1,0 0 1,1 0 0,-1 0-1,1-1 1,0 0-1,0 0 1,0-1 0,0 0-1,1 0 1,-1 0-1,0-1 1,1 0 0,-1 0-1,1 0 1,0-1-1,-1 0 1,1 0-1,11-3 1,-5 1 8,0-1 1,0-1-1,0 0 0,-1-1 0,0-1 0,0 1 1,0-2-1,-1 0 0,0 0 0,0-1 1,19-18-1,-15 11 0,-1-1 1,0-1-1,-2 0 1,1 0 0,-2-2-1,-1 1 1,0-1-1,-1-1 1,-1 0-1,-1 0 1,-1 0 0,7-36-1,-13 37-31,0 19 20,0 0 1,0 0-1,0 0 1,0 0-1,0 0 1,0 0-1,0 0 1,0-1-1,0 1 0,0 0 1,0 0-1,0 0 1,0 0-1,0 0 1,0 0-1,0 0 1,0 0-1,0 0 1,0 0-1,0-1 1,0 1-1,0 0 1,0 0-1,-1 0 1,1 0-1,0 0 1,0 0-1,0 0 1,0 0-1,0 0 1,0 0-1,0 0 1,0 0-1,0 0 1,0 0-1,0 0 0,-1 0 1,1 0-1,0 0 1,0 0-1,0 0 1,0 0-1,0 0 1,0 0-1,0 0 1,0 0-1,0 0 1,0 0-1,-1 0 1,1 0-1,0 0 1,0 0-1,0 0 1,0 0-1,0 0 1,0 0-1,0 0 1,0 0-1,0 0 1,0 0-1,0 1 0,0-1 1,0 0-1,-1 0 1,1 0-1,0 0 1,-11 25-73,-1 23-15,-12 87 1,20-104-104,3 1 0,0-1 0,8 62 0,-6-82-73,2 0 0,-1 0 0,2-1 0,-1 1 1,1-1-1,7 12 0,-8-17 54,0 0 0,1 0 0,-1 0 0,1 0 0,0 0 0,1-1 0,-1 0 0,1 0 0,0 0 0,0 0 0,0-1 0,10 5 0,7-1-678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50 16267,'0'-3'195,"0"0"0,0 0-1,0 0 1,-1 0-1,1 0 1,-1 0 0,0 1-1,0-1 1,0 0-1,0 0 1,-2-3 0,2 5-140,0 0 1,0 0 0,0 0 0,0 0-1,0 0 1,0 1 0,0-1-1,0 0 1,0 1 0,-1-1 0,1 0-1,0 1 1,-1-1 0,1 1 0,0 0-1,-1 0 1,1-1 0,0 1-1,-1 0 1,1 0 0,-1 0 0,1 0-1,0 1 1,-1-1 0,1 0 0,0 0-1,-3 2 1,-3 0 207,1 1 0,-1 0 1,0 0-1,1 1 0,0 0 0,0 0 0,0 0 1,0 1-1,1 0 0,0 0 0,0 0 0,0 1 1,0 0-1,1 0 0,-4 7 0,0 0-71,0 1-1,2 0 1,-1 1-1,2-1 1,0 1-1,-4 16 1,7-21-122,1-1 0,0 0 1,0 1-1,0-1 0,1 1 1,1-1-1,2 14 0,-3-20-47,1 1-1,0-1 0,1 1 1,-1-1-1,0 1 0,1-1 1,0 0-1,0 0 0,0 0 1,0 0-1,0 0 0,1 0 1,-1 0-1,1-1 0,0 1 0,0-1 1,0 0-1,0 0 0,0 0 1,0 0-1,6 2 0,-1-2-5,-1 1-1,0-1 0,0-1 0,1 1 1,-1-1-1,1-1 0,0 1 1,-1-1-1,1-1 0,-1 1 0,1-1 1,10-3-1,-7 1 2,-1-1 0,0 0 1,0 0-1,-1-1 0,1 0 1,-1-1-1,0 0 0,10-9 0,-8 5 17,0 0 0,-1-1 0,0 0-1,-1 0 1,0-1 0,-1-1 0,0 1 0,-1-2-1,-1 1 1,0 0 0,0-1 0,5-27 0,-9 12 19,-5 17-24,3 12-29,0 0-1,0 0 1,-1-1 0,1 1 0,0 0-1,0 0 1,0 0 0,-1 0 0,1-1-1,0 1 1,0 0 0,-1 0 0,1 0-1,0 0 1,0 0 0,-1 0 0,1 0-1,0 0 1,-1 0 0,1 0 0,0 0-1,0 0 1,-1 0 0,1 0 0,0 0-1,0 0 1,-1 0 0,1 0 0,0 0-1,0 0 1,-1 1 0,1-1 0,0 0-1,0 0 1,0 0 0,-1 1 0,0 0-2,-1 0 1,1 0-1,-1 1 1,1-1-1,0 1 1,0-1 0,0 1-1,0 0 1,0-1-1,0 1 1,1 0-1,-1 0 1,0-1 0,0 3-1,-5 31-38,5-30 31,-1 6-68,1 1-1,0 0 0,1 0 1,0 0-1,1 0 1,3 17-1,-3-26 6,-1-1 1,1 1-1,0-1 1,0 0-1,0 1 1,0-1-1,0 0 1,0 0-1,0 1 1,1-1-1,-1 0 1,1-1-1,0 1 1,-1 0-1,1 0 1,0-1-1,0 1 1,0-1-1,0 1 1,0-1-1,1 0 1,-1 0-1,0 0 1,1 0-1,-1 0 1,0-1-1,1 1 1,-1-1-1,1 1 1,-1-1-1,1 0 1,-1 0-1,1 0 1,-1 0-1,1-1 1,-1 1-1,5-2 1,23-7-428,5-7-127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28 126 19492,'-7'15'874,"4"-11"-658,0 1 0,1 0 0,-1 0 0,1 0 1,1 0-1,-1 0 0,1 0 0,-2 10 0,3-14-165,0-1 0,0 1 0,1-1 0,-1 1 0,0-1-1,0 1 1,0-1 0,1 1 0,-1-1 0,0 1-1,1-1 1,-1 1 0,1-1 0,-1 1 0,0-1-1,1 0 1,-1 1 0,1-1 0,-1 0 0,1 1 0,-1-1-1,1 0 1,-1 0 0,1 1 0,-1-1 0,1 0-1,0 0 1,-1 0 0,1 0 0,-1 0 0,1 0 0,-1 0-1,1 0 1,0 0 0,-1 0 0,1 0 0,-1 0-1,1 0 1,0-1 0,23-5 565,-24 6-615,11-5 91,-1 0 0,1-1-1,-1 0 1,0 0 0,-1-1 0,1-1-1,-1 1 1,-1-2 0,13-14-1,-8 8-44,-2-1-1,0-1 0,0 0 0,14-35 1,-28 63-6,-1 0 1,2 0-1,-1 0 1,2 0-1,-1 0 1,1 0-1,1 0 1,0 0-1,1 1 1,0-1-1,3 12 1,1 0-2,1 1 0,1-1 0,1-1 0,17 33 0,-2-9-3,-2 1-1,29 93 0,-46-121-32,0 0 0,-1 0 0,-1 0 0,-1 30 0,-1-38 10,-1 1 1,-1-1-1,0 0 0,0 1 1,-1-1-1,-1 0 0,0-1 0,-8 18 1,7-21 29,0 1 1,-1-1 0,1 0-1,-1-1 1,-1 1-1,1-1 1,-1 0 0,0-1-1,-13 9 1,16-13-14,1 1-1,0 0 1,-1-1 0,0 1 0,1-1 0,-1 0-1,0 0 1,0-1 0,1 1 0,-1-1 0,-4 0 0,5 0-10,1 0 1,-1-1 0,1 1-1,0-1 1,-1 0 0,1 0 0,0 0-1,0 0 1,0 0 0,0 0-1,-1-1 1,2 1 0,-1-1-1,0 1 1,0-1 0,0 0 0,1 0-1,-3-3 1,0-2 2,0 1-1,1-1 1,0 0-1,1 0 1,-1-1 0,1 1-1,1 0 1,0-1-1,0 1 1,0-1 0,1 1-1,0-1 1,1-9-1,1-6-41,1 1-1,2 0 1,8-27-1,0 8-79,3 1 0,1 0-1,2 1 1,2 1 0,1 1 0,35-44 0,-32 50-33,0 2 1,2 0 0,2 2 0,0 1-1,2 2 1,0 1 0,40-22-1,-69 43 117,1 1-1,0-1 1,-1 1-1,1 0 0,0 0 1,0 0-1,0 0 1,0 1-1,0-1 1,0 1-1,0-1 0,0 1 1,3 1-1,-5-1 14,0 0-1,-1 0 1,1 0-1,0 1 0,-1-1 1,1 0-1,0 1 1,-1-1-1,1 0 1,0 1-1,-1-1 1,1 1-1,-1-1 0,1 1 1,-1-1-1,1 1 1,-1 0-1,1-1 1,-1 1-1,1 1 1,-1-1 8,1 1 0,-1 0 0,0-1 0,1 1 0,-1 0 0,0-1 0,0 1 0,0 0 0,0 0 0,-1-1 0,1 1 0,-1 2 0,-3 12 131,-1-1 0,-1 1 0,-11 19 0,8-17 188,-9 29 0,17-46-312,1-1-1,0 0 1,0 1 0,0-1-1,-1 1 1,1-1-1,0 1 1,0-1-1,0 1 1,0-1 0,0 1-1,0-1 1,0 1-1,0-1 1,0 1-1,0-1 1,0 1 0,0-1-1,0 1 1,1-1-1,-1 1 1,0-1 0,0 1-1,1-1 1,-1 0-1,0 1 1,0-1-1,1 1 1,-1-1 0,0 0-1,1 1 1,1 0 2,-1-1 0,0 0 0,0 0 0,0 1 0,0-1 0,0 0 0,0 0 0,1 0 0,-1-1 0,0 1 0,0 0 0,0 0 0,2-1 0,34-15 173,-10-4-107,-1 0-1,-1-1 0,43-48 1,-26 26-93,-42 43 7,0 0 1,0 0-1,1 0 0,-1 0 0,0 0 0,0 0 1,0 0-1,0 0 0,1 0 0,-1 0 0,0 0 1,0 0-1,0 0 0,0 0 0,0 0 0,1 0 0,-1 1 1,0-1-1,0 0 0,0 0 0,0 0 0,0 0 1,1 0-1,-1 0 0,0 0 0,0 1 0,0-1 1,0 0-1,0 0 0,0 0 0,0 0 0,0 1 1,0-1-1,0 0 0,0 0 0,0 0 0,0 0 0,0 1 1,1-1-1,-2 0 0,1 0 0,0 0 0,0 0 1,0 1-1,0-1 0,4 17-149,-1-4-84,-2-9 78,1 1 0,1-1 1,-1 0-1,0 0 0,1 0 1,0 0-1,0-1 0,0 1 1,1-1-1,-1 0 0,1 1 1,0-2-1,-1 1 0,1 0 0,1-1 1,-1 0-1,0 0 0,1 0 1,-1 0-1,1-1 0,-1 1 1,7 0-1,-1-1-102,1 0-1,-1-1 1,1 0 0,-1 0 0,1-1-1,-1-1 1,0 0 0,1 0-1,12-5 1,21-11-644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67 19876,'-4'-1'317,"0"0"-1,0 0 0,-1 1 1,1 0-1,0-1 0,0 2 0,0-1 1,0 0-1,-1 1 0,1 0 1,0 0-1,0 0 0,0 0 1,1 1-1,-1 0 0,-7 3 1,4-1-67,-1 1 1,1 0 0,0 0-1,1 0 1,-1 1 0,1 0-1,-7 8 1,12-12-241,0-1 0,-1 0-1,1 1 1,0-1 0,0 0 0,0 1-1,1 0 1,-1-1 0,0 1 0,0-1 0,1 1-1,-1 0 1,1-1 0,0 1 0,-1 0-1,1 0 1,0-1 0,0 1 0,0 0-1,0 0 1,0-1 0,1 1 0,-1 0-1,0 0 1,1-1 0,0 1 0,-1 0-1,1-1 1,0 1 0,-1-1 0,1 1-1,0-1 1,0 1 0,1-1 0,-1 0-1,0 1 1,0-1 0,0 0 0,1 0 0,-1 0-1,1 0 1,-1 0 0,1 0 0,2 1-1,7 3-31,0 0-1,0-1 0,0 0 0,0-1 1,16 2-1,12 2 44,0-1-1,1-3 1,-1-1 0,1-2-1,76-10 1,-110 10 39,-1-1 1,1-1-1,0 1 0,-1-1 1,0 0-1,0 0 0,1 0 0,5-5 1,-10 6-35,1 0 0,-1 0 0,0 0 1,0-1-1,0 1 0,0 0 0,0-1 1,0 1-1,0 0 0,-1-1 0,1 1 1,0-1-1,-1 0 0,1 1 0,-1-1 0,0 1 1,1-1-1,-1 0 0,0 1 0,0-1 1,0 0-1,0 1 0,0-1 0,-1 1 0,1-1 1,0 0-1,-1 1 0,1-1 0,-1 1 1,0-1-1,1 1 0,-3-3 0,-5-10 118,-1 0 0,0 1 0,-1 0 0,0 1 0,-20-19 0,13 15-544,-22-30 0,45 51-114,0 1 1,1-1-1,0 0 0,0 0 0,0-1 1,15 7-1,-8-4-108,13 7-196,1-1 0,0-1 0,50 14 1,-15-14-72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144 325 16420,'0'-2'151,"0"-1"1,0 0 0,-1 0 0,1 0 0,-1 1-1,1-1 1,-1 0 0,0 1 0,0-1 0,0 0-1,0 1 1,-1-1 0,1 1 0,-1 0 0,-2-3-1,3 3-58,0 1-1,-1 0 1,0 0-1,1 0 1,-1 0-1,0 0 1,1 0-1,-1 0 1,0 1-1,0-1 1,0 0-1,1 1 1,-1 0-1,0-1 1,0 1-1,0 0 1,0 0-1,0 0 1,0 0-1,0 1 1,0-1-1,1 0 1,-5 2 0,2-1 95,0 1 1,0 0-1,0 0 1,0 0-1,0 0 1,0 0-1,1 1 1,-1 0-1,1 0 1,0 0-1,0 0 1,0 0 0,-5 7-1,5-4-21,-1 0 0,1 0 0,0 0 0,0 0 0,1 0 0,0 1-1,0-1 1,-2 14 0,4-15-99,-1 1 0,1-1-1,0 0 1,0 0 0,1 0-1,0 0 1,-1 0 0,2 0 0,-1 0-1,1 0 1,3 8 0,-3-9-38,0-1 0,0 0 0,0-1 0,0 1 0,0 0 0,1-1 0,-1 1-1,1-1 1,0 1 0,0-1 0,0 0 0,0-1 0,0 1 0,0 0 0,0-1 0,1 0 0,-1 1 0,4 0 0,2-1-13,0 1-1,-1-1 1,1-1-1,0 1 1,0-1-1,-1-1 0,1 0 1,0 0-1,11-3 1,-6-1-4,0 0 1,-1 0 0,1-1 0,-1 0 0,13-10 0,2-4 10,0-1-1,-2-2 1,46-48 0,-51 46-31,0-1 0,34-54 0,-46 65-3,-1 0 1,-1-1-1,0 0 1,-1-1-1,-1 1 1,-1-1-1,4-21 1,-8 36 9,0 0 0,0 0 0,0 0-1,0 0 1,0 0 0,0 0 0,0 0 0,-1 0 0,1 0 0,-1-2 0,1 3 0,-1 1-1,1-1 1,0 1-1,0 0 1,-1-1 0,1 1-1,0 0 1,0-1-1,-1 1 1,1 0 0,0-1-1,-1 1 1,1 0 0,-1-1-1,1 1 1,0 0-1,-1 0 1,1 0 0,-1-1-1,1 1 1,0 0-1,-1 0 1,1 0 0,-1 0-1,1 0 1,-1 0-1,0 0 1,-1 0-1,0 1 0,1 0 0,-1 0 0,0 0 0,1-1 0,-1 2 0,0-1 0,1 0 0,-1 0 0,1 0 0,0 1 0,-1-1 0,1 1 0,0-1 0,0 1 0,0-1 0,0 1 0,-2 3 0,-2 7-68,0 0 0,1 1 0,0-1 0,1 1 0,1 0-1,0 0 1,0 0 0,1 0 0,1 0 0,0 0 0,3 17 0,0-6-97,2 0 0,0 0 0,2 0 0,0-1 1,14 26-1,9 11-180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 22773,'-24'190'3093,"13"-134"-2688,4 2 0,2-1 0,3 90 0,3-141-348,-1 0 0,1 0 0,0 0 0,1 0 0,-1 0 0,4 5 0,-5-10-39,0 0 1,1 0-1,-1 0 0,1 0 0,0 0 1,-1 0-1,1 0 0,0 0 0,-1 0 0,1-1 1,0 1-1,0 0 0,0 0 0,0-1 1,0 1-1,0-1 0,0 1 0,0-1 0,0 1 1,0-1-1,0 0 0,0 1 0,0-1 1,0 0-1,0 0 0,0 0 0,0 0 0,0 0 1,0 0-1,1 0 0,-1 0 0,0 0 1,0-1-1,0 1 0,0 0 0,2-1 0,2-2 56,1-1-1,0 1 1,-1-1-1,0 0 0,0 0 1,0-1-1,0 0 0,-1 0 1,1 0-1,4-8 1,-2 4 12,76-105 823,132-248 1,-211 355-943,10-20-1146,-14 19 420,-10 10 221,-10 12 52,-4 11-145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20828,'16'23'1793,"5"-5"-1681,5-7-416,11-3 176,1-5 624,11-9-568,3-6-352</inkml:trace>
  <inkml:trace contextRef="#ctx0" brushRef="#br0" timeOffset="1">581 121 19084,'4'1'294,"0"0"0,0 0 0,0-1 0,0 1 0,0-1 0,0 0 0,0 0 0,0 0-1,0 0 1,0-1 0,0 0 0,0 0 0,0 0 0,0 0 0,0-1 0,0 1 0,0-1 0,4-3 0,-5 4-207,-1-1 1,1 0-1,-1 1 1,1-1-1,-1 0 1,0 0-1,1-1 1,-1 1-1,0 0 1,0-1-1,-1 1 1,1-1-1,-1 0 1,1 1-1,-1-1 1,0 0-1,0 0 1,0 0-1,0 0 1,0 0-1,-1 0 1,0 0-1,1 0 1,-1-5-1,0 6-74,-1 0-1,1 0 1,-1 0-1,1 1 0,-1-1 1,1 0-1,-1 0 1,0 1-1,0-1 0,0 0 1,0 1-1,0-1 0,0 1 1,0-1-1,-1 1 1,1 0-1,0-1 0,-1 1 1,-1-1-1,0 0-8,0 1 1,0 0-1,0-1 0,0 1 1,0 1-1,0-1 0,-1 0 1,1 1-1,0-1 0,-5 1 0,1 0-16,1 1 0,0-1-1,-1 1 1,1 0 0,0 1-1,0 0 1,0 0 0,0 0-1,0 1 1,0-1-1,-6 5 1,7-3 2,0 1 0,0-1 0,0 1 0,1 0 0,0 0 0,0 0 0,0 0 0,0 1-1,1 0 1,0 0 0,0 0 0,1 0 0,0 0 0,0 0 0,0 1 0,1-1 0,-1 1 0,2-1 0,-1 1 0,1-1 0,0 1 0,0 0-1,1-1 1,0 1 0,0-1 0,3 12 0,-1-11-61,-1-1 0,0 1-1,1-1 1,1 0 0,-1 0-1,1 0 1,0 0 0,0 0-1,0-1 1,1 0 0,0 0 0,0 0-1,0 0 1,1-1 0,0 0-1,0 0 1,0-1 0,0 1-1,0-1 1,1-1 0,-1 1 0,1-1-1,0 0 1,-1-1 0,11 2-1,-6-3-78,0 0-1,0-1 1,0 0-1,0-1 0,0 0 1,0 0-1,0-2 1,-1 1-1,0-1 0,1-1 1,-1 0-1,18-12 1,28-18-477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1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19348,'-11'14'857,"0"0"-229,-15 26-1,24-37-538,1-1-1,-1 1 1,1 0 0,0 0-1,-1 0 1,1 1-1,1-1 1,-1 0-1,0 0 1,1 0-1,0 1 1,-1-1-1,1 0 1,1 1-1,0 5 1,0-7-31,0 0 1,0-1 0,0 1-1,0 0 1,1 0-1,-1-1 1,0 1-1,1 0 1,0-1-1,-1 0 1,1 1-1,0-1 1,0 0 0,0 0-1,0 0 1,0 0-1,0 0 1,0 0-1,0-1 1,0 1-1,0-1 1,0 1-1,0-1 1,0 0 0,1 0-1,2 0 1,6 0 50,-1 0 0,1-1 0,-1 0 0,13-4 0,-3-1-23,-1-1 1,0-1 0,0 0 0,-1-1 0,-1-2-1,18-12 1,17-8 12,-52 30-98,1 1 0,-1-1 0,1 1 0,-1 0 0,1-1 0,-1 1 0,1 0 0,-1 0 0,1-1-1,0 1 1,-1 0 0,1 0 0,-1 0 0,1 0 0,0 0 0,-1 0 0,1 0 0,0 0 0,-1 0-1,1 0 1,-1 0 0,1 0 0,0 1 0,-1-1 0,1 0 0,-1 0 0,1 1 0,0-1 0,-1 0 0,1 1-1,-1-1 1,1 0 0,-1 1 0,0-1 0,1 1 0,-1-1 0,1 1 0,-1-1 0,0 1 0,1-1-1,-1 1 1,0-1 0,1 1 0,-1 0 0,0-1 0,0 1 0,0 0 0,2 6 23,-1 0 0,0-1 0,1 15 0,-1-6 22,25 158 522,-12-98-340,-3 0 0,0 126 0,-11-186-200,-2 0 0,0 0-1,0 0 1,-1 0 0,-1 0 0,-1-1-1,-10 24 1,13-34 7,0 0-1,0 0 1,0 0 0,-1 0 0,0 0-1,0 0 1,0-1 0,0 0 0,0 1-1,-1-1 1,1 0 0,-1-1 0,0 1-1,0-1 1,0 1 0,0-1 0,-1 0-1,1-1 1,0 1 0,-1-1 0,1 0-1,-1 0 1,1 0 0,-1 0 0,0-1-1,1 0 1,-1 0 0,-7-1 0,7 0 9,-1-1 1,1 1 0,1-1-1,-1 0 1,0-1-1,0 1 1,1-1 0,-1 1-1,1-2 1,0 1 0,0 0-1,0-1 1,0 1-1,1-1 1,-1 0 0,1-1-1,0 1 1,0 0-1,-3-9 1,0 1 17,0-1 0,1 0 0,1-1 0,0 1 1,1-1-1,-2-17 0,3 8-147,1 1 0,1 0 0,1 0 0,1 0 0,1 0 0,1 0 0,1 0 0,1 1 0,1-1 0,1 2 0,0-1 0,2 1 0,0 0 0,2 1 0,0 0 0,0 1 0,2 1 0,0 0 0,2 0 0,-1 2 0,36-27 0,-9 15-295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1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18156,'5'18'1832,"0"0"0,4 37 0,-7-37-995,1 0 1,1 0-1,6 19 1,-9-34-792,0-1 0,0 1 0,0-1 0,0 1 0,1-1 0,-1 0 0,1 0 0,-1 1 0,1-1 0,0 0 0,0 0 0,0-1 0,0 1 0,0 0 0,0-1 0,0 1 0,1-1 0,-1 0 0,3 2 0,-1-3-21,-1 1-1,1 0 1,0-1-1,-1 1 0,1-1 1,0 0-1,-1-1 1,1 1-1,0 0 0,-1-1 1,1 0-1,4-2 1,3-1-15,0-1 0,0 0 0,-1-1-1,0 0 1,0-1 0,0 0 0,13-13 0,-6 3-7,-1 0-1,0-2 1,-1 1-1,-1-2 1,20-38-1,-36 70-45,1 0 1,0 0-1,1 0 0,0 1 1,1-1-1,0 0 0,1 0 1,4 16-1,-5-26-56,0 0 0,0 0 0,0 0 0,1 0 0,-1 0 0,0 0 0,1 0 0,0-1 0,-1 1 1,1-1-1,0 1 0,0-1 0,0 0 0,0 1 0,0-1 0,0 0 0,0 0 0,3 0 0,0 0-10,-1 0 1,0 0-1,1-1 0,-1 0 1,1 0-1,-1 0 0,1 0 1,7-3-1,21-6-522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1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18516,'4'9'573,"0"0"0,1-1 0,0 1 0,0-1 1,1-1-1,0 1 0,0-1 0,1 0 0,0 0 0,0-1 0,15 11 1,-15-13-463,0-1 1,0 1 0,0-1 0,0 0-1,0-1 1,0 0 0,1 0 0,-1-1-1,1 0 1,0 0 0,-1 0 0,1-1 0,0 0-1,-1-1 1,11-2 0,-11 2-94,0-1 1,-1 0-1,0-1 1,1 1-1,-1-1 1,0 0-1,0-1 0,-1 0 1,1 0-1,-1 0 1,0 0-1,0-1 1,0 0-1,5-6 1,-8 8-13,1 0 1,-1 0-1,0-1 1,0 1-1,0-1 1,-1 1-1,1-1 1,-1 0-1,0 0 1,0 1 0,0-1-1,0 0 1,-1 0-1,0 0 1,1 0-1,-2 0 1,1 0-1,0 0 1,-1 0-1,1 0 1,-1 0-1,0 1 1,-1-1 0,1 0-1,-3-5 1,3 7-7,-1-1 1,1 1 0,-1-1-1,0 1 1,0 0 0,0-1 0,0 1-1,0 0 1,0 0 0,-1 0-1,1 1 1,-1-1 0,1 1 0,-1-1-1,0 1 1,1 0 0,-1 0 0,0 0-1,0 0 1,0 0 0,0 1-1,0-1 1,0 1 0,0 0 0,0 0-1,0 0 1,0 0 0,1 1-1,-1-1 1,0 1 0,0-1 0,0 1-1,0 0 1,0 0 0,-3 2-1,-2 1 0,0 0 0,1 1 0,-1-1 0,1 1 0,0 1-1,0-1 1,0 1 0,1 1 0,0-1 0,-9 14 0,9-12-38,1 1 1,1 0 0,0 0 0,0 0 0,1 1-1,0-1 1,0 1 0,1 0 0,1-1 0,-2 17-1,3-21-74,0-1-1,0 0 0,1 0 0,-1 1 1,1-1-1,0 0 0,0 0 0,0 0 0,1 0 1,-1 0-1,1 0 0,0 0 0,0 0 1,1-1-1,-1 1 0,1-1 0,-1 1 0,1-1 1,0 0-1,0 0 0,1-1 0,-1 1 1,1 0-1,-1-1 0,1 0 0,7 3 1,-3-2-18,0-1 1,0 0 0,0-1 0,0 0 0,0 0 0,0 0 0,0-1 0,0-1 0,13-1 0,36-11-718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18964,'1'15'440,"2"0"1,-1 0-1,2 0 0,-1 0 0,2 0 0,0-1 1,1 0-1,1 0 0,11 19 0,-16-30-452,0 0 0,0-1 0,0 1 1,1 0-1,-1-1 0,1 1 0,-1-1 0,1 0 0,0 0 0,0 0 0,0 0 0,0 0 0,0-1 0,0 1 0,0-1 0,1 0 0,-1 0 0,0 0 0,1-1 0,-1 1 0,1-1 0,-1 1 1,1-1-1,-1 0 0,1-1 0,-1 1 0,1-1 0,-1 1 0,1-1 0,-1 0 0,0 0 0,1-1 0,-1 1 0,5-3 0,4-3-254,0-1-1,-1 0 0,0 0 1,-1-1-1,1 0 0,-1-1 1,12-17-1,-3 2-1129,23-43 1,4-6-165,-45 73 1589,-1 0 1,1 0 0,-1 0 0,1 0-1,-1 1 1,1-1 0,0 0 0,-1 0-1,1 1 1,0-1 0,0 0 0,-1 1-1,1-1 1,0 1 0,0-1 0,0 1-1,0 0 1,1-1 0,-2 1 23,1 0 1,-1 1-1,0-1 1,1 0-1,-1 1 1,0-1-1,0 0 0,1 1 1,-1-1-1,0 1 1,0-1-1,1 1 1,-1-1-1,0 0 0,0 1 1,0-1-1,0 1 1,0-1-1,0 1 1,0-1-1,0 1 1,0-1-1,0 1 0,0-1 1,0 1-1,-5 43 1731,-52 193 1178,45-189-3082,2 0 0,3 0 0,1 1 1,2 56-1,6-76-70,6-12-108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2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96 18652,'5'-9'436,"0"3"-25,-1-1-1,0 0 1,-1 0-1,1-1 1,-1 1-1,3-16 1,-6 23-350,1-1-1,-1 0 1,0 1 0,0-1 0,0 0-1,0 0 1,0 1 0,0-1 0,0 0-1,0 1 1,0-1 0,0 0 0,0 0-1,-1 1 1,1-1 0,0 0 0,-1 1-1,1-1 1,0 0 0,-1 1-1,1-1 1,0 1 0,-1-1 0,1 0-1,-1 1 1,1-1 0,-1 1 0,0-1-1,-1 0 73,1 1 0,-1 0 0,1-1 0,-1 1 0,1 0 0,-1 0 0,1 0-1,-1 0 1,1 0 0,-1 0 0,1 0 0,-1 0 0,-1 1 0,-4 1 225,-1 0-1,1 1 1,-1 0 0,-10 6 0,10-3-331,-1-1 0,1 1 0,1 0 0,-1 1 0,1 0 1,0 0-1,0 0 0,1 1 0,0 0 0,0 1 1,1-1-1,0 1 0,1 0 0,-4 12 0,5-14-164,1 1 0,0 0 0,1 0 0,0 1-1,0-1 1,1 0 0,0 0 0,0 0 0,1 1-1,0-1 1,1 0 0,-1 0 0,1 0 0,1 0-1,0-1 1,0 1 0,8 12 0,-2-6-211,2 0 1,0-1-1,0 0 1,1-1 0,1-1-1,0 0 1,0-1-1,19 11 1,7 7 210,-37-26 181,0-1 0,0 1-1,0 0 1,0-1 0,0 1-1,-1 0 1,1 0-1,-1 0 1,2 3 0,-3-4-16,0-1 0,1 1 0,-1 0 0,0 0 0,0 0 1,0-1-1,0 1 0,0 0 0,0 0 0,0 0 0,0-1 1,0 1-1,0 0 0,-1 0 0,1 0 0,0-1 0,0 1 0,-1 0 1,1 0-1,-1-1 0,1 1 0,0 0 0,-1-1 0,1 1 1,-1-1-1,0 1 0,1 0 0,-1-1 0,1 1 0,-1-1 0,0 1 1,0-1-1,1 0 0,-2 1 0,-14 7 320,-1-1-1,1 0 1,-1-1-1,-31 6 1,21-6-62,-50 11 269,-80 7 0,71-14-376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4:1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1392 14731,'0'1'52,"-1"-1"1,1 1-1,-1-1 0,1 1 0,-1-1 1,1 1-1,-1-1 0,1 1 0,0 0 1,-1-1-1,1 1 0,0 0 1,0-1-1,-1 1 0,1 0 0,0 0 1,0-1-1,0 1 0,0 0 0,0 0 1,0 0-18,1-1 0,-1 1 0,0-1 0,0 1 0,1-1 0,-1 0 1,1 1-1,-1-1 0,0 1 0,1-1 0,-1 0 0,1 0 1,-1 1-1,1-1 0,-1 0 0,1 0 0,-1 1 0,1-1 0,-1 0 1,1 0-1,0 0 0,38 2 631,-28-2-680,46-4 18,-1-2-1,1-3 1,93-26-1,-118 27-6,340-94-79,127-31-12,29 44 83,6 32 53,126-18-45,-69-28-166,-4-22-130,81-17-2,6 33 255,-292 65 147,189-25 64,842-206 1262,-1395 270-1395,55-13 311,-66 17-398,0 0-1,0 0 1,0 1-1,0 0 1,0 0-1,0 1 1,12 2-1,-19-4-52,-6-5-50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4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0 521 9418,'779'-68'2706,"-6"-32"-680,-483 60-1598,1028-153 1131,-951 137-899,-285 43-481,221-28 618,-218 33-442,133 6 1,-201 2-419,-1 1 1,0 1-1,-1 0 1,1 0-1,0 2 1,-1 0-1,1 1 1,16 8-1,-7 0-50,-25-13 105,1 0 1,-1 0-1,0 1 1,1-1-1,-1 0 0,1 0 1,-1 0-1,0 0 1,1 0-1,-1 0 1,0 0-1,1 0 1,-1 0-1,0 0 0,1 0 1,-1 0-1,1 0 1,-1 0-1,0-1 1,1 1-1,-1 0 1,0 0-1,1 0 0,-1 0 1,0-1-1,1 1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5:4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1410 14107,'115'-33'-199,"1"5"0,152-16 0,379-22 551,361-52 568,-354 4-1842,576-92-406,596-140 3479,-1591 288-1961,169-37 88,157-8-172,246-54-1797,-795 155 1703,-8 1 2,0 1 1,0-1-1,0 0 1,0-1-1,0 1 1,0-1-1,0 0 1,5-3-1,-8 5-12,-1 0 1,0-1-1,1 1 0,-1 0 0,0 0 0,1 0 0,-1-1 1,0 1-1,0 0 0,0 0 0,1-1 0,-1 1 0,0 0 0,0-1 1,0 1-1,1 0 0,-1-1 0,0 1 0,0 0 0,0-1 1,0 1-1,0 0 0,0-1 0,0 1 0,0 0 0,0-1 1,0 1-1,0 0 0,0-1 0,0 1 0,0 0 0,0-1 1,0 1-1,0-1 0,-12-6 80,-9 1 39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5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13995,'762'-85'1256,"-345"47"-1162,1243-163 946,-641 90-23,-931 106-1006,-28 4-60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17804,'0'33'3955,"-1"-13"-3657,4 76 672,28 182-1,-5-84-546,-10 217-299,-31 3-14,2-128-80,-2 83-10,-5 262 67,53-3-17,-19-536-336,3 0 0,33 96 0,-42-151-1270,-7-39 1039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14299,'0'-3'141,"0"0"0,0 0 1,1 0-1,-1 0 0,1 1 0,0-1 1,0 0-1,0 0 0,0 0 0,1 1 0,-1-1 1,1 1-1,-1-1 0,1 1 0,0 0 1,0-1-1,0 1 0,0 0 0,0 0 0,1 0 1,-1 1-1,0-1 0,6-2 0,7-4 410,0 0-1,30-11 0,-39 17-335,72-24 672,2 3 1,1 3-1,126-14 1,256 4-716,-377 27-170,805-39-59,-278-10 95,702-39 437,-947 80-376,534-26-163,-886 36 56,621-39 164,-619 39-174,-11 2-33,0-2 0,0 1 0,0-1 0,8-2 0,-17 2-13,0-1 0,0 1 0,0-1 0,0 0 0,0 0 0,0 0 0,1 0 0,-1 0 0,1 0 0,0 0 0,0-1 1,0 1-1,0 0 0,0-1 0,-1-3 0,3-11-112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17748,'-4'5'574,"1"-1"-169,0 0 0,0 0 1,0 1-1,1-1 0,-4 9 0,6-12-321,-1 0 0,1 0 0,0 0 0,0 0 0,0 0 0,-1 0 0,1 1 0,0-1 0,1 0 0,-1 0 0,0 0 0,0 0 0,0 0 0,1 1-1,-1-1 1,0 0 0,1 0 0,-1 0 0,1 0 0,0 0 0,-1 0 0,1 0 0,0 0 0,-1-1 0,1 1 0,0 0 0,0 0 0,0 0 0,0-1 0,0 1 0,1 0 0,16 9 440,34 13 1,-31-14-406,27 14 0,-41-19-104,-1 0 1,-1 0-1,1 0 1,0 1 0,-1 0-1,0 0 1,0 0-1,6 9 1,-9-9-6,1 0 1,-1-1-1,0 1 1,-1 0 0,1 0-1,-1 0 1,0 1 0,0-1-1,-1 0 1,0 0-1,0 0 1,0 1 0,0-1-1,-1 0 1,0 0-1,0 0 1,0 0 0,0 0-1,-1 0 1,-5 9 0,-1 3 30,0 0 0,-2-1 0,0-1 0,-20 24 0,-8 2-184,-1-1 0,-2-3 1,-2-1-1,-63 40 0,71-56-93,34-19 229,1-1-1,-1 0 0,0 1 1,1-1-1,-1 0 1,0 0-1,1 0 0,-1 1 1,0-1-1,1 0 1,-1 0-1,0 0 1,0 0-1,1 0 0,-1 0 1,0 0-1,1 0 1,-1-1-1,0 1 0,1 0 1,-1 0-1,0-1 1,1 1-1,-1 0 0,0-1 1,-8-15-280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9 717 19868,'-9'11'2123,"20"-19"-469,12-11-843,73-49 607,148-138 0,68-137-619,-296 321-777,-11 15-19,0 1 1,0-1 0,0 1-1,1 0 1,0 0 0,0 1 0,0-1-1,9-4 1,-15 10-4,0-1 1,1 1-1,-1 0 1,0 0-1,1-1 0,-1 1 1,1 0-1,-1 0 1,0 0-1,1 0 0,-1-1 1,1 1-1,-1 0 1,0 0-1,1 0 0,-1 0 1,1 0-1,-1 0 1,1 0-1,-1 0 0,0 0 1,1 0-1,-1 0 1,1 0-1,-1 1 0,1-1 1,-1 0-1,0 0 1,1 0-1,-1 1 1,1-1-1,-1 0 0,0 0 1,1 1-1,-1-1 1,0 0-1,0 1 0,1-1 1,-1 0-1,0 1 1,0-1-1,1 0 0,-1 1 1,0-1-1,0 1 1,0-1-1,1 0 0,-1 1 1,0-1-1,0 1 1,0 27 5,0-24-5,-10 106 2,-3 84-13,14-172-118,0 0 1,1-1 0,1 1-1,2-1 1,0 0-1,15 39 1,-17-53 131,0 0 0,0 0 1,1 0-1,0-1 0,1 1 0,-1-1 0,1 0 0,1 0 1,-1-1-1,1 1 0,0-1 0,0-1 0,0 1 0,1-1 1,0 0-1,-1 0 0,1-1 0,1 0 0,-1 0 0,0-1 1,1 0-1,-1 0 0,1-1 0,10 1 0,50-2-185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80 187 14483,'3'4'339,"0"0"1,0 0-1,-1 0 0,1 1 1,-1-1-1,0 1 0,0-1 0,-1 1 1,1 0-1,-1 0 0,0 0 1,1 5-1,0 13 466,0 30 1,-2-32-387,4 260 1600,2 48-1418,-29-442-3821,-12-39 626,15 68 2067,3-1 0,-7-95 0,23 162 733,1 0 1,1 0 0,0 1 0,1-1-1,1 1 1,1-1 0,6-17 0,-6 25-34,0 0 0,0 1 0,1-1 0,0 1 0,1 1 0,0-1 0,0 1 0,1 0 0,0 0 0,1 1 0,0 0 0,0 0 1,11-7-1,-3 5 43,0 0 0,1 2 0,-1 0 1,1 1-1,1 0 0,-1 2 0,1 0 1,33-3-1,-35 6-124,-1 0 0,0 1-1,1 1 1,-1 0 0,1 1 0,-1 1 0,0 1 0,0 0 0,0 0-1,23 12 1,-31-13-78,-1 1-1,0 0 1,-1 0-1,1 0 1,-1 0-1,0 1 1,0 0-1,0 0 1,0 0-1,-1 1 1,0 0-1,0 0 1,-1 0-1,0 0 1,5 12-1,-6-12 5,-1 0 0,0 0 0,0-1 0,-1 1-1,1 0 1,-1 0 0,-1 0 0,1 0 0,-1 0-1,0-1 1,0 1 0,-1 0 0,1-1 0,-1 1-1,-1-1 1,1 1 0,-1-1 0,0 0 0,-5 7-1,-1 1 62,-2 0 0,0-1 0,0 0 0,-1-1 0,0-1 0,-1 0 0,0 0 0,-19 10 0,23-15-57,-1 0 1,1-1 0,-1 0 0,0 0-1,0-1 1,0-1 0,0 0-1,0 0 1,-1-1 0,1 0 0,-1 0-1,1-1 1,-21-3 0,28 2-122,0 0 0,0 0 0,0 0 0,-1 0 0,1 0 0,0-1 0,0 1 0,1-1 0,-1 0 1,0 0-1,0 0 0,1 0 0,-1-1 0,1 1 0,0 0 0,0-1 0,0 0 0,0 0 0,0 1 0,1-1 0,-1 0 1,1 0-1,-2-4 0,2 0-18,-1 0 0,1 0-1,0 0 1,0 0 0,1 0 0,0 0 0,0 0 0,0 0 0,1 0 0,2-7 0,14-36-648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21028,'-6'15'1737,"-6"29"-1369,-3 8-160,-1 8 776,3 3-440,3-4-440,4 0-336,5-15-816,1-10 1960,3-27-976,1-10-64,6-21-32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11 19244,'-1'0'83,"1"-1"0,0 0 0,-1 0-1,1 1 1,-1-1 0,1 1 0,-1-1 0,1 0-1,-1 1 1,1-1 0,-1 1 0,0-1 0,1 1-1,-1-1 1,0 1 0,0 0 0,1-1 0,-1 1-1,0 0 1,0 0 0,1-1 0,-1 1 0,0 0-1,0 0 1,0 0 0,1 0 0,-1 0 0,0 0-1,0 0 1,0 0 0,1 0 0,-1 1 0,0-1 0,0 0-1,1 0 1,-1 1 0,0-1 0,-1 1 0,-2 1 146,1 0 0,-1 0 0,0 0 1,1 0-1,-1 0 0,-5 6 0,-15 19 266,2 1-1,0 1 1,-34 64-1,32-53-371,-41 78-154,-64 163 1,118-258-460,11-23 470,0 1 0,0-1 0,0 0-1,0 0 1,0 0 0,0 0 0,0 0 0,0 0-1,0 0 1,0 1 0,0-1 0,-1 0 0,1 0-1,0 0 1,0 0 0,0 0 0,0 0 0,0 0-1,0 0 1,0 0 0,0 0 0,-1 0 0,1 0-1,0 1 1,0-1 0,0 0 0,0 0 0,0 0-1,0 0 1,-1 0 0,1 0 0,0 0 0,0 0-1,0 0 1,0 0 0,0 0 0,0-1 0,-1 1-1,1 0 1,0 0 0,0 0 0,0 0 0,0 0-1,0 0 1,0 0 0,0 0 0,0 0 0,-1 0-1,1 0 1,0 0 0,0-1 0,0 1 0,0 0-1,0 0 1,0 0 0,0 0 0,0 0 0,0 0-1,0 0 1,0-1 0,0 1 0,0 0 0,0 0-1,0 0 1,0 0 0,0 0 0,-3-11-563,-2-34-1757,5-87 0,1 74 1186,-1 27 641,1-49-412,11-84 0,-12 161 1007,0 0-1,1 0 0,-1 0 0,1 0 0,0 0 0,-1 0 1,1 1-1,1-1 0,-1 0 0,0 1 0,1-1 1,-1 1-1,1-1 0,0 1 0,0-1 0,3-2 1,-4 5-4,0-1 0,0 1 1,0-1-1,0 1 0,0 0 0,0-1 1,0 1-1,0 0 0,0 0 0,0 0 1,1 0-1,-1 0 0,0 0 1,0 0-1,0 0 0,2 1 0,0-1 103,0 2 0,0-1-1,0 0 1,0 1-1,0-1 1,-1 1-1,5 3 1,43 38 2255,86 98 0,-112-114-2292,111 137-135,-97-120-152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2647 15811,'21'-8'645,"0"-1"-1,0-2 0,-1 0 0,-1 0 1,0-2-1,23-20 0,9-5 602,214-142 1015,87-62-1245,1079-748-417,-853 624-484,-298 194-14,-77 49-23,236-159 4,-425 271-131,44-36-29,-54 43-3,0-1 0,0 1 0,0-1 0,-1 0 0,1 0 0,-1 0 0,0 0 1,-1 0-1,4-9 0,-6 13 45,1-1 0,-1 1 0,0 0 0,0-1 0,0 1 0,0 0 0,0-1 0,0 1 0,0 0 1,0 0-1,0-1 0,0 1 0,-1 0 0,1-1 0,-1 1 0,1 0 0,-1 0 0,1 0 0,-1-1 0,0 1 0,0 0 1,1 0-1,-1 0 0,0 0 0,0 0 0,0 0 0,0 0 0,0 1 0,0-1 0,0 0 0,0 1 0,-1-1 1,1 0-1,0 1 0,0-1 0,-1 1 0,1 0 0,0-1 0,0 1 0,-1 0 0,-2 0 0,-18-2-421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13563,'2'-4'187,"-1"1"-1,1-1 1,0 1-1,0-1 1,0 1 0,0 0-1,1 0 1,-1 0-1,1 0 1,0 0 0,-1 1-1,2-1 1,-1 1-1,0-1 1,5-1 0,-5 3-41,0 0 0,1 0 1,-1 0-1,0 1 1,0-1-1,1 1 0,-1 0 1,0 0-1,1 0 0,-1 0 1,0 1-1,1 0 1,-1-1-1,0 1 0,0 0 1,0 0-1,0 1 0,0-1 1,4 3-1,11 7 219,0 2 0,-1 0 1,-1 0-1,19 21 0,1 0-37,134 123 469,242 205-338,-200-202-335,6-8 0,473 242 0,-296-217 245,250 132 309,-598-282-623,-1 3 0,-1 1 1,71 66-1,-93-73-266,-1 0 0,-1 1 0,-1 1 1,-1 1-1,-1 1 0,-2 0 0,19 44 1,-35-71 153,0 0 0,0 0 0,0-1 0,1 1 1,-1 0-1,1 0 0,-1 0 0,0-1 1,1 1-1,0 0 0,-1-1 0,1 1 0,-1 0 1,1-1-1,0 1 0,-1-1 0,1 1 1,1 0-1,-2-1 36,0 0 1,1-1 0,-1 1-1,0 0 1,1 0-1,-1 0 1,1 0 0,-1-1-1,0 1 1,1 0-1,-1 0 1,0-1 0,0 1-1,1 0 1,-1 0 0,0-1-1,0 1 1,1 0-1,-1-1 1,0 1 0,0-1-1,0 1 1,1 0-1,-1-1 1,0 1 0,0-1-1,9-39-575,-4-10-62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72 19772,'3'-9'1242,"5"-28"536,-8 36-1718,0 0 0,0 0 0,0 0 0,0 1 1,0-1-1,0 0 0,0 0 0,0 0 0,0 0 0,0 0 0,0 0 0,-1 0 0,1 1 0,0-1 0,-1 0 0,1 0 0,-1 0 0,1 1 0,-1-1 0,1 0 0,-1 0 0,1 1 0,-1-1 0,0 1 0,1-1 0,-1 0 0,0 1 0,0-1 0,1 1 0,-1 0 0,0-1 0,0 1 0,-1-1 0,-3 1 102,1-1 0,-1 1 0,1 0 0,-1 1-1,1-1 1,-1 1 0,1 0 0,-1 0 0,-3 2 0,-43 16 431,41-14-498,-22 9 22,2 2 0,-52 34 0,65-37-123,0-1-1,1 2 0,1 0 1,0 1-1,-22 30 0,35-42 0,0 1 0,0-1-1,0 1 1,0 0 0,0-1 0,1 1-1,-1 0 1,0 8 0,1-10 0,1 0-1,0 0 1,0 0 0,0 0-1,0 0 1,1 0 0,-1 1-1,1-1 1,-1 0 0,1 0 0,0 0-1,-1 0 1,3 3 0,0-1-5,0 0 0,1-1 1,-1 1-1,1-1 0,0 0 1,0 0-1,0 0 0,0-1 1,1 1-1,-1-1 0,0 0 0,1 0 1,0-1-1,6 2 0,38 9-56,1-3 0,68 5 0,-72-10 21,-1 2-1,0 1 1,57 18 0,-97-23 55,-1-1 0,1 1 0,-1 0 0,0 0 0,0 0 0,0 1 0,0 0 0,0-1 0,0 1 0,-1 0 0,0 1 0,1-1-1,-1 1 1,4 5 0,-6-7-1,-1-1-1,1 1 0,-1-1 1,1 1-1,-1 0 0,1-1 1,-1 1-1,0 0 1,0-1-1,0 1 0,0 0 1,0-1-1,0 1 0,0 0 1,0-1-1,-2 4 0,1-2 3,0 0 0,-1 0-1,1-1 1,-1 1-1,0 0 1,0-1 0,0 0-1,0 1 1,0-1 0,-1 0-1,-3 3 1,-16 8 120,0 0 0,-1-2-1,-1-1 1,1 0 0,-38 8 0,37-10-10,-143 39 703,139-41-749,1-1-1,-1-1 1,0-2 0,-30-1 0,41-5-763,17 4 670,0 0-1,0 0 0,-1-1 0,1 1 0,0 0 0,0 0 0,0 0 1,0-1-1,0 1 0,0 0 0,0 0 0,0 0 0,0-1 0,0 1 1,0 0-1,0 0 0,0-1 0,0 1 0,0 0 0,0 0 0,0 0 1,0-1-1,0 1 0,0 0 0,0 0 0,0-1 0,0 1 0,0 0 1,0 0-1,1 0 0,-1-1 0,0 1 0,0 0 0,0 0 0,0 0 1,1 0-1,21-16-542,14 0 115,12 2-142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16155,'18'13'2441,"-3"2"-1329,-2 11-384,-4 2 1793,-9 11-1193,0 6-184,-5 1-471,1 4-321,-6-4-616,-2-3-313,5-14-471,2-1-304,3-18 960,2-5-336,7-11-184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58 17804,'-1'-1'73,"1"0"1,-1 0-1,1 0 1,0 0-1,0 0 1,-1 0-1,1 0 1,0 0-1,0 0 1,0 0-1,0 0 1,1 0-1,-1 0 1,0-1-1,0 1 1,0 0-1,1 0 1,-1 1-1,1-1 1,-1 0-1,1 0 1,-1 0-1,1 0 1,-1 0-1,1 0 1,0 1-1,-1-1 1,1 0-1,0 0 1,0 1-1,0-1 1,-1 1-1,1-1 1,0 0-1,0 1 1,0 0 0,0-1-1,0 1 1,0 0-1,2-1 1,5-2 239,1 0 1,0 1 0,13-2 0,-21 4-241,38-5 278,0 1 1,1 2-1,-1 2 0,0 1 0,1 3 0,-1 1 1,-1 1-1,1 3 0,-1 1 0,64 26 1,-87-29-326,1 0-1,-2 1 1,1 1 0,-1 1 0,0 0 0,-1 1 0,0 0 0,-1 1 0,13 15 0,-20-19-21,1-1-1,-1 1 1,-1 0 0,1 0-1,-2 1 1,1-1 0,-1 1-1,0 0 1,-1 0 0,0 0-1,0 0 1,-1 0 0,0 0-1,-1 0 1,0 1 0,0-1-1,-1 0 1,-3 15 0,1-11 10,-2 0 0,1 0 1,-2 0-1,0-1 0,0 0 0,-1 0 1,0-1-1,-1 1 0,-1-2 1,0 1-1,0-1 0,-1 0 1,0-1-1,-1-1 0,-17 13 1,4-6 70,-1-1 1,-1-1-1,0-1 1,0-2-1,-1 0 1,-42 9-1,28-11 104,0-1-1,-70 2 0,91-9-310,-1 0-1,1-2 0,0 0 0,0-1 0,0-1 0,1-1 1,-30-11-1,45 14 90,-1 0 0,0 0 0,1 0 1,-1 0-1,1-1 0,0 0 0,0 0 1,0 0-1,0 0 0,0-1 0,1 1 1,0-1-1,-1 0 0,1 0 0,-3-7 1,-5-21-321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19900,'12'0'1905,"9"0"-1441,14 0-216,10-4 688,19-1-880,7-1-168,11 2-584,7-1-448,6 2 752,-2 0-41,-5-2-263,-4 2-88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15763,'56'0'1385,"-2"-3"-993,-1-1-264,6-2 184,0-2-368,4 0-664,1 1 648,8 1-288,3 1-177</inkml:trace>
  <inkml:trace contextRef="#ctx0" brushRef="#br0" timeOffset="1">999 28 9626,'32'5'1856,"-8"0"-695,-5-2-433,-7-2 1704,-1 1-1247,-5-5-497,3 1 112,-1-1-344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1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16668,'-10'38'1896,"0"9"-1264,-4 8-304,3 5 1345,4 10-1129,2 5-288,5 10-640,3 5-393,5 0 633,-1-3-184,4 1-128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2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17972,'0'57'2032,"0"-4"-1368,0-7-304,-1 2 1073,1-7-529,-2 2-208,2-8-384,-3-1-48,2-5-312,-4-6-344,-1-11 392,0-4-112,1-11-32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39 756 19052,'7'-1'322,"-1"0"1,1 0-1,-1-1 0,0 1 1,0-1-1,0-1 0,0 1 1,0-1-1,0 0 0,-1 0 1,1-1-1,-1 1 0,0-1 1,5-5-1,-2 2-150,-2 0 0,1 0 0,-1 0-1,0-1 1,0 0 0,-1 0 0,0-1 0,7-16-1,-11 23-161,0 0-1,0-1 1,0 1-1,-1 0 0,1-1 1,-1 1-1,1-1 1,-1 1-1,0-1 0,0 1 1,0 0-1,0-1 1,-1 1-1,1-1 0,-1 1 1,1-1-1,-1 1 1,0 0-1,0 0 0,0-1 1,0 1-1,0 0 1,-1 0-1,1 0 0,-3-3 1,1 3 4,1 0-1,-1 0 1,0 1 0,1-1-1,-1 1 1,0 0 0,0 0 0,0 0-1,0 0 1,0 0 0,0 1-1,0-1 1,0 1 0,0 0 0,-1 0-1,1 0 1,0 0 0,0 0 0,-6 2-1,4 0 0,-1-1 0,1 1 0,0 0 0,-1 0 0,1 1 0,0 0 0,0 0 0,1 0 0,-1 0-1,1 1 1,-1-1 0,1 1 0,0 0 0,-3 6 0,1-3-7,1 0-1,1 1 1,0 0 0,0 0-1,0 0 1,1 0 0,0 1-1,-3 14 1,4-12-7,1 0 0,0 0-1,0-1 1,1 1 0,1 0 0,0 0 0,2 11 0,-2-15 2,1 0 0,0 0 0,1 0 1,-1-1-1,1 1 0,0-1 1,1 1-1,0-1 0,0 0 0,7 8 1,-7-9-1,1-1 0,0 0 1,0 1-1,0-2 0,1 1 1,-1-1-1,1 1 1,0-2-1,0 1 0,0-1 1,1 1-1,-1-2 0,9 3 1,-5-3-61,0-1 1,0 1 0,0-1-1,0-1 1,0 0 0,0 0-1,-1-1 1,14-4 0,-9 1-194,-1 0 1,1 0 0,-1-2-1,-1 0 1,1 0 0,-1-1 0,0 0-1,-1-1 1,0-1 0,0 0-1,-1 0 1,11-15 0,0-11-369,-5 3-225</inkml:trace>
  <inkml:trace contextRef="#ctx0" brushRef="#br0" timeOffset="1">95 1 22093,'-14'0'1832,"-3"9"-1368,0-4-312,8 1 344,3-3 881,-2 0-1145,-1 0-88,1-1-128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2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16267,'-43'258'5766,"35"-191"-5360,-38 335 1783,45-393-2033,1-6-89,0-1 0,0 0 0,0 1 0,-1-1 0,1 0 0,-1 1 0,1-1 0,-1 0 0,0 0 0,0 0 0,0 0 0,-2 3 0,3-5-54,0 0 0,0 0 0,0 0 0,0 0 0,0 1 0,-1-1 0,1 0 0,0 0 0,0 0 0,0 0 0,-1 0 0,1 0 0,0 0 0,0 0 0,0 0 0,-1 0 0,1 0 0,0 0 0,0 0 0,0 0 0,-1 0 0,1 0 0,0 0 0,0 0 0,0 0 0,0 0 0,-1 0 0,1 0 0,0 0 0,0 0 0,0-1 0,0 1 0,-1 0 0,1 0 0,0 0 0,0 0 0,0 0 0,0 0 0,0-1 0,-1 1 0,1 0 0,0 0 0,0 0 0,0 0 0,0-1 1,0 1-1,0 0 0,0 0 0,0 0 0,0-1 0,0 1 0,0 0 0,-4-15 293,3 14-259,-4-29 207,2 0 1,0 0-1,3-47 0,16-90-66,17 5-232,-25 135 3,1 0 0,1 1 0,24-45 0,-29 64 13,-1 1 0,1-1 1,0 1-1,0 0 0,1 0 0,0 1 0,0-1 0,0 1 0,1 1 0,0-1 0,-1 1 1,13-5-1,-16 8 3,1-1 1,-1 1-1,1 0 1,-1 0 0,1 0-1,-1 1 1,1-1-1,0 1 1,-1 0-1,1 0 1,0 0 0,-1 1-1,1-1 1,0 1-1,-1 0 1,1 0-1,-1 0 1,1 1 0,-1-1-1,0 1 1,1-1-1,-1 1 1,0 0-1,0 1 1,0-1 0,-1 0-1,1 1 1,4 5-1,-5-6 9,0 1 0,0 0 0,0-1 1,0 1-1,-1 0 0,1 0 0,-1 0 0,0 0 0,0 0 0,0 1 0,0-1 0,0 0 0,-1 0 0,0 1 0,1-1 0,-1 0 0,0 1 0,-1-1 0,1 0 0,0 1 0,-1-1 0,0 0 0,0 0 0,0 0 0,0 0 0,-1 1 0,1-2 0,-1 1 0,1 0 0,-1 0 0,-3 3 0,-2 2 23,0 0-1,0-1 0,-1 0 0,0 0 1,0 0-1,-1-1 0,0-1 0,-17 9 1,8-6 65,-1 0 1,-27 6 0,39-12-74,1 0 0,-1-1 0,0 0 0,0 0 0,0-1 0,1 0 0,-1 0 1,0-1-1,0 1 0,-10-4 0,15 4-46,1-1-1,0 1 1,-1-1 0,1 0 0,0 1 0,-1-1 0,1 0 0,0 0 0,0 1 0,0-1 0,0 0 0,0 0-1,0 0 1,0-1 0,0 1 0,0 0 0,1 0 0,-1 0 0,0-1 0,1 1 0,-1-3 0,0 2-2,1-1 0,-1 1 0,1-1 0,0 0 1,0 1-1,1-1 0,-1 1 0,0-1 0,1 0 1,0 1-1,0-3 0,3-4-44,0 0-1,0 0 1,1 1 0,0 0-1,10-12 1,25-24-402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19580,'-15'31'850,"0"0"1,-2-1-1,-1-1 0,-35 42 0,-21 35 536,58-82-1138,3-4-104,1 1 0,-13 30 1,25-50-147,-1-1 0,1 1 1,-1 0-1,1 0 1,0 0-1,-1 0 1,1 0-1,0 0 1,0 0-1,0-1 1,-1 1-1,1 0 1,0 0-1,0 0 1,1 0-1,-1 0 1,0 0-1,0 0 1,0 0-1,1 0 1,-1 0-1,0 0 0,1-1 1,-1 1-1,1 0 1,-1 0-1,1 0 1,0 0-1,0-1-4,-1 0 0,1 0 0,0 0 1,0 0-1,-1 0 0,1 0 0,0 0 0,0-1 0,-1 1 0,1 0 0,0 0 0,-1-1 0,1 1 0,0-1 0,-1 1 0,1 0 0,-1-1 0,1 1 1,-1-1-1,1 1 0,-1-1 0,1 0 0,-1 1 0,1-1 0,-1 0 0,0 1 0,1-1 0,-1 0 0,0 1 0,1-1 0,-1 0 0,0 1 0,0-1 0,0-1 0,7-21-195,-1 0-1,-2 0 1,0 0-1,-2-1 0,0-45 1,-2 67 186,0-5-45,0 1 1,0-1 0,-1 1-1,1-1 1,-2 1 0,-1-8-1,3 14 55,0-1 0,0 1 0,0 0 0,0-1 1,0 1-1,0 0 0,0 0 0,0-1 0,0 1 0,-1 0 0,1-1 0,0 1 0,0 0 0,0 0 0,0-1 0,0 1 1,-1 0-1,1 0 0,0-1 0,0 1 0,0 0 0,-1 0 0,1 0 0,0 0 0,0-1 0,-1 1 0,1 0 0,0 0 1,-1 0-1,1 0 0,0 0 0,0 0 0,-1 0 0,1 0 0,0 0 0,-1 0 0,1 0 0,0 0 0,0 0 1,-1 0-1,1 0 0,0 0 0,-1 0 0,1 0 0,-10 14-63,-1 25 61,8-25 17,2 1-1,0-1 1,0 0-1,2 0 1,0 1-1,0-1 1,1 0-1,5 17 1,-5-24 13,1 0 1,-1 0-1,1-1 1,0 1-1,1-1 1,0 0-1,0 0 1,0 0-1,0 0 1,1-1-1,0 0 1,0 0-1,1 0 1,-1 0-1,1-1 1,0 0-1,0 0 1,8 3-1,-12-6-8,0 0 0,-1-1-1,1 1 1,0 0 0,0-1-1,0 0 1,0 1 0,0-1-1,0 0 1,0 0 0,0 0-1,0 0 1,0 0 0,0 0-1,2-1 1,-3 0-8,0 1 1,0-1-1,0 1 0,0-1 1,-1 0-1,1 1 0,0-1 1,0 0-1,-1 0 0,1 1 0,-1-1 1,1 0-1,-1 0 0,1 0 1,-1 0-1,1 0 0,-1 0 1,0 0-1,1 0 0,-1 0 1,0 0-1,0 0 0,0 0 0,0 0 1,0 0-1,0 0 0,0 0 1,0 0-1,0 0 0,-1-1 1,0-7 20,-1 1 1,-1 0 0,1 0 0,-1 0 0,-1 0 0,0 0 0,0 1 0,0-1-1,-1 1 1,-6-7 0,-11-12 44,-29-27-1,36 38-5,7 8-52,-7-9 80,16 13-73,11 4-58,34 12-665,102 25-128,-53-21 532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19596,'0'0'54,"1"0"0,-1 0 1,0 0-1,0 0 0,0 0 0,0 0 0,1 0 0,-1 0 0,0 0 0,0 0 0,0 0 0,1 0 1,-1 0-1,0 0 0,0 0 0,0 0 0,0 0 0,1 0 0,-1 0 0,0 1 0,0-1 1,0 0-1,0 0 0,0 0 0,0 0 0,1 0 0,-1 1 0,0-1 0,0 0 0,0 0 0,0 0 1,0 0-1,0 1 0,0-1 0,0 0 0,0 0 0,0 1 0,-3 8 768,-14 14-386,13-18-112,-32 40 1301,-47 60-638,-93 151-1,164-233-1160,8-15-110,0 0-1,0-1 0,-1 1 1,0-1-1,0 0 0,-1 0 1,-11 11-1,17-18 230,-1 0 0,1 0 0,0 0 1,0 0-1,-1 0 0,1 0 0,0 0 0,-1 0 0,1 0 0,0 0 0,0 0 0,-1 0 0,1 0 0,0 0 1,0 0-1,-1 0 0,1-1 0,0 1 0,0 0 0,-1 0 0,1 0 0,0 0 0,0 0 0,0-1 0,-1 1 1,1 0-1,0 0 0,0-1 0,0 1 0,0 0 0,0 0 0,-1 0 0,1-1 0,0 1 0,0 0 1,0 0-1,0-1 0,0 1 0,0 0 0,0-1 0,0 1 0,0 0 0,0 0 0,0-1 0,0 1 0,-3-17-893,-1-123-3072,4 64 1695,-1 61 1986,0-77-555,4 3 3512,-3 88-2493,0 0 0,0 0-1,0 0 1,0 0 0,1-1 0,-1 1-1,0 0 1,0 0 0,1 0-1,-1 0 1,1 0 0,-1 0-1,1 0 1,0 0 0,-1 0-1,1 0 1,1-2 0,-1 3-26,-1 0-1,1 0 1,-1 0 0,1-1 0,0 1-1,-1 0 1,1 0 0,-1 0 0,1 0 0,0 0-1,-1 0 1,1 0 0,0 0 0,-1 0-1,1 1 1,-1-1 0,1 0 0,-1 0 0,1 0-1,0 1 1,-1-1 0,1 0 0,0 1-1,5 4 598,0 0 0,0 0-1,-1 0 1,7 9 0,-3-4-354,275 268 1578,-272-269-2608,-12-9 660,0 0-1,0 0 1,1 0-1,-1 0 1,0 0-1,0 0 1,0 0-1,0 0 1,0 0-1,0 0 1,0 0-1,0 0 1,0 0 0,1 0-1,-1 0 1,0 0-1,0 0 1,0 0-1,0 0 1,0 0-1,0 0 1,0 0-1,0 0 1,0 0-1,1 0 1,-1 0-1,0 0 1,0 0-1,0 0 1,0 0-1,0 0 1,0 0-1,0-1 1,0 1-1,0 0 1,0 0-1,0 0 1,0 0 0,0 0-1,0 0 1,0 0-1,0 0 1,0 0-1,0-1 1,1 1-1,-1 0 1,0 0-1,0 0 1,0 0-1,0 0 1,-1 0-1,1 0 1,0 0-1,0 0 1,0-1-1,0 1 1,-9-24-3109,2 8 3286,-5-22-1197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22061,'0'0'37,"0"0"0,0 1 0,-1-1 0,1 0 0,0 0 0,0 1 0,0-1 1,0 0-1,-1 0 0,1 1 0,0-1 0,0 0 0,0 1 0,0-1 0,0 0 0,0 0 0,0 1 1,0-1-1,0 0 0,0 1 0,0-1 0,0 0 0,0 1 0,0-1 0,0 0 0,0 1 0,0-1 1,0 0-1,0 1 0,0-1 0,1 0 0,-1 0 0,0 1 0,0-1 0,0 0 0,1 0 0,-1 1 1,0-1-1,0 0 0,0 0 0,1 0 0,-1 1 0,0-1 0,1 0 0,-1 0 0,0 0 0,0 0 1,1 0-1,-1 1 0,0-1 0,1 0 0,-1 0 0,0 0 0,1 0 0,-1 0 0,0 0 0,1 0 1,-1 0-1,0 0 0,0 0 0,1 0 0,-1-1 0,0 1 0,1 0 0,-1 0 0,0 0 0,1 0 1,-1-1-1,-18 29 516,15-23-175,-194 284 1653,196-287-2030,-1 0 0,0 1 0,1-1 0,-1 0-1,0 0 1,0 0 0,0 0 0,0-1 0,0 1 0,0-1-1,-5 3 1,7-4-7,-1 0-1,1 0 1,-1 0-1,0 1 1,1-1-1,-1 0 1,1 0-1,-1 0 1,0-1-1,1 1 1,-1 0-1,1 0 1,-1 0-1,0 0 1,1 0-1,-1-1 1,1 1-1,-1 0 1,1-1-1,-1 1 1,0-1-1,0 0-22,-1-1-1,1 1 0,0-1 1,0 1-1,0-1 0,0 0 1,0 1-1,0-1 0,-1-3 1,-3-8-316,0-1 1,1 0-1,1 0 0,0 0 1,1 0-1,0-1 1,1 1-1,1-1 1,0 1-1,1-1 0,1 1 1,5-23-1,-7 37 344,0-1-1,0 1 1,0-1-1,0 1 1,0-1 0,0 0-1,0 1 1,0-1-1,0 1 1,1-1-1,-1 1 1,0-1 0,1 1-1,-1-1 1,0 1-1,1-1 1,-1 1-1,0-1 1,1 1 0,-1 0-1,1-1 1,-1 1-1,1-1 1,-1 1-1,1 0 1,-1 0-1,1-1 1,-1 1 0,1 0-1,-1 0 1,1 0-1,-1-1 1,1 1-1,0 0 1,-1 0 0,1 0-1,-1 0 1,1 0-1,-1 0 1,1 0-1,0 1 1,-1-1 0,1 0-1,-1 0 1,1 0-1,-1 0 1,1 1-1,-1-1 1,1 0 0,-1 1-1,1-1 1,-1 0-1,1 1 1,-1-1-1,1 0 1,0 2 0,4 3 235,-1 0 0,1 0 1,6 12-1,-6-10-94,101 131 2276,-91-122-2380,1 1 0,0-2 0,1 0 0,1-1 0,32 19 0,-47-31-228,1-1 0,0 1 0,0 0 1,0-1-1,-1 0 0,7 1 1,-9-2 166,0 1 0,0-1 0,0 0 0,0 0 0,0 0 1,0 0-1,0 0 0,0-1 0,0 1 0,0 0 0,0 0 0,0-1 1,0 1-1,0 0 0,0-1 0,0 1 0,0-1 0,0 1 1,0-1-1,0 0 0,-1 1 0,1-1 0,0 0 0,0 0 0,-1 1 1,1-1-1,0-2 0,5-14-426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2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14427,'54'-5'1288,"10"-4"-928,3 1-168,10 1 569,4-1-257,9 0-528,5 1-344,6-4 312,-3 0-96,3 2-56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2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15587,'32'5'1465,"5"-2"-1009,3 0-192,10-2 544,7 1-296,12-2-664,9 0-408,14-2 464,6-2-168,4-2-120</inkml:trace>
  <inkml:trace contextRef="#ctx0" brushRef="#br0" timeOffset="1">1474 110 15291,'60'-1'1241,"-3"-5"-921,2 1-104,9 2 464,2 0-152,8 0-144,0-2-88,-1 2-88,-2-3-40,-6 2-16,-7-3-32,-10 1-40,-7-1-64,-16-1-280,-9 0-120,-11 2 344,-7-1-64,-9-15-64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2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61 12003,'4'-43'2866,"-2"26"2063,-3 36-3845,-1-1 0,-1 1 0,-6 18 1,-1 9-231,-1 18-96,-27 171 691,32-185-1527,3 0 1,5 84 0,-1-128-3,-1-2 40,0-1 0,0 0 1,0 1-1,1-1 0,-1 0 1,1 0-1,0 0 0,0 0 0,0 0 1,0 0-1,1 0 0,-1 0 1,1 0-1,2 3 0,-4-6 33,1 1 0,-1-1 0,0 1 0,1-1 0,-1 0 0,1 0-1,-1 1 1,1-1 0,-1 0 0,1 0 0,-1 1 0,1-1 0,-1 0-1,1 0 1,-1 0 0,1 0 0,0 0 0,-1 0 0,1 0 0,-1 0 0,1 0-1,-1 0 1,1 0 0,-1 0 0,2-1 0,15-12-250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2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15979,'1'1'127,"0"-1"-1,-1 1 0,1 0 1,0 0-1,0-1 0,-1 1 1,1 0-1,-1 0 0,1 0 0,-1 0 1,1 0-1,-1 0 0,0 0 1,1 0-1,-1 0 0,0 0 0,0 0 1,0 0-1,0 0 0,0 0 1,0 0-1,0 0 0,0 2 1,-7 28 741,4-21-232,-54 246 3478,2 136-3127,56-368-941,0-14 29,-1-10-70,0 0-1,0 0 0,0 0 1,0 0-1,0 0 1,0 0-1,0 0 1,0 0-1,0 0 1,0 0-1,0 0 1,0 0-1,0 0 1,0 0-1,0 0 1,0 0-1,1 0 1,-1 0-1,0 0 1,0 0-1,0 0 1,0 0-1,0 0 1,0 0-1,0 0 1,0 0-1,0 0 1,0 0-1,0 0 1,0 0-1,0 0 1,0 0-1,0 0 1,0 0-1,0 0 1,0 0-1,0 0 1,0 0-1,0 0 1,1 0-1,-1 0 1,0 0-1,0 0 1,0 0-1,0 0 1,0 0-1,0 1 1,0-1-1,0 0 1,7-25 144,-1 0 1,5-39 0,-3 10-35,7-34-228,-4 0 0,-1-99 0,-10 176 68,0-19-76,0 29 108,-1 0 0,1-1 1,0 1-1,0 0 0,-1 0 1,1-1-1,0 1 0,-1 0 0,1 0 1,-1 0-1,0 0 0,1-1 1,-1 1-1,0 0 0,0 0 1,0 0-1,-1 0 0,2 0 7,0 1 0,-1 0 0,1 0 0,-1 0 0,1 0 0,-1 0 0,1 0 0,-1 0 0,1 0 0,0 0 0,-1 0 0,1 0 0,-1 0 0,1 1 0,-1-1 0,1 0 0,0 0 0,-1 0 0,1 0 0,-1 1 0,1-1 0,0 0 0,-1 1 0,1-1 0,0 0 0,-1 0-1,1 1 1,0-1 0,0 1 0,-1-1 0,1 0 0,0 1 0,-1 0 0,-8 16-65,8-15 54,-7 16-41,2 0 0,0 0 0,0 1 0,-4 34 0,0 78 201,10-126-133,0 2 40,0 0 1,0 1 0,0-1-1,1 0 1,0 0 0,4 14-1,-5-21-46,0 0-1,0 0 1,0 0-1,0 0 1,0 1-1,0-1 1,0 0-1,0 0 1,0 0-1,1 0 0,-1 0 1,0 0-1,0 0 1,0 0-1,0 0 1,0 0-1,0 1 1,0-1-1,0 0 1,1 0-1,-1 0 1,0 0-1,0 0 1,0 0-1,0 0 1,0 0-1,0 0 1,1 0-1,-1 0 1,0 0-1,0 0 1,0 0-1,0 0 1,0 0-1,0 0 1,0 0-1,1 0 0,-1 0 1,0 0-1,0 0 1,0-1-1,0 1 1,0 0-1,0 0 1,0 0-1,1 0 1,-1 0-1,0 0 1,0 0-1,0 0 1,0 0-1,0 0 1,0-1-1,0 1 1,0 0-1,0 0 1,5-8 79,-1-5-157,-1 0 1,0-1-1,0 1 0,-2 0 1,0-1-1,0 1 1,-2-18-1,-8-2-74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2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16772,'-2'128'7180,"-15"220"-6867,15-315-407,2-19-279,-1-1 0,-3 19 0,2-28 62,2-10 127,3-11-112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3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 14499,'1'-2'373,"0"1"0,-1-1 0,1 1 0,0-1-1,0 1 1,-1-1 0,1 0 0,-1 1 0,0-5 1818,0 6-2140,-4 14 1073,-49 188 461,30-105-1209,-13 131-1,36-214-99,2-21 103,3-12-272,64-160-206,-3 12-459,-62 156 498,-3 9 44,0 0 0,0 0 0,-1 0 0,1 0 0,0 0 0,-1-1 0,1 1 0,-1 0 0,0 0 0,0 0 0,0-1 0,0-2 0,0 5 15,0 0 0,0 0-1,0 0 1,0 0 0,0-1 0,0 1-1,-1 0 1,1 0 0,0 0 0,0 0-1,0 0 1,0 0 0,0 0-1,0 0 1,0 0 0,0 0 0,0 0-1,-1 0 1,1 0 0,0 0 0,0 0-1,0 0 1,0 0 0,0 0-1,0 0 1,0 0 0,0 0 0,-1 0-1,1 0 1,0 0 0,0 0-1,0 0 1,0 0 0,0 0 0,0 0-1,0 0 1,-1 0 0,1 0 0,0 0-1,0 0 1,0 0 0,0 0-1,0 0 1,0 0 0,0 0 0,0 1-1,0-1 1,0 0 0,0 0-1,-1 0 1,1 0 0,0 0 0,0 0-1,0 0 1,0 0 0,0 1 0,0-1-1,0 0 1,0 0 0,0 0-1,0 0 1,0 0 0,0 0 0,0 0-1,0 1 1,0-1 0,0 0-1,0 0 1,0 0 0,-18 29-381,2 0-1,0 1 1,2 1-1,-10 32 1,-10 19-83,16-41 53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20100,'5'22'2177,"-4"7"-1497,-7 15-328,-3 5 1408,0 11-1063,1 6-177,4 9-224,-1-3-176,5-6-752,0-10-545,3-19 1017,-3-11-216,0-23-104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15307,'0'9'1729,"-2"6"-1169,-1 10-160,0 5 824,-3 12-400,0 5-120,-2 7-183,4 4-97,-4 1-160,5-3-32,1-11-440,1-3-336,1-18 472,8-8-88,4-13-65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3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13955,'1'0'1360,"-2"13"-848,-5 7-224,-2 14 689,-3 6-289,-1 6-280,1 6-72,-2 3-176,0 0-176,6-6 1656,-1-9-1496,2-11 96,-3-6 120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 13795,'2'-9'1704,"2"-2"496,-3 17 53,-5 430 965,4-426-3196,0-3-6,1-1-1,-1 1 1,-1 0-1,1-1 0,-1 1 1,0-1-1,-1 1 1,0-1-1,-4 12 0,6-18-13,0-1 0,0 1 0,0 0 0,0 0 0,0-1 0,0 1 0,0 0 0,0 0 0,0 0 0,0-1 0,0 1 0,-1 0 0,1 0 0,0 0 0,0 0 0,0-1 0,0 1 0,0 0 0,0 0 0,-1 0 0,1 0 0,0-1 0,0 1 0,0 0 0,0 0 0,-1 0 0,1 0 0,0 0 0,0 0 0,0 0-1,-1 0 1,1 0 0,0 0 0,0 0 0,0-1 0,-1 1 0,1 0 0,0 0 0,0 0 0,0 1 0,-1-1 0,1 0 0,0 0 0,0 0 0,0 0 0,-1 0 0,1 0 0,0 0 0,0 0 0,0 0 0,-1 0 0,1 0 0,0 1 0,0-1 0,0 0 0,0 0 0,0 0 0,-1 0 0,1 0 0,0 1 0,0-1 0,0 0 0,0 0 0,0 0 0,0 1 0,0-1-1,0 0 1,-1 0 0,1 1 0,-3-17 64,13-130-86,-1 27-148,-8 92 114,0 10-9,0 1-1,-2 0 1,-2-18-1,3 33 61,0 1-1,0 0 0,0-1 0,0 1 1,0-1-1,0 1 0,0 0 0,0-1 1,0 1-1,0 0 0,0-1 0,0 1 1,0 0-1,-1-1 0,1 1 0,0 0 1,0-1-1,0 1 0,-1 0 0,1-1 1,0 1-1,0 0 0,-1 0 0,1-1 1,0 1-1,-1 0 0,0-1 0,-5 9-57,-5 21 9,0 17-122,2 1 0,2 0 1,1 1-1,3 53 0,3-92 121,0 0-1,1 0 1,1 0-1,0 0 1,3 12-1,5 0-163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3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8 238 15155,'-8'9'1507,"14"-6"-579,25-6-17,-20 1-600,226-36 1638,260-26-1041,-112 61-892,82-5-124,-386 2 86,940-46 629,-645 59-219,42-1 14,-4-27 1191,-390 19-1502,-1-1 0,0-1 0,-1 0 0,1-2 0,38-16 0,-61 22-129,1 0-1,-1 0 1,1 0 0,0-1 0,-1 1 0,1 0 0,-1-1 0,1 1 0,-1 0 0,1-1-1,-1 1 1,1-1 0,-1 1 0,0-1 0,1 1 0,-1-1 0,1 1 0,-1-1 0,0 1-1,0-1 1,1 0 0,-1 1 0,0-1 0,0 1 0,0-1 0,1-1 0,-2 2 16,1-1 0,0 0 0,-1 1 0,1-1 0,0 1 0,-1-1 0,1 1 0,-1-1 0,1 1 1,-1-1-1,1 1 0,-1-1 0,1 1 0,-1 0 0,1-1 0,-1 1 0,0 0 0,1-1 0,-1 1 0,0 0 0,1 0 1,-1 0-1,-1 0 0,-11-3-309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3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17428,'-5'9'1720,"-3"5"-1176,-1 9-64,0 3 881,1 12-441,-1 3-56,3 13-128,2 1-32,2 6-112,2 1-127,-2-3-169,2-1-104,-1-1-128,-4-5-160,-4-14-921,-5-10 905,2-22-96,1-14-64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3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15579,'0'18'1665,"3"13"-881,0 3-256,0 13 760,-1 5-280,1 14-159,0 3-129,-2 1-320,1-1-96,-2-9-176,0-2-88,0-12-328,1-5-224,1-22-2081,1-4 2297,2-14-304,1-8-248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4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18348,'-3'3'1608,"-1"14"-1104,1 3-200,-1 12 689,-1 2-265,2 9-296,2 4-56,1-1-152,0-3-88,4-3-32,-1-7-8,2-11-176,-1-4-96,0-15-480,-3-9-320,-1-12 768,0-8-128,0-11-169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4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16780,'7'5'3407,"-3"-4"-3128,0-1 1,0 0-1,0-1 1,0 1-1,1-1 1,-1 0-1,0 0 0,0 0 1,0 0-1,0-1 1,-1 1-1,1-1 1,0 0-1,-1 0 0,1-1 1,-1 1-1,0-1 1,1 1-1,3-6 0,7-6 240,-2 0-1,21-29 0,-20 21-294,0-1 1,-2 0 0,-1 0-1,11-36 1,-21 59-225,0 0 0,0 0 1,0 0-1,0 1 0,0-1 1,0 0-1,0 0 0,0 0 1,0 0-1,1 0 0,-1 0 1,0 0-1,0 0 0,0 0 1,0 0-1,0 0 0,0 0 0,0 1 1,0-1-1,0 0 0,0 0 1,0 0-1,1 0 0,-1 0 1,0 0-1,0 0 0,0 0 1,0 0-1,0 0 0,0 0 1,0 0-1,0 0 0,1 0 1,-1 0-1,0 0 0,0 0 1,0 0-1,0 0 0,0 0 0,0 0 1,0 0-1,0-1 0,1 1 1,-1 0-1,0 0 0,0 0 1,1 12-8,-2 16-57,-1 8-763,1 0-1,7 53 1,-6-87 779,0 0 0,0-1-1,1 1 1,-1 0 0,0-1 0,1 1 0,-1-1 0,1 1 0,-1-1-1,1 1 1,0-1 0,0 1 0,0-1 0,0 0 0,0 1 0,0-1-1,0 0 1,0 0 0,2 2 0,8 1-579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4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36 18676,'1'-3'903,"3"-16"1066,-4 18-1861,0 1 0,0-1 1,0 1-1,0-1 0,1 1 0,-1-1 0,0 1 1,0-1-1,0 0 0,0 1 0,0-1 0,-1 1 1,1-1-1,0 1 0,0-1 0,0 1 0,0-1 1,-1 1-1,1-1 0,0 1 0,0-1 0,-1 1 1,1 0-1,0-1 0,-1 0 0,0 4 166,-1-1 0,1 1 0,0 0 0,1 0 0,-1 0 1,0-1-1,1 1 0,-1 5 0,1-4-99,-6 49-6,0 58-1,4-62-804,-10 76 0,12-123 525,-1 0 0,1 1 1,0-1-1,-1 0 0,1 0 0,-1 0 0,0 0 0,1 0 0,-1 0 0,0 0 1,-1 0-1,1 0 0,0 0 0,0 0 0,-1 0 0,1-1 0,-1 1 0,1-1 0,-1 1 1,0-1-1,0 1 0,0-1 0,0 0 0,1 0 0,-1 0 0,-1 0 0,-1 0 1,-11 0-577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6:4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17532,'17'57'2996,"-11"-36"-2354,0 1 0,2-1 0,0 0 0,1 0 0,17 26 0,-24-44-605,0 0 0,0 0 0,0-1 0,1 1 1,-1-1-1,1 1 0,0-1 0,0 0 0,0 0 0,0-1 0,0 1 0,0 0 1,0-1-1,0 0 0,1 0 0,-1 0 0,0 0 0,1 0 0,-1-1 1,1 1-1,-1-1 0,1 0 0,-1 0 0,1 0 0,-1-1 0,1 1 1,-1-1-1,1 0 0,-1 0 0,0 0 0,1 0 0,2-2 0,3-2-28,0 0-1,0 0 0,0-1 0,-1 0 1,1 0-1,-2-1 0,1 0 1,-1 0-1,12-16 0,-10 10-110,-1 1 0,0-2 0,-1 1 0,-1-1 0,0 0 0,-1 0-1,-1-1 1,4-18 0,-1-18-150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160 403 21149,'0'-2'92,"-1"1"1,0-1-1,0 0 1,0 1-1,-1-1 1,1 1 0,0-1-1,0 1 1,-1-1-1,1 1 1,-1 0-1,0 0 1,1 0 0,-1 0-1,0 0 1,1 0-1,-1 0 1,0 0 0,0 1-1,0-1 1,0 1-1,0-1 1,0 1-1,0 0 1,1 0 0,-1 0-1,0 0 1,0 0-1,0 0 1,0 0-1,0 1 1,0-1 0,0 1-1,0-1 1,0 1-1,0 0 1,1 0 0,-1 0-1,0 0 1,-2 2-1,-3 2-24,1 0-1,0 0 1,0 0 0,1 1-1,0 0 1,0 0-1,0 0 1,1 1 0,-5 7-1,3-2-35,1-1 0,1 1-1,0 0 1,0 0 0,1 1 0,1-1-1,0 1 1,1-1 0,0 1 0,1 15 0,1-25-24,-1 0 1,0 0 0,1-1 0,-1 1 0,1 0 0,0 0 0,0-1 0,0 1 0,2 3-1,-2-5-5,-1-1 0,1 1 0,0 0 0,-1-1 0,1 1 0,0 0 0,-1-1 0,1 1 0,0-1 0,0 0 0,-1 1 0,1-1 0,0 1 0,0-1 1,0 0-1,0 0 0,-1 0 0,1 1 0,0-1 0,0 0 0,0 0 0,0 0 0,0 0 0,0 0 0,0 0 0,-1-1 0,1 1 0,0 0 0,0 0 0,0-1 0,0 1 0,-1 0 0,1-1 0,0 1 0,0-1 0,0 0 0,6-4 4,0 1 1,-1-2 0,0 1 0,0-1-1,0 1 1,-1-2 0,0 1 0,7-10-1,31-61 22,-9 5 235,-4-1 0,-2-1 0,28-128 1,-55 199-250,1-5 65,0 0 0,0 0 0,-1 0 0,0-1 0,-1 1 0,-1-17 1,-1 24 67,-3 9-3,-6 23-79,0 1 1,3 0-1,0 1 1,-4 46-1,7-42-135,-2 7-489,2-1 0,2 1-1,4 85 1,5-99 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8:4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12371,'1'2'98,"-1"0"0,1 0 0,-1 0 0,0-1 0,0 1 1,0 0-1,0 0 0,0 0 0,0 0 0,0 0 0,0-1 0,-1 1 1,1 0-1,-1 0 0,0 2 0,0 0 73,-26 119 1000,6 0-1,-7 146 1,22-57-943,14-280 425,0-106-196,-2 79-298,-11-181 0,3 258-138,0 12-20,1 0 1,1 0-1,-1 0 0,1 0 1,0 0-1,0 0 1,2-7-1,-2 13-2,0 0 0,0-1 0,0 1 0,0 0 0,0 0 0,0 0-1,0 0 1,0-1 0,1 1 0,-1 0 0,0 0 0,0 0 0,0-1 0,0 1 0,0 0 0,0 0-1,1 0 1,-1 0 0,0 0 0,0 0 0,0-1 0,1 1 0,-1 0 0,0 0 0,0 0 0,0 0-1,0 0 1,1 0 0,-1 0 0,0 0 0,0 0 0,0 0 0,1 0 0,-1 0 0,0 0 0,0 0-1,1 0 1,-1 0 0,0 0 0,0 0 0,0 0 0,0 0 0,1 0 0,-1 1 0,0-1 0,0 0-1,0 0 1,1 0 0,-1 0 0,0 0 0,0 0 0,0 1 0,0-1 0,0 0 0,0 0 0,1 0-1,-1 0 1,0 1 0,0-1 0,0 0 0,0 0 0,0 0 0,0 1 0,0-1 0,0 0 0,7 13-32,-2 1 17,-1 1 1,0 0 0,-1 0-1,-1 1 1,0 26 0,-6 81 28,3-107-13,-20 182-218,2-25-655,19-143 686,5-21-51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8:4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12619,'5'-14'1148,"-4"11"-927,1 0 0,-1-1 0,0 1 0,1 0 0,0 0 0,3-4 0,-4 7-128,-1 1 0,1 0 0,0 0 1,-1-1-1,1 1 0,-1 0 0,0 0 0,1 0 0,-1-1 0,0 1 1,1 0-1,-1 0 0,0 0 0,0 0 0,0 0 0,0 0 0,0 0 1,0 1-1,0 137 1303,-2-55-1301,0 273 31,2-341-121,-4 51 18,3-61-13,1-1 1,-2 0-1,1 1 0,0-1 0,-1 0 0,0 0 0,-1 0 0,1 0 1,-7 8-1,9-12-10,0-1 0,0 0 0,0 0 0,0 0 0,0 0 0,0 1 0,0-1 0,0 0 0,0 0 0,0 0 0,-1 1 0,1-1 0,0 0 0,0 0 0,0 0 0,0 0 0,0 0 0,-1 0 0,1 1 0,0-1 0,0 0 0,0 0 0,-1 0 0,1 0 0,0 0 0,0 0 0,0 0 0,-1 0 0,1 0 0,0 0 0,0 0 0,0 0 0,-1 0 0,1 0 0,0 0 0,0 0 0,0 0 0,-1 0 0,1 0 0,0 0 0,0 0 0,0 0 0,-1 0 0,1 0 0,0-1 0,0 1 0,0 0 0,0 0 0,-1 0 0,1 0 0,0 0 0,0-1 0,0 1 0,0 0 0,0 0 0,0 0 0,-1-1 0,0-6-3,0-2-27,1-1 1,0 0-1,1 0 1,0 1-1,1-1 1,0 0-1,6-17 1,2-15-119,3-17-158,-4 19-226,6-62-1,-16 83 295,-3 12 56,4 7 174,0 0 0,0 0 1,0 0-1,0 0 0,-1 0 1,1 0-1,0 0 0,0 0 0,0 0 1,-1 0-1,1 0 0,0 0 1,0 0-1,0 0 0,0 0 1,-1 0-1,1 0 0,0 0 1,0 0-1,0 0 0,0 0 1,-1 1-1,1-1 0,0 0 0,0 0 1,0 0-1,0 0 0,0 0 1,0 1-1,0-1 0,-1 0 1,1 0-1,0 0 0,0 0 1,0 1-1,0-1 0,0 0 1,0 0-1,-7 17-111,1 0 0,1 0 1,1 0-1,0 1 0,-2 28 1,4-5 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20252,'1'4'287,"0"1"0,0-1 0,0 0-1,0 0 1,-1 1 0,0-1-1,0 1 1,0-1 0,0 0 0,-1 1-1,-1 5 1,-1 12 457,2 0-453,0 0-1,2 0 0,0-1 1,6 27-1,-6-42-254,1 0-1,-1 0 1,2 0-1,-1 0 1,1-1-1,0 1 1,0-1-1,6 9 1,-7-11-11,1 0 0,0-1 0,0 1 0,0-1 0,0 0 0,0 1 0,0-1 0,0-1 0,1 1 0,-1 0 0,1-1 0,-1 0-1,1 0 1,0 0 0,5 1 0,-2-2 16,0 0 0,0 0-1,0-1 1,0 0 0,0-1-1,-1 1 1,1-1 0,-1 0 0,1-1-1,-1 0 1,1 0 0,-1 0-1,0-1 1,-1 0 0,1 0-1,-1 0 1,9-9 0,4-4 157,-1-1 1,-1-1 0,22-35-1,-24 33 14,-1-2 0,-1 0 0,-1 0 0,-1-1 0,-1 0-1,10-43 1,-18 53 22,-4 18-400,-5 20-1149,7-19 864,1-3 374,-1-1 1,1 1-1,0-1 1,-1 1-1,1 0 1,0-1-1,0 1 1,0-1-1,1 1 1,-1 0-1,0-1 0,0 1 1,1-1-1,-1 1 1,1-1-1,0 1 1,-1-1-1,1 1 1,0-1-1,0 1 1,1 0-1,13 4-650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19828,'-3'6'266,"0"0"-1,-1 0 1,0 0-1,0-1 1,0 1-1,-1-1 1,1 0-1,-1-1 1,-1 1-1,-6 4 1,-13 13 651,9-6-353,-31 32 394,43-44-915,1 0 1,0 1 0,0-1-1,0 1 1,0 0 0,1-1-1,0 1 1,0 0 0,-2 8-1,4-13-42,0 1-1,0 0 0,0-1 1,0 1-1,0 0 0,0-1 1,0 1-1,0 0 0,0-1 1,1 1-1,-1 0 0,0-1 1,0 1-1,1 0 0,-1-1 1,1 1-1,-1-1 1,0 1-1,1-1 0,-1 1 1,1-1-1,-1 1 0,1-1 1,-1 1-1,1-1 0,0 0 1,-1 1-1,1-1 0,1 1 1,19 5-6,-18-5 6,37 7-34,76 19-62,-103-23 86,-1 1 0,1 0 1,-1 0-1,0 2 0,-1-1 0,19 14 0,-28-18 22,-1-1-1,1 0 0,0 1 0,0 0 1,-1-1-1,1 1 0,-1 0 0,1 0 0,-1 0 1,0-1-1,0 2 0,0-1 0,0 0 1,0 0-1,0 0 0,0 0 0,-1 0 0,1 1 1,-1 3-1,0-4 15,0 0-1,-1-1 1,1 1-1,-1 0 1,0 0 0,0 0-1,0 0 1,1 0-1,-2-1 1,1 1 0,0 0-1,0-1 1,0 1-1,-1-1 1,1 1 0,-1-1-1,-2 2 1,-4 2 84,0 0-1,0-1 1,0 0-1,0 0 1,-1-1 0,1 0-1,-1-1 1,-13 3-1,12-4-81,-1 0-1,1-1 0,-1 0 0,1 0 0,-1-1 0,1-1 0,-21-5 0,28 7-81,0-1 0,0 0 0,0 0 0,0-1 0,0 1 1,0-1-1,0 1 0,0-1 0,1 0 0,-1 0 0,1 0 0,0 0 0,-1 0 0,1-1 0,0 1 0,0-1 0,0 1 0,1-1 0,-1 0 0,1 0 1,-1 0-1,1 0 0,0 0 0,0 0 0,0 0 0,1 0 0,-1 0 0,1 0 0,-1 0 0,1-5 0,6-19-462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21 16444,'0'-1'103,"1"0"0,-1 0 0,0 0 1,1 0-1,-1 0 0,0 1 1,0-1-1,1 0 0,-1 0 1,0 0-1,0 0 0,0 0 0,0 0 1,0 0-1,0 0 0,0 0 1,-1 0-1,1 0 0,0 0 1,-1-1-1,0 2-51,0 0 0,0 0 0,0 0 0,0 1 1,1-1-1,-1 0 0,0 0 0,0 1 0,0-1 0,0 1 0,0-1 0,1 1 1,-1-1-1,0 1 0,0-1 0,1 1 0,-1 0 0,0-1 0,1 1 1,-1 0-1,1 0 0,-1-1 0,1 1 0,-1 1 0,-24 33 446,1 0 0,3 1 0,-18 40 1,8-18-283,-82 187 355,97-202-423,2 0 1,2 1 0,-12 85-1,22-112-126,1 0 0,1 1 0,1-1 0,0 0-1,1 0 1,1-1 0,0 1 0,2 0 0,9 25-1,-11-34 32,1 0 0,0-1 0,1 1-1,-1-1 1,1 0 0,1 0 0,-1 0-1,1-1 1,0 0 0,1 0 0,-1-1-1,1 0 1,0 0 0,1 0 0,-1-1-1,1 0 1,0-1 0,0 1-1,0-1 1,13 2 0,-15-4-31,-1 0 1,1 0-1,0-1 1,0 0-1,0 0 1,10-2-1,32-13 178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17756,'1'-1'100,"0"1"0,0-1 1,1 0-1,-1 1 0,0-1 0,0 1 1,0 0-1,0-1 0,1 1 1,-1 0-1,0 0 0,0-1 0,0 1 1,1 0-1,-1 0 0,0 0 1,0 1-1,1-1 0,-1 0 0,0 0 1,0 1-1,2 0 0,-1 0 8,-1 0 1,0 0-1,0 1 0,1-1 0,-1 0 0,0 0 0,0 1 1,0-1-1,0 1 0,-1-1 0,1 1 0,0-1 0,-1 1 1,1 2-1,2 8 308,-1-1 1,-1 1-1,1 22 1,-2-24-276,-3 79 596,1-57-479,3 49-1,-1-76-225,1 0 0,-1 0 0,1 0 1,1 0-1,-1 0 0,4 7 0,-4-11-18,-1 0-1,1 1 1,-1-1-1,1 0 0,0 0 1,0 0-1,0 0 1,0 0-1,0 0 1,0 0-1,0 0 1,0-1-1,0 1 1,0 0-1,0-1 1,0 1-1,0 0 0,1-1 1,-1 0-1,0 1 1,0-1-1,1 0 1,-1 1-1,0-1 1,1 0-1,-1 0 1,0 0-1,1 0 1,-1 0-1,0-1 0,1 1 1,0-1-1,3 0 24,0-1-1,0 0 0,0-1 0,0 1 0,-1-1 0,1 0 0,-1 0 0,0 0 0,6-6 0,33-39 228,-31 33-178,111-148 985,-101 131-804,-22 32-257,0 0 0,0 0 0,0-1 0,0 1 0,0 0-1,0 0 1,0 0 0,0-1 0,0 1 0,0 0 0,0 0 0,1 0 0,-1 0 0,0-1 0,0 1 0,0 0 0,0 0 0,0 0 0,0 0-1,1 0 1,-1 0 0,0-1 0,0 1 0,0 0 0,0 0 0,1 0 0,-1 0 0,0 0 0,0 0 0,0 0 0,0 0 0,1 0 0,-1 0 0,0 0-1,0 0 1,0 0 0,1 0 0,-1 0 0,0 0 0,0 0 0,0 0 0,1 0 0,-1 0 0,0 0 0,1 12 224,-7 31-109,3-25-79,2-13-21,-1 6-75,1-1 0,1 1 0,-1-1 0,2 1 0,1 12 0,-2-21-63,1 0 0,-1 1 0,1-1 0,0 0 0,-1 0-1,1 1 1,0-1 0,1 0 0,-1 0 0,0 0 0,1 0 0,-1 0 0,1 0-1,-1-1 1,1 1 0,0-1 0,0 1 0,0-1 0,0 1 0,0-1 0,0 0-1,0 0 1,0 0 0,1 0 0,-1 0 0,0-1 0,0 1 0,5 0 0,10-2-451,1-3-210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4 103 15475,'0'1'77,"-1"0"0,0 0-1,1 1 1,0-1-1,-1 0 1,1 0 0,0 0-1,-1 0 1,1 0-1,0 1 1,0-1 0,0 0-1,0 0 1,0 0 0,0 1-1,1-1 1,-1 0-1,0 0 1,1 0 0,-1 0-1,0 0 1,1 1 0,-1-1-1,1 0 1,0 0-1,-1 0 1,1 0 0,0-1-1,0 1 1,-1 0-1,1 0 1,0 0 0,0 0-1,0-1 1,0 1 0,0-1-1,0 1 1,0 0-1,0-1 1,1 0 0,1 1-1,4 1 195,-1 0 0,1-1 0,0 0 0,0 0 0,0 0 0,8-1 0,3-1 80,0-1 1,0 0 0,0-1-1,33-11 1,-42 11-237,0 0-1,0-1 1,-1 0 0,1 0-1,-1-1 1,0 0 0,-1-1-1,1 1 1,-1-2-1,0 1 1,8-10 0,-14 15-87,0-1 1,0 1-1,0 0 1,0-1-1,0 0 1,0 1-1,0-1 1,-1 0-1,1 1 1,-1-1-1,1 0 1,-1 0-1,1 1 1,-1-1-1,0 0 1,0 0-1,0-2 1,0 3-8,-1-1 0,1 1 1,-1 0-1,1 0 0,-1 0 1,0 0-1,1 0 0,-1 0 0,0 0 1,0 0-1,0 0 0,1 0 0,-1 0 1,0 0-1,0 0 0,-1 1 0,1-1 1,-2-1-1,-2 1 20,1-1 0,-1 0 0,0 1-1,0 0 1,0 0 0,0 0 0,0 1 0,0 0 0,0 0 0,-9 1 0,4 1-11,-1 1 0,1 0 0,0 1 0,0 0 0,0 0 0,1 1 0,0 0 0,-1 1 0,2 0 0,-1 0 0,1 1 0,-8 8 0,9-9-59,1 1 1,0 0-1,0 0 1,1 0-1,0 1 0,0-1 1,1 1-1,0 0 1,0 0-1,1 1 0,0-1 1,1 1-1,0 0 1,-2 14-1,4-21-45,-1 1 0,1-1 1,0 0-1,0 0 0,1 0 0,-1 1 0,0-1 0,1 0 1,0 0-1,-1 0 0,1 0 0,0 0 0,0 0 0,0 0 1,0 0-1,0 0 0,1 0 0,-1 0 0,0 0 1,1-1-1,0 1 0,2 1 0,-1-1 6,0-1 1,0 1-1,0-1 1,1 0-1,-1 0 0,0 0 1,1 0-1,-1 0 1,1-1-1,-1 0 0,1 0 1,0 0-1,5-1 0,29-4-510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24 14419,'-1'1'1899,"-9"7"-731,-3 3 366,1 0 0,-17 19 0,26-27-1439,1 0-1,0 0 1,0 0-1,0 0 1,0 0-1,0 0 1,1 1-1,0-1 1,-1 0-1,1 1 1,0-1-1,1 1 1,-1 0-1,1-1 1,-1 1-1,1-1 1,1 7-1,-1-7-75,1-1-1,0 0 1,0 0-1,0 0 1,0 0-1,0 0 1,0 0-1,1 0 1,-1-1-1,1 1 1,-1 0-1,1-1 1,0 1-1,0-1 1,-1 1-1,1-1 1,0 0-1,0 0 1,0 0-1,0 0 1,1 0-1,-1 0 1,0-1-1,0 1 1,0-1-1,1 1 1,-1-1-1,3 0 1,4 1 85,0-1 0,-1 0 0,1 0 0,0-1 0,-1 0-1,12-4 1,-7 2 156,0-2 1,0 0-1,0 0 0,13-9 0,-22 12-135,1-1 0,-1 1 1,0-1-1,0-1 1,0 1-1,0-1 0,-1 1 1,1-1-1,-1 0 0,0 0 1,0 0-1,-1-1 0,1 1 1,2-8-1,-5 10-79,1-1 0,-1 0 0,0 1 0,0-1 0,0 1 0,0-1 0,0 1 0,0-1 0,-1 0 0,1 1 0,-1-1 0,0 1 0,0-1 0,0 1 0,0 0 0,0-1 0,-1 1 0,1 0 0,-1 0-1,1 0 1,-1 0 0,0 0 0,1 0 0,-1 1 0,0-1 0,-4-2 0,2 1-268,-1 0 0,0 0-1,1 0 1,-1 1-1,0-1 1,0 1 0,0 1-1,-1-1 1,1 1-1,0 0 1,-1 0 0,-5 0-1,11 1-323,6 4-175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11 18964,'-1'-1'156,"-1"0"0,0 0 0,0-1-1,0 1 1,1 1 0,-1-1 0,0 0 0,0 0 0,0 1 0,0-1-1,-1 1 1,1 0 0,0-1 0,0 1 0,0 0 0,0 0 0,0 1-1,-4-1 1,2 2 27,-1-1-1,1 1 1,-1-1 0,1 1-1,0 1 1,0-1 0,0 0-1,-5 5 1,-1 1-14,1 0 0,0 1 0,0 1 0,1-1 0,-12 20 0,15-21-128,1 1 1,0-1 0,0 1 0,1 0 0,0 0 0,0 0 0,-2 19 0,4-26-21,1 1 0,0 0 0,0-1 0,-1 1 0,2-1 0,-1 1 0,0-1 0,0 1 0,1-1 0,0 1 0,-1-1 0,1 0 1,0 1-1,0-1 0,0 0 0,1 0 0,-1 1 0,0-1 0,1 0 0,-1 0 0,1 0 0,0-1 0,0 1 0,0 0 0,0-1 0,0 1 0,0-1 0,0 0 0,0 1 1,1-1-1,-1 0 0,0 0 0,1-1 0,2 2 0,3-1-49,0 1-1,0-2 1,1 1 0,-1-1 0,0 0 0,0-1 0,0 0-1,0 0 1,0-1 0,0 0 0,14-6 0,1-1-333,-2-2 1,35-22 0,-29 16-15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21765,'7'8'1848,"-13"21"-1296,-2 11-224,-7 15 896,-3 8-399,-1 8-409,1 6-144,3-5-72,4-3-64,6-17-72,5-8-96,3-13-224,8-10-136,5-13-624,2-8-345,5-9 1025,0-8-248,6-4-192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21028,'-6'15'1737,"-6"29"-1369,-3 8-160,-1 8 776,3 3-440,3-4-440,4 0-336,5-15-816,1-10 1960,3-27-976,1-10-64,6-21-32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19900,'-2'0'2009,"10"0"-1225,3-3-248,9-1 992,1-3-303,5 3-577,5-2-288,-2 1-928,0 2 840,-6 3-280,-2 3-176,-5 0-48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20116,'-1'4'397,"0"1"-1,0-1 0,0 1 1,-1-1-1,1 1 0,-1-1 0,0 0 1,-5 8-1,-5 11 810,7-11-953,0 0 0,2 0 0,-1 0 0,1 0 0,1 0 0,0 1 0,0 15-1,2-27-244,0 1-1,0-1 0,0 0 0,0 1 1,1-1-1,-1 0 0,0 0 0,1 1 0,-1-1 1,1 0-1,-1 0 0,1 0 0,-1 0 0,1 0 1,0 1-1,0-1 0,-1 0 0,1-1 1,0 1-1,0 0 0,0 0 0,0 0 0,0 0 1,1 0-1,0 0 4,0-1 1,0 0-1,0 1 0,0-1 1,0 0-1,0 0 1,0 0-1,-1 0 0,1 0 1,0 0-1,0-1 0,0 1 1,0-1-1,2 0 1,3-2 38,0 0 0,0-1 0,-1 0 1,1 0-1,-1 0 0,0 0 1,7-8-1,-5 4 43,0-1 0,0 0 1,-1 0-1,0-1 0,-1 1 0,0-2 1,-1 1-1,0-1 0,0 0 0,3-11 0,-9 22-90,1 0 0,0 0-1,0 0 1,0 0-1,0 0 1,0 0-1,0 0 1,0 0-1,0 0 1,-1 0-1,1 0 1,0 0-1,0 0 1,0 0 0,0 0-1,0 0 1,0 0-1,0 0 1,0 0-1,0 0 1,-1 0-1,1-1 1,0 1-1,0 0 1,0 0 0,0 0-1,0 0 1,0 0-1,0 0 1,0 0-1,0 0 1,0 0-1,0 0 1,0 0-1,0-1 1,0 1-1,0 0 1,-1 0 0,1 0-1,0 0 1,0 0-1,0 0 1,0 0-1,0 0 1,0-1-1,0 1 1,0 0-1,1 0 1,-1 0 0,0 0-1,0 0 1,0 0-1,0 0 1,0 0-1,0 0 1,0-1-1,0 1 1,0 0-1,0 0 1,0 0-1,0 0 1,0 0 0,-8 10 46,-8 16-81,12-17-103,0-1 0,0 1 1,1 0-1,0 0 0,0 0 1,1 0-1,1 0 0,-1 0 1,1 1-1,1-1 0,0 13 0,1-19 38,0-1-1,-1 0 0,1 0 0,0 0 0,0 0 0,0 0 0,0-1 0,0 1 0,0 0 0,1 0 0,-1-1 0,0 1 0,1-1 0,0 1 1,-1-1-1,1 1 0,0-1 0,-1 0 0,1 0 0,0 0 0,0 0 0,0 0 0,0 0 0,0-1 0,0 1 0,1-1 0,-1 1 0,0-1 1,3 0-1,6 1-436,0-1 0,0 0 0,0 0 0,16-4 0,-12 1 200,0-1 0,0 0 1,-1-1-1,0-1 0,22-11 1,23-16-738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44 15411,'-40'39'3027,"18"-20"-1510,2 2-1,0 0 0,1 1 0,-24 37 0,43-59-1496,0 0 0,-1 1-1,1-1 1,0 0 0,0 1 0,-1-1 0,1 1 0,0-1-1,0 0 1,0 1 0,-1-1 0,1 1 0,0-1-1,0 0 1,0 1 0,0-1 0,0 1 0,0-1 0,0 1-1,0-1 1,0 0 0,0 1 0,0-1 0,0 1 0,0-1-1,0 1 1,1-1 0,-1 0 0,0 1 0,0-1 0,0 1-1,1-1 1,-1 0 0,0 1 0,0-1 0,1 1 0,0-1-9,1 1 1,-1-1 0,0 0 0,1 1 0,-1-1 0,1 0 0,-1 0-1,0 0 1,1 0 0,-1 0 0,3-1 0,39-10-208,-42 11 200,9-4-59,89-24-756,-89 26 673,0 0 0,0 1 0,1 0 0,-1 1 0,0 0 0,0 0 0,1 1 0,9 3 0,-18-4 116,0 1 1,0-1 0,-1 1 0,1-1-1,0 1 1,-1 0 0,1 0 0,0-1-1,-1 1 1,1 1 0,-1-1 0,1 0-1,-1 0 1,0 0 0,1 1 0,-1-1-1,0 1 1,0-1 0,0 1 0,0-1-1,1 4 1,-2-3 44,1 0 0,-1-1 0,0 1 0,0 0 0,0-1 0,0 1 0,-1 0-1,1 0 1,0-1 0,-1 1 0,1 0 0,-1-1 0,1 1 0,-1-1 0,0 1 0,0-1 0,0 1 0,0-1-1,0 1 1,0-1 0,0 0 0,0 0 0,-1 1 0,-1 0 0,-7 6 202,0 0 1,-1 0-1,-1-2 0,1 1 0,-1-1 1,-14 5-1,3-3 212,0-1 0,-35 7 1,52-13-515,0 0 1,0 0 0,0-1 0,0 0-1,-9 0 1,15 0 40,0 0-1,0 0 0,-1 0 1,1 0-1,0 0 1,-1-1-1,1 1 0,0 0 1,0 0-1,-1 0 0,1 0 1,0 0-1,0-1 1,0 1-1,-1 0 0,1 0 1,0 0-1,0-1 1,0 1-1,-1 0 0,1 0 1,0-1-1,0 1 1,0 0-1,0 0 0,0-1 1,0 1-1,0 0 1,-1-1-1,1 1 0,0 0 1,0 0-1,0-1 1,0 1-1,0 0 0,0-1 1,1 1-1,-1 0 1,0 0-1,0-1 0,0 1 1,0 0-1,0-1 1,0 1-1,0 0 0,0 0 1,1-1-1,-1 1 1,0 0-1,0 0 0,0 0 1,1-1-1,-1 1 0,0 0 1,0 0-1,0 0 1,1 0-1,-1-1 0,0 1 1,1 0-1,14-13-517,-15 13 549,24-15-594,11 0-240</inkml:trace>
  <inkml:trace contextRef="#ctx0" brushRef="#br0" timeOffset="1">600 1 20452,'-107'56'3633,"95"-48"-3397,0 0 0,0 1 1,1 0-1,1 1 0,-1 0 1,-11 15-1,22-24-243,-1 0 1,0-1-1,1 1 1,-1 0-1,1-1 1,-1 1-1,1 0 1,-1 0-1,1-1 1,-1 1-1,1 0 1,0 0-1,0 0 1,-1 0-1,1 0 1,0-1-1,0 1 1,0 0 0,0 0-1,0 0 1,0 0-1,0 0 1,0 0-1,0 0 1,0 0-1,1-1 1,-1 1-1,0 0 1,1 0-1,-1 0 1,0 0-1,1-1 1,-1 1-1,1 0 1,-1 0-1,1-1 1,0 1-1,-1 0 1,1-1-1,0 1 1,-1-1-1,1 1 1,0-1-1,0 1 1,-1-1-1,1 1 1,0-1-1,2 1 1,4 1-89,1 0 0,-1 0 0,1 0 0,12 0-1,-14-1 55,2 0-5,24 2-100,0 2 0,-1 1 0,0 1 0,33 13 0,-63-20 156,0 0-1,0 0 1,-1 0 0,1 1 0,0-1-1,0 0 1,-1 1 0,1-1 0,0 0-1,-1 1 1,1-1 0,0 1 0,-1-1-1,1 1 1,-1-1 0,1 1 0,-1-1-1,1 1 1,-1-1 0,1 1 0,-1 0-1,0-1 1,1 1 0,-1 0 0,0 0 0,1-1-1,-1 1 1,0 0 0,0 0 0,0-1-1,0 1 1,0 0 0,0 0 0,0-1-1,0 1 1,0 0 0,0 0 0,0-1-1,0 1 1,-1 0 0,1 0 0,0-1-1,0 1 1,-1 0 0,1-1 0,-1 1-1,1 0 1,0-1 0,-2 2 0,-1 1 73,0 1 0,-1-1-1,0 0 1,0 0 0,0 0 0,-8 4 0,-60 30 755,-21 11-1203,88-43-2269,13-5 1436,15-7 566,17-9-334,13-8-349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70 267 17900,'7'2'1944,"-11"16"-1024,-9 5-319,0 14 1183,-4 1-440,3 0-584,3 2-263,8-9-417,2-4-249,7-13-687,3-8-288,2-12 832,-2-9-256,3-19-160</inkml:trace>
  <inkml:trace contextRef="#ctx0" brushRef="#br0" timeOffset="1">102 1 18940,'0'1'1320,"1"10"-1352,4 3-296,4 3 864,3 1-384,7 1-296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19980,'-12'15'2201,"-14"2"-1209,-3 0-376,-8 6 1497,2 0-785,-2 4-600,5 1-168,8-2-280,2-2-216,16-2-328,6 1-136,17-5-160,4-1-320,9-3-513,0-4-175,8-7 1016,5-1-256,6-2-8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117 319 18780,'-10'9'765,"-11"11"934,-22 25-1,38-39-1407,0 1 0,0-1 0,1 1 0,0 1 0,0-1 0,0 0 0,1 1 0,-4 14 0,7-20-254,-1 0 0,1 0 0,-1 0 0,1 0 0,0 0 0,0 0 0,0 0 0,0 0 0,0 0 0,1 0 0,-1 0 0,1 0 0,-1 0 0,1 0 0,0 0 0,0 2 0,0-3-25,0 0 0,0 0 1,0 0-1,0 0 0,0 0 0,0-1 1,0 1-1,0 0 0,0 0 0,0-1 1,0 1-1,1-1 0,-1 1 0,0-1 1,0 1-1,1-1 0,-1 0 0,3 1 1,1-1-7,0-1 0,0 1 0,-1-1 0,1 1 0,0-1 1,0-1-1,0 1 0,0-1 0,-1 0 0,1 0 0,6-4 0,7-7 14,0-1 1,-1-1-1,-1-1 0,0 0 0,25-35 0,-28 36-22,-20 32 3,1 1 0,-8 34 0,13-46 13,0 0-1,0 1 1,1-1 0,0 0 0,0 0 0,1 1 0,1 8 0,-1-12-6,-1-1-1,1 1 1,0-1 0,0 1-1,1-1 1,-1 0 0,0 0-1,1 1 1,-1-1-1,1 0 1,0 0 0,0 0-1,0 0 1,0-1 0,0 1-1,0-1 1,0 1 0,0-1-1,1 0 1,4 2 0,1 0 9,0-1 1,1 0 0,-1 0-1,1-1 1,-1-1-1,1 1 1,0-1 0,-1-1-1,1 1 1,-1-2 0,1 1-1,-1-1 1,1 0 0,9-5-1,0 1 8,-1-2-1,0-1 0,0 0 1,-1-1-1,22-18 1,-8 3 9,-1-2 1,-2-1 0,38-49 0,-27 25-39,42-78-1,-67 108-21,-2-2 1,13-35-1,-23 58 21,0-1 1,-1 0-1,1 0 0,-1 0 1,1 0-1,-1 0 1,0 0-1,0 0 0,0 0 1,0 0-1,0 0 1,-1-3-1,1 4 3,0 1 1,-1 0-1,1 0 1,0-1-1,0 1 0,-1 0 1,1-1-1,0 1 0,-1 0 1,1 0-1,0 0 1,-1-1-1,1 1 0,-1 0 1,1 0-1,0 0 0,-1 0 1,1 0-1,0 0 1,-1 0-1,1 0 0,-1 0 1,1 0-1,0 0 1,-1 0-1,1 0 0,-1 0 1,1 0-1,0 0 0,-1 0 1,1 0-1,-1 1 1,1-1-1,0 0 0,-1 0 1,-5 4-1,1-1-1,0 1 1,-1-1 0,1 2 0,1-1 0,-7 6-1,-9 13 35,0 1-1,2 1 0,-27 46 0,37-57-12,1 0 0,1 1 0,0 0 0,1 0-1,0 0 1,1 0 0,1 1 0,1-1 0,-1 20 0,3-28-109,1-1 1,-1 1-1,2 0 0,-1 0 1,1 0-1,0-1 1,0 1-1,1-1 0,-1 1 1,2-1-1,-1 0 0,1 0 1,-1-1-1,2 1 1,6 7-1,-7-9-98,1 0 0,-1 0 0,1 0 0,0-1-1,0 1 1,0-1 0,0-1 0,0 1 0,1-1 0,-1 0 0,1 0 0,-1 0 0,1-1 0,0 0 0,0 0-1,0-1 1,0 1 0,10-2 0,24-8-749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0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96 320 19348,'15'2'422,"0"-1"-1,0 0 0,0-1 1,0 0-1,0-2 1,0 0-1,0 0 1,0-2-1,-1 1 1,20-9-1,-7 1-52,-1-1-1,-1-1 1,0-2-1,34-25 1,-44 29-231,-1 0 0,-1-1 1,19-21-1,-29 28-106,1 1-1,-1 0 1,-1-1 0,1 1-1,-1-1 1,0 0 0,3-7-1,-5 10-13,1-1-1,-1 1 0,1-1 0,-1 0 1,0 1-1,0-1 0,0 1 1,-1-1-1,1 1 0,0-1 0,-1 0 1,0 1-1,1 0 0,-1-1 0,-3-4 1,2 3 0,-1 1 0,0-1 0,-1 0-1,1 1 1,-1 0 0,1 0 0,-1 0 0,0 0 0,0 1 0,0-1 0,-1 1 0,1 0 0,0 0 0,-1 1 0,1-1 0,-1 1-1,0 0 1,-5 0 0,-2-1 8,-1 1 0,0 0 0,0 1 0,1 0 0,-25 4 0,19 0-24,1 1 0,-1 1 0,1 0 0,0 2 0,1-1 0,0 2 0,0 0 0,1 1 0,0 1 0,1 0 0,0 1 0,-17 19 0,17-16-3,0 1 0,1 1 0,1 1 1,1 0-1,0 0 0,1 1 0,1 0 1,1 1-1,1-1 0,-7 30 0,12-41 0,0 1-1,1-1 0,1 0 1,-1 1-1,1-1 0,3 15 1,-3-19-12,1-1 1,0 1 0,0-1-1,0 0 1,0 1-1,1-1 1,-1 0 0,1 0-1,0 0 1,0 0 0,0 0-1,0 0 1,1-1-1,-1 1 1,1-1 0,0 1-1,-1-1 1,7 3-1,-2-1-93,0-2 0,1 1 0,-1-1-1,1 0 1,-1 0 0,1-1 0,0 0-1,0 0 1,-1-1 0,11-1 0,11-1-536,39-9 1,-24 1 529,-1-1 0,-1-3-1,75-35 1,-37 9-431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 20908,'-4'-1'287,"-1"0"0,0 0-1,1 1 1,-1-1-1,0 1 1,1 0-1,-1 1 1,0-1-1,1 1 1,-1 0-1,0 0 1,-7 3-1,-2 2 218,0 0-1,-20 12 0,20-9-374,0 1-1,1-1 1,0 2-1,1 0 1,0 1 0,1 0-1,-14 18 1,18-21-107,1 1 1,0 0-1,0 0 1,1 1-1,1 0 1,-1 0-1,2 0 1,-1 0-1,2 1 1,-1 0-1,0 12 1,3-20-43,0 0 0,0 1 1,0-1-1,1 0 0,-1 0 0,1 0 0,0 0 1,0 0-1,0 0 0,1 0 0,-1 0 1,1 0-1,0 0 0,0-1 0,1 1 0,3 4 1,-3-4-63,1-1 1,-1 0-1,1 0 1,0-1-1,0 1 1,0-1-1,0 0 1,1 0-1,-1-1 1,0 1-1,1-1 1,-1 0-1,1 0 1,-1 0-1,6 0 1,2 0-159,0-1 0,1 0 0,-1-1 1,0-1-1,22-5 0,-5-1-98,34-16-1,11-8-270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1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20516,'-11'1'493,"0"0"-1,0 1 1,-1 0-1,1 1 0,1 0 1,-1 0-1,0 2 1,1-1-1,0 1 0,0 1 1,-17 12-1,10-6-312,1 1 0,1 1-1,0 0 1,1 1 0,-19 28-1,27-35-167,1 0-1,0 1 1,0 0-1,1 0 1,0 0-1,1 0 1,-4 12-1,7-18-15,-1-1-1,1 1 0,-1-1 1,1 0-1,0 1 0,0-1 1,0 1-1,0-1 0,0 1 1,1-1-1,-1 1 0,1-1 1,0 0-1,-1 1 0,1-1 1,0 0-1,0 0 1,1 0-1,-1 1 0,0-1 1,1 0-1,-1-1 0,1 1 1,0 0-1,-1 0 0,1-1 1,0 1-1,0-1 0,0 1 1,0-1-1,1 0 0,-1 0 1,0 0-1,4 1 1,3 0-28,0 0 1,0 0-1,1-1 1,-1 0-1,0-1 1,1 0 0,-1-1-1,1 0 1,-1 0-1,0-1 1,11-3-1,-4 0-30,0 0-1,0-1 0,0-1 0,-1 0 1,20-14-1,-28 17 32,0-1 0,0-1 0,0 1 0,-1-1 0,0 0 0,0-1 0,-1 0 0,1 0 0,4-8 0,-8 11 0,0-1-1,-1 1 1,1 0-1,-1 0 1,0-1-1,0 1 1,0 0 0,-1-1-1,1 1 1,-1-1-1,0 1 1,0-1-1,-1 1 1,0-1-1,1 1 1,-1 0 0,-1-1-1,1 1 1,-3-6-1,0 2-421,0 1 0,-1 0 0,0 0 0,-7-7 0,7 8-258,0 0 0,0 0-1,1-1 1,-5-9 0,8 14-444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1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17332,'13'-7'909,"8"-3"761,30-10 0,-45 19-1361,-1-1-1,1 0 1,1 1 0,-1 0-1,0 1 1,0-1 0,0 1-1,0 0 1,0 1-1,8 1 1,-13-2-273,0 0 0,0 0 0,0 1 0,0-1 1,0 0-1,0 1 0,0-1 0,-1 1 0,1-1 0,0 1 0,0 0 1,0-1-1,0 1 0,-1 0 0,1-1 0,0 1 0,-1 0 0,1 0 0,-1 0 1,1 0-1,-1 0 0,1-1 0,0 3 0,-1-1-5,1 0 0,-1 0 0,0 0 0,0 0 1,0 0-1,0 0 0,0 0 0,-1 0 0,1 0 0,-1 0 0,0 2 0,-3 6 32,0-1 0,0 0 0,-10 15 0,-6 3 66,14-21-81,1 1-1,0 0 1,0 1-1,1-1 0,0 1 1,0 0-1,-3 9 0,7-16-43,0-1 0,0 0-1,0 0 1,0 1 0,0-1-1,0 0 1,0 1 0,0-1-1,0 0 1,0 0 0,0 1-1,0-1 1,1 0 0,-1 0-1,0 1 1,0-1 0,0 0-1,0 0 1,0 1 0,1-1-1,-1 0 1,0 0 0,0 1 0,0-1-1,0 0 1,1 0 0,-1 0-1,0 0 1,0 1 0,1-1-1,-1 0 1,0 0 0,0 0-1,1 0 1,-1 0 0,0 0-1,1 0 1,-1 0 0,0 0-1,0 0 1,1 0 0,13-1 93,10-7-50,0-2 0,-1 0-1,0-2 1,-1 0-1,26-20 1,-6 6 7,-6 2 3,-16 11-36,-1 1 1,40-18-1,-59 30-21,0 0-1,1 0 1,-1 0-1,0-1 1,1 1-1,-1 0 1,1 0 0,-1 0-1,1 0 1,-1 0-1,0 0 1,1 0-1,-1 0 1,1 0-1,-1 0 1,1 0-1,-1 0 1,1 0-1,-1 0 1,0 0 0,1 0-1,-1 0 1,1 0-1,-1 1 1,0-1-1,1 0 1,-1 0-1,0 1 1,1-1-1,-1 0 1,0 0-1,1 1 1,-1-1-1,0 0 1,1 1 0,-1-1-1,0 1 1,0-1-1,0 0 1,1 1-1,-1-1 1,0 1-1,0-1 1,0 0-1,0 1 1,0-1-1,0 1 1,0-1-1,0 1 1,0-1 0,0 0-1,0 1 1,0-1-1,0 1 1,0-1-1,0 1 1,0-1-1,0 0 1,-1 1-1,-8 34 6,6-27-7,3-5 0,-2 2 12,0 0 1,1 1-1,0-1 0,0 1 1,1-1-1,-1 8 0,1-12-3,0 0-1,1 0 1,-1 0-1,0 1 1,1-1-1,-1 0 1,1 0-1,-1 0 1,1 0-1,-1 0 1,1 0-1,0 0 1,-1 0-1,1 0 1,0 0 0,0 0-1,0 0 1,0-1-1,0 1 1,0 0-1,0-1 1,0 1-1,0-1 1,0 1-1,0-1 1,0 1-1,1-1 1,-1 0-1,0 1 1,0-1 0,0 0-1,1 0 1,-1 0-1,2 0 1,6 0 28,0 0 1,0-1-1,-1 0 1,1-1-1,0 0 1,14-5-1,53-24 119,-42 16-106,-3 1-25,-21 9-39,1 0-1,0 0 0,0 1 0,0 1 1,19-4-1,-30 7 15,0 0 1,1 0-1,-1 0 0,0 0 1,0 0-1,0 0 0,0 0 0,0 0 1,0 0-1,1 0 0,-1 0 1,0 0-1,0 0 0,0 0 0,0 0 1,0 0-1,0 0 0,1 0 1,-1 0-1,0 0 0,0 0 0,0 0 1,0 1-1,0-1 0,0 0 1,0 0-1,0 0 0,0 0 1,1 0-1,-1 0 0,0 0 0,0 1 1,0-1-1,0 0 0,0 0 1,0 0-1,0 0 0,0 0 0,0 0 1,0 1-1,0-1 0,0 0 1,0 0-1,0 0 0,-3 10-38,-7 7 1,10-17 36,-10 16-153,0 1-1,1 0 0,-12 34 1,19-47 227,3-6-185,6-9-14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320 100 15419,'1'-1'267,"0"0"-1,0 0 0,0 0 0,0-1 0,-1 1 1,1 0-1,0 0 0,-1-1 0,1 1 1,-1 0-1,1-1 0,-1 1 0,0-1 1,0 1-1,0 0 0,1-1 0,-1 1 1,-1-1-1,1 1 0,0-1 0,-1-2 1,0 3-73,0 0 1,0 0-1,0-1 1,0 1 0,0 0-1,0 0 1,0 1 0,-1-1-1,1 0 1,0 0 0,-1 1-1,1-1 1,0 0 0,-1 1-1,1-1 1,-1 1 0,1 0-1,-1 0 1,1-1-1,-1 1 1,-2 0 0,-9 0 123,0 0 0,-1 1-1,1 1 1,0 0 0,0 0 0,0 2 0,0-1 0,0 2 0,1 0 0,-15 7-1,14-5-297,0 0 0,0 2 0,0-1 0,1 1 0,0 1 0,1 0-1,0 1 1,-16 19 0,26-28-23,-1 0 0,1 0 0,-1 0 0,1 0 0,0 0 0,0 0 0,0 0 0,0 0 0,0 1 0,0-1 0,1 0 0,-1 0-1,1 1 1,0-1 0,-1 1 0,1-1 0,0 0 0,0 1 0,1-1 0,-1 1 0,0-1 0,1 0 0,1 4 0,-1-4 3,1 0-1,-1 0 1,1-1 0,0 1 0,0 0-1,0 0 1,0-1 0,0 1 0,0-1-1,0 0 1,0 0 0,1 0 0,-1 0-1,0 0 1,1 0 0,-1 0 0,1-1 0,-1 1-1,1-1 1,-1 0 0,6 0 0,6 0 3,1-1 1,-1 0 0,1-1 0,-1-1 0,0 0 0,0-1 0,27-11 0,90-51 113,-4-13-36,-127 79-81,0 0 1,0 0-1,1 0 1,-1-1-1,0 1 1,0 0-1,0 0 0,0 0 1,0 0-1,1 0 1,-1 0-1,0 0 1,0 0-1,0 0 0,0 0 1,0 0-1,1 0 1,-1 0-1,0 0 1,0 0-1,0 0 0,0 0 1,1 0-1,-1 0 1,0 0-1,0 0 1,0 0-1,0 0 0,0 0 1,1 0-1,-1 0 1,0 0-1,0 0 1,0 1-1,0-1 0,0 0 1,0 0-1,1 0 1,-1 0-1,0 0 1,0 0-1,0 0 0,0 1 1,0-1-1,0 0 1,0 0-1,0 11 5,-10 21-21,7-22 7,2-9 9,1 1 0,-1-1 0,1 1 1,-1-1-1,1 0 0,0 1 0,-1-1 0,1 1 0,0 0 0,0-1 1,0 1-1,0-1 0,1 1 0,-1-1 0,0 1 0,1-1 0,-1 1 1,1-1-1,-1 0 0,1 1 0,0-1 0,-1 0 0,1 1 0,0-1 1,0 0-1,2 2 0,-1-2 0,1 0 0,-1 0 1,0 0-1,1 0 0,-1-1 0,1 1 1,-1-1-1,1 0 0,-1 0 0,1 0 1,-1 0-1,1 0 0,-1 0 0,1-1 1,4-1-1,21-5 34,-1-2 1,40-18-1,-43 17-24,0 0-1,1 1 1,34-7-1,-59 16-13,1 0 0,0-1 0,0 1 0,0 0 0,0 0-1,0 0 1,0-1 0,0 1 0,-1 0 0,1 0 0,0 0 0,0 0-1,0 1 1,0-1 0,0 0 0,0 0 0,0 0 0,0 1 0,-1-1-1,1 0 1,0 1 0,0-1 0,0 1 0,-1-1 0,1 1 0,0 0-1,0-1 1,-1 1 0,1 0 0,-1-1 0,1 1 0,-1 0 0,2 1-1,-2 1-9,1 0 0,-1 1 0,0-1 0,0 0 0,0 0 0,-1 1 0,1-1 0,-2 4 0,-1 23-46,3-29 61,0 1-1,1-1 0,-1 0 0,0 0 0,0 0 1,1 0-1,-1 1 0,0-1 0,1 0 0,-1 0 1,1 0-1,-1 0 0,1 0 0,0 0 0,0 0 1,-1 0-1,1 0 0,0-1 0,0 1 0,1 1 1,2 0 10,0-1 1,-1 0-1,1 1 1,0-1-1,0-1 1,0 1-1,0-1 1,0 1-1,0-1 1,0 0-1,0 0 1,0-1-1,0 1 1,5-2-1,9-3 58,30-10-1,-3-4-24,0-2-1,78-52 1,-79 46-208,-33 23-14,-8 11 61,-10 19 5,3-11 84,3-11 26,1 0 1,-1 1-1,1-1 0,-1 0 0,2 0 1,-1 1-1,0-1 0,1 0 1,-1 0-1,1 0 0,1 1 1,-1-1-1,0 0 0,1 0 1,4 7-1,-4-8 6,1-1 1,-1 1-1,1-1 1,0 1-1,0-1 0,0 0 1,0 0-1,0 0 1,0-1-1,0 1 0,1-1 1,-1 1-1,1-1 1,-1 0-1,1-1 1,-1 1-1,1 0 0,0-1 1,5 0-1,5 0 3,0-1 0,1-1 0,-1 0 0,0-1 0,0-1 0,0 0 0,-1 0 0,1-2 0,24-13 0,-1-2-82,-1-3 0,35-28 1,-64 46 41,1 0 1,-1 0-1,-1 0 1,1-1 0,-1 0-1,6-9 1,-14 15-14,-5 4 51,-7 6 45,5-1 19,1 0-1,1 0 1,0 1-1,0 0 1,0 1-1,1-1 1,-6 14 0,10-18-99,0 0 1,1-1 0,-1 1-1,1 0 1,0 0 0,0 0-1,1 0 1,-1 7 0,1-9-88,0 0 0,1-1 0,-1 1 0,1 0 0,0-1 1,0 1-1,0 0 0,0-1 0,0 1 0,0-1 0,1 0 1,-1 1-1,1-1 0,-1 0 0,1 0 0,3 3 0,-4-4-25,0 0-1,0 0 0,1-1 0,-1 1 0,0 0 0,1 0 0,-1-1 0,1 1 0,-1-1 0,1 1 1,-1-1-1,1 0 0,-1 0 0,1 1 0,-1-1 0,1 0 0,-1 0 0,1-1 0,0 1 0,-1 0 1,1 0-1,-1-1 0,1 1 0,-1-1 0,0 1 0,1-1 0,-1 0 0,1 1 0,-1-1 0,0 0 1,0 0-1,3-2 0,12-8-977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35 16460,'-1'-2'157,"1"0"1,-1 1 0,1-1 0,-1 0-1,0 0 1,0 1 0,1-1 0,-1 1-1,0-1 1,-1 1 0,1-1 0,0 1-1,0-1 1,-1 1 0,1 0 0,0 0-1,-1 0 1,1 0 0,-1 0 0,0 0-1,1 0 1,-1 0 0,0 1 0,0-1-1,1 1 1,-1-1 0,0 1 0,0 0-1,0 0 1,1-1 0,-1 1 0,0 1-1,0-1 1,0 0 0,0 0 0,-3 2-1,-1-1 136,-1 2-1,0-1 1,1 1-1,0 0 0,0 0 1,0 0-1,0 1 1,-10 9-1,6-3-246,0 0-1,1 0 1,1 1-1,0 0 1,0 1 0,1 0-1,1 0 1,0 1-1,0-1 1,-3 15 0,5-16-93,1 0 1,0 1-1,1-1 1,0 0-1,1 1 1,1-1-1,-1 1 1,2-1-1,0 1 1,0-1-1,1 0 1,4 17-1,-5-25-71,0 0 1,1 0-1,-1 0 0,1 0 0,0 0 0,-1 0 1,1 0-1,0 0 0,1-1 0,-1 1 0,0-1 0,1 1 1,0-1-1,-1 0 0,1 0 0,0 0 0,0-1 1,0 1-1,0-1 0,0 1 0,1-1 0,-1 0 0,0 0 1,5 0-1,-2 0-75,1-1 0,-1 0 0,1 0-1,-1-1 1,1 0 0,-1 0 0,1-1 0,-1 1 0,0-1 0,0-1 0,11-4 0,25-17-910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17892,'0'0'110,"0"0"0,0-1 0,0 1 0,1 0 0,-1 0 0,0-1 0,0 1 0,1 0 0,-1 0 0,0-1 0,1 1 0,-1 0 0,0 0 0,1 0 0,-1 0 0,0-1 0,1 1 0,-1 0 0,0 0 0,1 0 0,-1 0 0,0 0 0,1 0 0,-1 0 1,0 0-1,1 0 0,-1 0 0,0 0 0,1 0 0,-1 0 0,1 0 0,-1 1 0,0-1 0,1 0 0,-2 14 2460,-12 20-312,12-33-2218,-11 26 791,5-15-501,1 1 0,1 0 1,0 0-1,-3 16 0,8-29-318,0 0 0,0 1 0,0-1 0,-1 1 0,1-1 0,0 0 0,0 1 0,0-1 0,0 1 0,0-1-1,1 0 1,-1 1 0,0-1 0,0 1 0,0-1 0,0 0 0,0 1 0,1-1 0,-1 0 0,0 1 0,0-1 0,0 0 0,1 1 0,-1-1 0,0 0 0,1 1 0,-1-1 0,0 0 0,0 0 0,1 1 0,14 0 128,18-10-114,-33 9-26,48-21-149,47-27-1,-4 2-438,-74 41 308,-17 5 276,0 0 0,1 0 0,-1 0 0,0 0-1,0 0 1,0 0 0,0 0 0,0 0 0,0 0 0,0 1 0,1-1 0,-1 0 0,0 0 0,0 0 0,0 0 0,0 0 0,0 0 0,0 0 0,0 1 0,0-1 0,0 0 0,0 0 0,0 0 0,0 0 0,0 0-1,0 1 1,0-1 0,0 0 0,0 0 0,0 0 0,0 0 0,0 0 0,0 0 0,0 1 0,0-1 0,0 0 0,0 0 0,0 0 0,0 0 0,0 0 0,0 1 0,0-1 0,0 0 0,0 0 0,0 0-1,0 0 1,-1 0 0,1 0 0,0 1 0,-21 24-195,12-15 188,4-3-31,-29 42-224,32-46 121,0 0 1,1 0-1,-1 0 1,1 0-1,0 0 1,0 0 0,0 0-1,0 0 1,1 1-1,-1-1 1,1 0-1,0 1 1,0-1-1,0 6 1,1-8-314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1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67 22413,'2'-2'269,"0"0"0,0 0-1,0 0 1,-1 0 0,1-1 0,0 1 0,-1 0 0,2-5 0,-3 6-223,1 0 1,-1 0 0,0 0-1,0 0 1,0 0 0,0 0-1,0 0 1,0 0-1,0 0 1,0 0 0,-1 0-1,1 0 1,0 0-1,-1 0 1,1 0 0,0 1-1,-1-1 1,1 0-1,-1 0 1,0 0 0,1 0-1,-1 1 1,1-1-1,-1 0 1,0 1 0,0-1-1,1 0 1,-1 1-1,0-1 1,-1 0 0,-3-1 173,0-1 1,0 1-1,-1 0 1,1 1-1,-1-1 1,1 1-1,-1 0 1,0 0-1,1 1 1,-1-1-1,0 1 1,0 1-1,1-1 1,-1 1-1,-9 2 1,-9 3-56,1 1-1,-29 12 1,25-8-137,0 2-1,-31 19 1,51-28-26,-1 1 0,1 1 0,0-1 0,0 1 0,1 0 0,0 1 1,0-1-1,0 1 0,1 1 0,0-1 0,-7 14 0,11-19-4,0 0 1,0 0-1,1 0 0,-1 0 1,1 0-1,-1 0 0,1 0 1,0 0-1,-1 0 0,1 0 1,0 0-1,1 0 0,-1 1 1,0-1-1,0 0 0,1 0 1,0 0-1,-1 0 1,1 0-1,0-1 0,0 1 1,0 0-1,0 0 0,0 0 1,0-1-1,0 1 0,1 0 1,-1-1-1,1 0 0,-1 1 1,1-1-1,0 0 0,-1 1 1,1-1-1,0 0 1,3 1-1,5 2-48,-1-1 0,0 0 1,1 0-1,0-1 0,0 0 0,12 0 0,26 0-830,-1-2 0,1-3-1,-1-1 1,63-15-1,-51 7 34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1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78 17220,'2'-1'120,"-1"-1"1,1 2 0,0-1 0,-1 0 0,1 0-1,0 0 1,0 1 0,-1-1 0,1 1-1,0 0 1,0-1 0,0 1 0,2 0 0,3-1 261,0 0-185,1-1-1,-1 0 0,0 0 0,0 0 0,0-1 0,0 0 1,0-1-1,-1 1 0,1-1 0,-1 0 0,8-8 0,-14 12-33,1 0 0,-1-1 0,1 1 1,-1-1-1,1 1 0,-1-1 0,1 1 0,-1-1 0,1 1 0,-1-1 0,0 1 0,1-1 0,-1 1 0,0-1 0,0 0 0,0 1 0,1-1 1,-1 1-1,0-1 0,0 0 0,0 1 0,0-1 0,0 0 0,0 1 0,0-1 0,0-1 0,-1 1-42,0 1 0,0-1 0,1 0 0,-1 1 0,0-1 0,0 0 0,0 1 0,0-1 0,0 1 0,0-1 0,0 1 0,0 0 0,0 0 0,0-1 0,0 1 0,-2 0 0,-4-1 94,0 0-1,0 1 1,0 0-1,0 1 1,0-1-1,0 1 1,0 1-1,-9 2 1,12-3-190,0 1 0,-1-1 0,1 1 0,0 0 0,0 0 0,0 1 0,0-1 0,0 1 0,0 0 0,1 0 0,0 0 0,-1 0 0,-3 6 0,6-8-28,1-1 1,-1 1-1,1 0 0,0 0 1,-1-1-1,1 1 1,0 0-1,-1 0 0,1 0 1,0 0-1,0-1 1,0 1-1,-1 0 0,1 0 1,0 0-1,0 0 0,0 0 1,1 0-1,-1-1 1,0 1-1,0 0 0,0 0 1,1 0-1,-1 0 1,0-1-1,1 1 0,-1 0 1,1 0-1,-1-1 1,1 1-1,-1 0 0,1 0 1,-1-1-1,1 1 1,0-1-1,-1 1 0,1-1 1,0 1-1,0-1 1,-1 1-1,2 0 0,5 2-51,-1-1-1,0 1 0,1-1 1,9 2-1,-8-2-13,37 9-217,-20-6 98,0 2 1,0 0 0,47 22-1,-70-28 186,0 0 0,0 1 0,0-1-1,0 1 1,0-1 0,0 1 0,-1 0 0,1-1 0,0 1-1,-1 0 1,1 0 0,0 3 0,-1-5 8,-1 1 0,0 0-1,0 0 1,1 0 0,-1 0 0,0 0 0,0 0 0,0 0 0,0-1 0,0 1-1,-1 0 1,1 0 0,0 0 0,0 0 0,-1 0 0,1 0 0,0-1 0,-1 1-1,1 0 1,-1 0 0,1-1 0,-1 1 0,1 0 0,-1 0 0,1-1-1,-1 1 1,0-1 0,1 1 0,-1-1 0,0 1 0,0-1 0,1 1 0,-1-1-1,0 1 1,-1-1 0,-11 6 68,0 0-1,0-1 1,0-1-1,0 0 0,-21 3 1,0-3-41,-38 1 0,57-4-231,0-1-1,0-1 1,0 0-1,0-1 1,1 0-1,-1-2 1,1 1-1,-1-2 1,1 0-1,-17-9 1,-14-15-262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1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21493,'25'3'1560,"1"4"-2320,3-3 752,11 5 416,1 0-136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1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0 15403,'11'33'2425,"1"22"-1233,4 15-456,-1 13 1945,3 10-1241,-2 2-216,-10 12-463,-6 9-209,-22 8-248,-11-3-128,-25-3-96,-11-3-112,-20 3-512,-6 3-337,-6-3 729,5-14-136,10-19-112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3:3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13043,'289'3'1598,"233"-2"-1352,-92-9-260,362-11-63,-660 13 79,613-32-20,-2-26-82,-440 26 72,552-51 126,138-2 217,-934 83-306,143-18 31,-147 21 71,89 4 1,-141 1-44,-1 1 0,1-1 0,0 0 0,-1 1 0,1-1 1,-1 1-1,1 0 0,-1-1 0,1 1 0,-1 1 1,1-1-1,-1 0 0,0 1 0,0-1 0,0 1 0,3 2 1,-4-4 99,-1-5 60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03:3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12651,'121'-46'485,"3"4"1,223-43-1,499-47-362,8 44-71,-81 10 222,-408 35-95,668-70 417,-613 92-508,-399 21-245,-20 1 69,-14 0 32,-19-1-35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3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69 527 16019,'-49'-9'1975,"30"7"259,54 4-2052,0-1-1,0-2 0,-1-2 0,36-7 0,-34 6-144,535-89 41,210-23 22,25 80-56,-289 20-269,-2-30-719,-342 20-405,306-88-1,-474 113 1308,6-2-68,0 0 1,0-1-1,0 0 0,-1-1 1,0 0-1,0-1 1,16-11-1,-23 11-52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16059,'0'-1'52,"1"1"0,-1-1-1,1 0 1,-1 1-1,1-1 1,-1 1 0,1-1-1,-1 1 1,1-1-1,0 1 1,-1-1 0,1 1-1,0 0 1,-1-1-1,1 1 1,0 0-1,0-1 1,-1 1 0,1 0-1,0 0 1,0 0-1,-1 0 1,1 0 0,1 0-1,21 3 20,-15-1 101,288 24 641,2-22-382,-291-4-419,799-40 375,-3-47-567,395-28-162,-986 107 148,1 9 0,262 35 0,-342-17-204,76 10-650,-167-27 741,-39-2 274,-1-1-1,0 1 0,1-1 1,-1 0-1,0 0 0,0 1 1,0-1-1,3-3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3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8034,'1'-1'83,"0"-1"1,0 0 0,0 1-1,1-1 1,-1 1 0,0 0-1,1-1 1,0 1 0,-1 0-1,1 0 1,0 0 0,-1 0-1,1 0 1,0 0 0,0 1-1,2-1 1,38-9 223,-27 7-9,34-8 169,0 3-1,1 1 1,0 3 0,1 2 0,-1 3-1,0 1 1,0 3 0,88 20 0,-100-16 119,75 7 1,-93-14-479,0-2 1,0 0-1,0-1 1,0-1 0,29-7-1,-36 4-65,-35 7-41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 15555,'0'0'86,"0"-1"1,0 1-1,0-1 0,-1 1 0,1 0 0,0-1 1,0 1-1,-1-1 0,1 1 0,0 0 0,-1-1 0,1 1 1,0 0-1,-1 0 0,1-1 0,-1 1 0,1 0 1,0 0-1,-1-1 0,1 1 0,-1 0 0,1 0 0,-1 0 1,1 0-1,0 0 0,-1 0 0,1 0 0,-1 0 1,1 0-1,-1 0 0,1 0 0,-2 0 0,-13 11 1186,-9 23 727,15-18-1656,0 0 0,2 1 0,0 0 0,1 1 0,0-1 0,2 1 0,0 0 0,1 0 0,-2 34 0,5-49-350,1 0 1,-1 0-1,0 0 0,1 0 1,-1 0-1,1 0 0,0 0 1,0 0-1,0 0 0,0-1 1,1 1-1,-1 0 0,1-1 1,-1 1-1,1-1 0,0 0 1,0 1-1,0-1 0,0 0 1,1 0-1,-1 0 0,0-1 1,1 1-1,-1-1 0,4 2 1,-2-2-6,-1 0-1,1 0 1,-1 0 0,1-1 0,0 1 0,-1-1 0,1 0 0,0 0 0,-1-1-1,1 1 1,0-1 0,-1 1 0,1-1 0,-1 0 0,1-1 0,-1 1-1,1-1 1,-1 1 0,0-1 0,5-3 0,1-2 15,0-1-1,-1 0 1,0 0-1,0-1 1,0 0-1,-1 0 1,-1 0-1,0-1 1,6-13 0,-1 2 138,-2 0 0,-1-1 0,9-36 1,-16 51-53,1 0 0,-1 0 1,0 0-1,-1 0 0,0-12 1,0 18-80,0 1-1,0 0 1,0 0 0,0-1 0,0 1 0,0 0 0,0 0-1,0-1 1,0 1 0,0 0 0,-1 0 0,1-1-1,0 1 1,0 0 0,0 0 0,0 0 0,0-1-1,0 1 1,0 0 0,-1 0 0,1 0 0,0-1-1,0 1 1,0 0 0,-1 0 0,1 0 0,0 0 0,0 0-1,0-1 1,-1 1 0,1 0 0,0 0 0,0 0-1,-1 0 1,1 0 0,-9 5 203,-4 14-6,2 0-118,1 0-1,-13 34 1,19-41-87,0 0-1,1-1 1,1 1 0,0 0-1,0 1 1,0 15 0,2-27-4,0 0 1,1 1-1,-1-1 1,0 0-1,0 0 1,0 0 0,1 1-1,-1-1 1,1 0-1,-1 0 1,1 0-1,-1 0 1,1 0-1,0 0 1,-1 0-1,1 0 1,0 0 0,0 0-1,0 0 1,0-1-1,0 1 1,0 0-1,0-1 1,0 1-1,0 0 1,0-1-1,0 1 1,0-1 0,0 0-1,0 1 1,1-1-1,-1 0 1,0 0-1,0 1 1,0-1-1,1 0 1,-1 0 0,0 0-1,0-1 1,3 1-1,2-1-1,1-1 0,0 1-1,-1-1 1,1 0 0,-1 0-1,8-5 1,119-70 91,-76 42 12,-51 32-82,-1 0 1,2 0-1,-1 0 0,0 0 1,0 1-1,9-2 0,-14 4-13,0 0-1,1-1 0,-1 1 1,0 0-1,0 0 1,1 0-1,-1 0 0,0 0 1,1 0-1,-1 1 0,0-1 1,0 0-1,1 1 0,-1-1 1,0 1-1,0-1 1,0 1-1,0 0 0,0-1 1,0 1-1,0 0 0,0 0 1,0 0-1,0 0 0,0-1 1,0 1-1,0 1 0,-1-1 1,1 0-1,0 0 1,-1 0-1,1 0 0,-1 0 1,1 1-1,-1-1 0,0 0 1,1 0-1,-1 1 0,0 0 1,1 7 7,0 0 0,-1 0 1,0 0-1,-1 0 0,-2 15 0,11-47 155,0-1 0,2 1 0,1 0 0,0 1 0,17-23 0,-28 44-150,1 0 1,0 0 0,-1 0 0,1 0-1,0 0 1,0 0 0,0 0-1,0 0 1,-1 0 0,1 1-1,0-1 1,1 0 0,-1 1 0,0-1-1,0 0 1,0 1 0,0 0-1,0-1 1,1 1 0,-1 0-1,0-1 1,0 1 0,0 0 0,1 0-1,-1 0 1,0 0 0,0 0-1,2 1 1,2 0-228,-1 1 0,1 0 0,-1 0 0,0 0 0,1 1 0,3 2 0,10 6-3277,9 8 357,-12-14 2031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3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14267,'8'-2'155,"-1"0"1,0 1-1,1 0 1,-1 0-1,1 0 1,14 2-1,6-1-56,194-8 313,788-41-7,458 27 469,-77 68-539,-855-43-291,1218-3 72,-3-48-79,-1538 37-29,1537-62 76,-893 54 1426,-819 17-1388,-26 1-116,-18 1-221,-5 0 186,0 0 0,1-1 0,-20-4 0,-7-9-27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61 14427,'17'-11'454,"0"0"0,36-14 1,-47 22-397,0 1 1,0 0-1,0 0 0,1 0 1,-1 1-1,0 0 1,1 1-1,-1-1 0,1 1 1,-1 0-1,1 1 1,-1 0-1,9 1 1,-12 0-30,1 0 1,0 0 0,-1 0 0,1 1 0,-1-1 0,0 1 0,1 0 0,-1 0-1,-1 0 1,1 0 0,0 0 0,-1 0 0,1 1 0,-1 0 0,0-1 0,-1 1-1,1 0 1,0 0 0,-1 0 0,0 0 0,0 0 0,0 5 0,2 6 13,-1 1 1,0 0-1,-1 0 0,-3 25 1,-1-10 29,-2-1 0,-1 1-1,-2-1 1,-12 32 0,-54 112 308,-83 107 229,35-69-531,96-162-326,3 1 1,-23 72 0,38-93-47,1 0 0,-4 56 0,5 65-514,3-63 489,-69 570-120,37-410 760,-8 48 139,-49 51 1432,56-232-1177,-31 181 1,67-295-726,0-1 0,0 1 0,0 0 0,0 0 0,0 0 1,0 0-1,0 0 0,0-1 0,-1 1 0,1 0 0,0 0 1,-1 0-1,1 0 0,0-1 0,-1 1 0,1 0 0,-1-1 1,1 1-1,-1 0 0,1-1 0,-2 2 0,1-2 0,-1-1-1,1 1 0,0-1 0,0 1 1,0-1-1,0 1 0,0-1 0,0 0 1,0 1-1,0-1 0,1 0 0,-1 0 1,-1-1-1,-6-5-31,-20-15-105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18084,'-17'13'1840,"12"-6"-1352,16-7-232,9 2 937,15 1-649,8-3-168,6-2-272,1-1-248,-1 0-472,-3 2-288,-18-7 719,-7-1-175,-15-2-120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1 518 17908,'3'20'1760,"25"-7"-1064,8-3-240,21-7 649,9-3-137,9-3-336,3-7-304,-2-2-688,-5-5-392,-18-6 616,-11 4-200,-21-4-104</inkml:trace>
  <inkml:trace contextRef="#ctx0" brushRef="#br0" timeOffset="1">549 5 17900,'20'-5'1536,"7"5"-1120,6 5-176,3 10 488,1 8-151,-3 11-145,-8 7-176,-13 13-184,-8 1-40,-19 8-24,-10 1-8,-14 2-160,-4-3-224,-1-8 328,4-8-40,6-16-32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64 18148,'1'-4'316,"0"1"0,0-1 0,0 0 0,-1 1 0,1-1 1,-1 0-1,0 1 0,0-1 0,0-5 0,-1 8-238,1 0 1,-1 0-1,1-1 1,-1 1-1,1 0 0,-1 0 1,0 0-1,0 0 0,1 0 1,-1 0-1,0 0 0,0 0 1,0 0-1,0 0 1,0 1-1,0-1 0,0 0 1,-1 1-1,1-1 0,0 0 1,0 1-1,0 0 0,-1-1 1,1 1-1,0 0 1,-1-1-1,1 1 0,0 0 1,-1 0-1,-1 0 0,-4 1 33,0-1 0,-1 1-1,1 0 1,0 1-1,0 0 1,0 0 0,0 0-1,0 1 1,0 0-1,0 1 1,1-1 0,0 1-1,0 0 1,0 1-1,0-1 1,-6 8-1,6-7-101,1 0-1,0 1 0,0-1 0,1 1 1,0 0-1,0 0 0,0 1 1,0-1-1,1 1 0,0 0 0,1 0 1,0 0-1,0 0 0,0 0 0,1 0 1,-1 11-1,2-13-7,1-1 1,-1 0 0,1 0-1,0 1 1,0-1-1,1 0 1,-1 0 0,1 0-1,0 0 1,0 0-1,1-1 1,-1 1 0,4 4-1,5 4 0,0-1 0,18 14 0,-21-19 8,0 1-1,0-1 1,-1 1-1,0 1 1,0-1-1,-1 1 1,10 16-1,-14-18 2,0-1 0,0 1 1,-1 0-1,0-1 0,0 1 0,0 0 0,-1 0 0,1 0 0,-2-1 0,1 1 0,0 0 1,-1 0-1,0 0 0,-1-1 0,1 1 0,-1 0 0,0-1 0,-1 1 0,1-1 0,-1 0 0,0 0 1,0 0-1,-1 0 0,-4 5 0,2-4 55,1 1 0,-2-1-1,1 0 1,-1 0 0,0-1 0,0 0 0,0 0-1,-1-1 1,1 0 0,-1 0 0,0-1 0,-1 0-1,1 0 1,0-1 0,-17 2 0,24-3-83,0-1 0,-1 0 0,1 0 0,0 0 1,-1 0-1,1 0 0,0 0 0,0 0 0,-1 0 0,1 0 0,0-1 1,-1 1-1,1 0 0,0-1 0,0 1 0,0-1 0,-1 0 0,1 1 1,0-1-1,0 0 0,-1-1 0,1 1-61,1 0 0,0 0 0,-1 0 1,1 0-1,0 1 0,0-1 0,0 0 0,0 0 0,0 0 0,0 0 1,0 0-1,0 0 0,0 0 0,1 0 0,-1 0 0,0 0 0,1 0 1,-1 0-1,0 0 0,1 0 0,0-1 0,4-6-350,1 0 1,-1 0-1,2 0 0,7-7 0,16-14-379,4-1-185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85 17588,'1'1'183,"0"0"0,0 0-1,0 1 1,0-1 0,0 1 0,0-1 0,-1 0 0,1 1 0,-1 0 0,1-1 0,-1 1-1,0-1 1,1 1 0,-1 0 0,0-1 0,0 1 0,0-1 0,0 1 0,-1 2 0,-9 32 1183,7-27-529,-2 8 32,0 0 0,-4 30 0,8-44-811,1 1 1,-1 0 0,1 0 0,0-1 0,0 1-1,0 0 1,0 0 0,1-1 0,-1 1-1,1 0 1,0 0 0,0-1 0,1 1 0,-1-1-1,1 1 1,-1-1 0,1 0 0,5 6-1,-5-7-46,1 0 0,-1-1 0,1 1 0,0-1 0,-1 0 0,1 0 0,0 0 0,0 0 0,0-1 0,0 1 0,0-1 0,0 0 0,0 1 0,0-1 0,0-1 0,0 1 0,0 0 0,0-1 0,-1 1 0,1-1 0,0 0 0,0 0 0,4-2 0,4-2-6,0-1 1,0 0-1,-1 0 1,15-12 0,-3 0 43,-1-2 1,0 0 0,-2-2-1,0 0 1,-1-1 0,-2-1-1,0 0 1,-1-1 0,18-44-1,-28 55 34,-4 14-75,-1 0 0,0 0-1,0 0 1,0 0 0,0 0 0,0 0-1,0 0 1,0 0 0,0 0-1,0 0 1,0 0 0,-9 24 189,0 4-141,-1 3-21,-9 32-73,-12 69 1,30-126-43,0-1 1,1 0-1,0 0 0,0 0 0,1 9 1,-1-14 43,0 1 1,0-1-1,1 1 1,-1-1-1,0 1 1,0-1-1,0 1 1,0-1-1,1 1 1,-1-1-1,0 0 1,0 1-1,1-1 1,-1 1 0,0-1-1,1 0 1,-1 1-1,1-1 1,-1 0-1,0 1 1,1-1-1,-1 0 1,1 1-1,0-1 1,0 0-57,0 0 0,0 0 0,0 0 1,0-1-1,0 1 0,0 0 0,-1-1 0,1 1 1,0 0-1,0-1 0,0 1 0,0-1 0,0 1 1,-1-1-1,1 0 0,0 1 0,-1-1 1,2-1-1,7-9-352,0-1 1,-1 0 0,0 0-1,-1-1 1,0 1 0,6-20-1,-12 29 386,23-54-1027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92 16500,'-9'40'2169,"-21"63"1,-1 1 277,24-67-1755,1 0 0,-2 70-1,13 75-201,1-26-418,-9-116-15,1-33 6,3-25-15,6-38-129,22-84 0,-15 80-20,3-16-86,2 1-1,4 0 1,61-131 0,-83 204 181,7-13-26,0 0-1,19-24 1,-25 36 34,-1 1 0,1 0 0,-1 0 0,1 0 0,0 0 0,0 0 0,0 0 0,0 1 0,0-1 0,1 1 0,-1-1-1,0 1 1,1 0 0,-1 0 0,1 0 0,-1 0 0,1 1 0,0-1 0,-1 1 0,1-1 0,0 1 0,-1 0 0,1 0 0,0 0 0,4 1 0,-5-1 0,-1 1 0,1 0 1,-1 0-1,1-1 0,-1 1 1,0 0-1,1 0 1,-1 0-1,0 1 0,0-1 1,0 0-1,0 0 0,0 1 1,0-1-1,0 0 0,0 1 1,0-1-1,-1 1 1,1-1-1,0 1 0,-1 0 1,0-1-1,1 1 0,-1-1 1,0 1-1,0 0 0,0-1 1,0 1-1,0 0 1,0-1-1,0 1 0,0 0 1,-1 1-1,-1 4-1,0 1 1,0 0-1,0-1 0,-1 0 0,-7 14 1,0-6 37,0 0-1,-1 0 1,0-1 0,-1 0 0,-1-1 0,0-1-1,-15 12 1,-5 0 116,-1-2 1,-39 20-1,66-37-172,7-4-24,-1 0 0,0 0 0,0-1 0,0 1 0,0 0 0,0-1 0,0 1 0,1-1 1,-1 1-1,0-1 0,0 0 0,0 1 0,-1-1 0,0 0 0,2 0-19,0 0 0,-1-1 0,1 1 0,0-1 0,0 1 0,0 0 0,0-1 0,0 1 0,0-1 0,0 1 0,0 0 0,0-1 0,0 1 0,0-1 0,1 1 0,-1 0 0,0-1 0,0 1 1,0 0-1,0-1 0,1 1 0,-1 0 0,0-1 0,0 1 0,1 0 0,-1-1 0,0 1 0,1 0 0,-1 0 0,0-1 0,1 1 0,-1 0 0,1-1 0,16-19-1322,-14 17 1000,280-311-9263,-276 305 10121,1 1 1,0 1-1,1-1 1,-1 1 0,17-9-1,-25 16-409,1-1-1,0 1 1,0-1 0,-1 1-1,1-1 1,0 1 0,0 0-1,0-1 1,0 1 0,-1 0-1,1 0 1,0 0 0,0 0-1,0-1 1,0 1 0,0 0-1,0 1 1,0-1-1,0 0 1,-1 0 0,1 0-1,0 1 1,1-1 0,-1 1-8,-1 0 0,1-1 0,0 1 0,-1 0 0,1 0 0,-1 0 0,1 0 0,-1-1 0,0 1 0,1 0 1,-1 0-1,0 0 0,0 0 0,0 0 0,0 0 0,1 0 0,-1 0 0,-1 1 0,1 8 393,-1 0 0,-1-1 0,-4 15 0,5-18-162,-45 163 3587,17-70-2537,-20 134 0,43-202-1231,4-22-86,0 1-1,0-1 1,1 1 0,0-1 0,1 1-1,0-1 1,0 1 0,3 9 0,-3-19-21,0 1 0,0-1 1,0 0-1,0 0 1,0 0-1,0 0 0,0 0 1,0 0-1,0 0 1,0 0-1,0 0 0,0 0 1,1 0-1,-1 0 1,0 0-1,0 1 0,0-1 1,0 0-1,0 0 1,0 0-1,0 0 0,0 0 1,0 0-1,0 0 0,1 0 1,-1 0-1,0 0 1,0 0-1,0 0 0,0 0 1,0 0-1,0 0 1,0 0-1,0 0 0,1 0 1,-1 0-1,0-1 1,0 1-1,0 0 0,0 0 1,0 0-1,0 0 1,0 0-1,0 0 0,0 0 1,0 0-1,0 0 1,0 0-1,1 0 0,-1 0 1,0 0-1,0-1 1,0 1-1,0 0 0,0 0 1,0 0-1,0 0 1,0 0-1,7-11 82,5-15 39,61-163 99,82-186-486,-148 360 229,-3 5 7,1 0-1,0 0 1,1 0-1,0 0 0,0 1 1,1 0-1,0 1 1,13-13-1,-19 20 21,0 0 0,1 0 1,-1 0-1,0 0 0,1 1 0,-1-1 0,1 0 0,-1 1 0,1-1 0,-1 0 0,1 1 0,-1 0 0,1-1 1,-1 1-1,1 0 0,0 0 0,-1 0 0,3 0 0,-3 1-1,0-1-1,0 1 1,0-1 0,1 1-1,-1-1 1,0 1 0,0 0-1,-1-1 1,1 1 0,0 0-1,0 0 1,0 0 0,0 0-1,-1 0 1,1 0 0,0 0-1,-1 0 1,2 2 0,-1 2-8,1 0 0,-1 0 1,0 0-1,0 0 1,0 0-1,-1 0 1,0 0-1,0 0 0,-1 10 1,-1-4 34,-1 0 0,0-1 1,-1 1-1,0-1 0,-1 0 0,0 0 1,0 0-1,-1-1 0,0 0 0,-8 9 1,-8 7 136,-2 0-1,-26 20 1,38-35-54,0 0-1,-17 9 0,28-17-127,-1-1 0,0 0 0,0 1-1,0-1 1,0 0 0,0 0 0,-1 0-1,1-1 1,0 1 0,0 0 0,-1-1-1,1 0 1,0 1 0,-1-1 0,1 0-1,0 0 1,-1 0 0,1-1 0,0 1-1,-1 0 1,1-1 0,0 0 0,0 1 0,-3-2-1,5 1-12,-1 1 0,0-1-1,1 0 1,-1 1-1,1-1 1,-1 0 0,1 0-1,-1 1 1,1-1 0,-1 0-1,1 0 1,0 0 0,0 0-1,-1 1 1,1-1 0,0 0-1,0 0 1,0 0-1,0 0 1,0 0 0,0 0-1,0-1 1,6-21-135,-4 17 111,17-41-277,11-12-98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18396,'-41'91'2778,"-18"46"-299,52-116-2131,1 0-1,1 0 1,0 1-1,-2 38 1,7-52-298,0 0 0,0 0 0,1 1-1,0-1 1,1 0 0,0-1 0,0 1 0,0 0 0,1 0 0,6 11 0,-7-15-50,0-1 1,0 1 0,1-1-1,0 0 1,-1 0-1,1 0 1,0 0 0,0-1-1,0 1 1,1-1-1,-1 1 1,1-1 0,-1 0-1,1-1 1,0 1-1,0 0 1,0-1 0,-1 0-1,1 0 1,0 0-1,1-1 1,5 1 0,-1-2-5,0 0 1,-1 0 0,1-1 0,-1 0 0,0 0-1,0-1 1,0 0 0,0-1 0,0 0 0,0 0-1,-1-1 1,0 1 0,9-9 0,2-2 49,0-1 0,-1-1-1,23-29 1,-13 3 142,-28 41-45,-5 6-76,-7 9 15,6-3-21,0 1 0,1-1-1,0 1 1,1 0-1,0 1 1,-6 22-1,11-33-52,-1 0 0,1 0 0,0 0 0,0 0-1,0 1 1,-1-1 0,1 0 0,0 0-1,1 0 1,-1 0 0,0 1 0,0-1-1,0 0 1,1 0 0,-1 0 0,0 0 0,1 0-1,-1 0 1,1 0 0,0 0 0,-1 0-1,1 0 1,0 0 0,-1 0 0,3 1-1,-2-1 5,1 0 0,0 0 0,0 0 0,0-1 0,-1 1 0,1-1 0,0 0 0,0 1 0,0-1 0,0 0-1,0 0 1,0 0 0,4-1 0,4 0 23,0-1-1,0-1 1,0 0-1,17-8 1,5-6 28,47-33 0,-15 8-60,-63 41-5,-1 1 0,1-1 0,-1 1-1,1 0 1,-1-1 0,1 1 0,0 0-1,-1-1 1,1 1 0,-1 0 0,1 0-1,0-1 1,-1 1 0,1 0 0,-1 0-1,1 0 1,0 0 0,-1 0 0,1 0-1,0 0 1,-1 0 0,1 0 0,-1 0-1,1 1 1,0-1 0,0 0 0,0 1 1,-1 0 0,0 0 0,1-1 1,-1 1-1,0 0 0,1 0 0,-1 0 0,0 0 1,0-1-1,0 1 0,0 0 0,0 0 0,0 0 1,0 0-1,0-1 0,0 1 0,-1 1 0,-15 48 43,11-37-25,-5 22 52,2 1-1,1-1 0,1 2 0,2-1 1,2 1-1,1-1 0,2 1 0,2-1 1,8 49-1,-7-63-59,12 92-14,-15-100-8,-1 1 0,0-1 0,-1 1 0,-1-1 0,-5 26-1,6-38 14,1 0-1,-1-1 0,1 1 1,-1 0-1,0-1 0,1 1 1,-1-1-1,0 1 0,0-1 1,0 1-1,0-1 0,0 1 1,-1-1-1,1 0 0,-3 3 1,3-4 5,0 0 0,0 1 1,0-1-1,0 0 0,0 1 1,0-1-1,0 0 0,0 0 1,0 0-1,0 0 0,0 0 1,-1 0-1,1 0 0,0 0 1,0-1-1,0 1 0,0 0 1,0-1-1,0 1 0,-1-1 1,-1-1 18,-1 0 1,1-1-1,0 1 1,-1-1-1,1 0 0,0 0 1,1 0-1,-1 0 1,0-1-1,1 1 1,-4-7-1,0-4 26,0 0-1,1 0 1,1-1-1,0 0 1,-3-24 0,3 2 38,2-42 1,2 57-160,1 0 1,2 0-1,0 0 1,1 0-1,1 0 1,16-40-1,-17 50-170,2 1 0,0 0 0,0 0 0,1 0 0,0 1 0,0 0 0,2 0 0,-1 0 0,1 1 0,0 1 0,1 0 0,0 0 0,18-10 0,12-1-376,0 3-206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 18780,'-1'-1'164,"1"1"0,-1 0 0,1-1 0,-1 1 1,1 0-1,-1 0 0,0 0 0,1-1 0,-1 1 0,1 0 0,-1 0 0,0 0 1,1 0-1,-1 0 0,1 0 0,-1 0 0,0 0 0,1 0 0,-1 1 0,1-1 1,-1 0-1,0 0 0,1 0 0,-1 1 0,1-1 0,-2 1 0,-14 15 920,12-11-1107,0 1-1,1-1 0,0 1 0,0 0 0,-2 7 0,5-12 20,0 1-1,0 0 1,0 0 0,0 0 0,0 0 0,1 0-1,-1-1 1,0 1 0,1 0 0,0 0-1,-1-1 1,1 1 0,0 0 0,0-1 0,0 1-1,0 0 1,0-1 0,0 0 0,0 1 0,1-1-1,-1 0 1,0 1 0,1-1 0,-1 0 0,1 0-1,2 1 1,7 5-92,-1-2-1,22 9 1,-28-12 68,17 6-88,-6-3 3,-1 1 1,18 10 0,-30-15 115,1 1 0,0 0 0,-1-1 0,1 1 0,-1 0 0,0 0 0,0 0-1,0 1 1,0-1 0,0 0 0,0 1 0,0-1 0,-1 1 0,0 0 0,1 0 0,-1-1 0,1 6 0,-2-5 30,0-1 1,0 1-1,0 0 1,-1-1-1,1 1 0,-1 0 1,0-1-1,1 1 1,-1-1-1,0 1 1,-1-1-1,1 0 0,0 1 1,-1-1-1,1 0 1,-1 0-1,0 0 0,0 0 1,0 0-1,0 0 1,0-1-1,-3 3 1,-3 2 104,0-1 0,-1 0 1,1 0-1,-18 7 0,15-8-50,0 0 1,-1-1-1,0 0 0,1-1 0,-1 0 0,0-1 0,0 0 1,-17-2-1,27 1-126,1 0 1,0 0 0,0 0-1,0 0 1,0 0 0,0 0-1,-1-1 1,1 1 0,0 0-1,0-1 1,0 1 0,0-1-1,0 0 1,0 1 0,0-1-1,0 1 1,0-1 0,1 0-1,-1 0 1,0 0 0,0 0-1,1 1 1,-1-1 0,0 0-1,1 0 1,-1 0 0,1 0-1,-1-1 1,1 1 0,-1 0-1,1 0 1,0 0 0,0 0-1,0 0 1,-1 0 0,1-1-1,0 1 1,0 0 0,1 0-1,-1 0 1,0 0 0,0 0-1,0-1 1,1 1 0,-1 0-1,1-1 1,2-3-89,-1-1-1,1 1 1,0 0 0,1 0-1,-1 0 1,1 1-1,7-8 1,19-15-470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20620,'8'11'2017,"-10"7"-1257,1 2-304,-2 3 1016,1 1-527,4 4-345,2-4-224,1-2-440,4-2-200,-1-11-576,-2-4-289,0-10-1999,-2-7 2528,-2-17-457,-2-3-255</inkml:trace>
  <inkml:trace contextRef="#ctx0" brushRef="#br0" timeOffset="1">52 13 20924,'-3'-12'1681,"1"16"-1321,4 7-144,7 6 576,2 6-792,6 1 64,3 6-176,7 5-40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14611,'1'2'187,"0"0"0,0 1 0,0-1 1,0 0-1,0 1 0,0-1 0,0 0 0,1 0 0,-1 0 0,1 0 0,0 0 0,-1-1 0,1 1 1,0 0-1,3 1 0,-3-2-81,0-1-1,0 1 1,0-1 0,0 0 0,0 0 0,-1 0 0,1 0 0,0 0-1,0 0 1,0 0 0,0-1 0,0 1 0,0-1 0,-1 1 0,1-1-1,0 0 1,0 1 0,-1-1 0,1 0 0,-1 0 0,4-3 0,5-3 296,0-1 1,-1-1-1,0 0 1,0 0-1,12-18 1,34-57 1307,-50 75-1529,19-33 548,-17 28-352,-5 12-130,-3 5 58,-10 19-279,1 1 1,1 0 0,1 1 0,2 0 0,0 1 0,-4 41 0,10-64-22,-1-1 1,1 1-1,0-1 1,0 1-1,0 0 1,1-1-1,-1 1 1,0-1-1,0 1 1,1 0-1,-1-1 1,1 1-1,0-1 1,-1 0-1,1 1 1,1 2-1,-1-4-2,0 0-1,-1 1 1,1-1-1,0 0 1,-1 0-1,1 1 1,0-1-1,-1 0 1,1 0-1,0 0 1,-1 0-1,1 0 1,0 0-1,-1 0 1,1 0-1,0 0 1,-1 0-1,1 0 1,0 0-1,-1-1 1,1 1-1,0 0 1,-1 0-1,1-1 1,0 0-1,6-3 9,0-1 0,-1 0 0,1 0 0,8-11 0,-11 12-10,-4 4-7,1 0-1,-1 0 0,0 1 1,0-1-1,0 0 0,1 0 1,-1 0-1,0 0 0,0 1 1,0-1-1,1 0 0,-1 0 1,0 0-1,0 1 0,0-1 1,0 0-1,0 0 0,0 1 1,0-1-1,1 0 1,-1 0-1,0 1 0,0-1 1,0 0-1,0 0 0,0 1 1,0-1-1,0 0 0,0 0 1,0 1-1,0-1 0,0 0 1,0 0-1,-1 1 0,1-1 1,0 0-1,0 0 0,0 1 1,-1 13-700,1-14 540,-2 8-1545,2-8 1625,0 1-1,-1 0 0,1 0 0,0-1 1,0 1-1,0 0 0,-1 0 1,1-1-1,0 1 0,0 0 1,0 0-1,0 0 0,0 0 1,0-1-1,1 1 0,-1 0 1,0 0-1,0 0 0,1 1 1,3-2-763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142 323 17284,'-6'0'233,"-1"1"0,1-1 0,0 1 0,0 1 0,-1-1 0,1 1 0,0 0 0,1 0 0,-1 1 0,0-1 0,1 2 0,-1-1 0,1 0 0,0 1 0,0 0 0,0 0 0,1 1 0,-1-1 0,1 1 0,0 0 0,1 0 0,-1 0 0,1 1 0,0-1 0,0 1 0,0-1 0,1 1 0,-2 7 0,4-11-208,-1 0 0,1-1 0,0 1-1,0 0 1,0-1 0,0 1 0,0-1-1,0 1 1,0 0 0,1-1 0,-1 1 0,0-1-1,1 1 1,0 0 0,-1-1 0,1 0 0,0 1-1,0-1 1,-1 1 0,1-1 0,0 0-1,3 3 1,-2-3 8,0 0-1,0 0 1,0 0-1,0 0 0,0 0 1,0-1-1,1 1 1,-1-1-1,0 1 0,0-1 1,1 0-1,-1 0 1,0 0-1,4 0 0,3-2 60,-1 1-1,1-1 0,-1 0 1,1-1-1,-1 0 0,0 0 1,13-8-1,-7 1 32,0-1-1,0 0 0,-1-1 1,0-1-1,-1 0 0,-1-1 1,0 0-1,12-21 1,6-16 114,26-62 0,-53 107-227,6-9 4,-1-1-1,-1 0 1,0 0 0,-1 0-1,-1-1 1,3-22 0,-7 39-14,0 0-1,0-1 1,0 1 0,0-1-1,0 1 1,0-1 0,0 1-1,0 0 1,0-1 0,0 1-1,0-1 1,0 1 0,0-1-1,0 1 1,0 0 0,0-1-1,-1 1 1,1-1 0,0 1-1,0 0 1,-1-1 0,1 1-1,0 0 1,0-1 0,-1 1-1,1 0 1,0 0 0,-1-1-1,0 1 1,1 0-1,-1 0 1,0 0-1,1 0 0,-1 0 1,1 0-1,-1 1 0,0-1 1,1 0-1,-1 0 0,1 1 1,-1-1-1,1 0 0,-1 1 1,1-1-1,-1 1 0,1-1 1,-1 0-1,0 2 0,-9 10-4,1 0 1,0 1-1,1 0 0,0 0 0,-11 28 0,6-7 10,-13 50-1,23-71-39,0 0 1,1 0-1,0 0 0,1-1 0,1 1 0,0 0 1,1 0-1,0 0 0,4 15 0,-4-23-110,0 0 1,1 0-1,0 0 0,0-1 0,0 1 1,1 0-1,-1-1 0,1 0 0,0 0 1,0 0-1,1 0 0,-1 0 0,1 0 1,0-1-1,0 0 0,0 0 0,0 0 1,0 0-1,1-1 0,0 1 0,-1-1 1,1 0-1,0-1 0,0 1 0,9 1 1,-7-2-22,0-1-1,0 1 1,0-1 0,-1 0 0,1-1 0,0 0 0,0 0 0,6-2 0,22-9-747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31 18476,'0'0'88,"0"1"0,0-1 0,0 1 1,0-1-1,-1 0 0,1 1 0,0-1 0,0 1 0,0-1 0,0 1 1,0-1-1,0 0 0,0 1 0,0-1 0,0 1 0,1-1 0,-1 0 1,0 1-1,0-1 0,0 1 0,0-1 0,1 0 0,-1 1 0,0-1 1,0 0-1,0 1 0,1-1 0,-1 0 0,0 1 0,1-1 0,-1 0 1,0 0-1,1 1 0,-1-1 0,0 0 0,1 0 0,-1 0 0,1 1 1,15 8 927,-16-9-901,9 4 312,0 0 0,0-1 0,0 0-1,1 0 1,12 1 0,-19-3-344,-1-1 0,1 0 1,0 0-1,0 0 0,0 0 0,-1-1 0,1 1 0,0-1 0,0 1 1,3-3-1,-5 3-41,0-1 0,1 0 1,-1 0-1,0 1 0,0-1 1,0 0-1,0 0 0,0 0 1,0 0-1,0 0 0,-1 0 0,1-1 1,0 1-1,-1 0 0,1 0 1,0 0-1,-1-1 0,0 1 1,1 0-1,-1-1 0,0 1 1,1-2-1,-1 1-16,0 1-1,0-1 1,0 1 0,0-1-1,0 0 1,0 1 0,-1-1 0,1 1-1,0-1 1,-1 1 0,1-1-1,-1 1 1,0-1 0,1 1-1,-1 0 1,0-1 0,0 1 0,0 0-1,0-1 1,0 1 0,0 0-1,0 0 1,-1 0 0,1 0 0,0 0-1,0 0 1,-1 1 0,1-1-1,-1 0 1,1 1 0,-1-1 0,-2 0-1,0 0-9,0 0-1,0 0 1,0 1-1,0-1 0,0 1 1,0 0-1,0 0 1,-1 1-1,1-1 1,0 1-1,-7 2 0,4-1-8,0 2-1,0-1 1,0 1 0,0 0-1,1 1 1,0-1-1,0 1 1,0 1-1,0-1 1,1 1-1,-9 11 1,11-14-9,1 0 1,1 0 0,-1 0-1,0 1 1,1-1 0,-1 0-1,1 0 1,0 1-1,0-1 1,1 1 0,-1-1-1,1 1 1,-1-1 0,1 1-1,0 0 1,0-1 0,1 1-1,-1-1 1,1 1-1,0-1 1,0 1 0,0-1-1,0 0 1,0 1 0,1-1-1,0 0 1,-1 0-1,5 5 1,-4-5-20,1 0 1,0 0-1,0-1 0,1 1 0,-1 0 0,0-1 1,1 0-1,-1 0 0,1 0 0,0 0 0,4 1 1,3 0 2,-1 0 1,1-1 0,14 1-1,21-1-39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82 20668,'3'-20'1231,"-2"15"-967,1 0-1,-1-1 1,-1 0-1,1 1 1,-1-1-1,0 1 1,0-1-1,-2-10 1,2 16-235,0 0 1,0 0 0,0 0 0,-1 0-1,1 0 1,0-1 0,0 1 0,0 0 0,0 0-1,0 0 1,-1 0 0,1 0 0,0 0 0,0 0-1,0 0 1,-1 0 0,1 0 0,0 0 0,0 0-1,0 0 1,0 0 0,-1 0 0,1 0 0,0 0-1,0 0 1,0 0 0,-1 0 0,1 0-1,0 0 1,0 0 0,0 0 0,0 0 0,-1 0-1,1 0 1,0 1 0,0-1 0,0 0 0,0 0-1,0 0 1,-1 0 0,1 0 0,0 0 0,0 1-1,0-1 1,0 0 0,0 0 0,0 0 0,0 0-1,0 1 1,0-1 0,0 0 0,0 0-1,0 0 1,-1 0 0,1 1 0,0-1 0,-6 14 779,-6 26-304,2 0 0,2 1 0,-6 73 0,8 128 72,6-233-523,11 227 765,-20-355 96,2 66-829,-3 0 0,-2 1 1,-2 0-1,-27-64 1,19 79-59,22 37-28,0 0 0,0 0 0,0 0 0,0 0 0,0 0 0,0 0 0,0 0 0,0 1 0,0-1 0,0 0 1,1 0-1,-1 0 0,0 0 0,0 0 0,0 0 0,0 0 0,0 0 0,0 0 0,0 0 0,0 0 0,0 0 0,1 0 0,-1 0 0,0 0 1,0 0-1,0 0 0,0 0 0,0 0 0,0 0 0,0 0 0,0 0 0,1 0 0,-1 0 0,0 0 0,0 0 0,0 0 0,0 0 0,0 0 1,0 0-1,0 0 0,0 0 0,0-1 0,1 1 0,-1 0 0,0 0 0,0 0 0,0 0 0,0 0 0,0 0 0,0 0 0,0 0 1,0 0-1,0-1 0,0 1 0,0 0 0,0 0 0,0 0 0,0 0 0,0 0 0,0 0 0,0 0 0,0 0 0,0-1 0,0 1 0,0 0 1,0 0-1,1 0-5,27 8-580,1-2-1,0-2 1,1 0 0,-1-2 0,47-2-1,-26-6-87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81 18756,'-7'1'427,"1"0"-1,-1 1 1,1 0 0,-1 0 0,1 0-1,0 1 1,0 0 0,0 0 0,0 1-1,0-1 1,1 1 0,-6 5 0,7-5-228,0-1 1,0 1 0,1 0 0,0 0-1,0 0 1,0 0 0,0 0 0,0 1-1,1-1 1,0 1 0,0 0-1,0 0 1,1-1 0,0 1 0,-1 0-1,1 7 1,1-10-174,0 0 0,0 0 0,0 0 0,0 0 0,0 0 0,0 0 0,1 0 0,-1 0 0,1 0 0,0 0 0,0-1 0,-1 1-1,1 0 1,0 0 0,0-1 0,1 1 0,-1 0 0,0-1 0,0 1 0,1-1 0,-1 0 0,1 1 0,-1-1 0,1 0 0,0 0 0,-1 0 0,1 0 0,0 0 0,0-1-1,0 1 1,0 0 0,0-1 0,-1 1 0,1-1 0,0 0 0,3 0 0,2 1 9,0-1 0,1 0 0,-1-1 0,1 1-1,-1-2 1,0 1 0,0-1 0,10-3 0,-3-1 22,-1 0 0,-1-1 0,0 0 0,0-1 0,0 0 0,-1-1 1,0 0-1,11-13 0,-15 16-8,-1-1 1,-1-1 0,1 1-1,-1-1 1,0 0-1,-1 0 1,0 0 0,0-1-1,0 1 1,-2-1-1,1 0 1,-1 0-1,2-14 1,-4 21-40,0 1 0,1-1 0,-1 0 0,-1 0 0,1 1-1,0-1 1,0 0 0,-1 1 0,1-1 0,0 0 0,-1 1 0,0-1 0,-1-2 0,2 3-11,-1 1 1,1-1-1,-1 1 1,1-1 0,0 1-1,-1 0 1,1-1-1,-1 1 1,1 0 0,-1 0-1,1-1 1,-1 1-1,0 0 1,1 0-1,-1 0 1,1-1 0,-1 1-1,0 0 1,1 0-1,-1 0 1,1 0 0,-1 0-1,0 0 1,1 0-1,-2 1 1,0-1-68,0 1 1,1 0-1,-1 0 1,0 0-1,0 0 1,1 1-1,-1-1 0,1 0 1,-1 1-1,1-1 1,-1 1-1,1-1 1,0 1-1,0 0 1,0-1-1,0 1 0,0 0 1,0 0-1,0 0 1,0 2-1,0-2-71,1-1 1,-1 0-1,1 0 0,0 1 1,0-1-1,-1 0 0,1 0 0,0 1 1,0-1-1,0 0 0,0 1 1,0-1-1,1 0 0,-1 0 0,0 1 1,1 1-1,0-3 34,-1 1-1,0-1 1,1 0 0,-1 0-1,1 1 1,-1-1-1,1 0 1,-1 0 0,1 1-1,-1-1 1,1 0 0,-1 0-1,1 0 1,-1 0-1,1 0 1,-1 0 0,1 0-1,-1 0 1,1 0 0,-1 0-1,1 0 1,-1 0-1,1 0 1,-1 0 0,0-1-1,1 1 1,0 0 0,4-3-288,0 1 0,-1 0 0,1-1 0,-1 0 0,0 0 0,6-6 0,12-15-890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17700,'-18'53'4042,"5"-16"-3022,1 1 1,2 0 0,-6 43-1,15-67-881,0 1-1,1-1 1,0 1 0,1 0-1,1-1 1,3 15-1,-4-26-122,-1 0-1,1 0 0,0-1 0,0 1 0,0-1 0,0 1 0,0-1 0,1 1 0,-1-1 0,1 1 1,-1-1-1,1 0 0,0 0 0,0 0 0,0 0 0,0 0 0,1 0 0,-1-1 0,0 1 0,1-1 0,-1 0 1,1 1-1,-1-1 0,1 0 0,0-1 0,-1 1 0,1 0 0,0-1 0,0 1 0,-1-1 0,1 0 1,0 0-1,0 0 0,0 0 0,-1-1 0,1 1 0,0-1 0,4-1 0,-1 0-10,0 0 0,0-1 0,0 0 0,-1-1 1,1 1-1,-1-1 0,0 0 0,0 0 0,0 0 0,-1-1 0,1 0 0,-1 0 0,0 0 0,0 0 0,5-12 0,4-8 15,-1-1 0,11-31-1,-22 54-17,8-20 6,13-40 12,-20 56-19,0 0-1,-1 0 1,0 1 0,0-1 0,0 0-1,-2-13 1,1 20-1,0 0 0,0 0 0,0 0 0,0 0 0,0 1 0,0-1 0,0 0 0,0 0 0,0 0 0,0 0 0,0 0 0,0 0 0,0 0 0,0 0 0,0 0 0,0 0 0,0 0 0,0 0 0,0 1 0,0-1 0,0 0 0,0 0 0,0 0 0,0 0 0,0 0 0,0 0 0,-1 0 0,1 0 0,0 0 0,0 0 0,0 0 0,0 0 0,0 0 0,0 0 0,0 0 0,0 0 0,0 0 0,0 0 0,0 0 0,0 0 0,-1 0 0,1 0 0,0 0 0,0 0 0,0 0 0,0 0 0,0 0 0,0 0 0,0 0 0,0 0 0,0 0 0,0 0 0,0 0 0,0 0 0,-1 0 0,1 0 0,0 0 0,0 0 0,0 0 0,0 0 0,0-1 0,0 1 0,0 0 0,0 0 0,0 0 0,0 0 0,0 0 0,0 0 0,-7 11-5,-5 17-10,3-4 35,2 1 0,1 0 0,1 1 1,-3 32-1,8-49-46,0 0-1,0 0 1,1 0 0,0 0-1,0 0 1,1 0 0,4 8-1,-5-12-56,1 0 1,1-1-1,-1 1 0,1-1 0,-1 0 0,1 1 0,0-1 0,1-1 0,-1 1 0,1 0 0,0-1 0,0 0 0,6 5 0,-4-6-44,-1 1 1,1-1-1,0 1 1,0-2-1,0 1 1,0-1-1,0 0 1,0 0-1,0 0 1,0-1-1,1 0 1,-1 0-1,0-1 1,0 0-1,7-1 1,24-8-480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69 17812,'-1'0'222,"0"0"0,0 0 0,0 0-1,0 0 1,-1 0 0,1 1 0,0-1 0,0 0 0,0 1 0,0-1 0,0 1 0,0-1 0,0 1 0,0-1 0,0 1 0,0 0-1,0-1 1,-1 2 0,-16 14 1539,14-12-1524,1 1 1,-1-1-1,1 1 0,0-1 1,0 1-1,1 0 0,-1 1 0,1-1 1,0 0-1,1 0 0,-1 1 1,1-1-1,0 1 0,0 0 1,1 8-1,0-13-229,0 0 1,0 0 0,0-1-1,0 1 1,0 0-1,0 0 1,1 0-1,-1-1 1,0 1 0,1 0-1,-1 0 1,0-1-1,1 1 1,-1 0-1,1-1 1,-1 1 0,1 0-1,-1-1 1,1 1-1,0-1 1,-1 1-1,1-1 1,0 1 0,-1-1-1,1 1 1,1-1-1,0 1-3,-1-1 0,1 0 1,0 0-1,-1 0 0,1 0 0,0 0 0,-1-1 0,1 1 0,-1 0 0,1-1 0,0 1 0,1-2 0,5-1-19,-1-1 0,0 0-1,-1 0 1,9-8-1,18-15-107,41-25 0,-61 44 84,0 1 1,1 0 0,-1 0 0,2 1-1,-1 1 1,25-5 0,-38 9 36,1 1 1,0-1-1,-1 1 0,1 0 1,0-1-1,0 1 1,-1 0-1,1 0 1,0 1-1,0-1 0,-1 0 1,1 0-1,0 1 1,-1-1-1,1 1 0,0 0 1,-1-1-1,1 1 1,-1 0-1,1 0 0,-1 0 1,3 2-1,-3-2 7,-1 1 0,1-1 0,0 1-1,0 0 1,-1-1 0,1 1 0,-1 0 0,0-1-1,1 1 1,-1 0 0,0 0 0,0-1 0,0 1-1,0 0 1,0 0 0,-1-1 0,1 1 0,-1 2-1,-1 2 37,0 1 0,0-1 0,-1 0 0,0 0-1,0 0 1,0 0 0,-1 0 0,0-1-1,0 0 1,-6 7 0,10-12-39,0 0 1,0 0-1,0 0 1,0 0-1,0 0 1,0 0-1,0 0 1,0 0-1,0 0 1,0 0-1,0 0 1,1 0-1,-1 0 0,0 0 1,0 0-1,0 0 1,0 0-1,0 0 1,0 0-1,0 0 1,0 0-1,0 0 1,0 0-1,0 0 1,0 0-1,0 0 1,0 0-1,0 1 0,0-1 1,1 0-1,-1 0 1,0 0-1,0 0 1,0 0-1,0 0 1,0 0-1,0 0 1,0 0-1,0 0 1,0 0-1,0 0 1,0 0-1,0 0 0,0 0 1,0 0-1,0 1 1,0-1-1,0 0 1,0 0-1,0 0 1,13-3 27,18-8-52,179-81-163,-210 91 182,1 1 1,0-1-1,0 1 0,0 0 1,0-1-1,0 1 1,0 0-1,-1-1 1,1 1-1,0 0 1,0 0-1,0 0 1,0 0-1,0 0 0,0 0 1,0 0-1,0 0 1,0 0-1,0 0 1,0 1-1,0-1 1,0 0-1,1 1 1,-1 0 2,0 1 0,0-1 1,0 1-1,0-1 1,0 1-1,0 0 0,0-1 1,-1 1-1,1 0 1,0 1-1,4 11 22,-1-6-6,-1 0 1,1-1-1,0 0 1,0 1-1,1-1 1,0-1-1,1 1 1,10 9-1,-13-13-1,0-1 0,1 0 0,-1 1 0,1-1-1,0-1 1,0 1 0,0-1 0,0 1 0,0-1 0,0 0 0,0-1 0,0 1 0,0-1-1,0 0 1,1 0 0,-1 0 0,0 0 0,0-1 0,0 1 0,5-3 0,-5 2 18,0 0 0,0-1 0,0 0 1,0 0-1,0 0 0,0 0 0,0-1 1,-1 0-1,1 1 0,-1-1 0,0 0 1,0-1-1,0 1 0,0-1 0,-1 1 0,1-1 1,-1 0-1,0 0 0,0 0 0,0 0 1,1-5-1,-2 5-6,0 1 1,0-1 0,0 1 0,-1-1-1,1 0 1,-1 0 0,0 1-1,0-1 1,0 0 0,0 1-1,-1-1 1,0 0 0,0 1-1,0-1 1,0 1 0,0-1 0,-1 1-1,1-1 1,-1 1 0,0 0-1,0 0 1,0 0 0,0 0-1,-1 0 1,-5-5 0,7 8-27,1-1 0,-1 0-1,0 0 1,0 1 0,0-1 0,0 0 0,0 1 0,0-1 0,0 1 0,-1-1 0,1 1 0,0 0 0,0-1-1,0 1 1,0 0 0,-1 0 0,1 0 0,0 0 0,0 0 0,0 0 0,0 0 0,-1 0 0,1 1 0,0-1-1,0 0 1,0 1 0,0-1 0,0 0 0,0 1 0,-1 0 0,1-1 0,0 1 0,1 0 0,-1-1-1,0 1 1,0 0 0,0 0 0,0 0 0,1 0 0,-1 0 0,0 0 0,1 0 0,-1 0 0,1 0 0,-1 0-1,1 0 1,-1 0 0,1 0 0,0 0 0,-1 1 0,1-1 0,0 0 0,0 0 0,0 0 0,0 1 0,0-1-1,1 1 1,-1 0-35,1 0 0,0 0 0,-1 0-1,1 0 1,0-1 0,0 1 0,0 0 0,1-1-1,-1 1 1,0-1 0,1 1 0,-1-1-1,1 0 1,-1 0 0,1 0 0,-1 1-1,1-1 1,0-1 0,0 1 0,-1 0-1,1 0 1,0-1 0,0 1 0,0-1-1,0 1 1,0-1 0,0 0 0,2 0 0,6 2-137,0-2 0,1 1 0,-1-2 0,10 0 0,-11-1 96,0 1 1,-1-1 0,0-1-1,0 0 1,1 0 0,9-6-1,17-9-359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18684,'-1'0'195,"-1"-1"0,1 1 1,-1 0-1,0 0 0,1 0 1,-1 1-1,1-1 0,-1 0 0,1 0 1,-1 1-1,1-1 0,-1 1 0,1 0 1,0-1-1,-1 1 0,1 0 0,0 0 1,-1 0-1,1-1 0,0 1 0,0 1 1,0-1-1,0 0 0,0 0 0,0 0 1,0 1-1,-1 1 0,-2 3 85,0 0 0,1 0 1,-1 1-1,-2 8 0,4-11-279,1 0 0,0-1 0,0 1 0,0 0 0,1 0 0,-1 0 0,1 0 0,0 0-1,0 0 1,0 0 0,0 0 0,1 0 0,0-1 0,0 1 0,0 0 0,0 0 0,0-1 0,1 1 0,0 0 0,-1-1 0,5 6-1,-1-3-100,1 0 0,-1-1 0,1 0 0,0 0 0,0 0 0,1-1 0,-1 0 0,1 0 0,0 0 0,8 2 0,16 6-349,-18-8 269,0 1-1,-1 1 1,0 0-1,14 9 1,-25-15 189,0 1-1,0-1 1,0 0 0,-1 1 0,1-1 0,0 1-1,0-1 1,-1 1 0,1-1 0,0 1-1,-1 0 1,1-1 0,-1 1 0,1 0-1,-1 0 1,1-1 0,-1 1 0,1 0-1,-1 0 1,0 0 0,0-1 0,1 1-1,-1 0 1,0 0 0,0 0 0,0 0-1,0 0 1,0 0 0,0-1 0,0 1-1,0 0 1,0 0 0,0 0 0,-1 0 0,1 0-1,0 0 1,0-1 0,-1 1 0,1 0-1,-1 0 1,1-1 0,-1 1 0,1 0-1,-1 0 1,1-1 0,-1 1 0,0-1-1,1 1 1,-1 0 0,0-1 0,0 1-1,0 0 1,-6 2 128,1 1-1,-1-1 1,0 0-1,1 0 0,-10 2 1,-22 4 268,-73 8-1,80-14-388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4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302 405 20292,'-1'-2'119,"0"-1"0,0 0 0,-1 1 0,1-1 0,-1 1 0,0-1 0,0 1 0,1 0 0,-2 0 0,1 0 0,0 0 0,0 0 0,-1 0 0,1 0 0,-1 1 0,1-1 0,-1 1 0,1 0 0,-1 0 0,0 0 0,0 0 0,0 0 0,0 1 0,-3-1 0,-3-1 58,1 1 1,-1 1-1,1-1 1,-1 1-1,1 1 1,0-1-1,-14 4 1,12-1-131,0 0 1,1 1-1,0 0 1,-1 0 0,1 1-1,1 1 1,-1-1 0,1 1-1,0 1 1,1-1-1,-1 1 1,1 1 0,1 0-1,-1-1 1,1 2-1,1-1 1,-1 1 0,1 0-1,-4 12 1,7-18-46,1 0 0,0 0-1,1 0 1,-1 1 0,1-1 0,-1 0 0,1 0 0,0 0 0,0 0 0,0 0-1,1 1 1,-1-1 0,1 0 0,1 5 0,-1-7 0,-1 0 1,1 1-1,0-1 1,0 0-1,0 0 1,0 0-1,0 0 0,0 0 1,0 0-1,0 0 1,0 0-1,0 0 1,1-1-1,-1 1 0,0 0 1,0-1-1,1 1 1,-1-1-1,1 1 1,-1-1-1,0 0 0,1 0 1,-1 1-1,1-1 1,-1 0-1,1 0 1,-1 0-1,0-1 0,1 1 1,-1 0-1,1-1 1,-1 1-1,2-1 0,9-3 18,-1 0 0,0-1-1,-1 0 1,1-1-1,-1 0 1,0-1-1,0 0 1,17-16-1,64-75 274,36-69 361,-105 133-450,-2 0-1,-1-2 0,15-42 1,-32 74-152,0-1 1,-1 0-1,1 0 1,-1 0-1,-1 0 1,1-1-1,-1-9 1,1 15-50,-1 0 1,0 0-1,0 0 1,0-1-1,0 1 1,0 0-1,0 0 1,-1 0-1,1 0 1,0-1-1,0 1 1,0 0-1,0 0 1,0 0-1,0 0 1,0-1-1,0 1 1,0 0-1,0 0 1,0 0-1,-1 0 1,1 0-1,0-1 1,0 1-1,0 0 1,0 0-1,0 0 1,-1 0-1,1 0 1,0 0-1,0 0 1,0 0 0,0 0-1,-1-1 1,1 1-1,0 0 1,0 0-1,0 0 1,0 0-1,-1 0 1,1 0-1,0 0 1,0 0-1,0 0 1,-1 0-1,1 1 1,0-1-1,0 0 1,0 0-1,0 0 1,-1 0-1,1 0 1,0 0-1,0 0 1,0 0-1,0 0 1,-1 1-1,-15 22 63,3 5-59,1 0-1,2 0 1,1 1-1,1 1 1,1 0 0,2 0-1,1 0 1,0 38-1,3-53-61,1 10-56,4 47 0,-3-67-6,0 1 0,0-1 1,0 1-1,1-1 0,0 1 1,0-1-1,0 0 0,0 0 1,1 0-1,0 0 1,0-1-1,0 1 0,1-1 1,4 5-1,-7-8 56,0 0 0,0 0 0,0 0 0,1 0 0,-1 0 0,0-1 0,1 1 0,-1 0 0,0-1 0,1 1 0,-1-1 0,1 1 0,-1-1 0,1 0 0,-1 0 0,1 0 0,-1 0 0,1 0 0,-1 0 0,1 0 0,2 0 0,-2-1 13,0 0-1,0 0 1,0 0-1,-1 0 1,1-1-1,0 1 1,0 0-1,-1-1 1,1 1-1,0-1 1,-1 0-1,0 1 1,1-1-1,-1 0 1,1-2-1,16-36-723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5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17476,'5'13'717,"1"-1"1,0 0-1,1 0 1,0-1-1,0 1 1,11 10-1,-16-19-565,1 0 0,0-1-1,0 1 1,1 0 0,-1-1 0,0 0-1,1 0 1,-1 0 0,1 0 0,0 0 0,0-1-1,-1 0 1,1 0 0,0 0 0,0 0-1,0 0 1,0-1 0,0 0 0,1 0-1,-1 0 1,0 0 0,0 0 0,0-1 0,5-1-1,-3-1-100,0 1-1,-1-1 1,1 0-1,-1 0 1,0 0 0,0-1-1,-1 0 1,1 0-1,-1 0 1,1 0-1,-1-1 1,0 0-1,-1 0 1,1 0 0,-1 0-1,0 0 1,-1-1-1,1 1 1,-1-1-1,0 0 1,0 0-1,-1 0 1,0 0 0,0 0-1,0 0 1,-1 0-1,0 0 1,0 0-1,0 0 1,-1 0-1,-2-11 1,3 15-51,0 1 0,-1-1 0,1 1 0,-1-1 0,1 1 0,-1-1 0,1 1 0,-1 0 0,0-1 0,0 1 0,1 0 0,-1-1 0,0 1 0,0 0 0,0 0 0,-1 0 0,1 0 0,0 0 0,0 0 0,0 0 0,-1 0 0,1 1 0,0-1 0,-1 0 0,1 1 0,-1-1 0,1 1 0,-1-1 0,1 1 0,-1 0 0,1 0 0,-1 0 0,1 0 0,-1 0 0,1 0 0,-1 0 0,0 0 0,1 1 0,-1-1 0,1 0 0,0 1 0,-1-1 0,-1 2 0,-2 0-2,0 1 1,0 0 0,0 1 0,1-1 0,-1 1 0,1 0-1,0 0 1,0 0 0,0 1 0,-4 6 0,-1 3-5,2 1 0,0 0 1,0 0-1,1 0 1,-5 23-1,8-27 11,1 1 0,0 0 0,1 0 0,0-1 0,1 1 0,0 0 0,1 0 1,2 14-1,-2-23-4,0 1 1,-1-1 0,1 0-1,1 0 1,-1 0 0,0 0-1,1 0 1,-1 0-1,1-1 1,0 1 0,0 0-1,0-1 1,0 0 0,1 1-1,-1-1 1,1 0 0,4 3-1,-3-3 1,0 0 0,-1-1 0,1 0 0,1 1 0,-1-1 0,0-1 0,0 1 0,0-1 0,0 1 0,0-1 0,1-1 0,4 0 0,5-1 0,-1-1 0,1-1 1,-1 0-1,1-1 0,-1 0 0,0-1 1,12-8-1,15-12-2,42-37 1,-7 6-10,-74 56 8,0 1 0,0-1 1,-1 0-1,1 1 0,0-1 0,0 1 0,0-1 0,0 1 1,0-1-1,0 1 0,0 0 0,1 0 0,-1-1 1,0 1-1,0 0 0,0 0 0,0 0 0,1 0 1,-1 0-1,-1 1 1,1-1 0,-1 0-1,1 1 1,-1-1 0,1 1-1,-1-1 1,1 0 0,-1 1-1,0-1 1,1 1 0,-1-1-1,0 1 1,1-1 0,-1 1-1,0-1 1,0 1 0,1 0-1,-1-1 1,0 1 0,0-1-1,0 1 1,0 0 0,0 6 10,1-1 0,-2 1 1,1-1-1,-3 11 0,2-12 13,1-1-2,-1 0 1,0 1-1,1-1 0,0 1 1,0-1-1,0 0 1,1 1-1,-1-1 1,1 0-1,0 1 1,2 4-1,-2-8-5,0 1-1,0 0 1,1-1 0,-1 1-1,0-1 1,1 0 0,-1 1-1,0-1 1,1 0 0,0 0-1,-1 0 1,1 0 0,0 0-1,-1 0 1,1 0 0,0-1-1,0 1 1,0-1 0,0 1-1,0-1 1,0 0 0,0 0-1,0 0 1,-1 0 0,1 0-1,0 0 1,3-1 0,7 0 18,-1-1 0,1-1 0,-1 0-1,0 0 1,0-1 0,18-9 0,64-42 258,-25 13-189,-52 33-104,-9 5 1,0 0-1,0 0 1,1 1 0,-1-1-1,10-1 1,-15 4 1,-1 1-1,0 0 1,1 0 0,-1 0 0,1-1-1,-1 2 1,1-1 0,-1 0-1,1 0 1,-1 0 0,0 0 0,1 1-1,-1-1 1,0 1 0,1-1 0,-1 1-1,0 0 1,1-1 0,-1 1 0,0 0-1,0 0 1,0 0 0,0 0 0,0 0-1,0 0 1,0 0 0,0 0-1,0 0 1,0 1 0,-1-1 0,1 0-1,0 0 1,-1 1 0,1 2 0,4 11 71,-1 0 0,3 22 1,-4-22-36,0-1 0,0 0 0,6 15 0,-1-19-809,-3-16-489,-1-21 13,-4 26 1287,3-23-692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5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98 20588,'1'-5'325,"-1"-1"0,1 0-1,-1 0 1,0 0 0,-1 1-1,1-1 1,-1 0-1,0 0 1,-1 1 0,-3-10-1,4 13-249,1 0 0,-1 1 0,0-1 0,0 1 0,0 0 0,0-1 0,0 1 0,0 0 0,0-1 0,-1 1 1,1 0-1,0 0 0,-1 0 0,1 0 0,-1 0 0,1 1 0,-1-1 0,1 0 0,-1 1 0,0-1 0,1 1 0,-1-1 0,0 1 0,1 0 0,-1 0 0,0 0 0,1 0 0,-1 0 0,0 0 0,0 0 0,1 0 0,-1 1 0,0-1 0,1 1 0,-1-1 0,1 1 0,-1 0 0,1-1 0,-1 1 0,-1 1 0,-4 2 34,0 1 0,1 0 0,-1 0-1,1 0 1,0 1 0,0-1 0,1 1 0,0 1 0,0-1-1,-7 14 1,3-5 43,1 1 0,1 1 0,-11 31 0,16-38-85,-1 0 0,2-1 1,-1 1-1,1 0 1,1 12-1,0-20-54,0 0 0,0 0 0,0 0-1,1 0 1,-1 0 0,1 0 0,0 0 0,-1 0-1,1 0 1,0 0 0,0-1 0,0 1 0,2 3-1,-2-4-8,1 0 0,-1-1 0,0 1 0,0 0 0,0-1-1,1 1 1,-1 0 0,0-1 0,1 0 0,-1 1 0,0-1-1,1 0 1,-1 0 0,0 1 0,1-1 0,-1 0 0,0 0-1,1-1 1,-1 1 0,1 0 0,-1 0 0,3-1 0,4-2-25,0 0 1,-1-1-1,1 0 1,-1 0-1,0 0 1,0-1-1,0 0 1,0 0-1,11-13 1,2-3-83,25-36 0,20-45-212,-69 109 337,1 0-1,1 1 0,-4 13 1,1-5 12,1-3 41,1 1-1,0 0 1,1-1-1,0 1 1,1 0-1,1 22 1,0-35-61,0 1-1,0-1 1,1 1 0,-1-1 0,0 1 0,1-1 0,-1 1 0,1-1 0,0 1 0,-1-1 0,1 0 0,0 1 0,0-1-1,0 0 1,0 0 0,0 0 0,0 0 0,0 1 0,0-1 0,0-1 0,0 1 0,3 2 0,-1-3 7,-1 1 0,1 0 1,-1-1-1,1 1 0,-1-1 1,1 0-1,-1 0 0,1 0 1,0 0-1,-1 0 0,1-1 1,3 0-1,4-2-368,1-1 0,-1 0-1,0 0 1,18-12 0,-27 16 317,0-1 1,-1 1 0,1-1-1,-1 1 1,1-1 0,0 0-1,-1 1 1,1-1 0,-1 0 0,0 1-1,1-1 1,-1 0 0,1 0-1,-1 0 1,0 1 0,0-1-1,0 0 1,1 0 0,-1 0-1,0 0 1,0 1 0,0-1-1,0 0 1,0-1 0,0 2 23,-1-13-466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4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8 449 15995,'-7'-4'307,"11"7"2,20 11 233,-12-11-407,1 0 1,1-1-1,-1 0 1,0-1-1,0-1 0,24-2 1,84-15 464,-115 16-586,281-58 1,109-18-629,-19 47 444,3 23 457,171-10 129,326-80-324,86-7-29,35 78 245,-646 15-767,-348 11 420,10-2-34,-14 2 71,1 0-1,-1 0 1,0 0 0,0 0 0,0 0-1,1-1 1,-1 1 0,0 0 0,0 0 0,0 0-1,0 0 1,0-1 0,1 1 0,-1 0-1,0 0 1,0 0 0,0-1 0,0 1-1,0 0 1,0 0 0,0 0 0,0-1 0,0 1-1,0 0 1,0 0 0,0 0 0,0-1-1,0 1 1,0 0 0,0 0 0,0-1-1,0 1 1,0 0 0,0 0 0,0 0 0,0-1-1,0 1 1,0 0 0,0 0 0,0 0-1,-1-1 1,1 1 0,0 0 0,0 0-1,0 0 1,0 0 0,-1-1 0,1 1 0,0 0-1,0 0 1,0 0 0,-1 0 0,-13-13-161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5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19556,'-3'9'708,"0"-1"0,0 1-1,1 0 1,1 1 0,0-1 0,0 0-1,0 0 1,1 0 0,2 13 0,-2-19-669,0 0 0,1 0 0,-1 0 0,1 0 1,0 0-1,0 0 0,0 0 0,0-1 1,1 1-1,-1 0 0,1-1 0,-1 1 0,1-1 1,0 1-1,0-1 0,0 0 0,0 1 1,1-1-1,-1 0 0,0-1 0,1 1 0,0 0 1,-1-1-1,1 1 0,0-1 0,0 0 1,0 0-1,0 0 0,-1 0 0,1-1 0,5 1 1,-3-1-24,1 0 1,-1 0-1,1 0 1,-1-1-1,0 0 1,1 0-1,-1 0 1,0-1-1,0 1 1,1-1 0,8-6-1,0 0 23,-1-2 1,20-17-1,4-3 37,-36 29-77,-1 1 1,1 0-1,-1 0 0,0 0 1,1-1-1,-1 1 0,1 0 1,-1 0-1,1 0 1,-1 0-1,0 0 0,1 0 1,-1 0-1,1 0 1,-1 0-1,1 0 0,-1 0 1,1 0-1,-1 0 1,1 0-1,-1 0 0,0 0 1,1 1-1,-1-1 1,1 0-1,-1 0 0,0 0 1,1 1-1,-1-1 0,1 0 1,-1 1-1,0-1 1,1 0-1,-1 1 0,0-1 1,0 0-1,1 1 1,-1-1-1,0 0 0,0 1 1,0-1-1,1 1 1,-1-1-1,0 1 0,11 29-459,-4-8-513,-6-20 855,0-1 0,0 1 0,1 0 0,-1-1-1,0 0 1,0 1 0,1-1 0,-1 0-1,1 0 1,-1 1 0,1-1 0,0 0 0,-1-1-1,1 1 1,0 0 0,-1 0 0,1-1 0,0 1-1,3 0 1,-2-1 27,-1 0 0,1-1 0,-1 1 0,1 0-1,0-1 1,-1 1 0,1-1 0,-1 0 0,1 0 0,-1 0 0,0 0-1,1-1 1,-1 1 0,2-2 0,22-16-857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5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87 194 13211,'-21'41'2516,"3"-9"-112,-12 36 0,26-59-2059,1 0 0,0 1 0,1-1 0,0 1 1,1 0-1,0 0 0,0 0 0,1 15 0,0-24-298,0 1 0,0-1 0,0 0 0,1 0-1,-1 0 1,0 0 0,0 0 0,1 0 0,-1 0 0,1-1 0,-1 1 0,1 0-1,-1 0 1,1 0 0,-1 0 0,1 0 0,0-1 0,1 2 0,-1-1-22,-1-1 0,1 0 0,0 1 0,-1-1 0,1 0 1,0 0-1,0 0 0,0 0 0,-1 0 0,1 0 0,0 0 0,0 0 1,-1 0-1,1 0 0,0 0 0,0 0 0,-1-1 0,1 1 0,1-1 1,2-1 30,1-1 0,0 0 0,-1 0 0,0 0 0,7-7 0,4-5 2,-1-1 1,0-1 0,-1 0 0,20-35-1,32-82 114,-55 113-168,-2 2 0,0 6-5,-2-1 1,0 0-1,0-1 0,-2 1 1,0-1-1,0 0 0,1-16 1,-5 31-1,0-1 0,0 1 1,0 0-1,0-1 0,0 1 0,0 0 0,0-1 1,0 1-1,0 0 0,0-1 0,0 1 0,0 0 1,0-1-1,0 1 0,0 0 0,0 0 1,0-1-1,0 1 0,-1 0 0,1-1 0,0 1 1,0 0-1,0 0 0,-1-1 0,1 1 1,0 0-1,0 0 0,-1 0 0,1-1 0,0 1 1,0 0-1,-1 0 0,1 0 0,0 0 1,-1-1-1,1 1 0,0 0 0,0 0 0,-1 0 1,1 0-1,0 0 0,-1 0 0,1 0 1,0 0-1,-1 0 0,1 0 0,0 0 0,-1 0 1,1 0-1,0 0 0,-1 0 0,1 1 1,0-1-1,0 0 0,-1 0 0,1 0 0,0 0 1,-1 1-1,1-1 0,0 0 0,0 0 1,0 0-1,-1 1 0,1-1 0,0 0 0,0 0 1,0 1-1,-1-1 0,1 1 0,-17 17-33,9-5 19,0 1 1,1 1 0,0-1 0,1 1 0,1 0 0,0 0 0,1 1 0,-3 24 0,5-19-124,1 0 0,0 0 1,2 0-1,0 0 0,2-1 0,4 23 1,-2-26-37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55 21285,'-1'-3'169,"0"0"1,0 0-1,0 0 1,-1 0 0,1 0-1,-1 0 1,0 1-1,0-1 1,0 1-1,0 0 1,0-1 0,-1 1-1,1 0 1,-1 0-1,1 0 1,-1 1 0,0-1-1,-4-2 1,2 3-30,0 0 0,0-1 0,1 1 0,-1 1 0,0-1 0,0 1 0,0 0 0,0 0 0,0 0 1,0 1-1,-6 1 0,4 0-98,0-1 0,0 1 0,1 1 0,-1-1 0,1 1 0,0 0 0,-1 1 0,2-1 0,-1 1 0,0 1 0,1-1 0,-1 1 0,1 0 0,1 0 0,-1 0 0,1 1 0,-5 6 0,8-11-44,1 0-1,-1 0 1,1 0-1,-1 0 1,1 0-1,0 0 1,-1 0-1,1 0 1,0 0-1,0 0 1,0 0-1,0 0 1,0 0-1,0 0 0,0 0 1,0 0-1,0 0 1,0 0-1,0 0 1,1 0-1,-1 0 1,0 0-1,1 0 1,-1 0-1,1 0 1,-1 0-1,1 0 1,-1 0-1,1 0 0,0-1 1,-1 1-1,1 0 1,0 0-1,0-1 1,0 1-1,-1-1 1,1 1-1,0-1 1,2 2-1,3 0-27,1 0 0,0 0-1,0 0 1,-1-1 0,9 1 0,0 0-14,-8-1 25,15 2-57,-1 2 1,0 0 0,0 1-1,28 12 1,-44-16 70,0 0-1,-1 1 1,1 0-1,-1 0 0,1 0 1,-1 0-1,0 1 1,0-1-1,0 1 1,-1 0-1,1 1 1,-1-1-1,0 0 1,0 1-1,-1 0 1,1 0-1,-1 0 1,0 0-1,0 0 1,-1 0-1,0 0 1,0 1-1,1 5 1,-2-3 46,0-1 1,-1 0-1,0 0 1,0 0-1,0 0 1,-1 0-1,0-1 1,0 1 0,-1 0-1,0-1 1,0 0-1,0 1 1,-1-1-1,0 0 1,0-1-1,-1 1 1,1-1-1,-1 0 1,-11 9 0,3-4 180,0 0 0,-1-1 0,0-1 0,0 0 0,-1 0 0,0-2 0,-25 8 0,35-12-170,0-1 1,0 0 0,0 0-1,0-1 1,0 1-1,-5-1 1,9 0-79,1 0 0,-1 0 1,0 0-1,1 0 0,-1-1 1,0 1-1,1 0 0,-1 0 0,0 0 1,1-1-1,-1 1 0,1 0 0,-1 0 1,1-1-1,-1 1 0,1-1 0,-1 1 1,1-1-1,-1 1 0,1 0 1,-1-1-1,1 0 0,-1 1 0,1-1 1,0 1-1,0-1 0,-1 1 0,1-1 1,0 0-1,0 1 0,-1-1 0,1 1 1,0-1-1,0 0 0,0 1 1,0-1-1,0 0 0,0 1 0,0-1 1,0 0-1,0 1 0,1-1 0,-1 0 1,0 1-1,0-1 0,0 1 0,1-1 1,-1 0-1,0 1 0,1-1 1,-1 1-1,1-1 0,0 0 0,8-14-336,0 0-1,1 0 0,1 1 0,0 0 1,20-18-1,16-15-443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5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19 469 19684,'2'24'2129,"-4"4"-1489,-6 7-232,4 3 1120,1 5-792,0-1-208,3-9-672,6-4-312,4-15-608,1-11-240,1-15 888,-1-13-256,-3-16-345</inkml:trace>
  <inkml:trace contextRef="#ctx0" brushRef="#br0" timeOffset="1">54 115 18340,'-3'-52'2136,"2"19"-1239,-1 10-401,-1 16 1000,0 9-64,1 9-680,1 1-592,1 5-1144,0 0 912,0-2-216,1 3-72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5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182 410 21181,'-1'-2'140,"1"0"-1,0 0 1,-1 0 0,0 0 0,1 0 0,-1 0 0,0 0 0,0 0 0,0 0 0,0 1 0,0-1 0,0 0 0,-1 1 0,1-1 0,-1 1 0,1-1 0,-1 1 0,1 0 0,-3-2 0,2 2-48,0 1-1,0-1 1,0 1-1,0 0 1,0-1-1,0 1 1,0 0 0,0 0-1,0 0 1,0 0-1,0 1 1,1-1-1,-1 0 1,0 1-1,0 0 1,-3 1 0,-1 1-18,0 0 0,0 0 0,0 1 1,0 0-1,1 1 0,0-1 1,0 1-1,0 0 0,0 0 0,-5 9 1,1-1-76,2 0 1,0 1-1,1-1 1,0 2 0,1-1-1,0 0 1,1 1-1,1 0 1,-3 26 0,6-38-2,0 0 1,0 0-1,0 0 1,1-1-1,-1 1 1,0 0 0,1 0-1,0-1 1,0 1-1,2 4 1,-3-6 4,1 0-1,0 0 1,-1 0 0,1 0 0,0-1-1,0 1 1,0 0 0,0-1 0,0 1-1,0 0 1,0-1 0,0 1 0,0-1-1,0 0 1,0 1 0,0-1 0,0 0-1,0 0 1,0 1 0,1-1-1,-1 0 1,0 0 0,0 0 0,0 0-1,0-1 1,0 1 0,0 0 0,0 0-1,1-1 1,-1 1 0,1-1 0,9-3 38,-1-1 0,0 0 0,0-1 0,0 0 0,-1 0 0,0-1 0,0 0 0,14-15 0,1-4 236,34-47 0,-31 35-42,-1-2 0,-2-2 0,-2 0 0,-2-1 0,-2-1 0,-1 0 0,10-48 0,-26 85-201,1 0 4,0 0 0,-1 0 1,0-1-1,0 1 0,0 0 1,-1 0-1,-1-1 0,0-9 1,-4 9 6,0 11-28,-5 15-6,-5 26-20,3 1-1,1 0 1,-7 59-1,17-93 5,-14 117-219,15-111 52,0 0-1,1 1 1,0-1 0,1 0 0,7 23 0,-8-37 46,0 1 1,0-1-1,0 0 1,1 0-1,-1 0 1,1 0 0,0 0-1,0 0 1,0 0-1,0-1 1,0 1-1,1-1 1,2 3-1,-3-4 70,-1 0-1,0 0 0,1-1 1,-1 1-1,1-1 1,-1 1-1,1-1 0,-1 0 1,1 1-1,0-1 0,-1 0 1,1 0-1,-1 0 0,1 0 1,-1 0-1,1-1 1,0 1-1,-1 0 0,1-1 1,-1 1-1,1-1 0,-1 1 1,0-1-1,1 0 0,-1 0 1,0 0-1,1 0 1,-1 0-1,2-2 0,19-17-723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4 218 19188,'-1'3'283,"0"4"158,1 0 1,-1 1-1,1-1 1,0 0-1,2 11 0,-2-16-340,1-1-1,-1 1 1,1 0-1,-1 0 0,1-1 1,0 1-1,0 0 1,0-1-1,0 1 0,0-1 1,0 1-1,0-1 1,1 0-1,-1 1 0,0-1 1,1 0-1,-1 0 1,1 0-1,-1 0 0,1 0 1,0 0-1,-1-1 1,1 1-1,0 0 0,0-1 1,-1 1-1,3-1 1,4 1 74,-1-1 0,0 0 1,0 0-1,0-1 0,0 0 0,1 0 1,-1-1-1,0 0 0,-1 0 1,1-1-1,0 0 0,-1 0 0,7-4 1,7-5 146,-1 0 1,32-28 0,-33 25-87,-2-2 1,0 0 0,18-25-1,-27 33-141,-1-1-1,0 1 0,-1-1 1,0 0-1,0 0 1,-1-1-1,0 1 1,3-20-1,-7 29-86,1 1 1,-1-1-1,0 0 1,0 1-1,0-1 0,0 1 1,1-1-1,-1 1 0,0-1 1,0 0-1,0 1 1,0-1-1,0 1 0,0-1 1,-1 0-1,1 1 1,0-1-1,0 1 0,0-1 1,0 1-1,-1-1 0,1 1 1,0-1-1,-1 1 1,1-1-1,0 1 0,-1-1 1,1 1-1,-1-1 0,1 1 1,0 0-1,-1-1 1,1 1-1,-1 0 0,1-1 1,-1 1-1,1 0 0,-1 0 1,0-1-1,1 1 1,-1 0-1,1 0 0,-1 0 1,1 0-1,-1 0 0,0 0 1,1 0-1,-1 0 1,1 0-1,-2 0 0,-1 1 10,0-1 1,1 1-1,-1 0 0,0 1 0,0-1 0,1 0 0,-6 4 0,-21 19 13,2 1 0,0 2-1,1 0 1,2 2 0,-37 57-1,49-68-24,1 1 1,-14 31-1,22-44-29,0 1 0,1-1 0,0 1 0,1 0 0,-1 0 0,1 0 1,0 0-1,1 0 0,0 0 0,0 0 0,2 12 0,-1-15-40,1-1 0,-1 1 0,1 0 0,0-1 0,0 1 0,0-1 0,0 0 0,1 1 0,-1-1 0,1 0 0,0-1 0,0 1 0,0 0 0,0-1-1,0 0 1,0 1 0,1-1 0,-1 0 0,1-1 0,0 1 0,-1-1 0,6 2 0,1-1-108,0 1-1,0-1 1,0-1-1,0 0 1,0 0-1,1-1 1,15-2-1,11-4-377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0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0 21373,'-3'7'188,"0"-1"0,-1 1 1,1-1-1,-1 0 0,-1-1 1,1 1-1,-1-1 0,0 1 1,-1-1-1,-9 7 1,-9 10 220,-84 89 249,-80 78-391,184-186-409,2-4-7,7-12-162,20-32-303,-10 19 248,3-8-164,-1-1-1,-2-1 1,15-52-1,-29 84 491,-1 0 0,1-1 1,-1 1-1,1 0 0,-2-9 0,1 12 45,0 1 0,0-1 0,0 0 1,0 1-1,0-1 0,0 0 0,0 1 0,-1-1 0,1 0 1,0 1-1,0-1 0,-1 1 0,1-1 0,0 1 0,-1-1 0,1 0 1,-1 1-1,1-1 0,-1 1 0,1 0 0,-1-1 0,1 1 1,-1-1-1,1 1 0,-1 0 0,0-1 0,1 1 0,-1 0 0,1 0 1,-1 0-1,0-1 0,1 1 0,-1 0 0,0 0 0,1 0 1,-1 0-1,0 0 0,1 0 0,-1 0 0,0 0 0,1 0 0,-1 1 1,0-1-1,1 0 0,-1 0 0,1 0 0,-1 1 0,0 0 1,-3 0 45,1 1 1,0 0 0,0 0 0,0 0 0,0 1 0,0-1-1,0 1 1,0-1 0,1 1 0,-4 5 0,-21 37 405,21-34-328,-3 3-4,2 1 0,0 0 1,1 1-1,0-1 0,2 1 1,-6 30-1,9-41-106,1 1 1,0-1-1,0 1 1,0-1-1,1 0 1,-1 1-1,2-1 1,-1 0-1,0 0 1,5 9-1,-5-10-13,2-1 0,-1 1 0,0-1 0,1 0 1,-1 0-1,1 0 0,0 0 0,0 0 0,0-1 0,1 1 0,-1-1 0,0 0 0,1 0 0,-1 0 0,1-1 1,4 2-1,-2-1 5,0 0 0,-1-1 0,1 0 0,0 0 0,0-1 0,-1 1 0,1-1 0,0 0 0,0-1-1,6-1 1,-9 2-8,0-1 0,0 1-1,-1-1 1,1 0 0,0 0-1,-1 0 1,1-1 0,-1 1-1,0-1 1,1 1-1,-1-1 1,0 0 0,0 0-1,0 1 1,0-2 0,0 1-1,0 0 1,0 0-1,-1-1 1,0 1 0,1 0-1,1-5 1,-3 5-3,1 0 0,-1 0 0,0-1 0,0 1 0,0 0 0,0 0-1,0 0 1,0 0 0,-1 0 0,1 0 0,-1 0 0,1 0 0,-1 0 0,0 0 0,0 0 0,1 0 0,-2 0 0,1 0-1,0 0 1,0 1 0,0-1 0,-1 1 0,1-1 0,-1 1 0,0-1 0,1 1 0,-1 0 0,0-1 0,0 1 0,-2-1-1,-5-3-21,0 1 0,0 0 0,0 0-1,0 0 1,-12-1 0,1 1-32,-1 2-1,1 0 1,-21 2-1,-37-4-150,70 3 176,-1 0 1,1-1 0,0 0-1,0-1 1,0 0 0,-13-6 0,20 9 31,-1-1 0,1 0 1,0 1-1,0-1 1,1 0-1,-1 1 0,0-1 1,0 0-1,0 0 1,0 0-1,1 0 0,-1 0 1,0 0-1,1 0 1,-1 0-1,1 0 0,-1 0 1,1 0-1,-1 0 1,1 0-1,0-2 0,0 2 2,0 1 0,0-1 0,0 0 0,0 0 0,1 0 0,-1 1 0,0-1 0,1 0 0,-1 0 0,1 1-1,-1-1 1,1 0 0,-1 1 0,1-1 0,-1 1 0,1-1 0,0 1 0,-1-1 0,1 1 0,0-1 0,-1 1-1,1-1 1,0 1 0,0 0 0,-1-1 0,1 1 0,0 0 0,0 0 0,0 0 0,0 0 0,0 0 0,9-2 42,1 1 0,-1 0 0,0 1 0,0 1 0,16 1 0,56 15 211,-55-11-178,139 37 211,50 10-329,-182-49 34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 15659,'1'1'116,"0"-1"-1,0 1 0,0 0 0,0 0 0,0 0 0,-1 0 0,1 0 1,0 1-1,-1-1 0,1 0 0,-1 0 0,1 0 0,-1 0 1,0 1-1,1-1 0,-1 0 0,0 0 0,0 1 0,0-1 1,0 0-1,0 0 0,0 1 0,0-1 0,0 0 0,-1 1 1,1-1-1,0 0 0,-1 0 0,1 0 0,-2 2 0,-1 4 38,-1 0-1,0-1 1,-1 1-1,-5 5 0,-1 3 671,-41 59 536,-188 245-327,237-317-1335,3-3 187,2-6-52,40-71-1026,47-96-384,-16-15 1639,-83 223 534,1 0 0,-7 52 0,13-65-467,2 1 0,0-1-1,1 0 1,1 1-1,7 32 1,-6-46-101,0 0 1,1 0-1,0-1 0,0 1 0,1-1 1,0 0-1,0 0 0,1 0 0,0 0 0,0-1 1,0 0-1,8 7 0,-10-10-14,0-1-1,0 1 0,1-1 1,-1 0-1,1 1 0,-1-2 1,1 1-1,0 0 1,0-1-1,0 1 0,0-1 1,0 0-1,0-1 1,0 1-1,0-1 0,0 1 1,0-1-1,0-1 1,1 1-1,-1 0 0,0-1 1,0 0-1,0 0 1,0 0-1,7-4 0,-9 5 4,0-1-1,-1 0 0,1 0 1,0 0-1,0 0 0,-1 0 0,1 0 1,0 0-1,-1-1 0,0 1 1,1 0-1,-1-1 0,0 0 1,1 1-1,-1-1 0,0 0 0,0 1 1,0-1-1,-1 0 0,1 0 1,0 0-1,-1 0 0,1 0 1,-1 1-1,0-1 0,1 0 1,-1 0-1,0 0 0,0 0 0,0 0 1,-1 0-1,1 0 0,0 0 1,-2-3-1,0-1 23,0 1 0,-1 0-1,0 0 1,0 0 0,0 1 0,-1-1 0,1 1 0,-1-1-1,0 1 1,0 0 0,-7-4 0,-6-3 15,0 0 0,0 1 0,-34-14 0,-63-16-5,65 24-40,37 11-19,0 1-1,-1 1 1,1 0 0,-1 1-1,-21-1 1,34 3 13,0 1 0,0 0 1,0 0-1,1 0 0,-1-1 0,1 1 1,-1 0-1,0 0 0,1-1 0,-1 1 1,1 0-1,0-1 0,-1 1 0,1 0 1,0 0-1,8 6-8,1-1-1,-1 0 1,1-1-1,0 0 1,1 0 0,-1-1-1,20 5 1,82 13-2,-79-17 3,106 9-325,-176-20 124,1-1-1,-1-1 1,-37-16-1,-102-50 23,155 64 178,-26-13 179,47 23-167,0 0 0,0 0 1,0 0-1,0 0 0,0 0 0,0 0 0,0 0 0,0 0 0,0 0 0,0 0 0,0 0 0,0 0 0,0 0 0,1-1 0,-1 1 0,0 0 1,0 0-1,0 0 0,32 12 79,47 16 337,0-3-1,129 24 1,-118-37-214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42 19740,'0'9'1857,"18"-9"-1297,7-4-240,10-7 1232,5-1-872,10 4-456,-2 1-152,-4 0-528,-4 6-304,-19 2-1600,-12 9 1983,-18 2-327,-12 3-352</inkml:trace>
  <inkml:trace contextRef="#ctx0" brushRef="#br0" timeOffset="1">0 235 16892,'16'0'1704,"8"2"-1240,14-5-200,8-5 816,14-3-1176,4-3-240,5-1 416,-3-5-168,-9-4-184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19164,'24'4'1001,"0"2"0,-1 0 0,0 1 0,26 12 0,-33-13-606,-9-4-315,-1 1 0,0 0 0,0 0 1,0 0-1,0 1 0,0 0 0,-1 0 0,0 0 0,0 1 1,5 5-1,-7-6-63,-1-1 0,0 1 0,0 0 0,0 0-1,0 0 1,0 0 0,-1 0 0,0 0 0,0 0 0,0 0 0,0 1 0,-1-1 0,1 0 0,-1 1 0,0-1 0,-1 0 0,0 6 0,-2 4 7,0 0-1,-1 0 1,-1-1 0,0 1 0,-1-1-1,0 0 1,-16 24 0,-67 79-49,85-111 11,-21 22-124,0-1 1,-43 33-1,46-42 38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20180,'7'-1'234,"-1"-1"-1,1 1 1,0-1-1,-1-1 1,0 1-1,0-1 1,0 0-1,0 0 1,0-1-1,0 0 0,-1 0 1,6-5-1,6-8 90,-1 0 1,16-21-1,-14 15-19,70-93 855,-55 70-605,-17 29-189,-16 17-355,1 0-1,-1 0 1,0-1-1,0 1 1,0 0-1,1 0 1,-1 0-1,0 0 1,0 0-1,1 0 1,-1 0-1,0 0 1,0 0 0,0 0-1,1 0 1,-1 0-1,0 1 1,0-1-1,1 0 1,-1 0-1,0 0 1,0 0-1,0 0 1,1 0 0,-1 0-1,0 1 1,0-1-1,0 0 1,0 0-1,0 0 1,1 0-1,-1 1 1,0-1-1,0 0 1,0 0-1,0 0 1,0 1 0,0-1-1,0 0 1,0 0-1,1 0 1,-1 1-1,0-1 1,0 0-1,0 0 1,0 0-1,0 1 1,0-1 0,-1 1-1,4 12 130,-3-13-134,3 78 268,-7 88 0,-1-26-1272,7-133-217,2-11 829,4-11 188,5-14-261,2-6-176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29 21981,'-2'-2'160,"-1"-1"0,0 0 0,0 1 0,0 0 0,0 0 0,0 0 1,0 0-1,-1 0 0,1 0 0,-1 1 0,1 0 0,-1 0 0,0 0 0,1 0 0,-1 0 1,0 1-1,0-1 0,0 1 0,1 0 0,-1 0 0,0 1 0,0-1 0,-4 2 1,-2 0 30,1 0 0,0 1 0,0-1 0,0 2 1,0-1-1,0 1 0,1 1 0,-11 6 1,12-5-131,1-1 0,-1 1 1,1 0-1,0 1 1,-8 10-1,12-15-58,1 1 0,-1-1 1,0 1-1,1 0 0,-1 0 0,1 0 0,0-1 0,0 1 0,0 1 0,1-1 0,-1 0 0,1 0 0,-1 0 0,1 0 0,0 0 0,0 0 0,0 1 0,1 2 0,0-4-3,0 0 0,0 0-1,0 0 1,1-1 0,-1 1-1,0 0 1,1-1 0,-1 1-1,1-1 1,-1 0-1,1 1 1,-1-1 0,1 0-1,0 0 1,0 0 0,0 0-1,0 0 1,0-1 0,-1 1-1,1-1 1,1 1 0,-1-1-1,0 1 1,0-1 0,0 0-1,0 0 1,0 0 0,3-1-1,5 1 8,1-1-1,0 0 1,-1-1-1,15-4 1,0-4 42,0-1 0,-1 0 1,0-2-1,-1-1 0,0-1 0,21-19 1,31-18 312,-75 52-360,-1 0 1,1 0 0,0 0 0,0 0-1,0 0 1,0 1 0,0-1-1,0 0 1,0 0 0,0 0-1,0 0 1,0 0 0,0 1-1,0-1 1,0 0 0,0 0-1,0 0 1,0 0 0,0 0-1,0 1 1,0-1 0,1 0-1,-1 0 1,0 0 0,0 0 0,0 0-1,0 0 1,0 1 0,0-1-1,0 0 1,0 0 0,0 0-1,1 0 1,-1 0 0,0 0-1,0 0 1,0 0 0,0 0-1,0 0 1,0 0 0,1 0-1,-1 1 1,0-1 0,0 0-1,0 0 1,0 0 0,0 0 0,1 0-1,-1 0 1,0 0 0,0 0-1,0 0 1,0-1 0,0 1-1,1 0 1,-1 0 0,0 0-1,0 0 1,0 0 0,0 0-1,0 0 1,0 0 0,1 0-1,-7 16 47,4-11-28,-2 10-35,1 0 0,0 0-1,0 19 1,2-28-95,1-1-1,0 0 1,0 1 0,1-1-1,0 1 1,-1-1 0,2 0-1,-1 1 1,1-1-1,0 0 1,0 0 0,4 7-1,-4-9 74,0-1 0,0 0 0,1 0 0,-1 0 0,0 0 0,1-1 0,0 1 0,-1-1-1,1 1 1,0-1 0,0 0 0,0 0 0,0 0 0,0 0 0,0-1 0,5 1 0,27 0-352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96 16275,'2'-7'767,"10"-22"924,-12 28-1602,1 0-1,-1 0 1,1 0 0,-1 0 0,0-1-1,0 1 1,1 0 0,-1 0 0,0 0-1,0 0 1,0 0 0,0 0 0,0 0-1,0-1 1,-1 1 0,1 0 0,0 0-1,-1-1 1,0 3 147,-1 1 0,1-1 0,-1 1 0,1 0 0,0 0 0,0-1 0,0 1 0,0 0 0,0 0 0,0 0 0,0 0 0,0 0-1,0 3 1,-12 38 329,2 0-1,-7 61 0,14-74-560,2 0 1,1 0-1,2 0 1,6 43-1,-6-65-3,1 0-1,-1 0 1,2-1-1,-1 0 1,1 1-1,0-1 1,0 0-1,1 0 1,0 0-1,1-1 1,6 8-1,-8-10 2,0-1 0,1 0 0,0 0 0,-1 0 0,1-1-1,0 1 1,1-1 0,-1 0 0,0 0 0,0-1 0,1 1-1,-1-1 1,1 0 0,0 0 0,-1 0 0,1-1 0,0 1-1,-1-1 1,9-1 0,-2-1 14,-1 0-1,0-1 1,0 0 0,0-1-1,0 0 1,-1-1 0,1 0-1,-1 0 1,0-1 0,0 0-1,-1 0 1,0-1 0,9-10-1,1-1 71,-2-1-1,0 0 1,-1-1-1,18-34 1,-23 36 12,-1 0 0,-1 0-1,-1 0 1,0-1 0,6-32 0,-12 36 36,-3 12 0,-6 20-52,5-2-82,0 1-1,1-1 0,1 0 1,0 1-1,1-1 0,1 1 1,0-1-1,1 1 0,1-1 1,0 0-1,1 0 0,1 0 1,6 14-1,-9-25 9,0 0 0,1 0 0,0 0 0,-1 0 0,1-1 1,0 1-1,1-1 0,-1 0 0,1 0 0,-1 0 0,1 0 0,0-1 0,0 1 0,0-1 0,0 0 0,0 0 0,1-1 0,-1 1 0,1-1 0,-1 0 1,1 0-1,-1 0 0,1-1 0,0 0 0,-1 0 0,1 0 0,-1 0 0,1-1 0,6-1 0,0 0 43,0-2 1,0 1-1,0-1 0,-1-1 0,0 0 0,1 0 1,-2-1-1,1-1 0,-1 1 0,16-16 1,-10 7 39,-1-1-1,0-1 1,-1 0 0,-1-1 0,-1 0 0,0-1 0,-2 0 0,9-23 0,-14 30-92,1-1 1,-2 0 0,0 1-1,0-2 1,-1 1-1,-1 0 1,0 0 0,-1-1-1,0 1 1,-1 0-1,0 0 1,-2 0 0,1-1-1,-6-14 1,7 24-75,-1 1-1,0 0 1,1 0 0,-1-1 0,0 1 0,0 0-1,-1 0 1,1 1 0,-1-1 0,1 1-1,-1-1 1,0 1 0,0 0 0,0 0 0,0 0-1,-4-2 1,5 3-34,0 0 0,-1 1 0,1-1 0,0 1 0,-1-1-1,1 1 1,-1 0 0,1 0 0,-1 0 0,1 0 0,0 0 0,-1 0 0,1 1 0,-1-1-1,1 1 1,0 0 0,0 0 0,-1-1 0,1 1 0,0 1 0,0-1 0,0 0 0,0 1-1,0-1 1,-3 3 0,-9 14-514,1 1-154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17 266 17916,'-14'22'2186,"14"-22"-2133,0 1 0,0-1 0,0 0 0,0 1-1,0-1 1,0 1 0,-1-1 0,1 1 0,0-1 0,0 1 0,1-1 0,-1 0-1,0 1 1,0-1 0,0 1 0,0-1 0,0 1 0,0-1 0,1 0 0,-1 1 0,0-1-1,0 1 1,1-1 0,-1 0 0,0 1 0,0-1 0,1 0 0,-1 1 0,0-1 0,1 0-1,-1 0 1,1 1 0,-1-1 0,0 0 0,1 0 0,-1 0 0,1 1 0,-1-1-1,0 0 1,1 0 0,-1 0 0,1 0 0,-1 0 0,1 0 0,-1 0 0,1 0 0,-1 0-1,0 0 1,1 0 0,-1 0 0,1 0 0,0-1 0,9 0 244,-1 0-1,1-1 1,0 0 0,-1 0-1,1-1 1,-1 0 0,0-1-1,0 0 1,0-1 0,11-7-1,3-4-51,0-1 0,27-26 0,-34 29-121,-2-1-1,18-21 0,-29 31-101,1 1-1,-1-1 0,0 0 1,0 0-1,-1-1 0,0 1 0,0 0 1,0-1-1,0 1 0,-1-1 0,0 0 1,0 0-1,0-5 0,-1 9-16,0 0 1,0 1-1,0-1 0,0 1 0,-1-1 1,1 0-1,-1 1 0,1-1 0,-1 1 1,1-1-1,-1 1 0,0-1 0,1 1 1,-1-1-1,0 1 0,0 0 0,0-1 1,0 1-1,-1 0 0,1 0 0,0 0 0,0 0 1,-1 0-1,1 0 0,0 0 0,-1 0 1,1 1-1,-1-1 0,1 1 0,-1-1 1,1 1-1,-1-1 0,0 1 0,-2 0 1,-2-1 0,1 1 1,0 1-1,-1-1 1,1 1 0,0 0-1,-1 0 1,1 0-1,0 1 1,-9 3 0,0 3-3,0 0 0,1 0 1,0 2-1,0-1 1,1 1-1,0 1 1,1 1-1,0-1 1,1 2-1,-10 15 0,9-12-6,1 1 0,0 0 0,2 1-1,0 0 1,1 0 0,1 1 0,-8 37-1,13-47-2,-1 0 0,2 1 0,-1-1 0,2 0 0,-1 0 0,1 0 0,0 1 0,1-1 0,0 0 0,1 0 0,4 11 0,-5-15-31,1-1 1,-1 1-1,1-1 1,0 1-1,1-1 1,-1 0-1,1 0 1,-1-1-1,1 1 1,0-1-1,0 0 1,1 0-1,-1 0 1,1 0-1,-1-1 1,1 0-1,0 0 1,0 0-1,0-1 1,0 1-1,8 0 1,-3-1-9,1 0 1,0 0-1,-1-1 1,1 0-1,0-1 1,-1 0-1,16-4 1,-15 1-30,-2 0 1,18-10 0,-26 13 65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18804,'1'-2'249,"1"0"-1,-1 0 1,1-1-1,0 1 1,0 0 0,-1 0-1,1 0 1,0 1 0,1-1-1,-1 0 1,3-1-1,-5 3-223,0 0 0,0 0 0,1 0-1,-1 0 1,0 0 0,0 0 0,0 0 0,1 0-1,-1 0 1,0 0 0,0 0 0,1 0-1,-1 0 1,0 0 0,0 0 0,1 0 0,-1 0-1,0 0 1,0 0 0,0 1 0,1-1-1,-1 0 1,0 0 0,0 0 0,0 0 0,1 0-1,-1 1 1,0-1 0,0 0 0,0 0-1,0 0 1,0 0 0,0 1 0,1-1 0,-1 0-1,0 0 1,0 1 0,0-1 0,0 0-1,0 0 1,0 0 0,0 1 0,0-1 0,0 0-1,0 0 1,0 1 0,0-1 0,-1 14 1009,1-12-907,-17 104 2297,-4 28-1867,18-107-481,2 0 0,1 0 0,1 0 0,1-1 0,9 46 0,-8-64-107,-1 0 0,1 0 0,0 0 0,1 0-1,0 0 1,0-1 0,1 1 0,0-1 0,8 9-1,-8-11-94,-1-1-1,1 0 1,0-1-1,0 1 1,0-1-1,1 0 1,-1 0-1,1-1 1,0 0-1,-1 0 1,1 0-1,0 0 1,0-1-1,11 1 0,-10-2 52,-1 0-1,0 0 1,0 0-1,0-1 1,0 0-1,0 0 1,0-1-1,-1 0 1,1 0-1,8-4 1,25-18-463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19396,'-12'9'405,"1"0"-1,-1 1 1,2 1-1,0 0 1,0 0 0,1 1-1,0 0 1,1 0-1,-11 25 1,15-29-251,1 0 1,1-1 0,0 1-1,0 0 1,0 0 0,1 0-1,0 1 1,0 11-1,2-14-73,0-1-1,-1 1 1,2 0-1,-1-1 1,1 1-1,-1-1 1,1 1-1,1-1 1,-1 0-1,1 0 1,0 0-1,0 0 1,5 4-1,-5-4-33,2-1-1,-1 0 0,0 0 1,1-1-1,-1 1 0,1-1 1,0 0-1,0 0 0,1-1 1,-1 1-1,11 2 0,-6-3 9,-1 0 1,0 0-1,0-1 0,1-1 0,-1 0 0,1 0 0,8-2 0,-4 0 17,0 0-1,-1-1 1,1-1-1,-1 0 1,0-1-1,-1-1 1,1 0-1,-1 0 0,0-1 1,11-10-1,-14 10 7,-1-1 0,0 0 0,-1 0 0,1-1 0,-2 0 0,1 0 0,-1-1 0,-1 1-1,7-16 1,-10 19-57,0 1-1,0-1 1,0 0-1,-1 0 1,0 1-1,0-1 1,0 0-1,-1 0 0,0 0 1,0 0-1,0 0 1,-1 0-1,0 0 1,0 0-1,0 1 1,-1-1-1,0 0 1,0 1-1,-4-7 1,6 11-45,-1-1 1,1 1 0,-1 0 0,0-1 0,0 1 0,0 0 0,0-1 0,0 1 0,0 0 0,0 0 0,0 0 0,0 0 0,0 0-1,-1 0 1,1 0 0,0 1 0,-1-1 0,1 0 0,-1 1 0,1-1 0,-1 1 0,1-1 0,-1 1 0,1 0 0,-1 0 0,1 0-1,-1 0 1,1 0 0,-1 0 0,1 0 0,-1 0 0,1 0 0,-1 1 0,1-1 0,-1 1 0,1-1 0,-1 1 0,1-1 0,-1 1-1,1 0 1,0 0 0,0 0 0,-1 0 0,0 1 0,-3 2-172,1 0 0,0 1-1,0-1 1,0 1 0,1 0 0,0 0-1,0 0 1,0 0 0,0 1 0,-2 6 0,4-8 160,-1 1 0,1-1 1,-1 1-1,1-1 1,1 1-1,-1-1 1,1 1-1,-1 0 1,1-1-1,1 1 1,-1 0-1,1-1 1,-1 1-1,1-1 1,2 6-1,9 5-329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214 267 19508,'-18'9'682,"0"1"1,0 1-1,1 0 0,1 1 1,-29 28-1,36-32-495,1 1 0,0 0 0,1 1 0,0-1 0,0 1 0,1 1 0,1-1 0,0 1 0,0 0 0,1 0 0,-4 17 0,7-25-154,0 0 0,1 0 0,0 0 0,-1 1 0,1-1 0,0 0 0,0 0 0,1 1 0,-1-1 0,1 0 0,0 0 0,-1 0 0,1 0 0,1 0 0,-1 0 0,2 4 0,-1-5-17,0 0-1,-1 0 1,1-1 0,0 1 0,0 0-1,0-1 1,0 1 0,0-1 0,0 0-1,1 0 1,-1 0 0,0 0 0,1 0-1,-1 0 1,1-1 0,3 2 0,2-2 4,0 0 1,0 0 0,0 0 0,0-1 0,0 0 0,0 0 0,-1-1 0,1 0 0,0-1 0,-1 0 0,14-7 0,-12 5 30,0-1 1,0-1-1,0 0 1,-1 0-1,0 0 1,0-1-1,0-1 1,-1 1 0,-1-1-1,0 0 1,0-1-1,5-10 1,-9 15-41,1 0 0,-1-1 0,0 1 0,0-1 0,-1 1 0,0-1 0,0 0 0,0 1 0,-1-1 0,1 0 0,-2 0 0,1 1 0,0-1 0,-1 0 0,0 0 0,-1 1 0,1-1 0,-1 1 0,0-1 0,0 1 0,-1 0 0,1 0 0,-1 0 0,-6-7 0,7 9-148,0 1-1,0-1 0,-1 1 0,1 0 0,-1 0 1,0 0-1,1 0 0,-1 0 0,0 1 1,0-1-1,0 1 0,0 0 0,0 0 1,-1 0-1,1 0 0,0 1 0,0-1 0,-1 1 1,1 0-1,0 0 0,-1 0 0,-2 0 1,0 4-717,8-2 215,12 0-52,6-6-143</inkml:trace>
  <inkml:trace contextRef="#ctx0" brushRef="#br0" timeOffset="1">510 14 15835,'5'-13'2716,"-17"32"-1059,1 2-1232,2 0-1,1 1 0,0 0 1,2 0-1,0 1 0,2 0 1,0 0-1,2 0 1,0 46-1,3-64-368,-1 0 0,1 0 0,0 0 0,0 0 0,0 0 0,1-1 1,0 1-1,-1 0 0,2-1 0,-1 1 0,0-1 0,1 0 0,0 0 0,5 6 0,-6-9-30,1 1-1,-1 0 0,0-1 1,1 1-1,0-1 0,-1 0 1,1 0-1,0 0 0,-1 0 1,1-1-1,0 1 0,0-1 1,0 1-1,0-1 0,-1 0 1,1 0-1,0 0 0,0-1 1,0 1-1,0-1 0,-1 1 1,1-1-1,0 0 1,0 0-1,-1 0 0,1-1 1,2-1-1,8-4 75,0 0 0,-1-2 0,0 1 0,0-2 0,-1 1 0,16-19 0,57-77 545,-31 37-335,-17 22-1273,-43 50-1044,-6 3 1420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14123,'11'38'2337,"-2"0"-1201,5 1-472,2 0 2305,6-3-2065,1-9-1944,9-16 1288,0-13-240,3-17-369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159 302 19748,'0'-2'115,"-1"1"0,1 0-1,-1 0 1,1 0 0,-1 0 0,1 0-1,-1 0 1,1 0 0,-1 0-1,0 0 1,1 0 0,-1 0 0,0 0-1,0 1 1,0-1 0,0 0 0,0 1-1,0-1 1,0 0 0,0 1-1,0-1 1,0 1 0,0-1 0,0 1-1,-3-1 1,2 2 13,0-1-1,0 0 1,0 0-1,0 1 1,0 0-1,0-1 1,0 1-1,0 0 1,0 0-1,1 0 1,-1 0 0,0 0-1,-2 2 1,-4 4 175,0 0 0,1 0 0,0 1 0,-11 15 0,11-12-246,0-1 1,0 2-1,1-1 0,1 1 0,0 0 1,0 0-1,1 0 0,1 1 0,0-1 1,0 1-1,2 0 0,-1 18 0,2-29-51,0 1 0,0-1 0,0 1 0,0-1 0,1 1-1,0-1 1,-1 0 0,1 1 0,0-1 0,0 0 0,0 0-1,0 0 1,1 1 0,-1-1 0,0 0 0,1 0-1,0-1 1,-1 1 0,1 0 0,3 2 0,-3-3-1,0 0 0,0 0 1,1-1-1,-1 1 0,0 0 1,0-1-1,1 0 0,-1 1 0,0-1 1,0 0-1,1 0 0,-1 0 1,0-1-1,1 1 0,-1 0 0,0-1 1,0 0-1,0 1 0,1-1 1,-1 0-1,0 0 0,3-2 0,4-3 0,0 0-1,-1 0 0,0-1 0,0-1 1,0 1-1,-1-1 0,0 0 0,-1-1 1,10-15-1,-3 2 9,-2-1 1,0 1-1,7-26 0,1-16-6,-18 58-17,0 0 0,0 0 0,0 0 1,0 0-1,-1 0 0,0-1 0,-2-11 0,2 18 10,0 0-1,0 0 0,0 0 1,0 0-1,0-1 0,0 1 1,0 0-1,0 0 0,0 0 1,0 0-1,0 0 1,0 0-1,-1 0 0,1-1 1,0 1-1,0 0 0,0 0 1,0 0-1,0 0 0,0 0 1,0 0-1,0 0 0,-1 0 1,1 0-1,0 0 0,0 0 1,0 0-1,0 0 0,0 0 1,0 0-1,-1 0 0,1 0 1,0 0-1,0 0 0,0 0 1,0 0-1,0 0 0,0 0 1,-1 0-1,1 0 0,0 0 1,0 0-1,0 0 0,0 0 1,0 0-1,0 0 0,0 0 1,-1 0-1,1 0 0,0 0 1,0 0-1,0 0 0,0 1 1,0-1-1,0 0 0,0 0 1,0 0-1,0 0 0,0 0 1,-1 0-1,-4 9-24,1 0 14,1 0 0,1 0 0,0 0 0,0 0 0,1 0 0,0 1 0,0-1 0,1 1 0,1-1 0,-1 0 0,4 13 0,-4-18 12,1 0 0,0 0 1,1-1-1,-1 1 0,1-1 1,-1 1-1,1-1 0,0 0 1,0 0-1,1 0 0,-1 0 1,0 0-1,5 4 1,-4-5 5,-1-1 1,1 1-1,0-1 1,0 0-1,0 0 1,-1 1-1,1-2 1,0 1-1,0 0 1,0-1 0,1 1-1,-1-1 1,0 0-1,0 0 1,0 0-1,0-1 1,0 1-1,0-1 1,3 0-1,6-3 22,0 0-1,0-1 1,0 0-1,-1-1 1,0 0-1,0-1 1,-1 0-1,0 0 1,13-13-1,-4 1 38,0 0 1,-2-1-1,23-32 0,-24 28-31,-1-1 0,0-1 0,-2 0 0,-1 0 0,14-50 1,-24 70-33,-1 5-3,-1 0 0,1-1 0,-1 1 1,1-1-1,-1 1 0,1-1 0,-1 1 1,0-1-1,0 0 0,0 1 0,0-1 0,0 1 1,0-1-1,0 1 0,0-1 0,-1 1 1,1-1-1,-1 0 0,1 1 0,-2-3 1,2 4-1,-1-1 0,1 1 0,0 0 1,-1 0-1,1 0 0,0 0 0,0 0 1,-1 0-1,1 0 0,0 0 1,-1 0-1,1 0 0,0 0 0,-1 0 1,1 0-1,0 0 0,0 0 0,-1 0 1,1 0-1,0 0 0,-1 0 0,1 0 1,0 1-1,0-1 0,-1 0 1,1 0-1,0 0 0,0 0 0,-1 1 1,1-1-1,0 0 0,0 0 0,0 0 1,-1 1-1,-5 6 0,1-1 0,0 1 0,0 1-1,0-1 1,1 1 0,0 0 0,0 0 0,1 0 0,0 0 0,-2 14 0,-3 15-7,-3 41 0,10-69 5,-1 17 0,1 0 0,0 0 1,4 26-1,-1-37 0,1 1 1,0-1-1,0 0 0,2 0 0,0-1 1,9 19-1,-13-31 3,0 1 0,1-1 0,-1 0 0,1 0 0,0 1 0,-1-1 0,1 0 0,0-1 0,0 1 0,0 0 0,5 2 0,-7-4-1,0 0 1,1 1-1,-1-1 0,0 0 1,1 0-1,-1 0 0,0 0 0,1 0 1,-1 0-1,0 0 0,1 0 1,-1 0-1,0 0 0,1 0 1,-1 0-1,0 0 0,1 0 0,-1 0 1,0 0-1,1 0 0,-1 0 1,0-1-1,1 1 0,-1 0 1,0 0-1,0 0 0,1 0 0,-1-1 1,0 1-1,1 0 0,-1-1 1,1 0-2,-1 0 1,1-1-1,-1 1 0,0 0 1,1 0-1,-1-1 0,0 1 1,0-1-1,0 1 1,0 0-1,0-1 0,0 1 1,0-2-1,-3-12-53,0-1-1,0 1 0,-2 0 0,0 1 1,0-1-1,-2 1 0,-13-25 0,0 8-147,-1 0 0,-29-32 0,35 48 111,-9-13-90,23 28 182,1 0 0,0 0 0,0-1 1,0 1-1,0 0 0,0 0 0,0 0 0,0 0 0,0 0 1,0 0-1,0-1 0,0 1 0,-1 0 0,1 0 0,0 0 1,0 0-1,0 0 0,0-1 0,0 1 0,0 0 0,0 0 1,0 0-1,0 0 0,0-1 0,0 1 0,1 0 0,-1 0 1,0 0-1,0 0 0,0 0 0,0-1 0,0 1 0,0 0 0,0 0 1,0 0-1,0 0 0,0 0 0,0 0 0,1 0 0,-1-1 1,0 1-1,0 0 0,10-1-84,22 6-310,-16-2 148,81 10-46,-37-8 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 18244,'3'39'1056,"-1"-1"0,-2 0 1,-1 0-1,-10 54 0,1-1 136,7-54-836,-1-1 132,2 1 0,5 69 1,1-91-375,2-11-12,-5-5-97,0 0 0,-1 0 0,1 1 0,0-1 1,0-1-1,-1 1 0,1 0 0,-1 0 0,1 0 0,-1 0 0,1 0 0,-1 0 0,0-1 1,1 1-1,-1 0 0,0 0 0,0-1 0,0-1 0,3-37 52,-2 1 1,-5-48-1,0-10-13,4 97-45,0-1 0,0 1 0,0-1-1,0 1 1,0 0 0,0-1 0,0 1 0,1-1-1,-1 1 1,0 0 0,0-1 0,0 1 0,1 0-1,-1-1 1,0 1 0,0 0 0,0 0 0,1-1-1,-1 1 1,0 0 0,1 0 0,-1-1 0,0 1-1,1 0 1,-1 0 0,0 0 0,1-1 0,-1 1-1,0 0 1,1 0 0,-1 0 0,1 0 0,-1 0-1,0 0 1,1 0 0,-1 0 0,1 0 0,-1 0-1,0 0 1,1 0 0,-1 0 0,1 0 0,-1 0-1,0 0 1,1 1 0,-1-1 0,0 0 0,1 0-1,27 12-31,-11-4 14,-4-4 16,1-1-1,0-1 1,0 0-1,0-1 0,0-1 1,1 0-1,-1 0 1,0-2-1,0 1 0,0-2 1,0 0-1,18-7 1,-17 5 18,0-1 1,-1-1 0,0 0 0,0-1 0,-1 0 0,0-1 0,0-1 0,-1 0 0,0 0 0,19-25-1,-25 27 2,0 0-1,-1 0 1,0-1-1,-1 0 1,0 0-1,-1 0 1,4-12-1,-6 16-4,0-1-1,1 0 0,-2 1 1,1-1-1,-1 0 0,0 1 1,0-1-1,0 0 0,-1 1 1,0-1-1,0 1 1,0-1-1,-4-7 0,5 11-8,-1 1 0,0-1 0,0 0 0,0 1 0,-1-1 0,1 1 0,0-1 0,-1 1 0,1 0 0,-1-1 0,1 1 0,-1 0 0,1 0 0,-1 0 0,0 0 0,0 1 0,1-1 0,-1 0 0,0 1 0,0-1 0,0 1 0,0-1 0,0 1 0,0 0 0,0 0 0,0 0 0,1 0 0,-1 0 0,0 1 0,0-1 0,0 0 0,-2 2 0,-3 0-1,0 0-1,0 1 0,1 0 0,-1 0 1,1 0-1,0 1 0,-9 7 1,0 3-5,1 0 0,1 1 1,1 0-1,0 1 0,1 0 1,0 1-1,2 1 0,0-1 1,1 1-1,1 1 0,-8 26 1,14-41 1,0-1 0,1 1 0,-1 0 0,1-1 0,0 1 0,-1 0 0,2-1 0,-1 1 0,0 0 0,1-1 0,-1 1 0,1 0 0,3 5 1,-3-6-1,0-1 0,1 0 0,-1 0 0,1 0 0,-1 0 0,1-1 1,0 1-1,0 0 0,0-1 0,0 1 0,0-1 0,0 0 1,1 0-1,-1 1 0,0-1 0,1-1 0,-1 1 0,0 0 1,1-1-1,4 1 0,11 1-96,0-1 1,35-2-1,-37 0-87,1 0 0,-1 2 0,25 2 0,-39-2 141,1-1 0,-1 1 0,0 0 0,0 0-1,0 0 1,0 0 0,0 0 0,0 0 0,0 0 0,0 1-1,0-1 1,-1 1 0,1-1 0,0 1 0,-1 0 0,1-1-1,-1 1 1,0 0 0,0 0 0,0 0 0,0 0 0,0 0-1,0 0 1,0 1 0,-1-1 0,1 0 0,-1 0-1,1 0 1,-1 1 0,0-1 0,0 3 0,0 6-499,-1-1 0,0 1 1,0 0-1,-1-1 0,-4 12 1,5-17 865,1-7-471,2-9-264,4-10 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17820,'23'9'1045,"-1"-1"1,1-1-1,1-2 0,-1 0 1,36 2-1,-44-6-747,0 0-1,1-2 1,-1 0 0,0-1-1,0 0 1,-1-1 0,1-1-1,0 0 1,24-11-1,-36 13-253,1 0 0,-1 0 0,0 0 0,0-1 0,0 1 0,0-1 0,0 1 0,4-7 0,-6 9-38,-1-1 0,1 0-1,-1 1 1,1-1 0,-1 0 0,0 1 0,1-1-1,-1 0 1,0 0 0,0 0 0,0 1 0,0-1-1,1 0 1,-1 0 0,0 0 0,0 1 0,0-1-1,0 0 1,-1 0 0,1 0 0,0 1 0,0-1-1,0 0 1,-1 0 0,1 1 0,0-1 0,-1 0-1,1 0 1,-1 1 0,1-1 0,-1 1 0,1-1-1,-1 0 1,1 1 0,-1-1 0,1 1 0,-1-1-1,0 1 1,1-1 0,-1 1 0,0 0 0,0-1-1,1 1 1,-1 0 0,0-1 0,-1 1 0,-4-2-2,0 0 1,-1 1-1,1 0 1,0 0 0,-1 0-1,1 1 1,0 0-1,-1 0 1,1 1 0,-1 0-1,1 0 1,-8 2 0,-1 1-3,0 1 0,0 0 0,-26 15 0,31-15-12,1 1 0,1 0 0,-1 1 0,1 0 0,0 0 0,-11 14 1,16-18-20,1 0 1,0 0-1,0 1 1,0-1 0,1 0-1,-1 1 1,1-1-1,0 1 1,0 0 0,-1 3-1,2-5-10,0 0 1,0 1-1,0-1 0,0 0 1,0 0-1,1 0 0,-1 0 1,1 0-1,-1 0 0,1 0 1,0 0-1,0 0 0,0 0 1,0 0-1,0 0 0,0-1 1,0 1-1,4 3 0,-4-4 21,0 1 0,1-1 0,0 0-1,-1 1 1,1-1 0,0 0-1,0 0 1,-1 0 0,4 1 0,31 5-226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4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18964,'10'108'3526,"-10"-81"-2899,2 0 0,1-1 0,1 1-1,14 46 1,-17-70-644,0-1 0,0 1-1,0 0 1,0 0 0,1-1-1,-1 1 1,1-1 0,-1 1-1,1-1 1,0 0 0,0 0 0,0 1-1,0-1 1,1-1 0,-1 1-1,1 0 1,-1-1 0,1 1-1,-1-1 1,6 3 0,-4-4-42,-1 0 0,0 0 0,0 0 0,0 0 0,1-1 0,-1 1 0,0-1 0,0 1 0,0-1 0,0 0 0,0-1 0,0 1 0,0 0 0,-1-1 0,1 0 0,0 1 0,-1-1 0,1 0 0,4-5 0,19-20-741,-1-1 0,-1-1 0,34-56 1,-1 4-839,-57 79 1595,1 1-1,-1 0 1,1 0 0,0 0 0,0 0-1,0 0 1,0 0 0,-1 0-1,1 0 1,0 0 0,1 1-1,-1-1 1,0 0 0,0 1-1,0-1 1,0 0 0,0 1-1,1-1 1,-1 1 0,0 0-1,1-1 1,0 1 0,-1 1 22,0-1 0,0 1 0,0-1 0,0 1 0,0-1 0,-1 1 1,1 0-1,0-1 0,-1 1 0,1 0 0,0 0 0,-1 0 0,1-1 0,-1 1 0,1 0 0,-1 0 1,1 0-1,-1 0 0,0 0 0,0 0 0,1 1 0,1 9 90,0 1 1,-1-1-1,1 17 0,-4 22 2151,-16 101 1,0-12 1744,18-124-4059,1 0-1,0-1 1,1 1 0,1 0 0,5 16-1,1 9-1589,-7-28 1139,-7-8-174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17196,'6'4'497,"1"0"0,-1-1 0,0 0 0,1 0 0,0-1 0,0 0 0,0 0 0,-1-1 0,2 1 0,-1-1 0,0-1 0,9 0 0,2 0 103,-1-1 0,1-1-1,31-8 1,-26 4-212,0-1 0,38-18-1,-55 22-340,1 0-1,-1 0 0,0-1 1,0 0-1,0 0 1,-1-1-1,1 1 0,-1-1 1,0 0-1,0-1 1,-1 1-1,0-1 0,6-11 1,-9 16-41,0 0 1,0-1-1,-1 1 1,1-1-1,-1 0 1,1 1 0,-1-1-1,0 1 1,1-1-1,-1 0 1,0 1-1,0-1 1,0 0-1,0 1 1,-1-1-1,1 1 1,0-1 0,-1 0-1,1 1 1,-1-1-1,1 1 1,-1-1-1,0 1 1,0-1-1,0 1 1,0 0 0,0-1-1,0 1 1,0 0-1,0 0 1,0 0-1,0-1 1,-1 1-1,1 1 1,0-1 0,-1 0-1,1 0 1,-1 0-1,1 1 1,-1-1-1,-3 0 1,-2-1 3,-1 0 1,1 1-1,-1 0 1,0 0-1,0 0 1,1 1-1,-15 2 0,9 0-7,0 1-1,0 0 1,0 1-1,1 1 1,-1 0-1,1 1 1,0 0-1,1 0 1,-1 2-1,1-1 1,1 1-1,-16 15 1,19-16-24,1 0 1,-1 0 0,1 0 0,1 1 0,-1 0 0,1 0-1,1 0 1,-1 0 0,1 1 0,1 0 0,0 0 0,0 0 0,1 0-1,0 1 1,0-1 0,1 1 0,1-1 0,0 14 0,0-19-73,0 0 1,1 0 0,-1 0 0,1 0 0,0 0-1,1-1 1,-1 1 0,0 0 0,1-1-1,0 1 1,0-1 0,0 0 0,0 0 0,1 1-1,-1-1 1,1-1 0,0 1 0,0 0-1,0-1 1,0 1 0,0-1 0,0 0 0,1 0-1,-1 0 1,1-1 0,-1 1 0,1-1 0,0 0-1,0 0 1,-1 0 0,1 0 0,0-1-1,4 1 1,6-1-194,1 0 0,-1-1 0,1 0 0,-1-1 0,0-1 0,0 0 0,24-10 0,28-14-674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 17428,'0'-6'2152,"-8"3"-1400,-18 7-368,-8 5 1777,-7 11-1201,-3 2-288,2 5-392,3 4-152,10 1 0,7-1-40,19-4-40,11-4-56,19-4-376,8-4-264,10-8-560,4-2 1000,1-10-240,1-5-120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 15715,'-3'-1'250,"0"-1"0,1 1 0,-1 0 0,0 0 0,0 0 0,0 0-1,0 0 1,0 1 0,0-1 0,0 1 0,0 0 0,0 0 0,0 0 0,0 0-1,0 0 1,0 1 0,0-1 0,0 1 0,-4 2 0,-1-1 235,0 1 1,0 0 0,0 1-1,1 0 1,-13 9-1,14-9-316,1 1-1,0 0 0,1 0 1,-1 0-1,1 1 0,0-1 1,0 1-1,1 0 0,0 0 1,0 1-1,0-1 0,-2 10 1,4-14-139,1 0 1,-1 1 0,1-1-1,0 0 1,0 0 0,0 0-1,0 1 1,0-1 0,0 0-1,1 0 1,-1 0 0,1 1-1,-1-1 1,1 0 0,0 0-1,0 0 1,1 2 0,0-2-21,-1-1 1,1 1-1,0 0 1,0-1-1,0 1 1,0-1 0,0 0-1,0 1 1,0-1-1,1 0 1,-1-1-1,0 1 1,1 0-1,-1 0 1,0-1-1,1 0 1,-1 1 0,1-1-1,2 0 1,5-1 0,1 0 0,0 0 1,-1-1-1,1 0 1,-1-1-1,1 0 0,-1-1 1,0 0-1,16-9 1,-15 7-5,1 0 0,-1 1 0,1 1 0,1 0-1,-1 0 1,16-1 0,-25 5-6,1 0 0,-1 1-1,1-1 1,-1 1 0,1 0 0,-1 0-1,1 0 1,-1 0 0,0 1-1,0-1 1,0 1 0,1 0-1,-2 0 1,1 0 0,0 0 0,3 4-1,-2-2 3,1-1 0,-1 0-1,1 0 1,-1 0 0,10 4-1,-5-5 1,1 1-1,-1-2 0,1 1 0,-1-1 0,1-1 0,-1 0 0,1 0 0,13-2 0,78-20-129,-66 13 47,-6 1 13,-13 3 2,0 1 0,0 1 0,1 0 0,27 0 0,-43 3 61,0 0 0,0 0 0,1 0 1,-1 0-1,0 0 0,0 1 0,0-1 0,1 0 0,-1 1 0,0-1 0,0 0 0,0 1 0,0 0 0,0-1 0,0 1 1,0 0-1,0-1 0,0 1 0,0 0 0,0 0 0,-1 0 0,1 0 0,0 0 0,0 0 0,-1 0 0,1 0 0,-1 0 0,1 0 1,-1 0-1,1 0 0,-1 2 0,10 15 16,-8-16-15,-1-1 1,0 0-1,1 0 1,-1 0-1,1 0 1,-1 0 0,1-1-1,-1 1 1,1 0-1,0-1 1,-1 1-1,1-1 1,0 1-1,-1-1 1,1 0-1,0 0 1,0 0-1,3 0 1,34-6-454,-34 5 361,174-49-2705,-133 35 2152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0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 10418,'-5'3'7269,"-4"11"-3842,8-13-3246,0 1-1,0-1 1,0 1 0,0 0 0,1-1-1,-1 1 1,1 0 0,0 0 0,-1-1 0,1 1-1,0 0 1,0 0 0,0 0 0,0-1-1,0 1 1,0 0 0,1 0 0,-1-1 0,0 1-1,2 2 1,-1-3-164,0 0 0,0 0 0,1 0 0,-1-1 1,0 1-1,1 0 0,-1-1 0,1 1 0,-1-1 0,0 1 0,1-1 0,-1 0 0,1 1 1,-1-1-1,1 0 0,-1 0 0,1 0 0,-1 0 0,1-1 0,-1 1 0,1 0 0,-1 0 0,1-1 1,-1 1-1,3-2 0,26-7-61,41-20 1,-42 16-80,36-9 1,-65 22 124,1-1-1,-1 1 1,0 0 0,0 0 0,0 0 0,0 0 0,1 0 0,-1 0-1,0 0 1,0 0 0,0 1 0,1-1 0,-1 0 0,0 0 0,0 0-1,0 0 1,0 0 0,1 0 0,-1 0 0,0 0 0,0 0 0,0 0-1,0 1 1,0-1 0,1 0 0,-1 0 0,0 0 0,0 0 0,0 0-1,0 1 1,0-1 0,0 0 0,0 0 0,0 0 0,0 1 0,1-1-1,-1 0 1,0 0 0,0 0 0,0 0 0,0 1 0,0-1 0,0 0-1,0 0 1,0 0 0,0 1 0,-1-1 0,1 0 0,0 0 0,0 0 0,0 0-1,0 1 1,0-1 0,0 0 0,0 0 0,0 0 0,0 0 0,0 1-1,-1-1 1,1 0 0,0 0 0,0 0 0,0 0 0,0 0 0,0 0-1,-1 1 1,-8 14 165,8-14-129,-4 9 50,0-1 1,1 1-1,0 0 1,0 0-1,1 0 0,1 1 1,0-1-1,0 1 0,1-1 1,0 1-1,1 0 0,0-1 1,0 1-1,5 20 0,4 5-67,1-1-1,1-1 0,18 36 0,3 11-170,-28-69 156,5 11-77,-1 1-1,-1 1 1,-1 0 0,5 42 0,-11-61 78,0 0 0,0 0 0,0 0 0,-1 0 0,0 0 1,0 0-1,-1-1 0,1 1 0,-1 0 0,-1-1 1,-2 6-1,3-7 36,-1 0-1,0-1 1,0 1 0,0-1 0,0 0 0,0 0 0,-1 0 0,0 0-1,1 0 1,-1-1 0,0 0 0,0 0 0,0 0 0,-1 0 0,1-1 0,-6 2-1,4-1 40,1-1-1,-1 0 0,1 0 0,-1 0 1,0-1-1,1 0 0,-1 0 0,0-1 1,1 1-1,-1-1 0,1 0 0,-1-1 1,1 1-1,-1-1 0,1 0 1,0 0-1,0-1 0,0 0 0,0 0 1,1 0-1,-1 0 0,1-1 0,-1 1 1,1-1-1,1 0 0,-1-1 0,0 1 1,1-1-1,0 1 0,-5-11 0,2 3-21,1 0 0,0 0-1,1-1 1,0 1-1,1-1 1,0 0 0,1 0-1,0-1 1,1 1 0,1 0-1,0-1 1,3-15-1,-1 19-63,0 0 0,0 0 0,1 0-1,0 0 1,1 1 0,0-1 0,0 1-1,1 0 1,1 1 0,-1-1 0,1 1-1,13-14 1,-9 13-109,0 1 0,1 0 0,0 0 1,0 1-1,1 0 0,0 1 0,0 0 0,0 1 0,18-5 0,91-27-352,-54 17 202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15 886 13891,'-1'4'265,"-2"2"54,1 1-1,0-1 1,0 1 0,0-1 0,1 1 0,0 0-1,1 0 1,-1 0 0,2 11 0,-1-18-252,0 1 0,0-1 0,0 1 0,0-1 0,1 1 0,-1-1 1,0 1-1,0-1 0,0 1 0,1-1 0,-1 1 0,0-1 0,1 1 1,-1-1-1,0 1 0,1-1 0,-1 0 0,1 1 0,-1-1 0,1 0 0,-1 1 1,0-1-1,1 0 0,-1 1 0,1-1 0,0 0 0,-1 0 0,1 0 0,-1 0 1,1 0-1,-1 1 0,1-1 0,-1 0 0,1 0 0,-1 0 0,1 0 1,0-1-1,-1 1 0,1 0 0,-1 0 0,1 0 0,-1 0 0,1 0 0,-1-1 1,1 1-1,0-1 0,21-14 1001,-1-8-538,-1 0 0,-1-2 1,-1 0-1,22-41 0,-17 28-184,32-61 71,-4-3 1,-4-2-1,42-138 1,-88 240-416,9-24 16,-2-1 0,-1 0 0,-1 0 1,5-52-1,-15 57-13,4 22-5,0-1 0,0 1 0,0 0-1,0 0 1,-1-1 0,1 1 0,0 0 0,0 0 0,0-1 0,-1 1 0,1 0 0,0 0 0,0 0 0,-1-1 0,1 1-1,0 0 1,-1 0 0,1 0 0,0 0 0,0 0 0,-1 0 0,1 0 0,0 0 0,-1 0 0,1 0 0,0 0 0,-1 0-1,1 0 1,0 0 0,-1 0 0,1 0 0,-1 0 0,-1 1-2,0 1-1,0-1 1,0 1-1,0-1 1,0 1-1,1 0 0,-1-1 1,0 1-1,1 0 1,-1 0-1,0 3 1,-15 25-34,1 0 0,1 1 0,-12 39 0,-21 103-57,30-76 66,3 1 0,5 0 1,4 1-1,4 0 0,17 152 1,-13-234-54,0 4-215,1-1-1,8 32 1,-14-94-4085,-28-94 407,20 96 4287,1 0-1,-6-67 1,16 104-114,0 0-1,0 0 1,0 0 0,1 0 0,-1 0 0,1-1 0,0 1 0,0 0 0,0 0-1,0 0 1,0 1 0,1-1 0,-1 0 0,1 0 0,0 1 0,0-1-1,0 1 1,0-1 0,0 1 0,0 0 0,1 0 0,-1 0 0,1 0 0,-1 0-1,4-1 1,7-3 197,1 0 1,-1 1-1,1 0 0,19-3 0,1-2-728,91-37-630,-98 36 817,33-14-225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 20708,'-17'26'1281,"-24"50"0,37-68-1129,0 1 0,0 0-1,2 0 1,-1 1 0,1-1-1,0 0 1,1 1 0,0-1-1,0 1 1,2 10 0,-1-18-134,0 1-1,1-1 1,-1 0 0,1 0 0,-1 1 0,1-1 0,0 0 0,0 0 0,0 0 0,0 0 0,0 0 0,1 0-1,-1 0 1,1-1 0,-1 1 0,1 0 0,-1-1 0,1 1 0,3 1 0,-4-2-18,1-1 1,-1 1 0,1-1-1,-1 1 1,1-1-1,-1 0 1,1 0 0,0 1-1,-1-1 1,1 0-1,-1-1 1,1 1 0,-1 0-1,1 0 1,-1-1-1,1 1 1,-1 0 0,1-1-1,-1 0 1,1 1-1,-1-1 1,0 0 0,1 0-1,-1 0 1,0 0-1,0 0 1,1 0 0,-1 0-1,1-2 1,3-4-5,0 1 0,0-1 0,-1 0 0,-1 0 0,1 0 0,-1-1 0,0 1 0,-1-1 1,1 0-1,-2 1 0,1-1 0,0-9 0,-1 3 22,0 0 1,0 0-1,-2 0 1,0 0-1,0 0 1,-4-14-1,-1 15 24,1 18-6,4-2-31,0-1 0,1 1 0,0 0-1,-1-1 1,1 1 0,0 0 0,0-1 0,1 5 0,0-4-19,0-1 0,0 1 0,0 0 0,1-1 1,-1 1-1,1-1 0,0 0 0,0 0 0,0 0 0,0 0 1,0 0-1,0 0 0,0 0 0,0 0 0,1-1 0,-1 1 1,1-1-1,-1 0 0,1 0 0,0 0 0,-1 0 0,6 1 1,5 1-244,0-1 0,0-1 0,21 1 0,9-3-1151,1-1 0,67-12 0,-82 8 473,-1-1-1,1-1 0,-1-2 1,44-21-1,-66 28 914,-1 1 0,1-2 0,-1 1 0,9-8 0,-14 11 34,0 0 1,0 0 0,0 0 0,1 0 0,-1 0-1,0 0 1,0 0 0,0-1 0,0 1 0,0 0 0,0 0-1,0 0 1,0 0 0,0 0 0,0 0 0,0 0-1,0 0 1,0-1 0,0 1 0,0 0 0,0 0 0,0 0-1,0 0 1,0 0 0,0 0 0,0-1 0,0 1-1,0 0 1,0 0 0,0 0 0,0 0 0,0 0 0,0 0-1,0 0 1,0 0 0,0-1 0,0 1 0,0 0-1,0 0 1,0 0 0,0 0 0,-1 0 0,1 0 0,0 0-1,0 0 1,0 0 0,0 0 0,0-1 0,0 1-1,0 0 1,0 0 0,-1 0 0,1 0 0,0 0 0,0 0-1,0 0 1,0 0 0,0 0 0,0 0 0,0 0-1,-1 0 1,1 0 0,0 0 0,0 0 0,0 0 0,0 0-1,0 0 1,-1 1 0,-9 0 619,-4 7-75,0 0 1,0 0-1,1 1 0,1 1 0,-1 1 1,2-1-1,-1 2 0,1 0 1,-12 17-1,19-23-383,0-1 0,0 1 0,1 0 0,-1 1 0,-1 6 0,4-13-153,1 1 1,0 0-1,-1 0 0,1 0 0,0 0 0,0 0 0,-1-1 0,1 1 0,0 0 0,0 0 1,0 0-1,0 0 0,0 0 0,0 0 0,1 0 0,-1-1 0,0 1 0,0 0 1,1 0-1,-1 0 0,0 0 0,1-1 0,-1 1 0,1 0 0,-1 0 0,1-1 1,-1 1-1,1 0 0,0-1 0,-1 1 0,1 0 0,0-1 0,-1 1 0,1-1 0,0 1 1,0-1-1,0 0 0,-1 1 0,1-1 0,0 0 0,0 0 0,0 1 0,0-1 1,0 0-1,-1 0 0,1 0 0,0 0 0,1 0 0,7 0 49,0 0-1,0 0 1,0-1-1,0-1 1,0 1-1,0-1 1,10-4-1,63-27 31,-41 15-61,-24 11-24,36-13-4,-49 18-5,-1 1 0,0 1-1,1-1 1,-1 0 0,1 1 0,-1 0 0,1 0 0,-1 0 0,1 0 0,-1 0 0,1 1 0,4 1 0,-7-2 2,1 1 0,-1 0 0,0 0 0,1 0 1,-1 0-1,0-1 0,0 2 0,0-1 0,0 0 1,0 0-1,0 0 0,0 0 0,0 1 0,-1-1 1,1 0-1,0 1 0,-1-1 0,1 0 0,-1 1 1,1-1-1,0 4 0,0 36 303,1-5 129,-2-34-419,1-1 1,0 0 0,-1 0-1,1 0 1,0 0 0,-1 0-1,1 0 1,0 0 0,0 0 0,0 0-1,0 0 1,0 0 0,0 0-1,0-1 1,0 1 0,0 0-1,1-1 1,-1 1 0,0-1 0,0 0-1,1 1 1,-1-1 0,0 0-1,0 1 1,1-1 0,-1 0-1,0 0 1,1 0 0,-1 0 0,0-1-1,1 1 1,-1 0 0,0 0-1,0-1 1,2 0 0,7-2 46,1 0-1,-1 0 1,12-8 0,-13 7-19,15-6 34,63-26 73,-75 31-189,1 2 0,0-1 0,0 2 1,26-3-1,-37 5 21,1 0 1,-1 0-1,1 0 1,0 0-1,-1 1 0,1-1 1,-1 1-1,1-1 1,-1 1-1,0 0 1,1 0-1,-1 0 0,0 0 1,1 0-1,-1 1 1,0-1-1,0 1 1,0-1-1,0 1 0,-1 0 1,1 0-1,2 2 1,-2 0-7,0 0-1,0 0 1,-1 1 0,1-1 0,-1 0 0,0 1 0,0-1-1,0 1 1,0-1 0,-1 1 0,0 6 0,0-10 26,0 0 1,0 0 0,0 0-1,0 0 1,0 0 0,0 0-1,0 0 1,0 0 0,1 0-1,-1 0 1,0 0-1,1 0 1,-1 0 0,1-1-1,-1 1 1,1 0 0,-1 0-1,1 0 1,0-1 0,-1 1-1,1 0 1,0-1 0,1 2-1,-1-1 7,1-1-1,-1 1 0,1-1 1,-1 0-1,1 1 1,0-1-1,-1 0 0,1 0 1,-1 0-1,1 0 0,-1 0 1,1-1-1,2 1 1,5-3 54,1 0 1,0-1 0,15-8 0,-19 9-50,4-2 27,57-24 56,-62 27-157,1 0-1,-1 1 1,0-1 0,1 1-1,-1 1 1,1-1-1,-1 1 1,1 0 0,-1 0-1,10 2 1,-14-2-83,1 1 0,0 0-1,-1 0 1,1 0 0,-1-1 0,1 1 0,-1 1 0,1-1 0,-1 0 0,0 0-1,1 1 1,-1-1 0,0 0 0,0 1 0,0-1 0,0 1 0,0-1 0,-1 1 0,1 0-1,0-1 1,-1 1 0,1 0 0,-1 0 0,0-1 0,1 1 0,-1 0 0,0 0-1,0 1 1,4 15-1133,-1-12 395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120 247 17412,'3'-5'567,"1"0"0,-1 0 0,0-1 1,0 1-1,-1-1 0,4-10 0,-6 15-467,0 0-1,0 0 1,1 0-1,-1-1 1,0 1-1,0 0 1,0 0-1,0 0 1,0 0-1,0 0 1,-1-1-1,1 1 1,0 0 0,0 0-1,-1 0 1,1 0-1,-1 0 1,1 0-1,-1 0 1,1 0-1,-1 0 1,0 0-1,1 0 1,-1 0-1,0 1 1,0-1-1,0 0 1,0 0-1,0 1 1,0-1-1,1 1 1,-1-1-1,-1 1 1,1-1-1,0 1 1,0-1-1,0 1 1,0 0-1,0 0 1,0 0-1,0-1 1,-2 1-1,-2 0-17,1 0 0,0 0-1,0 1 1,-1-1 0,1 1-1,0 0 1,0 0 0,0 0-1,0 1 1,0-1 0,0 1-1,0 0 1,1 0 0,-1 1-1,1-1 1,-1 1 0,1-1-1,0 1 1,0 0 0,0 0-1,0 1 1,1-1 0,-1 0-1,1 1 1,0 0-1,-2 4 1,1-2-82,-1 1 0,1-1 0,1 1 0,0 0 1,0 0-1,0 0 0,0 0 0,1 0 0,1 1 0,-1-1 0,1 0 0,0 0 0,1 1 0,2 11 0,-3-17-1,1 1 1,0 0-1,0-1 0,1 1 0,-1-1 0,0 1 0,1-1 1,0 0-1,-1 1 0,1-1 0,0 0 0,0 0 0,0 0 1,1-1-1,-1 1 0,0 0 0,1-1 0,-1 0 0,1 1 0,-1-1 1,1 0-1,-1 0 0,1 0 0,0-1 0,0 1 0,-1-1 1,1 1-1,0-1 0,0 0 0,0 0 0,0 0 0,-1-1 1,7 0-1,1-1 1,0 0 0,0-1 1,-1 0-1,1 0 1,-1-1-1,1-1 0,-1 1 1,12-10-1,-2-1 24,-1 0 0,0-2 1,-1 0-1,-1-1 0,-1 0 0,0-1 0,-2-1 1,0-1-1,-1 0 0,-1 0 0,-1-1 0,-1 0 0,8-32 1,-16 50-6,0 0 0,0 0-1,-1 0 1,0 0 0,0 1 0,0-1 0,0 0 0,-2-5 0,2 8-16,0 1 0,0 0 1,0 0-1,0-1 0,0 1 0,0 0 1,0 0-1,0-1 0,0 1 0,0 0 1,0 0-1,0 0 0,-1-1 1,1 1-1,0 0 0,0 0 0,0 0 1,0 0-1,-1-1 0,1 1 0,0 0 1,0 0-1,0 0 0,-1 0 0,1 0 1,0-1-1,0 1 0,-1 0 0,1 0 1,0 0-1,0 0 0,0 0 0,-1 0 1,1 0-1,0 0 0,0 0 0,-1 0 1,1 0-1,0 0 0,0 0 0,-1 0 1,0 1 4,-1 0 1,1 1 0,0-1 0,0 0-1,0 0 1,-1 1 0,1-1 0,0 1-1,1-1 1,-1 1 0,-1 1 0,-7 17-18,1 0 0,0 1-1,1 0 1,2 1 0,0-1 0,1 1 0,1 0 0,1 0 0,1 0 0,1 0 0,4 26-1,-3-40-219,1 0 0,0 0 0,1 0 0,0-1 0,0 1 0,0-1-1,1 1 1,5 6 0,-8-12 80,1-1-1,-1 1 1,0-1-1,0 1 1,1-1 0,-1 0-1,1 1 1,-1-1-1,1 0 1,0 0 0,-1 0-1,1 0 1,0 0-1,0-1 1,0 1-1,2 0 1,-2-1 48,0 0-1,-1 0 0,1 0 1,0-1-1,0 1 1,-1-1-1,1 1 1,0-1-1,-1 0 1,1 1-1,-1-1 1,1 0-1,-1 0 1,1 0-1,-1 0 1,0-1-1,1 1 0,-1 0 1,0 0-1,0-1 1,2-2-1,10-17-1149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18444,'4'6'1398,"-2"-3"-1154,-1-1 1,0 1 0,1-1-1,0 0 1,-1 0 0,1 0-1,0 0 1,0 0 0,0 0-1,0 0 1,1 0-1,-1-1 1,0 0 0,1 1-1,-1-1 1,1 0 0,-1 0-1,1 0 1,2 0 0,8 2 25,0-2 0,0 0 0,0-1 1,0 0-1,1 0 0,-1-2 0,0 0 1,0 0-1,-1-1 0,16-6 0,-13 4-184,0-1 0,0 0-1,-1-1 1,0-1 0,0-1-1,-1 0 1,24-21 0,-33 26-60,-1 1 0,0-1 0,0 0 0,0 0 0,0-1 0,-1 1 1,1-1-1,1-4 0,-4 8-22,0 0 0,1 0 0,-1 0 0,0 0 0,1 0 0,-1 0 0,0 0 0,0 0 0,0 0 0,0 0 0,0 0 0,0 0 0,0 0 0,0 0 0,-1 0 0,1 0 0,0 0 0,-1 0 0,1 0 0,0 0 0,-1 0 0,1 0 0,-1 0 0,0 1 0,1-1 0,-1 0 0,0 0 0,1 0 0,-1 1 0,0-1 0,0 0 0,1 1 1,-1-1-1,0 1 0,0-1 0,0 1 0,0-1 0,0 1 0,0 0 0,0-1 0,0 1 0,0 0 0,0 0 0,0 0 0,-2 0 0,-3 0 1,-1 0 1,0 0 0,1 1-1,-1 0 1,1 0-1,-1 0 1,1 1 0,-1 0-1,1 1 1,0-1-1,0 1 1,0 0 0,0 1-1,1-1 1,-1 1 0,1 0-1,0 1 1,-6 5-1,6-5-11,0 0-1,0 0 1,1 0 0,-1 1-1,1-1 1,0 1-1,1 0 1,-1 0-1,1 1 1,0-1 0,1 0-1,0 1 1,0 0-1,0 0 1,1 0-1,0 0 1,0 11-1,1-16 5,0 0 0,0 0-1,1 0 1,-1 0 0,1-1-1,-1 1 1,1 0-1,0 0 1,-1 0 0,1-1-1,0 1 1,0-1 0,0 1-1,1-1 1,-1 1-1,0-1 1,0 1 0,1-1-1,-1 0 1,4 2 0,-2-1-5,1-1 0,-1 1 1,1-1-1,-1 0 1,1 0-1,0-1 1,-1 1-1,1-1 1,0 1-1,4-1 0,8-2-57,0 0-1,-1 0 1,31-10-1,15-10-129,-43 15 125,0 1 0,0 0 0,0 1-1,1 1 1,26-3 0,-43 7 68,1 0-1,-1 0 1,1 0 0,0 1-1,-1-1 1,1 1 0,0-1-1,-1 1 1,1 0 0,-1 0-1,0 0 1,1 0 0,-1 1-1,0-1 1,0 1-1,3 1 1,-1 2 32,0-1-1,0 1 1,0 0-1,-1 0 1,4 6-1,-6-7-9,1-1 0,0 0 0,0 1 1,0-1-1,0 0 0,0 0 0,0 0 0,1-1 0,0 1 1,-1 0-1,1-1 0,0 0 0,0 0 0,1 0 0,-1 0 0,0 0 1,1-1-1,-1 1 0,1-1 0,-1 0 0,7 1 0,1-1 5,1-1 0,-1 0 0,0-1-1,1-1 1,-1 0 0,16-5 0,69-26-118,-65 21 29,-12 4 17,49-15-176,-60 21 173,0 0 1,-1 1 0,1 0-1,0 0 1,0 0-1,14 2 1,-20-1 41,0 0 1,0 1-1,-1-1 0,1 0 1,0 1-1,0 0 0,-1-1 1,1 1-1,0 0 0,-1 0 0,1 0 1,-1 0-1,1 0 0,-1 0 1,1 0-1,-1 0 0,0 1 1,0-1-1,1 1 0,0 1 1,0 1 20,0 1 0,-1-1 0,1 0 0,-1 1 0,0-1 0,0 7 0,8 24 192,-8-34-194,-1 0 1,1 0-1,0 0 1,-1 0-1,1 0 0,0 0 1,0 0-1,0 0 1,0 0-1,0 0 1,0-1-1,0 1 0,0 0 1,0-1-1,0 1 1,0-1-1,1 1 0,-1-1 1,2 1-1,0 0 6,0-1 0,0 0-1,1 0 1,-1 0 0,0 0 0,0 0-1,6-2 1,5-2 2,-1 0 0,24-12 1,-26 10-36,-1 2 5,6-3-19,30-10 0,-42 16 23,-1 0-1,1 0 1,0 0-1,-1 1 0,1-1 1,0 1-1,0 0 1,-1 0-1,1 1 0,0-1 1,0 1-1,-1-1 1,1 1-1,5 3 0,-6-3-25,-1 1-1,0 0 1,0 1-1,0-1 0,-1 0 1,1 0-1,-1 1 1,1-1-1,-1 1 0,0 0 1,1-1-1,-1 1 1,-1 0-1,1 0 0,0-1 1,-1 1-1,1 0 1,-1 0-1,0 0 1,0 0-1,0 0 0,0-1 1,-1 1-1,0 4 1,0-5-103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54 17692,'-13'0'1242,"0"1"-1,1 1 1,-1 0 0,-24 8 0,25-6-809,0 0 0,0 1 0,1 1 1,-1 0-1,1 1 0,0 0 0,1 0 0,-13 12 0,22-18-411,0-1-1,0 1 0,1-1 0,-1 1 0,0 0 1,1-1-1,-1 1 0,0 0 0,1-1 1,-1 1-1,1 0 0,-1 0 0,1 0 1,0 0-1,-1-1 0,1 1 0,0 0 0,0 0 1,-1 1-1,2-2-13,0 0 0,-1 1 0,1-1 0,0 0 1,-1 0-1,1 0 0,0 0 0,0 0 0,-1 0 0,1 0 0,0-1 1,-1 1-1,1 0 0,0 0 0,-1 0 0,1-1 0,1 0 0,36-17 4,-20 6-7,-1-1 0,0 0 1,-1-1-1,-1-1 0,0-1 0,23-31 0,-43 58-23,2-1 1,-1 1-1,1 0 0,1 0 1,-2 23-1,2-21 15,1 0-1,1 0 1,0 0-1,1 1 0,0-1 1,6 25-1,-7-35 8,1 0 0,0 0-1,0-1 1,1 1 0,-1 0-1,0-1 1,1 1-1,-1-1 1,1 1 0,0-1-1,0 0 1,0 0 0,0 0-1,0 0 1,1 0-1,-1 0 1,1 0 0,-1-1-1,1 1 1,-1-1 0,1 0-1,0 0 1,0 0-1,-1 0 1,1 0 0,0-1-1,0 1 1,0-1 0,0 0-1,0 0 1,4 0-1,2-2 13,0 0-1,0 0 1,-1 0-1,1-1 1,-1-1-1,0 1 1,0-1-1,0-1 1,7-5-1,5-4 54,35-34-1,-36 30-39,29-21 0,-47 38-32,0 0 1,1 0-1,-1 0 0,1 1 1,0-1-1,-1 0 1,1 1-1,-1-1 1,1 1-1,3-1 0,-4 1 2,-1 0 0,1 0-1,0 0 1,-1 0 0,1 0-1,0 0 1,-1 0 0,1 1-1,-1-1 1,1 0-1,0 0 1,-1 1 0,1-1-1,-1 0 1,1 1 0,-1-1-1,1 1 1,-1-1 0,1 1-1,0 0 1,1 3-5,-1 0 0,1-1 0,0 1 0,-1 1 0,0-1 0,0 0 1,0 6-1,0-6 4,-1 0 0,1-1 0,0 1 0,0 0 0,0-1 0,0 1 0,1 0 0,-1-1 0,5 7 0,-3-8 5,0 0 0,0 0 0,0 0 0,0-1 0,0 1 0,0-1 0,0 0 0,0 0 0,1 0 0,-1 0 0,0 0 0,1-1 0,-1 0 0,1 1 0,-1-1 0,1 0 0,3-1 0,12-1-8,36-9 1,-24 4-85,-2 2-543,0 1 1,0 2 0,0 0-1,32 4 1,-47-2 112,1-1-65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110 146 21701,'-13'6'793,"-1"1"0,2-1 0,-19 14 1,28-18-672,0 0 1,0 0-1,1 1 0,-1-1 1,0 1-1,1 0 1,-1 0-1,1-1 1,0 2-1,0-1 1,0 0-1,1 0 1,-1 1-1,1-1 1,0 0-1,-1 1 1,2 0-1,-1-1 1,0 5-1,1-7-96,0 0 0,0 0 0,0 0 0,0 0 0,0 0 0,0 0 0,0 0 0,1 0 0,-1 0 0,0 0 0,1 0 0,-1 0 0,1 0 0,-1 0 0,1 0 0,0 0 0,-1 0 0,1 0 0,0-1 0,0 1 0,-1 0 0,1 0-1,0-1 1,1 2 0,0-2-1,0 1 0,1 0 0,-1 0 0,0-1 0,0 1 0,1-1 0,-1 0 0,0 0 0,0 0 0,5 0-1,3-2-4,0 0 0,-1 0 0,1 0 0,12-7 0,-5 1-15,0 0-1,-1-1 1,0-1-1,-1-1 1,0 0-1,25-25 1,-31 26-3,0 1-1,-1-1 1,0 0 0,-1-1-1,0 0 1,0 0 0,-1 0 0,-1-1-1,0 0 1,6-23 0,-11 17-10,0 17 7,0 1 0,0-1 1,-1 1-1,1 0 0,0-1 1,0 1-1,-1 0 0,1-1 1,0 1-1,0 0 0,-1 0 1,1-1-1,0 1 0,-1 0 1,1 0-1,0-1 1,-1 1-1,1 0 0,0 0 1,-1 0-1,1 0 0,-1 0 1,1 0-1,0-1 0,-1 1 1,-1 1-2,0-1 0,1 0 0,-1 1 0,1-1 0,-1 1 0,0 0 1,1-1-1,-1 1 0,1 0 0,0 0 0,-1 0 0,1 0 0,0 0 1,0 0-1,-1 0 0,1 1 0,-1 1 0,-5 6-26,1 0 0,0 1 1,1 0-1,0 0 0,0 0 0,1 1 0,1-1 0,0 1 1,0 0-1,1 0 0,0 0 0,1 0 0,1 1 0,-1-1 0,3 13 1,-2-21 41,1 1 1,-1 0 0,1-1 0,0 1 0,1 0 0,-1-1 0,1 0 0,-1 1-1,1-1 1,0 0 0,0 0 0,0 0 0,1 0 0,-1 0 0,1 0-1,-1-1 1,1 1 0,0-1 0,0 0 0,0 0 0,1 0 0,-1 0 0,0 0-1,1-1 1,-1 1 0,8 1 0,30 6-7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4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22645,'0'29'2056,"7"-10"-1392,4-7-231,13 3 871,7-4-320,3-11-328,4-3-240,5-3-600,-3-8-408,-5-3 560,-3-3-160,-11-11-48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290 318 17084,'-1'-2'226,"0"0"1,0 1 0,-1-1 0,1 1-1,0-1 1,-1 1 0,1-1 0,-1 1-1,0 0 1,1 0 0,-1 0 0,0 0-1,0 0 1,0 1 0,0-1 0,0 0-1,0 1 1,0-1 0,0 1 0,0 0 0,0 0-1,0 0 1,0 0 0,0 0 0,0 0-1,0 0 1,0 1 0,-3 0 0,-7 2 543,1 0 1,-1 1 0,-17 9-1,15-7-728,-10 5 117,0 1-1,1 1 0,0 1 0,-24 19 0,45-32-152,1 0 0,0 0 0,-1 0 0,1 0 0,0 0 0,0 1 0,0-1 0,0 0 0,0 0 0,0 1 0,0-1 0,1 1 0,-1-1 0,-1 3 0,2-3-6,1-1-1,-1 1 1,0-1 0,0 0-1,0 1 1,0-1-1,1 1 1,-1-1 0,0 1-1,0-1 1,1 0-1,-1 1 1,0-1 0,0 0-1,1 1 1,-1-1-1,1 0 1,-1 0 0,0 1-1,1-1 1,-1 0-1,1 0 1,-1 1-1,0-1 1,1 0 0,-1 0-1,1 0 1,-1 0-1,1 0 1,-1 0 0,1 0-1,7 1-52,0 0 0,0-1-1,0-1 1,11-1 0,50-8-443,30-4-181,-86 13 559,1 0 0,-1 1 0,1 1 0,-1 0 0,15 4 0,-26-5 129,1 1 0,0-1 0,-1 1 0,1 0-1,0 0 1,-1 0 0,1 0 0,-1 0 0,0 1-1,1-1 1,-1 1 0,0 0 0,0 0 0,0-1-1,0 1 1,0 0 0,-1 1 0,1-1 0,0 0-1,-1 0 1,0 1 0,0-1 0,1 1 0,-1-1-1,1 5 1,-2-3 65,0-1-1,0 1 1,0 0-1,0 0 1,0-1-1,-1 1 0,0 0 1,1-1-1,-1 1 1,-1 0-1,1-1 1,0 1-1,-1-1 1,0 0-1,0 0 1,0 1-1,-5 4 0,-2 3 330,0-1-1,-17 14 0,21-20-300,1 0 1,-1-1-1,1 0 1,-1 0-1,0 0 1,0-1 0,-1 0-1,1 0 1,-7 2-1,12-4-106,0 0-1,0 0 1,-1 0-1,1 0 0,0 0 1,0 0-1,-1 0 1,1 1-1,0-1 0,0 0 1,-1 0-1,1 0 1,0 0-1,0 0 0,-1 0 1,1 0-1,0 0 1,0-1-1,-1 1 0,1 0 1,0 0-1,0 0 1,-1 0-1,1 0 1,0 0-1,0 0 0,0 0 1,-1-1-1,1 1 1,0 0-1,0 0 0,0 0 1,0-1-1,-1 1 1,1 0-1,0 0 0,0 0 1,0-1-1,0 1 1,0 0-1,0 0 1,-1-1-1,1 1 0,0 0 1,0 0-1,0-1 1,7-14-305,14-13-372,101-94-1930,34-41 1535,-148 153 1240,13-12 661,-22 27-419,1 0 0,0 1-1,-1-1 1,-3 9-1,-3 19 285,-7 57 0,13-80-650,1 1 1,0-1-1,0 1 1,1-1-1,1 1 1,-1-1-1,2 1 1,0-1-1,6 17 1,-8-25-46,1 1 0,-1 0 1,1-1-1,-1 1 1,1-1-1,0 1 0,0-1 1,0 0-1,0 0 1,0 0-1,0 0 0,1 0 1,-1 0-1,5 2 1,-5-3-40,1-1 1,-1 1 0,0-1 0,0 1-1,0-1 1,1 0 0,-1 0 0,0 0-1,0 0 1,1 0 0,-1 0 0,0-1 0,0 1-1,1-1 1,2-1 0,1 0-153,-1-1 0,0 0 1,0 0-1,0 0 0,-1-1 0,1 0 1,-1 0-1,0 0 0,0 0 0,0-1 1,-1 0-1,0 1 0,5-11 0,1-3-636,-2-1 0,0 0 0,-2-1 0,0 0 0,-1 1 0,-1-1 0,1-26 0,-3 9-521,-1 1 0,-3-1-1,-6-41 1,7 67 1230,-11-47-140,12 53 353,-1 1 0,0-1 0,0 0 0,0 1 0,-1 0 0,1-1 1,-1 1-1,0 0 0,-5-5 0,7 8-26,1 1 0,-1-1 0,1 0 0,-1 1 0,0-1 0,1 0 0,-1 1 0,0-1 0,0 1 0,1-1 0,-1 1 0,0 0 1,0-1-1,0 1 0,0 0 0,1-1 0,-1 1 0,0 0 0,0 0 0,0 0 0,0 0 0,0 0 0,0 0 0,0 0 0,0 0 0,1 0 0,-1 0 0,0 1 0,0-1 1,0 0-1,0 1 0,0-1 0,1 0 0,-1 1 0,0-1 0,0 1 0,1 0 0,-1-1 0,0 1 0,1-1 0,-1 1 0,0 0 0,1-1 0,-1 1 0,1 0 0,-1 0 0,1 0 1,-1 0-1,-1 4 279,0 0 1,0-1 0,0 1-1,0 0 1,1 0 0,0 0 0,-1 9-1,2-8-364,0 0-1,0 0 0,0 0 1,1 0-1,0-1 1,0 1-1,0 0 0,1-1 1,0 1-1,0-1 0,1 1 1,-1-1-1,1 0 0,4 6 1,-1-4-159,0 0 0,0 0-1,1-1 1,0 1 0,0-2 0,0 1 0,1-1 0,11 6 0,0-2-376,0-1-1,0-1 1,1 0 0,0-2 0,0 0 0,0-1 0,29 1 0,-41-4 615,35-1 1136,-40-1-826,-1 1 0,0-1 0,0 1 0,1-1 0,-1 0 1,0 0-1,0 0 0,0 0 0,2-2 0,-4 4-319,0-1 0,-1 0-1,1 0 1,-1 0 0,1 0 0,0 0 0,-1 0 0,1 0 0,-1 0 0,1 0-1,-1 0 1,1 0 0,0 0 0,-1 0 0,1 0 0,-1-1 0,1 1 0,0 0-1,-1 0 1,1 0 0,0 0 0,-1-1 0,1 1 0,0 0 0,-1-1 0,1 1-1,0 0 1,-1 0 0,1-1 0,0 1 0,0-1 0,0 1 0,-1 0 0,1-1-1,0 1 1,0 0 0,0-1 0,0 1 0,0-1 0,-1 1 0,1 0 0,0-1-1,0 1 1,0-1 0,0 1 0,0-1 0,0 1 0,1 0 0,-1-1 0,0 1-1,0-1 1,0 1 0,0 0 0,0-1 0,1 1 0,-1 0 0,0-1 0,0 1-1,1-1 1,-1 1 0,0 0 0,0 0 0,1-1 0,-1 1 0,0 0 0,1 0-1,-1-1 1,1 1 0,-5 1 277,-1 0 0,1 0 0,0 1 1,0 0-1,1 0 0,-1 0 0,0 0 0,1 0 0,-1 1 0,-5 4 0,0 1 152,1 0 0,-14 17 0,18-19-423,0 0 1,0 1-1,1-1 1,0 1-1,0-1 1,0 1 0,1 0-1,0 0 1,1 0-1,-1 0 1,0 9-1,2-13-48,0-1-1,0 1 0,0-1 0,0 0 0,1 1 0,-1-1 0,1 0 0,-1 1 1,1-1-1,0 0 0,0 1 0,0-1 0,0 0 0,0 0 0,1 0 0,-1 0 1,0 0-1,1 0 0,0-1 0,-1 1 0,1 0 0,0-1 0,0 1 0,0-1 1,0 0-1,0 1 0,0-1 0,0 0 0,1 0 0,-1-1 0,0 1 0,0 0 1,1-1-1,-1 1 0,1-1 0,-1 0 0,3 0 0,4 0-7,1 0-1,-1-1 1,1 0-1,-1 0 1,0-1 0,0 0-1,0-1 1,0 0-1,0-1 1,0 1 0,12-9-1,-5 2-1,0 0 1,-1-1-1,0-1 0,24-25 0,-25 21 0,0 0-1,-1-1 1,-1-1 0,14-27-1,-21 34 1,0 0-1,0 0 0,-1-1 1,0 1-1,-1-1 0,-1 0 1,0 0-1,1-25 0,-3 35 2,0 0 0,0 0-1,0 0 1,0 0 0,-1 0 0,1 0 0,-1 0-1,0 0 1,1 0 0,-1 0 0,-1-2-1,1 3 0,1 1 0,0-1-1,-1 1 1,1-1 0,-1 1-1,1-1 1,-1 1 0,0-1 0,1 1-1,-1 0 1,1-1 0,-1 1-1,0 0 1,1 0 0,-1-1-1,0 1 1,1 0 0,-1 0-1,0 0 1,1 0 0,-1 0-1,-1 0 1,0 0-1,-1 1 0,1 0 0,-1 0-1,1 0 1,0 0 0,0 0 0,0 1-1,-1-1 1,1 1 0,1-1 0,-1 1 0,0 0-1,0-1 1,0 1 0,1 0 0,-3 4-1,-4 7-1,0 1-1,1 0 1,1 0-1,0 0 1,1 1-1,-6 27 0,8-31 5,1-1-1,1 1 0,0 0 0,1-1 1,0 1-1,0 0 0,1-1 0,0 1 0,1 0 1,6 19-1,-6-25 1,1-1 1,-1 1 0,1-1-1,0 1 1,0-1 0,0 0-1,0 0 1,1 0-1,0-1 1,0 1 0,0-1-1,0 0 1,0 0 0,0 0-1,1-1 1,0 0-1,-1 0 1,1 0 0,0 0-1,0 0 1,0-1-1,0 0 1,0 0 0,0-1-1,0 1 1,10-2 0,2 1-5,-1-2 1,1 0-1,-1-1 1,0-1-1,0 0 1,31-13-1,-33 11 1,0-1 0,-1 0-1,0-1 1,16-14-1,-24 19 8,0-1 0,-1 0 0,1-1-1,-1 1 1,0-1 0,0 1 0,-1-1-1,0-1 1,1 1 0,-2 0 0,1-1 0,-1 1-1,3-10 1,-4 15-2,-1-1-1,0 1 1,0-1-1,0 1 1,0-1 0,0 1-1,0-1 1,0 1-1,0-1 1,0 1-1,0-1 1,0 1 0,0-1-1,0 1 1,0-1-1,0 1 1,0 0-1,-1-1 1,1 1-1,0-1 1,0 1 0,-1-1-1,1 1 1,0 0-1,0-1 1,-1 1-1,1 0 1,0-1 0,-1 1-1,0-1 1,0 1 3,0 0 1,0 0-1,0 0 1,0-1-1,0 1 1,0 0-1,1 0 1,-1 1-1,0-1 1,0 0-1,0 0 1,0 0-1,-2 1 1,-1 1 16,0 0 1,0 0 0,0 0-1,0 0 1,-6 6-1,5-3 6,0 1 1,0-1-1,1 1 0,0 0 0,0 1 0,0-1 0,1 1 1,0-1-1,1 1 0,-1 0 0,1 0 0,0 0 0,1 1 1,0-1-1,0 0 0,1 15 0,0-17-36,0-1 0,1 1 0,0 0 0,0-1 0,0 1 0,0-1 0,1 1 1,-1-1-1,1 0 0,0 0 0,1 0 0,-1 0 0,1 0 0,-1 0 0,1 0 0,1-1 0,-1 0 0,0 1 0,1-1 0,-1-1 0,1 1 0,0 0 0,0-1 0,0 0 0,0 0 1,1 0-1,7 2 0,-2-1-15,1-1 1,-1-1-1,0 0 1,1 0-1,-1-1 0,11-1 1,25-7-74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 20140,'-2'-20'1521,"2"20"-1494,0 0 1,0 0-1,0 0 0,-1-1 0,1 1 1,0 0-1,0 0 0,0 0 0,-1 0 0,1 0 1,0 0-1,0 0 0,0 0 0,-1 0 1,1 0-1,0 0 0,0 0 0,0 0 0,-1 0 1,1 0-1,0 0 0,0 0 0,0 0 1,-1 0-1,1 0 0,0 0 0,0 0 0,0 1 1,0-1-1,-1 0 0,1 0 0,0 0 0,0 0 1,0 0-1,0 0 0,0 1 0,-1-1 1,1 0-1,0 0 0,0 0 0,0 0 0,0 1 1,0-1-1,-3 4 184,0 1 1,0-1-1,1 1 0,0-1 1,0 1-1,-1 5 1,-10 37 854,-14 94 0,9 49-763,13-97-163,8 122 1,-2-208-121,-1-1 17,0 0 0,0-1 1,1 1-1,0 0 0,0 0 0,1-1 0,0 1 1,2 5-1,-4-10-32,1-1 1,-1 0 0,0 0-1,0 0 1,1 0 0,-1 1-1,0-1 1,0 0-1,1 0 1,-1 0 0,0 0-1,0 0 1,1 0 0,-1 0-1,0 0 1,0 0-1,1 0 1,-1 0 0,0 0-1,1 0 1,-1 0-1,0 0 1,0 0 0,1 0-1,-1 0 1,0-1 0,0 1-1,1 0 1,-1 0-1,0 0 1,0 0 0,1 0-1,-1-1 1,0 1 0,0 0-1,0 0 1,0 0-1,1-1 1,-1 1 0,0 0-1,0 0 1,0-1-1,0 1 1,0 0 0,0 0-1,1-1 1,-1 1 0,0 0-1,0-1 1,8-16 117,28-134 410,-11 39-313,-10 54-183,32-109-23,-37 138-12,1 0 0,1 0 0,24-38 0,-33 62-5,0 1 1,1-1-1,-1 1 0,1 0 1,0 0-1,0 0 0,0 0 0,0 1 1,1-1-1,-1 1 0,10-4 1,-12 6-2,1 0 1,-1 0-1,0 1 1,1-1 0,-1 1-1,0 0 1,1-1-1,-1 1 1,1 0 0,-1 1-1,1-1 1,-1 0-1,0 1 1,1-1-1,-1 1 1,0 0 0,1 0-1,-1 0 1,0 0-1,0 0 1,0 0 0,0 0-1,0 1 1,0-1-1,0 1 1,0 0 0,-1-1-1,1 1 1,1 2-1,0-1 2,-1 0 0,1 1-1,-1-1 1,0 0-1,0 1 1,0 0 0,-1-1-1,1 1 1,-1 0-1,0 0 1,0-1-1,0 1 1,0 0 0,-1 0-1,0 0 1,1 0-1,-2 0 1,1 0 0,0 0-1,-1 0 1,0 0-1,0 0 1,0 0 0,0 0-1,0 0 1,-1-1-1,0 1 1,0-1-1,0 1 1,-3 3 0,-2 3 12,-1-1 0,0 0 1,0-1-1,-1 0 1,0 0-1,0 0 1,-1-2-1,0 1 0,-11 5 1,-3 0-328,-1 0 0,-1-2 0,1 0 0,-2-2 0,1-1 0,-33 4 0,56-10-61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21253,'12'-10'366,"-1"0"0,1-1 1,-1 0-1,-1-1 0,0 0 1,-1-1-1,-1 0 1,1 0-1,-2-1 0,0 0 1,-1 0-1,0-1 1,-1 0-1,5-24 0,-10 38-358,0-1 0,1 1 0,-1 0 0,0 0-1,0 0 1,0 0 0,0-1 0,0 1-1,0 0 1,0 0 0,-1 0 0,1 0 0,0 0-1,0-1 1,-1 1 0,1 0 0,-1 0-1,1 0 1,-1 0 0,0 0 0,0-1 0,0 2-3,0-1 1,0 1 0,1 0 0,-1 0 0,0-1 0,0 1 0,0 0 0,0 0 0,0 0-1,1 0 1,-1 0 0,0 0 0,0 0 0,0 0 0,0 0 0,1 1 0,-1-1-1,0 0 1,0 0 0,0 1 0,0 0 0,-5 2 16,1-1 0,0 2 1,0-1-1,0 1 0,0 0 0,-5 5 0,2 1 14,-1 1-1,1 0 0,-9 17 1,14-23-29,1-1 0,-1 1 1,1 0-1,1 0 1,-1 0-1,1 0 1,-1 0-1,2 1 1,-1-1-1,0 0 1,1 10-1,1-14-5,-1 1 0,1-1 0,-1 1 0,1-1 0,-1 0 0,1 1 0,0-1 0,0 0 0,-1 0 0,1 0 0,0 1 0,0-1 0,0 0 0,0 0 0,0 0 0,1-1 0,-1 1 0,0 0 0,0 0 0,1 0 0,-1-1 0,0 1 0,1-1 0,-1 1 0,1-1 0,-1 0 0,0 1 0,1-1 0,-1 0 0,3 0 0,7 0 6,-1 0 0,0 0 0,15-3 1,-11 2-1,50-6 17,-35 3 113,-1 1 0,1 1 0,54 5 0,-83-3-117,1 0 1,-1 0-1,0 0 0,1 0 0,-1 0 0,1-1 0,-1 1 0,0 0 0,1 0 0,-1 0 0,1 0 1,-1-1-1,0 1 0,1 0 0,-1-1 0,0 1 0,0 0 0,1 0 0,-1-1 0,0 1 0,0 0 1,1-1-1,-1 1 0,0-1 0,0 1 0,0 0 0,0-1 0,1 1 0,-1-1 0,0 1 0,0 0 1,0-1-1,0 1 0,0-1 0,0 1 0,0-1 0,0 1 0,0-1 0,-2-19 323,2 18-282,-4-18 124,-1-1 0,0 1 0,-1 0 0,-2 1 0,0-1 0,-1 1 0,-1 1 0,0 0 0,-15-18 0,24 34-196,-1 0 1,0 0-1,0 0 0,0 0 1,0 0-1,0 1 0,0-1 0,0 1 1,-1-1-1,-3-1 0,6 3 1,0 0 0,0 0 0,0 0 0,-1 0 0,1 0 0,0 0 0,0 0 0,0 0 0,0 0 0,0 0 0,0 0 0,0-1 0,0 1 0,0 0 0,-1 0 0,1 0 0,0 0 0,0 0 0,0 0 0,0 1 0,0-1 0,0 0 0,0 0 0,0 0 0,0 0 0,-1 0 0,1 0 0,0 0 0,0 0 0,0 0 0,0 0 0,0 0 0,0 0 0,0 0 0,0 0 0,0 0 0,0 0 0,0 0 0,0 0 0,-1 1 0,1-1 0,0 0 0,0 0 0,0 0 0,0 0 0,0 0 0,0 0 0,0 0 0,0 0 0,0 0 0,0 1 0,0-1 0,0 0 0,0 0 0,0 0 0,0 0 0,0 0 0,0 0 0,0 0 0,0 0-1,0 0 1,0 1 1,5 9-422,7 8-322,-3-10 267,-1 0 0,1 0 0,0-1 0,1 0 1,0-1-1,0 0 0,0 0 0,1-1 0,-1-1 1,19 6-1,-4-4-779,0 0 1,1-2 0,44 2-1,-55-6 814,1-1 0,-1 0 0,0-1 0,0 0 0,0-2 0,0 1 0,28-13 0,-35 13 537,-1-1-1,1 0 0,-1-1 1,1 0-1,-2 0 0,13-11 0,-15 12 231,-1 0 0,0 0 0,0 0 0,0-1 0,0 1-1,-1-1 1,0 1 0,0-1 0,0 0 0,0 0 0,-1 0-1,2-6 1,-3 11-234,0-1-1,0 1 1,0-1-1,0 1 1,0 0-1,0-1 0,0 1 1,0 0-1,0-1 1,0 1-1,0 0 1,0-1-1,0 1 1,0-1-1,0 1 1,0 0-1,0-1 0,0 1 1,0 0-1,0-1 1,-1 1-1,1 0 1,0-1-1,0 1 1,0 0-1,-1-1 0,1 1 1,0 0-1,-1 0 1,1-1-1,0 1 1,0 0-1,-1 0 1,1 0-1,0 0 1,-1-1-1,1 1 0,0 0 1,-1 0-1,1 0 1,-1 0-1,-19 5 1546,-20 20-316,21-11-887,5-4-247,0 0 0,1 1 0,1 0 0,0 1-1,-16 20 1,28-31-179,-1-1-1,1 0 1,0 1-1,-1-1 1,1 0-1,0 1 1,0-1 0,0 1-1,0-1 1,-1 0-1,1 1 1,0-1-1,0 1 1,0-1-1,0 1 1,0-1-1,0 1 1,0-1-1,0 1 1,0-1-1,0 0 1,0 1-1,0-1 1,1 1-1,-1-1 1,0 1-1,0-1 1,1 1 0,12 6-219,29-3-391,-29-3 427,13 1-87,1 1 0,-1 1-1,0 2 1,0 1 0,-1 0 0,41 19 0,-62-24 305,0 0 1,-1 1-1,1-1 1,-1 1-1,0 0 0,6 5 1,-9-7-18,1-1 0,-1 1 0,1 0 0,-1-1 0,1 1 1,-1 0-1,1-1 0,-1 1 0,0 0 0,1 0 0,-1-1 1,0 1-1,0 0 0,0 0 0,0 0 0,1 0 0,-1-1 1,0 1-1,0 0 0,-1 0 0,1 0 0,0-1 0,0 1 0,0 0 1,0 0-1,-1 0 0,1-1 0,0 1 0,-1 0 0,1 0 1,-1-1-1,1 1 0,-1 0 0,1-1 0,-1 1 0,1-1 1,-1 1-1,1 0 0,-1-1 0,-1 1 0,-8 5-54,0-1-1,0 0 1,0-1-1,-1 0 0,0 0 1,0-1-1,0-1 1,0 0-1,0 0 1,0-1-1,-23-1 0,33 0 17,1 0-1,-1 0 0,0 0 0,0 0 0,0 0 0,1 0 0,-1-1 0,0 1 0,0 0 0,1 0 0,-1-1 0,0 1 0,0 0 1,1-1-1,-1 1 0,0-1 0,1 1 0,-1-1 0,1 1 0,-1-1 0,0 1 0,1-1 0,0 0 0,-1 1 0,1-1 0,-1 0 1,1 1-1,0-1 0,-1 0 0,1 0 0,-1 0 0,4-15-453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18572,'1'0'101,"0"1"1,-1-1-1,1 0 1,0 1-1,0-1 1,0 0-1,-1 1 1,1-1-1,0 1 0,0 0 1,-1-1-1,1 1 1,0 0-1,-1-1 1,1 1-1,-1 0 0,1-1 1,-1 1-1,1 0 1,-1 0-1,0 0 1,1-1-1,-1 3 1,1 0 31,-1-1 0,0 1 0,0 0 0,0 0 0,0-1-1,0 1 1,0 0 0,-2 3 0,-2 8 389,-1 0-1,-9 19 1,10-23 121,-91 236 3555,84-211-3945,2 0-1,1 0 1,3 1-1,0 0 0,1 46 1,8-33-119,-3-45-136,-1-1 0,1 1-1,0-1 1,0 0 0,1 1-1,-1-1 1,1 0 0,0 0 0,0 0-1,4 6 1,-6-9-1,1 1 1,-1-1-1,1 1 0,-1-1 0,1 1 1,0-1-1,-1 1 0,1-1 0,-1 0 1,1 1-1,0-1 0,-1 0 1,1 0-1,0 1 0,0-1 0,-1 0 1,1 0-1,0 0 0,-1 0 0,1 0 1,0 0-1,0 0 0,-1 0 0,1 0 1,0 0-1,0 0 0,-1-1 0,1 1 1,0 0-1,-1 0 0,1-1 0,0 1 1,-1 0-1,1-1 0,-1 1 0,1-1 1,0 0-1,17-20-72,-18 20 74,28-49-307,-2-2 0,36-104 0,-30 72-7,-22 58 213,-1-1-67,2 1 0,1 0 1,1 0-1,19-27 1,-32 53 162,1-1 1,-1 0-1,1 0 1,-1 0-1,1 1 1,0-1-1,-1 0 1,1 1-1,0-1 1,-1 1-1,1-1 1,0 1 0,0-1-1,0 1 1,0-1-1,-1 1 1,1 0-1,0-1 1,0 1-1,0 0 1,0 0-1,0 0 1,0-1-1,1 1 1,-1 1 3,0-1-1,0 1 1,0-1 0,0 1 0,0 0 0,0-1-1,0 1 1,-1 0 0,1 0 0,0-1-1,0 1 1,-1 0 0,1 0 0,-1 0-1,1 0 1,-1 0 0,1 2 0,2 3-7,-1 0 1,0 1 0,0 0 0,-1-1-1,1 14 1,-2-16 15,-1 1 1,1 0 0,-1-1-1,0 1 1,-1 0-1,1-1 1,-1 1-1,0-1 1,0 0-1,0 1 1,-1-1 0,1 0-1,-1 0 1,0-1-1,0 1 1,-1-1-1,1 1 1,-1-1-1,1 0 1,-9 5 0,2-2-146,0 1 1,-1-2-1,1 0 0,-1 0 1,0-1-1,-1 0 1,-15 3-1,6-5-829,20-2 949,1 0 1,-1 0-1,1 0 1,0 0-1,-1 0 1,1 0 0,-1 0-1,1 0 1,0 0-1,-1 0 1,1 0-1,-1 0 1,1-1 0,0 1-1,-1 0 1,1 0-1,0 0 1,-1 0-1,1-1 1,0 1 0,-1 0-1,1 0 1,0-1-1,0 1 1,-1 0 0,1-1-1,0 1 1,0 0-1,-1-1 1,1 1-1,0 0 1,0-1 0,0 1-1,0 0 1,0-1-1,-1 1 1,1 0-1,0-1 1,0 1 0,0-1-1,0 1 1,0 0-1,0-1 1,0 1-1,0-1 1,0 1 0,1 0-1,-1-1 1,0 0-1,11-12-558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29 108 20164,'54'-15'4793,"-35"10"-3909,-1 0 1,0-1-1,34-17 0,-50 22-875,1-1 0,-1 1 0,0-1 0,-1 0 0,1 1 0,0-1 0,0 0 0,-1 0 0,1 0 0,-1 0 0,0 0 0,1 0 1,-1-1-1,0 1 0,0 0 0,0-3 0,-1 4-7,0 0 0,1 1 0,-1-1 1,0 1-1,0-1 0,0 0 0,0 1 1,-1-1-1,1 1 0,0-1 0,0 0 1,0 1-1,0-1 0,0 1 1,-1-1-1,1 1 0,0-1 0,-1 0 1,1 1-1,0-1 0,-1 1 0,1 0 1,-1-1-1,0 0 0,0 0 0,-1 1 0,1-1 1,0 1-1,-1-1 0,1 1 0,-1 0 1,1 0-1,-1-1 0,1 1 0,0 0 0,-1 0 1,1 0-1,-1 1 0,1-1 0,-3 1 0,-3 0 6,1 2 0,-1-1 0,1 1-1,-1 0 1,1 0 0,0 1 0,0-1-1,0 1 1,1 1 0,-1-1 0,-6 8-1,-1 3 61,-1 0 0,-18 29 0,24-31-28,0 0 1,1 0 0,-7 19-1,12-26-25,0 0-1,0 1 1,1-1-1,-1 1 0,1-1 1,1 1-1,-1 0 0,1 0 1,2 11-1,-2-16-24,0 1 0,1-1 0,0 0-1,-1 0 1,1 0 0,0 1 0,0-1 0,0 0-1,1 0 1,-1 0 0,0-1 0,1 1 0,-1 0-1,1 0 1,0-1 0,-1 1 0,1-1 0,0 0-1,2 2 1,0-1-123,1 0 0,-1 0-1,0-1 1,1 0 0,-1 0-1,1 0 1,-1 0 0,1-1-1,5 1 1,5-2-320,0 0-1,0-1 0,0 0 1,28-9-1,6-5-196,4-3-144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 16892,'-1'-3'3670,"0"2"-3574,1 1 1,0 0-1,0 0 1,0 0 0,0 0-1,0 0 1,0 0-1,-1 0 1,1 0 0,0 0-1,0 0 1,0 0-1,0 0 1,-1 1 482,1-1-482,-15 3 2290,-17 7-704,32-10-1595,-29 11 519,0 2 0,1 0 0,1 2 0,0 1 0,1 1 0,-26 23 0,49-37-583,-1 0-1,1 0 1,0 1-1,1-1 1,-1 1-1,1-1 1,-1 1-1,1 0 1,-3 8-1,5-11-31,-1 1 1,1-1-1,0 0 0,0 1 1,-1-1-1,1 1 0,0-1 1,0 0-1,0 1 0,1-1 1,-1 1-1,0-1 0,0 0 0,1 1 1,-1-1-1,1 1 0,-1-1 1,1 0-1,0 0 0,0 1 1,-1-1-1,1 0 0,0 0 1,0 0-1,0 0 0,0 0 0,0 0 1,0 0-1,0 0 0,1 0 1,-1-1-1,0 1 0,3 1 1,5 1-133,0 0 0,0 0 0,0 0 0,0-1 0,1-1 0,-1 0 0,1 0 0,-1-1 0,1 0 0,9-1 0,4-1-120,-1-2-1,0 0 1,25-9 0,8-8-268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2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18156,'0'0'49,"0"0"-1,0 0 1,0 0 0,0 0-1,0 1 1,0-1 0,0 0-1,-1 0 1,1 0 0,0 0-1,0 0 1,0 0 0,0 0-1,0 1 1,0-1 0,-1 0-1,1 0 1,0 0 0,0 0-1,0 0 1,0 0 0,0 0-1,-1 0 1,1 0 0,0 0-1,0 0 1,0 0 0,0 0-1,-1 0 1,1 0 0,0 0-1,0 0 1,0 0 0,0 0-1,0 0 1,-1 0 0,1 0 0,0 0-1,0 0 1,0-1 0,0 1-1,0 0 1,0 0 0,-1 0-1,1 0 1,0 0 0,0 0-1,0 0 1,0-1 0,0 1-1,0 0 1,0 0 0,0 0-1,0 0 1,-1 0 0,1 0-1,0-1 1,0 1 0,0 0-1,-7 18 807,1 18 1329,-4 71 1,7-53-1466,-20 280 1486,23-331-2175,-1-1 1,1 0 0,0 0-1,0 0 1,1 0 0,-1 0-1,0 1 1,1-1 0,0 4-1,0-6-23,-1 0-1,0 0 0,0 0 0,0 0 0,1 1 0,-1-1 0,0 0 0,0 0 1,0 0-1,1 0 0,-1 0 0,0 0 0,0 0 0,1 0 0,-1 0 0,0 0 1,0 0-1,0 0 0,1 0 0,-1 0 0,0 0 0,0 0 0,1 0 0,-1 0 1,0 0-1,0 0 0,0 0 0,1 0 0,-1-1 0,0 1 0,0 0 0,0 0 1,1 0-1,-1 0 0,0 0 0,0-1 0,0 1 0,0 0 0,1 0 0,-1 0 1,0-1-1,0 1 0,0 0 0,0 0 0,0-1 0,3-3 35,0 0 0,-1-1 0,1 1 1,-1-1-1,0 0 0,2-8 0,3-20 13,-2 0 1,-1 0-1,-2-1 1,-1 1-1,-4-42 1,2 68-56,0 1 1,0 0-1,0-1 1,-1 1-1,0 0 1,0 0-1,-5-10 1,7 16-1,0 0 1,0 0 0,0 0 0,0-1 0,0 1 0,0 0 0,0 0 0,-1-1 0,1 1-1,0 0 1,0 0 0,0 0 0,0 0 0,0-1 0,-1 1 0,1 0 0,0 0 0,0 0 0,0 0-1,-1 0 1,1 0 0,0-1 0,0 1 0,0 0 0,-1 0 0,1 0 0,0 0 0,0 0 0,0 0-1,-1 0 1,1 0 0,0 0 0,0 0 0,-1 0 0,1 0 0,0 0 0,0 0 0,0 0 0,-1 0-1,1 0 1,0 0 0,-1 1 0,-3 10-5,2 14-23,2-13 17,0 1 0,1-1 0,1 1 1,0-1-1,1 1 0,0-1 0,1 0 0,0 0 0,1 0 0,10 18 0,-11-24 9,0 0-1,0-1 0,0 0 1,1 0-1,0 0 1,0 0-1,1-1 0,-1 0 1,1 0-1,0 0 1,0-1-1,0 1 0,0-1 1,0-1-1,1 0 0,-1 1 1,1-2-1,0 1 1,0-1-1,0 0 0,8 0 1,-6-1 4,0-1 1,0 1 0,0-2-1,0 1 1,0-1 0,0 0-1,-1-1 1,1 0 0,-1-1-1,0 1 1,0-1-1,0-1 1,11-8 0,-6 4 9,-2-2-1,0 1 1,0-1 0,0-1 0,-2 0 0,0 0 0,9-15 0,-18 27-13,0 0 0,0 0 0,0 0 1,0 0-1,0 0 0,0 0 0,0 0 0,0 0 0,0 0 1,0 0-1,0 0 0,0 0 0,0 0 0,0 1 1,0-1-1,0 0 0,0 0 0,1 0 0,-1 0 0,0 0 1,0 0-1,0 0 0,0 0 0,0 0 0,0 0 1,0 0-1,0 0 0,0 0 0,0 0 0,0 0 0,0 0 1,0 0-1,1 0 0,-1 0 0,0 0 0,0 0 1,0 0-1,0 0 0,0 0 0,0 0 0,0 0 0,0 0 1,0 0-1,0 0 0,0 0 0,0 0 0,0-1 1,0 1-1,1 0 0,-1 0 0,0 0 0,0 0 0,0 0 1,0 0-1,0 0 0,0 0 0,0 0 0,0 0 1,0 0-1,0 0 0,0 0 0,0 0 0,0-1 0,1 12-5,-3 10 5,0-11-15,0 2-1,1-1-1,-1 1 1,2 21 0,0-31 13,0 0 0,0-1 0,0 1 0,1 0 0,-1 0 0,0-1 0,1 1 0,-1 0 0,1 0 0,0-1 0,-1 1 0,1-1 0,0 1 0,0-1 0,0 1 0,0-1 0,0 1 0,1-1 0,-1 0 0,0 0 0,1 1 0,-1-1 1,1 0-1,-1 0 0,1-1 0,-1 1 0,1 0 0,0 0 0,-1-1 0,1 1 0,0-1 0,2 1 0,3-1-46,0 0 1,0 0-1,0 0 1,-1-1-1,1 0 1,0 0-1,0-1 1,9-4 0,54-26-461,-16 6 10,-52 25 480,-1 1 1,1-1 0,-1 0-1,1 1 1,-1 0-1,1-1 1,-1 1 0,1 0-1,0 0 1,-1 0-1,4 0 1,-5 0 16,1 0-1,-1 1 1,1-1 0,-1 0 0,1 0 0,-1 1-1,1-1 1,-1 0 0,0 1 0,1-1 0,-1 0-1,1 1 1,-1-1 0,0 0 0,1 1 0,-1-1-1,0 1 1,0-1 0,1 1 0,-1-1 0,0 1-1,0-1 1,1 1 0,-1 4 19,0-1 0,0 0 1,0 0-1,0 0 0,-1 0 0,1 0 0,-3 4 1,1 7 75,1-9-36,0 0 0,1 0 0,-1 0 0,1 0 0,1 1 0,-1-1 0,3 12 0,-2-16-33,0 0-1,0-1 1,0 1 0,0 0-1,0 0 1,0 0-1,0-1 1,0 1-1,1-1 1,-1 1-1,1-1 1,-1 1 0,1-1-1,-1 0 1,1 1-1,0-1 1,0 0-1,-1 0 1,1-1-1,0 1 1,0 0 0,0-1-1,0 1 1,0-1-1,0 1 1,4-1-1,3 0 21,1 0 0,-1 0 0,0-1 0,0 0 0,0-1 0,0 0 0,0 0 0,0-1 0,-1 0 0,1 0 0,14-9 0,-14 6-24,0 0 0,0 0 0,0-1 0,0 0-1,-1 0 1,-1-1 0,1 0 0,-1-1 0,9-14-1,-9 11-11,0-1 0,-1 0 0,-1 0 0,7-21 0,-11 30-5,0-1-1,0 1 0,0-1 0,-1 1 1,1-1-1,-1 1 0,0-1 0,0 1 1,-1-1-1,1 1 0,-1-1 0,0 1 1,0-1-1,-1 1 0,1 0 0,-1 0 1,0 0-1,-3-5 0,-4 1 15,5 16-14,4-5 1,-1 0 0,2 0 0,-1 0-1,0 0 1,0 0 0,1-1-1,1 5 1,0-2-1,0-1-1,1 1 1,0-1-1,0 1 1,0-1-1,0 0 0,1 0 1,-1-1-1,1 1 1,0-1-1,0 0 1,0 0-1,1 0 1,-1 0-1,1-1 1,0 0-1,-1 0 1,1 0-1,0 0 1,7 0-1,4 2 3,1-1 1,0 0-1,-1-2 0,35-1 0,-35-1 3,-1 0 0,1-2 0,0 0 0,-1-1 0,0 0 0,17-8 1,-23 8-4,0 0 1,-1 0 0,1-1 0,-1-1-1,0 1 1,0-1 0,-1-1 0,0 1 0,0-1-1,0 0 1,5-9 0,-10 13-4,0 1 1,0-1 0,-1 0-1,1 1 1,-1-1 0,0 0-1,0 0 1,0 0-1,0 0 1,0 0 0,-1 0-1,1 0 1,-1 0-1,0 0 1,0 0 0,0 0-1,0 0 1,-1 0 0,1 0-1,-1 0 1,1 0-1,-1 0 1,0 0 0,-1 0-1,1 0 1,0 0-1,-1 1 1,-3-6 0,3 6-1,-1 0 0,1-1 0,-1 1 0,0 0 0,0 0 0,0 0 0,0 1 0,0-1 0,0 1 0,0 0 0,-1 0 0,1 0 0,0 0 0,-1 0 0,1 1 0,-1-1 0,1 1 0,0 0 0,-1 0 0,1 0 0,-1 1 0,1-1 0,-1 1 0,1 0 0,-4 1 0,-1 2-2,0-1 1,1 1-1,-1 1 0,1 0 0,0 0 0,0 0 0,0 1 1,1-1-1,0 2 0,0-1 0,1 1 0,-1 0 0,2 0 1,-1 0-1,1 1 0,0 0 0,0-1 0,1 1 0,0 1 1,-3 12-1,5-14-16,-1 0 0,1 0 0,1 0 0,-1 0 0,1 0 1,0 1-1,1-1 0,0 0 0,0 0 0,0 0 0,3 8 0,-2-10-36,0 0 0,1 0 0,-1-1-1,1 1 1,0-1 0,0 0-1,0 1 1,1-1 0,-1-1 0,1 1-1,0 0 1,0-1 0,0 0-1,1 0 1,-1 0 0,7 2 0,-8-3 42,0-1 1,0 1 0,0-1 0,0 0 0,0 0 0,0 0 0,1 0 0,-1-1-1,0 0 1,1 1 0,-1-1 0,0 0 0,1 0 0,2-1 0,1-7-184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2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24725,'-10'-2'1905,"14"4"-1601,3-2 120,7 0 424,4-2-312,10-16-328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1:2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18012,'1'-5'1920,"1"2"-1152,-4 0 1353,2 5-1097,0 4-648,2 0-376,-1-1 120,7-1-120,4-4-104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0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17460,'-31'-14'74,"23"12"-35,18 7 20,15 5-24,0 0 1,0-2 0,36 7-1,85 9-39,-62-12-16,1249 128 1290,-361-124-584,-886-22-814,-1-4 1,0-3-1,85-26 1,-66 5-9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4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23597,'-3'54'3138,"1"-41"-2884,1-1 0,0 1 0,1 0 0,1-1 0,0 1 0,0 0 0,4 13 0,-4-25-266,0 0 0,-1 0 0,1 1 0,0-1 0,-1 0 0,1 0 0,0 0 0,0 0 0,0 0 0,0 0 0,0 0 0,0 0 0,0 0 0,1 0 0,-1-1 0,0 1 0,0 0 0,1-1 0,-1 1 0,0-1-1,1 1 1,-1-1 0,0 0 0,1 0 0,-1 0 0,1 1 0,-1-1 0,0 0 0,1-1 0,-1 1 0,1 0 0,-1 0 0,3-1 0,5-2-89,1 0 1,-1 0 0,16-8-1,-12 5 0,-4 3 44,0-1 0,1 1-1,-1 1 1,1 0 0,-1 0 0,1 1-1,11-1 1,-18 2 56,1 1-1,-1-1 1,1 0 0,-1 1-1,1 0 1,-1 0 0,0 0-1,1 0 1,-1 0 0,0 1-1,0 0 1,0-1-1,0 1 1,0 0 0,0 0-1,0 1 1,-1-1 0,1 1-1,-1-1 1,0 1 0,0 0-1,4 5 1,-3 0 23,1-1 1,-1 0-1,-1 1 0,0 0 1,0 0-1,0-1 0,-1 1 1,0 0-1,0 0 0,-1 0 1,0 1-1,-1-1 1,0 0-1,0-1 0,-1 1 1,0 0-1,0 0 0,0 0 1,-1-1-1,-5 10 0,5-12-18,1 0-1,-2 0 0,1 0 1,0 0-1,-1 0 0,0 0 1,0-1-1,0 0 0,-1 0 1,0 0-1,1 0 0,-1-1 1,0 0-1,-1 0 0,1 0 1,-1-1-1,1 1 0,-1-1 1,0-1-1,1 1 0,-1-1 1,0 0-1,0 0 0,0-1 1,0 1-1,0-2 0,-10 0 1,8-1-164,0 0-1,0 0 1,1-1 0,-1 0 0,1 0 0,0 0 0,0-1 0,0-1 0,0 1-1,1-1 1,0 0 0,0 0 0,-7-9 0,5 6-15,1-1 0,0-1 0,0 1 0,1-1 0,1 0 0,0-1 0,0 1 0,-5-20 0,1-24-596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0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16964,'0'1'45,"0"0"0,0 0 0,1 0 0,-1 0 0,0 0 0,1 0 0,-1-1 0,1 1 0,-1 0 0,1 0 0,0 0 0,-1-1 0,1 1 0,0 0 0,-1 0 0,1-1 0,0 1 0,0-1 0,0 1 0,0-1 0,0 1 0,0-1 0,-1 1 0,1-1 1,1 0-1,16 8 10,0-1-1,0 0 1,0-2 0,29 5 0,78 5-21,-113-14-14,154 7 250,199-16 1,-206 1-67,798 30 603,-797-11-908,180-10 1,-238-10 58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1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1154 13331,'3'-3'1255,"42"10"-691,-16-2-446,42 2 0,139-15 30,-13-1 21,348 33-20,-352-12 22,211 21 526,99 4-332,243 14-78,95-38-126,-261-56-84,-199 9-38,182 22-63,-264 10 31,229-2 12,135-3-18,-321 3-15,282-16 26,-351-8-25,516-31-39,-678 57 89,277-7-58,-334 6 30,45-3 24,115 8 1,-186-1-243,0-2-1,0 0 0,0-2 1,0-1-1,0-2 1,-1 0-1,48-19 1,-66 21 250,0 0-1,0 0 1,-1 0 0,1-1 0,-1 0 0,0-1-1,13-12 1,-17 13 37,0 1 1,0-1-1,-1 0 0,0 0 1,0 0-1,0 0 0,0-1 1,-1 1-1,0-1 0,0 1 1,0-1-1,-1 0 0,1-11 1,5-44 415,9-128-227,-16 180-218,1 0-1,-2 0 0,0 0 1,0 0-1,0 0 1,-1 1-1,0-1 1,-1 0-1,0 1 0,-1-1 1,-8-14-1,5 13 41,0 0 0,0 1 0,-1 0-1,-1 0 1,1 1 0,-1 0 0,-1 1 0,-15-10 0,-27-14-68,-2 3 0,0 2 0,-76-25 0,-180-40-47,158 49-12,118 33 31,-325-89-26,249 74 66,-147-14 0,96 27-100,0 6 0,0 7 0,0 7-1,-204 39 1,318-39 58,1 1 0,0 3 1,0 2-1,1 2 0,1 2 0,1 2 0,-76 49 0,-216 195 79,317-249-75,1 0 1,0 2-1,1 0 0,1 1 1,1 0-1,1 1 1,-21 41-1,30-51 2,0 0 1,0 0-1,1 0 0,0 1 0,1-1 1,1 1-1,-1 0 0,1-1 0,1 1 0,0 0 1,1 0-1,0-1 0,1 1 0,0 0 1,0-1-1,1 0 0,0 1 0,1-1 1,9 17-1,-2-10 3,1 1 0,0-1 0,1-1 0,1-1 0,1 0 0,0 0 0,33 23 0,-11-13-15,0-2 0,72 32-1,-44-29 0,1-3 0,1-3 0,0-3 0,134 17-1,-65-23-33,212-8 0,-110-19-48,309-59 0,221-115 51,-718 175 40,125-42 40,-147 46-43,-1-1 0,0-1 1,-1-1-1,25-18 1,-47 28-7,1 1 0,-1 0 0,0-1 0,0 0 0,-1 0 0,1 0 0,-1 0 1,0-1-1,0 1 0,0-1 0,3-9 0,-5 11 13,0 0-1,-1 1 1,1-1 0,-1 0 0,0 0-1,0 0 1,0 0 0,0 0-1,0 0 1,-1 0 0,1 0-1,-1 0 1,0 0 0,0 1-1,0-1 1,0 0 0,-1 1-1,1-1 1,-1 1 0,1-1 0,-1 1-1,0-1 1,0 1 0,-4-3-1,-6-6-19,-2 1 0,-26-16 0,40 25 23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1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396 154 18492,'-9'-34'1723,"-6"-17"-415,13 47-1130,1 0 1,-1 0 0,-1 1-1,1-1 1,0 1 0,-1 0-1,0-1 1,0 1-1,0 0 1,-5-4 0,3 4-64,1 0-1,-1 0 1,1 1 0,-1-1 0,0 1 0,0 0 0,0 0 0,0 0 0,0 1 0,-1 0 0,1 0-1,0 0 1,-1 1 0,1 0 0,0 0 0,-9 1 0,7 1-73,1-1 1,-1 2-1,1-1 1,-1 1-1,1 0 0,0 0 1,0 1-1,0-1 1,0 1-1,0 1 0,1-1 1,-7 8-1,-3 4 45,1 1 0,0 1-1,2 0 1,0 1 0,-17 34-1,16-23 61,1-1 0,2 2-1,-9 42 1,16-59-69,0 0 0,1 0-1,1 0 1,1 0 0,0 0 0,3 25 0,-3-35-51,1 0 1,0-1-1,0 1 1,0 0-1,0-1 1,1 1 0,-1-1-1,1 0 1,0 1-1,0-1 1,0 0-1,0 0 1,1 0 0,-1-1-1,1 1 1,0 0-1,-1-1 1,1 0-1,0 0 1,1 0-1,-1 0 1,0 0 0,1 0-1,-1-1 1,0 0-1,1 0 1,0 0-1,-1 0 1,1 0 0,7 0-1,-1-1 35,0-1-1,0 0 1,0 0 0,-1-1 0,1-1-1,0 1 1,-1-2 0,0 1-1,1-1 1,-1 0 0,-1-1 0,1 0-1,14-12 1,-4 2 91,0-1 1,-2-1-1,0 0 1,24-31-1,-28 30-30,-1-1-1,-1 1 1,14-32-1,-20 39-96,-1 0 0,0 0 0,-1-1 0,0 0 0,-1 0 0,-1 0 0,1-23 0,-2 31-85,0 0 1,0 0-1,-1 0 1,0 1 0,0-1-1,0 0 1,0 1-1,0-1 1,-1 1 0,0-1-1,1 1 1,-1 0 0,-5-6-1,6 7-8,-1 0 0,0 1 0,0-1 0,0 1 0,0 0 0,0-1 0,0 1 0,0 0 0,-1 0 0,1 0 0,0 0 0,-1 1 0,1-1 0,0 1 0,-1-1 0,1 1 0,-1 0 0,1 0 0,0 0-1,-1 0 1,1 1 0,-5 0 0,4-1 19,1 1 0,-1 0 0,1 0 0,-1 0 0,1 0 0,-1 0 0,1 0 0,-3 3 0,-16 19-525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1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20740,'1'4'279,"0"-1"-1,-1 0 0,1-1 0,0 1 0,0 0 0,1 0 1,-1 0-1,0 0 0,1-1 0,0 1 0,0-1 0,0 1 1,0-1-1,0 0 0,0 0 0,3 2 0,-1-1-111,1 0 0,-1-1 0,0 0-1,1 0 1,0 0 0,-1 0 0,1-1-1,0 0 1,6 1 0,4-1-136,1 0 0,-1-1-1,1-1 1,-1 0 0,25-6 0,-9-1-57,0-1 0,-1-2 1,0-1-1,-1-2 0,0 0 1,-1-2-1,-1-1 0,0-1 1,-1-2-1,45-44 0,-85 97 71,-30 57 23,39-78-55,0 0 0,1 1 0,0-1 0,1 1 0,-2 20 0,5-32-8,0 1 0,0-1 0,0 0 0,0 1 0,0-1 0,0 1 0,0-1 0,0 1 0,0-1 0,1 0 0,-1 1 0,1-1 0,-1 0 0,1 1-1,-1-1 1,1 0 0,0 1 0,0-1 0,-1 0 0,1 0 0,0 0 0,0 0 0,2 2 0,-1-3 2,0 1 0,-1 0 0,1-1-1,0 1 1,0-1 0,-1 0 0,1 0-1,0 0 1,0 0 0,0 0 0,-1 0 0,1 0-1,0 0 1,0-1 0,3 0 0,4-3 18,0 1 1,-1-1-1,1 0 1,-1-1 0,14-10-1,3-6 70,-2-1 0,0-1 0,29-37 0,47-83 347,-96 142-364,-3 6-64,-3 10-16,-9 19 46,2-10 47,2 2-1,0-1 1,-4 30 0,12-53-78,-1-1 0,1 1 1,0-1-1,-1 1 0,1-1 0,0 1 0,0 0 0,0-1 0,1 1 0,-1-1 1,0 1-1,1-1 0,-1 1 0,0-1 0,1 1 0,0-1 0,-1 1 0,1-1 1,0 0-1,0 1 0,0-1 0,0 0 0,0 0 0,0 0 0,0 0 0,0 1 1,0-1-1,1-1 0,-1 1 0,0 0 0,1 0 0,-1 0 0,0-1 0,1 1 1,-1-1-1,1 1 0,-1-1 0,4 1 0,4-1-95,0 1-1,0-2 0,-1 1 1,1-1-1,14-3 1,-5 1-763,-16 2 844,-4 1-83,-3 1-120,-3 2-139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1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81 19852,'1'-6'371,"0"1"-1,0 0 1,-1 0-1,1 0 1,-1 0 0,0-1-1,0 1 1,-3-10-1,3 14-303,0 0 0,-1-1 1,1 1-1,-1 0 0,1 0 0,-1 0 0,1-1 1,-1 1-1,0 0 0,0 0 0,0 0 0,0 0 0,1 0 1,-1 0-1,0 1 0,0-1 0,-1 0 0,1 0 1,0 1-1,0-1 0,0 1 0,0-1 0,-1 1 0,1-1 1,0 1-1,0 0 0,-1 0 0,1-1 0,0 1 1,-1 0-1,1 0 0,0 0 0,-1 0 0,1 1 0,0-1 1,0 0-1,-1 0 0,1 1 0,0-1 0,-2 2 1,-4 1 3,0 0 0,0 0 0,0 1 0,0 0 1,1 0-1,0 1 0,0 0 0,0 0 0,0 0 1,-6 9-1,-4 5 79,-24 40 1,35-52-108,1 1 0,0-1 0,1 1 0,0 0 0,0 0 0,-3 13 0,6-20-32,-1 1 0,1-1 0,0 1 0,0-1 0,0 1 0,0-1 0,0 1 0,0-1 0,0 1 0,0-1 0,0 1 0,1-1 0,-1 1 0,1-1 0,-1 1 0,1-1 0,0 1 0,-1-1 0,1 0 0,0 0 0,0 1 0,0-1 0,0 0 0,0 0 0,0 0 0,0 0 0,1 0 0,-1 0 0,0 0-1,0 0 1,1-1 0,-1 1 0,1 0 0,-1-1 0,1 1 0,-1-1 0,0 0 0,1 1 0,0-1 0,-1 0 0,1 0 0,1 0 0,7 0 12,0 0 0,-1-1 0,1 0 0,-1-1 0,0 0 1,1 0-1,-1-1 0,0 0 0,8-5 0,13-6 15,33-22 0,-37 18-19,-21 14-15,0 0 0,1 0 0,-1 0 1,1 0-1,0 1 0,0 0 0,0 0 1,1 1-1,-1 0 0,10-2 0,-15 4 0,-1 0 1,1 0-1,-1 1 0,1-1 0,-1 0 0,1 0 0,-1 1 0,1-1 0,-1 0 0,1 1 1,-1-1-1,1 1 0,-1-1 0,0 0 0,1 1 0,-1-1 0,0 1 0,1-1 0,-1 1 1,0-1-1,0 1 0,1 0 0,-1-1 0,0 1 0,0-1 0,0 1 0,0-1 0,0 1 1,0 0-1,0-1 0,0 1 0,0-1 0,0 2 0,-2 23 129,2-22-111,-1 1 15,0 0 0,1 0 0,0 0 0,0 0 0,0 0 0,0 0 0,2 7 0,-1-10-27,-1-1-1,1 1 1,-1 0 0,1 0-1,-1 0 1,1 0-1,0 0 1,-1-1 0,1 1-1,0 0 1,0-1-1,-1 1 1,1-1 0,0 1-1,0 0 1,0-1-1,0 0 1,0 1 0,0-1-1,0 0 1,0 1-1,0-1 1,0 0 0,0 0-1,0 0 1,0 0-1,0 0 1,0 0 0,0 0-1,0 0 1,0 0-1,0 0 1,0-1 0,1 1-1,25-7 47,-1 0-1,43-19 1,-46 16-685,0 1 0,1 2-1,46-10 1,-62 16 228,0 0-1,0-1 0,0 1 1,-1-2-1,1 1 0,-1-1 1,0-1-1,0 1 0,0-1 1,9-6-1,16-18-563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1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 15923,'-1'-1'85,"1"1"0,0 0 0,0 0 0,-1 0 0,1 0 0,0 0 0,0-1 0,-1 1 0,1 0 0,0 0 0,-1 0 0,1 0 0,0 0 0,0 0 0,-1 0 0,1 0-1,0 0 1,-1 0 0,1 0 0,0 0 0,0 0 0,-1 0 0,1 0 0,0 1 0,-1-1 0,1 0 0,-1 0 0,-7 11 545,-22 40 1281,2 2 0,-25 68 0,-7 47 0,51-134-1545,1 1 0,2 0 0,-3 36-1,9-66-337,0-1 0,0 0-1,1 1 1,-1-1 0,1 0 0,0 0-1,0 1 1,1-1 0,1 6 0,-2-10-29,-1 1 1,1 0 0,-1 0-1,1 0 1,-1 0 0,1-1-1,0 1 1,-1 0 0,1 0-1,0-1 1,0 1 0,0-1-1,-1 1 1,1-1 0,0 1-1,0-1 1,0 1 0,0-1 0,0 0-1,0 1 1,0-1 0,0 0-1,0 0 1,0 0 0,0 0-1,0 0 1,0 0 0,0 0-1,0 0 1,0 0 0,0 0-1,0-1 1,0 1 0,0 0 0,-1-1-1,1 1 1,0 0 0,0-1-1,0 1 1,0-1 0,0 0-1,-1 1 1,1-1 0,0 0-1,0 0 1,4-4-9,0 1 1,0-1-1,0 0 0,-1-1 0,0 1 1,0-1-1,3-7 0,22-46-38,-19 37 32,29-76 51,-35 108 119,-3-4-122,1 0 1,0 1-1,0-2 0,1 1 1,0 0-1,0 0 0,0-1 1,0 0-1,8 10 0,-7-13-19,-1 0-1,0-1 1,1 1 0,0-1-1,-1 0 1,1 1-1,0-2 1,0 1 0,-1 0-1,1-1 1,0 0-1,0 1 1,0-2 0,0 1-1,-1 0 1,1-1 0,0 0-1,0 1 1,5-3-1,3-2 14,1 0-1,-1 0 0,0-1 1,14-9-1,-2-2 8,-1-1 0,35-35 0,-46 42-30,4 0 16,-16 11-17,0 0-1,0 0 1,0 0-1,1 0 1,-1 0-1,0 0 0,0 0 1,0 1-1,0-1 1,1 0-1,-1 0 1,0 0-1,0 0 0,0 0 1,0 1-1,0-1 1,0 0-1,1 0 1,-1 0-1,0 0 0,0 1 1,0-1-1,0 0 1,0 0-1,0 0 1,0 1-1,0-1 1,0 0-1,0 0 0,0 0 1,0 1-1,0-1 1,0 0-1,0 0 1,0 0-1,0 1 0,0-1 1,0 0-1,0 0 1,-1 0-1,1 1 1,0-1-1,-13 36 263,9-26-210,-4 10 80,-15 47 277,21-63-369,1 1 1,0 0 0,1 0 0,-1 0 0,1 0-1,0 0 1,0 0 0,0 0 0,1 0 0,0 0-1,2 6 1,-2-9-80,0 0-1,0 0 1,0 0 0,0 0-1,1 0 1,-1 0-1,1 0 1,-1 0-1,1 0 1,0-1 0,0 1-1,0-1 1,0 1-1,0-1 1,0 0-1,0 0 1,0 0 0,1 0-1,-1 0 1,0 0-1,1-1 1,-1 1-1,0-1 1,1 0 0,-1 1-1,1-1 1,-1 0-1,0 0 1,5-1-1,-2 0-324,1 0-1,0 0 0,-1 0 0,0-1 0,1 0 0,-1 0 0,0 0 0,0-1 0,0 0 0,0 1 0,0-2 0,4-3 0,1-3-28,0-1 1,-1 0 0,0 0 0,-1-1 0,7-13-1,17-39-1096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1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20276,'-4'12'1565,"-1"-1"-1,-11 18 0,-6 15 457,5 1-1064,2 0 0,2 1 1,-6 50-1,-9 143-208,25-202-704,3 52-1,0-89-42,0 1 0,0-1 0,0 1 0,0-1 0,0 1 0,0-1-1,0 0 1,0 1 0,0-1 0,0 1 0,1-1 0,-1 1-1,0-1 1,0 0 0,0 1 0,1-1 0,-1 1 0,0-1 0,0 0-1,1 1 1,-1-1 0,0 0 0,1 0 0,-1 1 0,8-5 10,4-15-13,10-34-40,-3-2 1,-2 1 0,12-72-1,-26 101 1,-2 19 23,-1 0 0,1 0 0,1-1 0,-1 1 0,4-8 0,2 25-66,-2-2 68,0-1 1,0 1-1,1-1 1,1 0 0,-1-1-1,12 11 1,-14-16 9,1 0 1,0 0-1,0 0 1,0 0-1,0-1 1,1 0-1,-1 0 0,0 0 1,1-1-1,-1 0 1,0 0-1,1 0 1,-1 0-1,0-1 1,0 0-1,1 0 1,-1-1-1,0 1 1,0-1-1,0 0 1,5-3-1,9-6-5,0 0-1,-1-1 1,28-24-1,-38 29 11,7-1 4,-15 8-3,0 0 0,0 0 0,0 0 0,1 1 0,-1-1-1,0 0 1,0 0 0,0 0 0,0 0 0,1 1 0,-1-1 0,0 0 0,0 0 0,0 0 0,0 1 0,0-1 0,0 0 0,0 0-1,0 0 1,1 1 0,-1-1 0,0 0 0,0 0 0,0 1 0,0-1 0,0 0 0,0 0 0,0 1 0,0-1 0,0 0 0,-1 0-1,1 0 1,0 1 0,0-1 0,0 0 0,-12 31 85,11-28-78,-19 40 139,-26 60 191,40-86-249,1 0-1,0 0 0,1 1 1,-2 18-1,5-34-77,1 1 1,0-1-1,0 0 1,0 0-1,0 0 1,0 0-1,0 0 1,0 0-1,1 0 1,-1 0-1,1 0 1,0 0-1,-1 0 1,1 0-1,0 0 1,0 0-1,0 0 1,0-1-1,1 1 1,-1 0-1,0-1 1,1 1-1,-1-1 1,3 2-1,-2-2-28,0 0 0,1 0-1,-1 0 1,0-1 0,0 1 0,1-1-1,-1 0 1,0 1 0,1-1-1,-1 0 1,1 0 0,-1-1-1,0 1 1,1 0 0,-1-1-1,0 1 1,1-1 0,-1 0-1,0 0 1,4-2 0,1-1-215,-1 0 0,0-1 0,0 0 0,0 0 0,0 0 1,-1-1-1,0 0 0,0 0 0,-1 0 0,1 0 0,5-14 0,2-4-571,17-51 0,-14 25-93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1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119 272 20028,'0'0'124,"0"0"0,-1 1 0,1-1 0,0 1 0,0-1 0,-1 0 0,1 1 0,0-1 0,0 1 0,0-1 0,-1 1 0,1-1 0,0 1 0,0-1 0,0 1 0,0-1 0,0 1 0,0-1 0,0 1 0,0-1 0,0 1 0,0-1 0,1 1 0,-1-1 0,0 1 0,0-1 0,0 1 0,0-1 0,1 1 0,-1-1 0,0 0 0,1 1 0,-1-1 0,0 1 0,1-1 0,0 1 80,1-1-1,-1 0 0,0 0 0,1 0 0,-1 0 0,0 0 1,0-1-1,1 1 0,-1 0 0,0 0 0,1-1 1,-1 1-1,1-2 0,44-21 1832,-44 21-2029,5-2 62,-1-1 1,1 0-1,-1-1 0,0 0 0,-1 0 0,1 0 0,-1 0 0,0-1 0,-1 0 0,4-7 1,-5 9-66,0-1 1,-1 1 0,0 0 0,0-1-1,0 1 1,-1-1 0,0 1 0,0-1-1,0 0 1,-1 0 0,1 0 0,-2 1-1,1-1 1,-1 0 0,-1-6 0,2 10-4,0 1 0,-1-1 0,1 0 0,-1 1 0,1-1 0,-1 1 0,0-1 0,0 1 0,1-1 0,-1 1-1,0 0 1,-1-1 0,1 1 0,0 0 0,0 0 0,0-1 0,-1 1 0,1 0 0,0 1 0,-1-1 0,1 0 0,-1 0 0,0 0 0,1 1 0,-1-1 0,1 1 0,-1-1 0,0 1 0,1 0 0,-1 0 0,0 0 0,1 0 0,-1 0 0,0 0 0,-3 1 0,0 0 0,-1 1-1,1-1 1,0 2 0,0-1 0,-1 0 0,1 1 0,1 0-1,-1 0 1,-6 6 0,-8 8 35,1 0-1,0 1 1,1 1 0,-14 22-1,23-29 9,0 0 0,1 0 1,1 0-1,0 1 0,1-1 0,0 1 0,1 1 0,0-1 0,-1 15 0,4-25-36,1 0 1,-1 0-1,1 1 0,0-1 0,1 0 1,-1 1-1,1-1 0,-1 0 0,1 0 0,0 0 1,0 0-1,0 1 0,1-1 0,-1-1 0,1 1 1,-1 0-1,1 0 0,0 0 0,4 4 1,-2-4-57,0 0 0,-1-1 0,1 1 1,1-1-1,-1 0 0,0 0 1,1 0-1,-1 0 0,1-1 1,-1 0-1,1 0 0,0 0 0,5 0 1,7 0-397,1-1 1,-1-1 0,0 0-1,0-1 1,1-1-1,-2-1 1,1 0-1,0-2 1,-1 0 0,0 0-1,0-1 1,-1-1-1,0-1 1,0 0 0,25-22-1,-17 11-312,0-1-1,-2 0 1,0-2-1,-2-1 1,0 0-1,-2-2 1,-1 0-1,15-32 0,-28 52 1128,0-1-1,0 0 0,-1 0 0,0-1 1,-1 1-1,0 0 0,1-12 0,-2 18-272,0 0-1,0-1 1,0 1-1,0 0 0,0 0 1,0 0-1,-1 0 1,1 0-1,0-1 0,-1 1 1,1 0-1,-1 0 0,1 0 1,-1 0-1,0 0 1,1 0-1,-1 0 0,0 1 1,0-1-1,0 0 1,-1-1-1,1 2 47,-1-1 1,0 1-1,0-1 0,1 1 1,-1 0-1,0 0 0,0 0 1,0 0-1,1 0 0,-1 0 1,0 0-1,0 1 0,1-1 1,-1 1-1,0-1 0,0 1 1,1 0-1,-4 1 0,-6 3 623,0 1 0,0 1-1,1-1 1,-1 1 0,-16 16 0,23-19-657,-1 1-1,1-1 1,0 1 0,0 0 0,1 0 0,-1 1 0,1-1 0,0 1 0,1-1-1,-1 1 1,1 0 0,0 0 0,-1 9 0,3-12-113,0 0 0,0 0 0,0 0 0,1 0 0,-1 0 0,1 0 0,0-1 0,0 1 0,0 0 0,0 0 0,0 0 0,1-1 0,-1 1 0,1-1 0,0 1 0,0-1 0,0 1 0,0-1 0,0 0 0,3 2 0,4 4-133,0-1 0,1-1 1,18 10-1,40 15-537,-46-23 412,-2 1 1,25 15-1,-44-23 258,0-1 1,1 1-1,-1 0 1,0 0-1,0 0 0,0 0 1,0 0-1,0 0 0,0 0 1,0 0-1,0 0 1,0 0-1,0 0 0,0 1 1,-1-1-1,1 0 0,0 2 1,-1-2 8,0 0 1,0 0 0,0-1-1,0 1 1,-1 0-1,1 0 1,0-1 0,0 1-1,-1 0 1,1-1-1,0 1 1,-1 0 0,1-1-1,-1 1 1,1 0-1,-1-1 1,1 1 0,-1-1-1,1 1 1,-1-1-1,1 1 1,-1-1 0,0 1-1,-6 3 33,1-1 0,-1 0 0,0-1-1,0 1 1,-8 1 0,15-4-41,-16 4-137,0-1 0,0-1-1,0 0 1,0-1-1,0-1 1,0 0-1,0-1 1,0-1 0,-28-6-1,-8-9-196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1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23501,'12'-13'2080,"1"11"-1463,-4-1-281,2 6 1064,-4 5-1024,-4 7-152,-1 8-104,-11 1-224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14 635 18828,'-13'22'1566,"13"-22"-1541,0 1 0,0-1 0,0 0 0,-1 1 1,1-1-1,0 0 0,0 0 0,0 1 0,0-1 1,0 0-1,0 1 0,0-1 0,0 0 0,0 1 0,0-1 1,0 0-1,0 1 0,1-1 0,-1 0 0,0 1 1,0-1-1,0 0 0,0 0 0,0 1 0,1-1 1,-1 0-1,0 1 0,0-1 0,0 0 0,1 0 0,-1 0 1,0 1-1,0-1 0,1 0 0,-1 0 0,0 0 1,1 0-1,-1 1 0,0-1 0,0 0 0,1 0 1,-1 0-1,1 0 0,18 2 425,-17-2-352,113-8 2013,-89 5-1827,442-45 1940,75-8-1450,568-33-865,246-23-630,-581 26 1200,-11-42 945,-707 116-1315,-5 2 20,0-2-1,59-23 1,-105 30-201,-12 3-87,-13 1-232,17 1 354,-4 0-113,0 1 1,0-1-1,-1-1 1,1 1-1,0-1 0,0 0 1,0 0-1,0 0 0,0-1 1,0 1-1,0-1 0,1-1 1,-1 1-1,1-1 1,-1 1-1,1-1 0,0 0 1,0-1-1,-4-3 0,-12-20-550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4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20396,'12'0'2249,"1"0"-1385,0 1-352,6-2 1313,4-5-529,1 3-1016,4 0-696,-4 3 424,-2 0-160,2 1-136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49 18708,'-30'65'2893,"15"-34"-1731,2 0 1,1 1-1,-10 38 0,16-41-884,1 1 0,2 0 0,0 0 0,3 0 0,0 0 0,2 0 0,1 0 0,1 0 0,10 35 0,-13-64-274,14 36 104,-15-36-100,0 0 1,1 0 0,-1 0 0,1 0 0,-1-1-1,1 1 1,0 0 0,-1 0 0,1 0 0,0-1 0,0 1-1,-1 0 1,1-1 0,0 1 0,0-1 0,0 1-1,0-1 1,0 1 0,0-1 0,0 0 0,0 1 0,0-1-1,0 0 1,0 0 0,0 0 0,0 0 0,0 0 0,0 0-1,0 0 1,0 0 0,0 0 0,0 0 0,0 0-1,1-1 1,1-1 23,0 0-1,0 0 0,0 0 1,0 0-1,-1-1 0,1 1 1,-1-1-1,0 0 0,1 1 0,-1-1 1,2-6-1,18-39 254,-17 38-222,11-32 80,0-1-1,-3-1 1,-2 0-1,-2 0 1,-1-1-1,2-88 1,-10 123-490,-1 1 1,0-1-1,-1 0 1,0 0-1,-6-18 1,8 28 216,0-1 1,0 1 0,0 0-1,0-1 1,0 1-1,0-1 1,0 1-1,0-1 1,0 1-1,0-1 1,0 1 0,0 0-1,0-1 1,1 1-1,-1-1 1,0 1-1,0 0 1,0-1-1,1 1 1,-1-1-1,0 1 1,1 0 0,-1-1-1,0 1 1,1 0-1,-1 0 1,0-1-1,1 1 1,-1 0-1,0 0 1,1-1 0,-1 1-1,1 0 1,-1 0-1,0 0 1,1 0-1,0 0 1,7-6-3352,-8 5 3411,0 0 1,0 1-1,-1-1 1,1 0-1,0 1 1,0-1-1,0 1 1,-1-1-1,1 0 0,0 1 1,-1-1-1,1 1 1,0-1-1,-1 1 1,1-1-1,-1 1 1,1-1-1,-1 1 1,1 0-1,-1-1 1,1 1-1,-1-1 0,-10-7-171,-1 0 0,0 0 0,0 1-1,0 1 1,-1 0 0,0 1 0,0 0-1,-1 1 1,-23-4 0,28 7 657,-1 0-1,0 1 1,-17 1 0,25-1-274,1 0 0,-1 0 0,0 1 1,0-1-1,0 0 0,0 1 0,0-1 0,0 1 0,0 0 1,0 0-1,1 0 0,-1-1 0,0 2 0,1-1 1,-1 0-1,1 0 0,-1 0 0,1 1 0,-1-1 1,1 1-1,0-1 0,0 1 0,0-1 0,0 1 1,-1 2-1,2-3-59,-1 0 0,1-1 0,0 1 0,0 0 0,0 0 0,0-1 0,0 1 0,0 0 0,1 0 0,-1-1 0,0 1 0,0 0 0,0-1 0,1 1 0,-1 0 0,0 0 0,1-1 1,-1 1-1,1-1 0,-1 1 0,1 0 0,-1-1 0,1 1 0,-1-1 0,2 1 0,22 10 1072,29-3-163,-52-8-944,147 7 992,54 6-2543,-165-7 1184,-13 4-121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2:2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42 17428,'-107'89'3623,"77"-66"-2337,1 1 0,1 1 1,-31 35-1,56-56-1132,0 0 1,0 1-1,0-1 0,0 1 0,1-1 0,-1 1 0,1 0 1,0 0-1,1-1 0,-1 2 0,1-1 0,0 0 0,0 6 1,1-9-110,0 1 0,1 0 1,-1 0-1,1-1 1,0 1-1,0-1 0,0 1 1,0 0-1,0-1 1,0 0-1,1 1 1,-1-1-1,1 0 0,-1 0 1,1 0-1,0 0 1,0 0-1,0 0 1,0 0-1,1 0 0,-1-1 1,0 0-1,1 1 1,-1-1-1,1 0 1,3 1-1,10 4 1,0-1 0,0-1 0,1-1 0,0 0 0,-1-1 0,1-1 0,0 0 0,0-1 0,21-4 0,1-1-16,0-2 0,72-22-1,-85 20-9,-1-1-1,0-1 0,26-15 1,-44 22-15,1-1 1,-1 0 0,0 0 0,0-1 0,-1 0 0,1 0-1,-1 0 1,0-1 0,-1 0 0,0 0 0,0 0-1,-1-1 1,6-11 0,-9 15-4,1 0 0,-1 1 0,-1-1 0,1 0 0,0 0 0,-1 1-1,0-1 1,0 0 0,0 0 0,-1 0 0,1 1 0,-1-1 0,0 0 0,0 0 0,0 1 0,0-1-1,-3-3 1,1 1 2,-1 0-1,0 0 0,0 1 1,0 0-1,-1 0 0,0 0 1,0 0-1,-11-7 0,-2 0-11,0 2-1,-1 0 0,-1 1 0,1 1 1,-26-7-1,16 7-156,-1 2 1,1 1-1,-40-2 1,48 6-925,1 1 1,-40 5 0,57-4 955,-1-1 0,1 1 1,0-1-1,1 1 0,-1 0 1,0 0-1,0 1 0,0-1 1,0 0-1,1 1 1,-1 0-1,-4 3 0,9 1-899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3:0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1519 12947,'-12'-5'-33,"17"5"1,35 9-10,-1 0 54,426 89 188,-391-82-136,1-4 1,1-3-1,0-4 0,84-4 1,302-41 53,-68 2-124,-53 24 48,420-34-6,-604 29-21,303-32 1,1 24-19,157 28-3,391-11 14,15 8-40,367-27 210,-437 13 474,-3 57-505,-651-21-155,112 7 79,-315-22 2,566 2 202,365-63-96,-468 63-116,-220 2-93,-79-8 35,391 12 6,474 15 14,-695-24-66,-162 7-50,320 55-1,-10-9-89,2-47 66,-557-10 110,116-6 4,-121 4 25,0 0 0,-1-2 0,0 0 0,1-2 0,21-8-1,-32 9 21,0 1-1,-1-1 0,0 0 1,1-1-1,-2 1 0,1-1 0,-1-1 1,0 1-1,0-1 0,0 0 0,-1-1 1,0 1-1,-1-1 0,0 0 0,5-13 1,3-12 253,-2-1 1,10-58-1,-9 40-21,83-366 243,-8 115-523,-80 283 5,13-38 10,-4-2 1,-2 0-1,8-89 0,-7 88-4,-14 60-7,-1 1 0,1-1 0,0 1 0,-1 0 0,1-1 0,0 1 0,-1-1 0,1 1 0,-1 0 0,1-1 0,0 1 0,-1 0 0,1 0 0,-1-1 0,1 1 0,-1 0-1,1 0 1,-1 0 0,1 0 0,-1-1 0,1 1 0,-1 0 0,1 0 0,-1 0 0,1 0 0,-1 0 0,0 0 0,1 0 0,-1 0 0,1 1 0,-1-1 0,1 0 0,-1 0 0,1 0 0,-1 1 0,0-1 0,-23 6-22,-65 20-107,0-3-1,-2-5 1,-148 11 0,-280-16-378,438-13 422,-1244-43-437,692 14 538,-1070-63 72,-96 20 250,115 62-1314,-497 68 853,168 47 207,777-74-24,0-23 151,652-13 26,-1269-26-430,1709 25 139,-340-8-44,4 34 195,458-18-90,-119 18 43,125-17-43,0 1 0,1 1 0,0 0 0,0 1 0,0 1-1,-22 14 1,33-18-7,0 0-1,0 0 1,1 1 0,-1 0-1,1-1 1,0 1-1,0 0 1,0 1 0,0-1-1,1 1 1,0-1-1,0 1 1,0 0-1,0-1 1,1 1 0,0 0-1,0 0 1,0 0-1,1 0 1,0 0 0,-1 0-1,2 0 1,-1 1-1,2 4 1,2 14 2,1 1 1,1-2 0,16 41-1,-14-42 26,33 100 117,-4 3 0,-7 0 0,17 141 0,-22 207-122,-14-170-3,-9-269-1,7 35 0,-7-58-9,1 0-1,0 0 0,1 0 1,0 0-1,1-1 1,11 20-1,-14-26-56,1-1 0,0 0 0,-1 0 0,1 0 0,0 0 0,1 0 0,-1-1 0,0 1 0,1-1 0,0 0 0,-1 0 0,1 0 0,0-1 0,0 1 0,0-1 0,0 0 0,0 0 0,8 1 0,-5-2-55,0 0-1,0 0 1,1 0-1,-1-1 1,0 0-1,0-1 1,1 0-1,-1 0 1,-1 0-1,9-5 1,21-13-273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3:0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19 12339,'-18'-6'650,"14"4"-612,0 0 0,0 0 1,-1 0-1,1 1 0,0 0 0,-1 0 0,0 0 1,1 1-1,-1-1 0,1 1 0,-1 0 0,-6 1 1,9 2-37,0-1 1,0 1 0,0 0 0,0 0 0,1 0 0,0 1-1,-1-1 1,1 0 0,0 0 0,1 1 0,-2 3 0,-1 5 0,-58 175 128,-140 496 907,189-629-921,2 1 0,3 0 0,-1 84-1,16-106-117,-8-32-5,0-1 0,0 1 0,0-1 0,1 1 0,-1-1 0,0 1 0,0-1 0,1 0 0,-1 1 0,0-1 0,1 1 0,-1-1 1,0 0-1,1 1 0,-1-1 0,0 0 0,1 1 0,-1-1 0,1 0 0,-1 1 0,1-1 0,0 0 0,-1 0-3,1-1-1,0 1 1,-1 0 0,1-1-1,-1 1 1,1-1-1,0 1 1,-1-1-1,1 1 1,-1-1 0,0 0-1,1 1 1,-1-1-1,1 1 1,-1-1-1,0 0 1,0 0 0,1 1-1,-1-1 1,0 0-1,0 1 1,0-2 0,7-28-54,-1-11-28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3:0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14475,'6'-2'71,"0"-1"0,0 1 0,1-1 0,-1 2-1,1-1 1,-1 1 0,1 0 0,0 0 0,-1 1 0,1 0 0,0 0 0,12 3 0,16-2-23,734-41-709,-2-64 376,-68-1 257,3 41 52,373 47 5,-1043 18-29,122 5-18,-122-3 35,0 1 0,49 13-1,-74-15 9,-1 0 1,1 0-1,-1 0 0,0 1 0,0 0 0,0 1 0,0-1 0,0 1 0,-1 0 0,0 0 0,0 1 0,0-1 0,0 1 0,5 8 0,-5-5 33,-1 0-1,-1-1 0,0 1 0,0 1 1,0-1-1,-1 0 0,0 1 0,-1-1 0,0 1 1,0 14-1,1 157 516,2 59-417,5-129-146,5 0 0,5-1-1,5 0 1,38 108-1,-57-204-30,0-2 102,-2 1 0,6 19-1,-9-28-45,1-1 0,-1 1-1,0-1 1,0 1 0,0-1 0,0 0-1,0 1 1,0-1 0,-1 1-1,1-1 1,-1 1 0,0-1-1,0 0 1,1 1 0,-1-1 0,-1 0-1,1 0 1,0 0 0,-2 3-1,-14 12 173,1 0-1,-24 17 1,34-30-341,1 0 0,-1 0 0,0-1 0,0 0 0,0 0 0,-1 0 0,1-1 0,-1 0 1,1 0-1,-1 0 0,0-1 0,-10 1 0,3-2-91,1-1 1,-23-4-1,-4-5-175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3:0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4086 222 9818,'-329'22'2758,"-115"12"-918,-558 44-1433,794-74-367,0-10 1,-376-59 0,-41-89 721,294 64 91,307 84-756,-139-28 312,148 32-382,-1 0-1,1 1 0,0 1 0,-1 1 1,1 0-1,0 1 0,-1 1 0,-19 5 0,26-3-36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0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7767 178 11530,'-73'-25'333,"0"3"-1,-2 3 0,-140-16 0,-328 30-91,247 10-284,-663-40-37,426 9 134,394 21-36,-793-6 209,469 57 28,335-23-53,-196 60 0,175-31-120,2 6 0,3 6 1,3 7-1,4 5 0,-176 130 0,131-66-172,6 7 0,-161 178 0,156-129 217,9 8 1,9 7 0,-263 453-1,367-551 51,6 2 0,4 3 0,-51 190-1,74-201-50,5 2 0,4 0 0,6 1 0,2 154 0,18-93-29,47 267 0,86 158-49,-86-413-29,7-3-1,96 189 0,-106-265 1,5-2 0,4-2 1,5-4-1,133 149 0,-126-169-13,4-3 0,3-4 0,3-4-1,2-3 1,3-4 0,3-3 0,2-5-1,2-4 1,2-5 0,1-3 0,127 29 0,-55-29-6,3-7 0,296 13 1,-242-40 9,368-43 0,441-153 32,-734 111-30,-3-12 0,383-177 0,-520 194 1,-5-8 1,293-204 0,-348 208 15,-3-4 0,-4-5 0,-4-3 0,146-190 0,-183 202 95,-3-2 0,-3-2 0,-5-2 0,-3-1 0,-4-3 0,-3-1 0,-5-2 0,-4 0 0,-4-2 0,-4 0 0,-5-1 0,-3-1 0,-5 0-1,-4 0 1,-18-136 0,-4 94 127,-6 1-1,-65-188 0,-136-251-163,220 556-125,-117-239-576,107 227 535,-2 1-1,-1 1 0,-1 1 1,-2 1-1,-42-40 0,-31-8-174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0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617 307 13451,'-5'-14'384,"1"0"0,-2 0 1,0 1-1,-1-1 0,0 2 0,-1-1 1,0 1-1,-1 0 0,-12-13 0,17 20-305,-1 1 1,0 0-1,0 0 0,0 0 0,-1 1 0,1-1 0,-1 1 0,0 1 0,0-1 0,0 1 1,0 0-1,0 0 0,0 1 0,-1 0 0,1 0 0,-1 0 0,1 1 0,0 0 0,-1 0 1,1 0-1,-1 1 0,1 0 0,-11 3 0,1 2-39,0 0-1,0 1 1,1 1-1,0 1 1,0 0-1,1 0 1,0 1-1,-17 17 1,-10 13-10,-40 51 0,80-89-30,-15 16-8,1 2-1,1-1 0,0 2 1,-18 39-1,28-53 2,2 0 0,-1 0 0,1 0-1,0 0 1,0 1 0,1-1 0,0 1 0,0-1 0,1 0 0,0 1 0,0-1 0,1 1 0,0-1-1,0 1 1,1-1 0,0 0 0,0 0 0,1 0 0,6 13 0,1-5-2,0-1 0,1-1 0,0 1 0,1-2 1,1 0-1,0 0 0,1-1 0,0-1 0,16 9 0,3 0-13,0-2-1,1-1 1,42 13-1,-40-17 5,0-2 0,0-2-1,1-1 1,44 2 0,-60-8 18,-1-1 0,0 0 0,0-2 1,1 0-1,-2-2 0,1 0 0,0-1 0,-1-1 1,26-11-1,-35 12 13,-1 0 0,1-1 0,-1 0 0,0-1 0,-1 0 1,1-1-1,-1 1 0,-1-2 0,14-16 0,-12 11 3,-1 0-1,-1 0 1,0-1 0,-1 0-1,0 0 1,5-21 0,-6 9 21,0-1 0,-2 1 0,-1-1 0,-1 0 0,-1 0 0,-2 0 0,-8-45 0,2 36 151,-1 1 1,-2 1-1,-17-39 0,20 55-32,-2 0 0,0 1 0,-1 0 0,-1 0 0,0 1 0,-30-29 0,36 40-73,0 0 0,-1 0 1,0 1-1,0 1 0,-1-1 1,1 1-1,-17-6 1,20 8-87,0 1 0,0 0 0,0 0 0,0 1 0,0-1 1,0 1-1,0 0 0,0 0 0,0 1 0,0-1 1,0 1-1,0-1 0,0 1 0,0 1 0,0-1 0,0 1 1,0-1-1,-6 5 0,0 1-112,1 0 0,1 1 0,-1 0 0,1 1 0,-12 17 0,-1 0-74,8-15-94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1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89 13347,'-2'-1'89,"0"0"-1,-1 0 1,1 0 0,-1 0-1,1 0 1,-1 1 0,0-1-1,1 1 1,-1 0 0,1-1 0,-1 1-1,0 0 1,1 1 0,-1-1-1,1 0 1,-1 1 0,0 0-1,1-1 1,-4 3 0,2-1 21,0 0 1,0 1 0,1-1-1,-1 1 1,1 0-1,-1 0 1,1 1 0,0-1-1,0 1 1,-3 5 0,0 1 55,0 0 1,1 1-1,0-1 1,1 1 0,0 0-1,1 1 1,0-1 0,-1 13-1,3-18-59,1 0 0,0 0 1,0-1-1,0 1 0,1 0 0,1 7 0,-2-12-67,1 1-1,-1-1 1,1 1-1,-1-1 1,1 1-1,0-1 1,0 0 0,-1 1-1,1-1 1,0 0-1,0 0 1,0 1-1,0-1 1,1 0 0,-1 0-1,0 0 1,0 0-1,1-1 1,-1 1-1,0 0 1,1 0-1,-1-1 1,1 1 0,-1-1-1,1 1 1,-1-1-1,3 1 1,3-1 61,-1-1 1,0 1-1,0-1 1,0 0-1,0-1 1,0 0-1,0 0 1,0 0-1,0 0 1,6-5-1,10-5 287,23-18 0,-28 18-83,29-28-1,-40 34-240,0 0 0,0-1 0,-1 0 0,0 0 1,0 0-1,-1-1 0,5-9 0,-9 16-52,1 0 0,0-1 0,-1 1 0,0 0 0,1-1 0,-1 1 0,0 0 0,1-1 0,-1 1 0,0-1 0,0 1 0,0 0 0,0-1 0,0 1 1,-1 0-1,1-1 0,0 1 0,-1-1 0,1 1 0,-1 0 0,1 0 0,-1-1 0,-1-1 0,1 2-3,0 0-1,-1 0 1,1 0 0,-1 0 0,0 0 0,1 0-1,-1 0 1,0 0 0,1 1 0,-1-1-1,0 1 1,0 0 0,1-1 0,-1 1-1,-3 0 1,-2 0-1,0 0 0,0 0 0,0 1 0,0 0 0,0 1 0,0 0 0,0 0 0,-7 3 0,7-1-8,0 0-1,0 1 1,0 0-1,1 0 0,0 0 1,0 1-1,-7 9 1,9-11-2,1 0 0,0 0 0,0 1 0,1-1 1,-1 1-1,1 0 0,0 0 0,0 0 0,0 0 1,1 0-1,0 0 0,-1 8 0,2-12 3,0 0 0,0 1 0,0-1 0,0 1 0,0-1 0,0 0 0,1 1 0,-1-1 0,0 0 0,1 1 0,-1-1 0,1 0 0,-1 0 0,1 1 0,0-1 0,0 0 0,-1 0 0,1 0 0,0 0 0,0 0 0,0 0 0,2 1 0,-1-1 3,0 0 0,0 0 0,0 0 0,1 0 0,-1 0 0,0-1 0,1 1 0,-1-1 0,0 0 0,1 0 0,-1 0 0,3 0 0,5-1 10,0-1 0,0 1-1,0-2 1,-1 0 0,13-5 0,1-2 16,0-2 0,-1 0 1,23-17-1,-35 22-6,0-1 0,0-1 0,0 0-1,-1 0 1,-1 0 0,1-1 0,12-21 0,-19 28-17,-1 0 1,1 0-1,-1 0 1,0 0-1,0 0 1,0 0-1,0 0 1,-1 0-1,1 0 1,-1-1-1,0 1 1,0 0-1,0 0 1,-1-6-1,1 7-3,-1 0 1,0 1-1,0-1 0,1 1 0,-1-1 0,0 1 0,0-1 1,0 1-1,-1-1 0,1 1 0,0 0 0,0 0 0,-1 0 1,1 0-1,-1 0 0,1 0 0,-1 0 0,1 0 1,-1 0-1,0 1 0,1-1 0,-1 1 0,0-1 0,1 1 1,-1 0-1,0-1 0,-3 1 0,-4 0 2,0 0 0,0 0 0,0 1 0,-1 0 0,1 1 0,0 0 0,1 0 0,-1 1 0,0 0 0,1 1 0,-1 0 0,1 0 0,-11 8-1,5-3-4,1 1 0,1 1-1,0 0 1,0 0 0,1 1-1,-17 24 1,9-2-9,18-33-11,1 0-1,-1 1 1,0-1-1,1 1 1,-1-1 0,1 0-1,0 1 1,-1-1-1,1 1 1,0 0-1,0-1 1,0 1-1,0-1 1,0 1-1,0-1 1,0 1-1,1-1 1,-1 1-1,0-1 1,1 1-1,0 1 1,0-3-9,-1 1 0,1-1 0,-1 0 0,0 1 0,1-1 0,-1 0 0,1 0 0,-1 1 0,0-1 0,1 0 1,-1 0-1,1 0 0,-1 0 0,1 0 0,-1 1 0,1-1 0,-1 0 0,1 0 0,-1 0 0,1 0 0,-1-1 0,1 1 0,-1 0 0,1 0 0,-1 0 0,1 0 0,-1 0 0,0-1 0,1 1 0,-1 0 0,1 0 0,-1-1 0,1 1 1,0-1-1,13-12-417,-12 11 384,6-8-271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40 14307,'-3'2'418,"-3"2"223,0 0-1,0 0 1,0 1-1,-6 8 1,11-13-599,0 1 1,1-1-1,-1 1 1,1 0-1,-1-1 1,1 1-1,-1 0 0,1-1 1,-1 1-1,1 0 1,0 0-1,-1 0 1,1-1-1,0 1 0,0 0 1,0 0-1,0 0 1,-1 0-1,1-1 1,0 1-1,0 0 0,1 0 1,-1 0-1,0 0 1,0-1-1,0 1 1,0 0-1,1 0 0,-1 0 1,0-1-1,1 1 1,-1 0-1,1 0 1,-1-1-1,1 1 0,-1 0 1,1-1-1,0 1 1,-1-1-1,1 1 1,0 0-1,-1-1 0,1 0 1,0 1-1,-1-1 1,1 1-1,0-1 1,1 1-1,1-1 41,-1 1 1,0 0-1,1-1 1,-1 1-1,1-1 1,0 0-1,-1 0 1,1 0-1,-1 0 0,1 0 1,-1 0-1,1-1 1,-1 0-1,1 1 1,-1-1-1,0 0 1,1 0-1,-1 0 1,0 0-1,0-1 0,1 1 1,-1 0-1,0-1 1,0 0-1,-1 1 1,1-1-1,0 0 1,2-3-1,-3 3-34,0 1 0,1 0-1,-1-1 1,0 1 0,0-1 0,0 1 0,-1-1 0,1 1-1,0-1 1,0 0 0,-1 1 0,1-1 0,-1 0-1,0 0 1,1 1 0,-1-1 0,0 0 0,0 0 0,0 1-1,0-1 1,0 0 0,-1 0 0,1 1 0,0-1 0,-1 0-1,0 0 1,1 1 0,-1-1 0,0 0 0,0 1-1,1-1 1,-1 1 0,-1-1 0,1 1 0,0 0 0,0-1-1,0 1 1,-1 0 0,-1-2 0,2 3-45,-1-1 0,1 1 0,0-1 1,0 1-1,0-1 0,0 1 0,-1 0 0,1-1 0,0 1 1,0 0-1,-1 0 0,1 0 0,0 0 0,-1 0 1,1 0-1,0 0 0,0 1 0,-1-1 0,1 0 0,0 1 1,0-1-1,0 1 0,-1-1 0,1 1 0,0-1 1,0 1-1,0 0 0,0 0 0,0 0 0,0-1 0,0 1 1,1 0-1,-1 0 0,0 0 0,0 0 0,1 0 1,-1 1-1,0 1 0,-2 2-9,0 0 0,1 1 1,-1-1-1,1 1 0,1 0 1,-1-1-1,0 7 0,2-9 0,-1-1 0,1 0 0,0 0 0,0 0 0,0 0 0,0 0 1,1 0-1,-1 0 0,1 0 0,-1 0 0,1 0 0,-1 0 0,1 0 0,0 0 0,0 0 0,0 0 0,0-1 0,1 1 0,-1 0 0,0-1 0,3 3 0,-2-3 3,-1 0 1,0 0-1,1-1 0,-1 1 1,1-1-1,-1 1 0,1-1 1,0 0-1,-1 1 0,1-1 0,-1 0 1,1 0-1,0 0 0,-1 0 1,1-1-1,-1 1 0,1 0 1,-1-1-1,1 1 0,-1-1 0,1 1 1,-1-1-1,1 0 0,-1 1 1,1-1-1,-1 0 0,0 0 1,0 0-1,2-1 0,0 0 7,-1-1-1,0 1 1,1 0-1,-1 0 0,0-1 1,0 1-1,0-1 1,0 0-1,-1 0 1,1 0-1,-1 1 0,1-2 1,-1 1-1,0 0 1,0 0-1,-1 0 1,1 0-1,-1 0 0,1-1 1,-1-5-1,0 6 5,-1 0 1,0 1-1,1-1 0,-1 1 0,0-1 0,0 1 1,0-1-1,0 1 0,-1 0 0,1-1 0,-1 1 1,1 0-1,-1 0 0,0 0 0,0 0 0,0 1 1,0-1-1,0 0 0,0 1 0,0-1 0,0 1 1,-1 0-1,1 0 0,-1 0 0,1 0 0,-4-1 1,0 1 9,-1-1 1,1 1-1,-1 0 1,0 1-1,1 0 1,-8 0-1,10 1-15,0-1-1,1 0 1,-1 1-1,1 0 1,-1 0-1,1 0 0,-1 0 1,1 1-1,-1-1 1,1 1-1,0 0 1,-4 3-1,6-5-9,1 1-1,-1-1 1,0 0 0,1 1 0,0-1-1,-1 0 1,1 1 0,-1-1-1,1 1 1,-1-1 0,1 1 0,0-1-1,0 1 1,-1-1 0,1 1 0,0 0-1,0-1 1,-1 1 0,1-1-1,0 1 1,0 0 0,0-1 0,0 1-1,0-1 1,0 1 0,0 0-1,0-1 1,0 1 0,0-1 0,0 1-1,1 0 1,-1-1 0,0 1-1,0-1 1,0 1 0,1-1 0,-1 1-1,0 0 1,1 0 0,21 12-1503,-17-11 700,-5 2-75,-5-2 361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39 756 19052,'7'-1'322,"-1"0"1,1 0-1,-1-1 0,0 1 1,0-1-1,0-1 0,0 1 1,0-1-1,0 0 0,-1 0 1,1-1-1,-1 1 0,0-1 1,5-5-1,-2 2-150,-2 0 0,1 0 0,-1 0-1,0-1 1,0 0 0,-1 0 0,0-1 0,7-16-1,-11 23-161,0 0-1,0-1 1,0 1-1,-1 0 0,1-1 1,-1 1-1,1-1 1,-1 1-1,0-1 0,0 1 1,0 0-1,0-1 1,-1 1-1,1-1 0,-1 1 1,1-1-1,-1 1 1,0 0-1,0 0 0,0-1 1,0 1-1,0 0 1,-1 0-1,1 0 0,-3-3 1,1 3 4,1 0-1,-1 0 1,0 1 0,1-1-1,-1 1 1,0 0 0,0 0 0,0 0-1,0 0 1,0 0 0,0 1-1,0-1 1,0 1 0,0 0 0,-1 0-1,1 0 1,0 0 0,0 0 0,-6 2-1,4 0 0,-1-1 0,1 1 0,0 0 0,-1 0 0,1 1 0,0 0 0,0 0 0,1 0 0,-1 0-1,1 1 1,-1-1 0,1 1 0,0 0 0,-3 6 0,1-3-7,1 0-1,1 1 1,0 0 0,0 0-1,0 0 1,1 0 0,0 1-1,-3 14 1,4-12-7,1 0 0,0 0-1,0-1 1,1 1 0,1 0 0,0 0 0,2 11 0,-2-15 2,1 0 0,0 0 0,1 0 1,-1-1-1,1 1 0,0-1 1,1 1-1,0-1 0,0 0 0,7 8 1,-7-9-1,1-1 0,0 0 1,0 1-1,0-2 0,1 1 1,-1-1-1,1 1 1,0-2-1,0 1 0,0-1 1,1 1-1,-1-2 0,9 3 1,-5-3-61,0-1 1,0 1 0,0-1-1,0-1 1,0 0 0,0 0-1,-1-1 1,14-4 0,-9 1-194,-1 0 1,1 0 0,-1-2-1,-1 0 1,1 0 0,-1-1 0,0 0-1,-1-1 1,0-1 0,0 0-1,-1 0 1,11-15 0,0-11-369,-5 3-225</inkml:trace>
  <inkml:trace contextRef="#ctx0" brushRef="#br0" timeOffset="1">95 1 22093,'-14'0'1832,"-3"9"-1368,0-4-312,8 1 344,3-3 881,-2 0-1145,-1 0-88,1-1-128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4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22549,'0'8'771,"0"0"0,1 0 0,0 0 0,0 0-1,1-1 1,0 1 0,3 8 0,-4-14-799,-1-1-1,1 1 1,0-1-1,0 1 1,-1-1-1,1 0 1,0 1-1,0-1 1,0 0-1,0 0 1,1 0-1,-1 0 1,0 1-1,0-2 1,1 1-1,-1 0 1,1 0-1,-1 0 1,0-1-1,1 1 0,0 0 1,-1-1-1,1 0 1,-1 1-1,1-1 1,-1 0-1,1 0 1,0 0-1,-1 0 1,1 0-1,0 0 1,-1 0-1,1-1 1,-1 1-1,1 0 1,-1-1-1,1 1 1,-1-1-1,1 0 1,2-1-1,13-8-886,-1-1 1,0-1-1,-1 0 0,0-1 0,17-18 0,-13 12-1031,37-30-1,-55 48 1909,0 0-1,1 1 1,-1-1-1,0 0 1,0 0-1,1 1 1,-1-1-1,0 1 1,1-1-1,-1 1 1,3-1-1,-4 1 53,1 0-1,-1 0 0,0 0 1,0 0-1,1 1 0,-1-1 1,0 0-1,0 0 0,0 0 1,1 0-1,-1 0 1,0 1-1,0-1 0,0 0 1,1 0-1,-1 0 0,0 1 1,0-1-1,0 0 0,0 0 1,0 0-1,1 1 1,-1-1-1,0 0 0,0 0 1,0 1-1,0-1 0,0 0 1,0 0-1,0 1 0,0-1 1,0 0-1,0 1 1,0-1-1,0 0 0,0 1 1,-10 34 1665,7-27-1510,-17 50 1248,-44 127 1676,8 2-3377,49-162-72,11-38 21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5:2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11194,'8'1'237,"0"-1"-1,-1-1 0,1 1 0,-1-1 0,1-1 0,-1 1 1,13-5-1,10-2 3,81-10 132,1 5-1,223 3 1,185 12 1295,-53-1-1070,1339 5-480,-1177-10-34,322-12 61,-731 4-22,556-27 614,-369 48-891,-395-10 50,-23-5-58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19788,'0'3'2065,"6"0"-1233,7-3-328,5 0 1616,5-3-1103,11-2-545,1-1-200,6-4-592,5 0-312,1-3 1304,-4-4-792,-9 5-48,-5 1-112</inkml:trace>
  <inkml:trace contextRef="#ctx0" brushRef="#br0" timeOffset="1">796 1 21997,'-14'36'1448,"5"1"-1256,2 3-80,7 7 128,1 1-32,10 1-176,3 0-144,2-3-296,6-5-304,-5-4-344,-1 0-73,-8-8 705,-3-3-360,-2-9 40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101 792 21036,'13'3'1873,"11"-14"-1265,10-2-240,6-9 696,10-1-271,5-1-273,2-1-176,-2-4-400,-3 6-264,-11 3-585,-8-1-271,-15 1 888,-9-1-240,-17 4-176</inkml:trace>
  <inkml:trace contextRef="#ctx0" brushRef="#br0" timeOffset="1">0 100 19260,'5'2'1929,"16"-2"-1081,9-8-304,12-1 1000,4 0-456,9-4-463,5 0-265,0 2-800,-2 2-497,-20-2 761,-6 0-232,-10 4-136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17324,'2'7'288,"0"1"-1,0 0 1,0-1 0,1 1 0,0-1 0,1 0 0,-1 0 0,6 7 0,-6-11-135,0 1 1,0-1 0,1 0 0,-1-1 0,1 1 0,-1 0 0,1-1-1,0 0 1,0 0 0,0 0 0,0 0 0,0-1 0,0 0 0,0 0-1,1 0 1,7 1 0,1-1 4,1-1 0,0 0 0,0-1 0,-1 0 0,1-1 0,-1-1 0,1 0 0,-1-1 0,0 0 0,0-1 0,15-8 0,-5 0 84,1 0 1,-2-2-1,0-1 0,33-30 0,-53 44-213,-1 1 0,1-1-1,-1 1 1,1 0-1,0-1 1,-1 1-1,1 0 1,0 0-1,0 0 1,3-1-1,-5 2-20,1 0 0,-1 1 0,0-1 0,0 0 0,1 0 0,-1 0-1,0 0 1,1 0 0,-1 0 0,0 0 0,0 0 0,1 0 0,-1 1 0,0-1 0,0 0-1,1 0 1,-1 0 0,0 0 0,0 1 0,1-1 0,-1 0 0,0 0 0,0 1-1,0-1 1,0 0 0,1 0 0,-1 1 0,0-1 0,0 0 0,0 1 0,0-1 0,0 0-1,0 0 1,0 1 0,0-1 0,0 0 0,0 1 0,0-1 0,0 1 0,0 6 73,-1 0 1,0 0 0,0 0 0,-4 9-1,1 0-81,3-11 13,0 4-3,-1 0-1,1 0 1,0 11 0,1-19-8,0 1 1,0 0-1,0-1 0,0 1 0,0 0 0,1 0 1,-1-1-1,1 1 0,-1 0 0,1-1 1,-1 1-1,1-1 0,0 1 0,0-1 0,0 1 1,0-1-1,0 0 0,0 1 0,0-1 0,1 0 1,-1 0-1,0 0 0,3 2 0,2-1 1,0 0 0,1 0 0,-1-1-1,0 0 1,1 0 0,-1 0 0,0-1 0,1 0-1,-1 0 1,1-1 0,-1 1 0,12-4-1,1-1-10,0-1 0,-1-1 0,18-8 0,101-51-116,-137 66 123,0-1-1,1 1 1,-1 0-1,0 0 1,1-1 0,-1 1-1,1 0 1,-1 0-1,0-1 1,1 1-1,-1 0 1,1 0-1,-1 0 1,1 0-1,-1 0 1,0 0-1,1 0 1,-1 0-1,1 0 1,-1 0-1,1 0 1,-1 0-1,1 0 1,-1 0 0,0 0-1,1 0 1,-1 0-1,1 1 1,-1-1-1,1 0 1,-1 0-1,0 0 1,1 1-1,-1-1 1,0 0-1,1 1 1,-1-1-1,1 1 1,-3 18-12,1-14 17,-3 11 217,3-11-355,0 0-1,-1 0 0,2 0 1,-1 0-1,1 0 0,0 10 1,0-14 90,0 0 0,1 0 1,-1 1-1,1-1 1,-1 0-1,1 0 1,-1 0-1,1 0 0,0 0 1,0 0-1,-1 0 1,1 0-1,0 0 0,0 0 1,0 0-1,0-1 1,0 1-1,0 0 0,0-1 1,0 1-1,1 0 1,-1-1-1,0 0 0,0 1 1,0-1-1,1 0 1,-1 1-1,0-1 0,0 0 1,1 0-1,-1 0 1,0 0-1,2 0 1,24-1-324,8-6-116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19316,'0'6'1608,"16"13"-1031,4 0-217,10 14 560,8 8-208,4 16-232,1 8-56,-4 7-128,-3 3-72,-13 5-176,-8 1-8,-17 2-104,-13-2-280,-20 0-472,-13-1-264,-22-10 856,-19-6-224,-10-4-144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19364,'0'0'56,"0"0"-1,0 0 1,0 0-1,0 1 1,0-1-1,0 0 1,0 0-1,1 0 0,-1 0 1,0 0-1,0 0 1,0 1-1,0-1 1,0 0-1,0 0 1,0 0-1,0 0 1,0 0-1,0 0 1,0 0-1,1 1 1,-1-1-1,0 0 1,0 0-1,0 0 1,0 0-1,0 0 1,0 0-1,1 0 1,-1 0-1,0 0 1,0 0-1,0 0 0,0 0 1,0 0-1,1 0 1,-1 0-1,0 0 1,0 0-1,0 0 1,0 0-1,0 0 1,1 0-1,-1 0 1,0 0-1,0 0 1,0 0-1,0 0 1,0 0-1,0 0 1,1 0-1,-1-1 1,0 1-1,0 0 1,0 0-1,0 0 1,0 0-1,1 18 597,-2-13-205,3 44-222,3 0-1,1-1 1,2 0 0,3-1 0,21 62-1,-29-100-327,10 34-548,-12-40 466,0 0 0,-1 0-1,0 0 1,1 0 0,-1 0-1,0 0 1,0 0 0,0 0-1,-1 0 1,-1 6 0,2-8 152,-1-1 0,1 0-1,-1 1 1,0-1 0,1 1 0,-1-1 0,0 0 0,1 0 0,-1 1 0,0-1 0,1 0 0,-1 0-1,0 0 1,0 0 0,1 0 0,-1 0 0,0 0 0,0 0 0,1 0 0,-1 0 0,0 0 0,1 0-1,-1 0 1,0-1 0,1 1 0,-1 0 0,0-1 0,1 1 0,-1 0 0,0-1 0,1 1 0,-1-1 0,-20-14-724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15955,'-6'-5'1673,"6"2"-761,7-1-248,15 1 1176,7-1-503,14-2-337,4 0-264,14-1-624,-1-4-400,3 0 376,0 2-176,-4-3-248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95 18476,'16'175'2186,"-1"-8"-1755,-14-158-428,8 53-234,28 104 1,-33-155-250,-4-18-140,-5-21-243,-36-117-2145,-44-173 1872,84 315 1131,-1-5 374,1 1 0,-1-1 0,1 1 0,1-1-1,-1 0 1,2-7 0,-1 12-176,1 1 1,-1 0 0,1 0-1,0 0 1,0-1-1,0 1 1,0 0-1,0 0 1,0 0-1,0 0 1,1 1-1,-1-1 1,1 0 0,0 0-1,-1 1 1,1-1-1,0 1 1,0 0-1,0 0 1,0-1-1,0 1 1,0 0-1,5-1 1,31-10 888,2 1 0,0 2 0,46-5 0,-35 7-720,7 0-436,-36 5-928,0-1 1,0 0-1,23-8 0,-43 11 270,-7 4-211</inkml:trace>
  <inkml:trace contextRef="#ctx0" brushRef="#br0" timeOffset="1">95 334 16516,'19'20'2256,"10"-3"-1360,12-16-256,5-1 993,8-11-433,-2-2-128,0-3-480,-3 1-416,-9 4-912,-13-1-368,-13 6 848,-13 6-184,-2-2-216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15331,'0'21'1841,"10"-7"-785,9-11-360,13-6 976,6-6-279,9-10-369,4-1-304,1-6-800,0-1-464,-9-2 472,0 4-192,-8-2-160</inkml:trace>
  <inkml:trace contextRef="#ctx0" brushRef="#br0" timeOffset="1">991 1 20140,'-23'26'1489,"-14"17"-1161,-4 4-184,-5 11 408,2 5-200,2 0-168,5-2-184,7-12-328,4-6-96,9-14-304,6-5-129,4-17-439,2-9 848,2-15-184,-2-7-80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16179,'13'6'1825,"4"3"-1241,6 7-224,6 1 896,10 4-512,2 0-391,3-4-145,4 9-72,2-9-120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5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 20876,'-11'-6'1961,"3"5"-1281,5 2-280,5 7 928,5-1-231,7 4-441,6-3-152,12 3-248,8 1-152,10 0-432,2 0-456,7-3-1313,2 1 1769,3-3-296,-3-2-232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15643,'35'-41'2562,"-30"36"-1844,-4 9 80,-6 17 417,2-14-1092,-18 73 351,2 2-1,4 0 1,-5 119-1,18-150-463,2-1-1,3 1 1,1 0 0,3-1 0,3 0-1,28 92 1,-29-120-114,0 0-1,1-1 1,1 0-1,26 37 1,-27-45-191,1 0 1,1-1 0,-1 0-1,2-1 1,0-1 0,0 0-1,1-1 1,14 8 0,-5-6 110,0-1 1,0-1 0,1-1 0,0-2 0,1 0-1,-1-1 1,35 2 0,56-10-717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4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1634 12347,'-23'16'701,"6"-5"-286,1 1-1,0 1 1,0 0 0,1 1 0,-18 22 0,32-35-357,0 0 0,1 0 0,-1 0 0,0 0 0,1 0 0,-1 0 0,1 0 0,-1 0 0,1 1 0,0-1 0,-1 0 0,1 0 0,0 0 0,0 2 0,0-2-28,0-1 0,0 0 1,0 1-1,1-1 0,-1 0 0,0 0 1,0 1-1,1-1 0,-1 0 0,0 0 1,0 0-1,1 1 0,-1-1 0,0 0 1,1 0-1,-1 0 0,0 0 1,0 0-1,1 0 0,-1 1 0,0-1 1,1 0-1,-1 0 0,0 0 0,1 0 1,-1 0-1,0 0 0,1 0 0,-1 0 1,0-1-1,1 1 0,4-1 128,-1 0 0,1 0-1,-1-1 1,0 0 0,9-4-1,100-67 1008,124-105-1,-181 134-986,1173-980 334,-1201 1000-551,80-67-226,192-176-1556,-267 231 1174,-32 36 617,-1 0 1,1-1-1,-1 1 1,1 0-1,-1-1 0,1 1 1,-1-1-1,1 1 1,-1-1-1,1 1 0,-1-1 1,0 1-1,1-1 1,-1 1-1,0-1 0,0 0 1,1 1-1,-1-1 1,0 1-1,0-1 0,0 0 1,0 1-1,0-1 1,0 0-1,0 1 0,0-1 1,0 0-1,0 1 0,0-1 1,0 1-1,-1-2 1,0 1 34,0 1 0,0 0 1,0-1-1,-1 1 1,1 0-1,0 0 0,0-1 1,0 1-1,-1 0 0,1 1 1,0-1-1,0 0 1,-1 0-1,-1 1 0,-45 13 251,17-2-113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4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58 12715,'-14'-2'304,"-1"-2"0,1 0-1,0-1 1,0 0 0,1-1 0,0-1 0,-18-11 0,25 12 219,9 5-164,15 10-38,0 7-196,-1 0-1,-1 2 1,0 0 0,-1 0-1,15 27 1,-1-3-26,282 356 736,39-31-450,-120-168-337,-179-160-86,2-2 0,98 50 1,-120-72-104,-18-10 48,-1 1 0,1 0 0,-1 1 0,0 1 0,0 0 0,-1 1 0,14 12 0,-17-13-97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8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366 123 9594,'-2'-6'432,"0"0"-1,-1 0 1,0 0-1,0 1 1,0 0 0,-1-1-1,0 1 1,0 0-1,0 1 1,-1-1 0,1 1-1,-1 0 1,0 0-1,-1 0 1,1 1 0,-11-6-1,12 8-345,0-1 1,1 1-1,-1 0 0,0 0 1,0 0-1,0 1 0,0-1 1,0 1-1,0 0 0,0 0 1,0 0-1,0 1 0,0-1 1,0 1-1,0 0 0,0 0 1,0 1-1,1-1 0,-1 1 1,0-1-1,1 1 0,-1 0 1,1 1-1,0-1 0,0 1 1,0-1-1,-4 5 0,-8 11 22,1 0-1,1 0 1,0 2-1,2 0 1,0 0-1,-15 41 1,10-14-15,2 0 0,-9 59 0,12-39-26,4 1-1,3 0 1,2 0-1,4-1 1,2 1-1,19 96 1,-21-156-63,2 13 7,1 0 0,10 26 0,-13-42-1,-1-1 0,1 0 1,0 0-1,0 0 1,1 0-1,-1 0 0,1-1 1,0 1-1,0-1 1,0 0-1,0 1 0,1-1 1,-1-1-1,1 1 1,-1 0-1,1-1 0,6 3 1,-7-5 5,0 1 0,0 0 0,-1-1 0,1 0 0,0 0 0,0 0 0,0 0 1,0 0-1,0 0 0,0-1 0,0 0 0,0 1 0,0-1 0,0 0 0,-1-1 0,1 1 0,0 0 0,3-3 1,4-3 58,-1 0 1,0-1 0,12-11 0,2-7 110,0 0 0,-2-2 1,-1 0-1,-1-1 0,26-57 0,-23 37 6,-3 0 0,-2-2 0,12-58 0,-19 60-61,-2-1 1,-2 0-1,-2-84 1,-5 105-160,-1 1 1,-2-1 0,0 1 0,-2 0-1,-1 0 1,-2 1 0,-22-51 0,28 71-126,-1 0 1,0 1 0,-1-1 0,0 1-1,-9-10 1,11 13 86,0 0 1,0 1-1,0 0 1,0 0-1,0 0 1,-1 0-1,1 0 1,-1 1-1,1-1 1,-1 1-1,1 0 1,-1 0-1,-4 0 1,-13 0-315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9:0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66 9514,'-5'-5'279,"0"0"-1,-1 0 1,1 0-1,-1 1 1,0 0-1,0 0 1,-1 1-1,1-1 1,-1 1-1,0 1 1,0-1 0,-7-1-1,-8 0 626,0 0-1,-37-2 1,53 6-844,1 0 0,-1 1 1,1-1-1,-1 2 0,1-1 0,-1 0 1,1 1-1,-1 0 0,1 0 0,0 1 0,0-1 1,0 1-1,0 0 0,1 0 0,-1 1 1,1 0-1,0-1 0,0 1 0,-4 5 0,-8 11-81,1 0-1,1 1 1,-12 24-1,9-15 72,-122 235 24,117-214-30,3 0-1,2 1 1,-15 80-1,28-109-14,1-1-1,1 1 1,1 0-1,1 0 1,6 39-1,-5-53-22,1 1 0,0-1 0,1 0 1,0 0-1,0 0 0,1-1 0,0 1 0,0-1 0,1 0 0,0 0 0,1 0 0,0-1 1,0 0-1,1 0 0,-1 0 0,12 7 0,-13-10-5,0-1 0,0 0 1,0 0-1,1-1 0,0 0 0,-1 0 0,1 0 1,0 0-1,0-1 0,0 0 0,0 0 0,9-1 0,-6 0 5,-1-1-1,1 0 0,0-1 1,-1 0-1,1 0 0,-1-1 0,15-6 1,-1-3 51,0-1 0,-1-1 0,-1-1 0,37-34 0,9-16 249,-3-3 0,-2-2 0,-4-3 0,57-97-1,-100 146-242,0 0-1,-2-1 0,-1 0 0,-1-1 0,-2 0 0,0 0 0,6-42 0,-13 56-86,0 1-1,-1-1 0,0 0 1,-1 1-1,0-1 0,-1 1 1,0-1-1,-7-19 0,6 22-52,-1 1 0,0 0 0,0 1-1,-1-1 1,0 1 0,-1 0 0,1 0-1,-1 0 1,-1 1 0,1 0 0,-1 0-1,-13-8 1,11 8 21,-1 1-1,0 0 1,0 1-1,0 0 1,0 0 0,-18-3-1,-22-3-240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2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13731,'1'11'6124,"0"-11"-6014,-1 1 0,1 0 0,0-1 0,0 1 0,0-1 0,0 0 0,0 1 0,0-1 0,0 0 0,0 1 0,0-1-1,0 0 1,0 0 0,0 0 0,0 0 0,0 0 0,0 0 0,0 0 0,0 0 0,0 0 0,0 0 0,0-1 0,0 1 0,0 0 0,-1-1 0,3 0 0,14-3 507,-11 4-476,1-1 1,-1 0-1,0-1 0,0 1 1,0-1-1,0-1 0,0 1 1,8-5-1,28-10 199,-39 16-331,10-1 24,0-1 0,-1-1 1,0 0-1,0 0 0,13-8 0,-24 12-33,1-2 0,0 1 1,-1 0-1,1 0 0,0 0 0,0 0 0,0 0 0,0 0 0,0 1 0,0-1 0,0 1 0,1-1 0,-1 1 0,0 0 0,0 0 0,0 0 1,0 0-1,1 0 0,1 1 0,-3-1-1,-1 1 0,0-1 0,0 0 0,1 0 0,-1 1 0,0-1 0,0 0-1,0 0 1,0 1 0,1-1 0,-1 0 0,0 1 0,0-1 0,0 0 0,0 1 0,0-1 0,0 0 0,0 1 0,0-1 0,0 0 0,0 1 0,0-1 0,0 0 0,0 1 0,0-1 0,0 0 0,0 1 0,0-1 0,0 0 0,-1 1 0,1-1 0,0 0 0,0 0 0,0 1 0,0-1 0,-1 0 0,1 0 0,0 1 0,0-1 0,-1 0 0,1 0 0,0 1-1,0-1 1,-1 0 0,-14 15 11,14-14-9,-4 3 25,0 0 1,0-1-1,0 1 1,-1-1-1,1 0 1,-1 0-1,0-1 1,0 0 0,0 0-1,0 0 1,0-1-1,0 1 1,-1-1-1,1-1 1,0 0-1,-1 0 1,1 0-1,-8-1 1,-94-8 576,105 9-603,0 0 1,-1 0-1,1 0 0,0 1 1,0-1-1,0 1 1,-1 0-1,-3 1 1,7-2-9,0 0 0,0 0 0,0 0 0,0 0 0,0 0 0,0 0 0,0-1 0,0 1 0,0 0 0,0 0 0,0 0 0,0 0 0,0 0 0,0 0 0,0-1 0,0 1 0,0 0 0,0 0 0,0 0 0,0 0 1,0 0-1,0-1 0,0 1 0,0 0 0,0 0 0,0 0 0,0 0 0,0 0 0,0 0 0,88-14-2355,-84 14 2247,0 0 0,0 0 0,0 0 0,0 1 0,0 0 0,4 1 0,1 0-363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46 18268,'-7'4'3247,"14"-7"-3027,-1 0 0,1 0-1,-1 1 1,1 0 0,0 1 0,-1-1-1,15 0 1,-6 0-133,-6 1-54,21-4 123,53-2 0,-84 7-150,1 0 0,0 0 0,0 0 0,0 0-1,0 0 1,0 0 0,0 0 0,0 0 0,0-1 0,0 1 0,0 0-1,0 0 1,0 0 0,0 0 0,0 0 0,0 0 0,0 0 0,0 0-1,0 0 1,0 0 0,0 0 0,0 0 0,0 0 0,0 0 0,0 0-1,0 0 1,0 0 0,0 0 0,0 0 0,0-1 0,0 1 0,0 0-1,0 0 1,0 0 0,0 0 0,0 0 0,0 0 0,0 0 0,0 0-1,0 0 1,0 0 0,0 0 0,0 0 0,0 0 0,0 0 0,0 0-1,0 0 1,0 0 0,0 0 0,0 0 0,0 0 0,0-1 0,0 1-1,0 0 1,0 0 0,0 0 0,-9-5 204,-13-3 76,2 7-1,-1 1 1,-35 6 0,35-4-57,-1 0 0,-22-1 0,43-1-217,0-1 1,0 1-1,0 0 1,0 0-1,1 0 1,-1 0 0,0 0-1,0 0 1,0 0-1,0 0 1,0 1-1,0-1 1,0 0-1,0 0 1,1 1-1,-1-1 1,-1 1-1,10 6 80,26 7-831,-27-12 480,1 0-1,-1-1 1,0 0-1,10 0 1,-3-4-112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6:3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19244,'41'-8'3193,"43"-21"-2578,-34 11-357,149-41 49,-187 55-285,33-9 53,-44 13-71,1-1 0,0 1 0,0 0-1,0 0 1,0 0 0,0 0 0,0 0 0,0 0 0,0 0 0,0 1 0,0-1 0,-1 1-1,1-1 1,0 1 0,0 0 0,-1 0 0,1 0 0,0 0 0,2 2 0,-4-3-3,0 1 0,0-1 1,0 1-1,0-1 1,0 1-1,0 0 0,0-1 1,0 1-1,0-1 0,-1 1 1,1-1-1,0 1 0,0 0 1,-1-1-1,1 1 0,0-1 1,0 1-1,-1-1 0,1 1 1,0-1-1,-1 0 0,1 1 1,-1-1-1,1 1 1,-1-1-1,1 0 0,-1 1 1,1-1-1,-1 0 0,1 0 1,-1 1-1,0-1 0,-20 12 9,1-7 88,0 0 0,-1-1 0,-28 1-1,-32 6 393,-102 31 1263,164-35-1428,34-14-768,34-10-1580,-8 4 1098,-21 7 284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19:4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1939 81 10266,'-28'0'802,"0"-2"1,1 0-1,-1-2 0,-53-14 1,56 11-472,0 2 1,-1 0-1,0 1 1,1 2-1,-33 1 0,3 4-85,-75 15-1,71-8 150,-1-2-1,1-3 1,-1-3 0,-64-5 0,-97-12 352,173 14-721,-1 2 0,-74 12 0,100-8-27,1 1 0,-1 1 0,1 1-1,0 1 1,1 1 0,0 0 0,1 2 0,0 1 0,-28 22-1,-8 15-16,-82 90 0,111-110 5,13-16 2,1 2-1,1 0 1,0 1 0,1 0 0,-14 29 0,21-37 10,0 2 0,0-1 1,1 0-1,1 1 0,0-1 1,0 1-1,1 0 0,0 0 1,1-1-1,0 1 0,1 0 1,2 13-1,3 0-1,0-1 0,2 1 0,1-1 0,0 0 0,2-1 0,0 0 0,2-1 0,0 0 0,31 35 1,-24-33-8,1-2 0,1 0 0,1-1 1,1-2-1,1 0 0,0-2 0,48 23 0,-2-8-2,1-4-1,83 19 1,157 18-16,-237-52 28,0-3 0,1-4 0,0-3-1,89-9 1,-114 1 7,1-2-1,-2-3 1,1-1-1,-2-3 1,0-2-1,0-2 1,46-26-1,-31 9 192,-2-2-1,-2-3 1,98-88-1,-121 95-108,-2-2-1,-2-2 1,-1-1-1,-2-2 1,-2 0-1,32-64 0,-50 85-70,-1-1 0,-1 0-1,-1 0 1,-1-1-1,-1 0 1,0 0-1,-2 0 1,1-35-1,-4 45-9,-1-1-1,0 1 1,-1-1-1,0 1 1,-1 0-1,-1 0 1,0 0-1,0 0 1,-1 1-1,0-1 0,-1 1 1,-1 1-1,1-1 1,-2 1-1,1 0 1,-18-16-1,9 13-2,0 0 0,-1 1-1,0 1 1,-1 0 0,0 2-1,-1 0 1,0 1 0,-33-9-1,-2 3-5,1 3-1,-57-5 1,-84 3-489,160 14 227,-1 1 0,1 2 0,-56 13 0,51-6-22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2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 12099,'-31'5'5275,"31"-6"-5142,1 1-1,-1-1 1,0 1 0,1 0-1,-1-1 1,1 1-1,-1 0 1,1-1-1,-1 1 1,1 0-1,-1-1 1,1 1 0,-1 0-1,1 0 1,-1 0-1,1 0 1,-1-1-1,1 1 1,-1 0-1,1 0 1,-1 0 0,1 0-1,0 0 1,-1 0-1,1 0 1,-1 0-1,1 1 1,0-1-1,24 3 556,-20-2-256,45 3-19,0-2 0,0-2 0,0-3 0,0-2 0,-1-1 0,54-16 0,-81 17-390,131-24 69,-135 27-98,1 1 0,-1 0-1,0 2 1,1 0 0,-1 1-1,26 6 1,-11 0 19,59 7-1,-89-15 1,-2 0-6,0 0 0,0 0-1,0 0 1,1 0 0,-1 1 0,0-1 0,0 0 0,0 1-1,0-1 1,0 0 0,0 1 0,0-1 0,1 2-1,-4-1-555,0 0-1,0 0 0,0 0 0,-1 0 1,1 0-1,0-1 0,-1 1 0,-2-1 1,3 0 374,0 0 0,0 0 0,0 0-1,0 0 1,0-1 0,1 1 0,-1-1 0,0 1 0,0-1 0,-2-1 0,-8-8-941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8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17612,'-3'8'2104,"2"5"-1272,1 4-424,0 12 2649,0 9-2169,1 16-664,2 6-104,4 7-208,-1 3-208,4-5-632,0-6-688,2-14 1336,3-11-264,0-22-209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3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48 5961,'0'1'235,"-1"-1"0,1 1 1,0 0-1,-1 0 0,1-1 0,-1 1 0,1 0 0,-1-1 0,1 1 0,-1-1 0,1 1 0,-1-1 0,1 1 0,-1-1 0,0 1 1,1-1-1,-1 0 0,0 1 0,1-1 0,-1 0 0,0 1 0,0-1 0,1 0 0,-1 0 0,0 0 0,0 0 0,0 0 0,1 0 1,-1 0-1,0 0 0,0 0 0,1 0 0,-3 0 0,2-1 19,0 1 0,-1 1 1,1-1-1,-1 0 0,1 0 0,0 0 0,-1 1 0,1-1 1,0 1-1,-1-1 0,1 1 0,-2 0 0,-2 7 3692,10-6-899,17-5-496,-16 2-2921,276-55 1789,-273 54-1407,15-3 2,-23 5-12,0 0 0,0-1 0,-1 1 0,1 0 0,0 0 0,0 0 0,-1 0 0,1 0 0,0 0 0,-1 1 0,1-1 0,0 0 0,0 0 0,-1 0 0,1 1 0,0-1 0,-1 0 0,1 1 0,0-1 0,-1 1 0,1-1 0,-1 1 0,1-1 0,-1 1 0,1 0 0,0 0-4,-1 1 2,1-1 6,-1 0-55,0-1 0,0 1-1,0-1 1,0 1 0,0-1 0,0 1 0,0-1 0,0 1 0,-1-1 0,1 1 0,0-1 0,0 1 0,0-1 0,-1 0 0,1 1 0,0-1 0,-1 1 0,1-1 0,0 0-1,-1 1 1,1-1 0,0 0 0,-1 0 0,1 1 0,0-1 0,-1 0 0,1 0 0,-1 1 0,1-1 0,-1 0 0,1 0 0,-1 0 0,1 0 0,-1 0 0,1 0 0,0 0-1,-1 0 1,1 0 0,-1 0 0,1 0 0,-1 0 0,1 0 0,-1 0 0,1 0 0,-1 0 0,1 0 0,-1-1 0,1 1 0,0 0 0,-1 0 0,1 0 0,-1-1 0,1 1-1,0 0 1,-1-1 0,1 1 0,0 0 0,-1-1 0,1 1 0,-1-1 0,1-8-447,0-5-199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146 191 14763,'-2'6'2194,"-8"42"-710,2 0 0,-2 86 0,3-37-887,-59 441 1073,49-418-1481,10-75-137,-1 10 35,-2 72-1,10-125-84,0-1 0,0 1-1,0-1 1,0 1-1,0 0 1,1-1-1,-1 1 1,0-1-1,1 1 1,-1-1 0,1 1-1,-1-1 1,1 1-1,0-1 1,0 0-1,0 1 1,0-1-1,0 0 1,0 0 0,0 1-1,0-1 1,0 0-1,0 0 1,1 0-1,-1 0 1,0-1-1,1 1 1,1 1-1,3-1 29,0 0-1,0 1 0,0-2 0,0 1 1,0-1-1,7 0 0,8 0 74,185 22 509,-76-6-466,-50-9-75,155-6-1,-182-6-63,0-2 0,-1-2 0,98-30 1,-69 10-1,86-26 31,-162 54-35,-1 0 1,1 0-1,-1 1 0,1 0 1,0-1-1,-1 2 0,1-1 1,0 0-1,-1 1 0,1 0 0,-1 0 1,1 0-1,6 3 0,1 2-1,-1 1 1,0-1-1,14 13 0,-14-11 3,1 0 1,-1-1 0,18 9-1,-25-15 1,0 1 0,-1-1 0,1 0-1,0 0 1,-1-1 0,1 1-1,0-1 1,0 1 0,0-1-1,-1-1 1,1 1 0,0 0-1,0-1 1,0 0 0,-1 0-1,6-2 1,-3 1-7,0-1 0,-1-1 0,1 1 0,-1-1 0,0 0 0,0 0 0,0-1 0,8-8 0,0-4-5,-1 0-1,-1-1 0,0 0 1,15-38-1,-6 3 8,-2-1-1,-3 0 0,12-80 1,-14 37 27,-1-109-1,-12 157-13,-3 1 0,-9-52-1,-26-93-45,32 168 23,-4-44-36,-1-5-98,11 74 142,0 0-1,0 0 1,0 0-1,-1 0 1,1-1-1,0 1 1,0 0-1,0 0 1,0 0-1,0 0 1,0 0-1,0 0 1,-1-1-1,1 1 1,0 0-1,0 0 1,0 0-1,0 0 1,-1 0-1,1 0 1,0 0-1,0 0 1,0 0-1,-1 0 1,1 0-1,0 0 1,0 0-1,0 0 1,0 0-1,-1 0 1,1 0-1,0 0 1,0 0-1,0 0 1,0 0-1,-1 0 1,1 0-1,0 0 1,0 0-1,0 0 1,0 0-1,-1 1 1,1-1-1,0 0 1,0 0-1,0 0 1,-7 6-38,-9 17-16,13-17 50,-1 0 1,0-1-1,-1 1 1,1-1-1,-9 8 1,11-12 6,0 1 1,-1-1-1,1 1 0,0-1 0,-1 0 1,1 0-1,-1 0 0,0 0 1,1-1-1,-1 1 0,0-1 0,1 0 1,-1 1-1,0-1 0,0 0 1,1-1-1,-1 1 0,-3-1 0,-42-9 53,26 5-39,0 1 0,-30-2 0,-173 8 47,121 1-57,-134-13 0,1-28 41,146 20 8,0 5-1,-132-4 0,113 27-1,52-2-364,56-8 260,1 0 0,0 1 0,0-1 0,0 0 0,0 0 0,-1 0 0,1 0 0,0 0 0,0 0 0,0 0 0,0-1 0,-1 1 1,1 0-1,0-1 0,0 1 0,0-1 0,0 1 0,0-1 0,0 1 0,0-1 0,0 0 0,0 1 0,0-1 0,0 0 0,1 0 0,-1 0 0,0 0 0,0 0 0,1 0 1,-1 0-1,0-1 0,0-2-27,0 0 0,1 0 0,0 0-1,-1 1 1,1-1 0,1 0 0,-1 0 0,2-7 0,6-28-407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4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2598 263 9946,'-227'-21'974,"-1"10"-1,-401 32 1,534-10-839,0 4 1,1 5 0,1 3-1,1 4 1,-147 66 0,171-61 50,2 3 1,1 3 0,1 3-1,3 3 1,1 2 0,3 3-1,-90 99 1,120-117-119,2 2 0,2 0 0,0 2 0,3 0 0,1 2 0,1 0 0,-23 76 1,34-88-65,2 0 0,1 0 0,1 0 1,1 0-1,2 49 0,2-54-12,1 0 1,0 0-1,2 0 0,0-1 1,1 1-1,1-2 1,1 1-1,12 20 0,-9-21-5,1 0 0,1 0-1,0-1 1,2-1 0,0 0-1,21 17 1,-10-13-7,0-1 0,2-1 0,45 22 1,-3-10-10,1-3-1,133 31 1,-93-33 17,0-6 1,1-4-1,1-5 0,172-8 0,-157-11 4,0-5 0,-1-6-1,218-64 1,-184 32 5,-2-8 0,195-102-1,-234 96 3,-3-5-1,-3-4 1,139-122-1,-193 143 17,105-122-1,-137 141-3,-2 0-1,-2-2 1,-1-1-1,-2 0 1,20-54-1,-35 75 11,0 1-1,-1-2 0,-1 1 1,-1 0-1,0-1 0,-2 1 1,0-1-1,0 0 1,-2 1-1,0-1 0,-1 0 1,-1 1-1,-1 0 0,0-1 1,-1 1-1,-1 1 0,-1-1 1,0 1-1,-1 0 1,-1 1-1,0 0 0,-1 0 1,-1 1-1,0 0 0,-16-15 1,3 8 13,-1 1 1,0 1-1,-2 1 1,0 1-1,-1 1 0,-36-14 1,2 5-3,-1 3 1,-67-14-1,38 17-33,0 3-1,-138-5 1,-202 33-4,81 27-37,320-35 37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0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3668 407 11058,'-4'-16'266,"0"1"-1,-1 0 1,0 0-1,-11-19 0,12 27-154,0 1 0,0-1 0,-1 1 0,0 1 1,0-1-1,0 1 0,-1 0 0,0 0 0,0 0 0,0 1 0,-10-5 0,-8-2 576,-1 1 0,-52-14 0,27 10-52,-159-43 390,-242-34 0,316 73-1006,-2 7 0,1 6-1,-238 20 1,-405 95-15,677-93 1,-532 117 18,603-125-4,0 1 0,1 1 0,1 2 0,0 1 0,-48 32 0,62-35-10,0 1 0,1 0 0,1 1 0,0 0 0,0 1 0,1 1 0,1 0 0,1 0 0,0 1 0,1 1 0,-8 20 0,6-6-40,1 1-1,1 0 1,2 1-1,2 0 0,1 0 1,1 0-1,2 0 1,1 1-1,2-1 0,11 60 1,2-19-50,4-1 0,3 0-1,53 115 1,-4-32 27,122 196-1,-159-301 38,3-1 0,2-2 0,3-2 0,1-1 0,2-3 0,1-1 0,3-3 0,55 34 0,-27-26 0,2-3 0,3-4 0,0-4-1,169 49 1,-111-49 33,2-7 0,0-5-1,2-6 1,0-7 0,0-7 0,1-5-1,-1-7 1,0-6 0,-1-6 0,263-76 0,-238 41 203,-4-7 0,-2-8 0,245-146 0,-179 61-65,-180 118-123,-2-2 0,62-71 0,-84 83-17,-1-2-1,-2 0 1,0-2-1,-3 0 1,19-43-1,-27 48 1,0 0 1,-2-1-1,-1-1 1,-1 1-1,-1-1 1,-2 0-1,0-43 1,-4 39 9,-2 0 0,-1 0 1,-2 0-1,-1 1 0,-1 0 0,-2 0 1,-1 1-1,-2 0 0,0 1 0,-2 1 1,-2 0-1,-1 1 0,-35-42 0,28 41 11,-1 1 0,-2 2 1,0 1-1,-2 1 0,-1 1 0,-1 2 0,0 1 0,-2 2 0,0 1 0,-1 2 0,-61-19 0,23 16 13,-1 3 0,-128-10-1,-155 20-441,-113 45-371,320-19 542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0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23 13835,'6'-23'4632,"-9"39"-5,-11 63-4021,4 0 0,-1 119 0,11-197-655,0-1 1,0 0-1,0 1 1,0-1-1,0 1 1,0-1-1,0 0 1,0 1-1,0-1 1,0 0-1,0 1 1,0-1-1,0 1 1,0-1-1,0 0 1,0 1-1,0-1 1,0 0-1,-1 1 1,1-1-1,0 0 0,0 1 1,0-1-1,-1 0 1,1 1-1,0-1 1,0 0-1,-1 0 1,1 1-1,0-1 1,-1 0-1,1 0 1,0 0-1,-1 1 1,0-1-1,-11-8-1784,-13-25-373,24 32 2192,-15-23-757,-2 0-94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0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12315,'-3'0'1560,"2"0"-912,4 1-64,3 1 793,9-1-153,2-1-96,8 0-192,2 0-104,2-3-175,2 2-105,-1 1-424,1-2-280,-6 2 1008,-6-4-816,-9-3-40,-4 0 40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3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13395,'0'-1'59,"0"0"1,0-1 0,1 1-1,-1 0 1,0 0-1,1 0 1,-1 0-1,1 0 1,-1 0 0,1 0-1,-1 0 1,1 0-1,0 0 1,-1 0-1,1 1 1,0-1 0,0 0-1,-1 0 1,1 1-1,0-1 1,0 0-1,0 1 1,0-1 0,2 0-1,32-14 184,-29 13-95,32-11 324,-1 3-1,2 1 0,42-5 0,122-4 649,572 22-84,-300 9-1443,482-46-522,-488 11 899,-30 20 194,-93 3 91,-2-22 639,-206-5 166,-42 7-22,-81 17-816,-18 4-288,-28 4-471,-33 1 232,34-6 82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75 13331,'-7'6'1253,"-1"-1"-1,0 0 1,0 0 0,0-1-1,-18 7 1,25-10-786,3-2-379,-1 1-1,1 0 1,-1 0 0,1-1 0,-1 1-1,1-1 1,-1 1 0,0-1 0,1 1-1,-1-1 1,0 0 0,3-2 0,0 1 24,85-39 364,24-13-394,-104 48-11,-18 8-26,-17 7 3,-245 102 180,368-137-120,39-18-45,-147 48-92,1 0 0,-20 9 1,0 2-20,-95 29 1055,114-41-976,-45 15 102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16155,'1'4'151,"-1"0"0,1 0 0,-1 1 0,1-1 0,-1 0 0,-1 1 0,1-1 0,-1 0 0,-1 7 0,-1 15 179,2-15-182,1 0 0,1 0 1,0 0-1,0 1 1,1-1-1,1 0 0,0-1 1,0 1-1,1 0 1,0-1-1,1 0 0,0 0 1,8 11-1,-55-77-4149,22 36 3267,-1 0-56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12187,'-7'3'1688,"3"1"-976,4 2-232,4 2 1385,9 0-817,5-2-112,8-2-216,6 1-96,6-5-120,2 0-71,5-5-225,-3 1-344,-3-7 208,-1 3-40,-3 2-136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9:2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13347,'-15'-9'1345,"-13"-5"174,28 13-1359,-1 1-1,0 0 0,0-1 0,1 1 0,-1 0 0,0 0 1,0-1-1,0 1 0,1 0 0,-1 0 0,0 0 0,0 0 1,0 0-1,1 0 0,-1 0 0,0 1 0,0-1 0,0 0 0,1 0 1,-1 0-1,0 1 0,0-1 0,1 1 0,-1-1 0,0 0 1,1 1-1,-1-1 0,0 2 0,0-2-92,1 0-1,0 1 0,0-1 1,-1 0-1,1 1 0,0-1 1,0 0-1,0 1 1,0-1-1,-1 0 0,1 1 1,0-1-1,0 1 1,0-1-1,0 0 0,0 1 1,0-1-1,0 1 1,0-1-1,0 0 0,0 1 1,0-1-1,0 1 1,1-1-1,-1 0 0,0 1 1,0-1-1,0 1 1,0-1-1,1 1 0,12 8 682,26 2-667,-31-10 171,30 10-49,0-3-1,1-1 1,71 4-1,130-4 21,-207-7-140,-1-2 0,0-1 0,0-2 0,0-1 0,41-14 0,24-4 139,-76 21-183,1 1 0,31 0 0,-53 2-44,0 1-1,0-1 1,0 0-1,0 0 1,0 0 0,0 0-1,-1 1 1,1-1-1,0 0 1,0 0-1,0 0 1,0 0 0,0 1-1,0-1 1,0 0-1,0 0 1,0 0-1,0 0 1,0 1 0,0-1-1,0 0 1,0 0-1,0 0 1,0 0 0,0 1-1,0-1 1,1 0-1,-1 0 1,0 0-1,0 0 1,0 1 0,0-1-1,0 0 1,0 0-1,0 0 1,0 0-1,1 0 1,-1 0 0,0 0-1,0 1 1,0-1-1,0 0 1,0 0-1,1 0 1,-1 0 0,0 0-1,0 0 1,0 0-1,0 0 1,1 0-1,-1 0 1,0 0 0,-21 12-1058,15-8 950,0-2-151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4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12 295 13619,'-11'14'4604,"19"-21"-3638,37-32 217,54-61-1,-36 35-873,-29 26-208,-21 24-3,-11 12 11,-5 5 55,-34 36 326,-73 56-1,120-111-209,23-20-253,3 1 1,44-36-1,-60 60-51,-20 12 24,0 0-1,0 0 1,0 0 0,0 0 0,0 0 0,0 0-1,0 0 1,0 0 0,0 0 0,0 0 0,0 0 0,0 0-1,0 0 1,0 0 0,0 0 0,0 0 0,0 0-1,0 0 1,0 0 0,0 1 0,0-1 0,0 0 0,0 0-1,0 0 1,0 0 0,0 0 0,0 0 0,0 0-1,0 0 1,0 0 0,0 0 0,0 0 0,0 0 0,0 0-1,0 0 1,0 0 0,0 0 0,0 0 0,0 0-1,1 0 1,-1 0 0,0 0 0,0 0 0,0 0 0,0 0-1,0 0 1,0 0 0,0 0 0,0 0 0,0 0-1,0 0 1,0 0 0,0 0 0,0 0 0,-8 10 11,-49 49 47,-39 37-772,87-87 570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4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356 156 12307,'1'-19'473,"0"7"-5,0-1 0,-1 0 1,-1 0-1,-4-23 0,5 34-368,-1-1 0,0 0 0,1 1 0,-1 0 0,0-1 1,-1 1-1,1-1 0,0 1 0,-1 0 0,1 0 0,-1 0 0,0 0 0,1 0 0,-1 0 0,0 0 0,0 1 0,0-1 0,-1 1 0,1-1 0,0 1 0,-1 0 0,1 0 0,0 0 0,-1 0 0,1 0 0,-1 1 0,0-1 0,1 1 0,-5-1 1,1 1 18,0 1 1,0-1-1,0 1 1,0 1-1,0-1 1,1 1 0,-1 0-1,0 0 1,1 0-1,-1 1 1,1 0 0,0 0-1,0 0 1,0 1-1,-8 7 1,0 1-4,1 1 1,1 0 0,0 1-1,-11 18 1,4-2-53,2 1 0,1 0 0,1 1 0,2 1 0,2 0 0,-13 66 0,13-36-41,4 2 1,2 116 0,6-140-25,1 0 1,2-1-1,2 1 1,2-1-1,18 50 1,-21-72 3,2 0 1,0 0-1,1 0 1,0-1 0,2 0-1,0-1 1,1 0 0,0-1-1,1 0 1,1-1 0,1-1-1,31 24 1,-39-33 8,1 1 1,0-1 0,0-1-1,0 1 1,0-2-1,0 1 1,1-1-1,-1 0 1,1 0-1,-1-1 1,1-1-1,0 1 1,11-2 0,-13 0 20,0 0 0,0 0 1,-1-1-1,1 0 0,0-1 1,-1 1-1,1-1 0,-1-1 1,0 1-1,0-1 1,0 0-1,0 0 0,-1-1 1,1 0-1,-1 0 0,6-8 1,2-5 119,0-1 1,-2-1 0,0 0 0,-1 0-1,-1-1 1,-1-1 0,7-30-1,-2-6 385,10-96-1,-19 107-260,-2 1-1,-7-84 0,2 102-260,-2-1 0,-1 1 0,-1-1 0,-2 2 0,-18-43-1,21 57-153,-1 0 0,0 1-1,-1 0 1,-1 1-1,0 0 1,0 0-1,-1 1 1,-20-17-1,23 22 17,1 1 0,-1-1 0,0 1-1,-1 0 1,1 0 0,-1 1-1,1 0 1,-1 1 0,0-1 0,0 2-1,0-1 1,0 1 0,0 0 0,-1 1-1,1 0 1,-11 1 0,-23 6-438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4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11042,'-1'14'552,"0"-1"0,-4 18 0,2-19-285,1 1 1,0 23-1,2-24-195,1 0 0,1 0 0,0-1-1,1 1 1,0-1 0,1 0 0,0 1 0,0-1-1,1-1 1,1 1 0,0-1 0,0 0 0,1 0-1,0-1 1,1 0 0,0 0 0,1-1 0,-1 0-1,2-1 1,-1 1 0,1-2 0,0 1 0,0-1-1,18 7 1,7 1-24,1-2 0,1-1 0,0-1 0,67 8 0,154-2 84,330-7 90,24 0-76,-36 9-81,1389 32-74,776 39 23,-341-55 35,-107-109-21,-859 12-11,-6-60-5,-1410 121-11,567-60 224,0 44 19,-512 21-196,97 0 56,-168-4-84,1 1 0,-1 0 1,1 0-1,-1-1 0,0 0 0,1 1 1,-1-1-1,0 0 0,1 0 0,-1 0 1,0-1-1,0 1 0,0 0 0,0-1 1,0 1-1,2-4 0,-3 4-4,-1 1 0,1-1-1,-1 0 1,1 1 0,-1-1-1,0 0 1,0 0 0,1 1-1,-1-1 1,0 0 0,0 0 0,0 1-1,0-1 1,0 0 0,0 0-1,0 0 1,0 0 0,0 1 0,0-1-1,-1-1 1,1 0-1,-1 1 0,0-1 0,0 1 0,0-1 0,0 1 1,0 0-1,0-1 0,0 1 0,-1 0 0,1 0 0,0 0 0,-1 0 0,-1-1 0,-2-1-94,0 1-1,0-1 0,0 2 0,0-1 0,0 0 0,0 1 0,0 0 0,-1 0 1,-9 0-1,-1-1-475,15 2 531,1 0 0,-1 0-1,0 0 1,0-1 0,0 1 0,0 0 0,1 0 0,-1-1 0,0 1 0,0-1 0,1 1-1,-1 0 1,0-1 0,1 1 0,-1-1 0,0 0 0,1 1 0,-1-1 0,1 1 0,-1-1-1,1 0 1,-1 0 0,1 1 0,-1-2 0,-2-8-383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4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59 16027,'13'-16'2548,"-24"110"-585,-13 139-375,22-179-1476,2 0-1,8 73 1,-5-107-65,0 0 0,0 1 0,2-2 0,10 28 0,-26-75 96,2 1 0,-11-56 1,-5-73-357,16 95 133,-8-93-195,-6-40-180,17 168 358,6 26 96,0 0 0,0 0 0,0 0 0,0 0-1,0 0 1,0 0 0,0 0 0,0-1 0,0 1 0,0 0 0,0 0 0,0 0 0,0 0 0,0 0-1,0 0 1,0 0 0,0 0 0,0 0 0,0-1 0,0 1 0,0 0 0,0 0 0,0 0-1,0 0 1,-1 0 0,1 0 0,0 0 0,0 0 0,0 0 0,0 0 0,0 0 0,0 0-1,0 0 1,0 0 0,0-1 0,0 1 0,0 0 0,-1 0 0,1 0 0,0 0 0,0 0 0,0 0-1,0 0 1,0 0 0,0 0 0,0 0 0,0 0 0,0 0 0,-1 0 0,1 0 0,0 0-1,0 0 1,0 0 0,0 1 0,0-1 0,0 0 0,0 0 0,0 0 0,0 0 0,0 0-1,-1 0 1,1 0 0,-3 8-23,1 12 7,2-4 5,1-1-1,1 1 0,0-1 0,6 20 0,22 61-127,-17-58-5,-1-1-110,24 78 694,-35-111-426,1 0 1,-2 0-1,1 1 0,0-1 1,-1 0-1,1 0 0,-1 0 1,0 0-1,-1 0 0,1 1 1,-1-1-1,0 0 0,0 0 1,0 0-1,-2 5 0,-15 18-7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4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5 350 16972,'0'-1'87,"-1"-1"1,0 1-1,0-1 1,1 0 0,-1 1-1,1-1 1,0 0 0,-1 0-1,1 1 1,0-1-1,0 0 1,0 0 0,0 1-1,1-1 1,-1 0 0,0 1-1,1-1 1,-1 0-1,1 1 1,-1-1 0,1 0-1,0 1 1,0-1 0,0 1-1,0-1 1,0 1-1,0 0 1,0-1 0,0 1-1,0 0 1,1 0-1,-1 0 1,3-2 0,6-4 100,-1 1 1,1 0-1,0 1 1,11-4-1,-13 5-69,94-42 88,-1-5-1,109-76 0,-195 117-276,-11 6 12,1 1-1,-1 0 1,1 0-1,-1 0 0,1 1 1,10-4-1,-15 6 46,0 0 0,1 0 0,-1 0 0,0 0-1,1 0 1,-1 0 0,0 0 0,0 0 0,1 0 0,-1 0 0,0 0-1,1 0 1,-1 1 0,0-1 0,0 0 0,1 0 0,-1 0 0,0 0-1,0 1 1,1-1 0,-1 0 0,0 0 0,0 1 0,0-1 0,0 0-1,1 1 1,-1-1 0,0 0 0,0 0 0,0 1 0,0-1 0,0 0-1,0 1 1,0-1 0,0 0 0,0 1 0,0-1 0,0 1 0,0 15-376,0-15 347,-1 12-99,-2 43-274,8-13 95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5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14515,'7'-9'1344,"-3"0"-944,-3 3-167,1 1 255,-1 2-160,-1 5-232,2 5-200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5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49 16379,'2'-47'2782,"-2"46"-2763,0 1-1,0 0 0,0 0 1,0 0-1,0 0 0,0 0 0,0 0 1,0 0-1,0 0 0,-1 0 1,1 0-1,0 0 0,0 0 1,0 0-1,0-1 0,0 1 0,0 0 1,0 0-1,0 0 0,-1 0 1,1 0-1,0 0 0,0 0 0,0 0 1,0 0-1,0 0 0,0 0 1,0 0-1,-1 0 0,1 1 0,0-1 1,0 0-1,0 0 0,0 0 1,0 0-1,0 0 0,0 0 1,0 0-1,0 0 0,-1 0 0,1 0 1,0 0-1,0 0 0,0 0 1,0 0-1,0 1 0,0-1 0,0 0 1,0 0-1,0 0 0,0 0 1,0 0-1,0 0 0,0 0 1,0 0-1,0 1 0,0-1 0,0 0 1,0 0-1,0 0 0,0 0 1,0 0-1,0 0 0,0 1 0,-6 9 769,-6 30-98,1 2 1,3-1 0,-7 82 0,10-73-486,-25 500 1564,29-561-1556,-1 1 0,0-1 0,-1 1 0,0 0 0,-4-10 0,-3-7-32,-37-113 204,37 114-358,-2 0-1,0 1 1,-20-29-1,35 57-41,0-1 0,0 1 0,1-1 0,-1 0 1,1 0-1,-1 0 0,1-1 0,0 1 0,0-1 0,-1 0 0,1 0 0,0 0 1,0 0-1,0-1 0,0 0 0,6 0 0,5 1-361,0-2 0,-1 1 0,1-2 0,16-3 0,-15 1-443,0-1-1,0-1 1,-1 0 0,0-1 0,28-18 0,-35 21 539,-1-1 1,0-1 0,0 1-1,-1-1 1,0 0 0,0 0-1,0-1 1,-1 0 0,0 0-1,0 0 1,-1-1 0,0 1-1,4-12 1,-7 9 1369,-7 12 309,-9 15 544,-23 54 1238,35-63-3024,0-1 0,0 1 0,0 0 0,1 0 0,1 0 0,-1 0 0,1 0 0,0 8 0,1-15-149,1 0 1,-1 0-1,0 0 1,0 0-1,0 0 1,1 0 0,-1-1-1,0 1 1,1 0-1,-1 0 1,1 0 0,-1 0-1,1-1 1,-1 1-1,1 0 1,0-1-1,-1 1 1,1 0 0,0-1-1,-1 1 1,1-1-1,0 1 1,0-1 0,0 1-1,-1-1 1,1 0-1,0 1 1,0-1-1,0 0 1,0 0 0,0 1-1,1-1 1,35-1 36,-28 0-22,35-3 14,-21 1-20,0 1-1,-1 1 0,1 1 1,0 1-1,0 1 0,44 10 1,-60-10 21,14 2 290,-22-7-198,1 1 1,-1-1 0,1 0 0,-1 0-1,0 1 1,0-1 0,-2-4-1,2 4-15,-30-74 1115,-27-82 168,55 140-1283,3 19-110,0 0-1,0-1 1,0 1-1,0 0 1,0-1-1,0 1 1,0 0-1,0 0 1,0-1-1,0 1 1,0 0-1,0-1 1,1 1-1,-1 0 1,0 0-1,0-1 1,0 1-1,0 0 1,1 0 0,-1 0-1,0-1 1,0 1-1,1 0 1,-1 0-1,0 0 1,0 0-1,1-1 1,1 1-7,0 0 1,1 1-1,-1-1 1,0 0-1,0 1 1,0 0-1,0-1 1,0 1-1,0 0 1,2 1 0,9 3-136,4 1-243,-1-2 1,2 0-1,-1 0 1,0-2 0,1 0-1,-1-1 1,1-1 0,-1 0-1,25-5 1,4-3-397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5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48 250 17996,'0'0'78,"0"1"1,-1-1-1,1 1 1,0-1-1,-1 1 1,1-1 0,0 1-1,-1-1 1,1 1-1,0-1 1,0 1-1,0-1 1,-1 1-1,1 0 1,0-1-1,0 1 1,0-1-1,0 1 1,0 0-1,0-1 1,0 1-1,0-1 1,1 1-1,-1-1 1,0 1-1,0-1 1,0 1-1,1 0 1,-1-1 0,0 1-1,1 0 1,0-1 27,0 0 0,0 0 1,0-1-1,0 1 0,1 0 1,-1 0-1,0-1 0,0 1 1,0 0-1,0-1 0,0 1 1,0-1-1,0 0 0,1 0 1,36-28 1695,-18 10-1108,-1-1-1,21-27 1,-35 40-574,1-1 0,-1 0 1,-1 0-1,0 0 0,0 0 0,0-1 1,-1 1-1,0-1 0,-1 0 1,2-14-1,-4 22-100,1-1 0,-1 1 0,0-1 0,0 1 0,0-1 0,0 1 1,0-1-1,-1 1 0,1-1 0,0 1 0,-1-1 0,1 1 0,-1 0 0,1-1 0,-1 1 0,0-1 1,0 1-1,1 0 0,-1 0 0,0 0 0,0-1 0,0 1 0,-1 0 0,1 0 0,0 0 0,0 0 1,-2 0-1,1 0 2,-1 0 1,1 0 0,-1 1-1,1 0 1,-1-1 0,1 1-1,-1 0 1,1 0 0,-1 0-1,1 0 1,-1 1 0,1-1-1,-1 1 1,1-1 0,0 1-1,-4 2 1,-3 1 1,1 0-1,0 1 1,0 0 0,1 1 0,0-1-1,0 1 1,0 1 0,0 0-1,1 0 1,0 0 0,-7 12-1,2-2-11,1 1 0,1 0 0,1 0 0,-8 23 0,13-29-21,-1-1 0,2 1 0,-1-1-1,0 22 1,3-31-10,-1 0-1,1 1 0,0-1 1,0 1-1,0-1 1,1 0-1,-1 1 0,1-1 1,-1 0-1,1 1 1,0-1-1,0 0 0,0 0 1,0 0-1,0 0 1,0 0-1,1 0 0,-1 0 1,1 0-1,-1 0 1,1 0-1,0-1 0,-1 1 1,1-1-1,0 1 1,0-1-1,0 0 0,1 0 1,-1 0-1,2 1 1,2-1-127,-1 0 1,0-1-1,0 0 1,1 0 0,-1 0-1,0-1 1,0 1 0,1-1-1,-1 0 1,0-1-1,0 1 1,0-1 0,0 0-1,0-1 1,8-4-1,8-7-936,-1 0 0,20-18 0,-30 24 581,93-85-1864,-57 49 907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15843,'-1'4'301,"-1"1"0,1-1-1,-1 0 1,1 1-1,-1-1 1,-1 0-1,1 0 1,0 0-1,-1 0 1,0 0 0,-4 3-1,-4 9 686,-17 30 708,-36 83-1,18-33-2314,46-96 593,-16 26-894,16-26 879,-1 1 0,1-1-1,0 1 1,0-1-1,0 0 1,-1 1 0,1-1-1,0 0 1,0 1-1,-1-1 1,1 0 0,0 1-1,-1-1 1,1 0 0,-1 0-1,1 1 1,0-1-1,-1 0 1,1 0 0,0 0-1,-1 1 1,1-1 0,-1 0-1,1 0 1,-1 0-1,1 0 1,-1 0 0,1 0-1,0 0 1,-1 0-1,1 0 1,-1 0 0,1 0-1,-1 0 1,1 0 0,0-1-1,-1 1 1,1 0-1,-1 0 1,1 0 0,0-1-1,-1 1 1,1 0 0,0 0-1,-1-1 1,1 1-1,0 0 1,-1-1 0,1 1-1,0 0 1,-1-1 0,1 1-1,0 0 1,0-1-1,0 1 1,0-1 0,-1 1-1,1 0 1,0-2 0,-3-6-362,1 0 1,1-1-1,-1 1 1,1-1-1,0 0 1,1-9-1,5-53-43,-5 62 777,1 1 0,0-1-1,1 1 1,0 0 0,0 0 0,4-11-1,-5 18-173,0-1-1,0 1 1,0-1-1,0 1 1,0 0-1,0 0 1,0-1-1,0 1 1,1 0-1,-1 0 1,0 0-1,1 0 1,-1 0-1,0 1 1,4-2-1,-3 1 4,0 1 1,0-1-1,1 1 0,-1 0 0,0 0 0,1 0 0,-1 0 1,0 1-1,0-1 0,1 0 0,-1 1 0,0 0 0,0-1 1,3 3-1,18 7 364,28 18 0,-36-18-1201,1-1 0,0-1 0,0-1 0,29 10 0,-20-13-14,-1-5-255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1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45 17572,'-1'-1'139,"0"1"0,0 0 0,0-1 0,0 1 0,1 0 0,-1-1 0,0 1 0,0 0 0,0 0 0,0 0 0,0 0 0,0 0 0,0 0 0,0 0 0,0 0 0,0 0 0,0 0 0,-2 1 0,-18 6 378,12-3-284,0 1 1,0 0 0,0 0 0,0 1-1,1 0 1,0 1 0,0 0-1,1 0 1,0 1 0,0 0-1,1 0 1,0 1 0,0-1 0,1 1-1,0 0 1,-6 15 0,11-22-224,-1-1 1,0 1-1,1 0 1,-1-1-1,1 1 1,-1 0-1,1 0 1,0 0-1,0-1 1,0 1 0,0 0-1,0 0 1,0 0-1,1-1 1,-1 1-1,0 0 1,1 0-1,0-1 1,-1 1-1,1 0 1,0-1 0,1 3-1,0-3-2,-1 0 0,1 0 0,-1 0 0,1 0 0,0 0 0,-1 0 0,1-1 0,0 1 0,0-1 0,-1 1 1,1-1-1,0 1 0,0-1 0,0 0 0,0 0 0,0 0 0,3-1 0,5 0 10,1-1 1,-1-1 0,1 0-1,-1 0 1,0-1-1,12-6 1,109-71 212,-60 35-42,-68 44-171,0 0 0,0 0 0,0 1-1,0-1 1,0 1 0,0 0 0,1 0 0,-1 0-1,0 0 1,6 0 0,-9 1-10,1 0-1,0 0 1,-1 0-1,1 0 1,-1 0-1,1 0 1,0 1-1,-1-1 1,1 0-1,-1 0 1,1 1-1,-1-1 1,1 0-1,-1 1 1,1-1-1,-1 0 1,1 1-1,-1-1 1,1 1-1,-1-1 1,0 1-1,1 0 1,0 1 6,-1 0 1,1-1-1,0 1 1,-1 0-1,0 0 1,0 0-1,1 0 1,-1-1-1,0 1 1,-1 4-1,-2 13 37,2-14-24,0 0 0,1 0 1,-1 1-1,1-1 0,0 0 1,1 9-1,-1-13-18,1 0-1,-1 0 1,1 0 0,-1 0 0,1 0 0,-1 0 0,1 0 0,0 0-1,-1 0 1,1 0 0,0 0 0,0 0 0,0-1 0,0 1 0,0 0-1,0-1 1,0 1 0,0 0 0,0-1 0,0 1 0,0-1-1,0 0 1,0 1 0,0-1 0,0 0 0,0 0 0,1 1 0,-1-1-1,0 0 1,0 0 0,0 0 0,0-1 0,1 1 0,-1 0 0,1-1-1,18-2 46,-1-2-1,0 0 1,0-2-1,-1 0 1,23-11-1,19-9 18,-52 24-66,50-15-19,-55 17 7,0 0 0,1 1 0,-1-1 0,0 1 0,0 0 0,1 0 0,-1 0 0,0 0 0,1 0 0,-1 1 0,0-1 0,0 1 0,0 0 0,0 0 0,3 2 0,-4-1-6,0-1-1,0 1 1,-1 0-1,0 0 1,1 0 0,-1 1-1,0-1 1,0 0-1,0 0 1,0 1 0,0-1-1,0 0 1,-1 1-1,1-1 1,-1 1 0,0-1-1,0 5 1,0-5-45,0 1 1,0-1-1,0 0 0,0 0 1,1 0-1,-1 0 1,1 0-1,-1 0 0,1 0 1,0 0-1,-1 0 1,1-1-1,0 1 1,0 0-1,0 0 0,1-1 1,-1 1-1,0 0 1,1-1-1,-1 1 0,3 1 1,-2-2-53,0-1 0,0 0 0,0 0 1,0 0-1,0 0 0,0 0 0,0 0 1,0 0-1,0 0 0,0-1 0,0 1 1,-1-1-1,1 0 0,0 1 0,0-1 1,0 0-1,-1 0 0,1 0 0,2-2 0,32-26-1753,-31 24 1556,54-54-2562,-40 38 1511,42-34 1,-61 55 1381,0 0-1,0 0 1,0 0 0,0 0 0,0 0 0,0 0 0,0 1-1,0-1 1,0 0 0,0 0 0,0 0 0,0 0 0,0 0 0,0 0-1,0 1 1,0-1 0,0 0 0,0 0 0,0 0 0,0 0 0,0 0-1,0 0 1,0 1 0,0-1 0,0 0 0,0 0 0,0 0 0,1 0-1,-1 0 1,0 0 0,0 0 0,0 1 0,0-1 0,0 0 0,0 0-1,0 0 1,0 0 0,1 0 0,-1 0 0,0 0 0,0 0 0,0 0-1,0 0 1,0 0 0,0 0 0,1 0 0,-1 0 0,0 0 0,0 0-1,0 0 1,0 0 0,0 0 0,0 0 0,1 0 0,-1 0 0,0 0-1,0 0 1,0 0 0,-5 13 612,-13 24 430,2 0-1,2 1 1,1 0 0,2 1 0,-11 70-1,19-62-967,2 0 1,2 0-1,2-1 0,2 1 0,13 50 0,-15-84-180,-3-10 93,0-5 36,-1-26 183,9-49-17,2-1 0,4 1-1,38-121 1,-51 196-213,4-16-11,1 0 0,1 0 0,1 1 0,12-20 0,-18 33 7,0 1 0,1-1 0,0 1 1,0 0-1,0 0 0,0 0 0,0 0 0,1 0 1,-1 1-1,8-4 0,-8 5 3,-1 0-1,1 0 1,-1 0-1,1 1 1,-1 0 0,1-1-1,0 1 1,-1 0-1,1 0 1,0 0-1,-1 1 1,1-1 0,0 0-1,-1 1 1,1 0-1,-1 0 1,1 0 0,-1 0-1,4 2 1,-5-2-2,1-1 0,0 1-1,0 0 1,-1 0 0,1 1 0,-1-1 0,1 0 0,-1 0 0,0 1 0,1-1 0,-1 1 0,0-1 0,0 1-1,0 0 1,0-1 0,0 1 0,0 0 0,-1 0 0,1 0 0,-1-1 0,1 1 0,-1 0 0,0 0-1,1 0 1,-1 0 0,0 0 0,0 0 0,0 0 0,-1 0 0,1 0 0,0 0 0,-1 0 0,1-1 0,-1 1-1,0 0 1,1 0 0,-1 0 0,-2 1 0,-2 6 7,0 0 0,-1 0 0,0-1 1,-1 0-1,-13 13 0,6-7 46,-1 0 1,-1-1 0,0 0-1,-1-2 1,0 1 0,-1-2 0,-35 15-1,52-24-67,0-1-1,0 0 1,0 1 0,0-1-1,0 0 1,0 1 0,0-1-1,0 0 1,0 0-1,0 0 1,0 0 0,0 0-1,0 0 1,0 0 0,0 0-1,0 0 1,-1-1 0,1 1-1,0 0 1,1-1-1,-1 1 1,0 0 0,0-1-1,0 1 1,-1-2 0,1 1-76,1 0 0,-1 0 0,1 0 1,-1-1-1,1 1 0,0 0 1,-1 0-1,1 0 0,0-1 1,0 1-1,0 0 0,0-1 0,0 1 1,0 0-1,0 0 0,1-1 1,-1 0-1,3-9-453,1 0 1,-1 1-1,9-16 1,10-13-206,4-5-256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3:1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 15147,'0'0'67,"0"0"0,0 0 0,0 0 0,0 1 0,0-1-1,-1 0 1,1 0 0,0 0 0,0 0 0,0 0 0,0 1 0,0-1 0,0 0-1,0 0 1,0 0 0,0 0 0,0 0 0,0 0 0,0 1 0,0-1 0,0 0 0,0 0-1,1 0 1,-1 0 0,0 0 0,0 0 0,0 1 0,0-1 0,0 0 0,0 0-1,0 0 1,0 0 0,0 0 0,0 0 0,1 0 0,-1 0 0,0 1 0,0-1-1,0 0 1,0 0 0,0 0 0,0 0 0,0 0 0,1 0 0,-1 0 0,12 5 1394,16 1-356,-26-5-927,48 7 594,0-1-1,100-1 0,102-22-714,-210 13 60,-25 2-96,-12 1-13,0 0 1,0 0 0,0 0-1,0-1 1,-1 0-1,1 0 1,0 0-1,0-1 1,0 1-1,-1-1 1,1 0-1,4-3 1,-9 5-6,0 0 0,0-1 0,1 1 0,-1 0-1,0 0 1,0 0 0,0 0 0,0 0 0,0-1 0,1 1 0,-1 0 0,0 0 0,0 0 0,0-1 0,0 1 0,0 0 0,0 0 0,0 0 0,0-1 0,0 1 0,0 0 0,0 0 0,0 0 0,0-1 0,0 1-1,0 0 1,0 0 0,0 0 0,0-1 0,0 1 0,0 0 0,0 0 0,0 0 0,0-1 0,0 1 0,-1 0 0,1 0 0,-9-6 65,-12-1 32,8 6-60,0 0 1,0 1 0,0 1 0,1 0-1,-22 4 1,-61 20 54,83-21-90,-100 30 103,39-9-68,-2-4 1,-134 20-1,129-39 56,98-3-45,-1-1-1,27-6 1,17-3-52,26 0-34,0-3 0,-2-4-1,0-3 1,91-37 0,-119 33-53,-74 41 107,-12-1 59,-1-1 0,0-2 0,-1-1 0,0-1 0,0-1 0,-1-2 0,0-2 0,-1 0 0,1-3 0,-63-1 0,83-3-33,0 1 8,10 1-254,5 2-277,1 0 469,1 0 0,-1-1 0,0 1 0,1-1 0,0 0 0,-1 0 0,1 0-1,-1-1 1,1 1 0,0-1 0,-1-1 0,1 1 0,0 0 0,-1-1 0,1 0 0,0 0 0,-1-1 0,8-2 0,16-14-150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0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17564,'-6'24'2304,"-6"8"-1352,-11 5-319,0 3 1431,1 4-920,6-1-144,3-4-567,7-4-257,6-11-704,8-5-417,7-16 729,2-5-200,1-12-144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0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16868,'3'4'275,"-1"0"1,1 0 0,0 0 0,0 0 0,0-1 0,1 1-1,-1-1 1,1 0 0,0 0 0,0 0 0,0-1 0,0 1 0,9 3-1,-6-4-40,0 1 0,1-1-1,-1-1 1,1 1 0,0-1-1,-1-1 1,1 1 0,9-2-1,-5 0-82,-1 0-1,0-1 1,0 0-1,1-1 1,-1 0-1,-1-1 0,1 0 1,-1-1-1,1 0 1,-1-1-1,16-12 1,-24 16-116,0 0 1,0 0 0,0 0-1,0 0 1,0-1 0,0 1-1,0-1 1,-1 0 0,1 1-1,-1-1 1,2-5 0,-3 7-25,0 0 0,0 0 1,1 0-1,-1-1 1,0 1-1,0 0 1,0 0-1,0 0 1,-1 0-1,1 0 0,0 0 1,0 0-1,-1 0 1,1 0-1,0 0 1,-1 0-1,1 0 1,-1 0-1,0 0 1,1 0-1,-1 0 0,0 0 1,1 1-1,-1-1 1,0 0-1,0 0 1,0 1-1,1-1 1,-1 1-1,0-1 1,0 1-1,0-1 0,0 1 1,0-1-1,-2 1 1,-3-2 26,0 1 0,-1-1 0,1 2 0,-1-1 1,1 1-1,-1 0 0,1 0 0,-1 1 0,1 0 0,-1 0 0,1 0 1,0 1-1,0 0 0,-1 0 0,-7 5 0,3-2 11,0 1 0,1 0-1,0 0 1,0 1 0,1 1 0,0-1-1,-13 15 1,18-18-28,1 0 1,0 1-1,0-1 1,0 0-1,1 1 1,-1 0-1,1-1 1,0 1-1,1 0 1,-1 0-1,1 0 1,0 0-1,0 0 1,1 0-1,-1 1 1,1-1-1,0 0 1,1 7-1,0-8-60,0 0 1,1-1-1,-1 1 0,0-1 1,1 1-1,0-1 0,0 0 1,0 0-1,0 0 0,0 0 1,1 0-1,0 0 0,-1 0 1,1-1-1,0 1 0,0-1 1,0 0-1,0 0 1,1 0-1,-1-1 0,1 1 1,-1-1-1,1 1 0,-1-1 1,8 1-1,-3-1-22,0 0 0,1 0-1,-1-1 1,1 0 0,0 0 0,-1-1 0,12-2-1,22-9-239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0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292 131 19740,'2'-3'219,"-1"0"0,1 1 0,-1-1 0,1 0 0,-1 0 0,0 0 0,0-1 0,0 1 0,-1 0 0,1 0 0,-1 0 0,0 0 0,0-6 0,0 7-77,-1-1 0,1 1 1,-1 0-1,0-1 0,0 1 1,0 0-1,0 0 0,0 0 0,-1 0 1,1 0-1,-1 0 0,1 0 1,-1 0-1,0 0 0,1 1 1,-1-1-1,0 1 0,-3-3 0,0 2-17,0-1-1,1 1 0,-1 0 0,0 0 0,0 1 0,0 0 0,0-1 0,-1 2 0,1-1 0,0 1 0,0-1 0,0 1 0,-1 1 0,1-1 0,0 1 0,0 0 0,0 0 0,0 0 0,0 1 1,0 0-1,-6 3 0,0 0-82,-1 1 0,1 1 1,1 0-1,-1 0 1,1 1-1,0 0 1,-13 16-1,14-14-33,1 1-1,0 0 1,-13 24-1,19-30-6,-1 0 0,1 0 0,0 1-1,0-1 1,1 0 0,-1 1 0,1-1 0,0 1-1,1 0 1,-1-1 0,1 1 0,1 7-1,-1-12 5,1 1-1,-1 0 0,1-1 1,0 1-1,-1-1 0,1 1 0,0-1 1,0 0-1,0 1 0,0-1 0,0 0 1,0 0-1,1 1 0,-1-1 1,0 0-1,0 0 0,1 0 0,-1-1 1,1 1-1,-1 0 0,1 0 1,-1-1-1,1 1 0,0-1 0,-1 1 1,1-1-1,-1 0 0,1 0 0,0 0 1,-1 0-1,1 0 0,0 0 1,3 0-1,3-1 30,1-1-1,-1 1 1,1-1 0,-1-1 0,11-4 0,-2-1 33,-1-1 0,0-1 1,0 0-1,-1-1 0,-1-1 1,0 0-1,0-1 1,-2 0-1,1-1 0,-2-1 1,0 0-1,0 0 0,-2-1 1,12-26-1,-10 11 7,-10 14-88,-1 17 9,0 0 0,0-1 1,0 1-1,0 0 0,0-1 0,-1 1 0,1 0 0,0-1 1,0 1-1,0 0 0,0-1 0,-1 1 0,1 0 0,0 0 1,0-1-1,-1 1 0,1 0 0,0 0 0,-1 0 1,1-1-1,0 1 0,0 0 0,-1 0 0,1 0 0,0 0 1,-1 0-1,1 0 0,0-1 0,-1 1 0,1 0 0,0 0 1,-1 0-1,1 0 0,-1 0 0,-1 1-38,0-1 0,1 1-1,-1 0 1,0-1 0,1 1 0,-1 0 0,0 0-1,1 0 1,-1 0 0,1 0 0,0 0 0,-1 1-1,1-1 1,0 0 0,0 1 0,-1-1-1,1 1 1,-1 1 0,-16 33-1156,16-33 1047,-6 16-556,0 1 1,1 0-1,-8 41 1,13-24-169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19748,'-17'35'1625,"5"5"-1233,-1-4-160,7 1 488,5-3-600,7-11-728,8-5-232,9-19 608,1-10-217,7-17-167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46 18028,'0'0'38,"-1"0"1,1 0-1,0 0 0,0 0 1,0 0-1,0 0 0,0 0 1,-1 0-1,1 0 1,0 0-1,0 0 0,0 0 1,0 0-1,0-1 0,0 1 1,0 0-1,-1 0 0,1 0 1,0 0-1,0 0 1,0 0-1,0 0 0,0 0 1,0-1-1,0 1 0,0 0 1,0 0-1,0 0 0,0 0 1,0 0-1,-1-1 1,1 1-1,0 0 0,0 0 1,0 0-1,0 0 0,0 0 1,0-1-1,1 1 0,-1 0 1,0 0-1,0 0 1,0 0-1,0 0 0,0 0 1,0-1-1,0 1 0,0 0 1,0 0-1,0 0 1,0 0-1,0 0 0,0 0 1,1-1-1,-1 1 0,0 0 1,0 0-1,0 0 0,0 0 1,0 0-1,0 0 1,0 0-1,1 0 0,-1 0 1,0 0-1,0 0 0,0 0 1,-17 5 1208,-21 15 77,30-15-1017,-47 32 703,51-34-936,0 0 1,0 1-1,1-1 0,-1 1 1,1 0-1,0 0 0,0 0 1,0 0-1,0 0 0,-1 6 1,3-10-62,1 0-1,0 1 1,0-1 0,0 1 0,0-1-1,0 1 1,0-1 0,0 1 0,0-1 0,0 1-1,0-1 1,0 1 0,0-1 0,0 1-1,0-1 1,1 1 0,-1-1 0,0 1 0,0-1-1,0 0 1,1 1 0,-1-1 0,0 1-1,1-1 1,-1 0 0,0 1 0,1-1 0,-1 0-1,0 1 1,1-1 0,-1 0 0,1 0-1,-1 1 1,1-1 0,-1 0 0,0 0 0,1 0-1,-1 1 1,1-1 0,-1 0 0,1 0-1,-1 0 1,1 0 0,-1 0 0,1 0 0,0 0-1,24-1 231,-3-4-170,-1-1 1,0 0-1,0-2 1,0 0-1,37-22 1,89-68 265,-135 91-339,-9 9 1,-11 14 3,3-7-1,-3 4 8,2 0 0,0 1 0,0 0 0,2 0 0,0 0 1,-3 18-1,6-27-8,0 1 1,0-1 0,1 1 0,0-1-1,0 0 1,1 1 0,0-1-1,0 1 1,0-1 0,0 0-1,1 0 1,0 0 0,0 0 0,0 0-1,1 0 1,-1 0 0,1 0-1,1-1 1,5 8 0,-1-6-3,-1 0 0,1 0 0,0-1-1,0 0 1,11 5 0,5 3 15,-24-13-6,1 0 1,-1 1-1,1-1 0,-1 0 1,0 0-1,1 1 0,-1-1 0,0 0 1,1 1-1,-1-1 0,0 0 1,0 1-1,1-1 0,-1 0 0,0 1 1,0-1-1,0 1 0,1-1 1,-1 0-1,0 1 0,0-1 1,0 1-1,0-1 0,0 0 0,0 1 1,0-1-1,0 1 0,0-1 1,0 1-1,0-1 0,0 1 0,0-1 1,0 0-1,-1 1 0,1-1 1,0 1-1,0-1 0,0 0 0,-1 1 1,1-1-1,0 0 0,0 1 1,-1-1-1,1 0 0,0 1 1,-1-1-1,1 0 0,0 0 0,-1 1 1,1-1-1,0 0 0,-1 0 1,1 1-1,-1-1 0,-27 15 564,23-12-448,-14 6 307,-1-1 0,0-1 0,0 0 0,-38 6 1,43-11-370,-1 0 0,1-1 0,-1-1 0,1 0 0,-1-1 0,1 0 0,-21-6 0,34 7-117,0-1 0,-1 1 0,1-1 0,-1 0 0,1 0 0,0 0 0,0-1 0,-1 1 0,1 0 0,0-1 0,0 1 0,0-1 0,1 0 0,-1 0 0,0 0 0,1 1 0,-1-2 0,-1-1 0,-1-7-257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14803,'-5'14'416,"1"0"-1,1 1 1,0-1 0,1 1-1,-1 27 1,7 74 788,-4-115-1188,1 14 203,0 1 0,1 0 0,1-1-1,0 1 1,10 23 0,-11-34-160,0-1 1,0 1 0,0-1-1,1 0 1,0 0 0,0 0-1,0-1 1,0 1 0,0 0-1,1-1 1,0 0 0,-1 0-1,1 0 1,0-1 0,1 1-1,-1-1 1,0 0 0,1 0-1,-1 0 1,1-1 0,0 1-1,6 0 1,11 0 75,0 0-1,1-1 1,-1-2 0,0 0 0,0-1-1,25-7 1,132-39 414,-114 28-369,-56 17-151,31-10 71,1 2 0,1 2 0,0 2 1,45-3-1,-74 10-83,-1 1 0,0-1 0,1 2 0,-1 0 1,0 0-1,0 1 0,23 10 0,-27-10-11,0 2-1,0-1 0,-1 1 1,0 0-1,0 1 1,0-1-1,-1 1 1,1 1-1,-1-1 0,-1 1 1,0 0-1,7 12 1,-11-17-23,0 0 0,0 0 0,-1 1 0,1-1 0,0 0 0,-1 1 0,0-1 0,0 0 0,0 1 0,0-1 0,0 3 0,0-4-16,0-1-1,0 0 1,0 1-1,0-1 1,0 1-1,0-1 1,0 1-1,0-1 1,-1 0-1,1 1 1,0-1-1,0 1 1,0-1-1,0 0 1,-1 1-1,1-1 1,0 0-1,-1 1 1,1-1-1,0 0 1,0 1-1,-1-1 1,1 0-1,0 0 1,-1 1-1,1-1 1,-1 0-1,1 0 1,0 0-1,-1 1 1,1-1-1,-1 0 1,1 0-1,-1 0 1,1 0-1,0 0 1,-1 0-1,1 0 1,-1 0-1,1 0 1,-1 0-1,1 0 1,0 0-1,-1 0 1,1 0-1,-1-1 1,1 1 0,0 0-1,-1 0 1,1 0-1,-1-1 1,1 1-1,0 0 1,-1 0-1,1-1 1,0 1-1,0 0 1,-1-1-1,1 1 1,0 0-1,0-1 1,-1 1-1,1-1 1,-1 0-26,0 0 0,0 0 1,0 0-1,0 0 0,0 0 0,0 0 1,1-1-1,-1 1 0,0 0 1,1 0-1,-1-3 0,-1-7-529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14003,'51'3'3564,"-38"-2"-3055,1 0 0,0-1 1,0 0-1,23-4 1,14-9-127,57-21 0,-76 22-191,0 1-1,0 2 0,1 1 0,0 1 0,49-2 0,-57 10 8,1 1-1,-1 1 0,0 1 0,0 1 0,0 1 1,-1 2-1,26 11 0,-44-17-137,0 0 1,0-1-1,0 1 0,0-1 0,0-1 0,0 1 1,0-1-1,0 0 0,0 0 0,0-1 1,0 1-1,0-2 0,0 1 0,0 0 1,0-1-1,-1 0 0,1-1 0,6-3 1,-3 1 7,-1-1 1,1 0 0,-2 0-1,1-1 1,-1 0 0,0 0-1,0-1 1,-1 0-1,0 0 1,7-12 0,-5 7-136,-1-2 0,0 1 0,-1-1 0,0 0 0,3-16 0,-7 20-170,0 1-1,-1 0 1,0 0 0,-1-1-1,0 1 1,0 0-1,-1-1 1,-5-18 0,-1 6-283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 15723,'-2'-13'3640,"-2"33"-1011,1-5-2044,-17 73 284,5 1 1,3 0-1,1 105 1,10-183-846,1-1 0,1 0-1,0 1 1,0-1 0,1 0 0,5 16 0,-7-25-22,0 0 1,0 0 0,1 0 0,-1 0-1,1 0 1,-1 0 0,1 0 0,-1-1 0,1 1-1,0 0 1,-1 0 0,1 0 0,0-1-1,0 1 1,-1 0 0,1 0 0,0-1 0,0 1-1,0-1 1,0 1 0,0-1 0,0 1-1,0-1 1,2 1 0,-1-2 2,-1 1-1,1 0 1,-1 0 0,1-1-1,-1 1 1,1-1 0,-1 1 0,1-1-1,-1 0 1,1 1 0,-1-1-1,1 0 1,-1 0 0,2-2-1,6-5 24,-1-1 0,0 0-1,11-16 1,-16 20-20,95-150 214,-10 14 91,-88 140-307,1 0-1,-1 0 1,1 0-1,0 0 1,0 0-1,0 0 1,0 0-1,0 0 1,0 0-1,0 0 1,0 0-1,0 1 1,2-2-1,-3 2-2,1 0 0,-1 0 0,0 0 1,0 1-1,1-1 0,-1 0 0,0 0 0,0 0 0,1 0 0,-1 1 1,0-1-1,0 0 0,1 0 0,-1 1 0,0-1 0,0 0 0,0 0 1,0 1-1,0-1 0,1 0 0,-1 0 0,0 1 0,0-1 0,0 0 1,0 1-1,0-1 0,0 0 0,0 1 0,0-1 0,0 0 0,0 1 0,0-1 1,0 1-1,-3 38 138,2-38-140,-2 24 32,-3 11 6,-2 58 1,8-92-40,0 0 1,0 0-1,0 0 1,0-1-1,0 1 1,0 0 0,1 0-1,-1-1 1,1 1-1,-1 0 1,1 0-1,0-1 1,0 1 0,0-1-1,0 1 1,0-1-1,0 1 1,0-1-1,1 2 1,0-2 1,0 0-1,-1-1 1,1 1-1,0 0 1,-1-1-1,1 1 1,0-1-1,0 0 1,-1 0-1,1 1 1,0-1 0,0 0-1,0 0 1,0-1-1,-1 1 1,1 0-1,0-1 1,0 1-1,-1-1 1,4 0 0,15-9-2,1 0 0,-2-1 1,1-1-1,-2-1 1,32-27-1,-17 13-4,0 0 3,-20 15-7,1 1 0,0 0 0,0 1 0,1 1 0,26-13 0,-40 22 7,-1 0 1,1 0 0,0-1-1,-1 1 1,1 0-1,0 0 1,-1 0-1,1 0 1,0 0-1,-1 0 1,1 0-1,0 0 1,-1 0 0,1 1-1,0-1 1,-1 0-1,1 0 1,0 1-1,-1-1 1,1 0-1,-1 0 1,1 1-1,0-1 1,-1 1 0,1-1-1,-1 1 1,1-1-1,-1 1 1,0-1-1,1 1 1,-1-1-1,1 1 1,-1-1 0,0 1-1,1 0 1,-1-1-1,0 1 1,0 0-1,0-1 1,1 1-1,-1 0 1,0-1-1,0 1 1,0 1 0,0 36 48,0-31-27,-1-5-14,1 0-1,0 0 1,0 1-1,0-1 1,1 0-1,-1 0 1,1 0-1,-1 0 0,1 0 1,-1 1-1,2 1 1,-1-3-3,0 0 0,-1-1 0,1 1 0,0-1 0,-1 1 1,1 0-1,0-1 0,0 0 0,-1 1 0,1-1 0,0 1 0,0-1 0,0 0 1,0 1-1,0-1 0,-1 0 0,1 0 0,0 0 0,0 0 0,0 0 0,0 0 1,0 0-1,0 0 0,0 0 0,0 0 0,0-1 0,-1 1 0,1 0 0,0 0 0,1-1 1,13-5 13,-1 0 0,0-1 0,0-1 0,17-12 0,-22 13-28,0 1 0,1 0 0,0 0 0,0 1 0,0 0-1,0 1 1,1 0 0,0 1 0,20-4 0,-30 7 4,1 0 1,-1 0-1,1 0 1,-1 0-1,0 0 1,1 0-1,-1 1 1,0-1-1,1 0 1,-1 1-1,0-1 1,1 1-1,-1-1 1,0 1-1,0 0 1,0-1-1,0 1 1,1 0-1,-1 0 1,0 0-1,0 0 1,1 2-1,-1-1 1,1 1 0,-1-1 0,0 1 0,0-1 0,0 1 0,0 0 0,-1-1 0,1 1 0,-1 0 0,0 4 0,0 7 0,-1-1 0,0 0 0,-5 21 0,5-32 4,-18 62-1039,19-64 1023,0 0-1,0 0 1,0-1-1,0 1 1,0 0-1,0 0 1,0 0 0,0 0-1,-1-1 1,1 1-1,0 0 1,0 0-1,0 0 1,0 0 0,0 0-1,-1 0 1,1 0-1,0-1 1,0 1 0,0 0-1,-1 0 1,1 0-1,0 0 1,0 0-1,0 0 1,0 0 0,-1 0-1,1 0 1,0 0-1,0 0 1,0 0-1,-1 0 1,1 0 0,0 0-1,0 0 1,0 0-1,-1 0 1,1 0-1,0 0 1,0 1 0,0-1-1,0 0 1,-1 0-1,1 0 1,0 0 0,0 0-1,0 0 1,0 1-1,0-1 1,0 0-1,-1 0 1,1 0 0,0 0-1,0 1 1,0-1-1,0 0 1,0 0-1,0 0 1,0 0 0,0 1-1,0-1 1,0 0-1,0 0 1,0 0-1,0 1 1,0-1 0,0 0-1,0 0 1,-6-13-241,1-10-236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21093,'-5'12'2120,"2"-4"-1576,2-5-352,1 3 624,3-8-352,1-4-72,1-6-408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3 263 17940,'0'2'105,"-1"-1"0,1 1 0,-1 0 0,1-1 0,0 1 1,-1 0-1,1 0 0,0 0 0,0-1 0,0 1 0,1 0 0,-1 0 0,0-1 0,1 1 1,-1 0-1,1-1 0,-1 1 0,1 0 0,0-1 0,0 1 0,1 2 0,0-3-21,0 1-1,-1-1 1,1 0-1,0 0 0,0 1 1,0-1-1,1-1 0,-1 1 1,0 0-1,0 0 1,0-1-1,1 1 0,-1-1 1,0 0-1,1 0 1,3 0-1,6 0 172,0-1 0,0-1 1,1 0-1,-2-1 0,1 0 0,0-1 0,0 0 0,17-10 1,0-1 58,-2-1 0,29-22 0,-38 25-142,-2-1-1,1 0 1,16-20-1,-29 29-120,0 0 0,0 0 0,0 0 0,-1 0 0,1-1 0,-1 0 0,-1 1 0,1-1-1,-1 0 1,0 0 0,0 0 0,-1 0 0,0-1 0,0 1 0,0-9 0,-1 13-37,0 1 0,0-1 0,0 1 0,-1-1 1,1 0-1,0 1 0,-1-1 0,1 1 0,-1-1 1,0 1-1,1-1 0,-1 1 0,0-1 0,0 1 1,0 0-1,0 0 0,0-1 0,0 1 0,0 0 1,-1 0-1,1 0 0,0 0 0,-1 0 0,1 0 1,-1 1-1,1-1 0,-1 0 0,1 1 0,-1-1 1,1 1-1,-1-1 0,1 1 0,-1 0 0,0 0 1,1 0-1,-1 0 0,0 0 0,1 0 0,-3 0 1,-2 1 4,-1 0 1,1 1 0,0-1-1,0 1 1,0 0-1,0 1 1,0-1 0,0 1-1,-5 4 1,-2 3-14,0 0 1,1 1-1,0 1 1,1 0-1,0 0 1,1 1-1,0 0 1,-9 18-1,10-14-17,0 0-1,1 1 1,1 0 0,1 0-1,0 1 1,-4 31-1,9-43-39,0 0-1,1 0 1,0 0-1,0 0 0,0 1 1,1-1-1,0 0 0,4 12 1,-4-16-16,0 0 1,0-1-1,1 1 1,-1-1-1,0 0 1,1 1 0,0-1-1,-1 0 1,1 0-1,0 0 1,0 0-1,0 0 1,1 0 0,-1 0-1,0-1 1,1 1-1,-1-1 1,1 0-1,-1 0 1,1 0-1,0 0 1,-1 0 0,1 0-1,4 0 1,-1-1-4,1 0-1,-1 0 1,0-1 0,0 0 0,0 0 0,0 0 0,0-1 0,0 0 0,0 0-1,0 0 1,8-6 0,31-20-494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7:1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2061 121 11835,'-199'-37'2597,"51"8"-1891,-105-17 775,209 42-1172,1 0 1,-1 3 0,-82 9-1,71 1-101,0 3 0,1 2 0,-74 30 0,44-9 169,-106 62 0,132-63-214,1 3 0,-59 50 0,87-63-123,2 2 0,2 1 0,0 0 0,1 2 0,-29 49 0,26-31-41,3 1 1,2 1-1,-26 87 0,-20 163-14,52-196 26,5 0 1,4 177 0,10-211-5,4 0-1,2 0 1,4-1-1,2 0 1,25 66-1,-23-92 0,1-1-1,2-1 1,1-1-1,3 0 1,0-2-1,3-1 1,1-1-1,2-1 1,48 42-1,-38-42 15,1-2-1,2-2 0,1-2 0,1-2 1,1-2-1,1-1 0,92 28 1,-63-31-5,0-3 1,2-3-1,0-4 0,0-3 1,1-3-1,0-4 1,0-3-1,107-19 0,-47-5 0,-1-6-1,-1-6 0,231-99 1,-218 69-2,184-115 1,114-127 43,-332 220 22,-4-5 1,168-187-1,-124 94 6,-116 135-72,57-101 0,-81 124-13,-1-1 0,-1-1 0,-2 0 1,14-65-1,-21 73 1,-2 0 0,-1 0 1,-1-1-1,-1 1 0,-1 0 0,-1-1 1,-10-42-1,8 50 2,-2 0 0,0 0 1,-1 0-1,-1 1 0,0 0 0,-2 1 0,1 0 1,-22-25-1,15 22 3,-1 2 0,-1 0 0,0 0 1,-2 2-1,0 1 0,-22-13 0,-4 3 5,-2 2-1,0 2 0,-1 3 1,-1 1-1,-91-15 1,-296-29-10,-7 29-256,281 25-62,0 8-1,0 6 1,-180 34 0,120 1 23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59 17420,'-15'7'596,"-1"0"0,1 1 0,1 1 0,-1 0 0,1 1 0,1 0 0,0 2 0,1-1 0,0 1 0,0 1 0,2 0 0,-10 15 0,16-22-509,0-1 0,1 1 0,0 0-1,0 0 1,-4 12 0,7-17-83,0 0 0,-1 0-1,1 0 1,0 0 0,0 1-1,0-1 1,0 0 0,0 0 0,0 0-1,0 0 1,0 0 0,0 0 0,1 0-1,-1 0 1,0 0 0,1 0-1,-1 0 1,0 0 0,1 0 0,-1 0-1,1 0 1,0 0 0,-1-1-1,1 1 1,0 0 0,-1 0 0,1-1-1,0 1 1,0 0 0,0-1-1,0 1 1,0-1 0,0 1 0,0-1-1,0 1 1,0-1 0,0 0-1,0 1 1,0-1 0,0 0 0,0 0-1,0 0 1,0 0 0,0 0-1,1 0 1,6 0-9,-1 0-1,1 0 1,-1-1-1,1 0 0,-1-1 1,12-3-1,47-20-37,-34 12 27,-1 0 16,53-18-23,-76 29 38,1 0-1,-1 0 0,1 1 0,0 0 0,0 0 0,-1 1 0,18 2 0,-24-2 17,1 1 0,0 0-1,-1 0 1,1 0-1,-1 0 1,1 0 0,-1 1-1,1-1 1,-1 1 0,0 0-1,0-1 1,0 1 0,0 0-1,3 4 1,-4-4 58,1-1-1,-1 1 1,0-1 0,0 1-1,-1 0 1,1-1-1,0 1 1,-1 0 0,1 0-1,0-1 1,-1 1 0,0 0-1,0 0 1,1 0 0,-1 0-1,0 0 1,0-1-1,-1 1 1,1 0 0,0 0-1,-1 3 1,18-47 220,-1-1 1,-2 0-1,14-80 1,-28 123-319,1 0 0,-1-1-1,0 1 1,0 0 0,1-1 0,-1 1 0,0 0 0,1-1 0,-1 1 0,0 0 0,1 0 0,-1 0 0,0-1 0,1 1 0,-1 0 0,1 0 0,-1 0 0,0 0 0,1 0-1,-1 0 1,1 0 0,-1 0 0,0 0 0,1 0 0,-1 0 0,1 0 0,-1 0 0,0 0 0,1 0 0,-1 0 0,1 0 0,-1 0 0,1 1 0,25 5-714,1 0-341,32-3 285,-30-2 279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17548,'-1'-4'3335,"2"14"-1332,2 24 12,-3-25-1807,0 0 0,0 0 0,1 0-1,0 0 1,1 0 0,0-1 0,0 1 0,1 0-1,4 9 1,-6-16-189,1 0-1,-1-1 0,1 1 1,0-1-1,-1 0 1,1 1-1,0-1 1,0 0-1,-1 0 1,1 0-1,0 0 1,0 0-1,0-1 1,0 1-1,1-1 0,-1 1 1,0-1-1,0 0 1,0 0-1,0 0 1,0 0-1,0 0 1,1 0-1,-1 0 1,0-1-1,3 0 1,10-3 18,-1 1 1,22-10 0,-35 12-32,84-37 99,-56 24-70,0 1-1,1 1 1,44-11 0,-70 22-32,0 1 1,0-1 0,0 0 0,0 1 0,0 0-1,0 0 1,0 0 0,0 1 0,0-1 0,4 2-1,-6-1 1,-1 0-1,1-1 1,-1 1-1,1 0 0,-1 0 1,0 0-1,0 0 0,1 0 1,-1 0-1,0 1 0,0-1 1,0 0-1,0 1 1,0-1-1,-1 0 0,1 1 1,0-1-1,-1 1 0,1-1 1,0 1-1,-1 0 1,0-1-1,1 1 0,-1-1 1,0 4-1,1 21 62,-1-20-44,0 0 0,0 0 0,0 0 0,1 0 0,0 0 0,0 0 0,4 9 0,-4-14-17,0 0-1,-1 0 1,1-1-1,0 1 1,0 0 0,0 0-1,0-1 1,0 1-1,0-1 1,0 1-1,0-1 1,0 1-1,0-1 1,0 0-1,0 1 1,0-1-1,0 0 1,1 0-1,-1 0 1,0 0 0,0 0-1,0 0 1,0 0-1,0 0 1,0 0-1,1-1 1,-1 1-1,0 0 1,0-1-1,0 1 1,1-1-1,38-18 48,-33 15-36,40-24 50,28-16 24,-68 41-82,0 0 0,0 1 0,0-1 0,0 1 0,0 0 0,1 1 0,-1 0 0,13-1 0,-18 3-10,1-1 0,-1 1 0,0-1-1,0 1 1,0 0 0,0 0-1,1 0 1,-1 0 0,-1 0-1,1 1 1,0-1 0,0 1 0,0-1-1,-1 1 1,1-1 0,-1 1-1,1 0 1,-1 0 0,0 0-1,1 0 1,-1 0 0,0 0 0,0 0-1,-1 0 1,1 0 0,0 0-1,-1 1 1,1 1 0,1 4-61,-1-1 0,0 1 1,0 0-1,0-1 0,-1 1 1,-2 14-1,-5-48-1479,0 3 1240,-2-5-95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17356,'-4'20'2160,"2"0"-1272,2-5-328,3-6 1321,2-3-1625,3-12 208,1-4-144,-2-4-488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43 16748,'0'-2'277,"0"1"1,-1-1 0,1 1 0,0-1 0,0 0-1,-1 1 1,1-1 0,-1 1 0,1-1-1,-1 1 1,1 0 0,-1-1 0,0 1 0,0 0-1,0-1 1,0 1 0,0 0 0,0 0-1,0 0 1,0 0 0,-3-2 0,1 1 8,0 1 1,0-1-1,0 1 1,0 0-1,-1 0 1,1 0-1,0 1 1,-1-1-1,1 1 0,-4-1 1,-2 1-69,0 1 0,0-1 0,0 2 1,1-1-1,-1 1 0,0 0 0,-11 5 0,11-3-195,1 1 1,0-1-1,0 1 0,0 1 0,1 0 0,0 0 0,0 0 0,0 1 1,1 0-1,-9 12 0,11-12-29,0-1 1,1 0-1,-1 1 1,1-1-1,1 1 1,0 0-1,-1 0 1,2 0-1,-1 0 1,1 0-1,0 1 1,1-1-1,0 0 1,1 10-1,-1-14-11,0 0 0,1 0 0,0 0-1,0 1 1,0-1 0,0 0-1,0 0 1,1 0 0,-1 0 0,1 0-1,0-1 1,0 1 0,0-1 0,0 1-1,0-1 1,0 1 0,1-1 0,-1 0-1,1 0 1,0 0 0,-1-1 0,1 1-1,0 0 1,0-1 0,0 0-1,0 0 1,1 0 0,-1 0 0,0 0-1,0-1 1,5 1 0,2 0-248,1-1 0,-1 0 0,0-1 0,1 0 0,-1-1 0,0 0 0,0 0 1,19-8-1,-7 0-94,-1-1 1,25-17 0,-3 0-353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19596,'-8'7'470,"-1"1"0,1 0-1,0 0 1,1 0 0,0 1 0,1 0-1,0 0 1,0 1 0,0 0-1,2 0 1,-1 0 0,1 0 0,1 1-1,-4 16 1,4-16-420,1 0 0,1 0 1,0 0-1,0 0 0,1 0 0,1 0 1,0 0-1,0 0 0,1 0 0,1 0 0,-1 0 1,2-1-1,-1 1 0,9 14 0,-12-24-47,0-1-1,1 1 0,-1 0 1,1 0-1,-1 0 1,1 0-1,0-1 1,-1 1-1,1 0 0,0-1 1,-1 1-1,1 0 1,0-1-1,0 1 0,-1-1 1,1 1-1,0-1 1,0 1-1,0-1 1,0 0-1,1 1 0,-1-1 1,-1 0 0,1-1-1,0 1 1,0 0 0,-1 0-1,1-1 1,0 1 0,0 0-1,-1-1 1,1 1 0,0-1-1,-1 1 1,1-1 0,-1 1-1,1-1 1,-1 1 0,1-1-1,-1 1 1,2-2 0,0-3 11,1 0 1,-1 0-1,1-1 1,-1 1-1,1-8 1,2-3 8,-2-1 1,0 0-1,-1 0 1,-1 0 0,-1 0-1,0-1 1,-1 1-1,-1 0 1,-6-27 0,7 40-20,-1 1 0,0-1 1,0 1-1,0-1 0,0 1 1,0 0-1,-1 0 0,-5-5 1,8 7-4,0 1 0,-1-1 0,1 1 0,-1-1 1,1 1-1,-1 0 0,1-1 0,-1 1 0,0-1 0,1 1 1,-1 0-1,0-1 0,1 1 0,-1 0 0,1 0 0,-1 0 1,0 0-1,0-1 0,1 1 0,-1 0 0,0 0 0,1 0 0,-1 0 1,0 1-1,1-1 0,-1 0 0,0 0 0,1 0 0,-1 0 1,0 1-1,1-1 0,-1 0 0,0 1 0,1-1 0,-1 0 1,1 1-1,-1-1 0,1 1 0,-1-1 0,1 1 0,-1-1 1,1 1-1,-1-1 0,1 1 0,0-1 0,-1 1 0,1 0 0,0-1 1,0 1-1,-1 0 0,1-1 0,0 1 0,0 0 0,0-1 1,0 1-1,0 1 0,-1-1-1,1 0 0,0 0 1,-1 0-1,1 1 0,0-1 0,0 0 0,0 1 1,0-1-1,0 0 0,0 0 0,0 1 0,0-1 1,1 0-1,-1 0 0,1 1 0,-1-1 0,0 0 1,1 0-1,0 0 0,1 2 0,-1-1-2,1 0-1,0 0 1,0-1-1,0 1 1,0-1-1,0 1 1,0-1-1,1 0 1,-1 0-1,3 1 1,6 2-6,0-1 1,0 0 0,19 1-1,-26-4 13,16 2-320,0-2-1,0-1 1,0 0-1,23-5 1,17-2-2108,-41 8 1650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11 152 15459,'-1'0'68,"1"0"0,-1 0 0,1 0 0,-1 1 0,1-1-1,-1 0 1,1 0 0,-1 0 0,1 1 0,0-1 0,-1 0 0,1 1-1,-1-1 1,1 0 0,-1 1 0,1-1 0,0 1 0,-1-1 0,1 0-1,0 1 1,0-1 0,-1 1 0,1-1 0,0 1 0,0-1 0,0 1-1,-1-1 1,1 1 0,0-1 0,0 1 0,0-1 0,0 1 0,0-1-1,0 1 1,0-1 0,0 1 0,0 0 0,0-1 0,1 1 0,-1-1-1,0 1 1,0-1 0,1 1 0,0 1 91,0-1 1,0 0-1,1 0 1,-1 0-1,0 0 1,1-1-1,-1 1 0,0 0 1,1 0-1,-1-1 1,1 1-1,0-1 1,-1 0-1,4 1 0,8 0 269,1 0 0,-1-2 0,1 1 0,-1-2 0,1 0 0,-1 0 0,0-1 0,15-6 0,-6 1-129,0-1 0,0-1 0,36-22 0,-9-5 117,-46 34-378,0 1 1,0-1 0,-1 0-1,1 0 1,-1 0 0,1 0-1,-1-1 1,0 1-1,0 0 1,-1-1 0,1 0-1,1-6 1,-3 9-31,1 1-1,-1-1 1,0 0 0,0 0 0,0 1 0,0-1 0,0 0 0,-1 1 0,1-1-1,0 0 1,0 0 0,0 1 0,-1-1 0,1 0 0,0 1 0,-1-1-1,1 0 1,0 1 0,-1-1 0,1 1 0,-1-1 0,1 0 0,-1 1 0,1-1-1,-1 1 1,1 0 0,-1-1 0,0 1 0,1-1 0,-1 1 0,0 0-1,1 0 1,-1-1 0,0 1 0,0 0 0,1 0 0,-1 0 0,0 0 0,1 0-1,-1-1 1,0 2 0,0-1 0,1 0 0,-2 0 0,-2 0 13,0 1 1,0-1 0,-1 1-1,1 0 1,1 0-1,-1 0 1,-5 3 0,-3 3 8,-1 0 0,1 1 0,1 0 0,-1 1 0,2 0 0,-1 1 0,-15 20 0,19-22-24,0 1 1,0 0-1,2 1 0,-1 0 1,1 0-1,0 0 1,1 1-1,1-1 0,-1 1 1,-2 16-1,6-25-38,-1 0-1,1 0 1,0 0 0,0 0-1,0 0 1,0 0 0,0 0-1,0 0 1,0 0-1,1 0 1,-1 0 0,1 0-1,-1-1 1,1 1-1,0 0 1,0 0 0,0-1-1,0 1 1,0 0-1,0-1 1,0 1 0,0-1-1,1 1 1,0 1-1,1-2-29,0 0-1,-1 0 0,1 0 0,0 0 0,-1 0 0,1-1 0,0 1 0,0-1 0,0 1 0,0-1 0,0 0 0,-1 0 0,1-1 0,4 0 0,8-2-27,-1 0 1,1-2 0,-1 1 0,0-2 0,15-8-1,23-16-330,3-8-48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18028,'-91'79'3889,"81"-69"-3418,0 1 1,0 1-1,1 0 0,1 0 1,-14 24-1,21-34-428,0 0 0,0 0-1,1 0 1,-1 0 0,0 1-1,1-1 1,-1 0 0,1 0-1,-1 0 1,1 0 0,0 1-1,0-1 1,0 0 0,1 0-1,-1 0 1,0 1-1,1-1 1,1 4 0,-1-5-23,0 1 0,0-1 0,0 0 0,0 1 0,1-1 0,-1 0 0,1 0 0,-1 0 0,1 0 0,-1 0 0,1 0 0,0 0 0,-1 0 0,1-1 0,0 1 0,0-1 0,-1 1 0,1-1 0,0 0 0,0 0 0,0 1 0,2-2 0,4 1-18,0 0-1,1-1 1,-1 0-1,0 0 1,0-1-1,0 0 1,0-1-1,0 0 1,0 0-1,-1 0 1,1-1-1,9-6 1,7-8 13,-1 0 1,24-24-1,-17 15 5,-36 35 63,-1 0 1,2 1 0,-1 0 0,1 0 0,-5 11-1,3-5 7,4-9-52,0 0 1,0 0 0,1 1-1,0-1 1,0 1 0,-1 10-1,3-16-50,0 0 0,0 0 0,0 0 0,0 0-1,0 0 1,0 0 0,0 1 0,0-1 0,0 0 0,1 0-1,-1 0 1,0 0 0,1 0 0,-1 0 0,1 0 0,-1 0-1,1 0 1,0 0 0,-1 0 0,1 0 0,0 0 0,0 0-1,-1-1 1,1 1 0,0 0 0,0-1 0,0 1 0,0 0-1,0-1 1,0 1 0,0-1 0,0 0 0,0 1 0,0-1-1,0 0 1,0 1 0,1-1 0,-1 0 0,0 0 0,0 0-1,0 0 1,0 0 0,0 0 0,1-1 0,-1 1 0,0 0-1,1-1 1,5-1-296,1 0-1,-1 0 1,0-1-1,0 0 1,0-1-1,0 1 0,0-1 1,-1 0-1,11-10 1,-2 3 35,13-7-480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 15939,'-2'0'276,"0"-1"-1,0 0 0,0 1 1,0 0-1,-1-1 1,1 1-1,0 0 0,0 0 1,0 0-1,0 0 0,0 1 1,0-1-1,-4 2 0,-28 10 1498,25-8-674,1-1-822,-1 1 1,1 0-1,0 0 0,0 1 0,0 0 0,1 0 1,0 0-1,0 1 0,0 1 0,1-1 0,0 1 1,0 0-1,-5 9 0,10-15-269,0 0 0,1-1 0,0 1 0,-1 0 0,1 0 0,-1 0 0,1 0 0,0 0 0,0 0 0,0 0 0,0 0 0,0 0 0,0 0 0,0 0 0,0 0 0,0 0 0,0 0 1,0 0-1,0 0 0,1 0 0,-1 0 0,1 0 0,-1 0 0,1 2 0,1-2-10,-1 0 0,0 1 0,1-1 0,-1 0 1,1 0-1,0 0 0,-1 0 0,1 0 0,0 0 1,-1-1-1,1 1 0,3 0 0,8 2-75,-1-1 0,1 0 0,18-1 0,-17-1 13,32 2-229,-25-1 107,-1 0 0,1 1 1,31 6-1,-51-7 181,0-1 0,1 0 0,-1 1 0,0-1 0,0 1-1,1-1 1,-1 1 0,0-1 0,0 1 0,0 0 0,0-1 0,0 1 0,0 0 0,0 0 0,0 0-1,1 2 1,-2-3 10,0 1-1,1-1 0,-1 1 1,0 0-1,0-1 0,0 1 1,0-1-1,0 1 0,0 0 1,-1-1-1,1 1 0,0-1 1,0 1-1,0-1 0,0 1 1,-1 0-1,1-1 0,0 1 1,-1-1-1,1 1 1,0-1-1,-1 1 0,1-1 1,-1 1-1,-4 4 75,-1-1 1,1 0-1,-1 0 0,-10 5 1,12-7-43,-9 6-19,0-1 0,-1 0 0,0-1 0,0 0-1,0-1 1,0-1 0,-24 4 0,38-8-72,-1 0 0,1 0 0,-1 0 0,1 0 0,0 0 1,-1 0-1,1 0 0,-1 0 0,1 0 0,0 0 0,-1 0 0,1 0 0,0 0 0,-1 0 1,1-1-1,-1 1 0,1 0 0,0 0 0,-1 0 0,1-1 0,0 1 0,-1 0 0,1 0 1,0-1-1,0 1 0,-1 0 0,1 0 0,0-1 0,0 1 0,0 0 0,-1-1 0,1 1 1,0-1-1,3-14-1247,15-15 116,4 3 308,5-3-271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2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16083,'2'1'190,"-1"0"-1,1 0 0,0 1 1,-1-1-1,1 1 0,-1 0 0,1-1 1,-1 1-1,0 0 0,0 0 0,0 0 1,0 0-1,0 0 0,0 0 1,0 2-1,4 34 2750,-5-32-2454,1 0 0,-1 0 1,1 0-1,0 0 0,4 9 1,-4-13-401,0 0-1,0 0 1,0 0 0,0 0 0,1 0 0,-1 0 0,1-1 0,-1 1 0,1 0 0,0-1-1,0 0 1,-1 1 0,1-1 0,0 0 0,0 0 0,0 0 0,0 0 0,1 0 0,2 0-1,6 2 15,-1-1 0,1 0-1,0-1 1,0-1-1,0 1 1,15-3-1,69-11-45,-68 8-13,7-1-23,-13 1-19,0 2 1,0 0-1,1 2 0,22 0 0,-42 1 9,0 0 0,0 0-1,0 1 1,0-1 0,0 1 0,0-1-1,0 1 1,0 0 0,0-1 0,-1 1-1,1 0 1,0 0 0,-1 0 0,1 0-1,0 1 1,-1-1 0,0 0 0,1 1-1,-1-1 1,0 1 0,1-1 0,-1 1-1,0 0 1,0 0 0,-1-1-1,1 1 1,0 0 0,0 0 0,-1 0-1,1 0 1,-1 0 0,0 0 0,0 0-1,1 0 1,-1 2 0,0-2-2,0-1 1,1 1-1,-1-1 0,1 1 0,-1-1 1,1 1-1,-1-1 0,1 0 1,0 1-1,0-1 0,0 0 0,0 0 1,0 0-1,0 0 0,0 1 1,0-1-1,1-1 0,-1 1 0,0 0 1,0 0-1,1 0 0,-1-1 1,1 1-1,-1 0 0,1-1 1,-1 0-1,1 1 0,-1-1 0,1 0 1,-1 0-1,1 0 0,-1 0 1,1 0-1,-1 0 0,2 0 0,8-1-113,-1 0 0,0-1 0,18-4 0,-28 6 106,22-6-725,0-1 1,0-1 0,-1 0-1,0-2 1,32-19 0,-36 16-129</inkml:trace>
  <inkml:trace contextRef="#ctx0" brushRef="#br0" timeOffset="1">613 5 15283,'-3'-5'6922,"6"10"-5874,-2 0-512,-2-2-232,-19-14-304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3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 18444,'1'0'52,"-1"0"1,0-1-1,0 1 1,0 0-1,0-1 0,0 1 1,0 0-1,0-1 1,0 1-1,0 0 1,0-1-1,0 1 0,0-1 1,0 1-1,0 0 1,0-1-1,0 1 1,0 0-1,-1-1 0,1 1 1,0 0-1,0 0 1,0-1-1,0 1 1,-1 0-1,1-1 0,0 1 1,0 0-1,-1 0 1,1-1-1,0 1 1,0 0-1,-1 0 0,1 0 1,0 0-1,-1-1 1,1 1-1,0 0 1,-1 0-1,1 0 0,0 0 1,-1 0-1,1 0 1,0 0-1,-1 0 1,1 0-1,0 0 0,-1 0 1,1 0-1,-1 0 1,1 0-1,0 0 1,-1 0-1,1 0 0,0 0 1,0 1-1,-1-1 1,1 0-1,0 0 1,-1 0-1,1 1 0,0-1 1,-1 1-1,-23 12 1255,14-5-1017,0 2 0,1 0-1,-11 13 1,16-17-251,0-1-1,0 1 1,0 1 0,1-1-1,0 0 1,0 1 0,-4 13 0,7-18-34,0-1 0,0 1 1,0-1-1,0 0 1,0 1-1,0-1 1,0 1-1,1-1 1,-1 0-1,1 1 1,-1-1-1,1 0 0,-1 1 1,1-1-1,0 0 1,-1 0-1,1 0 1,0 1-1,0-1 1,0 0-1,0 0 1,0 0-1,0 0 0,0-1 1,0 1-1,2 1 1,4 2 5,1 0-1,0 0 1,11 3 0,-1 1-7,-5-1 4,-2 0 0,1 1 0,-1 0 0,0 0 0,0 2 0,-1-1 0,-1 1-1,1 1 1,-2 0 0,1 0 0,-2 0 0,1 1 0,-2 1 0,0-1 0,7 20 0,-8-20 51,-2 0 0,1 0 0,-2 0 0,0 1 0,0-1 0,-1 1 0,0-1 0,-1 0 0,-1 1 0,0-1 0,-1 1 0,0-1 1,-1 0-1,0 0 0,-1 0 0,0 0 0,-9 16 0,10-22 33,-1 0 0,0-1 0,1 0 0,-2 0 0,1 0 0,-1 0 0,1 0 0,-1-1 0,-1 0 0,-6 5 0,9-8-49,1 0 0,-1 0-1,1 0 1,-1 0 0,1 0-1,-1 0 1,0-1 0,1 1-1,-1-1 1,0 0 0,1 0-1,-1 0 1,0 0 0,1 0-1,-1 0 1,0-1 0,1 1-1,-1-1 1,0 0 0,1 0-1,-1 0 1,1 0 0,-1 0-1,1-1 1,0 1 0,0-1-1,-4-3 1,-1-1 11,1-1 0,1 0 0,-1 0 0,1 0 1,1-1-1,-1 1 0,1-1 0,0 0 0,1-1 0,0 1 0,1-1 0,-4-16 0,2-1-28,1 0-1,1-1 1,1-29 0,2 39-19,0-1 0,0 0 0,2 0 0,0 1 0,11-34 1,-12 46-69,1-1 1,0 0-1,0 0 1,0 1 0,0 0-1,1-1 1,0 2-1,0-1 1,0 0 0,1 1-1,0-1 1,0 1-1,0 1 1,0-1-1,0 1 1,1 0 0,-1 0-1,1 0 1,0 1-1,7-2 1,17-3-552,0 1 1,54-2-1,-23 5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7:3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1442 21 13355,'-4'-3'158,"0"1"0,1 0-1,-1 0 1,0 0 0,0 0 0,-1 0 0,1 1 0,0 0-1,0 0 1,-1 0 0,1 0 0,0 1 0,-6 0 0,-9 0 113,-33 5 1,41-3-81,-396 77 903,368-67-1057,0 1 0,1 2 0,1 2 0,1 1 0,0 2-1,1 2 1,1 1 0,-31 27 0,18-8-41,1 2 1,2 2-1,2 1 0,-52 79 0,54-67-7,4 2-1,2 1 0,3 1 0,2 2 1,-20 70-1,39-95-8,1-1 1,1 1-1,3 0 1,-1 46-1,6-57-2,1 1 0,1-1-1,2 0 1,1 0 0,2-1 0,13 40-1,-12-47 17,1-1-1,1 0 0,1-1 1,0 0-1,1 0 0,1-2 1,1 1-1,1-2 0,0 0 1,1-1-1,22 17 0,-25-22 12,1-1 1,1 0-1,0-1 0,0 0 0,1-2 0,0 1 0,0-2 1,0 0-1,1-1 0,0-1 0,-1 0 0,1-1 0,0-1 1,34-3-1,-18-3 20,0-1 1,0-2-1,0-1 0,-2-2 1,1-1-1,-1-2 1,-1 0-1,40-27 0,-1-6 49,-1-2 0,74-73 0,-64 48-54,-4-3 0,-3-3 0,-3-4-1,111-182 1,-147 208-3,-3-1-1,28-79 0,-42 93-4,-3-1-1,-1 0 0,10-90 1,-20 118-8,0-1 1,-2 1-1,0-1 1,0 1-1,-2-1 1,-1 1-1,0 0 0,-7-20 1,7 29-13,0 0 0,0 1-1,-1-1 1,0 1 0,0 0 0,-1 0 0,0 0 0,0 1-1,-1 0 1,0 0 0,0 0 0,-1 1 0,0 1 0,0-1-1,0 1 1,-18-8 0,5 6-93,-1 0-1,1 1 1,-1 1-1,0 1 1,0 2 0,-1 0-1,-43 2 1,20 3-314,1 3 0,-84 21 0,85-16 109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3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20236,'-9'24'1542,"-17"31"-1,18-39-1161,0 0 0,1 0 0,1 1 0,-7 27 0,11-36-326,1 0 0,0 0 0,0 0 0,1 0 1,0 1-1,0-1 0,1 0 0,0 0 0,2 8 0,-2-13-47,1 0 0,-1 0-1,1 0 1,-1 0-1,1 0 1,0 0 0,0-1-1,0 1 1,0-1-1,0 1 1,1-1 0,-1 0-1,1 0 1,0 0-1,-1 0 1,1 0 0,0-1-1,0 1 1,0-1-1,0 0 1,0 1 0,1-2-1,-1 1 1,5 0 0,11 1 60,0 0 0,1-2 0,-1-1 0,0 0 0,1-1 0,-1-2 0,31-8 0,44-6 593,-93 18-639,1 0 0,0-1 0,-1 1 0,1 0 0,0 0 0,-1 1 0,1-1 0,0 0 0,-1 1 0,1-1-1,0 1 1,-1-1 0,1 1 0,-1-1 0,1 1 0,-1 0 0,1 0 0,-1 0 0,0 0 0,1 0 0,-1 0 0,0 1 0,0-1 0,0 0 0,0 0 0,0 1 0,0-1 0,0 1 0,0-1 0,0 3 0,0-2-13,0-1 1,0 1-1,0 0 1,0-1 0,0 1-1,0-1 1,0 1-1,1-1 1,-1 1-1,1-1 1,-1 0-1,1 0 1,-1 0-1,1 0 1,-1 0-1,1 0 1,0 0-1,0 0 1,0-1-1,-1 1 1,5 0-1,3 0 0,0-1-1,-1 0 0,1-1 1,0 0-1,-1 0 0,11-4 0,53-18 8,-36 11-14,-7 2-9,40-11-20,-62 19 21,-1 1 0,1 0-1,0 0 1,0 1-1,0 0 1,0 0 0,12 2-1,-18-2 9,-1 0-1,1 0 1,0 0-1,-1 1 1,1-1-1,0 0 1,-1 0-1,1 1 1,-1-1-1,1 0 0,-1 1 1,1-1-1,0 1 1,-1-1-1,1 1 1,-1-1-1,0 1 1,1-1-1,-1 1 1,1-1-1,-1 1 1,0 0-1,1-1 1,-1 1-1,0-1 0,0 1 1,0 0-1,1-1 1,-1 2-1,-3 22 44,1-7-18,2-17-25,0 1 0,1-1-1,-1 1 1,1 0 0,-1-1 0,1 1-1,-1-1 1,1 1 0,-1-1-1,1 0 1,-1 1 0,1-1 0,0 0-1,-1 1 1,1-1 0,0 0-1,-1 0 1,1 1 0,0-1 0,-1 0-1,1 0 1,0 0 0,-1 0-1,1 0 1,0 0 0,0 0 0,-1 0-1,1 0 1,0 0 0,-1-1-1,1 1 1,0 0 0,0-1 0,27-6-397,-28 7 355,37-13-4148,-46 14 3332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3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19708,'0'14'1689,"3"-5"-1233,3-1-152,1-2 488,4 0-640,0-3 160,-3-3-168,-2-2-216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2:3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84 209 17972,'7'1'961,"1"0"0,0 0 1,0-1-1,0 0 0,0 0 0,15-4 0,-12 2-456,0-1 0,0 0 0,0-1 0,14-8-1,-12 5-401,0-1-1,-1 0 0,0-1 1,0 0-1,-1-1 1,0 0-1,16-20 0,-25 27-90,0 0 0,0 0 0,1 0 1,-2-1-1,1 1 0,0 0 0,-1-1 0,0 0 0,1 1 0,-1-1 0,-1 0 0,1 1 0,-1-1 0,1 0 0,-1-4 0,0 6-7,-1 1-1,1 0 0,0-1 1,-1 1-1,1 0 1,-1-1-1,1 1 0,-1 0 1,0-1-1,0 1 1,1 0-1,-1 0 1,0 0-1,0 0 0,0 0 1,-2-2-1,0 2 0,1-1 0,0 1 1,0 0-1,-1 0 0,1 0 0,-1 1 0,1-1 0,-1 1 0,1-1 0,-1 1 0,1 0 1,-4 0-1,-5 1 0,1 0 1,0 0 0,0 1 0,0 1-1,0 0 1,0 0 0,0 1-1,1 0 1,0 1 0,-14 8-1,5 0-1,0 0-1,0 1 0,-28 30 0,35-33 5,2 0 0,-1 1 0,2 0 1,0 1-1,0-1 0,1 2 0,-10 23 1,16-33-12,0 0 0,0-1 1,0 1-1,0 0 0,1 0 1,-1 0-1,1-1 0,0 1 1,0 0-1,0 0 1,1 0-1,-1 0 0,1-1 1,0 1-1,0 0 0,0-1 1,1 1-1,-1 0 1,1-1-1,0 0 0,0 1 1,0-1-1,0 0 0,1 0 1,-1 0-1,1 0 0,0-1 1,0 1-1,0-1 1,0 1-1,0-1 0,0 0 1,1 0-1,3 1 0,7 3-21,0-1-1,1 0 1,0-2 0,0 1-1,0-2 1,0 0-1,0-1 1,0 0-1,18-2 1,34-3-86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3:2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12795,'3'3'222,"0"0"0,0 0 1,0 0-1,0-1 0,0 1 1,1-1-1,-1 0 1,1 0-1,-1 0 0,1 0 1,8 2-1,-3-1-116,1 0 0,-1-1-1,20 2 1,47-3 334,77-9 0,-62 2-382,200-13-16,171-6 104,167 24-84,-315 2 113,-51-4 169,234 5 488,349 15-1165,-778-16 744,-67-1-265,-28-9 457,-23-1-767,0 2 0,-1 3 0,-82 1 0,49 2 60,-986 30-23,-200 33-1309,966-50 1504,-460 10 895,1044-31-731,-164 4-348,313-18-605,158-5 907,-72 8 230,-32 1-1196,-482 20 778,76-2-489,1-3 0,92-17 0,-169 21 527,1 1 0,0 0 0,0 0 0,0-1 0,0 1 0,-1 1 0,1-1 0,0 0 0,0 0 0,2 1 0,-3-1-34,-1 1 0,1-1 0,-1 0-1,1 1 1,-1-1 0,1 0 0,-1 1 0,1-1-1,-1 0 1,1 1 0,-1-1 0,0 1-1,1-1 1,-1 1 0,0-1 0,1 1 0,-1-1-1,0 1 1,0-1 0,1 1 0,-1-1 0,0 1-1,0 0 1,0-1 0,0 1 0,0-1-1,0 1 1,0-1 0,0 1 0,0 0 0,0-1-1,0 1 1,0-1 0,0 2 0,-1-1-12,0 0 1,0 0-1,-1-1 1,1 1-1,0 0 1,0 0-1,0-1 1,0 1-1,-1 0 1,1-1-1,0 1 1,-1-1-1,1 0 1,0 1-1,-1-1 1,1 0-1,-1 0 1,1 0-1,0 0 1,-2 0-1,-3 0-16,-386 21 303,286-19-211,-235 2 140,-231 9 79,8 1-340,498-20 231,-127-28 0,176 30-29,5 3 117,15 5-85,16 6-201,-17-10 8,-1 1-1,1-1 0,0 0 0,-1 0 0,1 0 1,0 0-1,0 0 0,-1 0 0,1 0 0,0 0 0,-1-1 1,1 1-1,0-1 0,-1 1 0,1-1 0,0 0 1,-1 1-1,1-1 0,-1 0 0,0 0 0,1 0 0,-1 0 1,0 0-1,1-1 0,-1 1 0,1-2 0,10-21-39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3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18884,'-2'-6'1752,"2"3"-1247,0-4-225,0 5 856,3 2-352,-1 9-304,-1 3-168,1 5-232,-1 0-32,3 5 32,-3 1-64,2-1-248,-1 0-176,-1-4-488,-1-2-256,-1-12 872,-4-4-209,-1-4-231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3:2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11 189 14987,'-1'-3'251,"-1"-1"-1,0 0 0,1 0 1,0 0-1,0 0 0,0 0 1,0 0-1,1 0 0,0 0 1,-1 0-1,1 0 0,1 0 1,-1 0-1,2-6 0,0 5-15,0 0 0,0 0 0,0 0 0,1 0 0,0 1 0,0-1 0,0 1 0,1 0 0,-1 0 0,7-6 0,-3 3-161,1 1 0,0-1-1,1 1 1,-1 1 0,1-1 0,0 2-1,0-1 1,1 1 0,0 0-1,-1 1 1,1 0 0,0 1-1,0 0 1,1 1 0,-1 0 0,0 0-1,0 1 1,1 0 0,-1 1-1,0 0 1,0 1 0,0 0 0,0 1-1,0 0 1,0 0 0,0 1-1,-1 0 1,0 1 0,0 0 0,0 0-1,-1 1 1,13 11 0,-12-9-74,0 1 0,0 1 0,-1-1 0,0 1 0,-1 1 0,0-1 0,-1 1 0,0 1 0,8 20 0,-12-26 41,0 1-1,0-1 1,-1 1-1,0-1 0,0 1 1,-1-1-1,0 1 1,0 0-1,0-1 1,-1 1-1,0-1 0,0 1 1,0-1-1,-1 1 1,0-1-1,-1 0 1,1 0-1,-1 0 0,0 0 1,-6 7-1,0-1 98,0-1 0,0 0 0,-1-1 0,-1 0 0,0 0 0,0-2 0,0 1 0,-1-1 0,-16 8 0,22-14-115,1 1 0,-1-1-1,0 0 1,0 0 0,0-1 0,0 1 0,0-1-1,0-1 1,0 1 0,0-1 0,0 0 0,0-1-1,0 1 1,0-1 0,0 0 0,0-1 0,0 1 0,0-1-1,0 0 1,1-1 0,-1 1 0,1-1 0,-10-7-1,9 5-27,0 0 0,0 0-1,-9-11 1,13 14-32,1 1 0,0-1 1,-1 1-1,1-1 0,0 0 0,0 0 0,0 0 0,0 0 0,1 0 1,-1 0-1,1 0 0,-1 0 0,1 0 0,-1 0 0,1 0 0,0 0 1,0 0-1,0-4 0,1 5-37,0 0-1,-1 0 1,1 0 0,0 0 0,0 0 0,0 0 0,0 0-1,0 0 1,0 0 0,0 1 0,0-1 0,0 0-1,0 1 1,0-1 0,0 1 0,0-1 0,1 1-1,-1 0 1,0-1 0,3 1 0,30-5-379,-26 4 317,23-1-340,3 1-87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3:2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17180,'1'2'165,"1"1"0,0 0-1,1-1 1,-1 1 0,0-1 0,1 0 0,0 0 0,-1 0 0,1 0 0,0 0 0,0 0 0,0-1 0,0 0 0,0 1 0,0-1 0,1 0-1,-1-1 1,0 1 0,0 0 0,1-1 0,-1 0 0,0 0 0,1 0 0,6-1 0,-3 1 7,1-1 0,-1 0 0,1-1 0,-1 0 0,1 0 0,-1 0 0,0-1 0,0 0 1,13-8-1,-16 7-89,0 0 1,0 0 0,0 0 0,-1 0 0,1-1-1,-1 1 1,-1-1 0,1 0 0,-1 0 0,1 0-1,-1 0 1,-1 0 0,1 0 0,-1-1 0,0 1 0,0 0-1,0-1 1,-1-6 0,0 9-49,1 0 1,-1 0-1,-1 1 0,1-1 1,0 0-1,-1 1 0,1-1 1,-1 0-1,0 1 0,0-1 1,0 1-1,0-1 0,0 1 1,-1-1-1,1 1 0,-1 0 1,0 0-1,1 0 0,-1 0 1,0 0-1,0 0 0,0 0 1,-1 1-1,1-1 0,0 1 1,0-1-1,-1 1 0,1 0 1,-1 0-1,1 0 0,-1 0 1,0 0-1,1 1 1,-1-1-1,0 1 0,0 0 1,-4 0-1,1 1-17,1 0 0,-1 0 1,1 0-1,0 1 0,0 0 0,0 0 1,0 0-1,0 1 0,0-1 0,1 1 0,-1 1 1,1-1-1,0 0 0,0 1 0,0 0 1,0 0-1,0 0 0,-3 7 0,2-5-17,1 1-1,-1-1 0,2 1 1,-1-1-1,1 1 0,0 0 0,0 0 1,1 1-1,0-1 0,1 1 1,-1-1-1,1 1 0,0 7 1,1-12-4,1-1 1,-1 0-1,0 1 1,1-1-1,0 0 1,-1 0-1,1 1 1,0-1-1,0 0 1,0 0-1,0 0 1,1 0-1,-1 0 1,0 0-1,1-1 1,0 1-1,-1 0 1,3 1 0,0 0-3,-1-1 1,1 0 0,0 0 0,0 0 0,0 0 0,1-1 0,-1 1 0,9 0 0,1 0-9,1 0 0,-1-2 0,0 0 0,29-4 1,-13-1 1,-1-3 0,39-13 1,-7 1-14,-59 19 24,0 1 0,1-1 0,-1 0 0,0 1 0,0 0 0,1-1 1,-1 1-1,0 0 0,0 0 0,1 0 0,-1 1 0,0-1 0,3 1 1,-3 0 0,-1 0 0,0-1 1,0 1-1,-1 0 1,1 0-1,0 0 0,0 0 1,0 0-1,0 0 1,-1 0-1,1 0 1,-1 0-1,1 1 0,-1-1 1,1 0-1,-1 0 1,1 1-1,-1-1 0,0 0 1,0 0-1,0 1 1,0-1-1,0 0 1,0 2-1,0 8 8,0-9-1,0 1-1,0-1 1,0 1 0,1-1 0,-1 1 0,0-1-1,1 0 1,1 5 0,-1-7-4,-1 1-1,1 0 1,-1-1 0,1 1-1,0-1 1,0 1 0,-1-1 0,1 1-1,0-1 1,-1 0 0,1 1 0,0-1-1,0 0 1,0 1 0,0-1-1,-1 0 1,1 0 0,0 0 0,0 0-1,0 0 1,0 0 0,0 0 0,-1 0-1,1 0 1,0 0 0,0 0-1,0-1 1,0 1 0,1-1 0,23-7 42,0-1 1,37-19 0,-44 19-33,0 1-1,0 0 1,1 1-1,0 1 1,37-7-1,-54 13-14,1 0 0,-1 0 0,1 0 0,-1 0 1,0 0-1,1 0 0,-1 0 0,0 1 0,1-1 0,-1 1 0,0 0 0,0 0 0,3 1 0,-4-1 0,0 0-1,0 0 0,1 0 0,-1 0 0,0 0 1,0 0-1,0 0 0,-1 0 0,1 1 0,0-1 1,0 0-1,-1 1 0,1-1 0,-1 0 0,2 3 1,-1 4-3,-1-1 0,1 0 1,-2 1-1,1-1 0,-1 0 0,-2 13 1,0 2 30,3-22-24,0 0 0,-1 1 0,1-1-1,0 0 1,0 1 0,0-1 0,0 1 0,0-1 0,0 0 0,0 1 0,0-1-1,0 1 1,0-1 0,0 0 0,0 1 0,0-1 0,0 1 0,0-1-1,0 0 1,0 1 0,1-1 0,-1 1 0,0-1 0,0 0 0,0 1 0,1-1-1,-1 0 1,0 1 0,0-1 0,1 0 0,-1 0 0,0 1 0,1-1-1,-1 0 1,0 0 0,1 1 0,-1-1 0,0 0 0,1 0 0,-1 0 0,1 0-1,-1 0 1,0 1 0,1-1 0,-1 0 0,1 0 0,-1 0 0,0 0-1,1 0 1,-1 0 0,1 0 0,-1 0 0,0-1 0,1 1 0,-1 0 0,1 0-1,-1 0 1,0 0 0,1-1 0,-1 1 0,0 0 0,1 0 0,-1 0-1,0-1 1,1 1 0,24-19 137,-4-1-52,7-7 46,59-43 0,-86 69-133,1 0-1,0 0 0,0-1 1,0 1-1,0 1 0,0-1 0,0 0 1,0 0-1,0 1 0,0-1 1,0 1-1,0 0 0,3-1 0,-5 1 0,1 1-1,0-1 0,-1 0 0,1 0 1,0 0-1,-1 1 0,1-1 0,0 0 1,-1 1-1,1-1 0,-1 1 0,1-1 1,-1 1-1,1-1 0,-1 1 0,1-1 1,-1 1-1,1-1 0,-1 1 0,1 0 0,-1-1 1,0 1-1,0-1 0,1 1 0,-1 1 1,1 4-6,0 1 1,0 0 0,-1 0 0,0 0 0,0-1-1,-2 10 1,1 6 20,1-21-12,0-1 0,0 1-1,0-1 1,0 1 0,0 0 0,0-1-1,0 1 1,0-1 0,1 1 0,-1 0 0,0-1-1,0 1 1,1-1 0,-1 1 0,0-1-1,1 1 1,-1-1 0,0 1 0,1-1-1,-1 1 1,1-1 0,-1 1 0,1-1-1,-1 0 1,1 1 0,-1-1 0,1 0-1,-1 0 1,1 1 0,-1-1 0,1 0 0,0 0-1,-1 0 1,1 1 0,-1-1 0,1 0-1,0 0 1,-1 0 0,1 0 0,0 0-1,-1 0 1,1-1 0,-1 1 0,1 0-1,0 0 1,-1 0 0,2-1 0,36-15-18,-22 9-396,-15 7 342,0-1 0,-1 1 0,1 0 0,-1 0 0,1 0 0,0 0 0,-1 0 0,1 0 0,-1 0 1,1 0-1,0 0 0,-1 0 0,1 0 0,-1 0 0,1 0 0,0 0 0,-1 0 0,1 1 0,-1-1 0,1 0 0,0 1 1,-1-1 20,1 1 0,-1-1 1,0 1-1,0-1 1,0 1-1,0-1 1,0 1-1,0 0 0,0-1 1,0 1-1,0-1 1,0 1-1,-1-1 1,1 1-1,0-1 0,0 1 1,0-1-1,-1 1 1,1-1-1,0 1 1,0-1-1,-1 1 0,0 0 1,-4 9-544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3:2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261 170 18644,'-2'-2'193,"1"1"-1,-1 0 1,0 0 0,0 1-1,0-1 1,0 0 0,0 0 0,0 1-1,0-1 1,0 1 0,0 0-1,0 0 1,0 0 0,0 0-1,0 0 1,-3 0 0,-34 8 1317,25-4-1088,-1 1-1,1 0 0,1 1 1,-1 1-1,1 0 0,-14 11 1,20-14-365,1 1 0,0 0 0,0 0 0,0 0 0,1 1 0,0 0 0,0 0 1,0 1-1,1-1 0,0 1 0,0 0 0,0 0 0,-2 10 0,5-16-55,1 0-1,0 0 1,-1 0 0,1-1-1,0 1 1,0 0-1,0 0 1,-1 0-1,1 0 1,0 0 0,0 0-1,1 0 1,-1 0-1,0 0 1,0 0 0,0 0-1,1 0 1,-1-1-1,0 1 1,1 0 0,-1 0-1,1 0 1,-1 0-1,1-1 1,-1 1 0,2 1-1,-1-1 0,0-1 1,1 1-1,-1-1 0,1 1 0,-1-1 1,0 0-1,1 1 0,-1-1 1,1 0-1,-1 0 0,1 0 0,-1 0 1,1 0-1,-1 0 0,2-1 0,5-1 5,0 0-1,-1 0 0,1-1 0,14-6 0,3-7 22,25-19-1,-28 19-4,34-20 1,-55 36-23,-1-1-1,0 1 1,1 0 0,-1 0-1,1 0 1,-1 0 0,0 0-1,1 0 1,-1 0 0,0 0-1,1 0 1,-1-1 0,1 2-1,-1-1 1,0 0 0,1 0-1,-1 0 1,1 0 0,-1 0 0,0 0-1,1 0 1,-1 0 0,0 1-1,1-1 1,-1 0 0,0 0-1,1 0 1,-1 1 0,0-1-1,1 0 1,-1 0 0,0 1-1,0-1 1,1 0 0,-1 1-1,0-1 1,0 0 0,0 1 0,1-1-1,-1 1 1,0-1 0,0 0-1,0 1 1,0-1 0,0 0-1,0 1 1,0-1 0,0 1-1,0-1 1,0 0 0,0 1-1,0-1 1,0 1 0,-1 36-11,1-8 58,0-28-45,1 0 1,-1-1 0,0 1 0,1 0-1,-1-1 1,1 1 0,-1-1-1,1 1 1,-1-1 0,1 1 0,0-1-1,-1 0 1,1 1 0,0-1 0,-1 0-1,1 1 1,0-1 0,-1 0 0,1 0-1,0 1 1,0-1 0,-1 0 0,1 0-1,0 0 1,0 0 0,-1 0 0,1 0-1,0 0 1,1-1 0,24-4 58,-24 4-55,73-27 120,-59 21-115,1 0 0,0 1 1,0 0-1,1 2 0,28-5 0,-44 9-13,0 0 0,-1 0 0,1 0 0,0 0 0,-1 0 0,1 0 0,0 0 0,0 0 0,-1 1 0,1-1 0,0 1 0,-1-1 0,1 1 0,-1 0 0,1-1 0,-1 1 0,1 0 0,-1 0 0,1 0 0,-1 0 0,0 0 0,0 1 0,2 1 0,-1 0-18,0 1 0,-1 0-1,0 0 1,0-1 0,0 1-1,0 0 1,0 0 0,-1 6 0,0-9-12,0 0 0,0 0 1,0 0-1,0-1 0,1 1 1,-1 0-1,0 0 0,0 0 1,0-1-1,1 1 1,-1 0-1,0-1 0,1 1 1,-1 0-1,0 0 0,1-1 1,-1 1-1,1-1 1,-1 1-1,1 0 0,-1-1 1,1 1-1,0-1 0,-1 1 1,1-1-1,0 0 0,-1 1 1,1-1-1,0 0 1,0 1-1,-1-1 0,1 0 1,0 0-1,0 0 0,-1 1 1,1-1-1,0 0 1,0 0-1,0 0 0,-1 0 1,1 0-1,0-1 0,0 1 1,-1 0-1,1 0 0,0 0 1,0-1-1,-1 1 1,1 0-1,1-2 0,6-2-522,0 0 1,-1 0-1,13-11 0,-11 8 19,17-12-1229,1 0-1,1 2 1,1 1-1,58-24 1,-64 35 704,-19 6 1772,-13 7 899,-41 20 737,31-19-1165,1 1-1,1 1 1,-24 19 0,41-30-1125,-1 1 0,0-1-1,0 1 1,1-1 0,-1 1 0,0 0 0,0-1 0,1 1 0,-1 0 0,1 0-1,-1-1 1,1 1 0,-1 0 0,1 0 0,-1 0 0,1 0 0,0-1-1,-1 1 1,1 0 0,0 1 0,0-1-30,1-1-1,0 0 1,-1 1-1,1-1 1,-1 0-1,1 0 1,-1 1 0,1-1-1,0 0 1,-1 0-1,1 0 1,0 0-1,-1 0 1,1 0 0,-1 0-1,1 0 1,0 0-1,-1 0 1,1 0-1,0 0 1,0-1 0,43-11 190,-6-3-204,-2-1-1,1-2 1,34-24-1,-51 29-10,-2 0 0,0-1 0,0-1 0,-1-1 0,-1-1 0,26-34 0,-37 45-11,-4 4 5,0 1 0,0-1 0,0 0 1,0 0-1,0 1 0,0-1 0,0 0 0,-1 0 1,2-3-1,-15 14 82,3 2 33,0-1 0,1 1 0,0 1 0,1 0 0,0 0 0,1 0 0,0 1 0,1 0 0,1 1 0,0-1 0,1 1 0,-4 22 0,7-33-92,1 0 1,0 0-1,0 0 1,0 0-1,0 0 0,0 0 1,1 0-1,-1 0 1,1 0-1,0 0 1,0 0-1,0 0 0,0 0 1,0-1-1,1 1 1,-1-1-1,1 1 0,0-1 1,-1 1-1,6 3 1,-3-3-124,0 0 0,0-1 0,0 1 0,1-1 0,-1 0-1,1-1 1,-1 1 0,1-1 0,0 0 0,0 0 0,0 0 0,5 0 0,61-1-609,-37-2 241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329 335 17668,'-10'-21'2182,"10"21"-2147,-1 0-1,1 0 0,0 0 1,0 0-1,0 0 1,0 0-1,0 0 0,0 0 1,0 0-1,-1 0 1,1 0-1,0 0 0,0 0 1,0 0-1,0 0 1,0 0-1,0 0 0,-1 0 1,1 0-1,0 0 0,0 0 1,0 0-1,0 0 1,0 0-1,0 0 0,0 0 1,-1 0-1,1 0 1,0 0-1,0 0 0,0 0 1,0 0-1,0 0 1,0 1-1,0-1 0,0 0 1,-1 0-1,1 0 0,0 0 1,0 0-1,0 0 1,0 0-1,0 1 0,0-1 1,0 0-1,0 0 1,0 0-1,0 0 0,0 0 1,0 0-1,0 1 1,0-1-1,0 0 0,0 0 1,0 0-1,0 0 0,0 0 1,0 0-1,0 1 1,0-1-1,0 0 0,0 0 1,0 0-1,2 41 2272,58 285-222,-12-79-3570,-45-233 1108,-2-9 104,1 1 0,-1-1 0,-1 0 0,1 0 0,-1 1 0,0-1 0,0 0 0,0 1 0,-1-1 0,-1 6 0,2-10 223,0-1 0,0 0 0,0 0-1,0 0 1,-1 0 0,1 1 0,0-1-1,0 0 1,0 0 0,0 0 0,0 0-1,0 1 1,0-1 0,-1 0 0,1 0-1,0 0 1,0 0 0,0 0 0,0 0-1,-1 0 1,1 0 0,0 1 0,0-1-1,0 0 1,-1 0 0,1 0 0,0 0-1,0 0 1,0 0 0,0 0 0,-1 0-1,1 0 1,0 0 0,0 0 0,0 0-1,-1 0 1,1 0 0,0-1 0,0 1-1,0 0 1,-1 0 0,-7-8-1487,-6-14-706,-44-78-3873,-8 7 3312,49 73 3227,0 1 0,-1 1-1,-1 0 1,0 2 0,-1 0-1,-1 1 1,-24-13 0,21 16 3305,-48-17 1,72 29-3666,0 0 1,0 0-1,0 0 0,-1 0 1,1 0-1,0 0 1,0 0-1,0 0 1,0 0-1,-1 0 1,1 0-1,0 0 0,0-1 1,0 1-1,0 0 1,0 0-1,-1 0 1,1 0-1,0 0 0,0 0 1,0 0-1,0-1 1,0 1-1,0 0 1,0 0-1,-1 0 0,1 0 1,0-1-1,0 1 1,0 0-1,0 0 1,0 0-1,0 0 0,0-1 1,0 1-1,0 0 1,0 0-1,0 0 1,0-1-1,0 1 1,7-6 1158,10-4-273,-16 10-875,15-7 161,1-2-1,-1 0 1,-1 0-1,0-2 1,0 0-1,-1 0 1,0-2 0,-1 0-1,0 0 1,-2-1-1,1 0 1,-2-1-1,0-1 1,13-26 0,-9 14-80,-2-1 0,-1-1 0,8-35 1,13-95 646,-21 102-388,-10 79-155,6 32 1,-4-33-206,4 34-335,16 52 0,-19-90 22,1 0 0,1 0 0,1 0 0,0-1 1,1 0-1,0 0 0,17 20 0,-9-18-287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18188,'-5'10'1760,"5"10"-1192,3 7-256,3 11 1105,3 7-665,4 5-384,2 1-240,0-2-536,2-2-384,-6-10 664,-4-6-120,-4-5-96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20412,'1'0'54,"0"-1"0,-1 1-1,1 0 1,-1 0-1,1 0 1,0 0 0,-1 0-1,1 0 1,0 0 0,-1 0-1,1 0 1,-1 0-1,1 0 1,0 0 0,-1 1-1,1-1 1,-1 0-1,1 0 1,0 1 0,-1-1-1,1 0 1,-1 1 0,1-1-1,-1 1 1,1-1-1,-1 0 1,0 1 0,1-1-1,-1 1 1,1-1-1,-1 1 1,0 0 0,1-1-1,-1 1 1,0-1 0,0 1-1,0-1 1,1 1-1,-1 0 1,0-1 0,0 2-1,4 29 250,-3-29-154,-5 304 883,-1-182-788,6-106 0,-1-18-237,0 0-1,0 0 0,0 0 1,0 0-1,0 0 0,0 1 1,1-1-1,-1 0 0,0 0 1,0 0-1,0 0 0,0 0 1,0 0-1,0 0 0,0 0 1,0 0-1,0 0 0,1 0 1,-1 0-1,0 0 0,0 0 1,0 0-1,0 0 0,0 0 0,0 0 1,0 0-1,0 0 0,0 0 1,1 0-1,-1 0 0,0 0 1,0 0-1,0 0 0,0 0 1,0 0-1,0 0 0,0-1 1,0 1-1,0 0 0,0 0 1,0 0-1,1 0 0,-1 0 1,0 0-1,0 0 0,0 0 1,0 0-1,0 0 0,0 0 1,0-1-1,0 1 0,0 0 1,0 0-1,0 0 0,0 0 1,0 0-1,0 0 0,0 0 1,0 0-1,0-1 0,0 1 1,0 0-1,0 0 0,0 0 1,0 0-1,8-32 495,-2-24-133,-2 0 1,-5-94-1,-2 128-372,1 21-33,1 9 21,0 10 5,2-12 12,0 0 0,0-1 0,0 1 0,1 0-1,-1-1 1,1 1 0,1-1 0,-1 0 0,1 1 0,0-1-1,0 0 1,1-1 0,6 9 0,-7-10 0,0-1 0,1 1 0,-1-1 0,0 1-1,1-1 1,0 0 0,-1-1 0,1 1 0,0-1 0,0 1 0,0-1 0,0 0 0,0-1 0,0 1 0,0-1-1,0 1 1,0-1 0,0 0 0,0-1 0,6 0 0,3-2 6,0-1 1,-1 0-1,0-1 0,0 0 1,0 0-1,-1-2 0,0 1 0,0-1 1,11-10-1,-4 2 7,-1-1 1,0-1-1,-1 0 1,15-22-1,-26 32-5,0 0-1,0-1 0,-1 0 0,0 0 1,-1 0-1,1 0 0,-2 0 0,1-1 1,-1 1-1,0-1 0,-1 0 0,0 0 0,0 1 1,-1-1-1,0 0 0,-2-13 0,2 22-7,0-1-1,0 1 0,0-1 0,-1 0 0,1 1 1,0-1-1,0 1 0,0-1 0,-1 1 1,1-1-1,0 0 0,0 1 0,-1-1 0,1 1 1,-1 0-1,1-1 0,0 1 0,-1-1 0,1 1 1,-1-1-1,1 1 0,-1 0 0,1-1 0,-1 1 1,1 0-1,-1 0 0,1-1 0,-1 1 1,0 0-1,1 0 0,-1 0 0,1 0 0,-1 0 1,0 0-1,1 0 0,-1 0 0,1 0 0,-1 0 1,0 0-1,1 0 0,-1 0 0,1 0 0,-1 1 1,1-1-1,-1 0 0,0 0 0,0 1 1,-2 1-2,0 0 1,0-1-1,1 1 1,-1 1-1,0-1 1,1 0 0,-4 5-1,-4 6 1,1 1 0,1 0 0,1 0 0,0 1 0,1 0 0,0 0 0,1 0 0,-3 19 0,4-16 13,1 0-1,1 1 0,1 0 1,0-1-1,1 1 0,5 33 1,-3-45-29,0 0 0,0 0-1,0 0 1,1 0 0,0-1 0,0 1 0,1-1 0,0 0 0,0 0 0,0 0-1,1-1 1,8 10 0,-10-13-69,-1 0 0,0 0-1,1-1 1,-1 1 0,1 0 0,0-1-1,-1 0 1,1 0 0,0 0-1,0 0 1,0 0 0,0 0 0,0-1-1,0 1 1,0-1 0,0 0 0,0 0-1,0 0 1,0 0 0,0-1 0,0 1-1,0-1 1,0 0 0,-1 1 0,1-1-1,0-1 1,0 1 0,0 0-1,-1-1 1,1 1 0,-1-1 0,1 0-1,1-2 1,22-22-432,1-7-158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32 307 14851,'-5'-8'454,"1"-1"0,-1 1 0,1-1-1,1 0 1,-5-18 0,7 22-291,1 0-1,-1 0 1,1 0-1,0-1 1,0 1 0,0 0-1,1 0 1,0 0 0,0 0-1,0 0 1,1 0 0,4-9-1,0 3 20,0 0-1,2 0 1,-1 1-1,1 0 1,1 0 0,0 1-1,0 0 1,1 0-1,0 1 1,0 1-1,1 0 1,0 0 0,0 1-1,1 0 1,-1 1-1,1 0 1,0 1-1,17-3 1,-18 4-160,0 1 0,1 0-1,-1 1 1,0 0 0,1 1 0,-1 0 0,1 1 0,-1 0 0,0 0 0,0 2-1,1-1 1,-1 1 0,-1 1 0,1 0 0,-1 1 0,1 0 0,-1 0-1,0 1 1,-1 0 0,17 14 0,-18-11 20,0 0-1,-1 0 1,0 0-1,0 1 1,-1 0 0,0 0-1,-1 0 1,0 1-1,-1 0 1,0 0 0,3 12-1,-4-8 79,0 1 0,-2-1 0,1 0 0,-2 1 0,0-1 0,-1 1 1,-1-1-1,-3 16 0,2-15 18,-1-1 1,0 0-1,-1 0 1,-1 0 0,-1-1-1,0 1 1,-1-2-1,0 1 1,-1-1 0,0 0-1,-1-1 1,-1 0-1,0-1 1,0 0-1,-1-1 1,-1 0 0,-23 14-1,30-20-125,-1-1 0,0-1 0,0 1 0,0-1 0,0 0-1,0-1 1,-1 0 0,1 0 0,0 0 0,-1-1 0,1 0 0,-1 0 0,1-1-1,0 0 1,0-1 0,-1 1 0,-7-4 0,9 3-88,1-1 0,-1 1-1,1-1 1,0 0 0,-1-1 0,2 1 0,-1-1 0,0 0 0,1 0-1,0 0 1,-1-1 0,2 0 0,-1 0 0,1 0 0,-1 0 0,1 0-1,1 0 1,-1-1 0,1 0 0,0 1 0,-2-9 0,4 12-11,-1-1 1,1 1 0,0 0 0,0 0 0,0-1 0,0 1 0,0 0 0,1 0 0,-1-1-1,1 1 1,-1 0 0,1 0 0,0 0 0,0 0 0,0 0 0,0 0 0,0 0-1,0 0 1,0 0 0,1 0 0,-1 0 0,1 1 0,0-1 0,-1 1 0,1-1 0,0 1-1,0 0 1,0-1 0,0 1 0,0 0 0,0 0 0,0 0 0,0 1 0,0-1-1,0 0 1,1 1 0,-1 0 0,0-1 0,4 1 0,24 0-611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139 259 16596,'3'0'154,"0"1"0,0-1 1,0 0-1,0-1 0,0 1 1,0 0-1,0-1 0,0 0 1,0 1-1,0-1 0,0-1 1,-1 1-1,1 0 1,0-1-1,-1 1 0,1-1 1,-1 0-1,1 1 0,-1-1 1,0-1-1,0 1 0,0 0 1,0 0-1,0-1 0,0 1 1,-1-1-1,1 0 0,-1 1 1,0-1-1,2-4 1,0-2 86,-1 1 1,0-1-1,-1 0 1,1 0-1,-2 0 1,1 0-1,-1 0 1,-1 0-1,0 0 1,0 0 0,0 0-1,-1 0 1,-5-11-1,6 15-190,-1 0-1,-1 0 1,1 0-1,-1 1 0,0-1 1,0 1-1,0-1 1,0 1-1,-1 0 1,-6-5-1,7 7-32,0 0 0,0 0 0,0 0 0,-1 0 0,1 1 1,0-1-1,-1 1 0,1 0 0,-1 0 0,1 0 0,-1 1 0,0-1 0,1 1 0,-1 0 0,0 0 0,-6 1 0,6-1-7,0 1 0,0 0 0,0 0 1,0 0-1,0 1 0,1 0 0,-1-1 0,0 1 0,1 0 0,-1 1 0,1-1 1,0 1-1,-6 5 0,4-3 5,0 1 0,1 0-1,0 0 1,0 1 0,0-1 0,1 1 0,-4 9 0,3-4 4,0 1 0,1-1 0,1 1 0,0 0 1,0 0-1,1 0 0,1 0 0,2 21 0,-1-26-10,1 0 1,-1-1-1,1 1 0,1 0 0,0-1 0,0 0 0,0 1 0,9 11 1,-10-16-9,0 0 0,1 0 0,-1 0 0,1 0 0,0 0 0,0-1 0,0 0 0,0 1 0,1-1 1,-1 0-1,1 0 0,-1-1 0,1 1 0,-1-1 0,1 0 0,0 0 0,0 0 0,0 0 1,6 0-1,0-2 1,-1 0 1,1 0 0,-1-1-1,0 0 1,1 0 0,-1-1 0,0-1-1,-1 1 1,1-1 0,-1-1 0,13-8-1,3-4 19,-1-1 0,33-31 0,-37 29-2,-14 14-11,0 0 1,0 0-1,1 1 0,0-1 0,0 1 0,0 1 1,0-1-1,1 1 0,10-4 0,-16 7-3,0 1 0,0 0 0,1 0-1,-1 0 1,0 0 0,1 0 0,-1 0-1,0 0 1,0 0 0,1 0 0,-1 1 0,0-1-1,0 1 1,0-1 0,1 1 0,-1-1-1,0 1 1,0-1 0,0 1 0,0 0-1,0 0 1,0-1 0,0 1 0,0 0-1,0 0 1,-1 0 0,1 0 0,0 0 0,0 0-1,0 2 1,3 4 37,-1 0-1,0 1 1,4 13-1,-3-10 7,3 11 37,13 35 111,-17-52-168,-1 0-1,0 0 0,1-1 0,0 1 0,0-1 1,1 1-1,-1-1 0,5 4 0,-6-7-14,-1 0 0,1 0 0,0 0 0,-1 0-1,1 0 1,0-1 0,0 1 0,-1-1 0,1 1 0,0-1-1,0 0 1,0 1 0,0-1 0,0 0 0,-1 0 0,1 0-1,0-1 1,0 1 0,0 0 0,0-1 0,-1 1 0,1-1-1,0 0 1,0 1 0,-1-1 0,1 0 0,0 0 0,1-2-1,6-3 47,0-1-1,0 0 1,12-13-1,-14 12-14,21-19 56,53-50 176,-70 68-241,0 0-1,1 1 1,0 1 0,0 0 0,23-10-1,-32 16-32,0 0-1,-1 0 1,1 0 0,1 1-1,-1-1 1,0 1-1,0 0 1,0-1-1,0 1 1,0 0-1,0 1 1,0-1-1,0 1 1,0-1-1,0 1 1,0 0-1,0 0 1,0 0-1,0 1 1,0-1-1,-1 1 1,1-1-1,0 1 1,-1 0-1,3 3 1,3 3 4,-1 1 0,0 0-1,0 0 1,-1 1 0,7 15 0,-6-11 6,-6-12-10,0 0 0,0 0-1,0 0 1,1 0-1,-1 0 1,0-1-1,1 1 1,-1 0-1,1-1 1,0 1-1,-1-1 1,1 1-1,0-1 1,0 0 0,0 0-1,0 0 1,4 2-1,-4-3 3,0 0-1,0 0 0,0-1 1,0 1-1,0 0 1,0-1-1,0 1 0,0-1 1,-1 0-1,1 0 1,0 1-1,0-1 1,-1 0-1,1-1 0,0 1 1,-1 0-1,1 0 1,-1-1-1,0 1 0,1-1 1,0-1-1,5-4-2,2-4 29,1 0 0,0 2-1,1-1 1,18-12 0,-26 20-69,0 0 0,1 0 0,-1 1 0,1-1 1,-1 1-1,1 0 0,0 0 0,-1 0 1,1 1-1,0-1 0,-1 1 0,1 0 0,0 0 1,0 0-1,-1 0 0,1 1 0,0-1 1,0 1-1,-1 0 0,1 0 0,-1 1 0,6 1 1,13 12-895,16 9-1372,-36-24 2204,0 1 0,-1 0-1,1 0 1,0-1 0,-1 1-1,1-1 1,0 0 0,-1 1 0,1-1-1,0 0 1,0 0 0,-1 0-1,1 0 1,0-1 0,0 1 0,-1 0-1,1-1 1,0 1 0,3-2 0,10-13-835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23 16636,'-15'19'1321,"1"0"0,1 1 0,-11 23 0,20-37-1087,1 0-1,1 0 0,-1 1 1,1 0-1,0-1 0,0 1 1,1 0-1,0 0 0,1 0 1,-1 0-1,1 0 0,0 0 0,1 0 1,2 12-1,-3-18-216,1 1-1,-1-1 1,0 0 0,1 0 0,-1 0-1,1 0 1,0 0 0,-1 0-1,1 0 1,0 0 0,0 0-1,0 0 1,-1 0 0,1 0-1,0 0 1,0 0 0,0-1-1,0 1 1,1 0 0,-1-1 0,0 1-1,1 0 1,1-1-2,-1 1-1,0-1 1,1 0-1,-1 0 1,1 0-1,-1 0 1,0 0 0,1-1-1,-1 1 1,0-1-1,3 0 1,7-3 5,-1-1-1,0-1 1,18-10 0,-22 12-3,48-36-23,-45 31 2,1 1 0,0 0 0,0 1 0,0 0 0,0 1 0,1 0 0,19-6 1,-28 11 6,-1 1 0,0 0 0,0-1 0,1 1 0,-1 0 0,0 0 0,1 0 0,-1 0 0,0 1 0,0-1 0,1 1 0,-1-1 0,0 1 0,0 0 0,0 0 0,0 0 0,0 0 0,0 0 0,0 0 0,0 1 0,0-1 0,2 3 0,2 2 25,-1 1 0,0 0 0,0 0 0,7 13 1,13 18 67,-25-37-88,1-1 0,-1 1 0,1 0 0,-1-1 0,1 1 0,0-1 0,-1 0 0,1 1 0,0-1 0,0 1-1,-1-1 1,1 0 0,0 0 0,0 1 0,-1-1 0,1 0 0,0 0 0,0 0 0,0 0 0,-1 0 0,1 0 0,0 0 0,0 0 0,0 0-1,-1 0 1,1-1 0,0 1 0,0 0 0,0 0 0,-1-1 0,1 1 0,0 0 0,-1-1 0,1 1 0,0-1 0,-1 1 0,1-1-1,0 0 1,3-4 24,0 1 0,0 0 0,0-1 0,3-7 0,-3 5 2,2-1 2,48-65 121,-48 66-182,0 0 0,1 1 1,-1 0-1,1 0 0,1 1 0,-1-1 1,16-7-1,-21 12 5,0 0 0,0 0 0,0 1 1,0-1-1,0 0 0,0 1 0,0-1 1,0 1-1,1 0 0,-1-1 0,0 1 0,0 0 1,1 0-1,-1 1 0,0-1 0,0 0 1,0 1-1,0-1 0,1 1 0,-1 0 0,0 0 1,0 0-1,0 0 0,2 2 0,1 1-83,-1 0-1,0 1 1,0 0-1,0 0 1,-1 0-1,6 11 1,-5-9-146,0 0 1,0-1 0,0 0 0,9 10-1,-12-15 183,0 0 0,0-1 0,0 1 0,0 0 0,0-1 0,0 1 0,0-1 0,0 0 0,0 1 0,0-1 0,0 0-1,0 1 1,0-1 0,1 0 0,-1 0 0,0 0 0,0 0 0,0 0 0,0 0 0,0-1 0,0 1 0,0 0 0,1 0 0,-1-1 0,0 1 0,0-1 0,0 1 0,0-1-1,0 1 1,1-2 0,4-2-317,-1-1-1,1 1 1,8-11-1,-7 8 23,52-58-1033,-27 30 690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87 341 16908,'-27'36'2756,"-14"24"527,38-56-3050,1 1 1,-1-1 0,1 1 0,0 0 0,1 0 0,-1 0-1,1 0 1,0 0 0,0 0 0,0 9 0,1-14-224,0 1-1,0 0 1,1-1 0,-1 1-1,0 0 1,0-1 0,0 1 0,0 0-1,1-1 1,-1 1 0,0 0-1,0-1 1,1 1 0,-1 0 0,1-1-1,-1 1 1,0-1 0,1 1 0,-1-1-1,1 1 1,-1-1 0,1 0-1,0 1 1,-1-1 0,1 1 0,-1-1-1,1 0 1,0 0 0,-1 1 0,1-1-1,0 0 1,-1 0 0,1 0-1,0 0 1,-1 0 0,1 0 0,0 0-1,-1 0 1,1 0 0,0 0-1,0 0 1,-1 0 0,1 0 0,0 0-1,0-1 1,3 0-17,0-1 0,0 1 0,0-1 0,0 1 0,-1-1 0,7-5 1,4-5-1,0 0 1,-1-2 0,0 0 0,-1 0 0,0-1 0,-2-1-1,1 1 1,-2-2 0,0 0 0,9-25 0,-4 3 318,-2-1 1,-1 0 0,9-69-1,-18 96-97,-1-1-1,0 1 1,-2-19-1,1 31-200,0 1 0,0 0 1,0-1-1,0 1 0,0-1 0,0 1 0,0 0 1,0-1-1,0 1 0,0 0 0,0-1 0,0 1 1,0 0-1,-1-1 0,1 1 0,0 0 0,0-1 1,0 1-1,-1 0 0,1-1 0,0 1 0,0 0 1,-1 0-1,1-1 0,0 1 0,0 0 0,-1 0 1,1 0-1,0-1 0,-1 1 0,-6 9 342,2 5-251,1 0 0,1 1 0,0 0 0,1-1 0,0 23 0,1-7-3,8 54 1,-6-72-141,2 0 1,-1 1-1,2-1 0,-1 0 0,10 20 1,-11-28 31,0 0 0,1-1 1,-1 1-1,1 0 0,-1-1 1,1 1-1,0-1 0,0 0 1,1 0-1,-1 0 0,1-1 0,-1 1 1,1-1-1,0 0 0,0 0 1,0 0-1,0 0 0,0-1 1,8 2-1,7-3-83,-4-9-33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43 954 15283,'-10'14'855,"6"-9"-519,0 1 0,0-1 0,0 1 0,1 0 0,0 0 0,0 0 0,1 0 0,-3 9-1,29-36 3017,170-172-79,-30 33-2405,214-237-21,-218 208-717,-151 177-130,-5 6-4,0 1 0,0 0 0,0-1 0,1 2 0,0-1 0,0 0 0,0 1 0,1 0 0,-1 0 0,7-3 0,-12 7 3,1 0-1,-1 0 0,0-1 1,0 1-1,0 0 1,0 0-1,1 0 1,-1 0-1,0 0 0,0 0 1,0 0-1,0 0 1,1 0-1,-1 0 0,0 0 1,0 0-1,0 0 1,0 0-1,1 0 0,-1 0 1,0 0-1,0 0 1,0 0-1,1 0 1,-1 0-1,0 0 0,0 0 1,0 0-1,0 0 1,0 1-1,1-1 0,-1 0 1,0 0-1,0 0 1,0 0-1,0 0 0,0 0 1,0 1-1,1-1 1,-1 0-1,0 0 1,0 0-1,0 0 0,0 1 1,-2 10-84,-8 12-226,8-19 155,0-1-1,0 1 0,0 0 0,0-1 0,-1 1 0,0-1 0,0 0 0,0 0 0,0 0 0,0 0 0,0-1 0,-1 1 0,1-1 1,-1 0-1,0 0 0,1 0 0,-1-1 0,0 1 0,0-1 0,-9 2 0,-3-3-479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16420,'13'-16'716,"2"0"1,0 1 0,1 0 0,0 1 0,1 1 0,1 1 0,0 0 0,1 2 0,32-15 0,-48 24-670,0 0 0,0 0 0,1 0 0,-1 0 0,0 0 0,0 1 0,1-1 0,-1 1 0,0 0 0,0 0 0,1 0-1,-1 1 1,0-1 0,0 1 0,1 0 0,5 2 0,-7-2-33,0 1-1,1 0 1,-1 0-1,0 0 0,0 0 1,-1 0-1,1 0 1,0 0-1,-1 0 1,1 1-1,-1-1 0,0 1 1,0-1-1,0 1 1,0-1-1,0 1 0,-1 0 1,1-1-1,-1 1 1,1 0-1,-1 4 1,0 17 47,-1 0 0,-1 0 0,-1 0 0,-8 32 0,0 1 59,4-13-156,4-17-49,-1 1 0,-2-2-1,-17 51 1,23-76 79,-1 0 0,1 0 0,-1 1 0,0-1 0,1 0 0,-1 0 0,0 0 0,0-1 0,0 1 0,0 0 0,0 0 0,-1 1 1,2-2 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470 218 14875,'2'-14'686,"0"0"0,0 0 0,-1 0 0,-1 0-1,0 0 1,-1 0 0,0 0 0,-2 0 0,1 0 0,-8-21-1,9 33-561,0-1 0,0 1-1,0-1 1,0 1-1,0 0 1,0 0-1,-1-1 1,0 1-1,1 0 1,-1 0 0,0 0-1,0 1 1,0-1-1,0 0 1,0 1-1,0-1 1,0 1-1,-1 0 1,-2-2 0,2 2-18,-1 1 0,1-1 1,0 1-1,-1-1 1,1 1-1,-1 0 0,1 0 1,-1 1-1,1-1 1,-1 1-1,1 0 1,-6 1-1,-4 3 23,1 1 1,-1 0-1,1 1 1,1 0-1,-1 1 1,-10 10-1,-8 8-69,2 2-1,0 1 1,2 1-1,2 2 1,0 0-1,3 1 1,0 2-1,2 0 1,-14 38-1,28-60-29,0 0-1,1 1 0,0 0 0,-3 22 1,7-32-24,0-1 1,0 0 0,0 0 0,0 1 0,1-1 0,-1 0-1,1 0 1,0 0 0,0 1 0,0-1 0,2 4-1,-1-5-3,-1 0-1,0-1 1,1 1-1,-1 0 1,1-1-1,-1 1 1,1-1-1,0 1 0,0-1 1,0 0-1,0 0 1,0 0-1,0 0 1,0 0-1,0-1 1,0 1-1,0 0 1,4 0-1,122 10-145,-127-11 142,19 4-47,-1 0 0,1 1 0,-1 1 0,21 10 0,-35-14 40,-1 0 0,0 1 0,0 0 0,0-1 0,0 1 0,0 1 0,-1-1 0,1 1 0,4 6 0,-6-7 12,0 0 0,-1 0-1,0-1 1,0 1 0,0 0-1,0 0 1,0 0 0,0 1-1,-1-1 1,0 0 0,1 0-1,-1 0 1,0 0 0,-1 0-1,1 0 1,-1 6 0,-2-2 37,1-1-1,-1 0 1,1 1 0,-2-1 0,1 0 0,-1 0 0,0-1 0,0 1 0,0-1 0,-1 0 0,0 0 0,0 0 0,0-1 0,-1 0 0,1 0 0,-11 6 0,-1-1 113,-1 0 0,0-1-1,0-1 1,-33 8 0,44-13-162,0 0-1,0 0 1,-1-1-1,1 0 1,-1 0-1,1-1 1,0 0-1,-1-1 1,1 1-1,-10-3 1,17 3-44,-1 0 1,0-1-1,1 1 1,-1 0-1,0-1 1,1 1-1,-1-1 1,0 1 0,1-1-1,-1 1 1,1-1-1,-1 1 1,1-1-1,-1 0 1,1 1-1,-1-1 1,1 0-1,0 1 1,-1-1-1,1 0 1,0 1-1,-1-1 1,1 0-1,0 0 1,0 1-1,0-1 1,0 0-1,0 0 1,0 0-1,0 1 1,0-1-1,0 0 1,0 0-1,0 1 1,1-1-1,-1 0 1,0 0 0,0 1-1,1-1 1,-1 0-1,1 1 1,-1-1-1,0 0 1,1 1-1,0-2 1,3-3-212,-1 1 1,1-1 0,0 1 0,8-7-1,16-9-437,5 0-200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12 110 19036,'-6'60'4363,"4"-46"-3364,0 0 0,1 18 1,1-26-861,0 0 0,1-1 0,0 1 0,0-1 1,1 0-1,0 1 0,0-1 0,0 0 0,4 7 1,-5-10-127,0 0 1,0-1 0,0 0-1,0 1 1,0-1 0,0 0 0,0 1-1,1-1 1,-1 0 0,0 0-1,1 0 1,-1 0 0,1 0 0,-1 0-1,1 0 1,-1-1 0,1 1-1,0-1 1,-1 1 0,1-1 0,0 1-1,0-1 1,-1 0 0,1 0-1,0 0 1,0 0 0,-1 0 0,1 0-1,0-1 1,-1 1 0,1 0 0,0-1-1,-1 0 1,1 1 0,0-1-1,-1 0 1,1 0 0,-1 0 0,1 0-1,1-1 1,5-4-12,-1 1 0,0-2 0,0 1 1,0-1-1,-1 0 0,9-12 0,5-14-4,-1-2 0,-1 0 0,-2-2 0,21-70-1,-35 140 51,-6 36-28,1-28 39,1-1 0,8 80-1,-6-118-61,0-1 0,0 0 0,0 1 0,0-1-1,1 0 1,-1 0 0,0 0 0,1 1-1,-1-1 1,1 0 0,0 0 0,-1 0 0,1 0-1,0 0 1,0 1 0,0-2-16,-1 0 1,1 0 0,-1 1-1,0-1 1,1 0-1,-1 0 1,0 0-1,1 0 1,-1-1 0,0 1-1,1 0 1,-1 0-1,0 0 1,1 0 0,-1 0-1,0 0 1,1 0-1,-1-1 1,0 1-1,1 0 1,-1 0 0,0 0-1,1-1 1,-1 1-1,0 0 1,0 0-1,1-1 1,-1 1 0,0 0-1,0-1 1,1 1-1,2-5-179,-1 0 0,1 0 0,-1 0 0,0 0 0,2-7 0,6-28 22,7-71 0,-16 104 125,7-56-406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0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 18908,'-3'152'4439,"0"-110"-3440,2-1 0,1 1 0,3 0 0,9 55 0,-4-70-768,16 41-1,1 0-165,-20-46-31,-5-23 4,0-18-1,-3-83-164,4 0 0,27-180 1,-28 279 121,4-18-48,1 0 0,10-28-1,-14 45 47,0 0-1,1 0 1,-1 0-1,1 1 1,0-1-1,1 0 1,-1 1-1,1-1 1,-1 1-1,1 0 1,0 0-1,0 0 1,0 0-1,1 1 1,-1-1-1,1 1 1,-1 0-1,1 0 1,4-2-1,-6 3 6,0 1-1,1-1 0,-1 1 1,0-1-1,1 1 1,-1 0-1,0 0 1,1 0-1,-1 0 1,0 0-1,1 0 1,-1 1-1,0-1 1,1 1-1,-1 0 1,0-1-1,0 1 1,0 0-1,1 1 1,-1-1-1,0 0 1,-1 0-1,1 1 1,0-1-1,0 1 1,0 0-1,-1-1 1,1 1-1,-1 0 1,0 0-1,1 0 0,-1 0 1,2 4-1,-2-2 2,1 1-1,-1 0 0,1 0 0,-1 0 0,-1 0 0,1 1 0,-1-1 0,0 0 0,0 0 0,0 0 0,-1 0 0,1 0 0,-1 0 0,-3 8 0,-2 0 0,0 0-1,0 0 1,-1-1-1,-1 1 1,0-2-1,-1 1 1,0-1-1,-1-1 1,0 0-1,-1 0 1,0-1-1,0 0 1,-1-1-1,0 0 1,-20 9-1,32-17-33,-1 1-1,0-1 1,0 1 0,1-1-1,-1 0 1,0 0-1,0 1 1,0-1-1,1 0 1,-1 0 0,0 0-1,0 0 1,0 0-1,0 0 1,1 0-1,-1 0 1,0 0-1,0 0 1,0 0 0,0-1-1,1 1 1,-1 0-1,0 0 1,0-1-1,1 1 1,-1-1-1,0 1 1,0-1 0,1 1-1,-2-1 1,2-1-95,-1 0 0,0 1-1,1-1 1,-1 1 0,1-1 0,0 0 0,0 1 0,-1-1 0,1 0 0,0 0 0,0 1 0,1-1 0,0-3-1,1-8-593,2 0 1,8-22-1,5-7-164,3-1-262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1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14883,'10'62'3081,"-2"1"1,-2 113-1,1 6-248,-5-146-2475,1 2 67,1-1-1,17 70 0,-14-91-351,-6-16-72,-1 0 0,0 0 1,0-1-1,1 1 0,-1 0 0,0 0 1,0 0-1,0 0 0,1 0 0,-1 0 1,0-1-1,0 1 0,0 0 0,1 0 1,-1 0-1,0-1 0,0 1 0,0 0 1,0 0-1,0 0 0,0-1 0,1 1 1,-1 0-1,0 0 0,0-1 0,0 1 1,0 0-1,0 0 0,0-1 0,0 1 1,0 0-1,0 0 0,0-1 0,0 1 1,2-37 33,-13-134-98,1 39-47,7 30-33,12-147-1,-8 242 137,-1 0 1,1 0-1,0 0 1,0 0-1,0 0 1,1 1-1,0-1 1,0 0-1,1 1 1,0 0-1,6-11 1,-8 16 4,-1 0 1,1 0 0,0 0 0,0 0-1,0 0 1,-1 0 0,1 0 0,0 1-1,0-1 1,0 0 0,0 1-1,0-1 1,0 0 0,1 1 0,-1-1-1,0 1 1,0 0 0,0-1 0,0 1-1,1 0 1,-1 0 0,0 0 0,0 0-1,1 0 1,-1 0 0,0 0-1,0 0 1,0 0 0,1 1 0,-1-1-1,0 0 1,0 1 0,0-1 0,0 1-1,0-1 1,0 1 0,1 0 0,-1-1-1,-1 1 1,1 0 0,0 0-1,0 0 1,0-1 0,0 1 0,-1 0-1,1 0 1,0 0 0,0 2 0,4 3-6,-1 1 0,0 0 1,-1-1-1,1 1 1,-2 1-1,4 9 1,-3-3 26,-1 1 0,0-1 0,-1 1 0,-1-1 0,-1 1 0,0-1 0,0 1 0,-2-1 0,0 1 0,0-1 0,-1 0 0,-1-1 0,0 1 0,-1-1 0,-1 0 0,0 0 0,0 0 0,-2-1 0,-15 18 0,22-28-44,-1 1-1,1 0 1,-1-1 0,0 0 0,0 0-1,0 0 1,-1 0 0,1 0 0,0-1-1,-1 1 1,-6 1 0,9-3-35,0 0-1,0 0 1,0 0 0,-1 0 0,1 0 0,0 0 0,0 0-1,0 0 1,-1 0 0,1-1 0,0 1 0,0 0 0,0-1-1,0 1 1,0-1 0,0 0 0,0 1 0,0-1 0,0 0-1,0 1 1,0-1 0,0 0 0,0 0 0,0 0 0,1 0 0,-1 0-1,0 0 1,1 0 0,-1 0 0,1 0 0,-1 0 0,1 0-1,-1 0 1,1-1 0,0 1 0,0 0 0,-1-2 0,0-4-235,0-1 1,1 0-1,-1 0 1,1 0-1,1 0 1,0 1-1,0-1 0,0 0 1,1 0-1,0 1 1,6-15-1,12-24-872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131 235 18260,'-10'11'657,"-12"12"609,1 2-1,-22 30 0,39-48-1116,0-1 0,0 1 0,0 0-1,1 0 1,0 1 0,0-1-1,1 1 1,0-1 0,0 1-1,0 0 1,1 0 0,1 0 0,-1-1-1,2 12 1,-1-17-137,0 0-1,1 0 1,-1 0-1,1 0 1,-1 0 0,1 0-1,0 0 1,0 0-1,0 0 1,0 0-1,0 0 1,0-1 0,0 1-1,1 0 1,-1-1-1,1 1 1,-1-1 0,1 0-1,0 1 1,-1-1-1,1 0 1,0 0-1,0 0 1,0 0 0,-1 0-1,1-1 1,0 1-1,0-1 1,0 1 0,1-1-1,-1 1 1,0-1-1,0 0 1,0 0-1,0 0 1,0 0 0,3-1-1,3 0-10,0-1 0,0 0-1,0 0 1,0-1 0,-1 1 0,1-2-1,-1 1 1,10-7 0,-2 0 3,0 0-1,-2-2 1,1 1 0,16-20 0,-23 23 17,0 0 0,-1-1 0,0 0 0,0 0 1,-1-1-1,0 0 0,-1 0 0,5-14 0,-11 22 46,-3 8-40,-7 11 1,5 2-16,0 0 0,2 1 0,-6 28 0,10-43-14,0 1 0,0-1 0,1 1 0,0-1 0,0 1 0,0 0 0,0-1 0,1 1 0,0-1 0,0 1 0,1-1 0,-1 0 0,1 1 0,0-1 0,1 0 0,-1 0 0,4 5-1,-4-9 3,0 1-1,0 0 0,0-1 1,0 1-1,0-1 0,1 0 1,-1 0-1,0 0 0,1 0 0,-1 0 1,0 0-1,1-1 0,-1 1 1,1-1-1,-1 0 0,1 0 1,-1 0-1,1 0 0,-1 0 0,1 0 1,-1-1-1,1 1 0,-1-1 1,1 1-1,-1-1 0,1 0 1,2-2-1,6-2 6,0 0 1,-1-1-1,0 0 1,13-10 0,1-4 4,-1 0 1,-1-2 0,29-36 0,48-81 8,-84 115-9,-1 0 1,-1-1-1,-1 0 0,-2-1 0,14-45 1,-24 69-7,1-1 1,-1 1 0,1 0 0,-1-1-1,0 1 1,0-1 0,0 1 0,0 0-1,0-1 1,0 1 0,-1-1 0,1 1 0,-1 0-1,0-1 1,0 1 0,0 0 0,0 0-1,0 0 1,-2-4 0,1 5 0,1 0 0,-1-1-1,1 1 1,-1 1 0,0-1 0,0 0 0,1 0 0,-1 0-1,0 1 1,0-1 0,0 1 0,0 0 0,0-1-1,1 1 1,-1 0 0,0 0 0,0 0 0,0 0 0,0 1-1,0-1 1,0 1 0,0-1 0,1 1 0,-4 0 0,-1 2-6,-1-1 1,1 1 0,0 0 0,-1 0 0,2 1 0,-1-1 0,0 1-1,1 1 1,-1-1 0,1 1 0,1 0 0,-1 0 0,-4 7 0,4-4 6,0 0 0,0 0 0,1 1-1,1-1 1,-1 1 0,1 0 0,1 0 0,-4 19 0,5-16-23,0 1-1,0-1 1,2 1-1,-1-1 1,1 0-1,1 1 1,0-1-1,1 0 1,0 0-1,1 0 1,1 0-1,0-1 1,0 0-1,13 21 1,-14-28-9,-1 0 0,0 0 0,1 0 1,0 0-1,0-1 0,0 0 0,7 5 0,-9-7 19,0 0 0,0 0 0,1 0 0,-1 0-1,0 0 1,1 0 0,-1-1 0,1 1 0,-1-1-1,1 0 1,-1 0 0,1 0 0,-1 0 0,1 0-1,0-1 1,-1 1 0,4-2 0,23-11-123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1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20756,'-12'55'1845,"-10"60"244,21-101-1785,0 0-1,0 1 1,1-1-1,1 0 1,1 0 0,2 15-1,-3-27-273,-1 0-1,1 0 1,-1 0 0,1 0 0,0 0-1,0 0 1,0 0 0,0 0-1,0 0 1,0 0 0,0 0-1,1 0 1,-1-1 0,0 1 0,1 0-1,0-1 1,-1 0 0,1 1-1,0-1 1,4 2 0,-4-2-24,0-1 1,1 0-1,-1 1 0,0-1 1,1 0-1,-1 0 1,1 0-1,-1-1 1,0 1-1,1-1 0,-1 1 1,0-1-1,0 0 1,1 0-1,-1 0 1,0 0-1,0 0 0,0 0 1,2-2-1,8-7-60,0 0 1,-1 0-1,0-1 0,0 0 1,-2-1-1,1-1 0,9-15 0,23-31-253,-41 58 297,-1 1 0,1-1 0,-1 0 1,1 1-1,0-1 0,-1 1 0,1-1 0,0 1 1,-1-1-1,1 1 0,0-1 0,-1 1 0,1-1 1,0 1-1,0 0 0,-1 0 0,1-1 1,0 1-1,1 0 0,-2 0 6,1 0 0,-1 0 1,1 1-1,-1-1 0,1 0 1,-1 0-1,1 1 0,-1-1 0,1 0 1,-1 1-1,0-1 0,1 1 1,-1-1-1,0 0 0,1 1 0,-1-1 1,0 1-1,1-1 0,-1 1 1,0-1-1,0 1 0,1 0 0,0 5 9,1 1-1,-1-1 0,1 14 1,0-8 21,-1 0 30,2 1-1,-1-1 1,2 0-1,0 0 1,0 0-1,7 11 1,-10-21-46,0 0 0,0 0 1,0 0-1,0 0 1,0-1-1,1 1 1,-1 0-1,1-1 1,0 1-1,-1-1 0,1 1 1,0-1-1,0 0 1,0 0-1,0 0 1,0 0-1,0 0 1,0 0-1,0 0 0,0-1 1,0 1-1,1-1 1,-1 1-1,0-1 1,0 0-1,0 0 1,1 0-1,-1 0 0,0-1 1,0 1-1,1 0 1,-1-1-1,0 0 1,0 1-1,0-1 1,0 0-1,0 0 0,0 0 1,0-1-1,0 1 1,2-2-1,13-9 10,24-21 0,12-8-259,-51 39 224,0 1-1,0 0 1,0-1-1,1 1 0,-1 0 1,0 1-1,1-1 1,-1 0-1,0 1 0,1-1 1,-1 1-1,3-1 1,-3 2 5,-1-1-1,1 0 1,0 1 0,-1-1 0,1 0 0,-1 1 0,0 0 0,1-1 0,-1 1-1,1 0 1,-1 0 0,0 0 0,0 0 0,1 0 0,-1 0 0,0 0 0,0 0 0,0 1-1,0-1 1,0 0 0,0 3 0,5 5-18,-2 0 0,0 1-1,0 0 1,-1 0 0,0 0 0,2 13-1,6 69 94,-8-62 17,26 353 2156,-28-378-2200,-1 1 1,-1-1-1,1 0 0,-1 0 0,0 0 0,0 0 0,0 0 1,-1 0-1,0 0 0,-3 6 0,4-9-32,1-1-1,-1 0 1,0 0-1,0 0 1,0 0-1,0 0 1,0 0-1,0 0 1,0 0-1,0 0 1,-1 0 0,1-1-1,0 1 1,0-1-1,-1 1 1,-2 0-1,2-1-3,0 1 1,0-1-1,0 0 0,0-1 0,0 1 0,0 0 0,0-1 1,0 1-1,0-1 0,0 1 0,0-1 0,0 0 1,0 0-1,-3-2 0,-1 0 1,1-1 0,0 0 0,0 0 1,0-1-1,0 1 0,1-1 0,-1 0 0,1 0 0,0-1 0,1 1 1,-5-8-1,4 3 2,0 0 0,1 0 1,0 0-1,0 0 1,1 0-1,-2-17 0,3 6-1,1 0-1,1 0 0,1 0 1,0 1-1,2-1 0,9-32 1,-2 22-164,1 1 0,1 0 0,28-45 0,63-78-610,-91 135 769,26-37-274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1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2157 277 13115,'-9'-13'149,"0"2"1,-1-1-1,0 1 1,-1 1-1,0 0 1,-1 0-1,0 1 0,-1 1 1,1 0-1,-2 0 1,1 2-1,-21-9 1,-17-2 219,-1 2 0,-59-10 0,86 20-173,-332-57 1010,253 50-857,-154 3 0,209 10-304,0 3 1,1 1-1,0 3 0,0 2 0,1 2 1,0 2-1,1 2 0,1 2 0,1 2 1,0 2-1,1 1 0,2 3 0,-64 50 1,65-42 15,2 2 0,1 1 0,-52 68 1,74-83-39,1 0 0,0 0 0,2 1 0,1 1 0,0 0 0,2 1 0,1 0 1,1 0-1,-4 32 0,7-24-8,1 1 0,2-1 0,1 1 1,2-1-1,1 1 0,2-1 0,1 0 0,2-1 0,1 1 1,2-2-1,0 1 0,21 37 0,16 17-52,4-2-1,3-2 0,4-3 1,74 78-1,-81-102-169,2-3-1,2-2 1,2-2 0,3-4-1,1-1 1,2-4 0,122 55-1,-140-76 42,1-3 0,1-2 1,0-3-1,90 10 0,-50-15-12,158-11 0,-193 2 175,0-2 1,-1-3 0,97-29-1,-124 29 14,-1-1 0,0 0-1,-1-2 1,0-1 0,-1-1-1,-1 0 1,0-2 0,0 0-1,33-37 1,-13 3 189,-3-1 0,-1-3 0,-4 0 0,45-96 0,-26 25 464,43-149 0,-20-29 331,-66 251-808,-3 1 0,-2-2 0,-5-99 0,-1 130-141,-1-1-1,-1 1 1,-1 0-1,-1 1 1,-15-38-1,13 43-25,0 1 0,0 0-1,-2 1 1,0 0 0,-1 0 0,0 1-1,-24-22 1,13 17 9,0 1 0,-1 1-1,-1 1 1,0 1 0,-35-14 0,19 13-103,0 1 0,-79-16 0,15 15-242,-203-2 0,213 17 142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1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2325 14955,'-1'-1'71,"1"-1"-1,-1 1 1,1-1-1,0 1 1,0-1 0,0 1-1,0-1 1,0 0-1,0 1 1,0-1-1,0 1 1,0-1 0,1 1-1,-1-1 1,1 1-1,-1-1 1,1 1-1,0 0 1,-1-1 0,1 1-1,1-2 1,4-9 138,189-409 2938,24 18-1929,-111 208-707,380-640 443,-466 798-934,38-59 34,55-121 1,-95 165-101,-19 51 35,-1 0 0,0 1-1,1-1 1,-1 0 0,0 0 0,0 0 0,0 0-1,0 0 1,0 0 0,0 0 0,0 0-1,0 0 1,0 0 0,0 0 0,0 0-1,-1 0 1,1 0 0,0 0 0,-1-1-1,0 2-1,1 0-1,-1-1 0,1 1 1,-1 0-1,1 0 0,-1-1 1,1 1-1,-1 0 0,1 0 1,-1 0-1,1 0 0,-1 0 1,0 0-1,1 0 0,-1 0 1,1 0-1,-1 0 0,1 0 1,-1 0-1,1 0 0,-1 0 1,0 1-1,-4 0-106,0 1 0,1 0 0,-1 1 0,-7 5 0,-20 17-530,-57 57 0,85-77 598,-40 41-443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 15299,'-119'230'3693,"19"11"-1366,58-137-1700,25-63-425,-112 314 1214,126-346-1370,1 0-1,0 0 1,0 1 0,1-1 0,0 1 0,1-1 0,1 16-1,-1-23-33,1 0 0,-1-1 0,1 1 0,-1 0 0,1-1 0,0 1-1,-1-1 1,1 1 0,0-1 0,0 1 0,0-1 0,0 0 0,1 1 0,-1-1-1,0 0 1,0 0 0,1 0 0,1 2 0,0-2 2,0 0 0,0 0 0,0 0 1,0-1-1,0 1 0,0-1 0,0 0 0,0 0 1,0 0-1,0 0 0,0 0 0,0-1 0,6-1 1,8-2 4,0-1 1,-1-1-1,1 0 1,25-15-1,63-44 48,-40 23-53,188-108-836,141-88-1022,-316 186 1366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1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20052,'-14'33'581,"2"1"0,2 0-1,1 1 1,1 0 0,2 0-1,-1 38 1,7-71-568,0-1-1,0 0 1,0 1-1,0-1 1,0 0-1,0 1 1,0-1 0,1 0-1,-1 1 1,0-1-1,1 0 1,-1 1-1,1-1 1,0 0-1,-1 0 1,1 0-1,0 0 1,1 2 0,-1-3-4,0 1 0,-1-1 0,1 1 1,0-1-1,0 0 0,0 1 0,0-1 1,0 0-1,0 0 0,0 0 1,0 0-1,0 0 0,0 0 0,-1 0 1,1 0-1,0 0 0,0 0 1,0 0-1,2-1 0,4-2 41,0-1 1,0 1-1,0-1 1,13-10-1,-17 12-35,107-88 392,-71 56-15,72-48 0,-104 78-329,0 0 1,0 0-1,0 1 1,0 0-1,0 1 1,12-3-1,-18 4-44,1 1-1,-1 0 1,1-1 0,-1 1 0,1 0-1,-1 0 1,1 0 0,-1 0 0,1 0-1,-1 1 1,1-1 0,-1 0 0,1 1-1,-1-1 1,1 1 0,-1-1 0,1 1-1,-1 0 1,0-1 0,1 1-1,-1 0 1,0 0 0,0 0 0,0 0-1,0 0 1,0 0 0,0 1 0,0-1-1,0 0 1,0 0 0,0 1 0,-1-1-1,1 1 1,0-1 0,-1 0 0,1 1-1,-1-1 1,1 3 0,0 8 66,0 0 1,0 1-1,-2-1 1,0 15-1,-1-16-43,2 1 0,-1-1 0,2 1 0,2 19 0,-3-31-83,0 1 0,1 0 0,-1-1 0,0 1 0,0 0-1,1-1 1,-1 1 0,0-1 0,1 1 0,-1 0 0,0-1-1,1 1 1,-1-1 0,1 1 0,-1-1 0,1 1 0,0-1 0,-1 0-1,1 1 1,-1-1 0,1 1 0,0-1 0,-1 0 0,1 0-1,0 1 1,-1-1 0,1 0 0,0 0 0,-1 0 0,1 0 0,0 0-1,-1 0 1,1 0 0,0 0 0,0 0 0,-1 0 0,1 0-1,0 0 1,-1-1 0,1 1 0,0 0 0,-1 0 0,1-1 0,1 0-1,33-21-2915,-25 15 2711,16-7-589,1 0-274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1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20780,'-13'16'952,"1"1"-1,-18 33 1,25-42-826,1 1 0,1 0 0,0 0 0,0 0-1,1 1 1,0-1 0,0 1 0,1 10 0,0-17-108,1-1 0,0 1 0,1-1 0,-1 0 0,0 1 0,1-1 0,-1 0 0,1 1 0,0-1-1,-1 0 1,1 1 0,0-1 0,2 3 0,-1-4-1,-1 0 1,0 1-1,1-1 0,-1 0 0,0 0 0,1 0 1,-1 0-1,1-1 0,0 1 0,-1 0 0,1-1 0,0 1 1,-1-1-1,1 1 0,0-1 0,0 0 0,-1 1 1,1-1-1,0 0 0,2-1 0,6 0 58,0 0-1,0-1 0,-1-1 1,1 1-1,-1-2 1,1 1-1,-1-1 0,0-1 1,12-7-1,-3 0 200,0 0 0,-1-1-1,22-22 1,-32 28-119,-1 0 0,0-1-1,0 1 1,0-1 0,-1 0 0,6-13 0,-11 20-127,1 0 0,-1 0 1,1-1-1,-1 1 0,0 0 1,1-1-1,-1 1 0,0 0 1,0-1-1,0 1 0,0 0 1,0-1-1,0 1 1,0 0-1,-1-1 0,1 1 1,0 0-1,-1-1 0,1 1 1,-1 0-1,0-2 0,-1 2-8,1 0-1,-1 0 0,1-1 0,-1 1 0,0 0 0,0 1 0,1-1 0,-1 0 1,0 0-1,0 1 0,0-1 0,0 1 0,0 0 0,0-1 0,0 1 0,0 0 1,0 0-1,0 0 0,-3 1 0,-2-1-163,-1 1 0,1 0 1,0 1-1,-1 0 0,1 0 0,0 0 0,0 1 1,0 0-1,1 0 0,-9 5 0,5-3-181,6-10-79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1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17708,'3'27'897,"-1"0"-1,-1 1 1,-1-1 0,-5 28 0,1 2 344,5 447 3180,1-433-4213,-2-70-64,0-3-58,7-42 33,87-198 95,-79 209-201,25-56-23,4 2 1,85-127-1,-126 209 9,6-7 0,-1 1 0,15-15 0,-21 24 1,-1 1 1,1-1-1,0 0 0,0 1 0,0-1 0,0 1 0,0-1 0,0 1 0,0 0 0,1 0 0,-1 0 0,0 0 0,1 0 0,-1 1 0,1-1 0,-1 1 0,1-1 0,-1 1 0,1 0 0,4 1 0,-6-1 0,0 0 0,-1 0 0,1 0-1,-1 1 1,1-1 0,0 0 0,-1 0 0,1 1 0,0-1-1,-1 1 1,1-1 0,-1 0 0,1 1 0,-1-1-1,1 1 1,-1-1 0,0 1 0,1 0 0,-1-1 0,1 1-1,-1-1 1,0 1 0,0 0 0,1-1 0,-1 1 0,0 0-1,0 0 1,0 1-1,0 1 0,0-1 0,0 0 0,0 0-1,0 0 1,-1 0 0,1 0 0,-1 0 0,-1 2 0,-1 4-5,-1-1 1,0 0-1,-8 12 0,-9 4 1,-1-2 0,0 0-1,-1-1 1,-44 27 0,25-17 14,29-20-12,-9 7-176,-1-1 1,-1-1-1,-41 20 1,46-31-517,18-4 665,1 0 1,0 0 0,0 0 0,-1 0 0,1 0 0,0 0 0,-1 0 0,1 1 0,0-1 0,0-1 0,-1 1-1,1 0 1,0 0 0,-1 0 0,1 0 0,0 0 0,0 0 0,-1 0 0,1 0 0,0 0 0,0 0 0,-1-1 0,1 1-1,0 0 1,0 0 0,-1 0 0,1-1 0,0 1 0,0 0 0,0 0 0,-1 0 0,1-1 0,0 1 0,0 0-1,0 0 1,0-1 0,0 1 0,0 0 0,0 0 0,-1-1 0,1 1 0,0 0 0,0-1 0,0 1 0,0 0 0,0 0-1,0-1 1,0 1 0,0 0 0,1-1 0,-1 1 0,0 0 0,0-1 0,4-7-134,1 1 0,0 0 1,1 0-1,-1 0 0,11-9 1,-8 8 7,36-38-636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1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57 16275,'-2'35'1380,"-1"-1"-1,-12 49 0,8-45-157,-4 53 0,10-77-978,0 34 405,1-45-598,0 0 0,1 0 0,-1-1 0,1 1 0,-1 0 1,1-1-1,0 1 0,0-1 0,0 1 0,0-1 0,1 1 0,-1-1 0,3 4 0,-3-6-38,0 1 1,-1 0-1,1-1 0,0 0 1,0 1-1,-1-1 0,1 1 0,0-1 1,0 0-1,0 1 0,0-1 0,-1 0 1,1 0-1,0 0 0,0 0 0,0 0 1,0 0-1,0 0 0,0 0 1,-1 0-1,1 0 0,0 0 0,0-1 1,0 1-1,0 0 0,-1-1 0,1 1 1,0 0-1,0-1 0,0 1 0,-1-1 1,1 1-1,0-1 0,-1 1 1,1-1-1,0-1 0,21-24 187,-12 8-123,-1 0 0,-1 0 0,0-1 0,-1-1 0,-1 1-1,-1-1 1,-1 0 0,-1 0 0,0 0 0,-1-1 0,-2-22 0,0 40-54,-1-1 0,1 0 0,-1 0 0,0 1 0,0-1 0,-3-6 0,4 10-18,0 0 0,0-1 0,-1 1 0,1 0 0,0 0 0,0-1 0,0 1-1,0 0 1,-1-1 0,1 1 0,0 0 0,0 0 0,-1-1 0,1 1 0,0 0 0,-1 0 0,1 0-1,0-1 1,-1 1 0,1 0 0,0 0 0,-1 0 0,1 0 0,0 0 0,-1 0 0,1 0 0,-1 0-1,0 0 3,1 0 0,-1 1 0,0-1 0,1 1 0,-1 0 0,1-1 0,-1 1 0,0 0 0,1-1-1,-1 1 1,1 0 0,0-1 0,-1 1 0,1 0 0,0 0 0,-1-1 0,1 3 0,-2 2 5,0 0 0,0 1 0,1-1-1,0 1 1,0-1 0,1 1 0,0-1 0,-1 1 0,2 0 0,-1-1 0,2 9 0,-1-12-10,-1-1 0,1 1-1,-1 0 1,1 0 0,0 0 0,0-1-1,0 1 1,0 0 0,0-1 0,0 1-1,0-1 1,0 1 0,1-1 0,-1 1-1,1-1 1,-1 0 0,1 0 0,-1 0 0,1 0-1,0 0 1,0 0 0,-1 0 0,1-1-1,0 1 1,0 0 0,0-1 0,0 0-1,0 1 1,0-1 0,0 0 0,-1 0-1,1 0 1,0 0 0,0 0 0,3-1-1,5-1 8,-1-1-1,1 1 1,-1-2-1,0 1 1,0-1-1,0 0 1,11-8 0,57-43 57,-63 44-46,118-107 157,-118 105-162,-13 12-14,-1 0 0,1 1 0,0-1 0,-1 0-1,1 1 1,0-1 0,-1 1 0,1-1 0,0 1 0,0-1 0,-1 1-1,1 0 1,0-1 0,0 1 0,0 0 0,0 0 0,-1-1 0,2 1-1,-1 0 2,-1 1-1,0-1 0,1 0 1,-1 0-1,0 1 0,0-1 1,1 0-1,-1 1 0,0-1 1,0 0-1,0 1 0,1-1 1,-1 1-1,0-1 0,0 0 1,0 1-1,0-1 0,0 1 1,0-1-1,0 0 0,0 1 1,0-1-1,0 1 0,0-1 1,0 0-1,0 1 0,-7 36 56,7-36-57,-7 20 23,2 1-1,1 0 0,0 0 0,2 1 0,0-1 0,2 0 1,2 27-1,-2-47-44,0 0 1,1 1 0,-1-1-1,1 0 1,-1 0 0,1 0-1,-1 0 1,1 0 0,0 0-1,0 0 1,0 0-1,0 0 1,1 0 0,-1 0-1,2 2 1,-2-4-23,0 0 0,0 1 1,-1-1-1,1 0 0,0 0 0,0 1 0,-1-1 1,1 0-1,0 0 0,0 0 0,-1 0 0,1 0 1,0 0-1,0 0 0,0 0 0,-1-1 1,1 1-1,0 0 0,0 0 0,-1 0 0,1-1 1,0 1-1,0-1 0,-1 1 0,1 0 0,-1-1 1,2 0-1,3-3-133,-1-1 1,0 1-1,0-1 1,0 0-1,0 0 1,-1 0-1,0 0 1,5-11-1,8-30-364,-2-9-178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2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18564,'-6'7'1792,"1"7"-1328,4 5-384,1 4 905,9-5-1465,5 3 608,6-2-320,1-1-169</inkml:trace>
  <inkml:trace contextRef="#ctx0" brushRef="#br0" timeOffset="1">425 195 19772,'-11'3'1681,"-18"8"-1185,-2 6-168,-4 9 824,-3 4-296,9 6-352,4 2-152,11 0-120,8 2-56,9-9-104,8-5-96,12-14-400,6-3-256,5-15-512,4-3 912,2-16-152,3-4-152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2 247 20044,'0'0'35,"0"0"0,0 0 0,0 0 0,-1 0 0,1 0 0,0 0 1,0 0-1,0 0 0,0 0 0,0 1 0,0-1 0,0 0 0,0 0 0,0 0 0,0 0 0,0 0 0,0 0 0,0 0 0,0 0 0,0 0 0,0 0 0,0 1 0,0-1 0,0 0 0,0 0 0,0 0 0,0 0 0,0 0 0,0 0 0,0 0 0,0 0 0,0 0 0,0 0 1,0 1-1,0-1 0,0 0 0,0 0 0,0 0 0,0 0 0,1 0 0,-1 0 0,0 0 0,0 0 0,0 0 0,0 0 0,0 0 0,0 0 0,0 0 0,0 0 0,0 0 0,0 0 0,0 0 0,0 0 0,1 0 0,-1 0 0,0 0 0,0 0 0,0 0 0,0 0 0,0 0 0,0 0 1,0 0-1,0 0 0,1 0 0,9-1 787,12-8 223,2-2-467,-1-1 0,0-1 0,30-23 0,-45 30-556,0-1 0,-1 0 0,0 0-1,0 0 1,-1-1 0,0 0 0,0 0 0,0-1 0,-1 1 0,-1-1 0,0 0 0,4-11 0,-7 17-15,-1 0 1,1 1-1,0-1 1,-1 0-1,0 0 1,0 0-1,0 0 1,0 0-1,0 0 1,-1 1-1,1-1 1,-2-3-1,2 5-4,0 0 1,-1 0-1,1 0 1,-1 0-1,0 1 1,1-1-1,-1 0 1,0 0-1,1 1 1,-1-1-1,0 0 1,0 1-1,1-1 0,-1 1 1,0-1-1,0 1 1,0-1-1,0 1 1,0 0-1,0-1 1,0 1-1,0 0 1,0 0-1,0 0 1,0-1-1,0 1 0,0 0 1,0 1-1,0-1 1,0 0-1,0 0 1,0 0-1,0 1 1,0-1-1,0 0 1,-1 1-1,-7 3 13,0 0-1,1 0 1,0 1 0,0 0-1,0 1 1,1-1 0,0 1-1,0 1 1,0-1 0,-8 12-1,-1 2 6,1 1-1,-19 36 0,24-39-30,1 1 0,-10 29-1,17-42-78,0 1 1,1-1-1,-1 1 0,1-1 0,0 1 1,1 0-1,0-1 0,0 1 0,0-1 1,1 1-1,2 10 0,-2-15 21,-1 0-1,1 0 1,0-1-1,0 1 1,0 0-1,0-1 1,0 1-1,0-1 1,0 1-1,1-1 1,-1 0-1,0 1 1,1-1-1,-1 0 1,1 0-1,-1 0 1,1 0-1,0 0 1,0 0-1,-1-1 1,1 1-1,0-1 1,0 1-1,0-1 1,-1 1-1,1-1 1,0 0-1,0 0 1,0 0-1,0 0 1,0 0-1,0-1 1,1 1-1,6-2-83,-1 0 0,0 0-1,0-1 1,0 0 0,0-1-1,8-4 1,29-20-692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 20252,'-5'-1'189,"1"-1"0,-1 0 0,0 1 0,1 0 0,-1 0 0,0 0 0,0 1 0,0 0-1,0 0 1,0 0 0,1 0 0,-1 1 0,0-1 0,0 1 0,0 1 0,1-1 0,-1 1 0,1-1 0,-1 1-1,1 1 1,-1-1 0,-6 6 0,0-1 5,1 1-1,0 0 1,0 1-1,1 0 1,0 1-1,1-1 1,-13 19 0,13-13-156,1 1 0,0-1 0,1 1 1,1 0-1,0 0 0,1 1 0,1 0 0,0 0 1,2-1-1,0 1 0,0 0 0,2 0 1,0 0-1,7 33 0,-7-45-32,1 0 0,-1 1 0,1-1 0,0 0 0,1 0 0,-1 0 0,1 0-1,0-1 1,1 1 0,-1-1 0,5 5 0,-6-7-2,1 0 0,-1 0-1,0 0 1,1-1 0,0 1-1,-1-1 1,1 1 0,0-1-1,-1 0 1,1 0 0,0-1-1,0 1 1,0 0 0,0-1 0,0 0-1,0 1 1,0-1 0,0 0-1,0-1 1,0 1 0,0-1-1,3 0 1,1-1 19,0-1-1,-1 0 1,1 0-1,-1 0 1,0-1-1,0 0 1,0 0-1,-1 0 0,1-1 1,-1 0-1,0 0 1,0 0-1,-1-1 1,0 0-1,0 0 1,0 0-1,-1 0 1,1 0-1,-1-1 1,-1 1-1,3-10 1,-5 15-14,1 0 0,-1 0-1,0-1 1,1 1 0,-1 0 0,0 0 0,0-1 0,0 1 0,0 0-1,0 0 1,-1 0 0,1-1 0,0 1 0,0 0 0,-1 0 0,1 0 0,-1-1-1,1 1 1,-1 0 0,-1-1 0,2 1 0,-1 1 0,0-1 1,0 1-1,0-1 0,0 1 0,0-1 0,0 1 0,1 0 1,-1-1-1,0 1 0,0 0 0,0 0 0,0 0 0,0 0 1,0 0-1,0 0 0,0 0 0,0 0 0,-2 0 0,-2 1 17,1 1 0,-1-1 1,0 1-1,0 0 0,1 0 0,-1 0 0,1 1 0,-5 3 0,5-3-10,0 1 0,0 0 0,0 1 0,1-1 0,0 1 0,-1-1 0,-3 11 0,6-14-15,1-1 0,-1 1 1,1 0-1,-1 0 0,1 0 1,-1 0-1,1 0 1,0 0-1,-1 0 0,1 0 1,0 0-1,0 0 0,0 0 1,0 0-1,0 0 0,0 0 1,0 0-1,0 0 0,0 0 1,1 0-1,-1-1 0,0 1 1,1 0-1,-1 0 0,0 0 1,1 0-1,-1 0 0,1 0 1,-1 0-1,1-1 0,0 1 1,-1 0-1,1 0 0,0-1 1,0 1-1,-1-1 0,1 1 1,0 0-1,0-1 0,0 0 1,0 1-1,0-1 0,0 1 1,0-1-1,0 0 0,-1 0 1,1 0-1,0 1 0,0-1 1,0 0-1,2 0 0,4 0 3,-1 0 0,0-1-1,1 0 1,-1 0-1,1 0 1,-1 0 0,0-1-1,6-3 1,53-24 14,-27 10-11,12-5 0,-31 14-2,0 1 0,21-7 0,-38 15-5,0 0-1,0 1 0,0-1 1,0 1-1,0 0 0,0-1 1,0 1-1,0 0 0,4 1 1,-6-1-1,1 0 0,-1 0 0,1 0 0,0 1 0,-1-1 0,1 0 1,-1 0-1,1 1 0,-1-1 0,1 1 0,-1-1 0,1 0 1,-1 1-1,1-1 0,-1 1 0,1-1 0,-1 1 0,0-1 1,1 1-1,-1-1 0,1 2 0,-1 0-1,1 1 0,-1 0 0,0 0 0,0 0 0,0-1 0,0 1 0,0 0 0,-1 0 0,1 0 0,-1-1-1,0 1 1,-1 4 0,-11 28-32,8-24-246,0 2 0,1-1 0,-3 18-1,8-20-482,4-10 319,11-14 15,3-9-86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2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16572,'-1'0'86,"1"0"1,-1-1 0,1 1 0,-1 0 0,1 0 0,-1 0 0,1 0 0,0 0 0,-1-1 0,1 1 0,-1 0 0,1 0-1,-1 0 1,1 0 0,-1 1 0,1-1 0,-1 0 0,1 0 0,-1 0 0,1 0 0,-1 0 0,1 1 0,0-1 0,-1 0 0,1 0-1,-1 1 1,1-1 0,0 0 0,-1 0 0,0 1 0,-13 10 283,10-8-206,1 0-1,0 1 1,0-1 0,0 0-1,0 1 1,0 0-1,1 0 1,-1 0 0,1 0-1,0 0 1,1 0-1,-1 1 1,1-1-1,-2 7 1,3-9-191,0 1 0,0-1 0,0 1 0,0-1 0,1 1 0,-1-1 0,1 1 0,-1-1 0,1 0 0,0 1 0,0-1 0,0 0 0,0 0 0,0 1 0,1-1 0,-1 0 0,1 0 0,-1 0 0,1-1 0,0 1 0,0 0 0,0-1 0,0 1 0,0-1 0,0 1 0,0-1 0,0 0 0,3 1 0,81 34-1003,-60-27 1006,-1 1 0,40 22-1,-61-29 101,0 0 0,0 0 0,0 0 0,0 0 0,-1 0 0,1 1 0,-1-1 0,0 1 0,4 6 0,-6-8-18,0 0 0,0 0 0,0 0 0,-1 0 0,1 0 0,-1 0 0,1 0 0,-1 0 0,0 0 0,0 0 0,0 0 0,0 0 0,0 0 0,0 0 0,-1 0 0,1 0 0,-1 0 0,1 0 0,-1 0 1,0 0-1,0 0 0,0 0 0,0 0 0,0-1 0,-2 4 0,-3 2 43,0-1 0,0 1 1,-1-1-1,0 0 0,0 0 0,0-1 1,-1 0-1,0 0 0,0 0 0,0-1 1,0-1-1,-1 1 0,-11 2 0,8-3-203,0-1-1,0 0 0,0 0 1,0-1-1,0-1 0,0 0 1,0-1-1,-1 0 0,-17-4 1,-5-6-277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2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276 145 15795,'-1'-1'140,"-1"0"-1,0 0 0,0 0 0,0 1 0,0-1 1,0 1-1,0 0 0,0-1 0,0 1 0,0 0 1,0 0-1,0 0 0,0 0 0,0 1 1,0-1-1,0 0 0,0 1 0,0 0 0,-3 0 1,-39 19 1302,40-17-1109,-23 11 649,2 1 1,-26 20-1,43-29-802,0 0 0,1 0 0,0 1 0,0 0 0,0 1 0,1 0 1,1 0-1,-1 0 0,1 0 0,-5 12 0,9-18-137,0 0 0,0 1 0,0-1 0,1 0 0,-1 1 0,1-1 0,-1 0 0,1 1 0,0-1 0,0 1 0,0-1 0,0 1 1,0-1-1,1 0 0,-1 1 0,1-1 0,-1 0 0,1 1 0,2 3 0,-2-4-13,1 0 0,-1-1-1,1 1 1,0 0 0,0-1 0,0 0-1,0 1 1,0-1 0,0 0 0,0 0 0,0 0-1,0 0 1,0 0 0,1-1 0,-1 1 0,4 0-1,3 0 4,1 0-1,-1-1 0,0 0 1,1-1-1,-1 0 0,0-1 1,0 1-1,0-2 0,10-2 1,-2-3 8,0 0 0,-1-1-1,0 0 1,0-2 0,-1 0 0,0 0 0,-1-1 0,0-1 0,19-23 0,-26 26 2,0 1 1,0-1-1,-1 0 1,-1-1 0,0 1-1,0-1 1,4-14-1,-7 17-9,-1 1-1,1-1 1,-1 1-1,-1-1 1,1 0-1,-2 1 0,1-1 1,-1 0-1,0 1 1,0-1-1,-5-13 1,5 18-64,0 0 0,0 0 0,0 0 1,-1 0-1,1 0 0,-1 0 0,0 1 1,0-1-1,0 1 0,0-1 1,0 1-1,-1 0 0,1 0 0,-1 0 1,1 0-1,-1 0 0,0 1 0,0-1 1,0 1-1,0 0 0,0-1 0,0 1 1,0 1-1,0-1 0,0 0 0,0 1 1,0 0-1,-1 0 0,1-1 0,0 2 1,0-1-1,0 0 0,-1 1 0,1 0 1,0-1-1,0 1 0,0 0 0,0 1 1,0-1-1,0 0 0,1 1 1,-1 0-1,0 0 0,1 0 0,-1 0 1,1 0-1,0 0 0,-1 0 0,1 1 1,0-1-1,1 1 0,-3 4 0,2-5-52,1 0-1,0 1 1,0-1 0,0 1-1,0-1 1,0 1-1,0 0 1,1-1-1,-1 1 1,1 0 0,0-1-1,0 1 1,0 0-1,0 0 1,0-1-1,1 1 1,-1 0-1,1-1 1,0 1 0,0-1-1,0 1 1,0 0-1,0-1 1,0 0-1,1 1 1,1 1 0,17 13-628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2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33 20188,'0'-1'96,"0"0"1,0-1-1,0 1 0,0 0 0,0 0 0,0 0 0,0-1 0,0 1 0,-1 0 0,1 0 1,0 0-1,-1 0 0,1 0 0,-1 0 0,1-1 0,-1 1 0,0 0 0,0 0 0,1 1 1,-1-1-1,0 0 0,0 0 0,0 0 0,0 0 0,0 1 0,0-1 0,0 0 0,0 1 1,0-1-1,0 1 0,0-1 0,0 1 0,0 0 0,0-1 0,-1 1 0,1 0 0,0 0 1,0 0-1,0 0 0,-2 0 0,-2 0 98,0 1 0,0 0 0,0 0 1,1 0-1,-1 1 0,0 0 0,1 0 1,0 0-1,-7 4 0,-12 10-77,1 1 0,0 1 0,2 1 0,0 1 0,1 1 0,0 0 0,2 1 0,1 1 0,1 1 0,-13 26 0,26-45-117,0-1 0,0 1 1,0 0-1,1-1 0,0 1 1,-1 0-1,2 0 0,-1 0 1,1 0-1,-1 0 0,2 9 1,0-11-16,-1-1 1,1 1 0,0-1 0,0 0 0,0 1-1,1-1 1,-1 0 0,1 0 0,-1 0-1,1 0 1,-1 0 0,1 0 0,0 0 0,0 0-1,0-1 1,0 1 0,0-1 0,1 1 0,-1-1-1,0 0 1,1 0 0,-1 0 0,6 1-1,15 3-308,1 0-1,0-2 0,0-1 0,0-1 0,0-1 0,42-5 0,-10-4-160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2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65 17828,'1'-2'270,"0"-1"-1,1 1 1,-2-1 0,1 1-1,0-1 1,0 1 0,-1-1 0,0 0-1,1 1 1,-1-1 0,0 0 0,-1-4-1,1 6-154,0 0 0,-1-1 0,1 1-1,-1-1 1,0 1 0,1 0-1,-1 0 1,0-1 0,0 1 0,0 0-1,0 0 1,0 0 0,0 0 0,0 0-1,0 0 1,0 0 0,0 0-1,0 1 1,-1-1 0,1 0 0,0 1-1,-1-1 1,1 1 0,0-1-1,-3 0 1,-1 1 59,0-1 0,1 1 0,-1 0 0,0 0 0,1 1 0,-1-1-1,0 1 1,1 0 0,-1 0 0,1 1 0,-1-1 0,1 1 0,0 0 0,-1 0 0,-6 5-1,-3 3-28,0 0 0,0 1-1,-12 13 1,8-6-114,0 1 1,2 0-1,0 1 0,1 0 1,1 2-1,1 0 0,1 0 1,1 1-1,1 0 0,2 1 1,-7 25-1,13-41-35,0-1 0,1 0 0,1 1 1,-1-1-1,2 14 0,-1-19-7,0 0 0,0 1 0,1-1-1,0 0 1,-1 0 0,1 0 0,0 0 0,0 0 0,0 0 0,0 0 0,0 0 0,0 0 0,1 0 0,-1-1-1,1 1 1,-1-1 0,1 1 0,0-1 0,-1 1 0,1-1 0,0 0 0,0 0 0,3 2 0,1-1-89,0-1 1,0 1-1,0-1 1,0-1-1,0 1 1,0-1 0,0 0-1,0 0 1,0-1-1,0 1 1,8-3 0,2-1-374,-1-1 0,31-13 0,-19 4 195,-1 0 0,-1-2 0,34-27 0,13-17-462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2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63 16924,'-19'25'971,"1"0"0,1 1 0,-15 33 0,26-46-633,1 0 0,0 1 0,0 0 0,1 0 0,1 0 0,0 0-1,1 1 1,0 25 0,2-36-288,0 0 0,1 0 0,-1-1 0,1 1 0,0 0 0,0 0 0,0-1 0,0 1 1,1-1-1,1 4 0,-2-5-40,0-1 1,0 0-1,0 1 1,1-1-1,-1 0 0,0 0 1,1 0-1,-1 0 1,0 0-1,1 0 1,-1-1-1,1 1 1,0 0-1,-1-1 1,1 1-1,-1-1 1,1 1-1,0-1 1,-1 0-1,1 0 1,0 0-1,0 0 1,-1 0-1,1 0 0,2-1 1,5-1-7,-1 0 1,0 0 0,1-1-1,-1 0 1,0-1-1,0 0 1,-1 0-1,1-1 1,-1 0-1,0 0 1,0-1 0,-1 0-1,0 0 1,8-10-1,8-10 35,-2-1 0,21-39 0,-33 55 4,-2 0-1,1-1 0,-2 0 0,0 0 0,6-21 1,-9 23 54,-5 10 6,-6 15 19,2 2-44,0 1 0,-6 24 0,12-36-62,-1 0 0,1 1 0,1 0 0,-1-1 0,1 1 0,0-1 0,0 1 0,1 0 0,0-1 0,2 10 0,-2-14-12,0 1 0,1-1 1,-1 1-1,1-1 0,-1 1 1,1-1-1,0 0 0,0 0 0,0 0 1,0 0-1,0 0 0,0 0 1,0-1-1,1 1 0,-1-1 0,1 1 1,-1-1-1,1 0 0,-1 0 1,1 0-1,0 0 0,0-1 0,-1 1 1,6-1-1,4 1 14,0 0 0,0-1 0,0-1 0,17-3 0,31-7 14,93-32 0,-107 29-30,-45 13-1,3 0 7,0-1 1,1 1 0,-1 0 0,0 0-1,1 0 1,-1 0 0,1 1-1,-1 0 1,1 0 0,-1 0-1,8 2 1,-12-2-2,0 0 0,0 0 0,0 0 0,-1 0-1,1 0 1,0 0 0,0 0 0,0 0 0,0 0 0,0 0 0,-1 0 0,1 0 0,0 1 0,0-1 0,0 0 0,0 0-1,0 0 1,0 0 0,0 0 0,0 0 0,0 1 0,0-1 0,-1 0 0,1 0 0,0 0 0,0 0 0,0 0-1,0 1 1,0-1 0,0 0 0,0 0 0,0 0 0,0 0 0,0 1 0,0-1 0,0 0 0,0 0 0,0 0-1,0 0 1,1 0 0,-1 1 0,0-1 0,0 0 0,0 0 0,0 0 0,0 0 0,0 0 0,0 0 0,0 0 0,0 1-1,1-1 1,-1 0 0,0 0 0,0 0 0,0 0 0,0 0 0,0 0 0,0 0 0,1 0 0,-1 0 0,0 0-1,0 0 1,0 0 0,0 0 0,1 0 0,-2 1 25,0-1 0,0 1 0,0-1 0,0 0 0,1 0 0,-1 1 0,0-1-1,0 0 1,0 0 0,0 0 0,0 0 0,0 0 0,0 0 0,-1-1 0,0 0 34,0 0 0,0 0 1,1 0-1,-1 0 0,0-1 1,1 1-1,-1-1 0,1 1 1,-1-1-1,1 0 0,0 0 0,0 1 1,0-1-1,-2-3 0,-10-31 517,10 28-464,-4-13 297,-7-43 0,13 57-438,0 1 0,0-1 0,1 0 0,0 0 0,0 0 0,0 0 0,1 0 0,1 1 0,-1-1 0,4-10 0,-4 16-77,0-1 1,0 1-1,0-1 0,1 1 1,-1-1-1,0 1 1,1 0-1,-1 0 1,1 0-1,-1 0 1,1 0-1,-1 0 0,1 0 1,0 0-1,0 1 1,-1-1-1,1 1 1,0-1-1,0 1 1,0 0-1,3-1 0,45 2-2086,-37 0 1968,19 1-503,3 0-192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14875,'15'-27'2305,"-1"7"-1281,-8 9-512,0 9 1977,-1 15-1305,1 11-216,0 22-344,2 12-240,1 20-176,-1 8-24,4 9 8,2-2-136,1-1-608,-3-6-320,-1-19 712,1-10-144,-1-20-120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2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20228,'0'37'2193,"0"-9"-1553,1-16-280,-1 0 1032,0-10-776,0-5-544,-6-14-16,-9-8-152,-4-10-88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3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41 136 14163,'-3'-2'272,"-2"-2"83,0-1 0,1 1 0,-1-1 0,-7-10 0,11 14-302,1-1 0,-1 1 0,0 0 0,1 0 0,-1-1 0,0 1 0,1-1 0,0 1 0,-1 0 0,1-1 0,0 1 0,0-1 0,0 1 0,0-1 0,0 1 0,0-1 0,0 1 1,0-1-1,1 1 0,-1 0 0,0-1 0,1 1 0,0-1 0,-1 1 0,1 0 0,0-1 0,-1 1 0,3-2 0,2-2 101,1-1 0,-1 2 0,1-1 0,0 1 1,1 0-1,-1 0 0,1 0 0,-1 1 0,1 0 1,0 1-1,0-1 0,0 1 0,13-2 0,-2 2-9,-1 0-1,1 0 1,0 2-1,32 3 0,-15 3-70,0 2 0,-1 1-1,0 1 1,0 2 0,-1 2-1,0 1 1,-2 1 0,41 28-1,7 12-24,131 120 0,-143-113 50,-2 3 0,-3 3 0,-4 3 1,-2 1-1,-4 4 0,63 123 0,-101-171 60,-2 0 0,10 33 0,-18-48-391,-1 0 0,0 0 0,-1 1 0,-1-1 0,0 0 0,-2 26 0,1-39 217,0-1-1,0 1 1,0-1-1,0 1 1,0 0-1,0-1 1,0 1-1,0-1 1,0 1-1,0 0 1,0-1-1,0 1 1,-1-1-1,1 1 1,0 0-1,0-1 1,-1 1-1,1-1 1,0 1-1,-1-1 1,1 1-1,-1-1 1,1 0-1,0 1 1,-1-1-1,1 1 1,-1-1-1,1 0 1,-1 1-1,1-1 1,-1 0-1,1 0 1,-1 1-1,0-1 1,1 0-1,-1 0 1,1 0-1,-1 0 1,0 0-1,1 0 1,-1 0-1,1 0 1,-1 0-1,-1 0 1,-19-8-484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3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14395,'7'16'265,"2"-1"-1,0 0 0,1-1 1,1 0-1,0 0 1,0-1-1,2 0 1,-1-1-1,2-1 1,18 13-1,-16-13-64,0-1-1,1-1 1,0-1 0,1 0 0,0-1-1,0 0 1,1-2 0,-1 0 0,22 2-1,-28-6-48,0 0-1,-1-1 1,1-1-1,0 1 0,-1-2 1,1 0-1,-1 0 1,0-1-1,0 0 0,0-1 1,21-10-1,-18 6 47,-1-1 1,0 0-1,0-1 1,-1 0-1,0-1 1,-1 0-1,19-25 1,-10 6 31,-1 0 1,-2-2-1,-1 0 0,-1 0 1,-2-2-1,-1 0 1,7-37-1,-14 50-488,0 0 1,-2 0-1,0-1 0,-2 1 0,0-1 0,-2 0 0,0 1 0,-6-31 0,5 40-121,1 0-1,0-19 1,1 2-314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3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55 380 16860,'3'-1'280,"1"0"0,-1 0 0,1 1 0,-1-1 0,1 1 0,0-1 0,-1 1 0,1 1 0,4-1 0,14 1 467,-5-4-444,1 0 1,-1-1-1,0-1 0,0 0 0,0-2 1,-1 1-1,0-2 0,-1 0 0,19-14 1,-24 16-226,0-2 0,-1 1 1,0-1-1,0-1 0,-1 1 1,0-1-1,0-1 0,-1 0 1,-1 0-1,0 0 0,0-1 1,-1 1-1,0-2 0,5-15 1,-9 21-45,0 1 0,0 0 1,0-1-1,-1 1 1,0-1-1,0 1 1,0-1-1,0 1 0,-1-1 1,0 1-1,-1-1 1,1 1-1,-1 0 0,0 0 1,0 0-1,0 0 1,-1 0-1,-4-7 1,4 9-15,0-1 0,-1 1 0,1-1 0,-1 1 0,0 0 0,0 0 0,0 0 0,0 1 0,0 0 1,-1 0-1,1 0 0,-1 0 0,1 0 0,-1 1 0,0 0 0,1 0 0,-1 0 0,0 1 0,0 0 1,0-1-1,-5 2 0,-1 0-6,0 1 0,0 1 0,0 0 0,1 0 0,-1 1 0,1 0 0,0 1 0,0 0 0,1 0 0,-1 1 0,1 1 0,0 0 0,1 0 0,0 0 0,0 1 0,-7 9 0,1 0-11,0 1 0,1 1 0,1 0 0,1 1 1,0 0-1,-13 40 0,17-39-4,1 1 0,1 1 0,-3 26 0,7-40 4,0 0 0,1-1-1,0 1 1,0 0 0,1 0-1,1 0 1,-1 0-1,1-1 1,1 1 0,6 15-1,-8-21-21,1 0 0,0 0 1,0 0-1,1 0 0,-1 0 0,0 0 0,1-1 0,0 1 0,0-1 0,0 0 1,0 0-1,0 0 0,0 0 0,0 0 0,5 1 0,-1-1-91,-1 0 1,0-1-1,1 0 0,-1 0 0,1 0 0,0-1 0,-1 0 0,7-1 1,6-2-173,0-1 0,0 0 0,-1-1 1,34-15-1,16-13-159,3-6-154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20100,'5'22'2177,"-4"7"-1497,-7 15-328,-3 5 1408,0 11-1063,1 6-177,4 9-224,-1-3-176,5-6-752,0-10-545,3-19 1017,-3-11-216,0-23-104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22853,'-27'26'2072,"7"8"-1680,3 4-208,2 1 697,7 3-1177,5-2-393,5-5 601,2-2-184,-4-14-200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3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105 196 15275,'0'0'111,"0"-1"1,0 0-1,0 0 0,0 0 0,0 1 0,0-1 1,0 0-1,0 0 0,0 1 0,0-1 0,-1 0 1,1 0-1,0 0 0,0 1 0,-1-1 0,1 0 1,-1 1-1,1-1 0,0 0 0,-1 1 0,0-2 1,0 2-36,0 0 0,1 0 0,-1 0 0,1 0 0,-1 0 0,1 1 0,-1-1 0,1 0 0,-1 0 0,1 0 1,-1 1-1,1-1 0,-1 0 0,1 1 0,-1-1 0,1 0 0,-1 1 0,1-1 0,0 0 0,-1 1 0,0 0 0,-21 32 1768,13-13-1569,0 1 1,1 0-1,2 0 0,-8 36 0,-5 87 292,19-139-514,0 0 0,0 0 0,0-1 0,0 1 0,1 0 0,1 9 0,-2-14-45,1 0 1,-1 1-1,0-1 0,0 0 1,0 1-1,0-1 0,1 1 0,-1-1 1,0 0-1,0 1 0,0-1 0,1 0 1,-1 0-1,0 1 0,1-1 0,-1 0 1,0 0-1,1 1 0,-1-1 1,0 0-1,1 0 0,-1 0 0,0 0 1,1 1-1,-1-1 0,0 0 0,1 0 1,-1 0-1,1 0 0,-1 0 0,1 0 1,1-1 6,-1 1 0,0-1 0,1 0 0,-1 0 1,0 0-1,1 0 0,-1 0 0,0 0 0,0 0 1,0 0-1,0 0 0,0-1 0,1-1 0,30-45 153,35-70-1,-32 54-151,-34 62-10,137-261 1248,-183 373-721,4 2 0,-51 230-1,68-215-414,5 1-1,-3 168 0,21-283-112,1-10-2,-1 1-1,1-1 0,0 0 1,0 0-1,1 0 1,-1 0-1,1 0 1,-1 0-1,3 6 1,-3-9-3,0 1 0,0-1 0,0 0 1,1 0-1,-1 0 0,0 0 0,0 0 1,0 0-1,0 0 0,0 0 0,0 1 1,1-1-1,-1 0 0,0 0 0,0 0 1,0 0-1,0 0 0,1 0 1,-1 0-1,0 0 0,0 0 0,0 0 1,0 0-1,1 0 0,-1 0 0,0 0 1,0 0-1,0 0 0,0 0 0,1 0 1,-1 0-1,0-1 0,0 1 0,0 0 1,0 0-1,0 0 0,0 0 0,1 0 1,-1 0-1,0 0 0,0 0 0,0-1 1,0 1-1,0 0 0,0 0 1,0 0-1,0 0 0,1 0 0,-1-1 1,0 1-1,0 0 0,0 0 0,0 0 1,0 0-1,0-1 0,0 1 0,0 0 1,0 0-1,0 0 0,0 0 0,0 0 1,0-1-1,5-14 10,30-96 6,51-152-34,175-352-213,-221 521-109,-59 148 163,-19 64-4,34-104 169,2 0 0,-1 0 0,2 0 0,0 0 0,1 0 0,2 25 0,-2-37 12,1 0 0,-1 0 0,0 0 0,0 0-1,1 0 1,0-1 0,-1 1 0,1 0-1,0 0 1,0 0 0,0-1 0,0 1 0,0 0-1,0-1 1,0 1 0,0-1 0,1 1 0,-1-1-1,1 0 1,-1 1 0,1-1 0,-1 0 0,1 0-1,0 0 1,0 0 0,-1-1 0,1 1 0,0 0-1,0-1 1,0 1 0,0-1 0,0 0 0,0 1-1,0-1 1,0 0 0,0 0 0,0-1-1,0 1 1,-1 0 0,1 0 0,0-1 0,0 1-1,0-1 1,2-1 0,6-2 6,-1-1 0,0 0 1,1 0-1,-2-1 0,1 0 0,-1-1 0,0 0 1,13-14-1,4-8 39,23-35-1,25-50 88,-62 94-105,-1 0 1,-1-1 0,-1 0 0,6-24 0,-12 33 8,-4 13 3,-9 21-11,-1 10-16,1 1 0,1 0 0,2 1 0,2 0 0,-3 35 0,8-64-9,1 0 0,0 0-1,0 0 1,1 0 0,2 10 0,-3-14-2,0 0 1,1 0-1,-1-1 0,0 1 0,1 0 1,-1 0-1,1-1 0,-1 1 1,1 0-1,-1 0 0,1-1 1,-1 1-1,1 0 0,0-1 1,-1 1-1,1-1 0,0 1 0,0-1 1,-1 1-1,1-1 0,0 0 1,0 1-1,0-1 0,0 0 1,-1 0-1,1 1 0,0-1 1,0 0-1,0 0 0,0 0 0,0 0 1,0 0-1,0 0 0,0 0 1,-1-1-1,1 1 0,0 0 1,0 0-1,0-1 0,0 1 1,-1-1-1,1 1 0,1-1 0,10-6 17,0-1 0,-1 0 0,0-1 0,0 0 0,0 0 0,-2-1 0,11-14-1,-1 4 9,175-200 328,-181 208-299,-10 11 19,-13 21 45,4-10-111,-8 13 29,-45 83 182,49-86-153,1 1-1,1 0 0,-7 28 1,14-45-85,0 0 0,0 0 0,1 0 1,-1 0-1,1 1 0,1 4 0,-1-8-3,0-1 0,0 1-1,0-1 1,0 1 0,0-1 0,0 1-1,1-1 1,-1 0 0,0 1 0,0-1-1,0 1 1,1-1 0,-1 0 0,0 1-1,1-1 1,-1 0 0,0 1-1,1-1 1,-1 0 0,0 0 0,1 1-1,-1-1 1,0 0 0,1 1 0,0-1-44,0 0 0,0 0 1,0 0-1,0-1 0,0 1 1,0 0-1,0 0 0,0 0 1,0-1-1,0 1 0,0 0 1,0-1-1,-1 1 0,1-1 1,0 1-1,1-2 0,1 0-5,-1 0 0,0-1 0,1 1-1,-1-1 1,0 1 0,0-1-1,0 0 1,0 0 0,-1 0 0,3-5-1,3-19-471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3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73 129 16612,'-1'-3'732,"1"0"0,0-1 1,-1 1-1,1 0 1,-1-1-1,0 1 1,-3-6-1,4 8-466,-1 0 1,1 0-1,-1 0 0,1-1 0,-1 1 0,0 1 1,0-1-1,1 0 0,-1 0 0,0 0 0,0 0 1,0 0-1,0 1 0,0-1 0,0 0 0,0 1 1,0-1-1,0 1 0,-1-1 0,1 1 0,0 0 1,0-1-1,0 1 0,-3 0 0,4 0-260,-1 0 1,0-1-1,0 1 0,1 0 0,-1 0 0,0-1 0,1 1 1,-1 0-1,0-1 0,1 1 0,-1-1 0,0 1 0,1-1 1,-1 1-1,1-1 0,-1 1 0,1-1 0,-1 0 0,1 1 1,0-1-1,-1 0 0,0-1 0,-7-20-2743,3 8 1667,-2-1 368,2 0-268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3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 19028,'0'-1'157,"1"0"1,-1 0-1,1 0 0,-1 0 0,1 1 1,0-1-1,-1 0 0,1 1 0,0-1 0,-1 0 1,1 1-1,0-1 0,0 1 0,-1-1 1,3 0-1,-3 1-97,0 0 1,1 0-1,-1 1 0,0-1 1,0 0-1,1 0 1,-1 0-1,0 0 0,0 1 1,1-1-1,-1 0 0,0 0 1,0 0-1,0 1 0,1-1 1,-1 0-1,0 0 1,0 1-1,0-1 0,0 0 1,0 1-1,1-1 0,-1 0 1,0 0-1,0 1 0,0-1 1,0 0-1,0 1 1,0-1-1,0 1 0,-1 33 1701,-11 48-1112,-45 156 0,11-61-445,43-164-190,-7 31 89,2 1-1,-6 80 0,14-118-86,0-1-1,1 1 1,0 0 0,0-1-1,0 1 1,1 0 0,0-1-1,0 1 1,4 8 0,-5-13-16,0 0 1,0-1-1,1 1 1,-1 0 0,0-1-1,1 1 1,-1-1-1,1 0 1,-1 1 0,1-1-1,-1 0 1,1 0-1,0 0 1,0 0 0,0 0-1,-1 0 1,1-1-1,0 1 1,0 0 0,0-1-1,0 0 1,0 1-1,0-1 1,0 0 0,0 0-1,0 0 1,0 0-1,0-1 1,1 1 0,-2 0-1,1-1 1,0 0-1,0 1 1,2-2-1,6-3-19,-1 1 0,1-2 0,-1 1-1,0-1 1,-1-1 0,0 1 0,0-2-1,13-14 1,50-72-116,-68 90 129,31-48-81,51-109 0,-103 201 295,-14 47-1,26-66-104,0 1 0,2-1 0,0 1 0,0 27 0,4-46-79,0 1 0,0-1 0,0 0 0,1 0 0,-1 0 0,1 1 0,0-1 0,0 0 0,0 0-1,0 0 1,3 3 0,-4-5-15,1 0 0,-1 0 0,1-1-1,0 1 1,-1 0 0,1-1 0,0 1-1,0-1 1,0 1 0,-1-1-1,1 1 1,0-1 0,0 1 0,0-1-1,0 0 1,0 1 0,0-1 0,0 0-1,0 0 1,-1 0 0,1 0-1,0 0 1,0 0 0,0 0 0,0 0-1,0 0 1,0 0 0,0-1 0,0 1-1,0 0 1,0-1 0,0 1 0,0 0-1,-1-1 1,1 1 0,0-1-1,0 0 1,-1 1 0,1-1 0,1 0-1,4-5-103,-1 1 1,1-1-1,-1 1 0,-1-1 0,1-1 0,-1 1 0,0-1 0,0 0 0,0 0 1,-1 0-1,-1 0 0,1 0 0,-1-1 0,0 1 0,-1-1 0,2-10 0,0-12-329,-2-1-1,-3-53 0,-4 13-138</inkml:trace>
  <inkml:trace contextRef="#ctx0" brushRef="#br0" timeOffset="1">357 79 20692,'0'0'2089,"0"-2"-1505,3-5-424,4-1 824,3-1 529,-1-3-1033,2 1-312,1 0-56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3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15755,'-90'240'6823,"81"-206"-6209,0 0-1,3 1 1,0 0-1,3-1 0,0 45 1,3-74-559,0 1-1,1 0 1,-1 0-1,1-1 1,1 1 0,-1 0-1,1-1 1,0 1-1,0-1 1,5 9-1,-5-11-56,0-1-1,0 1 0,0-1 1,1 0-1,-1 0 0,1 0 1,-1 0-1,1 0 0,-1-1 1,1 1-1,0-1 0,0 1 1,0-1-1,0 0 0,0 0 1,0-1-1,0 1 0,0-1 0,0 1 1,0-1-1,5 0 0,3-1-88,0-1-1,0 0 1,0 0-1,0-1 1,0 0-1,-1-1 1,16-8-1,-15 7-32,0 0 1,0 1-1,1 0 0,-1 1 0,23-4 0,-33 7 121,1 0 0,-1 0 0,1 0 0,-1 0 0,1 0 0,0 0 0,-1 0 0,1 1 0,-1-1 0,1 1 0,-1-1 0,0 1 0,1-1 0,-1 1-1,0 0 1,1 0 0,-1 0 0,0 0 0,0 0 0,1 0 0,-1 0 0,0 0 0,0 0 0,0 0 0,0 0 0,-1 1 0,1-1 0,0 0 0,-1 1 0,1-1-1,0 1 1,-1-1 0,0 1 0,1-1 0,-1 1 0,0-1 0,0 1 0,0-1 0,0 1 0,0-1 0,0 3 0,0 3 45,-1-1-1,0 1 1,0-1 0,0 0 0,-1 1 0,0-1 0,0 0 0,-5 9-1,1-4 56,-1-1-1,-1 0 0,0 0 0,0-1 0,-1 0 1,0 0-1,-1-1 0,0 0 0,0 0 0,-1-1 0,-18 8 1,21-10-83,-1-1 0,0 0 0,-1-1 0,1 0 0,-1-1 0,1 0 1,-1 0-1,0-1 0,0 0 0,0-1 0,0 0 0,1 0 0,-1-1 1,0-1-1,-13-3 0,21 5-114,-1-1 0,0 0 0,0 0 0,1-1 0,-1 1 0,1-1 0,-1 1 0,1-1 0,-1 0 0,1 0 0,0 0 0,0 0 0,0 0 0,0 0 0,0 0 0,1-1 0,-1 1 0,1-1 0,-1 1 0,1-1 0,0 0 0,0 0 0,-1-3 0,2 2-12,-1 0 0,1 0 1,0 1-1,0-1 1,1 0-1,-1 0 0,1 0 1,0 0-1,0 1 1,0-1-1,0 0 0,1 1 1,-1-1-1,1 1 1,0 0-1,0-1 0,4-4 1,22-23-797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3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57 19716,'1'0'111,"0"1"0,0-1 0,0 1 1,0-1-1,0 1 0,0 0 0,0-1 0,0 1 0,0 0 0,-1 0 0,1 0 0,0 0 0,-1-1 1,1 1-1,-1 0 0,1 0 0,-1 0 0,1 0 0,-1 1 0,1-1 0,-1 0 0,0 0 0,0 0 0,0 0 1,0 0-1,0 0 0,0 2 0,-2 38 1031,0-31-495,-19 122 2026,-3 33-1923,26-160-708,2-15-25,5-17-14,-3-17-2,-2 0 1,-2-1 0,-4-56-1,1 92 27,0 1 0,0-1 0,-1 1 0,-4-15 0,4 47 127,3-21-149,-1 0 0,1 1-1,0-1 1,0 0 0,0 0 0,0 0 0,0 0-1,1 0 1,-1 0 0,1 0 0,0 0 0,0-1-1,0 1 1,0-1 0,1 1 0,-1-1-1,0 0 1,1 0 0,0 0 0,5 3 0,-5-4-4,1 1 1,-1-1-1,1 0 1,0 0 0,0-1-1,-1 1 1,1-1-1,0 0 1,0 1-1,0-2 1,0 1 0,-1 0-1,1-1 1,0 0-1,0 0 1,-1 0 0,8-3-1,2-3 1,-1 0 0,0-1 0,-1 0 0,0-1 0,0 0 0,0-1 0,-2 0 0,1-1 0,-1 0 0,-1 0 0,0-1 0,0 0-1,7-16 1,-14 25-9,1-1 0,-1 1 0,0 0 0,-1 0 0,1-1-1,-1 1 1,1-4 0,-1 6 5,0 1 0,0 0 0,0 0 0,0-1 0,0 1 0,0 0 0,0 0 0,0-1 0,0 1-1,0 0 1,0 0 0,0-1 0,0 1 0,0 0 0,0 0 0,-1 0 0,1-1 0,0 1 0,0 0 0,0 0 0,0-1 0,0 1 0,-1 0 0,1 0 0,0 0-1,0 0 1,0 0 0,-1-1 0,1 1 0,0 0 0,0 0 0,0 0 0,-1 0 0,-12 9-20,4 3 13,0 1 1,1 0-1,0 0 0,1 1 1,1 0-1,0 0 0,1 1 1,0 0-1,2-1 1,-1 2-1,2-1 0,0 0 1,0 28-1,2-39 12,0 0 1,1 0-1,-1 0 1,1 0-1,0 0 0,0 0 1,0 0-1,0 0 0,1 0 1,0 0-1,-1 0 0,1-1 1,1 1-1,-1-1 0,1 0 1,4 6-1,-4-7-1,0 0 0,0 0 0,0-1 0,0 1 0,0-1 0,0 1-1,1-1 1,-1 0 0,0 0 0,1 0 0,-1-1 0,1 1 0,-1-1 0,1 0 0,-1 0 0,1 0-1,-1 0 1,1-1 0,5-1 0,1-1 3,1 0-1,-1-1 1,0 0-1,0-1 1,0 0 0,-1-1-1,1 1 1,-1-2 0,-1 0-1,1 0 1,-1 0-1,0-1 1,7-10 0,2-3-20,-1-1 1,-2 0 0,0-1-1,13-30 1,-20 39-10,-3 10-7,-3 7-42,-3 9 46,0-2 9,1 1 0,0 0 0,0 0 0,2 20 0,-1-29 19,0 0 0,1 0 0,-1 1 0,1-2 0,-1 1 0,1 0 0,0 0 0,0 0 0,0 0 0,0 0 0,0 0 0,0-1 0,0 1 0,0 0 0,1-1 0,-1 1 0,1-1 0,-1 0 0,1 1 0,-1-1 0,1 0 0,0 0 0,0 0 0,0 0 0,0 0 1,-1-1-1,1 1 0,0 0 0,0-1 0,0 0 0,0 1 0,4-1 0,9-1-11,0 0 0,-1-1 0,1-1 0,-1-1 1,1 0-1,-1 0 0,14-8 0,-5 3-23,9-3 10,-17 5-34,1 1 1,0 1-1,31-7 0,-44 12 48,1-1-1,0 1 1,0 0-1,-1 0 0,1 0 1,0 0-1,-1 1 1,1-1-1,0 1 0,-1 0 1,1 0-1,-1 1 0,1-1 1,-1 1-1,1-1 1,-1 1-1,0 0 0,0 0 1,0 1-1,0-1 1,0 0-1,4 6 0,1 3 19,-6-8-6,-1-1 1,1 0 0,-1 1 0,1-1 0,0 0 0,0 0-1,0 0 1,0 0 0,0 0 0,0-1 0,1 1-1,-1-1 1,1 1 0,-1-1 0,1 0 0,-1 0-1,1 0 1,-1 0 0,1-1 0,0 1 0,0-1-1,3 1 1,6-2 15,0 1-1,0-2 0,0 0 0,-1 0 1,17-6-1,60-25-68,-37 13-59,-48 19 97,30-11-177,53-12 0,-77 22 116,0 0-1,0 1 0,0 0 0,0 1 0,0-1 0,0 2 0,-1 0 0,1 0 0,0 0 0,0 1 0,14 5 0,-10 2-205,-5-4-965,-8-5 1219,1 0 1,-1-1-1,0 1 1,1 0-1,-1 0 1,0 0 0,0-1-1,0 1 1,1 0-1,-1 0 1,0-1-1,0 1 1,0 0-1,0-1 1,1 1 0,-1 0-1,0 0 1,0-1-1,0 1 1,0 0-1,0-1 1,0 1-1,0 0 1,0-1 0,0 1-1,0 0 1,0-1-1,0 1 1,0 0-1,0-1 1,0-21-305,0-12-95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3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21012,'-13'6'2201,"10"-2"-1649,2-5-600,7-4 1952,2-7-1527,-4-6 23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50 15187,'1'-1'123,"0"1"0,0-1 0,0 1 0,-1-1 0,1 1 0,0-1 0,0 0 1,0 0-1,0 1 0,-1-1 0,1 0 0,0 0 0,-1 0 0,1 0 0,-1 0 0,1 0 0,-1 0 0,1 0 0,-1 0 0,0 0 0,0 0 0,1 0 0,-1 0 0,0 0 0,0 0 0,0 0 0,0 0 0,0 0 0,0 0 0,0 0 0,0 0 0,-1 0 0,1 0 0,0 0 0,-1 0 1,0-2-1,0 2 48,0 0 0,-1-1 0,1 1 0,-1 0 0,1 0 0,-1 0 1,1 0-1,-1 0 0,1 0 0,-1 1 0,0-1 0,0 0 0,1 1 1,-1-1-1,0 1 0,0 0 0,0 0 0,0 0 0,1-1 0,-1 2 0,0-1 1,-2 0-1,-6 2 69,0 0-1,0 1 1,1 0 0,-1 1 0,1 0-1,0 0 1,0 1 0,1 0 0,-1 1 0,1 0-1,-8 7 1,-6 6-59,1 2-1,-28 34 1,28-29-71,-27 45 0,42-61-92,0 0-1,1 1 1,0-1-1,1 1 1,0 0-1,1 0 1,1 1-1,-3 13 1,5-22-32,0-1 1,0 1-1,0-1 1,0 1-1,0-1 1,0 1-1,1-1 1,-1 1-1,1 0 1,0-1-1,-1 0 1,1 1-1,0-1 1,1 0-1,-1 1 1,0-1-1,1 0 1,-1 0-1,1 0 1,0 0 0,-1 0-1,1 0 1,0-1-1,0 1 1,0-1-1,1 1 1,-1-1-1,0 0 1,0 0-1,1 0 1,-1 0-1,1 0 1,-1 0-1,1-1 1,-1 1-1,1-1 1,4 1-1,3-1-195,-1 0-1,1-1 0,-1 0 1,1 0-1,-1-1 0,1 0 1,-1 0-1,0-1 0,17-8 0,-7 1-24,-1 0-1,0-1 1,28-23-1,13-21-461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4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 18244,'-27'97'2605,"17"-66"-1817,1 0 0,-4 37 0,12-66-731,1 0 0,-1 0 1,1 1-1,0-1 0,0 0 0,0 0 1,0 0-1,0 0 0,0 1 0,1-1 1,-1 0-1,1 0 0,-1 0 0,1 0 1,0 0-1,0 0 0,0 0 0,0 0 0,2 2 1,-2-3-36,-1-1 0,1 1 0,0-1 1,0 1-1,0-1 0,-1 0 1,1 1-1,0-1 0,0 0 0,0 0 1,0 0-1,0 0 0,-1 0 0,1 0 1,0 0-1,0 0 0,0 0 0,1 0 1,23-11 125,78-64 36,-76 54-138,0 0 0,2 1 0,40-19 0,-64 36-32,0 1-1,0 0 1,0 0-1,1 1 1,-1 0-1,0 0 1,1 0-1,-1 0 1,11 1-1,-14 0-3,1 1 1,0-1-1,-1 1 0,1 0 0,0 0 0,-1 0 0,1 0 0,-1 0 0,1 0 0,-1 1 0,0-1 0,0 1 0,1-1 1,-1 1-1,0 0 0,0 0 0,-1 0 0,1 0 0,0 0 0,2 5 0,-3-5-60,1 1 1,-1-1-1,1 1 0,-1-1 1,1 0-1,0 0 0,0 0 1,0 0-1,4 3 0,-5-5 4,0 0 0,0 1-1,0-1 1,1 1 0,-1-1 0,0 0-1,0 0 1,0 0 0,0 0-1,0 0 1,1 0 0,-1 0-1,0 0 1,0 0 0,0-1-1,0 1 1,1 0 0,-1-1 0,0 1-1,0-1 1,0 1 0,0-1-1,0 1 1,0-1 0,0 0-1,1-1 1,7-6 99,1 0-1,-1-1 1,-1-1-1,13-16 1,-1 1-244,13-17-173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4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147 176 16804,'-48'48'3401,"35"-36"-2636,0 0 0,-18 23-1,26-29-621,0 1 0,1-1 0,0 1-1,0 0 1,0 0 0,1 0-1,0 1 1,0-1 0,1 1-1,-2 8 1,4-15-132,0 0 0,0-1 0,0 1 0,0 0 1,0-1-1,0 1 0,0 0 0,0-1 0,0 1 0,0 0 0,1-1 0,-1 1 0,0-1 0,0 1 0,1 0 1,-1-1-1,0 1 0,1-1 0,-1 1 0,1-1 0,-1 1 0,0-1 0,1 1 0,-1-1 0,1 1 0,-1-1 0,1 0 1,0 1-1,-1-1 0,1 0 0,-1 1 0,1-1 0,0 0 0,-1 0 0,1 0 0,-1 0 0,1 1 0,0-1 0,-1 0 1,1 0-1,0 0 0,0-1 0,3 1 5,-1 0 1,0-1 0,1 0 0,-1 0-1,0 0 1,5-2 0,6-5-9,0 0 1,0-1 0,-1-1-1,0 0 1,0-1 0,11-12-1,61-76 296,-61 68-16,-1 0 0,-1-2 0,32-68 0,-53 96-9,-6 13-153,-10 16-47,6-3-45,0 0-1,1 1 0,2-1 1,0 1-1,1 1 1,1-1-1,1 1 1,1-1-1,2 27 1,0-43-27,1-1 1,-1 0-1,1 0 0,1 1 1,-1-1-1,1 0 1,0 0-1,0 0 1,0-1-1,1 1 0,4 7 1,-5-10-3,0 0 0,0 0 0,0 1 0,0-2 0,1 1 0,-1 0 0,1 0 0,-1-1 0,1 0 0,-1 1 0,1-1 0,0 0 0,-1 0 0,1 0 0,0-1 0,0 1 0,0-1 0,0 1 0,0-1 0,0 0 0,0 0 0,3-1 0,2 0 0,0-1 0,-1-1 0,1 1 0,-1-1 0,0 0 1,1-1-1,-2 0 0,1 0 0,0 0 0,-1-1 0,0 0 0,0 0 0,0-1 1,9-11-1,-1 0 4,-1-1 0,0 0 0,-2-1 0,11-22 1,-19 33-10,5-7 14,-1-1-1,5-17 1,-17 50 22,1-5-34,1 0 1,0 1-1,0 0 1,2 0-1,-1 0 1,1 13-1,1-25-24,0 0-1,0 0 1,0 1 0,1-1-1,-1 0 1,0 0 0,0 0-1,1 0 1,-1 0-1,0 0 1,1 0 0,-1 0-1,1 0 1,0 0-1,-1 0 1,1 0 0,0 0-1,-1 0 1,3 1 0,-2-1-43,0-1 0,-1 0 0,1 0 0,0 1 1,0-1-1,0 0 0,0 0 0,0 0 0,0 0 1,0 0-1,0 0 0,-1 0 0,1 0 0,0-1 1,0 1-1,0 0 0,0 0 0,0-1 1,1 0-1,3-1-270,-1-1 1,1-1-1,0 1 1,-1 0-1,0-1 1,0 0-1,4-5 1,4-5-72,-1-1 1,-1 0 0,9-18 0,8-22-650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64 106 15667,'4'-25'1825,"-21"64"1638,-19 111-219,29-105-3099,2 1 1,2-1 0,4 52-1,-1-92-166,0-1-16,0 1 1,0-1-1,0 1 0,1-1 1,0 0-1,0 1 1,0-1-1,0 0 0,1 1 1,-1-1-1,1 0 0,4 6 1,-6-10 28,0 0 1,0 0-1,0 1 1,0-1-1,1 0 0,-1 0 1,0 0-1,0 0 1,0 0-1,0 0 1,0 0-1,1 0 0,-1 1 1,0-1-1,0 0 1,0 0-1,0 0 1,1 0-1,-1 0 0,0 0 1,0 0-1,0 0 1,0 0-1,1 0 1,-1 0-1,0 0 0,0 0 1,0 0-1,0 0 1,1 0-1,-1 0 1,0 0-1,0-1 0,0 1 1,0 0-1,1 0 1,-1 0-1,0 0 1,0 0-1,0 0 0,0 0 1,0-1-1,1 1 1,-1 0-1,0 0 1,0 0-1,4-13-157,0-18 74,-4 29 73,6-154 619,-6 155-592,0 1 0,0 0 1,0 0-1,0 0 1,0 0-1,0 0 1,0-1-1,0 1 1,0 0-1,0 0 1,0 0-1,1 0 1,-1 0-1,0 0 1,0-1-1,0 1 1,0 0-1,0 0 1,0 0-1,0 0 1,1 0-1,-1 0 1,0 0-1,0 0 1,0-1-1,0 1 1,0 0-1,1 0 1,-1 0-1,0 0 0,0 0 1,0 0-1,0 0 1,0 0-1,1 0 1,-1 0-1,0 0 1,0 0-1,0 0 1,0 0-1,0 0 1,1 0-1,-1 0 1,0 0-1,0 1 1,0-1-1,0 0 1,0 0-1,1 0 1,-1 0-1,0 0 1,0 0-1,0 0 1,0 0-1,0 0 1,0 1-1,0-1 0,0 0 1,1 0-1,-1 0 1,8 9 194,-8-9-190,5 5 22,0-1 0,-1 1 0,2-1 0,-1 0 0,0 0 0,1-1 0,0 1 0,0-1 0,0-1 0,0 1 0,0-1 1,0 0-1,8 1 0,-4-1-28,0-1 0,0 0 0,1-1 0,-1 0 0,0-1 0,0 0 0,0-1 0,12-2 0,-10 0-9,1 1 0,-1-2 0,0 0 0,0 0 0,-1-1 0,0-1 0,0 0 0,0 0 0,-1-1 0,0 0 0,0-1 0,-1 0-1,16-20 1,-23 26 13,-1 2-1,0 0 0,0-1 0,0 1 0,-1 0 0,1-1-1,0 1 1,-1-1 0,1 1 0,0-1 0,-1 1 0,0-1 0,1 1-1,-1-1 1,0-2 0,-11 17 263,2 4-177,1 1 1,0 1 0,1-1 0,1 1 0,0 1-1,2-1 1,0 1 0,-1 38 0,8-22-143,4-22-499,-6-14 491,-1 0 1,1 0 0,-1 0-1,1 0 1,-1 1 0,1-1-1,-1 0 1,0 0 0,1 0-1,-1 0 1,1 0 0,-1-1-1,1 1 1,-1 0 0,1 0-1,-1 0 1,1 0 0,-1 0-1,1-1 1,-1 1 0,0 0 0,1 0-1,-1-1 1,1 1 0,-1 0-1,0-1 1,1 1 0,-1 0-1,0-1 1,1 0 0,3-4-278,-1 0 1,0-1 0,0 0-1,0 1 1,0-1-1,-1 0 1,0-1 0,0 1-1,-1 0 1,2-12 0,0 2-169,8-42-684</inkml:trace>
  <inkml:trace contextRef="#ctx0" brushRef="#br0" timeOffset="1">429 0 17692,'-3'12'1616,"3"5"-1320,1 5-648,8 2 544,7-1-72,0 0-152,10-9-224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16339,'9'-5'330,"-1"-1"0,2 1 0,-1 1 0,1-1 0,-1 2-1,1-1 1,0 1 0,1 1 0,13-2 0,12 0 494,47 2 0,-82 2-803,30-1 200,1 2 1,-1 1-1,0 1 0,0 2 0,0 1 0,29 10 1,-55-15-215,-1 1 0,0 0 0,0 0 0,0 0 0,0 0 1,0 1-1,0-1 0,-1 1 0,1 0 0,-1 0 0,1 0 1,-1 1-1,5 6 0,-7-6 6,1-1 1,-1 0 0,0 0-1,0 1 1,0-1-1,0 1 1,-1-1 0,0 1-1,1-1 1,-1 1-1,0-1 1,-1 1 0,1-1-1,0 1 1,-1-1-1,0 1 1,0-1 0,-2 6-1,-4 7 166,-1 0-1,0 0 1,-1-1 0,-1 0-1,0 0 1,-1-1-1,-14 14 1,-13 10 690,-46 35-1,72-63-706,-75 57 1129,77-60-1203,0-1 0,0-1-1,0 0 1,-1 0 0,0-1 0,0 0 0,-14 2-1,24-5-136,-1-1 0,0 0-1,1 1 1,-1-1-1,0 0 1,0 0 0,0 0-1,1 0 1,-1 0 0,0 0-1,0-1 1,1 1-1,-1-1 1,0 1 0,1-1-1,-1 0 1,0 1-1,1-1 1,-1 0 0,1 0-1,-1 0 1,1 0-1,0 0 1,-1-1 0,1 1-1,0 0 1,0-1-1,-2-1 1,2 0-1,0 0 1,0 1-1,1-1 1,-1 0-1,1 0 0,-1 0 1,1 0-1,0 0 0,0 0 1,0 1-1,1-1 0,-1 0 1,1 0-1,-1 0 1,1 0-1,0 1 0,2-5 1,19-32-572</inkml:trace>
  <inkml:trace contextRef="#ctx0" brushRef="#br0" timeOffset="1">1039 61 19796,'0'12'2281,"0"6"-1497,-13 11-296,3 10 1280,-7 11-855,2 7-201,1 1-608,3 5-336,0-10-785,2-4-415,3-14 1064,-2-9-272,-4-18-288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4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1102 175 18684,'-28'55'2740,"-4"8"-443,30-56-2033,-1-1 0,1 1 0,1 0 0,-1-1 0,1 1 0,0 0 0,1 0 1,0 6-1,0-11-235,0 0 1,0-1-1,0 1 1,1-1-1,-1 1 1,1-1-1,-1 1 1,1-1-1,-1 1 1,1-1-1,0 1 1,-1-1-1,1 0 1,0 1-1,0-1 1,0 0-1,0 0 1,1 0-1,-1 0 1,0 0-1,0 0 1,1 0 0,-1 0-1,0 0 1,1 0-1,-1-1 1,1 1-1,-1-1 1,1 1-1,-1-1 1,1 0-1,-1 1 1,1-1-1,2 0 1,5 0-4,0 0 0,-1-1 0,1 0 0,-1 0 0,12-4 0,22-9-149,0-1-1,-1-3 1,0-1 0,45-30-1,21-9-226,-106 57 348,1 0 0,0 0 0,0 0 0,1 0-1,-1 0 1,0 0 0,0 1 0,0-1 0,0 1 0,1-1-1,-1 1 1,3 0 0,-4 1 10,0-1 0,0 1 0,-1-1 0,1 1 0,-1-1 0,1 1 0,0 0 0,-1 0 0,1-1 0,-1 1 0,0 0 0,1 0 0,-1-1 0,1 1 0,-1 0 0,0 0 0,0 0 0,0 0 0,1-1 0,-1 1 0,0 0 0,0 0 0,0 0 0,0 0 0,0 0 0,0-1 0,-1 1 0,1 0 0,-1 2 0,-1 12 153,1-7-95,0 0 0,0 0 0,0 0 0,2 10-1,-1-17-58,0 0-1,0 0 0,0 0 0,0 0 0,0 0 0,1 0 0,-1 0 1,0 0-1,1 0 0,-1 0 0,1 0 0,-1 0 0,1 0 0,-1 0 1,1 0-1,0 0 0,-1 0 0,1-1 0,0 1 0,0 0 0,0-1 1,0 1-1,-1 0 0,1-1 0,0 1 0,0-1 0,0 1 0,0-1 1,0 0-1,0 1 0,0-1 0,1 0 0,-1 0 0,0 0 0,0 0 1,2 0-1,13-2-245,1-2-1,-1 0 1,0-1 0,-1 0 0,1-1 0,-1-1-1,18-11 1,-28 15 95,1 0 1,-1 0-1,0 0 0,0 0 1,0-1-1,-1 0 0,0 0 1,1 0-1,-1-1 0,0 1 0,5-10 1,-2-8-584</inkml:trace>
  <inkml:trace contextRef="#ctx0" brushRef="#br0" timeOffset="1">0 5 22509,'16'-2'1576,"-4"2"-1880,-2-3-920,7 3 1568,-1 0-312,-4 0-368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4:4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2472 3044 16203,'0'1'49,"0"0"0,0-1 0,0 1 0,0-1 0,0 1 0,0 0 0,0-1 0,0 1 0,0-1 0,1 1 0,-1-1 0,0 1 0,0 0 0,0-1 0,1 1 1,-1-1-1,0 1 0,1-1 0,-1 1 0,0-1 0,1 1 0,-1-1 0,1 0 0,-1 1 0,1-1 0,-1 1 0,1-1 0,0 1 0,1-1 2,0 0 0,0 0 0,1 1 0,-1-1 0,0-1 0,0 1 0,0 0 0,0 0 0,3-2 0,27-6 347,0-2 1,-1-2-1,36-18 1,6-2 171,632-216 1799,21 46-2159,11-19-514,-11-39 93,-649 234 262,40-16 56,-100 34-49,0 0 1,0-1 0,-1 0-1,23-18 1,-27 14-4,0 0-1,0-1 0,-2 0 1,1 0-1,14-29 0,-10 17-48,17-29-57,47-108-1,-69 139 45,-2-1-1,0 0 1,-2-1 0,0 1 0,-2-1-1,-1 0 1,-1-33 0,-3 36 17,-2-1-1,-1 1 1,-12-42-1,-31-68 27,21 65-14,-152-415 410,110 281-209,-3-6-91,68 201-134,1 1 1,-1-1-1,-1 1 1,1 0-1,-1 0 1,0 1-1,0-1 1,-1 1-1,0-1 1,-9-7 0,11 12 2,1-1 1,-1 0-1,0 1 1,1 0-1,-1 0 1,0 0-1,0 0 1,0 0-1,0 0 1,0 1-1,0-1 1,0 1 0,0 0-1,0 0 1,0 0-1,0 1 1,0-1-1,0 1 1,0-1-1,0 1 1,0 0-1,0 0 1,0 0 0,1 1-1,-1-1 1,-4 4-1,-2 0-11,0-1 0,-1 0 0,1 0 0,-1-1 0,1 0-1,-1 0 1,0-1 0,0-1 0,0 0 0,-14 0 0,-11-2 21,-59-9 0,16 0-13,-215 12-36,59 2-9,91-9 79,-15-2 5,-228 19 1,200 11-100,1 9 0,-304 92 0,-51 77 38,192-67 43,-303 115 8,383-141-41,-175 67 20,-78 29-28,432-157-117,2 4 0,-120 93 0,195-135 118,2-2-9,0 0 0,1 1 0,0 0-1,-11 12 1,18-18 21,1 0-1,-1 0 1,1 0-1,-1 0 1,1 0 0,0 0-1,0 0 1,0 1-1,0-1 1,1 0-1,-1 1 1,1-1-1,-1 0 1,1 1 0,0-1-1,0 1 1,0-1-1,0 0 1,0 1-1,0-1 1,1 1-1,-1-1 1,1 0 0,0 1-1,0-1 1,0 0-1,1 4 1,24 32-53,0-1 0,38 39 0,13 19 20,102 165-38,20 27-146,47 8-62,15 21 224,-235-281 67,11 17 42,3-1-1,85 83 0,-117-128 14,-1 0 0,1 0-1,1 0 1,-1-1 0,1-1-1,0 1 1,14 4 0,-21-9-58,0 1 0,0 0 1,0-1-1,0 0 1,0 1-1,0-1 1,0 0-1,0 0 0,0 0 1,0 0-1,0 0 1,0-1-1,0 1 0,0-1 1,0 1-1,0-1 1,0 0-1,0 1 1,-1-1-1,1 0 0,0 0 1,0 0-1,-1-1 1,1 1-1,-1 0 0,1-1 1,-1 1-1,1-1 1,-1 1-1,0-1 1,0 0-1,0 0 0,0 1 1,0-1-1,0 0 1,0 0-1,-1 0 1,1 0-1,-1 0 0,1 0 1,-1-2-1,1 1-9,-1 1 0,0 0 0,0 0 0,0-1 0,0 1 0,0 0 0,-1 0 0,1 0 0,-1-1 0,1 1 0,-3-3 0,1-2-30,-4-18-91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3705 572 14051,'-46'-40'1772,"24"20"-1086,-40-27-1,0 8-52,-1 2 0,-2 3 0,-1 3 0,-2 3 0,-138-38 0,-475-86-522,551 125-112,-1 6 1,-165-7-1,200 27-7,0 3 1,1 5 0,-178 36-1,147-14 5,1 7-1,2 4 1,2 6-1,-173 93 1,259-119 16,1 3 0,2 0 0,0 3 0,2 0 0,0 2 0,2 1 0,1 1 1,2 1-1,1 2 0,1 0 0,2 2 0,-19 41 0,26-46-1,2 0 1,1 0-1,1 1 0,2 1 0,1 0 1,1 0-1,2 0 0,1 0 1,2 1-1,1-1 0,2 1 0,0-1 1,3 0-1,0 0 0,16 48 1,-2-30-16,2-2 0,2 0 0,2-1 1,2-2-1,2 0 0,2-2 0,49 52 1,-17-29-12,4-3 0,2-3 0,108 73 0,-128-100 9,2-2 0,1-2 0,1-2 0,1-3 0,1-2 0,1-2 0,1-3-1,0-2 1,1-3 0,105 8 0,-75-18 5,0-4-1,0-4 0,107-21 1,256-80 18,-134 13 12,347-154-1,-530 187-31,169-104-1,-223 113 1,-2-3 0,-3-3 0,78-78 0,-115 98 10,-2-3 1,-1 0 0,-3-2 0,-1-2-1,-2-1 1,44-95 0,-65 120 24,0 0 0,-1-1 0,-2 0 0,0 0 0,-1 0 0,-2-1 0,0 1 0,-1-26 0,-2 33-5,-1 1 0,0-1 0,-1 0 1,0 1-1,-2 0 0,1-1 0,-2 2 1,0-1-1,0 1 0,-1-1 0,-1 2 1,0-1-1,-12-12 0,4 8 17,-1 1 0,-1 0-1,0 1 1,-1 1 0,-1 1-1,0 1 1,0 0 0,-1 2 0,-1 0-1,0 1 1,-42-10 0,7 6-213,-1 3 1,0 2-1,-92-1 1,75 9-255,1 3 1,-78 13-1,70-4 26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5125 15955,'0'0'34,"0"0"-1,-1 1 0,1-1 1,0 0-1,-1 0 1,1 0-1,0 0 0,-1 1 1,1-1-1,0 0 0,-1 0 1,1 0-1,-1 0 0,1 0 1,0 0-1,-1 0 1,1 0-1,0 0 0,-1 0 1,1 0-1,-1 0 0,1 0 1,0 0-1,-1-1 0,1 1 1,0 0-1,-1 0 1,1-1-1,0-9 303,17-22-161,7 1 75,1 1-1,1 1 0,31-26 0,-9 8-87,43-44 93,196-191 276,745-656 138,-225 283-602,416-142 434,-136 228 142,-599 324-479,-210 103-123,390-202-90,-14-16-52,124-50 298,-742 394-237,72-22-1,-77 35-330,-23 4 273,-7 0 48,-14 4-45,-12 3-53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456 136 18924,'-2'-3'130,"-1"0"0,0 0 1,0 1-1,0-1 0,0 1 0,0 0 0,0 0 0,-1 0 0,1 0 1,-1 1-1,1-1 0,-1 1 0,0 0 0,-7-1 0,5 1-11,-1 1 0,1 0 0,-1 0 0,1 1 0,0 0-1,-1 0 1,1 0 0,-8 4 0,-4 2 117,0 1 0,1 0 0,0 2 0,-32 22 0,29-16-146,0 1-1,1 0 0,0 1 0,2 1 0,0 1 1,1 1-1,1 0 0,1 1 0,1 0 1,1 1-1,-14 37 0,24-56-67,1 1 0,0 0-1,-1 0 1,2 0 0,-1 0 0,1 0 0,-1 0-1,1 0 1,1 0 0,-1 0 0,1 0-1,2 9 1,-2-13-10,-1 1 0,1-1-1,0 0 1,-1 1 0,1-1 0,0 0 0,0 0-1,0 0 1,0 1 0,1-1 0,-1 0-1,0 0 1,0-1 0,0 1 0,1 0 0,-1 0-1,3 0 1,-1 0 10,0 0-1,0-1 1,0 1-1,0-1 1,0 0-1,0 0 1,0 0-1,0 0 1,0-1 0,0 1-1,5-3 1,7-2 54,0-1 0,-1 0 0,0-1 0,0-1 1,-1 0-1,0 0 0,15-15 0,6-6 268,40-45-1,40-61 591,-97 112-685,-1-2 1,-1 1 0,-1-2 0,11-28 0,-23 123 30,-2-61-307,0-1 1,0 0-1,1 0 0,0 0 0,4 14 0,-4-20 21,-1 1-1,1-1 1,-1 1 0,1-1-1,0 1 1,0-1-1,0 1 1,0-1-1,0 0 1,0 0-1,0 1 1,0-1 0,1 0-1,-1 0 1,0 0-1,1 0 1,-1 0-1,1-1 1,-1 1 0,1 0-1,-1-1 1,1 1-1,-1-1 1,1 1-1,0-1 1,-1 0-1,1 0 1,-1 0 0,1 0-1,0 0 1,-1 0-1,3 0 1,11-4-28,-1 0 0,0-1 0,0 0 0,0-1 1,-1-1-1,17-10 0,18-9 25,-46 25 10,5-3 7,0 1 0,0 0-1,0 1 1,1-1 0,14-2 0,-21 5-2,1 0-1,0 0 1,-1 0 0,1 0 0,-1 1-1,1-1 1,-1 0 0,1 1 0,0-1-1,-1 1 1,1-1 0,-1 1 0,0 0 0,1 0-1,-1 0 1,0-1 0,1 1 0,-1 0-1,0 1 1,0-1 0,0 0 0,0 0-1,0 0 1,0 1 0,0-1 0,0 0 0,0 1-1,-1-1 1,1 1 0,-1-1 0,1 1-1,-1-1 1,1 1 0,-1 2 0,1-2 1,-1 0 0,0 0 1,1 0-1,-1 0 1,1 0-1,0 0 0,0-1 1,0 1-1,0 0 0,0 0 1,0-1-1,0 1 1,1-1-1,-1 1 0,0-1 1,1 1-1,-1-1 0,1 0 1,0 0-1,-1 0 0,1 0 1,2 1-1,-1-1 1,1-1 0,-1 1 0,0-1 1,1 0-1,-1 0 0,0 0 0,1-1 0,-1 1 0,0-1 0,1 1 0,-1-1 0,0 0 0,5-3 0,23-11 21,0-1 0,-1-1 0,44-34 0,-7 4 15,-66 46-43,22-10-11,-23 11 10,0-1 0,1 1 0,-1 0 0,0 0-1,1 0 1,-1 0 0,0 0 0,1 0 0,-1 0-1,1 0 1,-1 0 0,0 0 0,1 0-1,-1 0 1,0 0 0,1 1 0,-1-1 0,0 0-1,1 0 1,-1 0 0,0 0 0,1 1-1,-1-1 1,0 0 0,0 0 0,1 1 0,-1-1-1,0 0 1,0 0 0,1 1 0,-1-1 0,0 0-1,0 1 1,0-1 0,0 0 0,1 1-1,-1-1 1,0 0 0,0 1 0,0-1 0,0 0-1,0 1 1,0-1 0,0 0 0,0 1 0,0-1-1,0 1 1,0-1 0,0 0 0,0 1-1,0-1 1,0 0 0,-1 1 0,1-1 0,0 0-1,0 1 1,-13 49 0,10-42-55,0 0-1,1 0 1,0 0-1,0 0 1,1 0 0,0 1-1,1-1 1,0 10-1,0-17 25,0-1-1,0 1 0,0 0 1,1 0-1,-1 0 0,0-1 1,0 1-1,1 0 1,-1 0-1,0 0 0,1-1 1,-1 1-1,1 0 0,-1-1 1,1 1-1,-1-1 0,1 1 1,0 0-1,-1-1 0,1 1 1,0-1-1,-1 1 1,1-1-1,0 0 0,0 1 1,-1-1-1,1 0 0,0 0 1,0 1-1,0-1 0,0 0 1,-1 0-1,1 0 0,0 0 1,0 0-1,0 0 0,0 0 1,1-1-1,2 1-110,0-1 0,-1 0 0,1-1 0,0 1 0,0-1 0,5-3 0,4-4 78,0-1-1,0-1 1,-1 0 0,-1-1-1,0-1 1,0 1 0,-1-2-1,10-17 1,-14 22-1,38-58-329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 15091,'0'0'12,"-4"-1"557,0 0-1,0 1 0,0-1 0,0 1 1,0 0-1,-4 0 0,6 0-397,1 1 0,0-1-1,0 1 1,-1-1-1,1 1 1,0-1 0,0 1-1,0 0 1,0-1 0,0 1-1,0 0 1,0 0 0,0 0-1,0 0 1,0 0 0,0 0-1,0 0 1,1 0 0,-1 0-1,0 0 1,1 0 0,-1 3-1,-28 65 1363,-27 96 0,54-156-1475,0 0-1,1 0 1,-1 0 0,2 0-1,-1 0 1,2 0-1,-1 0 1,1 0-1,4 17 1,-5-23-50,1-1-1,0 1 1,0 0 0,1-1-1,-1 1 1,0 0 0,1-1-1,0 0 1,0 1 0,-1-1-1,1 0 1,1 0 0,-1 0-1,0 0 1,0 0 0,1-1-1,-1 1 1,1-1 0,-1 1-1,1-1 1,0 0 0,-1 0-1,1 0 1,0-1 0,0 1-1,0-1 1,0 1 0,0-1-1,-1 0 1,1 0-1,0 0 1,0 0 0,5-2-1,2 0 5,-1 0 0,0 0 0,0-1-1,0-1 1,0 0 0,-1 0-1,1 0 1,-1-1 0,0 0-1,10-9 1,-8 6 23,-1-1 1,0 0-1,-1 0 0,0 0 0,0-1 1,-1 0-1,9-17 0,-15 25-19,0 0 1,0 1-1,-1-1 0,1 0 1,-1 0-1,1 0 0,-1 0 1,1 1-1,-1-1 0,0 0 1,0-3-1,0 5-12,0 0 0,0-1 1,0 1-1,0 0 0,0 0 0,0 0 1,0 0-1,0-1 0,-1 1 0,1 0 0,0 0 1,0 0-1,0 0 0,0 0 0,0-1 1,0 1-1,0 0 0,-1 0 0,1 0 0,0 0 1,0 0-1,0 0 0,0 0 0,-1 0 1,1 0-1,0 0 0,0 0 0,0 0 0,0-1 1,0 1-1,-1 0 0,1 0 0,0 0 1,0 0-1,0 0 0,0 0 0,-1 1 1,1-1-1,0 0 0,-12 8 109,6-1-94,1 0 0,0-1 0,0 1 0,1 1 1,0-1-1,1 1 0,-1 0 0,1-1 0,1 1 1,-1 1-1,2-1 0,-1 0 0,1 0 0,0 1 1,1-1-1,0 1 0,0-1 0,1 0 0,2 12 1,-2-17-20,0-1 1,0 1 0,0-1-1,0 1 1,1-1 0,-1 0-1,1 1 1,0-1 0,0 0-1,-1 0 1,1 0 0,1 0-1,-1-1 1,0 1 0,0-1-1,5 3 1,3 1 4,0-1-1,22 6 1,-23-8-6,0 0-1,-1 1 1,1 1 0,14 7-1,-18-7 2,0 0-1,0 0 0,0 0 1,-1 1-1,1-1 0,-1 1 0,0 0 1,-1 0-1,1 1 0,-1-1 1,0 1-1,2 6 0,-1-3-7,-2 1 1,1-1-1,-1 1 1,0 0-1,-1 0 0,-1 0 1,1 13-1,-2-8 45,-1 0-1,0 1 1,-1-1 0,-1 0-1,0 0 1,-1 0 0,0-1-1,-2 1 1,-14 24-1,19-35 23,-1-1 0,1 1 0,-1 0-1,0-1 1,0 0 0,0 0-1,-1 0 1,1 0 0,-1 0-1,0-1 1,1 1 0,-7 2-1,9-5-35,0 0 0,0 1 0,0-1 0,0 0-1,0 0 1,0 0 0,0 0 0,0 0 0,0 0 0,0 0-1,0 0 1,0 0 0,0-1 0,0 1 0,0 0-1,0-1 1,0 1 0,0 0 0,1-1 0,-1 1-1,0-1 1,-1-1 0,0 0 6,0 0 0,1 0 0,-1 0 0,1-1 0,0 1 0,0 0 0,0-1 0,0 1 0,0-1 0,0 1 0,1-1 0,-1-4 0,-1-12-18,0-1 1,2 0-1,0 1 0,1-1 1,1 1-1,6-22 1,-2 12-349,2 1 0,1 0 1,19-40-1,-22 55 27,1 0 0,0 1 1,1 0-1,1 0 0,0 1 1,0 0-1,1 0 0,1 1 0,-1 0 1,2 1-1,-1 0 0,19-9 1,16-5-569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19636,'-2'0'303,"0"1"-1,-1 0 1,1-1-1,0 1 1,0 0 0,-1 0-1,1 0 1,0 0-1,0 0 1,0 1 0,0-1-1,0 1 1,1-1-1,-1 1 1,0 0-1,1 0 1,-1-1 0,-1 5-1,0-2 21,0 0-1,1 1 1,-1-1 0,1 1-1,0-1 1,0 1-1,-1 9 1,2-12-280,1 0 1,0 0-1,-1 0 0,1 0 1,0 0-1,0 0 0,1 0 1,-1 0-1,0 0 0,1-1 1,-1 1-1,1 0 0,-1 0 1,1 0-1,0 0 0,0 0 1,0-1-1,0 1 0,0 0 1,0-1-1,1 1 0,1 1 1,0-1-25,0 0 1,0 0-1,0-1 1,0 1 0,0-1-1,0 0 1,1 0 0,-1 0-1,0 0 1,1 0-1,-1-1 1,4 1 0,6-1-48,-1-1 1,1 1-1,-1-2 1,0 0-1,1 0 0,13-5 1,1-4-57,-1 0 0,31-19 0,9-5-107,-66 35 195,0 0-1,0 0 1,0 0-1,1 0 1,-1 0-1,0 0 1,0-1-1,1 1 1,-1 0-1,0 0 1,1 0-1,-1 0 1,0 0-1,0 0 1,1 0-1,-1 0 1,0 0-1,0 0 1,1 0-1,-1 0 1,0 0-1,0 0 1,1 1-1,-1-1 1,0 0 0,0 0-1,1 0 1,-1 0-1,0 0 1,0 0-1,1 1 1,-1-1-1,0 0 1,0 0-1,0 0 1,1 1-1,-1-1 1,0 0-1,0 0 1,0 1-1,0-1 1,0 0-1,0 0 1,0 1-1,1-1 1,-1 0-1,0 0 1,0 1-1,0-1 1,0 0-1,0 1 1,-1 23 170,1-22-151,-1 1 0,1-1 0,0 1 0,-1 0 0,2-1 0,-1 1 0,0 0 0,0-1-1,1 1 1,-1-1 0,2 5 0,0-6-10,0 1-1,1 0 1,-1-1 0,0 0-1,0 1 1,1-1-1,-1 0 1,1 0-1,-1 0 1,1 0 0,-1-1-1,1 1 1,0-1-1,-1 1 1,1-1-1,0 0 1,-1 0 0,4-1-1,6 0-26,1 0 0,18-5-1,-5 0-546,-1 0 0,0-2 0,-1-1 0,0-2 0,0 0 0,36-23 0,-52 23-1640,-8 11 2133,0 0 1,0 0-1,0-1 1,0 1 0,1 0-1,-1 0 1,0 0-1,0 0 1,0-1 0,0 1-1,0 0 1,0 0-1,0 0 1,0-1 0,0 1-1,0 0 1,0 0-1,0 0 1,0 0 0,0-1-1,0 1 1,0 0-1,0 0 1,0 0 0,-1-1-1,1 1 1,0 0-1,0 0 1,0 0 0,0 0-1,0 0 1,0-1-1,0 1 1,-1 0 0,1 0-1,0 0 1,0 0-1,0 0 1,0 0 0,0 0-1,-1-1 1,1 1-1,0 0 1,0 0 0,0 0-1,0 0 1,-1 0-1,1 0 1,0 0 0,-1 0-1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18772,'-5'-20'2256,"5"6"-1503,0 6-649,6 8 1776,2 5-1304,6 3-184,7 2-512</inkml:trace>
  <inkml:trace contextRef="#ctx0" brushRef="#br0" timeOffset="1">791 363 21125,'-3'-3'191,"1"0"1,-1 0-1,0 0 1,0 0-1,0 1 1,-1-1-1,1 1 1,0 0 0,-1 0-1,0 0 1,1 0-1,-1 0 1,0 1-1,0 0 1,-4-1-1,1 1 25,1 0-1,-1 1 1,1 0-1,-1 0 1,0 1-1,1 0 1,-1 0-1,-10 3 1,3 0-55,1 2 0,0-1 0,0 2 0,0-1 0,1 2 0,0 0 0,0 0 0,-10 11 0,16-14-112,1 1 1,-1 0-1,1 0 1,1 0-1,-1 0 1,1 1-1,-4 9 1,7-15-57,0 1 0,1-1 1,-1 1-1,1-1 1,-1 1-1,1 0 1,-1-1-1,1 1 0,0-1 1,0 1-1,0 0 1,0-1-1,0 1 0,0 0 1,0-1-1,1 1 1,-1-1-1,1 1 0,-1 0 1,1-1-1,-1 1 1,1-1-1,0 0 0,0 1 1,0-1-1,0 0 1,0 1-1,0-1 0,0 0 1,0 0-1,0 0 1,1 0-1,-1 0 0,0 0 1,1 0-1,-1 0 1,1 0-1,-1-1 1,3 2-1,5 1-292,0-1 0,0 1 0,0-1 0,0-1-1,0 0 1,1 0 0,-1-1 0,0 0 0,12-2 0,2-1-283,0-1-1,33-11 1,-7-1-361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79 19116,'-26'11'1767,"18"-9"-1156,1 1 1,-1 1-1,1-1 0,-14 9 0,19-10-516,1 0-1,-1-1 0,0 1 0,0 0 1,1 0-1,-1 0 0,1 0 0,-1 1 1,1-1-1,0 0 0,0 0 1,0 1-1,0-1 0,0 1 0,1-1 1,-1 1-1,1-1 0,0 1 0,-1-1 1,1 4-1,0-3-41,0 0-1,0 0 1,0 0 0,1 1 0,-1-1 0,1 0-1,0 0 1,0 0 0,0 0 0,0 0-1,0 0 1,1 0 0,-1-1 0,1 1 0,0 0-1,3 3 1,-3-5-33,0 1 0,0-1-1,0 1 1,0-1 0,0 0 0,0 0-1,1 0 1,-1 0 0,1-1 0,-1 1 0,0-1-1,1 1 1,-1-1 0,1 0 0,-1 0 0,1 0-1,-1 0 1,1 0 0,-1-1 0,1 1-1,2-1 1,9-3 33,0 0 0,0-2 0,0 1 0,-1-1 0,0-1 0,0-1 0,0 1 0,-1-2 0,0 0 0,13-13 0,4-7-17,-1-2 0,34-47 0,-59 74-72,-2 5 9,-3 12-10,-12 34 7,4-13 5,8-28 19,1-1 0,-1 1 0,1-1-1,1 1 1,-1 0 0,1 9 0,1-14 5,-1 0 0,0 0 0,0 0 0,0-1 0,1 1 1,-1 0-1,1 0 0,-1 0 0,0 0 0,1 0 0,-1-1 1,1 1-1,0 0 0,-1 0 0,1-1 0,0 1 0,-1-1 0,3 2 1,-2-1-1,1-1 1,-1 1 0,1-1-1,0 1 1,-1-1 0,1 0 0,-1 0-1,1 0 1,0 0 0,-1 0-1,1 0 1,0 0 0,-1 0 0,4-2-1,15-4-3,-1 0-1,1-2 0,-1-1 1,-1 0-1,25-17 0,22-10 295,-65 35-284,0 1 1,1 0 0,-1 0-1,0 0 1,0 0 0,0 0 0,1 0-1,-1 0 1,0 0 0,0 0-1,1-1 1,-1 1 0,0 0-1,0 0 1,1 0 0,-1 0 0,0 0-1,0 0 1,0 0 0,1 1-1,-1-1 1,0 0 0,0 0-1,1 0 1,-1 0 0,0 0 0,0 0-1,0 0 1,1 0 0,-1 1-1,0-1 1,0 0 0,0 0-1,0 0 1,1 0 0,-1 0 0,0 1-1,0-1 1,0 0 0,0 0-1,0 0 1,0 1 0,1-1-1,-1 0 1,0 0 0,0 1 0,0-1-1,0 0 1,0 0 0,0 1-1,0-1 1,0 0 0,0 0-1,0 0 1,0 1 0,0-1-1,0 0 1,0 0 0,-1 1 0,1-1-1,0 0 1,-3 19 47,2-16-117,0-2 4,1-1 0,0 1-1,0 0 1,0-1 0,-1 1-1,1 0 1,0-1 0,0 1-1,0 0 1,0-1 0,0 1-1,1 0 1,-1-1-1,0 1 1,0 0 0,0-1-1,0 1 1,1 0 0,-1-1-1,0 1 1,1 0 0,-1-1-1,0 1 1,1-1 0,-1 1-1,1-1 1,-1 1-1,1-1 1,-1 1 0,1-1-1,-1 0 1,1 1 0,0-1-1,-1 0 1,1 1 0,-1-1-1,1 0 1,0 0 0,-1 1-1,1-1 1,0 0 0,-1 0-1,1 0 1,0 0-1,-1 0 1,1 0 0,0 0-1,0 0 1,-1 0 0,2-1-1,3 0-223,0 0-1,1-1 0,-2 0 1,1 0-1,7-4 0,18-12-562,7-7-213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17900,'-13'2'704,"0"1"0,1 1 0,0 0 0,-1 0-1,2 2 1,-1-1 0,-13 10 0,19-12-548,1 0 0,0 1 0,-1 0 0,1 1 0,1-1 0,-1 1 0,1 0 0,-1 0 0,2 0 0,-1 0 0,0 1 0,1 0 0,0-1 0,0 1 0,-3 13 0,6-16-188,-1 1 0,2-1 0,-1 1 0,0 0 0,0-1 0,1 1 1,0-1-1,0 1 0,0-1 0,0 1 0,0-1 0,1 0 0,0 0 0,-1 0 0,1 0 0,0 0 1,1 0-1,-1 0 0,5 4 0,6 5-466,0 0 0,25 17-1,-30-24 314,26 18-663,-19-14 430,0 1 1,-1 1 0,25 23-1,-39-34 431,1 1 0,0-1 0,-1 1-1,1 0 1,-1-1 0,1 1 0,-1-1 0,0 1-1,1 0 1,-1 0 0,0-1 0,1 1 0,-1 0-1,0-1 1,0 1 0,1 0 0,-1 0 0,0-1 0,0 1-1,0 0 1,0 0 0,0 0 0,0-1 0,0 1-1,0 0 1,-1 1 0,0-1 20,0 0 0,1 0 0,-1 0 0,0 0-1,0-1 1,0 1 0,0 0 0,0 0 0,0-1 0,0 1 0,-1-1 0,1 1 0,0-1 0,0 1-1,-2-1 1,-7 3 224,-1-1 0,0-1 0,-12 1-1,14-2-113,-7 2 139,-35 0-768,48-2 435,1 0 0,-1 0 0,0-1 0,0 1 1,0-1-1,1 0 0,-1 1 0,0-2 0,1 1 0,-1 0 0,0 0 1,1-1-1,0 1 0,-4-3 0,1-5-266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3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17252,'33'-14'572,"0"2"1,1 1-1,0 1 1,0 2-1,1 2 1,0 1-1,0 2 1,0 1-1,52 4 1,-58 0-251,28 5 0,-46-5-231,-1 1-1,1-1 1,-1 2 0,0 0-1,19 9 1,-27-12-73,-1 0-1,1 0 1,0 0 0,0 0-1,-1 0 1,1 1-1,-1-1 1,1 0-1,-1 1 1,0-1 0,1 1-1,-1 0 1,0-1-1,0 1 1,0 0 0,0 0-1,0 0 1,-1 0-1,1 0 1,-1 0 0,1 0-1,-1 0 1,1 2-1,-2-1 7,1 0 0,-1 0 0,0 0 0,0 0 0,0 0-1,0 0 1,0 0 0,0-1 0,-1 1 0,0 0 0,1-1 0,-1 1-1,-4 3 1,-4 4 49,-1 0 0,0 0-1,-1-2 1,0 1 0,-15 7-1,-11 4-116,1-2 0,-45 14 0,63-25-34,0-2-1,-1 0 1,1-1 0,-1-1 0,0-1-1,-28-1 1,42-1 32,1-1-1,-1 0 1,1 0 0,-10-4-1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18980,'-6'10'817,"1"0"0,-1 0 0,2 1 0,0 0 0,0 0 0,1 0 0,0 0 0,-2 17 0,5-24-762,-1-1 0,1 0 0,0 1-1,0-1 1,1 0 0,-1 0 0,0 1 0,1-1 0,0 0 0,0 0 0,0 0 0,0 1 0,1-1 0,-1-1 0,1 1 0,0 0 0,-1 0 0,1 0 0,0-1 0,1 1-1,-1-1 1,0 0 0,1 0 0,0 0 0,-1 0 0,1 0 0,0 0 0,0-1 0,0 1 0,0-1 0,0 0 0,0 0 0,5 1 0,0 0-54,0-1 1,-1 0 0,1 0-1,0-1 1,0 0 0,0-1-1,-1 1 1,1-2 0,0 1-1,0-1 1,-1 0 0,1 0-1,-1-1 1,11-6 0,6-4-29,-1-2 1,39-32-1,-27 20-32,-32 27 58,-3 6 4,-4 7 13,2-7 2,-1-1 1,1 1-1,0 0 1,1 0 0,-1 1-1,1-1 1,0 9-1,1-14-16,0 1 0,0-1-1,0 1 1,0-1 0,1 0 0,-1 1-1,0-1 1,1 0 0,0 0-1,-1 1 1,1-1 0,0 0-1,-1 0 1,1 0 0,0 0-1,1 2 1,0-2-21,0 0 1,-1 0-1,1 0 0,0 0 1,0 0-1,0 0 0,0 0 1,0-1-1,0 1 0,1-1 1,-1 1-1,0-1 0,3 0 1,0 1-119,1-1 1,-1 0 0,0 0 0,0 0-1,1-1 1,-1 0 0,0 0 0,0 0-1,0-1 1,0 0 0,0 0 0,0 0-1,-1 0 1,1-1 0,-1 1 0,1-1-1,-1-1 1,0 1 0,0 0 0,0-1-1,-1 0 1,1 0 0,4-8 0,4-15-530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 17116,'-7'-6'3233,"6"12"-371,-1 3-1969,-5 24 680,-21 115 1695,-3 75-2719,23-129-501,10-93 40,4-7-48,4-11-34,69-179-511,-48 110 155,-20 55 190,-5 14 57,0 0-1,1 0 1,1 1-1,11-17 0,-18 31 98,0 1 0,0 0 0,-1-1-1,1 1 1,0 0 0,0 0 0,0 0-1,1-1 1,-1 1 0,0 0 0,0 0-1,0 0 1,1 1 0,-1-1 0,1 0-1,-1 0 1,0 1 0,1-1 0,-1 1-1,1-1 1,-1 1 0,1 0 0,0 0-1,-1 0 1,1 0 0,-1 0 0,1 0-1,-1 0 1,1 0 0,0 0 0,-1 1-1,1-1 1,-1 0 0,1 1 0,-1 0-1,0-1 1,1 1 0,-1 0 0,1 0-1,-1 0 1,0 0 0,0 0 0,0 0-1,1 0 1,-1 0 0,0 0 0,0 0-1,-1 1 1,1-1 0,1 2 0,2 2-1,-1 1 0,1-1 1,-1 1-1,0 0 0,-1 0 0,1 0 1,-1 0-1,0 1 0,-1-1 1,1 1-1,-1-1 0,0 11 1,-1-13 7,-1 1 0,1-1 0,-1 0 0,0 0 0,0 0 0,0 0 0,0 0 0,-1 0 0,0 0 1,0 0-1,0 0 0,0-1 0,0 1 0,-1-1 0,1 0 0,-1 0 0,0 1 0,0-2 0,-1 1 1,-5 4-1,-5 1 40,0-1 1,-1 0 0,0-1 0,0 0-1,-1-1 1,0-1 0,0-1 0,0 0-1,0-1 1,0-1 0,0 0 0,-25-3-1,39 2-84,0 0 0,-1-1 0,1 1 0,0-1 0,0 1 0,-1-1 0,1 0 0,0 0 0,0 0 0,0 0 0,0 0 0,0 0 0,-1-2 0,2 2-54,0 0-1,0 0 0,0 0 1,1-1-1,-1 1 1,0 0-1,1 0 1,-1 0-1,1 0 0,-1-1 1,1 1-1,0 0 1,0 0-1,-1-1 0,1 1 1,0 0-1,0-2 1,1-3-136,0 0 1,1 1 0,0-1-1,0 1 1,0-1-1,0 1 1,1 0 0,5-9-1,20-26-583,10-8-192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17132,'-3'3'335,"1"0"-1,-1 0 1,1 0 0,-1 0 0,1 0 0,0 0 0,0 1 0,0-1 0,0 1 0,-1 6-1,-11 42 1414,12-44-1153,-8 42 1176,-6 88 0,14-61-1375,13 132-1,-11-205-389,5 31 53,-5-34-52,0-1 0,1 1 0,-1 0 0,0 0 0,0 0 0,0 0 0,1 0 0,-1 0 0,0-1 0,1 1 0,-1 0 0,1 0 0,-1-1-1,1 1 1,-1 0 0,1 0 0,-1-1 0,1 1 0,0-1 0,-1 1 0,1-1 0,0 1 0,0-1 0,-1 1 0,1-1 0,0 1 0,0-1 0,0 0-1,0 0 1,1 1 0,0-3 12,-1 1-1,1-1 1,0 1 0,0-1-1,-1 0 1,1 0-1,-1 0 1,1 0 0,-1 0-1,0 0 1,0-1-1,0 1 1,0 0 0,-1 0-1,2-5 1,-1 6-7,13-43 134,-2 1-1,-2-2 1,-2 1 0,5-73 0,-13 112-150,0 0 0,1-1-1,-2 1 1,1 0 0,-1 0-1,0 1 1,0-1 0,-2-7-1,3 12 4,0 0 0,0 0-1,0 0 1,0-1-1,0 1 1,-1 0-1,1 0 1,0 0 0,0 0-1,0-1 1,0 1-1,0 0 1,0 0-1,-1 0 1,1 0 0,0 0-1,0 0 1,0-1-1,-1 1 1,1 0-1,0 0 1,0 0-1,0 0 1,-1 0 0,1 0-1,0 0 1,0 0-1,0 0 1,-1 0-1,1 0 1,0 0 0,0 0-1,0 0 1,-1 0-1,1 0 1,0 0-1,0 0 1,0 0-1,0 1 1,-1-1 0,1 0-1,0 0 1,0 0-1,0 0 1,0 0-1,-1 0 1,1 1 0,-6 9-59,3-1 49,1 0 0,0 1 0,1-1 0,-1 1-1,2 0 1,0-1 0,0 1 0,0 0-1,2-1 1,-1 1 0,4 12 0,-3-15 12,0 0 0,1 0 1,-1 0-1,1-1 0,0 1 0,1-1 1,0 0-1,0 0 0,0 0 0,1-1 1,0 1-1,0-1 0,0 0 0,0 0 1,1-1-1,7 5 0,-10-8 4,0 1-1,0-1 0,0 0 1,0 0-1,0 0 1,0 0-1,0 0 1,0-1-1,0 1 0,0-1 1,0 0-1,1 0 1,-1 0-1,0-1 1,0 1-1,0-1 0,0 0 1,0 1-1,0-1 1,4-2-1,1-1 36,-1 0 0,0-1 0,0 0 0,-1 0 0,0-1 0,8-6 0,-14 12-37,-1 0-1,1 0 0,0 0 0,0 0 0,0 0 0,0 0 0,0 0 0,0 0 1,0 0-1,0 0 0,0 0 0,1 0 0,-1 0 0,0 0 0,0 0 0,0 1 1,0-1-1,0 0 0,0 0 0,0 0 0,0 0 0,0 0 0,0 0 0,0 0 1,0 0-1,0 0 0,0 0 0,0 0 0,0 0 0,0 0 0,0 0 0,0 0 0,0 0 1,0 0-1,0 0 0,0 0 0,1 0 0,-1 0 0,0 0 0,0 0 0,0 0 1,0 0-1,0 0 0,0 0 0,0 0 0,0 0 0,0 0 0,0 0 0,0 0 1,0 0-1,0 0 0,0 0 0,0 0 0,0 0 0,1 0 0,-1 0 0,0 0 1,0 0-1,0 0 0,0 0 0,0 0 0,0 0 0,0 0 0,0 0 0,-1 9 68,-4 9-5,1-3-23,1 0 0,-2 16 0,4-25-35,1-1-1,-1 0 1,1 0-1,0 0 1,1 1-1,-1-1 1,1 0-1,0 0 1,3 8 0,-4-12-25,1 0 1,-1 0-1,0-1 1,0 1-1,1 0 1,-1 0-1,1-1 1,-1 1-1,0 0 1,1 0-1,-1-1 1,1 1-1,0-1 1,-1 1-1,1 0 0,-1-1 1,1 1-1,0-1 1,0 1-1,-1-1 1,1 0-1,0 1 1,0-1-1,-1 0 1,1 1-1,0-1 1,0 0-1,0 0 1,0 0-1,-1 0 1,1 0-1,0 0 1,0 0-1,0 0 1,0 0-1,-1 0 1,1 0-1,0-1 1,0 1-1,0 0 1,-1-1-1,1 1 1,0 0-1,0-1 1,-1 1-1,1-1 1,0 1-1,-1-1 1,1 1-1,0-1 1,-1 0-1,1 1 1,0-2-1,2-2-247,1 0 0,-1 0-1,0 0 1,-1-1 0,1 1 0,-1-1 0,3-5-1,2-17-570,0 0-1,4-41 0,-7 40 371,7-33-621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0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15019,'-2'14'1272,"2"6"-935,0 0-193,8 1 304,3 4-264,4-2-128,3-2-120,1-1-120</inkml:trace>
  <inkml:trace contextRef="#ctx0" brushRef="#br0" timeOffset="1">152 222 13667,'-1'2'230,"0"-1"1,0 0-1,1 1 1,-1-1-1,0 0 1,0 0-1,-1 1 1,1-1-1,0 0 1,0 0-1,0 0 1,-1-1-1,1 1 1,0 0-1,-1 0 1,-2 0-1,-13 10 2413,15-8-2245,0 0 0,-1 0 0,1 0 0,0 0-1,0 0 1,0 1 0,1-1 0,-3 7 0,4-9-345,0 0 0,-1 0 0,1 1 0,0-1 0,0 0 0,0 0 0,0 0 0,0 1 0,0-1 0,0 0-1,0 0 1,1 0 0,-1 0 0,0 1 0,1-1 0,-1 0 0,1 0 0,-1 0 0,1 0 0,-1 0 0,1 0 0,0 0 0,0 0 0,-1 0 0,1 0 0,0 0 0,0-1 0,0 1 0,0 0 0,0-1 0,2 2 0,5 1-12,-1 0 0,1-1 1,0 0-1,0 0 0,0 0 0,0-1 0,0-1 0,1 1 0,14-2 1,0-1 24,1-2 0,25-6 1,30-14 598,-78 24-633,-1 0-1,0 0 0,0 0 1,1 1-1,-1-1 1,0 0-1,0 0 0,1 0 1,-1 0-1,0 0 0,0 0 1,1 1-1,-1-1 1,0 0-1,0 0 0,1 0 1,-1 1-1,0-1 0,0 0 1,0 0-1,0 1 1,1-1-1,-1 0 0,0 0 1,0 1-1,0-1 0,0 0 1,0 0-1,0 1 0,0-1 1,0 0-1,0 1 1,0-1-1,0 0 0,0 0 1,0 1-1,1 15 517,-1-10-327,1-4-244,0 0-1,-1 0 1,1-1-1,0 1 1,0 0-1,0-1 1,0 1-1,0-1 1,0 1 0,1-1-1,-1 1 1,0-1-1,1 0 1,1 2-1,-2-3 4,-1 0 0,1 1 0,0-1-1,0 1 1,-1-1 0,1 0 0,0 0 0,-1 0 0,1 1-1,0-1 1,0 0 0,0 0 0,-1 0 0,1 0-1,0 0 1,0 0 0,-1 0 0,1 0 0,0-1-1,0 1 1,-1 0 0,1 0 0,0-1 0,0 1-1,-1 0 1,1-1 0,0 1 0,-1-1 0,1 1 0,-1-1-1,1 1 1,0-1 0,-1 1 0,1-1 0,-1 0-1,1 0 1,9-16-257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1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19180,'11'0'2065,"-13"6"-1145,2 1-320,-15 12 1328,3 1-567,-7 6-473,-4 1-256,-6 4-680,-9 1-336,4-3 408,1-1-136,10-8-176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1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20932,'0'-5'160,"1"1"0,0 0 0,0 0 0,0 0 0,0 0 0,1 0 0,0 0 0,0 0 0,0 0 0,0 0 0,0 1 0,1-1 0,-1 1 0,1 0 0,0 0 0,0 0 0,5-4 0,0 1 4,-1 1 0,1-1-1,-1 2 1,1-1 0,0 1-1,1 0 1,10-3-1,-16 6-130,-1 1-1,1-1 1,0 0-1,0 1 1,0 0-1,0-1 0,5 2 1,-7-1-29,0 0 0,0 0 1,0 0-1,0 1 0,0-1 0,-1 0 0,1 1 1,0-1-1,0 1 0,-1-1 0,1 1 1,0-1-1,0 1 0,-1 0 0,1-1 0,-1 1 1,1 0-1,-1 0 0,1-1 0,-1 1 1,1 0-1,-1 0 0,1-1 0,-1 1 1,0 0-1,0 0 0,1 0 0,-1 0 0,0 0 1,0 0-1,0 1 0,0 6 8,0-1 0,-1 1-1,1 0 1,-2 0 0,1-1-1,-1 1 1,-2 6 0,-25 58 120,15-38-52,6-14-23,-21 60 200,28-73-206,-1-1 0,1 1 0,-1 0 0,2 0 0,-1 0 1,1 0-1,0 0 0,1 0 0,1 9 0,-2-15-33,1 1 1,-1-1-1,1 0 0,-1 0 1,1 0-1,-1 0 0,1 0 1,0 1-1,-1-1 0,1 0 1,0 0-1,0-1 0,0 1 0,0 0 1,0 0-1,0 0 0,0 0 1,0-1-1,0 1 0,0-1 1,1 1-1,-1-1 0,0 1 1,0-1-1,1 0 0,-1 1 1,0-1-1,0 0 0,1 0 1,-1 0-1,0 0 0,1 0 1,-1 0-1,0 0 0,2-1 0,5-1 57,-1 0 1,0 0-1,0 0 0,10-6 0,-17 8-74,32-17 232,0-1 0,-2-1 0,0-2 0,50-46 0,90-113 423,-162 172-625,-1-1 0,0 0 1,9-16-1,-15 21 40,-5 8-45,-6 10-10,2 5-24,-12 34-1,18-47 19,0 0 0,1 1-1,0-1 1,0 1-1,0-1 1,1 1-1,0-1 1,0 1-1,2 9 1,-2-14 6,1-1 0,0 1-1,-1 0 1,1-1 0,0 1 0,0-1 0,-1 1-1,1-1 1,0 1 0,1-1 0,-1 0 0,0 1 0,0-1-1,1 0 1,-1 0 0,0 0 0,1 0 0,-1 0-1,1 0 1,-1-1 0,1 1 0,0 0 0,-1-1-1,1 1 1,0-1 0,-1 0 0,1 1 0,0-1-1,0 0 1,-1 0 0,1 0 0,0 0 0,0 0-1,-1-1 1,1 1 0,0 0 0,2-2 0,5 0 72,0-1 0,0 0 0,0-1 0,0 0 0,10-7 1,-2 0 28,0-2 1,-1 0 0,0-2-1,-1 1 1,0-2 0,-2 0-1,0 0 1,0-1 0,-2-1 0,0 0-1,13-31 1,-23 47-105,11-27 70,-12 28-78,1 0 0,-1 0-1,0 0 1,1 0 0,-1 0-1,0 0 1,0 0 0,0-1-1,1 1 1,-1 0-1,0 0 1,-1 0 0,1 0-1,0 0 1,0 0 0,0-1-1,-1 1 1,1 0 0,0 0-1,-1 0 1,0-1 0,0 2-5,1 0 1,-1 0 0,1 0 0,-1 0 0,0 0-1,1 1 1,-1-1 0,1 0 0,-1 0-1,1 1 1,-1-1 0,1 0 0,-1 1 0,1-1-1,-1 0 1,1 1 0,-1-1 0,1 1 0,0-1-1,-1 0 1,1 1 0,0-1 0,-1 1-1,1 0 1,0-1 0,0 1 0,-1-1 0,1 1-1,0-1 1,0 1 0,0-1 0,0 2-1,-8 20-9,7-19 6,0 0 1,0 0-1,0 0 1,1 0-1,-1 0 1,1 0-1,0 0 1,0 0-1,0 0 1,1 0-1,-1 1 1,1-1-1,-1 0 1,1 0-1,0 0 0,0-1 1,0 1-1,1 0 1,-1 0-1,3 3 1,-1-4-1,0 1 1,0-1-1,0 1 0,0-1 1,0 0-1,0 0 1,1 0-1,-1-1 0,1 1 1,-1-1-1,1 0 0,-1 0 1,1 0-1,0-1 1,0 1-1,6-1 0,6 0-2,0 0-1,1-2 0,-1 0 0,0 0 1,0-2-1,0 0 0,0-1 1,-1 0-1,17-9 0,-7 1 14,-1 0 0,0-1 0,0-1 0,31-28 0,-42 31 10,0 0 0,16-22-1,-26 31-15,-1 0 0,1-1-1,-1 0 1,1 0-1,-1 0 1,0 0 0,-1 0-1,1 0 1,-1 0-1,1 0 1,-1-1 0,-1 1-1,1-1 1,0-4-1,-1 8-1,0 1 0,0 0-1,0-1 1,0 1 0,0 0-1,0-1 1,0 1 0,-1 0-1,1-1 1,0 1-1,0 0 1,0-1 0,0 1-1,0 0 1,-1-1 0,1 1-1,0 0 1,0 0 0,0-1-1,-1 1 1,1 0 0,0 0-1,0-1 1,-1 1 0,1 0-1,0 0 1,-1 0 0,1 0-1,0 0 1,-1-1 0,1 1-1,0 0 1,-1 0 0,-12 4-3,-9 13 0,8-3-8,1 0 0,0 1 1,1 1-1,1-1 0,-12 23 0,17-25 10,-1 0-1,2 0 1,0 1 0,0 0-1,1-1 1,1 2-1,-3 25 1,6-37-35,-1 1 0,1 0-1,1-1 1,-1 1 0,0-1 0,1 1 0,0-1-1,-1 1 1,1-1 0,1 1 0,-1-1 0,0 0 0,1 1-1,0-1 1,0 0 0,0 0 0,0 0 0,0-1-1,0 1 1,1 0 0,4 3 0,-1-2-121,0-1-1,0 1 1,1-1-1,-1 0 1,1-1 0,0 0-1,0 0 1,0 0-1,-1-1 1,10 1 0,25 1-253,-2-3-134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1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17068,'-1'0'203,"0"0"0,1 1 0,-1-1 0,0 1 0,1-1 0,-1 1 0,1-1 0,-1 1 0,1-1 0,-1 1 0,1 0 0,0-1 0,-1 1 0,1 0 0,0-1 0,-1 1 0,1 0 0,0-1 0,0 1 1,-1 0-1,1 0 0,0 1 0,-9 25 1395,-10 33-550,4 1 0,2 1 0,-6 74 1,19-130-1028,-1 0 1,2-1-1,-1 1 1,0-1 0,1 1-1,0-1 1,1 1 0,-1-1-1,4 8 1,-4-11-17,-1-1 0,1 0 0,0 1 0,0-1-1,0 0 1,0 1 0,1-1 0,-1 0 0,0 0 0,0 0 0,1 0 0,-1 0 0,1 0 0,-1 0 0,1-1 0,-1 1 0,1 0 0,-1-1 0,1 0 0,0 1-1,-1-1 1,1 0 0,0 1 0,-1-1 0,1 0 0,0 0 0,-1-1 0,1 1 0,0 0 0,-1 0 0,1-1 0,0 1 0,2-2 0,4-1 7,1-1 0,-1 0 0,0 0 0,0-1 0,0 0 0,8-7 0,42-39 182,-45 39-112,9-10 65,-17 16-83,0 0 0,1 0 1,0 1-1,0 0 0,9-5 0,-15 9-60,1 1 0,-1 0-1,0 0 1,0 0 0,0 0 0,0 0 0,0 0 0,0 0 0,0 0 0,1 0-1,-1 0 1,0 0 0,0 0 0,0 0 0,0 0 0,0 0 0,1 0-1,-1 0 1,0 0 0,0 0 0,0 0 0,0 0 0,0 0 0,0 0 0,1 0-1,-1 0 1,0 0 0,0 0 0,0 0 0,0 0 0,0 0 0,0 0 0,1 0-1,-1 0 1,0 0 0,0 1 0,0-1 0,0 0 0,0 0 0,0 0-1,0 0 1,0 0 0,0 0 0,0 0 0,0 1 0,1-1 0,-1 0 0,0 0-1,-1 11 118,-5 12 46,-5 10-43,5-20-275,1 1 1,1 0-1,0 0 1,1 0 0,0 0-1,0 19 1,2-33 96,1 1 1,0-1-1,0 1 1,0-1-1,0 1 1,0-1-1,1 1 1,-1 0-1,0-1 1,0 1-1,0-1 0,0 1 1,1-1-1,-1 0 1,0 1-1,0-1 1,1 1-1,-1-1 1,0 1-1,1-1 1,-1 0-1,0 1 1,1-1-1,-1 1 1,1-1-1,-1 0 1,1 0-1,-1 1 1,1-1-1,-1 0 1,1 0-1,-1 0 1,1 1-1,0-1 0,1 0-78,0 0 0,0-1 0,0 1-1,0 0 1,0-1 0,0 1 0,0-1-1,-1 0 1,1 0 0,2-1 0,42-29-1258,-44 30 1379,43-35-936,5-7-125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1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176 189 16187,'-28'25'1448,"-56"54"2213,75-70-3162,1 1 1,0 0 0,0 0 0,1 1 0,1 0 0,-8 18 0,13-28-467,1-1 0,-1 1 1,1 0-1,0 0 1,-1 0-1,1 0 1,0 0-1,0 0 1,-1 0-1,1 0 0,0 0 1,0-1-1,0 1 1,0 0-1,0 0 1,1 0-1,-1 0 0,0 0 1,0 0-1,1 0 1,-1 0-1,1 1 1,-1-2-15,1 0 1,0 1-1,-1-1 1,1 1-1,0-1 1,0 0-1,-1 1 1,1-1-1,0 0 1,0 0-1,-1 0 1,1 1-1,0-1 1,0 0-1,0 0 1,-1 0 0,1 0-1,0 0 1,0-1-1,0 1 1,5-1 23,0-1 0,0 0 0,0 0 0,0 0 0,7-5 0,7-7-9,-1 0 1,0-1-1,0-1 0,-2-1 0,0-1 0,-1 0 0,-1-1 0,-1 0 1,15-27-1,-17 18 170,-11 22-38,-10 17 10,-60 111 239,61-104-330,0 0 1,1 1-1,0 0 1,-6 38-1,13-54-65,-1-1 0,1 0 1,0 0-1,0 0 0,0 1 0,0-1 0,0 0 1,1 0-1,0 3 0,-1-4-11,0-1-1,1 1 1,-1-1-1,1 1 1,-1-1-1,1 1 1,-1-1-1,1 1 0,-1-1 1,1 1-1,-1-1 1,1 0-1,0 0 1,-1 1-1,1-1 1,-1 0-1,1 0 1,0 1-1,-1-1 1,1 0-1,0 0 1,-1 0-1,1 0 1,0 0-1,-1 0 1,1 0-1,0 0 1,-1 0-1,1 0 1,0-1-1,-1 1 1,1 0-1,0 0 1,-1-1-1,1 1 1,0-1-1,7-2 36,0-1 0,0 0 0,0 0 0,0-1 0,-1 0 0,9-8 0,41-42 106,-44 43-114,17-19 31,4-4-27,1 2 0,52-39 1,-85 71-47,23-14-18,-24 15 22,-1-1 0,1 1 0,-1 0 0,1-1 0,0 1 0,-1 0 0,1 0 0,-1 0 0,1-1 0,0 1 0,-1 0 0,1 0 0,0 0 0,-1 0 0,1 0 0,0 0 1,-1 0-1,1 0 0,0 1 0,-1-1 0,1 0 0,0 0 0,-1 0 0,1 1 0,-1-1 0,1 0 0,0 1 0,-1-1 0,1 0 0,-1 1 0,1-1 0,-1 1 0,1-1 0,-1 1 0,0-1 0,1 2 0,1 4-8,-2 1-1,1-1 1,-1 1 0,0-1 0,0 1-1,0-1 1,-1 1 0,0-1 0,-1 0-1,-3 11 1,0 6-17,3-14 20,1 0 0,0 1 1,0-1-1,1 0 0,0 1 0,2 12 1,-2-20 5,0-1 0,1 1 1,-1 0-1,1 0 1,-1-1-1,1 1 0,0 0 1,0-1-1,0 1 1,-1 0-1,2-1 0,-1 1 1,0-1-1,0 0 1,0 1-1,1-1 0,-1 0 1,1 0-1,-1 0 1,1 0-1,-1 0 0,1 0 1,0 0-1,-1 0 1,1-1-1,0 1 0,-1-1 1,1 1-1,0-1 1,0 0-1,0 0 0,0 1 1,-1-1-1,1-1 1,0 1-1,0 0 0,0 0 1,2-1-1,7-2 9,-1 0 0,-1 0 0,1-1-1,0-1 1,-1 1 0,0-1 0,0-1 0,0 0 0,-1 0-1,0-1 1,0 0 0,9-10 0,-4 3 53,-1-1 1,0-1-1,0 0 1,-2-1-1,15-29 1,-21 37-17,-1 0 0,0 0 0,3-14 0,-6 21-32,1-1 0,-1 1-1,1 0 1,-1 0 0,0-1 0,0 1-1,0 0 1,0 0 0,-1-1 0,1 1-1,0 0 1,-1 0 0,0 0 0,1 0-1,-1-1 1,0 1 0,0 0 0,0 0-1,-1 1 1,-1-4 0,3 5-11,-1-1 1,1 1-1,-1-1 1,1 1-1,-1-1 0,1 1 1,-1 0-1,0-1 1,1 1-1,-1 0 1,0-1-1,1 1 0,-1 0 1,0 0-1,1 0 1,-1 0-1,0 0 0,1-1 1,-1 1-1,0 0 1,0 0-1,1 1 0,-1-1 1,0 0-1,1 0 1,-1 0-1,0 0 0,1 1 1,-1-1-1,0 0 1,1 1-1,-1-1 0,0 0 1,1 1-1,-1-1 1,1 1-1,-1-1 1,1 1-1,-1-1 0,1 1 1,-1-1-1,1 1 1,0-1-1,-1 1 0,1 0 1,0-1-1,-1 1 1,1 0-1,0 0 0,-1 2-3,-1-1-1,2 1 1,-1 0-1,0-1 0,0 1 1,1 0-1,0-1 1,-1 1-1,1 0 1,0 0-1,1 5 0,0-5 2,1 0 0,-1 1 0,1-1 0,0 0-1,0 0 1,0 0 0,0-1 0,1 1 0,-1 0-1,1-1 1,0 0 0,0 1 0,-1-1 0,1 0-1,1-1 1,-1 1 0,0 0 0,0-1 0,1 0-1,-1 0 1,7 2 0,4 0 2,1 0 0,0-1-1,26 0 1,-19-3 11,1 0 0,-1-2 0,0-1 1,-1 0-1,1-2 0,-1 0 0,0-2 0,0 0 0,-1-1 0,0-1 0,-1-1 1,23-17-1,-34 22 1,0-1 0,0 0-1,9-10 1,-16 16-12,0-1 0,1 1 0,-1 0 0,0-1 0,0 1 0,0 0-1,0-1 1,0 1 0,-1-1 0,1 0 0,0 1 0,-1-1 0,1 1 0,-1-1-1,1 0 1,-1 0 0,0 1 0,0-1 0,0 0 0,0 0 0,0 1 0,0-1-1,0 0 1,-1 1 0,1-1 0,0 0 0,-2-2 0,0 2-5,1 1 1,-1 0 0,1 0-1,-1 0 1,0 0-1,0 0 1,1 0-1,-1 0 1,0 1 0,0-1-1,0 1 1,0-1-1,0 1 1,0 0 0,0-1-1,0 1 1,0 0-1,0 0 1,0 1 0,0-1-1,0 0 1,0 1-1,0-1 1,-3 2 0,-8 2-5,1 0-1,-16 8 1,20-7 1,-1 0 0,1 0 0,0 0-1,1 1 1,-1 0 0,1 1-1,0 0 1,1 0 0,-1 0 0,1 1-1,-6 11 1,10-16-48,-1 1 0,1 0 0,0 0 0,1 0-1,-1 0 1,1 1 0,-1-1 0,1 0 0,1 1 0,-1-1 0,1 0 0,-1 1 0,1-1-1,1 1 1,-1-1 0,0 1 0,1-1 0,0 0 0,0 1 0,0-1 0,1 0 0,0 0 0,-1 0-1,2 0 1,-1 0 0,4 6 0,-3-7 13,0 0 1,0 0-1,1 0 0,-1 0 1,0-1-1,1 1 0,0-1 1,-1 0-1,1 0 0,0 0 1,0-1-1,0 1 0,7 0 1,30 1-347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1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11586,'2'-1'276,"-1"0"0,1 0 0,-1 0 0,1 0 0,-1 0 0,1 0 0,-1 0 0,1 0 0,0 1 0,0-1 0,-1 0 0,1 1 0,0 0 0,0-1 0,8-2 7024,-6 1-4788,-6 10-2195,6-14 146,-4 6-461,1 0 0,-1 0 0,0 0-1,0 0 1,0 0 0,0 0 0,0-1 0,0 1-1,0 0 1,0 0 0,0 0 0,1 0 0,-1 0-1,0-1 1,0 1 0,0 0 0,0 0 0,0 0-1,0 0 1,0 0 0,0-1 0,0 1 0,0 0-1,0 0 1,0 0 0,0 0 0,0-1 0,0 1 0,-1 0-1,1 0 1,0 0 0,0 0 0,0 0 0,0-1-1,0 1 1,0 0 0,0 0 0,0 0 0,0 0-1,-1 0 1,1 0 0,0 0 0,0-1 0,0 1-1,0 0 1,0 0 0,-1 0 0,1 0 0,0 0-1,0 0 1,0 0 0,0 0 0,0 0 0,-1 0-1,1 0 1,0 0 0,0 0 0,0-1 119,1-1-1,0 1 1,-1-1-1,1 1 1,-1-1-1,1 0 1,-1 1 0,0-1-1,0 1 1,0-1-1,0-2 1,0 4-6,0-1-104,0 1 0,0 0 0,0 0 0,0 0 0,0 0 0,0 0 1,0 0-1,-1 0 0,1 0 0,0 0 0,0 0 0,0 0 0,0 0 0,0 0 1,0 0-1,0 0 0,-1 0 0,1 0 0,0 0 0,0 0 0,0 0 1,0 0-1,0 0 0,0 0 0,-1 0 0,1 0 0,0 0 0,0 0 0,0 0 1,0 0-1,0 0 0,0 0 0,0 0 0,0 0 0,-1 0 0,1 0 1,0 0-1,0 0 0,0 1 0,0-1 0,0 0 0,0 0 0,0 0 0,0 0 1,0 0-1,-10 286 239,1-60-115,5-138 369,17-242 63,-5 82-553,-2-105 0,-6 169-34,0 6 15,0 1-1,0-1 0,0 0 1,0 1-1,0-1 0,0 0 0,0 1 1,-1-1-1,1 1 0,0-1 1,-1 0-1,0 1 0,1-1 1,-1 1-1,-1-3 0,-1 6-58,1 7 31,2 9 8,0-12 20,0-1 0,1 1 0,0-1 1,1 1-1,-1-1 0,1 0 0,0 1 0,0-1 1,1 0-1,-1 0 0,1-1 0,5 8 1,-5-9 2,0 0 1,0-1 0,0 1-1,0-1 1,0 0-1,0 0 1,0 0 0,1 0-1,-1-1 1,1 1 0,0-1-1,-1 0 1,1 0 0,0 0-1,0 0 1,-1-1-1,1 1 1,0-1 0,5-1-1,1 0 5,-1 0-1,0-1 1,1 0 0,-1-1-1,0 0 1,0-1-1,-1 1 1,1-2-1,-1 1 1,0-1 0,0 0-1,0-1 1,12-12-1,-6 5 11,-1-1 1,-1 0-1,0-1 0,-1 0 0,-1-1 0,10-19 0,-11 15 15,0-1-1,10-33 0,-16 44-17,-1-1-1,0 0 0,0-1 0,-1 1 1,0 0-1,-2-21 0,1 30-8,0 1 0,0 0 1,-1-1-1,1 1 0,0-1 0,-1 1 1,1 0-1,-1-1 0,1 1 0,-1 0 0,0-1 1,1 1-1,-1 0 0,0 0 0,0 0 0,0 0 1,0 0-1,-1-1 0,1 1-1,0 1-1,1 0 1,-1-1-1,0 1 1,0 0 0,0 0-1,0 0 1,0 0-1,0 0 1,0 0 0,0 0-1,1 0 1,-1 0-1,0 0 1,0 0 0,0 0-1,0 1 1,0-1-1,0 0 1,-1 2-1,-3 1-2,0 0-1,1 0 0,-1 1 0,1 0 0,0 0 1,0 0-1,-6 7 0,-8 14-6,1-1 0,1 2 0,1 0-1,1 1 1,2 1 0,1 0 0,-9 33 0,19-60 9,0 5 0,0 0 0,0 0 0,0 1 0,1 7 0,0-13 1,0 0 0,0 1 0,0-1 0,0 0 0,0 0 0,0 1 0,1-1 0,-1 0 0,1 0 0,-1 1 0,1-1 0,-1 0 0,1 0 0,0 0 0,0 0 0,-1 0 0,1 0 0,0 0 0,0 0 0,0 0 0,0 0 0,0 0 0,0 0 0,0-1 0,1 1 0,-1-1 0,2 2 0,1-1 2,1 0 1,0-1-1,0 1 0,0-1 0,0 0 0,0 0 0,0 0 0,0-1 0,-1 0 0,1 0 0,0 0 1,0-1-1,5-2 0,11-4 5,31-19 1,-31 15-1,-9 6-5,-5 1 4,0 1 0,1 0 1,0 0-1,0 1 0,0 0 0,15-2 1,-22 5-8,0 0 0,0 0 1,1 0-1,-1 0 0,0 0 0,0 1 1,0-1-1,0 0 0,0 1 1,0-1-1,0 1 0,0-1 0,0 1 1,0 0-1,0-1 0,-1 1 1,1 0-1,0-1 0,0 1 0,0 0 1,-1 0-1,1 0 0,-1 0 1,1 0-1,-1 0 0,1 0 0,-1 0 1,1 0-1,-1 0 0,0 0 1,1 0-1,-1 0 0,0 0 0,0 0 1,0 0-1,0 1 0,0-1 1,0 2-1,0 6-8,-1 1 0,1-1 0,-4 13-1,3-16 9,-4 18-106,3-17 0,0 0 0,1 0-1,-1 0 1,2 0 0,-1 0 0,1 11 0,0-18 82,0 0 0,0 0 0,0 1-1,0-1 1,0 0 0,0 0 0,0 0 0,0 0 0,0 0 0,0 0 0,0 1 0,0-1-1,1 0 1,-1 0 0,0 0 0,0 0 0,0 0 0,0 0 0,0 0 0,0 1 0,0-1-1,0 0 1,0 0 0,1 0 0,-1 0 0,0 0 0,0 0 0,0 0 0,0 0 0,0 0-1,0 0 1,1 0 0,-1 0 0,0 0 0,0 0 0,0 0 0,0 0 0,0 0 0,1 0 0,-1 0-1,0 0 1,0 0 0,0 0 0,8-5-618,5-10 110,1-4 31,2-2-195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37 179 19140,'4'2'339,"1"-1"0,-1 0 0,1 0 0,-1 0 1,1-1-1,0 1 0,-1-1 0,1 0 0,0-1 0,-1 1 0,1-1 0,-1 0 0,1 0 0,-1 0 1,1 0-1,-1-1 0,0 0 0,1 0 0,-1 0 0,0-1 0,0 1 0,6-6 0,-4 3-217,1 0 0,-1 0 0,0-1 0,-1 0 0,1 0 0,-1 0 0,0-1 0,0 0 0,-1 0 0,0 0 0,-1 0 0,5-12 0,-7 17-113,0 0 0,-1-1 0,1 1-1,-1 0 1,0-1 0,0 1 0,1-1 0,-1 1 0,-1-1 0,1 1 0,0 0 0,-1-1 0,1 1 0,-1 0 0,0-1-1,0 1 1,1 0 0,-2 0 0,1 0 0,0-1 0,-2-1 0,2 3-7,-1-1 0,0 1 0,0 0 1,0 0-1,0 0 0,0 0 0,0 0 0,0 0 0,0 0 1,0 1-1,0-1 0,0 1 0,0 0 0,0-1 0,-1 1 1,1 0-1,0 0 0,0 0 0,0 1 0,-1-1 0,1 0 0,0 1 1,-4 1-1,-4 1 1,1 1-1,-1 0 1,1 1 0,0 0-1,1 0 1,-1 1 0,1 0-1,0 1 1,-9 9 0,11-11-14,0 1 1,1 1 0,0-1-1,0 1 1,0 0-1,1 0 1,0 0 0,1 0-1,0 1 1,0 0 0,0-1-1,-1 11 1,3-16-46,1 1 1,0 0-1,0 0 0,0 0 1,0-1-1,1 1 0,-1 0 1,1 0-1,0-1 0,0 1 1,-1-1-1,2 1 0,-1 0 1,0-1-1,0 0 0,1 1 1,0-1-1,-1 0 1,1 0-1,0 0 0,0 0 1,0 0-1,0 0 0,0 0 1,1-1-1,-1 1 0,0-1 1,1 0-1,-1 1 0,1-1 1,3 0-1,5 3-123,1 0-1,0-1 1,0-1 0,0 0-1,21 0 1,26 0-344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36 703 17660,'-35'25'2630,"35"-21"-1259,8-6-417,12-7 103,11-14-332,0-2 1,-2 0 0,39-44 0,-40 39-497,140-148 518,147-143-1354,-306 313 421,-5 5-41,0 0 1,-1 0-1,1-1 0,-1 1 0,6-9 0,-9 12 167,0-1-1,0 1 1,0 0-1,0-1 0,0 1 1,1 0-1,-1-1 0,0 1 1,0 0-1,0-1 1,0 1-1,0 0 0,0-1 1,0 1-1,0-1 0,0 1 1,0 0-1,0-1 1,0 1-1,-1 0 0,1-1 1,0 1-1,0 0 0,0-1 1,0 1-1,-1 0 0,1 0 1,0-1-1,0 1 1,0 0-1,-1 0 0,1-1 1,0 1-1,-1 0 0,1 0 1,0 0-1,0-1 1,-1 1-1,1 0 0,0 0 1,-1 0-1,1 0 0,0 0 1,-1 0-1,1-1 1,-1 1-1,1 0 0,0 0 1,-1 0-1,-21-1-865,19 1 841,-28 1-783,-9 3-135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1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70 18468,'1'2'279,"0"0"1,0 1-1,0-1 1,-1 0-1,1 1 1,-1-1-1,1 0 0,-1 1 1,0-1-1,0 1 1,0-1-1,0 1 1,-1-1-1,0 3 1,-12 39 2520,4-14-773,7-20-1852,1-1-1,-1 1 1,1-1-1,1 1 1,0-1-1,1 1 1,-1-1-1,4 11 1,-4-17-158,1 0-1,0 1 1,0-1-1,1 0 1,-1 0-1,1 0 1,-1 0-1,1 0 1,0-1-1,0 1 1,0 0-1,0-1 1,1 0-1,-1 1 1,1-1-1,-1 0 1,1 0-1,0 0 1,0-1-1,0 1 1,0-1-1,0 1 1,0-1-1,0 0 1,1 0-1,3 0 1,-1 0-7,-1 0-1,1-1 1,0 1 0,0-1 0,-1-1 0,1 1 0,0-1 0,-1 0 0,1 0 0,0 0 0,-1-1 0,1 0 0,-1 0 0,0-1 0,0 1 0,0-1 0,0 0-1,0-1 1,-1 1 0,1-1 0,-1 0 0,0 0 0,6-7 0,-3 2 35,-1 0 1,-1-1-1,1 1 0,-2-1 0,1 0 1,-1 0-1,-1-1 0,0 1 0,0-1 1,-1 0-1,1-16 0,-1-43 261,-2 63-265,-1-1 0,0 1 1,0 0-1,-1 0 0,0 0 1,0 0-1,-4-9 0,5 15-35,1 0-1,0 0 0,-1 0 0,0 0 1,1 0-1,-1 0 0,1 0 1,-1 0-1,0 0 0,0 1 1,0-1-1,1 0 0,-1 0 0,0 1 1,0-1-1,0 1 0,0-1 1,0 1-1,0-1 0,-2 0 1,2 1-3,0 0 1,0 0 0,0 1 0,0-1 0,0 0 0,0 0 0,1 1 0,-1-1 0,0 0 0,0 1 0,0-1 0,1 1 0,-1-1-1,0 1 1,1-1 0,-1 1 0,0 0 0,1-1 0,-1 1 0,0 1 0,-1 1-21,0-1 0,0 1 0,1 0 0,-1 0 0,1 1 0,0-1 0,0 0 0,0 0 0,0 1 0,1-1 1,-1 1-1,1 5 0,0-6-86,0 0 0,1 0 1,-1 0-1,1 0 0,0 0 1,0 0-1,0 0 1,1-1-1,-1 1 0,0 0 1,1 0-1,0-1 0,0 1 1,0-1-1,0 0 1,0 0-1,0 1 0,1-1 1,-1-1-1,1 1 0,-1 0 1,1 0-1,0-1 1,-1 0-1,1 1 0,0-1 1,0 0-1,0-1 0,4 2 1,3 0-151,1-1-1,-1 0 1,1-1 0,-1 1-1,1-2 1,0 0 0,14-3 0,10-5-524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2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156 148 17172,'0'-1'80,"0"1"1,0 0-1,0-1 1,0 1-1,-1 0 1,1 0-1,0-1 1,0 1-1,-1 0 1,1 0-1,0-1 1,-1 1-1,1 0 1,0 0-1,0 0 1,-1 0-1,1 0 1,0-1-1,-1 1 1,1 0-1,0 0 1,-1 0-1,1 0 1,0 0-1,-1 0 1,1 0-1,0 0 1,-1 0-1,1 0 1,0 0-1,-1 0 1,1 0-1,-1 1 1,-16 7 1125,-16 16 592,32-23-1489,-13 11 838,0 0 0,-16 20-1,26-27-970,-1 1-1,1 0 1,0 0-1,0 0 1,1 1-1,0-1 1,0 1-1,-3 12 1,6-18-160,-1 0 0,1 0 0,0 1 0,0-1 0,0 0 0,0 0 0,1 0 0,-1 1 0,0-1 0,0 0 0,1 0 0,-1 0 0,1 0 0,-1 1 0,1-1 0,-1 0 0,1 0 0,0 0 0,-1 0 0,1 0 0,0-1 0,0 1 0,0 0 0,0 0 0,0 0 0,-1-1 0,2 1 0,-1 0 0,0-1 0,0 1 0,0-1 0,0 1 0,0-1 0,0 0 0,0 0 0,1 1 0,-1-1 0,0 0 0,2 0 0,8 1-6,-1 0-1,0 0 1,17-2-1,-20 0 16,58-4 27,-34 1-28,35 1 0,-56 3-5,-1 1 0,1 0 1,-1 0-1,0 1 0,0 0 0,0 1 1,0 0-1,10 5 0,-7-1 17,-12-6-21,1 0 1,0-1 0,-1 1 0,1 0 0,0-1-1,-1 1 1,1-1 0,0 1 0,0-1 0,0 0-1,0 1 1,-1-1 0,1 0 0,0 1 0,0-1-1,0 0 1,0 0 0,0 0 0,0 0 0,0 0-1,0 0 1,0 0 0,0 0 0,-1 0 0,1-1-1,0 1 1,0 0 0,0 0 0,0-1 0,0 1-1,0-1 1,-1 1 0,1-1 0,0 1 0,0-1 0,0 0-1,4-4 50,0 0 0,-1 0-1,0 0 1,0 0-1,0-1 1,-1 1-1,1-1 1,-1 0 0,-1 0-1,3-8 1,3-12 141,6-31 1,-9 33-85,-1 7-60,-1 1 0,0-1 0,-2 1 0,0-1 0,-2-33 0,2 54-69,1 0 0,0-1 0,0 1 1,0-1-1,0 0 0,0 0 0,1 1 0,0-1 0,-1-1 0,1 1 1,4 3-1,-2-2-3,0 0 1,1 0 0,-1 0 0,1-1 0,-1 0-1,1 0 1,0 0 0,0-1 0,10 3-1,-7-4 11,-1 0-1,1-1 0,-1 0 0,1-1 1,-1 1-1,0-2 0,1 1 0,-1-1 1,0 0-1,0-1 0,0 0 0,0 0 0,-1-1 1,1 0-1,-1 0 0,0-1 0,0 0 1,0 0-1,-1-1 0,0 1 0,0-1 1,0-1-1,-1 1 0,0-1 0,0 0 1,-1 0-1,7-13 0,-9 11 23,-7 15-16,-7 19-6,2 3-6,2 1 0,-7 45 0,14-65-50,0 1 1,0 0 0,1 0-1,1 0 1,-1 0-1,1 0 1,1 0-1,0 0 1,0-1-1,1 1 1,6 13 0,-8-21-26,-1-1 1,1 0 0,0 1 0,0-1 0,-1 0 0,1 0 0,0 0-1,0 0 1,0 0 0,0 0 0,0 0 0,1 0 0,-1 0-1,0 0 1,0 0 0,0 0 0,1-1 0,-1 1 0,1-1 0,-1 1-1,0-1 1,1 0 0,-1 1 0,1-1 0,-1 0 0,3 0 0,-2 0-28,1-1 0,-1 1 0,0-1 0,0 0 0,0 0 1,0 0-1,0 0 0,0 0 0,0 0 0,-1-1 1,1 1-1,0 0 0,-1-1 0,1 0 0,-1 1 1,1-1-1,1-3 0,16-28-642,-2-15-136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16179,'-3'7'1505,"-2"11"-1057,1 0-384,8 7 712,7-2 1377,9 0-1977,12-3 48,6-4-48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2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144 229 18892,'-19'11'1339,"0"0"-1,-29 21 1,43-28-1115,0 1 1,1-1 0,-1 1-1,1 0 1,-1 0 0,1 0 0,1 0-1,-1 1 1,1 0 0,0 0-1,0 0 1,1 0 0,-2 7 0,3-11-177,0 0 1,1-1-1,0 1 1,-1 0-1,1 0 0,0 0 1,0 0-1,0 0 1,0 0-1,0 0 1,1 0-1,-1 0 1,0-1-1,1 1 1,0 0-1,-1 0 1,1 0-1,0-1 1,0 1-1,2 3 1,-2-4-15,1 0 1,-1 0 0,1 0-1,0 0 1,-1 0-1,1 0 1,0 0 0,0 0-1,0-1 1,0 1-1,0-1 1,0 1 0,0-1-1,0 0 1,0 0-1,3 0 1,3-1 3,0 1 0,0-2 0,0 0 1,0 0-1,0 0 0,0-1 0,-1 0 0,13-6 0,-9 2-20,-1-1-1,0 0 1,0 0-1,0-1 1,11-13-1,-16 16-8,0 0 0,-1 0 0,1 0 0,-1-1 0,-1 0 0,1 0-1,-1 0 1,0 0 0,-1 0 0,2-9 0,-5 12 16,-4 9-18,-4 8-3,3-1 5,1 2 1,0-1-1,1 0 0,1 1 0,-3 15 0,5-21-73,0 1-1,0 0 0,1-1 0,0 1 1,1-1-1,0 1 0,0-1 0,1 1 1,4 13-1,-6-20 9,1 0 0,0 0 0,0 0-1,0 0 1,0-1 0,0 1 0,0 0 0,0 0 0,0-1 0,1 1 0,-1-1-1,1 1 1,-1-1 0,1 1 0,0-1 0,-1 0 0,1 0 0,0 0 0,0 0-1,0 0 1,4 1 0,-4-2-62,1 0 0,0 0 0,0 0 0,0 0-1,0-1 1,-1 1 0,1-1 0,0 1 0,-1-1 0,1 0-1,0 0 1,-1 0 0,1-1 0,2-1 0,6-5-405,0 0 1,-1 0-1,0-1 0,-1-1 1,15-17-1,13-24-1032,-1-2 0,28-59-1,10-39 2152,-72 148-417,-1 0-1,0 0 1,1 0-1,-1 0 1,-1 0-1,1 0 1,0 0 0,-1 0-1,0 0 1,0-5-1,0 8-138,0 0 0,0 0 1,0-1-1,0 1 0,0 0 0,0 0 0,0-1 0,0 1 0,0 0 0,-1 0 0,1-1 0,0 1 1,0 0-1,0 0 0,0 0 0,-1-1 0,1 1 0,0 0 0,0 0 0,0 0 0,-1 0 1,1 0-1,0-1 0,0 1 0,-1 0 0,1 0 0,0 0 0,0 0 0,-1 0 0,1 0 0,0 0 1,0 0-1,-1 0 0,1 0 0,0 0 0,0 0 0,-1 0 0,-17 11 1324,8-2-726,1 0 1,0 1-1,0 0 0,-12 19 1,17-22-517,0 0 0,0 0 1,1 0-1,0 0 1,0 1-1,1-1 0,-1 1 1,2 0-1,-2 10 0,3-15-88,0 1 0,0-1 0,1 1 0,-1-1 0,1 1 0,0-1 0,0 1 0,0-1 0,0 0 0,1 0-1,-1 0 1,1 0 0,2 4 0,1-1-21,-1-1 0,1 1 0,0-1-1,1 0 1,-1-1 0,7 5 0,9 4-211,1-1 1,41 16 0,-53-24 96,2 1 3,48 23-369,-57-26 452,0 0 0,1 0 0,-1 0 0,0 1 0,0-1 0,0 1 0,-1 0 0,1-1 0,-1 1-1,1 0 1,-1 1 0,0-1 0,3 6 0,-5-6 54,1-1 0,-1 1 0,0 0-1,0-1 1,0 1 0,0-1 0,0 1 0,0-1-1,-1 1 1,1-1 0,-1 1 0,0-1 0,0 1-1,0-1 1,0 0 0,0 1 0,0-1 0,-1 0-1,1 0 1,-1 0 0,1 0 0,-1 0 0,0 0-1,0-1 1,0 1 0,0 0 0,-3 1 0,-3 3 211,-2 0 1,1 0 0,-1-1 0,-19 8 0,8-6 209,-1 0 0,-35 5 1,48-10-427,0-1-1,-1 0 1,1-1 0,0 0 0,-1-1 0,1 1-1,0-2 1,0 1 0,-10-4 0,17 4-114,0 0 0,0 1 0,0-1 0,0 0 0,1 0 0,-1-1 1,0 1-1,0 0 0,1 0 0,-1-1 0,1 1 0,-1-1 0,1 0 0,-1 1 0,1-1 1,0 0-1,0 0 0,0 0 0,0 0 0,0 0 0,1 0 0,-1 0 0,0 0 1,1 0-1,0 0 0,-1 0 0,1 0 0,0 0 0,0 0 0,0-1 0,0 1 0,1 0 1,0-3-1,1-3-119,0 1 0,0 0-1,1 0 1,0-1 0,0 2 0,1-1 0,0 0 0,6-7 0,24-27-764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2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23469,'-21'32'2008,"-10"3"-1287,0 3-273,1 8 784,1 0-216,6 2-312,4 1-224,9-5-328,4 0-152,2-4-512,4-5-488,2-6 784,1-10-136,8-15-224</inkml:trace>
  <inkml:trace contextRef="#ctx0" brushRef="#br0" timeOffset="1">215 308 19316,'6'4'878,"1"0"-1,0-1 1,0 1-1,0-2 1,0 1 0,9 1-1,-6-2-327,-1 0 0,0-1-1,1 0 1,17-2 0,-19 1-456,0-1 0,-1 0 0,1-1 0,-1 0 0,1 0 0,-1 0 1,0-1-1,0 0 0,0-1 0,0 0 0,0 0 0,-1 0 0,0-1 1,9-7-1,-14 11-85,1-1 0,0 1 0,-1-1 0,0 1 0,1-1 0,-1 0 0,0 0 0,0 1 0,0-1 0,0 0 0,0 0 0,0 0 0,0 0 0,-1 0 0,1 0 1,-1 0-1,0 0 0,1-1 0,-1 1 0,0 0 0,0 0 0,0 0 0,-1 0 0,1 0 0,0 0 0,-1 0 0,1 0 0,-1 0 0,0 0 0,0 0 0,-1-3 0,0 2-5,-1 1-1,1-1 0,-1 0 0,0 1 1,0 0-1,0 0 0,0 0 0,0 0 1,0 0-1,0 0 0,-1 1 0,1 0 1,-1 0-1,1 0 0,-1 0 0,1 0 0,-7 0 1,0 1-6,1 0 1,-1 0-1,1 1 0,0 1 1,-1-1-1,1 1 1,0 1-1,0 0 0,0 0 1,1 1-1,-1 0 1,1 1-1,0-1 0,0 2 1,0-1-1,1 1 1,-10 9-1,12-10-2,0 0 0,0 0-1,1 1 1,-1-1 0,1 1 0,1 0 0,-1 0-1,1 0 1,0 1 0,0-1 0,1 1 0,0 0-1,0-1 1,1 1 0,0 0 0,0 0 0,0 0-1,1 0 1,0 0 0,0 0 0,1 0 0,0 0 0,4 13-1,-4-15-65,1 1 0,1-1 1,-1-1-1,1 1 0,-1 0 0,1-1 0,1 1 0,-1-1 0,1 0 0,-1 0 0,1 0 0,0-1 0,1 1 0,-1-1 0,0 0 0,1 0 0,0-1 0,0 1 0,8 2 0,-3-2-24,1 0 0,-1-1 0,1 0 0,0-1 0,0 0-1,-1-1 1,1 0 0,0-1 0,11-2 0,44-10-382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2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19268,'0'26'2633,"0"5"-1529,9 5-392,3 4 2041,11 5-1385,5 0-200,12-5-392,7-3-192,8-16-431,5-4-217,3-15-457,2-8-511,3-14-720,-2-11 1368,-4-18-344,-4-7-305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2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19092,'-37'48'2137,"-9"10"-1025,-6 5-328,-6 10 1280,-2 4-463,7 4-457,4 0-216,12-5-568,6-7-448,18-12 192,6-13-152,14-24-96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2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65 16355,'16'-23'2513,"1"0"-1297,-8 9-464,-3 9 1113,-9 21-289,-6 13-71,-9 26-369,-2 9-248,0 16-424,0 7-120,2 8-24,4 4-56,6 1-496,4-5-480,5-19 656,5-5-120,7-22-96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2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22213,'-16'15'2368,"10"2"-1672,-2-10-448,8 0 2569,9-10-2225,9-2-392,5-3-112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5:2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1 671 16908,'0'1'77,"0"0"0,1 0 0,-1 0 0,1-1 1,-1 1-1,1 0 0,0 0 0,-1 0 0,1 0 1,0-1-1,-1 1 0,1 0 0,0-1 0,0 1 0,0 0 1,0-1-1,0 1 0,0-1 0,1 1 0,22 1 339,-17-1-294,80-4 769,-1-3 0,106-21 0,-96 12-490,2487-429 1660,-2346 394-2027,392-71 12,-405 99-129,-173 23 2,-47-1 66,-1 0 0,1 1 0,-1-1 0,0 1 0,1 0 0,-1 0 0,0 0 0,0 1 0,5 2 0,-7-4 9,-1 1-1,1-1 1,-1 1-1,0 0 1,1-1-1,-1 1 0,0 0 1,1 0-1,-1-1 1,0 1-1,0 0 0,0 0 1,0-1-1,1 1 1,-1 0-1,0 0 1,-1-1-1,1 1 0,0 0 1,0 0-1,0-1 1,0 1-1,0 0 1,-1 0-1,1-1 0,0 1 1,-1 0-1,1-1 1,0 1-1,-1 0 0,1-1 1,-1 1-1,1 0 1,-1-1-1,0 1 1,1-1-1,-1 1 0,1-1 1,-1 0-1,0 1 1,1-1-1,-1 0 1,0 1-1,-1-1 0,-7 5-131,-1-1 0,0 0-1,0 0 1,0-1 0,-1-1-1,1 0 1,-1 0 0,-19 0-1,10-1-9,0-2-1,0 0 0,0-2 1,-19-4-1,-15-6-140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21981,'-20'26'-768,"-11"13"329,-29 47 0,24-27 1093,3 2 0,2 1 0,3 1 0,3 1 0,-33 133 0,56-190-651,-9 62-11,11-63 5,0 0 0,0 0-1,0 0 1,0 0-1,1 0 1,0 0-1,0 0 1,1 0-1,2 7 1,-3-12 0,-1 1 1,1-1 0,0 1-1,0-1 1,0 0 0,0 1-1,1-1 1,-1 0 0,0 0-1,0 0 1,1 0 0,-1 0-1,0 0 1,1 0-1,-1 0 1,1-1 0,-1 1-1,4 0 1,-1 0-3,0 0 0,0-1 0,0 1 0,0-1 0,0 0 0,0-1-1,6 0 1,5-2-6,0-1-1,-1-1 0,16-7 1,368-190-1151,-354 177 953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45 14563,'-1'-3'128,"0"1"1,-1-1-1,0 0 1,1 0-1,-1 1 0,0-1 1,0 1-1,-1 0 0,1-1 1,0 1-1,-1 0 0,0 0 1,1 1-1,-1-1 0,0 0 1,0 1-1,0 0 1,0 0-1,0 0 0,0 0 1,0 0-1,0 0 0,0 1 1,0 0-1,0-1 0,-1 1 1,1 0-1,0 1 0,-4 0 1,-5 0 112,-1 1-1,1 1 1,0 0 0,0 1-1,1 0 1,-17 9 0,8-2-76,1 0 0,1 1 0,0 1 0,0 0 0,1 1 0,1 1 0,1 1 0,-25 32 0,23-24-30,1 1-1,1 1 0,1 1 1,2 0-1,-18 55 0,17-30-68,2 0 0,3 0 0,2 1 0,2 0 0,2 0 0,3 0 0,8 56 0,-5-75-72,2 0 0,1 0-1,2 0 1,2-1 0,0 0-1,3-1 1,0-1-1,22 34 1,-26-49 0,2 0 0,0-1 0,1 0 0,0 0 0,1-2-1,29 23 1,-31-28 6,0-1-1,0 0 0,1 0 0,0-2 1,0 1-1,1-2 0,0 1 0,-1-2 1,1 0-1,18 1 0,-26-3 12,1-1 1,0 0-1,0 0 0,-1-1 1,1 0-1,0 0 0,-1 0 0,1-1 1,-1 0-1,0 0 0,1-1 0,10-6 1,-10 5 24,-1-1 0,1 0 1,-1-1-1,0 1 1,-1-1-1,1-1 0,-1 1 1,-1-1-1,1 0 1,5-10-1,2-11 93,0 1-1,-2-2 1,-1 1-1,7-42 1,11-124 399,-5-113 38,-22 234-489,-2 1 1,-16-90 0,14 137-65,-1 0 1,-1 1-1,-1 0 1,-1 0-1,-21-42 1,26 60-181,-1 0 1,1 0-1,-1 1 0,0-1 1,-1 1-1,1 0 0,-1 0 1,0 0-1,0 1 0,-1 0 1,0 0-1,1 0 1,-1 0-1,0 1 0,-1 0 1,1 1-1,0-1 0,-1 1 1,1 0-1,-1 1 0,0 0 1,0 0-1,0 0 0,1 1 1,-1 0-1,-8 1 0,-10 2-713,-34 11-1,17-4-158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6:0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11690,'0'0'56,"-1"1"0,1-1 0,0 1 0,0 0 0,0-1 0,0 1 0,0-1-1,0 1 1,0 0 0,0-1 0,0 1 0,0 0 0,0-1 0,0 1-1,0-1 1,0 1 0,1 0 0,-1-1 0,0 1 0,0-1 0,1 1-1,-1-1 1,0 1 0,1-1 0,-1 1 0,1-1 0,-1 1 0,1-1-1,-1 0 1,1 1 0,-1-1 0,1 1 0,-1-1 0,1 0 0,-1 0-1,1 1 1,-1-1 0,1 0 0,0 0 0,-1 0 0,1 0 0,0 1-1,33 8 491,-29-8-468,142 26 40,219 10-1,-189-22-182,129 14 388,644 40 2432,-249-87-1955,-3-38-700,-360 27-49,501-5-1112,-806 36 859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6:2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9546,'0'3'337,"0"-1"0,0 0-1,0 1 1,0-1 0,0 0-1,-1 0 1,1 1 0,-1-1 0,1 0-1,-1 0 1,0 0 0,0 1 0,-1 1-1,-2 7-30,-7 42 217,3 0 1,-2 94 0,7-95-410,-2 213 37,6-142 187,-28 216 0,27-335-281,-1 0-1,1 0 1,0 0-1,0-1 1,1 1-1,-1 0 0,1 0 1,-1 0-1,1 0 1,1 0-1,-1-1 1,0 1-1,1 0 1,0-1-1,0 0 1,0 1-1,0-1 0,0 0 1,4 4-1,-2-3 21,1 0-1,-1 0 1,1 0-1,0-1 1,0 1-1,0-1 1,1 0-1,-1-1 1,1 1-1,-1-1 1,10 2-1,6 2 188,0 0 1,-1 2-1,0 0 0,0 1 0,29 19 0,-32-18-184,1 0 0,-1-1 0,24 8 0,-30-14-22,1 0 0,-1-1 1,0 0-1,1 0 0,-1-1 1,1-1-1,11 0 1,145-20 898,15-1-262,300 39-275,-105 2-331,26-43-47,64 1-16,-315 33-21,13 2 30,-136-13-129,-1-1 0,1-1 0,43-9 0,-72 11-69,1 0-1,-1 0 1,0-1-1,0 1 1,0 0-1,0-1 1,0 1-1,0-1 1,0 1-1,0-1 1,0 1-1,0-1 1,0 0-1,0 1 1,1-3-1,-2 3 104,0-1-1,0 1 1,0-1-1,0 0 1,0 1 0,-1-1-1,1 1 1,0-1-1,0 1 1,0-1 0,-1 1-1,1-1 1,0 1-1,-1-1 1,1 1-1,0-1 1,-1 1 0,1 0-1,-1-1 1,1 1-1,-1-1 1,1 1 0,-1 0-1,1 0 1,-1-1-1,1 1 1,-1 0 0,1 0-1,-1 0 1,0-1-1,-15-6-756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6:2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16 142 14339,'-1'0'83,"0"0"0,0 0 0,1 1 0,-1-1 0,0 0 0,0 1 0,1-1 0,-1 1 0,0-1 0,1 1 0,-1-1 0,0 1 0,1-1 0,-1 1 0,1 0 0,-1-1 0,1 1 0,-1 0 0,1-1 0,0 1 0,-1 0 0,1 0 0,0-1 0,0 1 0,-1 0 0,1 0 0,0 0 0,0-1 0,0 1 0,0 0 0,0 0 0,0 1 0,1-1-2,0 0 0,0 0 0,0-1 0,0 1 1,1 0-1,-1 0 0,0 0 0,0-1 0,1 1 1,-1-1-1,0 1 0,1-1 0,-1 1 0,1-1 1,-1 0-1,0 0 0,1 0 0,-1 0 0,1 0 1,1 0-1,45-3 299,1-1 1,-1-3-1,65-17 0,-55 11-157,40-6-29,1 5 1,1 3-1,0 6 0,0 3 0,155 19 1,-26 7-99,303-6 0,-491-21-12,0-3 0,-1-1 0,0-2 0,77-28 0,-91 28 100,-25 9-173,0-1 1,0 1-1,-1 0 0,1-1 1,0 1-1,0 0 1,0-1-1,-1 1 0,1-1 1,0 1-1,-1-1 1,1 1-1,0-1 0,-1 1 1,1-1-1,-1 0 1,1 0-1,-1 1 0,1-1 1,-1 0-1,1 0 0,-1 1 1,0-1-1,1 0 1,-1 0-1,0 0 0,0 0 1,0 1-1,1-1 1,-1 0-1,0 0 0,-1-1 1,1 1 1,0 0 0,-1-1 0,1 1 0,-1 0 0,1 0 0,-1-1 0,0 1 1,1 0-1,-1 0 0,0 0 0,0 0 0,0 0 0,0 0 0,0 0 0,0 0 0,0 0 0,0 1 0,0-1 0,0 0 1,-2 0-1,-5-2 0,1 0 0,-1 1 1,0 0-1,0 0 1,0 1-1,0 0 0,-1 1 1,1-1-1,0 2 0,-15 1 1,-9 3-146,-44 14 0,55-13 6,-505 115-4095,495-117 3829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6:4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1470 12011,'257'6'2362,"-113"-6"-1981,568-20-49,18-35-493,-454 37-54,459-16 555,-532 37-9,104-2-37,-269-1-187,1-3 0,-1-1 0,0-1 0,0-3 0,44-13 0,-80 20-60,1 0 0,-1 0 0,1 0 0,-1 0 0,1-1 0,-1 1 0,0 0 0,0-1 1,0 0-1,0 1 0,0-1 0,0 0 0,0 0 0,0 0 0,-1 0 0,1-1 0,2-3 0,-4 3 8,1-1 0,0 1 0,-1 0 0,0 0 0,1 0 0,-1-1 0,-1 1-1,1 0 1,0 0 0,-1 0 0,0-1 0,1 1 0,-1 0 0,-3-4 0,-23-66 395,-64-197-133,59 124-143,-17-189 0,36 83 398,17 206-392,-4 45-177,0 1 0,0-1 0,0 1-1,-1-1 1,1 1 0,0-1 0,0 1 0,0-1 0,0 1 0,0-1 0,0 1-1,-1-1 1,1 1 0,0-1 0,0 1 0,-1 0 0,1-1 0,0 1 0,-1 0-1,1-1 1,0 1 0,-1 0 0,1-1 0,-1 1 0,1 0 0,-1-1 0,1 1-1,0 0 1,-1 0 0,1 0 0,-1 0 0,1-1 0,-1 1 0,1 0 0,-1 0-1,1 0 1,-1 0 0,1 0 0,-1 0 0,1 0 0,-1 0 0,1 0 0,-1 1-1,1-1 1,-1 0 0,1 0 0,-1 0 0,1 0 0,0 1 0,-1-1 0,-29 14-44,24-10-6,0-2 45,1-1 1,-1 0-1,1 0 0,-1 0 1,0 0-1,0-1 1,1 0-1,-1 0 1,-8-2-1,-56-13-10,43 8 10,-117-25-5,-1 7-1,-285-12 1,-623 65-265,389-1 86,563-25 193,-524-5 113,622 3-183,-1-1 0,0 1 0,0 0 0,1 0 0,-1 0 0,0 0 0,0 1 0,1-1 0,-1 1 0,0 0 0,1 0 0,-1 1 0,1-1 0,-1 1 0,1-1 0,-4 4 0,5-2-137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6:4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14211,'2'7'1504,"1"0"-815,0 1-225,8 0 1152,2-2-736,7 0-176,5-2-56,7-1-119,3-1-121,5 0-144,0-2-24,-2 0-240,-3 0-304,-6 0 288,-3 0-40,-7-4-48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6:5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16131,'17'-7'1537,"6"-2"-1089,0-1-184,6-1 536,3-1-152,3 1-184,0 2-144,2-1-208,1 3-48,-1-2 16,-2 1 0,-3-1 0,-1 1 33,-8 4-218,-3-1-303,-8 3 376,-10 2-56,-1-3-48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6:5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31 593 9114,'-8'13'925,"3"-5"-43,0 0 0,1 0 0,-4 10 0,22-23 2141,129-111 1101,333-296-2540,-464 401-1590,17-17-138,50-38 1,-78 65 109,0 0 0,0 0 0,0 0 0,0 0 0,1 0 0,-1 1 1,0-1-1,1 0 0,-1 1 0,1-1 0,2 0 0,-4 2 12,0-1 1,0 0-1,1 0 0,-1 0 0,0 1 0,0-1 0,0 0 1,0 0-1,0 1 0,1-1 0,-1 0 0,0 0 1,0 1-1,0-1 0,0 0 0,0 1 0,0-1 1,0 0-1,0 0 0,0 1 0,0-1 0,0 0 1,0 0-1,0 1 0,0-1 0,-1 0 0,1 0 1,0 1-1,0-1 0,0 0 0,0 0 0,0 1 1,0-1-1,-1 0 0,1 1 0,-22 33-688,-3-6 347,-2-5-93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7:1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3561 522 11106,'-52'-30'299,"-1"3"-1,-2 2 0,-82-27 1,56 28-148,-155-23 1,-91 18-138,0 20 312,223 8-52,-142-1 427,-376 45-1,521-28-652,1 5 0,1 4 0,-176 68 0,220-68-101,1 3 0,1 3 0,1 1 0,2 3 0,1 2 0,2 3 0,-78 80 0,93-83-6,3 1 0,1 2 1,1 0-1,-26 55 0,36-60 22,3 1 0,0 0 1,3 2-1,0-1 0,-8 68 0,16-74 32,1 0 1,2-1-1,1 1 1,1-1-1,2 1 1,1-1-1,1 0 1,1 0-1,2-1 1,1 0-1,1 0 1,1-1-1,1-1 1,2 0-1,0-1 1,2-1-1,1 0 1,1-1-1,1-1 1,32 28-1,-7-14 2,1-1 0,1-3 0,2-2 0,1-3-1,2-1 1,56 19 0,-2-8-3,2-5 1,126 21 0,223 7 16,5-33-2,-222-20 59,365-37 1,-472 13 1,0-5 1,-2-7 0,-1-5 0,159-64-1,-188 54-7,-3-3-1,125-82 1,-148 78-30,-3-3 1,-1-3 0,81-86 0,-107 94-19,-2-2 1,-2-2-1,-2-1 1,-3-2-1,31-65 0,-45 72-6,-2 0-1,-1-1 1,-3-1 0,-3 0-1,-1-2 1,8-102-1,-18 122-2,-2 1 1,-1-1-1,-1 1 0,-2-1 0,-1 1 1,-2 0-1,-1 0 0,-2 1 0,0 0 1,-20-37-1,17 44-23,0 1-1,-2 1 1,0 1 0,-2 0 0,0 1 0,-1 0-1,-1 2 1,-1 0 0,-1 1 0,0 2 0,-1 0-1,0 1 1,-31-14 0,5 8 0,-2 1-1,0 3 0,0 2 1,-102-14-1,-72 8-74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7:2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 11674,'-8'5'1899,"17"-1"-877,15-1-244,54 0 22,8 0-502,111 18 0,-146-12-163,108 20 453,192 9 0,15-38-78,-262-7-4,154-31 0,-229 32-444,0-2 0,39-15 0,-36 8 38,41-27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3 153 17036,'-1'-6'291,"0"1"-1,1-1 1,0 1 0,0-1 0,0 0 0,1 1 0,-1-1 0,1 1 0,1-1-1,-1 1 1,1 0 0,0-1 0,0 1 0,1 0 0,-1 0 0,1 0 0,0 1 0,0-1-1,1 1 1,-1-1 0,1 1 0,0 0 0,0 1 0,1-1 0,-1 1 0,1 0-1,0 0 1,0 0 0,0 0 0,0 1 0,0 0 0,0 0 0,0 0 0,11-1-1,-14 3-267,0-1-1,0 1 0,0 0 1,0-1-1,0 1 0,0 0 0,0 1 1,0-1-1,0 0 0,0 0 0,0 1 1,0 0-1,0-1 0,0 1 0,0 0 1,0 0-1,0 0 0,-1 0 0,1 0 1,0 0-1,-1 0 0,1 1 0,-1-1 1,1 0-1,-1 1 0,0-1 1,1 1-1,-1 0 0,0 0 0,0-1 1,0 1-1,-1 0 0,1 0 0,0 0 1,-1 0-1,1 0 0,-1 0 0,1 0 1,-1 0-1,0 0 0,0 3 0,0 4-14,-1 0-1,0 0 0,0 0 0,-1 0 0,-1 0 0,1 0 0,-1 0 0,-5 9 0,-5 5 8,-16 26-1,18-34 4,1 1 1,1 0-1,1 1 0,-10 24 0,18-40-32,-1 1 0,1-1-1,-1 1 1,1-1-1,0 0 1,-1 1-1,1-1 1,0 1-1,0-1 1,0 1 0,0 0-1,0-1 1,0 1-1,1-1 1,-1 0-1,0 1 1,1-1 0,-1 1-1,1-1 1,0 1-1,-1-1 1,1 0-1,0 0 1,0 1-1,0-1 1,0 0 0,0 0-1,0 0 1,0 0-1,0 0 1,0 0-1,1 0 1,-1 0 0,0 0-1,1-1 1,-1 1-1,0-1 1,1 1-1,-1-1 1,1 1-1,-1-1 1,1 0 0,-1 1-1,1-1 1,2 0-1,8 0-238,0 0 0,0 0 0,0-1 0,17-4 0,-24 4 258,95-17-629,-45 3 146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7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45 12955,'-7'4'539,"-9"8"-72,15-11-459,1-1-1,0 0 1,0 0 0,0 1-1,-1-1 1,1 0-1,0 1 1,0-1-1,0 0 1,0 1 0,0-1-1,0 0 1,0 0-1,0 1 1,0-1-1,0 0 1,0 1 0,0-1-1,0 0 1,0 1-1,0-1 1,0 0-1,0 1 1,0-1 0,0 0-1,0 1 1,1-1-1,-1 0 1,0 0-1,0 1 1,0-1 0,1 0-1,-1 0 1,0 1-1,0-1 1,1 0-1,-1 0 1,0 1 0,0-1-1,1 0 1,-1 0-1,0 0 1,1 0-1,-1 0 1,0 0 0,0 1-1,1-1 1,-1 0-1,0 0 1,1 0 0,0 0-1,21 7 206,1-1 0,46 7 0,-22-5-32,71 14 58,1-5 1,152 2-1,493-44 923,-2-39-832,-508 40-358,-54 11 77,0 7-1,0 10 1,214 31 0,486 32 125,-508-77-172,-1 0 122,-353 10-100,360-3 263,-2-22-41,-304 15-200,202-13 126,-279 24-78,-6-2-318,-21-11 898,6 6-509,2 3-143,1 0 1,-1 0-1,0 0 0,0 1 0,0-1 0,-4-1 0,-41-15 83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7:3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23 16436,'1'-1'88,"-1"1"0,0-1 0,1 0 1,-1 1-1,0-1 0,0 1 0,0-1 1,0 0-1,1 1 0,-1-1 0,0 1 1,0-1-1,0 0 0,0 1 0,0-1 1,0 0-1,-1 1 0,1-1 0,0 1 1,0-1-1,0 1 0,0-1 1,-1 0-1,1 1 0,0-1 0,-1 1 1,1-1-1,0 1 0,-1-1 0,1 1 1,-1-1-1,1 1 0,-1 0 0,1-1 1,-1 1-1,1 0 0,-1-1 0,1 1 1,-1 0-1,1-1 0,-1 1 0,0 0 1,1 0-1,-1 0 0,1 0 1,-1 0-1,0 0 0,1 0 0,-1 0 1,1 0-1,-1 0 0,0 0 0,1 0 1,-1 0-1,0 0 0,1 0 0,-1 0 1,0 1-1,-3 0 190,0 1 0,0-1 1,1 1-1,-1-1 0,0 1 1,1 0-1,-7 5 0,-3 7-89,0 0-1,1 1 0,0 0 1,1 1-1,1 0 1,0 1-1,2 0 0,0 1 1,0-1-1,2 2 1,0-1-1,2 1 1,-5 29-1,8-45-178,1-1 0,0 1 0,0-1 0,0 1 0,0 0 0,0-1 0,0 1 0,1 0 0,-1-1 0,1 1 0,-1-1 0,1 1 0,0-1 0,0 1 0,1-1 0,-1 0 0,0 1-1,1-1 1,-1 0 0,1 0 0,0 0 0,0 0 0,-1 0 0,4 1 0,2 1 6,-1-1-1,2 1 1,-1-1-1,0-1 0,1 0 1,11 3-1,-10-4 0,-1 1 0,1 1 0,-1 0-1,0 0 1,11 6 0,-16-8-6,-1 1-1,0 0 1,0-1-1,0 1 1,0 0 0,0 0-1,-1 0 1,1 0-1,0 1 1,-1-1-1,0 0 1,1 1 0,-1-1-1,0 1 1,0-1-1,0 1 1,-1 0-1,1-1 1,-1 1 0,1 0-1,-1 4 1,0 2 46,-1 0 1,0-1-1,-1 0 1,1 1-1,-1-1 1,-1 0-1,0 0 1,0 0-1,-1 0 1,0 0-1,0-1 1,0 0-1,-7 8 1,6-9-25,1 0 1,-1 0-1,-1-1 1,1 1-1,-1-1 1,0-1-1,0 1 1,0-1 0,0 0-1,-1 0 1,0-1-1,0 0 1,0 0-1,0-1 1,-9 3-1,14-5-27,1 0-1,-1 1 1,1-1-1,-1 0 0,1 0 1,-1 0-1,0 0 1,1 0-1,-1 0 0,1 0 1,-1-1-1,1 1 1,-1 0-1,1-1 0,-1 1 1,1-1-1,0 0 0,-1 1 1,1-1-1,0 0 1,-1 0-1,1 0 0,0 0 1,0 0-1,0 0 1,0 0-1,0-1 0,0 1 1,0 0-1,0 0 1,0-1-1,1 1 0,-1-1 1,0 1-1,1-1 1,0 1-1,-1-1 0,1 1 1,0-1-1,-1 1 0,1-1 1,0 1-1,0-1 1,0 1-1,1-1 0,-1-1 1,1-5 3,0 0 0,0 1 0,1-1-1,0 1 1,0-1 0,1 1 0,0 0 0,5-8 0,3-2 13,1 1 1,1 1 0,24-24-1,-24 27-27,-1 0 0,0-1 0,-1-1 0,0 0 0,10-18 0,-14 18-11,-1 3 20,0-1-1,0 0 1,4-16 0,-9 25 0,0 0 0,-1 0 0,1 1 0,-1-1 1,1 0-1,-1 0 0,0 0 0,0 0 1,-1 0-1,1 0 0,0 0 0,-1 0 1,0 0-1,0 0 0,0 1 0,0-1 0,0 0 1,0 1-1,-4-6 0,3 6-54,0 0-1,0 1 1,0-1-1,0 0 1,0 1-1,-1-1 1,1 1-1,-1 0 1,1 0-1,-1 0 0,1 0 1,-1 0-1,0 0 1,1 1-1,-1-1 1,0 1-1,-3 0 1,-17-5-2030,22 5 1524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7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23 128 17020,'-2'1'162,"1"-1"0,-1 1 0,0-1 1,1 1-1,-1 0 0,1 0 0,-1 0 1,1 0-1,0 0 0,-1 0 1,1 0-1,0 1 0,-2 2 0,3-4-117,0 1 1,0-1-1,0 0 0,0 1 0,0-1 0,0 1 0,1-1 0,-1 0 0,0 1 1,0-1-1,0 0 0,1 1 0,-1-1 0,0 0 0,1 1 0,-1-1 0,0 0 1,0 0-1,1 1 0,-1-1 0,0 0 0,1 0 0,-1 1 0,1-1 1,-1 0-1,0 0 0,1 0 0,-1 0 0,1 0 0,-1 0 0,0 0 0,1 0 1,0 0-1,8 2 343,1-1 0,-1 0 0,17 0 0,54-8 665,91-18 1,-94 12-750,44-6 66,244-36 306,1 24-581,-74 25-422,-322 8 367,0 2 0,-32 7-1,-11 3 29,-342 31 251,101-12-233,304-32-86,-8 1-10,1 0 1,-24 8 0,29-5-6,15-2-7,25-2-13,276-29-92,-181 13 122,23-1-46,371-31-534,-498 47-447,-43 3 154,-83 8 24,42-3 264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7:4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48 13203,'0'-2'381,"0"-1"0,1 1 0,-1-1 0,0 0 0,-1 1 1,1-1-1,0 1 0,-1-1 0,1 1 0,-1-1 0,0 1 0,-1-3 0,1 4-218,0 0-1,1 0 0,-1 0 0,0 0 0,0 0 0,0 0 1,0 0-1,0 1 0,0-1 0,-1 0 0,1 1 0,0-1 1,0 1-1,0 0 0,0-1 0,-1 1 0,1 0 0,0-1 1,0 1-1,-1 0 0,1 0 0,0 0 0,-1 0 1,1 0-1,0 1 0,0-1 0,-3 1 0,-8 2 69,0 1 0,0 0 1,1 1-1,-1 0 0,1 1 0,0 0 0,1 0 0,0 1 0,0 1 0,-10 9 0,-8 9-47,2 2-1,-24 31 1,46-54-164,1 0 0,-1 0 0,1 1 0,0-1 1,0 1-1,0 0 0,1 0 0,0 0 0,0 0 0,1 0 0,-1 1 0,1 5 1,1-8-16,0 0 1,0 0-1,0-1 1,1 1-1,-1 0 1,1-1-1,0 1 0,0 0 1,1-1-1,-1 1 1,1-1-1,0 0 1,-1 0-1,1 1 1,1-1-1,-1 0 1,0-1-1,1 1 1,0 0-1,-1-1 1,1 1-1,4 2 1,15 8-1,-1-2 1,2 0-1,36 12 1,-40-17-1,-1 1 1,1 1 0,-1 1 0,-1 0 0,1 1 0,25 21 0,-40-28-3,0 0 0,0 0 0,0 0 0,-1 0 0,1 0 0,-1 0 0,0 1 0,0-1 1,0 1-1,0 0 0,-1 0 0,0-1 0,1 1 0,-2 0 0,1 0 0,0 0 0,-1 0 1,1 0-1,-1 1 0,0-1 0,-1 0 0,1 0 0,-1 0 0,1 0 0,-1 0 0,-1 0 1,1-1-1,0 1 0,-1 0 0,0 0 0,-2 3 0,1-2 14,0-1 1,0 1-1,-1-1 0,1 0 1,-1-1-1,0 1 0,0-1 1,0 1-1,0-1 0,-1 0 0,1-1 1,-1 1-1,0-1 0,0 0 1,0 0-1,0 0 0,0-1 1,0 0-1,0 0 0,-1 0 0,1-1 1,0 1-1,-10-2 0,10 1-5,0-1 1,-1 0-1,1 0 0,0 0 0,-1-1 0,1 0 0,0 0 0,0 0 0,0-1 1,1 1-1,-1-1 0,0-1 0,1 1 0,0 0 0,0-1 0,0 0 0,0 0 1,1 0-1,0 0 0,-1-1 0,1 1 0,1-1 0,-1 0 0,1 0 0,0 0 0,0 0 1,0 0-1,1-1 0,0 1 0,0 0 0,0-1 0,0 1 0,1-1 0,0 1 1,0 0-1,1-1 0,-1 1 0,1-1 0,1 1 0,-1 0 0,1 0 0,-1-1 0,2 1 1,-1 0-1,6-8 0,2-2-3,1 0-1,0 1 1,1 1 0,27-23 0,62-39 81,-71 55 68,-2 0 1,-1-2-1,38-39 0,-62 59-120,-1-1 1,0 0-1,0 0 1,0 1-1,0-2 1,0 1-1,-1 0 1,1 0-1,-1 0 1,2-6-1,-3 8-17,0-1 0,0 1 0,0-1 0,0 1 0,0-1 0,-1 0 0,1 1 0,0-1 0,-1 1 0,1-1 0,-1 1 0,1 0 0,-1-1 0,0 1 0,0 0 0,0-1 0,1 1 0,-1 0 0,0 0 0,-1 0 0,1-1 0,0 1 0,0 0 0,0 1 0,-3-3 0,-5-3 40,-1 1 0,0 0-1,0 0 1,-1 1 0,1 0 0,-21-4-1,24 6-163,-1 1 0,1 0 0,-1 0 0,1 1 0,-1 0 0,1 0 0,-1 0 0,1 1 0,-1 1 0,1-1 0,-9 4 0,15-4-103,-1 0 0,0 0-1,0 0 1,0 0-1,1 1 1,-1-1 0,1 0-1,-1 1 1,-2 3-1,4-5 162,-1 0 0,1 1-1,0-1 1,-1 1-1,1-1 1,0 1-1,0-1 1,-1 1 0,1-1-1,0 1 1,0-1-1,0 1 1,0 0 0,-1-1-1,1 1 1,0-1-1,0 1 1,0-1-1,0 1 1,1 0 0,-1-1-1,0 1 1,0-1-1,0 1 1,0-1-1,0 1 1,1-1 0,-1 1-1,0-1 1,0 1-1,1-1 1,-1 1 0,0-1-1,1 1 1,-1-1-1,1 0 1,-1 1-1,1-1 1,0 1 0,11 4-789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7:4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74 18524,'-2'-5'352,"-1"0"0,1 0 1,-1 0-1,0 1 0,-1-1 0,1 1 1,-1-1-1,0 1 0,0 0 0,0 1 1,0-1-1,-1 1 0,0 0 0,-9-6 1,10 8-250,0 0 0,0 0 1,0 0-1,1 0 0,-1 1 1,0 0-1,0-1 0,0 1 1,0 1-1,0-1 0,0 0 1,0 1-1,0 0 0,0 0 1,1 0-1,-1 1 0,0-1 1,1 1-1,-1 0 0,1 0 1,-1 0-1,-2 3 0,-4 3-40,0 0-1,1 1 0,1 1 0,0-1 1,0 1-1,0 0 0,2 1 0,-1 0 1,-8 20-1,10-20-45,1-1-1,1 0 1,-1 1 0,2-1 0,-1 1 0,2 0-1,-1 0 1,1 0 0,1 0 0,0 0 0,2 16-1,-1-24-8,0 1 0,0-1 1,0 0-1,0 0 0,0 0 0,0 0 0,1 0 0,0 0 0,0 0 0,0 0 0,0 0 0,0-1 0,0 1 0,0-1 0,1 1 0,0-1 0,-1 0 0,1 0 0,0 0 0,0-1 0,6 4 0,-4-4 2,0 0 0,-1 0 0,1 0 0,0 0 0,0-1 0,0 0 0,0 0-1,0 0 1,0 0 0,0-1 0,-1 0 0,1 0 0,0 0 0,8-4 0,1-1 7,-1-1 0,0 0 0,0-1 0,0-1 0,-1 0 0,0 0 0,-1-1 0,0-1 0,15-19 0,-9 9 13,-2-1-1,-1 0 1,0-1-1,15-38 0,-42 135-10,5-30-26,2-1 0,2 1 0,1 53 0,4-83 16,0-1 0,1 1 1,0-1-1,1 1 0,0-1 1,2 0-1,-1 0 0,1-1 1,1 1-1,1-1 0,-1 0 1,2-1-1,0 0 1,14 17-1,-20-26 28,0 0 1,0 0-1,0 0 0,-1 0 1,1 0-1,-1 0 0,1 1 0,-1-1 1,0 0-1,0 1 0,0-1 1,0 1-1,-1 0 0,2 4 1,-3-6-5,1 0 0,0 1 0,-1-1 0,1 0-1,-1 1 1,1-1 0,-1 0 0,1 0 0,-1 1 0,0-1 0,0 0 0,0 0 0,1 0 0,-1 0 0,0 0 0,0 0 0,-1 0 0,1-1 0,0 1 0,0 0 0,0-1 0,0 1 0,-1 0 0,1-1 0,0 1 0,-1-1 0,1 0 0,0 0 0,-1 1 0,-1-1 0,-12 3 143,1-1 0,-1-1 0,0 0 0,0-1 0,0 0 0,1-1-1,-18-4 1,10 0-82,1 0 0,0-1 0,0-1 0,-23-12 0,43 18-116,-1 1 1,1-1-1,-1 0 0,1 0 0,0 0 0,-1 0 0,1 0 0,0 0 0,0 0 0,-3-2 0,4 2-10,0 1-1,0 0 1,0-1 0,0 1-1,0 0 1,0-1-1,0 1 1,-1 0 0,1 0-1,0-1 1,0 1-1,0 0 1,0-1 0,0 1-1,0 0 1,1-1-1,-1 1 1,0 0 0,0-1-1,0 1 1,0 0-1,0-1 1,0 1 0,0 0-1,1-1 1,-1 1-1,0 0 1,0 0-1,0-1 1,1 1 0,-1 0-1,3-2-76,-1 1 0,1-1 0,-1 1 0,1 0 1,0 0-1,-1 0 0,1 0 0,0 1 0,0-1 0,3 0 0,27-2-318,9 2-145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7:4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18012,'0'0'144,"0"0"1,1-1 0,-1 1-1,1 0 1,-1 0-1,1-1 1,-1 1-1,0 0 1,1 0-1,-1 0 1,1 0-1,-1 0 1,1 0 0,-1 0-1,1 0 1,-1 0-1,1 0 1,-1 0-1,1 0 1,-1 0-1,1 0 1,-1 0 0,1 1-1,-1-1 1,0 0-1,1 0 1,-1 0-1,1 1 1,-1-1-1,1 1 1,10 15 2008,1 30-418,-11-42-1409,36 219 2380,-7-31-2283,-25-165-1124,1-1 1,1 1-1,21 47 1,-26-72 160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64 18804,'1'-2'173,"1"1"0,0-1 1,-1 1-1,1-1 0,-1 0 0,0 1 1,0-1-1,1 0 0,-1 0 0,0 0 0,0 0 1,0-3-1,-1 4-98,0 0 1,0 0-1,0 0 1,0 0-1,0 0 0,-1 0 1,1 0-1,0 1 1,-1-1-1,1 0 0,-1 0 1,1 0-1,-1 0 1,0 0-1,1 1 1,-1-1-1,0 0 0,1 1 1,-1-1-1,0 0 1,0 1-1,0-1 0,1 1 1,-1-1-1,0 1 1,0-1-1,0 1 0,0 0 1,-1-1-1,-7-2 187,0 0 0,0 0 0,0 1-1,-1 0 1,1 1 0,-1 0 0,1 0 0,-1 1-1,1 0 1,-1 1 0,-11 2 0,-2 2-80,-1 0 0,1 2 0,-28 12 0,25-8-86,0 1 0,0 1-1,2 1 1,0 2-1,-44 36 1,57-42-80,-1 1 0,2 1 1,0 0-1,0 0 0,1 1 0,0 0 0,1 0 1,1 1-1,0 0 0,1 1 0,1-1 0,-6 24 1,9-31-75,1-1 0,0 1 0,1 0 0,0 0 0,0 0 1,0 0-1,1-1 0,0 1 0,0 0 0,1 0 0,-1-1 0,2 1 1,-1-1-1,1 0 0,5 10 0,-6-12-47,1-1 0,0 0-1,-1 0 1,1 0 0,0 0 0,1 0 0,-1 0-1,0-1 1,1 0 0,-1 0 0,1 0 0,0 0-1,0 0 1,0-1 0,0 0 0,0 1 0,0-2-1,0 1 1,0 0 0,0-1 0,0 0 0,1 0-1,-1 0 1,0 0 0,0-1 0,7-1-1,25-10-511,3-6-175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18412,'-8'9'942,"-11"9"175,1 1 0,0 1 0,2 0 0,-16 26 0,9-7-673,2 1 0,-23 65 0,36-84-454,1 1 0,2 0 0,0 0 0,1 0 0,2 0 0,0 1 0,1 23 0,2-42-98,-1 1 0,0-1 0,1 0 1,0 0-1,0 0 0,0 0 0,0-1 0,1 1 0,-1 0 1,1 0-1,0-1 0,0 1 0,5 5 0,-5-7 7,0 0 0,0-1 0,0 1 0,0-1-1,0 0 1,1 0 0,-1 0 0,0 0 0,1 0-1,-1 0 1,0 0 0,1-1 0,-1 1 0,1-1-1,-1 0 1,1 0 0,-1 0 0,1 0 0,-1 0 0,1 0-1,-1-1 1,1 1 0,4-2 0,23-9-570,3-5-131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52 275 18588,'-10'19'521,"2"1"-1,0 0 1,2 1 0,0 0-1,1 0 1,-2 26 0,6-45-482,1-1 0,0 1 0,0 0 0,0 0 0,0 0 0,0 0 0,0 0 0,1 0 0,-1 0 0,0 0 0,1 0 0,0-1 0,-1 1 0,1 0 0,0 0 0,0-1 0,0 1 0,0 0 0,0-1 0,1 1 0,-1-1 0,0 0 0,1 1 0,-1-1 0,1 0 0,-1 0 0,1 0 0,0 0 0,-1 0 0,1 0 1,0 0-1,0 0 0,0-1 0,-1 1 0,1-1 0,0 0 0,0 1 0,0-1 0,0 0 0,0 0 0,3 0 0,5-1-22,1 1 1,0-1 0,0-1-1,0 0 1,-1-1-1,1 0 1,-1 0 0,0-1-1,0 0 1,0-1-1,-1 0 1,12-8 0,11-10-80,58-51 0,-43 23-8,-12 12-39,-35 38 107,1 1-1,-1-1 1,0 1-1,1-1 1,-1 1-1,1-1 1,0 1-1,-1-1 1,1 1-1,-1-1 1,1 1-1,0 0 1,-1-1-1,1 1 1,0 0-1,-1 0 1,1-1-1,0 1 1,-1 0-1,1 0 1,1 0-1,-2 0 7,0 1-1,1-1 1,-1 1-1,0-1 0,0 1 1,0-1-1,1 1 1,-1-1-1,0 1 0,0-1 1,0 1-1,0-1 1,0 1-1,0-1 0,0 1 1,0-1-1,0 1 1,0-1-1,0 1 0,0-1 1,-1 1-1,-10 39 295,10-36-258,-42 111 978,25-69-257,1 1 0,-13 59 0,29-103-783,-3 26 294,4-28-366,0 0 0,0 0 1,0 0-1,0 1 0,0-1 0,0 0 0,0 0 0,1 0 1,-1 0-1,0 1 0,1-1 0,-1 0 0,1 0 0,-1 0 1,1 0-1,0 0 0,-1 0 0,3 2 0,3-4-753,-3-4 271</inkml:trace>
  <inkml:trace contextRef="#ctx0" brushRef="#br0" timeOffset="1">760 1 17724,'2'8'424,"0"0"0,-1 1 1,0-1-1,0 1 0,-1-1 1,0 1-1,0-1 0,-3 10 1,1 11 768,-1 55 332,-18 172 1138,16-228-2516,0 0 0,-3-1 0,0 1 1,-2-1-1,0-1 0,-29 50 0,27-57-313,1-1 0,-25 27 0,32-41 137,0 0 0,0 0 1,-1 0-1,1 0 0,-1-1 0,0 0 0,0 0 1,0 0-1,0 0 0,0-1 0,0 0 0,-1 0 1,1-1-1,-1 1 0,-6 0 0,-18-7-168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16908,'12'-2'2192,"15"0"-1024,3-1-456,12-3 1737,7-3-993,13 1-519,2 2-89,2 0-416,-2 0-304,-10 5-680,-7 1-344,-16 3 543,-8 0 129,-23 3-184,-10 0-168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255 106 18460,'1'-4'329,"0"-1"-1,-1 0 1,0 0 0,0 0 0,0 0-1,0 0 1,-1 0 0,0 1 0,0-1-1,0 0 1,-1 1 0,0-1 0,1 0-1,-2 1 1,-2-6 0,3 8-219,1 0 0,-1 0 0,1 0 0,-1 1 0,1-1 0,-1 1 0,0-1 0,0 1 0,0 0 0,0-1 0,0 1 0,0 0 0,0 0 0,0 0 0,0 1 0,0-1 0,-1 1 0,1-1 0,0 1 0,-1 0 0,1-1 0,0 1 0,0 0 0,-1 1 0,1-1 0,0 0 0,-1 1 0,1-1 0,0 1 0,0 0 0,0 0 0,0-1 0,-1 1 0,-2 3 0,-4 1-31,1 1 0,0 0 1,0 1-1,0-1 0,1 2 1,0-1-1,0 1 0,1 0 0,-9 14 1,2 0-79,1 0 0,-16 43 0,22-47-5,0 1 1,1-1-1,1 1 0,-1 23 1,4-36-3,0 1 0,1 0 0,0 0 0,0-1 0,1 1 1,0 0-1,0-1 0,0 1 0,1-1 0,0 1 0,0-1 0,1 0 1,0 0-1,0 0 0,6 9 0,-7-12 3,1-1 0,-1 1-1,1-1 1,-1 0 0,1 0 0,-1 0 0,1 0-1,0-1 1,0 1 0,0-1 0,0 1-1,0-1 1,0 0 0,1 0 0,-1-1 0,0 1-1,5 0 1,-3-1 1,0 0-1,1-1 1,-1 0 0,1 0-1,-1 0 1,0 0 0,0-1-1,0 0 1,9-4-1,-2-1 25,0-1-1,0 0 1,-1 0-1,0-1 0,-1 0 1,0-1-1,12-16 0,-12 13 21,-1 0-1,0 0 0,-1-1 0,-1-1 1,0 1-1,-1-1 0,-1 0 0,0-1 1,-1 1-1,0-1 0,-2 0 0,0 0 1,0 0-1,-2-17 0,0 29-113,0 0 1,-1 0-1,0 0 0,1 1 0,-1-1 1,-1 0-1,1 1 0,0-1 0,-1 1 1,0 0-1,0-1 0,0 1 0,-4-4 1,5 5 7,-1 1 0,1 0 0,-1-1 0,0 1 0,0 0 1,0 0-1,1 0 0,-1 0 0,0 1 0,0-1 0,0 0 0,0 1 1,0-1-1,0 1 0,0 0 0,0 0 0,-1 0 0,1 0 0,0 0 1,0 0-1,0 1 0,0-1 0,0 0 0,0 1 0,0 0 0,-2 0 1,-11 8-526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15755,'0'15'2169,"17"2"-1249,13-9-296,10 0 1617,15-7-1185,6 1-88,5-4-680,2-1-448,-4-2 248,-3 2-80,-9 2-200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29 17980,'-1'-2'199,"1"1"0,0 0 0,0 0 1,0 0-1,-1-1 0,1 1 0,-1 0 1,1 0-1,-1 0 0,1 0 0,-1 0 0,0 0 1,1 0-1,-1 0 0,0 0 0,0 0 0,0 0 1,0 0-1,0 1 0,0-1 0,0 0 1,0 1-1,0-1 0,0 0 0,0 1 0,0-1 1,0 1-1,-1 0 0,1-1 0,0 1 0,0 0 1,-3 0-1,0-1 60,-1 1-1,0 0 1,1 0-1,-1 0 1,0 0 0,1 1-1,-10 2 1,1 2-95,1 1-1,-1 0 1,1 0 0,0 1-1,1 1 1,-20 16 0,1 3-10,-27 32 0,36-37-48,2 1 1,-20 30-1,35-47-91,0 0 1,0 1-1,1-1 0,0 1 1,0 0-1,1 0 0,0 0 1,0 0-1,0 1 0,1-1 1,0 0-1,0 1 0,1-1 1,1 12-1,-1-17-59,1 1-1,0 0 1,0 0-1,0-1 1,0 1-1,0-1 1,1 1-1,-1-1 1,1 1 0,0-1-1,-1 0 1,1 0-1,0 0 1,0 0-1,0 0 1,1 0-1,-1-1 1,0 1-1,1-1 1,-1 1 0,1-1-1,0 0 1,-1 0-1,6 1 1,5 1-174,-1 0 0,1-2-1,0 1 1,16-2 0,31-1-170,2-5-107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18612,'-6'6'362,"0"1"1,1 0-1,0-1 1,1 2-1,0-1 1,0 0-1,0 1 0,1 0 1,0 0-1,0 0 1,1 0-1,0 0 0,1 0 1,0 1-1,-1 10 1,2-14-281,0 0 1,1-1-1,-1 1 1,1-1-1,0 1 1,0-1-1,0 1 1,0-1-1,1 0 1,0 1-1,0-1 1,0 0-1,0 0 1,1 0-1,-1-1 1,1 1-1,0-1 1,0 1-1,1-1 1,-1 0-1,1 0 1,-1 0-1,1-1 1,0 1-1,0-1 1,0 0-1,0 0 1,1-1-1,4 3 1,-1-3-4,0 1 0,0-1 0,1 0 0,-1 0 0,0-1 1,0 0-1,0-1 0,1 0 0,-1 0 0,0 0 0,0-1 0,0-1 1,12-4-1,-9 2 40,-1-1 1,1 1-1,-1-2 1,1 0 0,-2 0-1,1 0 1,-1-2 0,12-13-1,-18 20-68,-1-1 0,0 0 0,0 0 0,0 0 0,0 0 0,-1-1-1,1 1 1,-1 0 0,0-1 0,0 1 0,0-1 0,1-6 0,-2 8-27,0 0 0,0 0 0,0 0 0,-1 0 0,1 0 0,-1 0 1,1 0-1,-1 0 0,1 0 0,-1 1 0,0-1 0,0 0 0,0 0 0,0 1 0,0-1 1,-1 0-1,1 1 0,0-1 0,-1 1 0,1 0 0,-1-1 0,1 1 0,-1 0 0,-2-1 0,-3-1 24,0 0-1,0 0 1,0 1-1,0-1 0,0 2 1,0-1-1,-1 1 0,1 0 1,-1 1-1,1 0 1,-10 1-1,8 0-274,0 0 0,0 0-1,0 1 1,1 0 0,-1 0 0,0 1 0,1 1-1,-16 7 1,24-10 191,-1-1-1,1 0 1,0 0 0,-1 1-1,1-1 1,-1 0 0,1 0-1,0 1 1,-1-1 0,1 0-1,0 1 1,0-1 0,-1 1-1,1-1 1,0 0-1,0 1 1,-1-1 0,1 1-1,0-1 1,0 1 0,0-1-1,0 1 1,6 0-508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 20348,'3'-5'3632,"-2"18"-1524,-5 37-560,1-24-1023,-2 132 142,6-128-955,1-1 0,1 1-1,10 38 1,-13-65 233,6 16-982,-6-18 997,0 0-1,1-1 1,-1 1 0,0 0 0,0-1 0,1 1 0,-1 0 0,0-1 0,1 1 0,-1-1-1,0 1 1,1 0 0,-1-1 0,1 1 0,-1-1 0,1 0 0,0 1 0,-1-1-1,1 1 1,-1-1 0,2 1 0,-8-15-677,-3 0 243</inkml:trace>
  <inkml:trace contextRef="#ctx0" brushRef="#br0" timeOffset="1">1 232 19780,'0'4'1937,"7"2"-1177,6-1-272,13 3 984,7-7-368,15 2-511,4-3-369,7-6-1089,3-8 913,3 0-216,3-1-176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17 20708,'-2'-2'242,"-1"0"0,0 0-1,1 1 1,-1-1 0,0 1-1,0 0 1,0 0-1,0 0 1,0 0 0,0 0-1,0 1 1,0-1 0,0 1-1,0 0 1,0 0 0,0 0-1,0 0 1,0 1-1,0-1 1,0 1 0,0 0-1,-3 1 1,-9 2 270,0 2-1,-27 13 1,16-5-406,0 1 0,1 1 0,1 1 0,-37 34 0,48-38-69,0 1-1,1 0 0,0 1 1,1 0-1,1 1 0,0 0 0,1 0 1,-11 28-1,19-40-30,0-1 0,-1 0 1,1 1-1,0-1 0,1 1 0,-1-1 0,1 1 0,-1 0 0,1-1 1,0 1-1,0 0 0,1-1 0,-1 1 0,1-1 0,0 1 0,0-1 1,0 1-1,0-1 0,0 1 0,1-1 0,0 0 0,0 0 0,0 0 1,0 0-1,0 0 0,0 0 0,1 0 0,-1-1 0,1 1 0,0-1 1,0 0-1,0 0 0,0 0 0,0 0 0,0 0 0,0-1 0,7 3 1,3 0-243,0-1 0,1 0 0,-1 0 1,1-2-1,-1 1 0,1-2 0,20-1 1,1-2-493,57-14 1,-40 4 37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 18676,'-4'6'473,"0"1"0,0-1-1,1 1 1,0 0 0,0 0 0,1 0 0,0 0 0,0 0-1,-1 12 1,3-17-377,-1 0 0,1 0 0,1 1 0,-1-1 0,0 0 0,0 0 0,1 0 0,-1 1 0,1-1 0,0 0 0,0 0 0,0 0 0,0 0 0,0 0 0,0 0 0,0 0 0,1-1 0,-1 1 0,1 0 0,-1-1 0,1 1 0,0-1 0,-1 1-1,1-1 1,0 0 0,0 0 0,0 0 0,0 0 0,0 0 0,0 0 0,1 0 0,-1-1 0,0 1 0,0-1 0,3 1 0,8 0-99,-1 0 0,0-1 0,1 0 0,-1-1 0,0 0 0,0-1 0,0-1-1,0 1 1,0-2 0,0 0 0,19-9 0,-11 3-433,0-1-1,-1-1 1,0 0 0,-1-1-1,26-25 1,-17 8-1139,-40 38 740,-10 18 1455,-104 135 3640,112-139-3805,2 1 0,0 0 0,1 1 0,2 0 0,-14 46 0,9 2-340,11-48-755,-1-1 0,-16 45 0,14-54 280,-1-8-121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22853,'-4'18'2384,"1"-7"-1487,-2-8-393,4 0 1488,1 0-888,9-5-536,0-8-375,6-4-986,1-4-623,-7-11 1128,-2 1-232,-3-9-216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19356,'-8'8'2105,"5"5"-1113,2 1-408,7 3 1472,6 3-543,3 6-665,5-2-224,2 2-248,2 3-64,4-9-264,-1-3-128,4-12-424,6-4-256,1-13-728,3-6-265,0-13 1217,1-7-360,-1-3-216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3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12 15035,'5'-11'2233,"-8"11"-889,-6 11-488,-5 15 1657,-6 10-489,-14 19-416,-5 11-255,-7 15-505,-3 8-160,-2 11-192,4 1-136,1-2-336,5-2-224,11-13-1064,9-6 1136,12-14-224,3-7-64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4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17828,'9'17'1192,"8"-7"-1064,3-5-128,3-13 280,9-2-640,16-9-504,2 4 56,8-5 528,0-1-176,-2-2-161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21733,'0'18'2088,"8"-3"-1360,-2-1-296,6 3 1137,2 1-633,6-1-648,0 0-408,3-5-1080,1-3-289,-2-5 1129,-4 0-344,-3-2-256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17612,'29'29'1296,"-3"-18"-984,0-2-232,15-12-296,5-5 408,17-10-56,9-7-56</inkml:trace>
  <inkml:trace contextRef="#ctx0" brushRef="#br0" timeOffset="1">1574 42 9498,'109'-7'464,"-5"-10"-352,2 0 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4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10394,'137'11'712,"3"-6"-616,-1-5-48,0-5 216,8-2-256,3-1-416,-1 0-128,-12 5-120,-2 5 120,-5 7 160,2 6 120,-5 5 128,-8 0 96,1 0 192,7-2-32,12-5 200,2-9-8,6-5-136</inkml:trace>
  <inkml:trace contextRef="#ctx0" brushRef="#br0" timeOffset="1">3598 112 13419,'105'17'1976,"-11"-3"-1040,-1-2-423,2-5 1951,3-5-1592,9-10-1024,0-7 448,-6-13-392,-1 1-144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4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163 144 8498,'62'-48'2657,"-48"39"-1239,0-1 0,-1 0 0,0-1 0,0-1 0,12-15 0,-25 27-1293,1 0 0,-1-1 1,0 1-1,1 0 0,-1 0 1,0-1-1,0 1 0,1 0 0,-1 0 1,0-1-1,0 1 0,1 0 0,-1-1 1,0 1-1,0 0 0,0-1 1,0 1-1,0 0 0,1-1 0,-1 1 1,0-1-1,0 1 0,0 0 0,0-1 1,0 1-1,0 0 0,0-1 1,0 1-1,0-1 0,-1 1 0,1 0 1,0-1-1,0 1 0,0 0 1,0-1-1,0 1 0,-1 0 0,1-1 1,0 1-1,0 0 0,0 0 0,-1-1 1,1 1-1,0 0 0,-1-1 1,-1 1 102,0-1 1,0 1 0,0 0 0,0 0 0,0 0 0,0 0 0,0 0 0,0 0 0,-3 1-1,-44 11 986,35-7-1155,1 1-1,0 0 1,0 1 0,1 0 0,0 1 0,0 0 0,1 1 0,0 0 0,1 1 0,0 1 0,0-1 0,1 1 0,0 1 0,1 0 0,1 0 0,-10 20 0,7-11-52,1 0 0,1 1 0,1 0 0,1 0 0,1 1 0,1 0 0,1-1 0,1 1 0,2 36 0,0-48-32,1 1 1,1-1 0,0 0-1,1 0 1,0 0-1,0-1 1,1 1 0,1-1-1,9 17 1,-11-22-101,0 0 0,0-1-1,1 0 1,0 0 0,0 0 0,0 0 0,0-1-1,0 1 1,1-1 0,-1 0 0,1-1 0,0 1-1,0-1 1,0 0 0,0 0 0,0 0 0,1-1 0,-1 0-1,0 0 1,1 0 0,9 0 0,-4-1-40,-1-1 1,0 0 0,1-1-1,-1 0 1,0-1-1,13-4 1,18-15-610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20020,'-22'24'902,"0"0"0,2 2-1,1 0 1,1 1 0,1 1 0,-20 47-1,21-36-557,2 1 1,2 0-1,-10 60 0,19-80-272,1 0 0,1 1 0,0-1 0,2 1 0,0-1 0,1 0 0,1 0 0,1 0 0,8 24 0,-9-37-161,0 0 1,0 0-1,1-1 1,0 1-1,0-1 1,0 0-1,1 0 1,0-1-1,0 1 1,0-1-1,1 0 1,6 4-1,-10-7-3,0-1 0,1 1 0,-1-1 0,1 0 0,-1 0 0,1 0 0,0 0 0,-1 0 0,1-1 0,0 1-1,-1-1 1,1 0 0,0 1 0,0-1 0,0-1 0,-1 1 0,1 0 0,0-1 0,0 1 0,-1-1 0,1 0 0,0 0 0,-1 0 0,1 0 0,-1 0-1,0-1 1,1 1 0,-1-1 0,0 0 0,0 1 0,0-1 0,0 0 0,0 0 0,0-1 0,2-2 0,16-25-691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4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18188,'2'3'2894,"-7"6"-1163,-12 15-91,9-15-798,-138 209 2888,-10 13-3394,150-223-450,3-2-136,-1-1-1,0 0 1,0 0 0,0-1 0,0 1-1,-9 6 1,13-11 164,0 0-1,-1 0 0,1 0 1,0 1-1,-1-1 1,1 0-1,0 0 0,-1 0 1,1 0-1,0 0 1,-1 0-1,1 0 0,-1 1 1,1-1-1,0 0 1,-1 0-1,1-1 0,0 1 1,-1 0-1,1 0 1,0 0-1,-1 0 0,1 0 1,0 0-1,-1 0 0,1 0 1,0-1-1,-1 1 1,1 0-1,0 0 0,-1-1 1,1 1-1,-6-14-941,4-20 594,2 31 123,-1-41-972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19676,'11'18'2145,"6"8"-1241,6 1-344,7 6 1152,7 2-375,4-1-489,5 2-328,5-1-728,-2-2-576,-2-12 712,-4-7-168,-2-14-160</inkml:trace>
  <inkml:trace contextRef="#ctx0" brushRef="#br0" timeOffset="1">700 1 18796,'13'16'2473,"4"9"-1473,5 1-400,-1 3 1896,2 11-1319,-1 3-57,-7 13-416,-8 6-176,-10 5-184,-6 5-48,-15 3-112,-5-3-120,-8-8-376,-1-4-512,2-19 696,4-6-136,12-16-88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2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 19780,'0'0'56,"0"-1"-1,0 1 0,1 0 0,-1-1 1,0 1-1,0 0 0,0 0 1,0-1-1,0 1 0,0 0 1,0-1-1,0 1 0,0 0 1,0 0-1,-1-1 0,1 1 1,0 0-1,0 0 0,0-1 1,0 1-1,0 0 0,0-1 1,0 1-1,-1 0 0,1 0 0,0 0 1,0-1-1,0 1 0,-1 0 1,1 0-1,0 0 0,0 0 1,-1-1-1,1 1 0,0 0 1,0 0-1,-1 0 0,1 0 1,0 0-1,0 0 0,-1 0 1,1 0-1,0 0 0,-1 0 0,-14 9 1273,-13 24-54,26-30-1076,-22 28 79,1 2-1,2 0 0,1 1 0,-26 65 0,37-77-221,1 0-1,2 1 0,0 0 0,1 0 0,2 0 0,0 1 0,1-1 0,2 1 0,2 31 0,0-46-78,-1 1 0,1 0 0,1-1 0,0 1-1,0-1 1,1 0 0,0 0 0,0 0 0,1-1 0,0 1 0,7 7 0,-9-12-171,0-1 1,0 0-1,0 0 1,1-1-1,-1 1 1,1-1-1,-1 0 0,1 0 1,0 0-1,0 0 1,0 0-1,0-1 1,0 0-1,0 0 1,0 0-1,1 0 1,-1-1-1,0 1 1,0-1-1,1 0 1,-1-1-1,0 1 1,0-1-1,1 1 1,-1-1-1,0-1 1,7-2-1,-2 0-108,0 0 0,0-1 0,-1 0 0,0 0 0,0-1 0,0 0 0,10-10 0,14-24-1164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2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20268,'-9'6'219,"1"0"0,0 0 0,0 1-1,1 0 1,0 0 0,0 0 0,0 1-1,1 0 1,1 1 0,-1-1 0,1 1 0,1 0-1,-1 1 1,2-1 0,-5 13 0,5-11-130,1 0 1,0 1-1,0-1 1,1 1 0,0 0-1,1-1 1,1 1-1,0 0 1,0-1-1,1 1 1,0-1 0,1 0-1,5 13 1,-7-21-59,1 1 0,0 0 0,-1 0 0,1-1 0,1 1 0,-1-1 0,0 1 0,1-1 0,0 0 0,0 0 0,0 0 0,0 0 0,0-1 0,0 0 0,1 1 0,-1-1 0,1 0 0,0 0 1,-1-1-1,1 1 0,0-1 0,0 0 0,0 0 0,0 0 0,0 0 0,1-1 0,-1 0 0,0 0 0,0 0 0,0 0 0,0-1 0,0 1 0,0-1 0,0 0 0,5-2 0,2-1 68,-1-1 0,1-1-1,-1 0 1,1 0-1,-2-1 1,1 0 0,-1-1-1,0 0 1,-1-1 0,0 1-1,0-2 1,10-14 0,-10 11 26,0 0 0,0 0 1,-1-1-1,-1 0 1,-1 0-1,0-1 1,0 1-1,-2-1 0,4-22 1,-7 31-80,0-1 0,0 1 0,0-1 1,0 0-1,-1 1 0,-1-1 0,1 1 0,-1-1 0,0 1 1,0 0-1,-1 0 0,1 0 0,-2 0 0,1 0 1,-1 1-1,-5-8 0,6 10-59,0-1 1,-1 1-1,0 0 0,1 0 0,-1 1 1,0-1-1,0 1 0,0 0 1,-1 0-1,1 0 0,0 1 0,-1-1 1,1 1-1,-1 0 0,1 0 1,-1 1-1,0-1 0,1 1 0,-1 0 1,0 0-1,1 1 0,-1 0 1,-8 1-1,9 0-129,0-1 0,0 1 1,0-1-1,0 1 0,0 0 0,1 1 0,-1-1 1,1 0-1,-5 5 0,7-6 44,0 0 0,-1 0-1,1 1 1,0-1 0,0 0 0,0 1-1,0-1 1,0 1 0,0-1 0,1 1 0,-1-1-1,0 1 1,1-1 0,-1 1 0,1 0 0,0-1-1,-1 1 1,1 0 0,0-1 0,0 1-1,0 0 1,0-1 0,1 1 0,-1 0 0,1 2-1,-1-3 59,0 0-1,1-1 1,-1 1-1,0 0 1,1 0-1,-1-1 1,1 1-1,-1-1 1,1 1-1,-1 0 1,1-1-1,-1 1 1,1-1-1,0 1 0,-1-1 1,1 0-1,1 1 1,19 3-851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14939,'1'-1'91,"-1"1"-1,0 0 1,1 0-1,-1 0 1,1 0-1,-1 0 1,0 0-1,1 0 0,-1 0 1,0 0-1,1 0 1,-1 0-1,0 0 1,1 0-1,-1 1 1,0-1-1,1 0 1,-1 0-1,0 0 1,1 0-1,-1 1 1,0-1-1,1 0 1,-1 0-1,0 0 1,0 1-1,1-1 1,-1 0-1,0 1 0,0-1 1,1 1-1,-3 12 1900,-20 22 575,14-23-1394,7-10-1060,-4 6 171,0-1-1,1 1 0,0 0 0,0 1 1,0-1-1,1 1 0,1-1 1,0 1-1,0 0 0,-2 18 1,5-26-278,-1 0 0,0-1 1,1 1-1,-1 0 0,1 0 0,-1 0 1,0-1-1,1 1 0,0 0 1,-1-1-1,1 1 0,-1 0 1,1-1-1,0 1 0,0-1 0,-1 1 1,1-1-1,0 1 0,0-1 1,0 1-1,-1-1 0,1 0 1,0 0-1,0 1 0,0-1 0,0 0 1,1 0-1,34 4-30,-19-3 29,6 3-4,0 0 0,0 2 0,39 15 0,-54-18 13,0 1 0,0 0 1,-1 0-1,1 1 0,-1 0 1,0 0-1,-1 1 0,1-1 1,-1 2-1,0-1 0,0 1 0,-1-1 1,7 13-1,-10-16 14,-1 1-1,1-1 1,-1 1-1,0-1 1,0 1-1,0 0 1,0-1-1,-1 1 1,1 0-1,-1 0 1,0-1-1,0 1 1,0 0-1,-1 0 1,0 0 0,-1 5-1,0-3 25,-1 0-1,1-1 1,-1 1-1,0-1 1,-1 0-1,1 0 1,-1 0-1,0 0 1,-7 6 0,1-2 44,-1-1 1,1 0 0,-1-1 0,-1 0 0,1-1 0,-1 0-1,0-1 1,0 0 0,-14 3 0,19-6-158,0-1 0,0 0-1,-1 0 1,1 0 0,0-1 0,0 0 0,0-1 0,0 0 0,0 0-1,0 0 1,0-1 0,0 0 0,-10-4 0,13 4-109,1 0 1,0 0-1,-1 0 0,1 0 0,0-1 1,1 1-1,-1-1 0,0 0 1,1 0-1,-1 0 0,1 0 1,0 0-1,0-1 0,0 1 0,0 0 1,1-1-1,0 0 0,-1 1 1,1-1-1,0 0 0,1 1 1,-1-1-1,1 0 0,0 0 0,-1 0 1,2-4-1,6-26-812,7-1-336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2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18348,'18'-36'3207,"-11"72"1020,17 79-3613,5-2 0,88 218 1,-94-291-2173,-24-45 1292,-1-1-1,0 1 1,-1-1 0,1 1-1,-1 0 1,0 0 0,0 0-1,0 0 1,-7-6 0,1-1-146,-33-40-1010,-55-54 1,-3 10 3347,100 96-1865,0-1 0,-1 1 0,1 0-1,0 0 1,-1 0 0,1 0-1,0-1 1,0 1 0,0 0 0,-1 0-1,1-1 1,0 1 0,0 0 0,0 0-1,-1-1 1,1 1 0,0 0-1,0 0 1,0-1 0,0 1 0,0 0-1,0-1 1,0 1 0,0 0 0,0 0-1,0-1 1,0 1 0,0 0 0,0-1-1,0 1 1,0 0 0,0-1-1,0 1 1,0 0 0,0-1 0,13-2 1077,31 6-438,-30-1-396,-3-2-374,0 1 0,0-2 0,-1 1 0,1-2-1,0 1 1,-1-1 0,1-1 0,-1 0 0,0-1-1,0 0 1,0 0 0,0-1 0,-1 0 0,0-1 0,16-11-1,16-21-205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20108,'-9'24'1678,"-7"35"-1,14-51-1449,1-1 1,0 1-1,1 0 1,-1-1-1,2 1 1,-1-1 0,1 1-1,0 0 1,3 9-1,-4-16-212,1 1 0,-1 0 0,1-1-1,0 1 1,-1 0 0,1-1 0,0 1 0,0-1-1,0 1 1,0-1 0,0 0 0,1 1 0,-1-1-1,0 0 1,1 0 0,-1 0 0,0 0 0,1 0-1,-1 0 1,1 0 0,0-1 0,-1 1 0,1 0-1,0-1 1,-1 1 0,1-1 0,0 0 0,-1 0-1,1 0 1,0 1 0,0-2 0,-1 1 0,1 0 0,0 0-1,0 0 1,-1-1 0,1 1 0,0-1 0,-1 1-1,1-1 1,2-1 0,4-2 14,-1 0 0,0 0 0,0 0-1,0-1 1,0 0 0,-1 0 0,10-10 0,-3 1 113,-1-1 0,0-1 0,-2 0 0,1-1 0,14-34 0,-25 51-139,0 0 0,0 0 1,1 0-1,-1 0 1,0 0-1,0 0 0,0 0 1,0 0-1,0 0 1,0 0-1,0 0 0,0 0 1,0 0-1,0 0 1,0 0-1,0 0 0,0 0 1,0 0-1,0 0 1,1 0-1,-1 0 1,0 0-1,0 0 0,0 0 1,0 0-1,0 0 1,0 0-1,0 0 0,0 0 1,0 0-1,0 0 1,0 0-1,0 0 0,0 0 1,0 0-1,0 0 1,0 0-1,0 0 0,1 0 1,-1 0-1,0-1 1,-1 15 61,-3 26-73,3-27 29,-1-1-15,0 9 25,0 39 1,2-55-30,0-1 0,0 0 0,1 1 0,-1-1 0,1 0 0,0 0 0,1 1 0,-1-1 0,1 0 0,-1 0 0,1-1 0,0 1 0,1 0 0,-1 0 0,5 4 0,-5-7-57,-1 1-1,1-1 1,0 0-1,0 0 1,0 1-1,0-1 1,0-1-1,0 1 1,0 0-1,0 0 1,1-1 0,-1 0-1,0 1 1,0-1-1,0 0 1,1 0-1,-1 0 1,0 0-1,0 0 1,1-1-1,-1 1 1,0-1-1,0 1 1,3-2-1,-1 0-50,0 0 0,0 0 0,0 0-1,0-1 1,0 0 0,0 0 0,0 0 0,-1 0-1,0 0 1,5-7 0,8-13-362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45 15531,'-14'-33'2042,"3"22"-904,11 11-1091,0 0 0,-1 0 0,1 0 0,0 0-1,-1 0 1,1 0 0,-1 0 0,1 0 0,0 0-1,-1 1 1,1-1 0,0 0 0,-1 0 0,1 0-1,0 1 1,0-1 0,-1 0 0,1 0 0,0 1-1,0-1 1,-1 0 0,1 0 0,0 1-1,0-1 1,0 0 0,-1 1 0,1-1 0,0 1-1,0-1 1,0 0 0,0 1 0,0-1 0,0 0-1,0 1 1,0-1 0,0 0 0,0 1 0,-2 15 462,0-1 0,2 1 0,0 0-1,0-1 1,1 1 0,1-1 0,5 20 0,-1 0-63,116 651 4207,-119-671-4556,-3-12-61,1 1 0,-1 0 1,1-1-1,0 1 0,0 0 1,1-1-1,-1 1 0,1-1 1,-1 0-1,1 1 0,0-1 1,3 4-1,-4-7-30,-1 0 0,0 0 0,0 0 0,0 1 0,1-1 0,-1 0 0,0 0 0,0 0 0,1 0 0,-1 0 0,0 0 0,0 0 0,0 0 0,1 0 0,-1 0 0,0 0-1,0 0 1,1 0 0,-1 0 0,0 0 0,0 0 0,0 0 0,1 0 0,-1-1 0,0 1 0,0 0 0,0 0 0,1 0 0,-1 0 0,0 0 0,0 0 0,0-1 0,0 1 0,0 0 0,1 0 0,-1 0 0,0-1 0,0 1 0,0 0 0,0 0 0,0 0 0,0-1 0,0 1-1,0 0 1,0 0 0,1 0 0,-1-1 0,0 1 0,0 0 0,0 0 0,0-1 0,0 1 0,-1 0 0,1 0 0,0 0 0,0-1 0,0 1 0,0 0 0,0 0 0,0 0 0,0-1 0,0-18 107,-3-16 62,-1 1 0,-17-64 1,-31-63 166,44 137-317,4 11-18,0 0-1,-2 0 1,1 1-1,-1-1 1,-1 1-1,-11-15 1,18 26-8,0 1 1,0 0 0,0 0-1,0 0 1,0-1 0,0 1-1,0 0 1,-1 0 0,1 0-1,0-1 1,0 1 0,0 0 0,0 0-1,0 0 1,-1 0 0,1-1-1,0 1 1,0 0 0,0 0-1,0 0 1,-1 0 0,1 0-1,0 0 1,0 0 0,-1-1-1,1 1 1,0 0 0,0 0-1,0 0 1,-1 0 0,1 0-1,0 0 1,0 0 0,-1 0-1,1 0 1,0 0 0,0 0-1,0 0 1,-1 1 0,1-1-1,0 0 1,-1 11-23,8 19-26,-3-20 30,0-1 0,1 1-1,-1-1 1,2 0 0,-1-1-1,1 1 1,1-1-1,0 0 1,0-1 0,0 1-1,1-1 1,11 7-1,-15-11 14,1 0-1,0 0 0,0-1 1,0 0-1,1 0 0,-1 0 0,1-1 1,-1 1-1,1-1 0,-1-1 0,1 1 1,0-1-1,-1 0 0,1 0 1,-1 0-1,1-1 0,0 0 0,-1 0 1,1-1-1,-1 1 0,0-1 0,1 0 1,-1-1-1,5-2 0,0-2 16,0 1 0,-1-1 0,0-1-1,-1 0 1,0 0 0,0 0 0,0-1-1,-1 0 1,-1-1 0,7-11 0,-8 12 18,0 1-1,-1-1 1,-1 0 0,1 0 0,-1 0-1,-1 0 1,0 0 0,0-1-1,-1 1 1,0-1 0,-1 1 0,-1-16-1,1 25-25,0 0 0,0 0-1,0 0 1,0 0-1,0 0 1,0 0 0,0 0-1,0 0 1,0 1-1,0-1 1,0 0 0,0 0-1,-1 0 1,1 0-1,0 0 1,0 0 0,0 0-1,0 0 1,0 0-1,0 0 1,0 0 0,0 0-1,0 0 1,0-1-1,-1 1 1,1 0 0,0 0-1,0 0 1,0 0-1,0 0 1,0 0 0,0 0-1,0 0 1,0 0-1,0 0 1,0 0 0,0 0-1,0 0 1,0 0-1,0 0 1,0 0 0,0 0-1,-1-1 1,1 1-1,0 0 1,0 0 0,0 0-1,0 0 1,0 0-1,0 0 1,0 0 0,0 0-1,0 0 1,0 0 0,0 0-1,0-1 1,0 1-1,0 0 1,0 0 0,0 0-1,0 0 1,1 0-1,-4 7 8,1 10-2,2 1 1,0-1-1,0 1 1,2 0-1,0-1 1,1 0-1,10 33 1,-12-46-5,1 0-1,-1 0 1,1 0 0,-1-1-1,1 1 1,0 0 0,1-1 0,-1 1-1,1-1 1,4 6 0,-5-8 0,-1 0 0,1 0 1,-1 0-1,1 0 0,0 0 1,-1 0-1,1-1 0,0 1 1,-1-1-1,1 1 0,0-1 1,0 1-1,-1-1 0,1 0 0,0 0 1,0 0-1,0 0 0,-1 0 1,1-1-1,0 1 0,0 0 1,0-1-1,-1 1 0,1-1 1,0 0-1,2-1 0,7-5 10,0 0 0,-1-1 0,0 0 0,0-1-1,-1 0 1,0 0 0,12-17 0,-12 15-2,0 0 0,1 1 0,0 0-1,0 0 1,1 1 0,14-9 0,-23 17-9,-1 1-1,1-1 1,0 0 0,-1 0 0,1 1-1,0-1 1,0 1 0,-1 0-1,1-1 1,0 1 0,0 0-1,0 0 1,-1 0 0,1 0-1,0 0 1,0 0 0,0 1-1,-1-1 1,1 1 0,0-1-1,0 1 1,-1 0 0,1 0-1,-1-1 1,1 1 0,-1 0-1,1 0 1,-1 1 0,1-1-1,-1 0 1,0 0 0,0 1-1,1-1 1,-1 1 0,1 2-1,5 6 1,-1 1-1,-1 0 1,0 0 0,6 17-1,-3-7 10,-7-17-8,2 3 19,0 0-1,1 0 1,7 12-1,-10-18-13,-1 0 1,1 0-1,0 0 0,0 0 0,0 0 0,0 0 0,0 0 1,0 0-1,0 0 0,0 0 0,0-1 0,0 1 0,0 0 1,0-1-1,1 1 0,-1-1 0,0 0 0,0 1 0,1-1 1,-1 0-1,0 0 0,1 0 0,-1 1 0,0-1 0,1-1 1,-1 1-1,0 0 0,1 0 0,1-1 0,5-3 31,0 0 1,-1-1-1,0 0 0,0 0 0,0-1 1,0 1-1,10-13 0,-8 8 5,0 1 0,20-14-1,-25 20-52,-1 1-1,1 0 1,0 0 0,0 1-1,-1-1 1,1 1-1,0 0 1,0 0-1,0 0 1,1 1 0,-1-1-1,0 1 1,5 0-1,-6 0-52,0 1-1,-1-1 0,1 1 0,0-1 1,0 1-1,-1 0 0,1 0 0,-1 1 1,1-1-1,-1 0 0,1 1 0,-1-1 1,0 1-1,4 3 0,0 2-562,0 0-1,0 1 1,5 9-1,-7-11 261,0 0 0,1 1 1,0-2-1,0 1 0,6 5 0,4-2-639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38 16388,'1'-2'438,"1"0"0,-1 0 0,0 0 0,1 0 0,-1 0 1,0 0-1,-1 0 0,1 0 0,0-1 0,0-2 0,-1 4-320,0 1-1,0-1 1,0 1-1,0-1 1,0 1-1,0 0 1,0-1-1,0 1 0,0-1 1,0 1-1,0 0 1,-1-1-1,1 1 1,0 0-1,0-1 1,0 1-1,-1 0 0,1-1 1,0 1-1,-1 0 1,1-1-1,0 1 1,0 0-1,-1-1 0,-1 1 77,1 0 0,0-1-1,0 1 1,0 0-1,-1 0 1,1-1-1,0 1 1,0 0-1,0 0 1,-1 0-1,1 1 1,-2-1-1,-2 2 72,0-1 0,0 1 0,0 0 0,0 0 0,0 0 1,1 1-1,-1 0 0,1 0 0,0 0 0,0 0 0,0 1 0,0 0 0,-5 6 0,-4 6 6,1 1-1,-10 20 0,17-28-222,1-1-1,0 1 1,0 0-1,1 0 1,0 0-1,1 1 1,0-1-1,1 1 1,0 0-1,0 9 1,1-16-64,0 0 0,0 0 1,0 0-1,0-1 1,1 1-1,-1 0 1,1 0-1,0-1 0,0 1 1,0 0-1,0-1 1,1 1-1,-1-1 0,1 1 1,-1-1-1,1 0 1,0 0-1,0 0 1,0 1-1,0-2 0,0 1 1,0 0-1,1 0 1,-1-1-1,0 1 1,1-1-1,0 0 0,-1 0 1,1 0-1,0 0 1,-1 0-1,1-1 0,0 1 1,0-1-1,0 0 1,-1 1-1,1-1 1,3-1-1,8 0-298,1-1 1,-1-1-1,0 0 1,0-1-1,-1-1 1,1 0-1,-1-1 1,24-13-1,0-3-330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7202,'1'-76'3329,"4"30"7268,-2 54-8923,2 5-812,38 192 4237,-16-66-4455,49 147 1,-73-277-618,-1-1 1,1 0 0,1-1 0,0 1-1,0 0 1,0-1 0,1 0-1,8 11 1,-12-18-21,0 1 0,-1-1-1,1 1 1,-1-1 0,1 1 0,0-1 0,-1 0-1,1 1 1,0-1 0,-1 0 0,1 0 0,0 1-1,-1-1 1,1 0 0,0 0 0,0 0-1,-1 0 1,1 0 0,0 0 0,0 0 0,-1 0-1,1 0 1,0 0 0,0 0 0,-1-1-1,1 1 1,0 0 0,0-1 0,0 0 7,1 0 0,-1 0 0,0 0 0,0 0 0,0 0 0,0 0 1,0 0-1,0-1 0,0 1 0,0 0 0,-1-1 0,2-2 0,1-6 57,0-1-1,0 0 1,-2 0-1,1 0 0,-1 0 1,-1 0-1,-1-18 1,-12-82 320,12 103-364,0 7-24,-1-17 53,0 0 0,-2 0 0,0 1 0,-2-1 0,0 1 0,-11-24 0,6 28-41,11 13-15,0 0 0,0 0 0,0 0 0,-1-1 1,1 1-1,0 0 0,0 0 0,0 0 0,0 0 0,-1 0 0,1 0 0,0 0 1,0 0-1,0 0 0,0 0 0,-1 0 0,1 0 0,0 0 0,0 0 0,0 0 0,-1 0 1,1 0-1,0 0 0,0 1 0,0-1 0,0 0 0,-1 0 0,1 0 0,0 0 0,0 0 1,0 0-1,0 0 0,0 1 0,0-1 0,-1 0 0,1 0 0,0 0 0,0 0 1,0 0-1,0 1 0,-1 1-1,1 1 0,-1-1 1,1 0-1,-1 1 0,1-1 0,0 1 1,0-1-1,0 1 0,0-1 0,1 3 1,2 14-15,1 0 0,1 0 0,13 33 0,-13-41 5,-1-1 0,2 0 0,-1 0 0,2 0 0,-1-1 0,1 0 0,0 0 0,10 8 0,-14-15 7,-1 1 0,1-1 0,-1-1 0,1 1 0,0 0 0,0-1 0,0 1 0,0-1 0,0 0 0,0 0 0,0 0 0,0 0 0,1-1 0,-1 1 0,0-1 0,0 0 0,6 0 0,-4-1 0,-1 0 0,1 0 0,-1-1 0,1 1 0,-1-1 0,1 0 0,-1 0 0,0-1 0,0 1 0,0-1 0,3-3 0,5-5 2,-1 0 0,-1-1 0,1-1 1,-2 1-1,0-2 0,10-19 0,1-10 41,19-57 0,-33 130-41,-4 20-27,-2-13 18,2 1-1,2 0 1,2-1 0,10 38 0,-15-70 6,1 0 0,0 0-1,0-1 1,0 1 0,1-1-1,0 0 1,5 7 0,-8-11-17,1 1 0,0 0 1,-1 0-1,1-1 0,0 1 1,0 0-1,0-1 0,0 1 1,0-1-1,-1 1 0,1-1 0,0 0 1,0 1-1,0-1 0,0 0 1,0 0-1,0 1 0,0-1 1,0 0-1,0 0 0,0 0 1,0 0-1,1 0 0,-1-1 0,0 1 1,0 0-1,0 0 0,0-1 1,-1 1-1,1 0 0,0-1 1,0 1-1,0-1 0,0 1 0,0-1 1,0 0-1,-1 1 0,1-1 1,0 0-1,0 0 0,-1 1 1,1-2-1,4-4-240,-1 0-1,0 0 1,0 0 0,0-1 0,-1 1 0,0-1-1,0 0 1,-1 0 0,0 0 0,1-7-1,1-4-37,-2-1-1,-1 1 0,0-19 0,-4-28-633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22309,'-10'0'2128,"5"7"-1472,2 3-288,4 0 1185,7 1-449,3 1-816,4 0-472,2 2-888,1 0-385,2 1 1161,-1-1-288,-1-2-240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18548,'2'6'379,"0"1"0,-1-1 0,0 1 0,0 0 1,-1 0-1,0-1 0,0 1 0,-1 0 0,1-1 0,-3 10 0,0 7 881,0 1-88,1-11-632,1 0 0,0 1-1,1-1 1,2 17 0,-2-30-518,0 1-1,0-1 1,0 1 0,0-1 0,0 1 0,0-1 0,0 1 0,1-1 0,-1 1 0,0-1 0,0 1-1,1-1 1,-1 0 0,0 1 0,0-1 0,1 1 0,-1-1 0,0 0 0,1 1 0,-1-1 0,1 0 0,-1 1-1,0-1 1,1 0 0,-1 0 0,1 1 0,-1-1 0,1 0 0,-1 0 0,1 0 0,-1 0 0,1 1 0,-1-1-1,1 0 1,-1 0 0,1 0 0,-1 0 0,1 0 0,-1 0 0,1-1 0,-1 1 0,1 0 0,-1 0-1,1 0 1,-1 0 0,1-1 0,-1 1 0,1 0 0,-1 0 0,0-1 0,1 1 0,-1 0 0,1-1 0,0 0-1,30-24 434,-21 15-278,3-1-54,1 1 0,0 0 0,0 1 0,21-9 1,-31 16-118,0 0-1,-1 1 1,1-1 0,0 1 0,0 0 0,0 1 0,0-1 0,0 0 0,1 1 0,-1 0 0,0 0 0,0 1 0,0-1 0,0 1 0,0 0 0,0 0 0,0 0 0,0 0 0,0 1 0,-1-1 0,1 1 0,0 0 0,6 5 0,-4-1-3,1 0 0,-1 1 0,0 0 0,-1 0 0,0 1 0,5 8 0,10 14 7,-20-29-8,1 0 1,0 0-1,-1 0 1,1 0-1,0 0 1,0-1-1,-1 1 1,1 0-1,0 0 1,0-1-1,0 1 1,0 0-1,0-1 1,0 1-1,0-1 1,1 1 0,-1-1-1,0 0 1,0 1-1,0-1 1,0 0-1,1 0 1,-1 0-1,0 0 1,0 0-1,0 0 1,0 0-1,1 0 1,-1-1-1,0 1 1,0 0 0,0-1-1,0 1 1,0-1-1,0 1 1,0-1-1,0 1 1,0-1-1,0 0 1,0 1-1,2-3 1,3-3 41,0-1 0,0 0 1,0 0-1,7-12 0,-4 6 1,-5 7-20,0 1 0,0 0 0,0 0 0,1 0 1,0 0-1,7-5 0,-11 9-19,0 1 0,0-1-1,0 1 1,0-1 0,0 1 0,0 0 0,1-1-1,-1 1 1,0 0 0,0 0 0,0-1 0,0 1-1,0 0 1,1 0 0,-1 0 0,0 1-1,0-1 1,1 0 0,0 1-1,0 0 1,-1 0-1,1 0 0,-1 0 1,0 0-1,1 0 1,-1 0-1,0 0 0,0 1 1,1-1-1,-1 0 0,0 1 1,0-1-1,-1 1 0,3 3 1,4 13-75,-1 1 1,-1-1-1,0 1 1,-1 1 0,1 27-1,0-14-651,-4-30 406,-1-10 136,1-20-100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4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18340,'0'1'110,"-1"-1"-1,1 1 1,0 0 0,0-1 0,0 1-1,0-1 1,0 1 0,0 0 0,0-1 0,0 1-1,0-1 1,0 1 0,0 0 0,1-1-1,-1 1 1,0-1 0,0 1 0,1-1-1,-1 1 1,0-1 0,1 1 0,-1-1-1,0 1 1,1-1 0,-1 1 0,1-1-1,-1 1 1,0-1 0,1 0 0,-1 1 0,1-1-1,-1 0 1,1 0 0,0 1 0,-1-1-1,2 0 1,22 14 1986,-4-6-1227,1-1 0,-1-2 0,1 0 0,25 3 0,87 3 115,-118-10-844,20 1-120,154 2-2884,-181-7 861,-14-3 987,-13 1 86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4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19308,'15'21'2417,"9"-7"-1457,18-8-320,8-6 1312,10-3-687,4-3-185,-1-5-472,-5-1-264,-7 4-720,-7-2-600,-18-3 816,-11 4-200,-15-5-104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5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230 118 14283,'35'-21'3842,"51"-39"-1,-73 50-2321,-10 8-1136,0 0 0,-1-1-1,0 1 1,0 0-1,0-1 1,0 1 0,2-3-1,-4 4-349,0 1-1,0 0 1,0 0 0,1 0-1,-1 0 1,0 0-1,0 0 1,0 0 0,0 0-1,0-1 1,0 1 0,0 0-1,0 0 1,0 0-1,0 0 1,0 0 0,0 0-1,0 0 1,0-1-1,0 1 1,0 0 0,0 0-1,0 0 1,0 0-1,0 0 1,0 0 0,0-1-1,0 1 1,0 0-1,0 0 1,0 0 0,0 0-1,0 0 1,0 0-1,-1 0 1,1-1 0,0 1-1,0 0 1,0 0 0,0 0-1,0 0 1,0 0-1,0 0 1,0 0 0,-1 0-1,1 0 1,0 0-1,0 0 1,0 0 0,0 0-1,0 0 1,-1 0-1,-15 5 893,-15 12-744,0 1 0,2 1 0,0 2 0,1 1-1,1 1 1,1 1 0,1 2 0,-40 52 0,55-62-176,0 0 0,0 0 0,2 1 0,0 0 0,-10 34 0,15-42-8,1-1 0,0 1 0,1 0 0,-1 0-1,2 0 1,-1 0 0,2 0 0,-1 0 0,1 0 0,0-1-1,1 1 1,0 0 0,0 0 0,5 11 0,-4-15-21,-1-1 1,1 0 0,0 0-1,0 0 1,0 0 0,1-1-1,-1 1 1,1-1 0,0 0 0,0 0-1,0 0 1,0 0 0,0-1-1,1 0 1,-1 0 0,1 0-1,0 0 1,-1-1 0,1 0-1,0 0 1,0 0 0,0 0-1,0-1 1,0 0 0,0 0 0,7-1-1,6-1-325,1-1 0,-1 0 0,1-2 1,-1 0-1,29-13 0,-14 2-146,51-31 1,-25 10-127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5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26 15715,'-21'7'1670,"12"-4"-983,-1 0 0,1 1 1,0 0-1,0 0 1,0 1-1,-13 10 1,21-15-623,1 0 1,0 0 0,-1 0-1,1 1 1,0-1-1,-1 0 1,1 0 0,0 1-1,0-1 1,-1 0-1,1 0 1,0 1 0,0-1-1,0 0 1,-1 1 0,1-1-1,0 0 1,0 0-1,0 1 1,0-1 0,0 0-1,0 1 1,0-1-1,0 1 1,0-1 0,0 0-1,0 1 1,0-1-1,0 0 1,0 1 0,0-1-1,0 0 1,0 1 0,0-1-1,0 1 1,13 3 1146,20-4-271,81-13 633,-27 3-944,0 3 0,92 5 0,-120 7-576,-33-2-39,0-1 0,0-1-1,40-4 1,-65 3-26,-1 0 0,1 0 0,0 0 0,-1 0 0,1 0 0,0 0 0,-1 0 0,1 0 0,-1 0 0,1-1 0,0 1 0,-1 0 0,1 0 0,-1-1 0,1 1 0,-1-1 0,1 1 0,-1 0 0,1-1 0,-1 1 0,2-2 0,-2 2-20,-1-1-1,1 1 0,0-1 1,0 1-1,0 0 0,0-1 1,0 1-1,-1-1 0,1 1 1,0 0-1,0-1 0,-1 1 1,1-1-1,0 1 0,-1 0 1,1-1-1,0 1 0,-1 0 1,1 0-1,-1-1 0,0 1 1,-26-13-1175,-28-8 406,23 7 269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5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16900,'1'-1'194,"0"1"0,0-1 0,0 0 1,-1 0-1,1 1 0,0-1 0,0 1 1,0-1-1,0 1 0,1-1 0,-1 1 1,0 0-1,1-1 0,-1 1-97,-1 0-1,0 0 1,1 0-1,-1 0 1,0 1-1,0-1 1,1 0-1,-1 0 1,0 0-1,1 0 1,-1 0-1,0 1 1,0-1-1,1 0 1,-1 0-1,0 0 1,0 1-1,0-1 1,1 0-1,-1 1 1,0-1-1,0 0 1,0 0-1,0 1 1,1-1-1,-1 0 1,0 1-1,0-1 1,0 1-1,0 31 3003,-1-29-3160,-2 7 808,-1-9 638,3-2-1307,1 0-1,-1 1 1,1-1-1,-1 1 1,1-1-1,-1 0 1,1 0-1,-1 1 1,1-1-1,0 0 1,0 0-1,-1 0 1,1 1-1,0-1 1,0 0-1,0 0 1,0 0-1,0 0 1,-4-13 240,1 13-139,2 8-176,-9 131-21,2-67 28,3-15-4,-2 19 29,4 131 0,3-201-35,3 20 18,-3-25-18,0 1 1,0 0-1,0 0 0,0-1 1,0 1-1,1 0 0,-1-1 0,0 1 1,0 0-1,1-1 0,-1 1 1,0 0-1,1-1 0,-1 1 0,1 0 1,-1-1-1,1 1 0,-1-1 1,1 1-1,0-1 0,-1 1 0,1-1 1,-1 0-1,2 1 0,-1-1-7,-1 0-1,1 0 0,0 0 0,-1 0 1,1-1-1,-1 1 0,1 0 0,-1 0 1,1-1-1,-1 1 0,1 0 0,-1-1 1,0 1-1,1 0 0,-1-1 0,1 1 1,-1-1-1,0 1 0,1 0 1,-1-1-1,0 1 0,1-1 0,-1 1 1,0-1-1,0 0 0,0 1 0,1-1 1,-1 1-1,0-1 0,0 1 0,0-1 1,0 1-1,0-2 0,2-20-732,-2 21 736,-1-7-340,0 0-1,0 0 1,-1 0-1,0 0 0,0 0 1,-1 1-1,0-1 1,0 0-1,-5-8 0,-7-12-443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142 100 14379,'1'-3'210,"-1"1"1,0-1-1,0 1 1,0-1-1,0 1 0,0-1 1,-1 1-1,1-1 0,-1 1 1,-1-5-1,2 7-150,0-1 1,0 1-1,-1 0 0,1-1 0,0 1 1,0-1-1,-1 1 0,1 0 1,0-1-1,-1 1 0,1 0 0,0 0 1,-1-1-1,1 1 0,-1 0 0,1 0 1,0-1-1,-1 1 0,1 0 0,-1 0 1,1 0-1,-1 0 0,1 0 1,-1 0-1,-1 0 63,1 0 0,0 0 0,0 1 0,0-1 0,-1 1 0,1-1 0,0 1 0,0-1 1,0 1-1,0 0 0,0 0 0,0-1 0,-2 3 0,-9 9 1029,0 0 0,1 1 1,1 1-1,-17 26 0,21-30-819,0 0 0,1 1 0,0 0 0,1 0 0,1 0 0,-1 0-1,-2 23 1,6-33-324,-1 0 0,1 0 0,0 0 0,0 0-1,0 0 1,0 0 0,0 0 0,0 0 0,0 0-1,0 0 1,1 0 0,-1 0 0,0 0-1,1 0 1,-1 0 0,0 0 0,1 0 0,-1 0-1,1-1 1,0 1 0,-1 0 0,1 0 0,0-1-1,-1 1 1,1 0 0,0-1 0,0 1 0,1 1-1,0-2-5,0 0-1,0 1 1,0-1 0,0 0-1,0 0 1,0 0-1,0 0 1,0 0-1,0-1 1,0 1-1,0 0 1,0-1-1,2-1 1,7-2-8,0-1 0,0 0 0,15-11 0,3-6 30,-21 15-20,1 0 1,0 1-1,0 0 0,0 1 0,17-7 0,-25 11-4,0 1 0,-1 0-1,1-1 1,0 1 0,1 0 0,-1 0 0,0-1-1,0 1 1,0 0 0,0 0 0,0 0 0,0 1-1,0-1 1,0 0 0,0 0 0,0 0 0,0 1-1,0-1 1,0 0 0,0 1 0,0-1-1,-1 1 1,1 0 0,0-1 0,0 1 0,0-1-1,0 1 1,-1 0 0,1 0 0,0-1 0,-1 1-1,1 0 1,-1 0 0,1 0 0,0 1-1,1 4 2,0-1 1,-1 1-1,1-1 0,-1 1 0,0 8 0,2 5 16,-3-16-14,2 5 9,0 0 0,0-1 0,1 1 0,6 12 0,-8-19-6,-1 1 0,1-1-1,0 0 1,0 1-1,0-1 1,0 0-1,0 1 1,0-1 0,1 0-1,-1 0 1,0 0-1,1 0 1,-1 0-1,1-1 1,-1 1 0,1 0-1,-1-1 1,1 1-1,-1-1 1,1 1-1,-1-1 1,1 0 0,0 1-1,-1-1 1,1 0-1,0 0 1,-1 0-1,1 0 1,2-1 0,2-1 30,-1 0 1,1 0-1,-1-1 1,0 0 0,0 0-1,0 0 1,0 0 0,-1-1-1,1 1 1,-1-1-1,0 0 1,0-1 0,0 1-1,-1-1 1,0 0 0,0 0-1,5-10 1,-1 2 65,-2-1-1,1 0 1,-2 0 0,0 0-1,4-29 1,-7 35-56,3-9-213,-4 17 147,1 0 1,0-1-1,-1 1 0,1 0 1,-1-1-1,1 1 1,0 0-1,-1 0 1,1-1-1,0 1 1,-1 0-1,1 0 1,0 0-1,-1 0 1,1 0-1,0 0 0,-1 0 1,1 0-1,0 0 1,-1 1-1,1-1 1,0 0-1,-1 0 1,1 1-1,0-1 1,3 1-259,0 0 1,0 0-1,1-1 1,-1 1-1,0-1 1,0 0-1,0 0 1,1-1-1,-1 1 1,0-1-1,0 0 1,0 0-1,0 0 1,0-1-1,0 1 1,0-1-1,0 0 1,-1 0 0,1 0-1,-1-1 1,5-3-1,-1 0-383,-1-1 0,1 0 0,-1 0 0,-1 0 0,1-1 0,-2 0 0,1 0 0,6-14 0,3-12-1054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16083,'-1'0'2009,"7"0"-905,1 0-352,9 0 1537,5 0-521,11-2-496,7 1-207,2-1-249,3 2-120,2 0-432,-1 0-264,-1 3-1112,-6-3 1040,-4 0-208,-7-1-80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5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78 15667,'3'-5'606,"-1"0"0,1 0 1,-1 0-1,0-1 0,0 1 0,0 0 0,-1-1 0,1 0 0,-1 1 0,0-8 0,-1 13-506,0-1 0,-1 0 1,1 1-1,0-1 0,0 1 0,0-1 0,0 1 0,-1-1 0,1 1 1,0-1-1,-1 1 0,1-1 0,0 1 0,-1-1 0,1 1 1,0 0-1,-1-1 0,1 1 0,-1 0 0,1-1 0,-1 1 0,1 0 1,-1-1-1,1 1 0,-1 0 0,1 0 0,-1 0 0,1-1 1,-1 1-1,1 0 0,-1 0 0,0 0 0,1 0 0,-1 0 0,1 0 1,-1 0-1,1 0 0,-1 0 0,1 1 0,-1-1 0,0 0 1,1 0-1,-1 1 0,-24 9 993,-13 17-795,2 1-1,1 2 1,1 1 0,-42 50-1,50-50-222,0 1-1,-33 57 1,51-76-46,1 0 0,1 0 0,0 0 0,1 1 0,0 0 0,1 0 0,1 0 0,0 1 0,1-1 0,-1 26 0,3-36-27,0 1 0,1-1 1,0 0-1,-1 1 0,1-1 0,1 0 0,-1 1 1,1-1-1,-1 0 0,1 0 0,0 0 0,1-1 1,-1 1-1,1 0 0,-1-1 0,1 1 0,0-1 1,0 0-1,1 0 0,-1 0 0,1-1 0,-1 1 1,1-1-1,0 0 0,0 0 0,0 0 0,7 2 1,-2-2-109,0 0 0,0 0 1,0-1-1,0 0 1,1-1-1,-1 0 1,0 0-1,0-1 0,0-1 1,1 1-1,-1-1 1,11-4-1,-3-2-119,0 0 0,-1 0-1,0-2 1,0 0 0,-1-1 0,0 0 0,17-18-1,10-11-376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5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 17004,'-1'0'175,"0"0"0,0 0 0,0 0 0,0 1 0,0-1 0,1 0 0,-1 1 0,0-1 0,0 1 0,0-1 0,1 1 0,-1 0 1,0-1-1,1 1 0,-1-1 0,0 1 0,1 0 0,-1 0 0,1-1 0,-1 1 0,1 0 0,0 0 0,-1 0 0,1 0 0,0-1 0,-1 1 0,1 0 1,0 0-1,0 0 0,0 0 0,0 0 0,0 0 0,0 0 0,0 0 0,0-1 0,0 1 0,0 0 0,1 2 0,-1-3-82,0 1-1,0-1 1,1 1-1,-1 0 1,0-1-1,0 1 1,1 0-1,-1-1 1,0 1-1,1-1 1,-1 1-1,0-1 1,1 1-1,-1-1 1,1 1-1,-1-1 1,1 1-1,-1-1 1,1 1-1,-1-1 1,1 0-1,0 1 1,0-1-54,0 0 0,0 0 0,0 0 1,0 0-1,0 0 0,0 0 0,0-1 0,0 1 1,-1 0-1,1 0 0,0-1 0,0 1 0,0 0 1,0-1-1,-1 1 0,1-1 0,0 1 0,0-1 1,-1 0-1,1 1 0,-1-1 0,2-1 0,1-2 216,0 0-1,0 0 1,0 0-1,0-1 1,-1 1-1,4-10 1,-6 14-220,0-1-1,1 0 1,-1 1 0,0-1 0,0 0 0,0 0 0,0 1 0,0-1 0,0 0-1,0 0 1,0 0 0,0 1 0,0-1 0,0 0 0,0 0 0,0 1 0,-1-1-1,1 0 1,0 0 0,-1 0 0,0 0-24,0 1 0,0-1 0,1 1 0,-1 0 0,0-1 0,0 1 0,0 0 0,0 0 0,0 0 0,0 0 0,0 0 0,0 0-1,1 0 1,-1 0 0,0 0 0,0 0 0,0 0 0,0 1 0,0-1 0,0 0 0,0 1 0,1-1 0,-2 1 0,-2 1-3,1 0 1,-1 1-1,1-1 0,0 1 1,-1 0-1,1 0 0,1 0 1,-1 0-1,0 1 0,1-1 1,-1 1-1,1-1 0,0 1 0,1 0 1,-1 0-1,1 0 0,-1 0 1,1 0-1,0 0 0,0 7 1,1-11-7,0 0 0,0 0 0,0 1 0,0-1 0,0 0 0,0 0 1,0 1-1,0-1 0,0 0 0,0 0 0,0 0 0,0 1 0,0-1 0,0 0 1,0 0-1,1 0 0,-1 1 0,0-1 0,0 0 0,0 0 0,0 0 0,1 0 1,-1 1-1,0-1 0,0 0 0,0 0 0,1 0 0,-1 0 0,0 0 0,0 0 1,0 0-1,1 1 0,-1-1 0,0 0 0,0 0 0,1 0 0,-1 0 0,0 0 1,12-5 62,11-15-316,-20 18 62,1-2-133,0 0-76,1-1-1,0 1 0,0 0 0,0 1 1,1-1-1,-1 1 0,1 0 0,6-2 0,2 2-405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8:5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23133,'-1'26'833,"1"0"-1,2-1 1,0 1 0,11 46 0,-6-48-679,1 0 1,1 0-1,0 0 0,2-1 1,1-1-1,1 0 0,1 0 1,21 25-1,65 68-635,-92-103-530,-9-7-773,0-5 1649,-1-1 0,1 1 1,0 0-1,-1 0 0,1-1 0,0 1 1,-1-1-1,1 1 0,0-1 1,0 1-1,-1-1 0,0-1 0,-15-8-782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0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21 601 17892,'-19'7'2178,"18"-7"-2128,1-1 1,0 1 0,0 0 0,0 0 0,0 0-1,0 0 1,0 0 0,0-1 0,0 1 0,0 0 0,0 0-1,0 0 1,0 0 0,0-1 0,0 1 0,0 0-1,0 0 1,0 0 0,0 0 0,0-1 0,0 1 0,0 0-1,0 0 1,0 0 0,0 0 0,0-1 0,0 1-1,0 0 1,0 0 0,1 0 0,-1 0 0,0 0 0,0 0-1,0-1 1,0 1 0,0 0 0,0 0 0,1 0-1,-1 0 1,0 0 0,0 0 0,0 0 0,0 0 0,0 0-1,1 0 1,-1 0 0,0-1 0,0 1 0,37-28 2732,12-7-1383,332-223 2326,-57 50-5329,-322 207 1345,1-1-1,0 0 1,-1 1-1,0-1 1,1 0-1,-1 0 1,0-1 0,0 1-1,2-3 1,-3 4 197,-1 0 0,1 0 1,-1 0-1,0 0 0,0-1 0,0 1 1,0 0-1,1 0 0,-1 0 1,-1 0-1,1 0 0,0 0 1,0 0-1,0 0 0,0 0 0,-1 0 1,1 0-1,-1 0 0,1 0 1,-1 0-1,1 0 0,-1 0 0,1 0 1,-1 0-1,0 1 0,1-1 1,-1 0-1,0 0 0,0 1 1,-1-2-1,-21-16-1230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49 11899,'-8'-6'440,"0"0"1,-1 1 0,-11-7 0,-11-7 6975,46 25-5932,-5 1-1119,0-1-1,0-1 1,0 0-1,1 0 1,15 3-1,61 13 197,-50-12-316,-4-2-184,271 69 486,-213-49-1280,112 50 0,-129-46-1927,-73-29 2036,-10-2-129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0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2 13539,'0'0'72,"1"0"0,0-1-1,-1 1 1,1 0 0,-1 0 0,1 0 0,-1 0-1,1 0 1,0 0 0,-1 0 0,1 0 0,-1 0 0,1 0-1,0 0 1,-1 0 0,1 1 0,-1-1 0,1 0-1,-1 0 1,1 1 0,-1-1 0,1 0 0,-1 0 0,1 1-1,-1-1 1,1 1 0,-1 0 21,0 0 0,0-1 0,0 1 0,0 0 0,0-1 0,-1 1 1,1 0-1,0-1 0,0 1 0,-1 0 0,1-1 0,0 1 0,-1-1 0,1 1 0,-1 0 0,1-1 0,-2 1 0,-26 24 2034,-1-7-1097,-1-1-1,-1-1 1,-43 15-1,-41 19-319,74-27-643,1 2-1,1 2 1,1 2 0,2 1 0,1 1 0,1 2 0,2 2-1,-33 44 1,58-70-64,1-1-1,0 1 1,0 0-1,1 0 1,0 0 0,0 1-1,1 0 1,0 0-1,1 0 1,-3 16-1,6-24-4,0-1-1,0 1 1,0 0-1,0-1 0,0 1 1,1-1-1,-1 1 1,1-1-1,-1 1 1,1-1-1,0 1 1,-1-1-1,1 1 0,0-1 1,0 0-1,0 1 1,0-1-1,0 0 1,0 0-1,0 0 0,1 0 1,-1 0-1,0 0 1,0 0-1,1 0 1,-1 0-1,1-1 1,-1 1-1,1 0 0,-1-1 1,1 1-1,-1-1 1,1 0-1,2 1 1,7 0-8,0 0 1,0 0-1,21-2 1,-27 1 11,42-2-18,158-3-34,-162 7-32,-1 1 0,77 16 0,-77-7-271,0 1 1,0 2-1,-1 2 0,66 38 1,-105-54 347,8 5-105,1 0-1,0 0 1,0-1-1,20 6 0,-10-7-295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18292,'1'0'81,"-1"0"-1,0-1 1,1 1 0,-1 0-1,0 0 1,1-1-1,-1 1 1,0 0 0,1 0-1,-1 0 1,1-1 0,-1 1-1,0 0 1,1 0 0,-1 0-1,1 0 1,-1 0 0,1 0-1,-1 0 1,0 0 0,1 0-1,-1 0 1,1 0 0,-1 0-1,0 0 1,1 0 0,-1 1-1,1-1 1,-1 0 0,0 0-1,1 0 1,-1 1 0,1-1-1,-1 0 1,0 0 0,0 1-1,1-1 1,-1 0-1,0 1 1,1-1 0,-1 0-1,0 1 1,0-1 0,0 0-1,1 1 1,-1-1 0,0 1-1,0-1 1,0 0 0,0 1-1,0 0 1,12 27 998,-10-22-498,15 37 816,76 188 2002,-73-187-3648,3-1 0,1-2 1,34 45-1,-47-73-753,-11-14 962,0 1-1,0 0 1,0 0-1,0 0 1,0 0-1,0 0 1,0 0-1,0 0 1,-1 0-1,1 0 1,0 0-1,0 0 1,0 0-1,0 0 1,0 0-1,0 0 1,0-1-1,0 1 1,0 0-1,0 0 1,0 0-1,0 0 1,0 0-1,0 0 1,0 0-1,0 0 1,0 0-1,0 0 1,0 0-1,0 0 1,0 0-1,0-1 1,1 1-1,-1 0 1,0 0-1,0 0 1,0 0-1,0 0 0,0 0 1,0 0-1,0 0 1,0 0-1,0 0 1,0 0-1,0 0 1,0 0-1,0 0 1,0 0-1,0 0 1,0 0-1,1 0 1,-1 0-1,0 0 1,0 0-1,0 0 1,0 0-1,0 0 1,0 0-1,0 0 1,0 0-1,0 0 1,0 0-1,0 0 1,-16-26-2556,-9-3 1503,-13-13-207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35 330 15515,'-2'1'327,"0"-1"0,0 1-1,0 1 1,0-1-1,0 0 1,0 0 0,0 1-1,0-1 1,0 1-1,1-1 1,-1 1 0,1 0-1,-1 0 1,1 0-1,-1 0 1,1 0 0,0 0-1,0 0 1,0 0-1,-1 3 1,2-5-258,0 1-1,0-1 0,0 0 1,0 0-1,0 1 0,0-1 1,0 0-1,0 0 1,0 1-1,0-1 0,0 0 1,0 0-1,0 1 1,1-1-1,-1 0 0,0 0 1,0 0-1,0 1 1,0-1-1,0 0 0,0 0 1,1 0-1,-1 1 1,0-1-1,0 0 0,0 0 1,0 0-1,1 0 1,-1 1-1,0-1 0,0 0 1,1 0-1,-1 0 1,0 0-1,0 0 0,0 0 1,1 0-1,12-2 1175,11-11-395,-14 4-743,0 0 0,0-1-1,-2 0 1,1-1-1,-1 0 1,-1 0 0,0 0-1,0-1 1,-1 0 0,-1-1-1,8-24 1,-5 7-50,-1 0 1,-2 0-1,-1-1 0,0-33 1,-2 49-12,-2 15-43,0 0 0,0 0-1,0 0 1,1 0 0,-1 0-1,0 0 1,0 0 0,0-1 0,0 1-1,0 0 1,0 0 0,0 0 0,0 0-1,0 0 1,0 0 0,0 0-1,0 0 1,0 0 0,1 0 0,-1 0-1,0-1 1,0 1 0,0 0 0,0 0-1,0 0 1,0 0 0,0 0-1,0 0 1,1 0 0,-1 0 0,0 0-1,0 0 1,0 0 0,0 0-1,0 0 1,0 0 0,0 0 0,1 0-1,-1 0 1,0 0 0,0 0 0,0 0-1,0 0 1,0 0 0,0 1-1,0-1 1,0 0 0,1 0 0,-1 0-1,12 19 54,-6-8-35,8 13-291,1-2-1,1 1 1,35 36-1,-43-51 5,0 0 0,1-1-1,0 1 1,0-2 0,1 1-1,-1-1 1,2-1-1,-1 0 1,1 0 0,-1-1-1,22 5 1,3-5-519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99 140 16612,'0'-2'189,"-1"-11"866,-1 0 0,0 0 1,0 0-1,-2 0 0,0 0 0,0 0 1,-12-22-1,16 34-964,-1 0 0,1 1 0,0-1 0,-1 1 1,1-1-1,-1 0 0,1 1 0,-1-1 0,1 1 0,-1-1 1,1 1-1,-1-1 0,0 1 0,1-1 0,-1 1 1,0 0-1,1-1 0,-1 1 0,0 0 0,0 0 0,1-1 1,-1 1-1,0 0 0,0 0 0,0 0-41,0 1 0,0-1 0,1 0-1,-1 1 1,0-1 0,1 1 0,-1-1 0,1 1 0,-1-1-1,1 1 1,-1 0 0,1-1 0,-1 1 0,1 0 0,0-1-1,-1 1 1,1 0 0,-1 1 0,-8 39 355,5 1-310,2 0 0,1 1-1,6 46 1,3-20 62,20 75-1,-4-59-14,-20-74-120,0-1-1,1 0 1,0 0-1,0 0 1,11 14-1,-4-14 29,-12-10-48,0 0-1,1 0 0,-1 0 0,0 0 1,0 0-1,0 0 0,1 0 0,-1 0 0,0 0 1,0 0-1,0 0 0,1 0 0,-1 0 0,0 0 1,0 0-1,1 0 0,-1 0 0,0 0 1,0 0-1,0 0 0,1 0 0,-1 0 0,0-1 1,0 1-1,0 0 0,0 0 0,1 0 0,-1 0 1,0-1-1,0 1 0,0 0 0,0 0 1,0-1-1,1 0 4,-1 0 0,1-1 0,-1 1 0,0-1 0,0 1 0,0-1 0,0 1 0,0-1 1,0 1-1,0-1 0,-1 1 0,1-1 0,0 1 0,-2-3 0,-7-15 36,0 0 0,-2 0 0,0 1 0,-2 1 0,0 0 0,-16-17 0,-19-25 144,49 59-182,-1 0 0,0 0 1,0 0-1,0-1 0,0 1 0,1 0 0,-1 0 0,0 0 0,0 0 0,0-1 1,1 1-1,-1 0 0,0 0 0,0 0 0,1 0 0,-1 0 0,0 0 0,0 0 1,1 0-1,-1 0 0,0 0 0,0 0 0,1 0 0,-1 0 0,0 0 0,0 0 1,1 0-1,-1 0 0,0 0 0,0 0 0,1 0 0,-1 0 0,0 1 0,0-1 1,1 0-1,-1 0 0,0 0 0,0 0 0,1 1 0,22 5 33,-7-2-10,-7-3-28,0 0 1,0-1-1,0 0 0,0 0 1,0-1-1,0 0 0,0-1 1,-1 0-1,1 0 0,0-1 1,-1 0-1,0 0 0,0-1 1,0 0-1,0-1 0,0 0 1,12-11-1,-9 8 4,-2-1 1,1-1-1,-1 0 0,0-1 0,-1 1 1,0-1-1,-1-1 0,0 0 0,-1 0 1,0 0-1,5-17 0,-5 16 19,-5 13-21,-1 0 0,0 0-1,0 0 1,0 0 0,0 0 0,1 0 0,-1 0-1,0 0 1,0 0 0,0 0 0,1 0 0,-1 0-1,0 0 1,0 0 0,0 0 0,0 0 0,1 0-1,-1 0 1,0 0 0,0 0 0,0 0 0,0 1 0,0-1-1,1 0 1,-1 0 0,0 0 0,0 0 0,0 0-1,0 1 1,0-1 0,0 0 0,0 0 0,0 0-1,0 0 1,1 0 0,-1 1 0,0-1 0,0 0-1,0 0 1,0 1 0,7 32-41,-3-12 45,9 23 16,1-2 0,34 71 0,-46-110-15,0 1 0,0-1 0,1 0-1,-1 1 1,1-1 0,0 0 0,-1 0-1,1-1 1,0 1 0,1 0 0,4 2-1,-8-5-9,1 1-1,0-1 0,0 0 0,0 1 1,0-1-1,0 0 0,0 0 0,0 0 1,0 1-1,0-1 0,0 0 1,0-1-1,0 1 0,0 0 0,0 0 1,0 0-1,0 0 0,0-1 0,1 0 1,0 0-27,-1 0 1,1 0 0,-1 0 0,1-1-1,-1 1 1,0 0 0,0-1-1,1 1 1,-1-1 0,0 0 0,-1 1-1,1-1 1,0 0 0,0-1-1,4-10-257,-1 0 0,-1 0 0,-1 0 0,1 0 0,-2 0 0,0-1 0,-1 1-1,0 0 1,-3-20 0,-6-18-360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160 403 21149,'0'-2'92,"-1"1"1,0-1-1,0 0 1,0 1-1,-1-1 1,1 1 0,0-1-1,0 1 1,-1-1-1,1 1 1,-1 0-1,0 0 1,1 0 0,-1 0-1,0 0 1,1 0-1,-1 0 1,0 0 0,0 1-1,0-1 1,0 1-1,0-1 1,0 1-1,0 0 1,1 0 0,-1 0-1,0 0 1,0 0-1,0 0 1,0 0-1,0 1 1,0-1 0,0 1-1,0-1 1,0 1-1,0 0 1,1 0 0,-1 0-1,0 0 1,-2 2-1,-3 2-24,1 0-1,0 0 1,0 0 0,1 1-1,0 0 1,0 0-1,0 0 1,1 1 0,-5 7-1,3-2-35,1-1 0,1 1-1,0 0 1,0 0 0,1 1 0,1-1-1,0 1 1,1-1 0,0 1 0,1 15 0,1-25-24,-1 0 1,0 0 0,1-1 0,-1 1 0,1 0 0,0 0 0,0-1 0,0 1 0,2 3-1,-2-5-5,-1-1 0,1 1 0,0 0 0,-1-1 0,1 1 0,0 0 0,-1-1 0,1 1 0,0-1 0,0 0 0,-1 1 0,1-1 0,0 1 0,0-1 1,0 0-1,0 0 0,-1 0 0,1 1 0,0-1 0,0 0 0,0 0 0,0 0 0,0 0 0,0 0 0,0 0 0,-1-1 0,1 1 0,0 0 0,0 0 0,0-1 0,0 1 0,-1 0 0,1-1 0,0 1 0,0-1 0,0 0 0,6-4 4,0 1 1,-1-2 0,0 1 0,0-1-1,0 1 1,-1-2 0,0 1 0,7-10-1,31-61 22,-9 5 235,-4-1 0,-2-1 0,28-128 1,-55 199-250,1-5 65,0 0 0,0 0 0,-1 0 0,0-1 0,-1 1 0,-1-17 1,-1 24 67,-3 9-3,-6 23-79,0 1 1,3 0-1,0 1 1,-4 46-1,7-42-135,-2 7-489,2-1 0,2 1-1,4 85 1,5-99 84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17644,'-3'89'7938,"-3"7"-5735,-4 166-3201,11-247 669,0-18-302,-5-25-21,-19-35 193,16 47 572,1-1 1,0 0 0,1 0-1,-3-26 1,7 41-92,1 1 0,0-1 0,0 1 0,0-1 0,0 1 0,0-1 0,1 1 0,-1-1-1,0 1 1,1-1 0,-1 1 0,1 0 0,-1-1 0,1 1 0,0 0 0,0-1 0,-1 1 0,1 0 0,0 0 0,0 0 0,0-1 0,0 1 0,1 1 0,-1-1-1,0 0 1,0 0 0,1 0 0,-1 0 0,0 1 0,1-1 0,1 0 0,5-1-82,0 0-1,1 0 1,-1 1-1,16 0 1,-17 1-178,0-1 0,0 1 0,0-1 0,11-3 1,0-6-31,-3-4-98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19460,'-13'11'2313,"6"2"-1289,-4-2-416,8 3 1504,3-5-551,4-1-785,6-2-488,8-6-968,5-3-368,5-2 1568,-1-2-736,4-3-184,2 6-136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18732,'5'17'778,"-2"0"0,0 1 0,-1-1 1,0 1-1,-2-1 0,-2 30 0,1-16 439,1-11-722,0 2-87,-1 0-1,0 0 1,-6 24 0,7-45-440,0-1 0,0 1 0,0 0-1,0 0 1,0 0 0,-1 0 0,1-1 0,0 1 0,0 0 0,-1 0 0,1-1 0,0 1-1,-1 0 1,1 0 0,-1-1 0,1 1 0,-1 0 0,1-1 0,-1 1 0,0-1 0,1 1-1,-1 0 1,0-1 0,1 0 0,-1 1 0,0-1 0,0 1 0,1-1 0,-1 0 0,0 0-1,0 1 1,0-1 0,1 0 0,-1 0 0,0 0 0,0 0 0,0 0 0,0 0 0,1 0-1,-1 0 1,0 0 0,0 0 0,0-1 0,0 1 0,1 0 0,-1 0 0,0-1 0,0 1-1,1-1 1,-1 1 0,0-1 0,-1 0 0,-4-4-641,0 0-1,1 0 1,-1 0-1,-7-10 1,10 12 297,-53-70-6998,9-3 4360,42 63 4801,5 12-1732,0 1 0,0 0-1,0 0 1,0 0 0,0 0-1,0 0 1,1 0 0,-1-1-1,0 1 1,0 0 0,0 0-1,0 0 1,0 0 0,0 0-1,0 0 1,0 0 0,0 0-1,0 0 1,1-1 0,-1 1-1,0 0 1,0 0 0,0 0-1,0 0 1,0 0 0,0 0-1,1 0 1,-1 0 0,0 0-1,0 0 1,0 0 0,0 0-1,0 0 1,1 0 0,-1 0-1,0 0 1,0 0 0,0 0-1,0 0 1,0 0 0,0 0-1,1 0 1,19 11 3959,-12-6-3512,13 5 541,1 0-1,0-1 1,1-1 0,28 6-1,96 8-3968,-135-21 2543,0 1-1,-1 0 1,14 5 0,-8-1-558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16716,'0'6'522,"1"1"0,1-1 0,-1 0 1,1 0-1,0 0 0,1 0 0,-1 0 0,1 0 1,0 0-1,8 9 0,-10-14-403,1 1-1,0 0 0,-1-1 0,1 1 1,0-1-1,0 0 0,0 1 1,0-1-1,1 0 0,-1 0 1,0 0-1,0-1 0,1 1 0,-1 0 1,0-1-1,1 0 0,-1 1 1,0-1-1,1 0 0,-1 0 1,1-1-1,-1 1 0,0 0 1,1-1-1,-1 1 0,0-1 0,0 0 1,1 0-1,-1 0 0,0 0 1,0 0-1,3-2 0,2-2-24,1-1 0,-1 1 0,-1-1-1,1 0 1,-1-1 0,0 1 0,-1-1-1,0-1 1,0 1 0,0-1 0,-1 1-1,0-1 1,0 0 0,-1-1 0,0 1-1,-1-1 1,0 1 0,0-1 0,-1 0-1,0 0 1,0 0 0,-2-13 0,1 19-48,0 0 1,-1 0 0,0 0-1,1 1 1,-1-1 0,0 0-1,-1 0 1,1 1 0,0-1-1,-1 1 1,1-1 0,-1 1-1,0 0 1,0 0 0,0 0-1,0 0 1,0 0 0,-5-3-1,6 4-23,-1 0-1,0 0 1,1 1 0,-1-1-1,0 1 1,1-1-1,-1 1 1,0 0-1,0 0 1,1 0-1,-1 0 1,0 0 0,0 0-1,1 0 1,-1 0-1,0 1 1,0-1-1,1 1 1,-1-1-1,0 1 1,1 0 0,-1-1-1,1 1 1,-1 0-1,1 0 1,-1 0-1,1 0 1,0 1 0,-1-1-1,1 0 1,0 0-1,-2 3 1,-3 5 7,0 0 0,1 0 0,0 1 0,0 0 0,1 0 1,0 0-1,1 0 0,0 0 0,0 1 0,2-1 0,-1 1 0,1-1 1,1 18-1,0-18-33,0 0 1,1 0-1,0 0 1,1 0 0,0 0-1,0 0 1,1-1-1,1 1 1,-1-1-1,2 0 1,-1 0 0,1 0-1,1 0 1,9 11-1,-13-18-42,0 1 0,0-1 0,1 0-1,-1 0 1,1 0 0,-1-1 0,1 1-1,0-1 1,0 1 0,-1-1 0,1 0 0,0 0-1,0 0 1,0-1 0,0 1 0,0-1 0,0 1-1,1-1 1,-1 0 0,0 0 0,0-1 0,0 1-1,0 0 1,0-1 0,0 0 0,5-2-1,0 0-111,0-1-1,-1 0 0,0 0 0,1-1 0,-1 0 0,-1-1 0,1 1 0,8-10 0,8-12-363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46 272 21229,'-6'9'458,"1"-1"0,0 1 0,0 0 0,1 1 0,0-1 1,0 1-1,1-1 0,1 1 0,-2 11 0,3-16-378,0 0-1,0 0 1,1 0-1,0 0 0,0 0 1,0 0-1,1 0 1,-1 0-1,1 0 1,0 0-1,1 0 1,-1 0-1,1 0 1,0 0-1,0-1 0,1 1 1,-1-1-1,1 0 1,6 7-1,-8-9-74,0-1 1,0 0-1,0 0 0,0 0 1,1-1-1,-1 1 0,0 0 1,1 0-1,-1-1 0,1 1 0,-1-1 1,1 1-1,-1-1 0,1 1 1,-1-1-1,1 0 0,-1 0 0,1 0 1,-1 0-1,1 0 0,2 0 1,-2-1-1,1 0 0,-1 0 0,1 0 1,-1-1-1,1 1 0,-1 0 1,0-1-1,1 0 0,-1 1 0,0-1 1,2-3-1,3-3 22,0 0 0,-1-1 0,0 0 1,-1 0-1,6-14 0,-1-2 142,-1-1-1,-2 0 1,-1 0-1,0-1 1,-2 1 0,-1-1-1,-2 0 1,0 0 0,-2 0-1,-6-46 1,6 73-161,-8-41 337,9 39-326,-1 1 0,1 0 0,0-1 0,-1 1 0,1 0 0,-1 0 0,1-1 1,-1 1-1,0 0 0,1 0 0,-1 0 0,0 0 0,0 0 0,0 0 0,0 0 0,0 0 1,0 0-1,0 0 0,0 0 0,0 1 0,0-1 0,0 0 0,-1 1 0,1-1 0,-2 0 1,3 1-12,-1 1 0,0-1 1,1 0-1,-1 0 0,0 0 0,1 1 1,-1-1-1,1 0 0,-1 0 1,1 1-1,-1-1 0,1 1 1,-1-1-1,1 0 0,-1 1 1,1-1-1,0 1 0,-1-1 1,1 1-1,-1-1 0,1 1 1,0 0-1,0-1 0,-1 1 1,1 0-1,-4 19 57,4-15-44,-4 19-12,2 0 0,1 1-1,1 0 1,2-1 0,0 1 0,1-1-1,1 0 1,2 0 0,0 0 0,13 30-1,-17-49-84,1 0 0,-1-1 1,1 1-1,0 0 0,0-1 0,1 0 0,-1 0 0,1 0 0,0 0 0,0 0 0,0-1 1,1 1-1,-1-1 0,1-1 0,0 1 0,0-1 0,0 1 0,0-1 0,0-1 0,0 1 1,1-1-1,-1 0 0,0 0 0,1 0 0,-1-1 0,1 0 0,-1 0 0,1 0 0,-1-1 1,1 0-1,7-2 0,20-7-399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44 17268,'0'-4'435,"0"0"0,0 0 1,0 0-1,-1 0 0,1 0 0,-2-5 1,2 9-371,-1-1 0,1 0 1,0 1-1,0-1 1,0 1-1,-1-1 0,1 1 1,0-1-1,-1 1 0,1-1 1,0 1-1,-1-1 1,1 1-1,-1 0 0,1-1 1,-1 1-1,1 0 1,-1-1-1,1 1 0,-1 0 1,1-1-1,-1 1 0,1 0 1,-1 0-1,1 0 1,-1 0-1,0 0 0,1-1 1,-1 1-1,1 0 0,-1 0 1,0 0-1,1 0 1,-1 1-1,1-1 0,-1 0 1,1 0-1,-1 0 0,0 0 1,1 1-1,-1-1 1,1 0-1,-1 0 0,1 1 1,-1-1-1,1 0 0,-1 1 1,1-1-1,0 1 1,-1-1-1,1 1 0,-1 0 1,-3 3 248,0 0 1,0 0-1,1 0 0,-1 1 1,1-1-1,0 1 1,0 0-1,1 0 0,0 0 1,-4 10-1,0 7 247,-6 29-1,9-31-428,0 0 0,1 0 0,1 0 0,3 31 0,-2-44-127,1 0 0,0 1-1,0-1 1,1 0-1,0 0 1,0-1-1,1 1 1,0 0-1,0-1 1,0 1 0,1-1-1,0 0 1,0 0-1,1-1 1,-1 1-1,7 4 1,-9-8-30,1 0 0,-1-1 0,1 1 0,-1-1-1,1 0 1,-1 1 0,1-1 0,0 0 0,-1-1 0,1 1 0,0 0 0,0-1 0,0 0 0,0 0 0,0 0 0,5 0 0,-3-1-121,1 0 1,-1-1 0,0 0 0,0 1 0,0-2 0,0 1-1,0-1 1,6-3 0,4-6-320,0 1-1,-1-2 0,0 0 1,12-16-1,4-7-201,-3-2-129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17300,'0'37'2228,"-1"-19"-1273,2 0-1,2 25 0,-2-40-809,-1 1 0,1-1 0,0 1 0,0-1 0,0 1 0,1-1-1,-1 0 1,1 0 0,-1 0 0,1 1 0,0-2 0,0 1 0,1 0 0,-1 0 0,1-1 0,-1 1 0,6 3 0,-6-5-97,-1 0 0,1 0-1,0 0 1,0-1 0,0 1 0,0 0 0,-1-1-1,1 1 1,0-1 0,0 0 0,0 0 0,0 0-1,0 0 1,0 0 0,0 0 0,0 0-1,0 0 1,0-1 0,0 1 0,2-2 0,-1 1 35,1-1 0,-1 0 0,0 0 0,0 0 0,0-1 0,0 1 0,0-1 0,-1 0-1,1 1 1,2-5 0,1-1 149,-1-1 1,0 0-1,0 0 0,-1-1 0,0 1 0,5-20 0,-7 20-36,0 0 1,-1-1-1,0 1 0,0-1 1,-1 1-1,-2-18 1,1 25-157,1-1 0,-1 0 0,1 0 1,-1 0-1,0 1 0,0-1 0,0 1 0,0-1 1,-1 1-1,1-1 0,-1 1 0,1-1 0,-1 1 1,0 0-1,0 0 0,0 0 0,0 0 0,0 1 1,-1-1-1,1 0 0,0 1 0,-1-1 0,1 1 1,-1 0-1,0 0 0,-4-1 0,5 2-21,-1 0-1,1 0 0,-1 0 0,1 0 1,-1 0-1,1 1 0,0-1 1,-1 1-1,1-1 0,-1 1 1,1 0-1,0 0 0,0 0 1,-1 1-1,1-1 0,0 0 0,0 1 1,0-1-1,1 1 0,-1 0 1,0 0-1,0-1 0,1 1 1,-1 0-1,1 1 0,0-1 0,0 0 1,-2 3-1,0 1-57,1-1 1,-1 1-1,1 0 1,0 0-1,0 0 1,0 1-1,1-1 1,0 0-1,0 13 1,1-17-8,0-1 0,0 1 0,0 0 0,1 0 0,-1 0 0,0-1 1,1 1-1,-1 0 0,1-1 0,0 1 0,0 0 0,0-1 0,0 1 0,0-1 0,2 3 1,-2-3-40,0 0 1,0-1-1,0 1 1,0 0-1,0-1 1,0 0 0,0 1-1,0-1 1,0 1-1,1-1 1,-1 0-1,0 0 1,0 0-1,0 0 1,0 0 0,1 0-1,-1 0 1,2 0-1,2-1-217,-1-1-1,1 0 1,0 1 0,-1-2-1,0 1 1,1 0-1,-1-1 1,0 0-1,0 0 1,4-4-1,22-24-1690,46-58-1,-43 46 768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18 247 16388,'-4'16'1126,"-1"5"169,-2 29 0,6-46-1074,1 1 1,-1-1-1,1 1 0,1-1 0,-1 0 0,1 1 1,-1-1-1,1 1 0,1-1 0,-1 0 0,0 0 0,5 8 1,-4-10-152,-1 0 1,1 0-1,0 0 1,0 0 0,1-1-1,-1 1 1,0-1-1,1 1 1,-1-1 0,1 0-1,-1 1 1,1-1 0,-1-1-1,1 1 1,0 0-1,0-1 1,-1 1 0,5-1-1,7 1 38,1-1 1,20-3-1,-3 1-14,-22 2-72,-1 1-1,0 0 1,0 0-1,0 1 1,0 0-1,0 1 1,0 0 0,-1 0-1,1 1 1,-1 0-1,8 5 1,-13-7 20,0 0 1,0 0-1,0 0 1,-1 1-1,1-1 1,-1 0-1,0 1 1,0 0-1,0 0 1,0-1-1,0 1 0,0 0 1,-1 1-1,1-1 1,-1 0-1,0 0 1,0 0-1,0 1 1,-1-1-1,1 1 1,-1-1-1,0 0 1,0 1-1,0-1 0,0 1 1,0-1-1,-1 1 1,0-1-1,1 0 1,-1 1-1,-3 5 1,1-4 10,0 0-1,0 0 1,0-1 0,-1 1 0,0 0 0,0-1 0,0 0 0,0 0 0,-1-1 0,0 1 0,1-1 0,-1 0-1,-1 0 1,1 0 0,0-1 0,-1 0 0,1 0 0,-1 0 0,1-1 0,-9 2 0,9-2-138,1 0 0,-1 0 0,0-1 0,1 0 0,-1 0 0,0 0 0,0 0 1,0-1-1,1 1 0,-1-1 0,0-1 0,1 1 0,-1 0 0,1-1 0,0 0 0,-1 0 0,1-1 1,0 1-1,0-1 0,0 0 0,1 0 0,-1 0 0,1 0 0,-1-1 0,-3-5 0,4 5 9,0-2 0,1 1 0,-1 0 0,1-1 0,-2-6 0,-2-38-540</inkml:trace>
  <inkml:trace contextRef="#ctx0" brushRef="#br0" timeOffset="1">214 0 20548,'2'4'324,"0"0"-1,0 0 0,0 0 0,-1 1 0,0-1 0,1 0 1,-1 0-1,0 9 0,3 10 189,13 38 311,2 0 0,4-1 0,1-1-1,59 101 1,-78-151-812,-3-5-13,0 0 0,1 0 0,-1 1-1,1-2 1,0 1 0,0 0 0,0 0-1,1-1 1,-1 0 0,1 1 0,7 4-1,-11-8-1,0 0 0,1 0 1,-1 0-1,0 0 0,1 0 0,-1 0 0,0 0 0,0 0 0,1 0 0,-1 0 0,0 0 0,0 0 0,1 0 0,-1 0 1,0 0-1,1 0 0,-1 0 0,0 0 0,0 0 0,1-1 0,-1 1 0,0 0 0,0 0 0,0 0 0,1 0 0,-1-1 0,0 1 1,0 0-1,0 0 0,1 0 0,-1-1 0,0 1 0,0 0 0,0 0 0,0-1 0,0 1 0,1 0 0,-1 0 0,0-1 1,0 1-1,0 0 0,0 0 0,0-1 0,0 1 0,0 0 0,0 0 0,0-1 0,0 1 0,0 0 0,0-1 0,0 1 0,0 0 1,-1 0-1,1-1 0,0 1 0,0 0 0,-5-21-149,-3 3 78,0 0-1,-2 1 0,0 0 0,-17-21 1,19 28 99,0 0 1,-1 0-1,0 1 1,-1 1-1,0 0 1,0 0-1,-21-12 1,31 20-17,-1-1 0,0 1 0,0-1 1,0 1-1,0 0 0,0-1 0,0 1 1,0 0-1,0 0 0,0-1 0,0 1 1,0 0-1,0 0 0,0 0 0,0 0 1,0 0-1,-1 1 0,2-1-3,0 0 0,-1 0 0,1 1 0,0-1 0,0 0 0,-1 1 0,1-1 0,0 0 0,0 1 0,0-1 0,-1 0 1,1 1-1,0-1 0,0 0 0,0 1 0,0-1 0,0 1 0,0-1 0,0 0 0,0 1 0,0-1 0,0 0 0,0 1 0,0-1 0,0 1 0,0-1 0,0 0 0,1 1 0,0 2-30,-1-1 0,2 1 0,-1-1 0,0 1 0,0-1 0,1 0 0,-1 0 0,1 0 0,0 0 0,0 0 0,-1 0 0,4 2 0,-2-2-206,0 0-1,0-1 1,0 1 0,0-1 0,1 0 0,-1 0-1,1 0 1,-1 0 0,1 0 0,-1-1-1,1 1 1,-1-1 0,1 0 0,-1 0 0,1 0-1,-1-1 1,1 1 0,6-3 0,-2 0-111,-1 1 1,0-2-1,0 1 1,0-1-1,0 0 0,-1 0 1,10-8-1,16-17-1078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16243,'-3'11'703,"1"0"0,1 0-1,0 0 1,0 21-1,1-30-624,0 1 0,1-1 0,-1 1-1,0-1 1,1 0 0,0 1-1,0-1 1,0 0 0,0 1 0,0-1-1,0 0 1,0 0 0,1 0 0,-1 0-1,1 0 1,0 0 0,-1 0-1,1-1 1,0 1 0,0 0 0,0-1-1,0 0 1,0 1 0,1-1-1,-1 0 1,0 0 0,5 1 0,12 2 85,33 4 0,-43-7-55,1 0 1,0 0 0,-1 0-1,0 2 1,1-1 0,-1 1 0,0 0-1,0 1 1,0 0 0,-1 0-1,1 1 1,11 9 0,-16-10 50,1 1-1,0 0 1,-1 0 0,0 1 0,0-1 0,-1 1 0,0 0 0,0 0-1,0 0 1,0 0 0,-1 0 0,0 1 0,-1-1 0,1 1 0,-1-1-1,0 1 1,-1 0 0,0 11 0,0-13-93,-1-1-1,1 1 1,-1-1-1,0 0 1,0 1 0,-1-1-1,1 0 1,-1 0-1,0 0 1,0 0 0,0 0-1,-1 0 1,1-1-1,-1 1 1,0-1 0,0 0-1,0 0 1,0 0-1,-1 0 1,1 0 0,-1-1-1,0 1 1,1-1 0,-1 0-1,0 0 1,-1 0-1,1-1 1,0 0 0,-5 2-1,4-3-85,-1 1-1,1-1 0,-1 1 1,1-1-1,-1-1 1,1 1-1,0-1 1,-1 0-1,1 0 1,0-1-1,-1 0 1,1 1-1,0-2 0,0 1 1,0-1-1,1 1 1,-1-1-1,1-1 1,-1 1-1,1-1 1,-5-5-1,-27-38-187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3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12 311 13763,'-12'-10'3025,"18"10"-860,27 12 24,-21-8-1945,8 1 59,-1-1 0,1-1 0,0 0 0,33-1 0,81-10 133,-127 7-408,183-19 252,135-9-55,-257 27-177,0 2 0,122 18 0,-168-14-39,96 12-37,-101-15 65,0-1 0,0-1-1,0 0 1,0-1 0,18-5 0,192-42 1106,-175 42-821,0 1-1,74 2 1,-108 5-293,-3 0 28,0-1 1,1 0 0,-1-1 0,16-3-1,-26 2-34,0 1-1,-1-1 0,1 0 0,0 0 1,0 0-1,-1 0 0,1-1 1,-1 0-1,0 0 0,0 0 0,0-1 1,0 1-1,-1-1 0,1 0 0,5-8 1,-2 1-314,1-2 0,-2 1 1,1-1-1,-2 0 0,0-1 0,0 1 1,-1-1-1,-1 0 0,0 0 0,0-21 1,-2 20-385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19356,'10'10'877,"1"-1"-1,1 0 1,0-1-1,0 0 0,25 11 1,70 23 1576,-64-27-1979,99 34 331,85 33-439,-172-59-357,-1 3 0,52 33 1,-30-10 33,-26-15 14,87 43 0,-119-69-59,0-1-1,1 0 1,-1-1-1,2-1 1,-1-1-1,0-1 0,1 0 1,-1-2-1,21 0 1,-36-1-29,1-1 0,-1 0 1,0 1-1,1-2 0,-1 1 1,0 0-1,0-1 0,0 0 1,0 0-1,0 0 0,6-5 1,-9 7-14,0-1 0,0 0 0,0 0 1,0 0-1,0 0 0,-1 0 0,1 0 1,0 0-1,-1 0 0,1 0 0,-1-1 0,1 1 1,-1 0-1,1 0 0,-1 0 0,0-1 1,0 1-1,1-2 0,-1 1-32,-1 1-1,1-1 1,-1 0-1,1 0 1,-1 1-1,0-1 1,1 0 0,-1 1-1,0-1 1,0 1-1,0-1 1,0 1-1,0-1 1,-1 1 0,1 0-1,-3-3 1,-71-49-827,22 15 341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10 202 18156,'0'0'195,"-1"-1"1,1 0-1,0 0 1,-1 1-1,1-1 1,0 0-1,0 0 1,0 1-1,0-1 1,0 0-1,0 0 1,0 0-1,0 0 1,0 1-1,0-1 1,0 0-1,0 0 1,0 0-1,1 1 1,-1-1-1,0 0 1,1 0-1,-1 1 1,0-1-1,1 0 1,-1 1-1,1-1 0,-1 0 1,1 1-1,0-1 1,-1 1-1,2-2 1,28-13 1547,-14 8-1266,-5 0-271,0-1 0,0 1 1,-1-2-1,14-14 0,-19 17-166,1 0 0,-1 0 0,-1 0 1,1-1-1,-1 0 0,0 0 0,-1 0 0,5-12 0,-8 17-33,1 1-1,-1 0 0,0 0 0,1-1 0,-1 1 0,0-1 1,0 1-1,0 0 0,0-1 0,0 1 0,-1 0 1,1-1-1,-1-1 0,1 2 0,0 1 0,-1-1-1,1 1 1,0-1 0,-1 1 0,1-1-1,-1 1 1,1-1 0,-1 1 0,1 0-1,-1-1 1,1 1 0,-1 0 0,1-1-1,-1 1 1,1 0 0,-1 0 0,0-1 0,1 1-1,-1 0 1,0 0 0,-2 0 7,1 0 0,-1 0 0,1 0 0,-1 0 0,1 1 0,0-1-1,-1 1 1,1 0 0,-1 0 0,1 0 0,0 0 0,0 0 0,-4 2 0,-5 7 12,0-1 0,0 1 0,1 1 0,0 0 0,1 0 0,1 1 0,0 0 0,0 1 0,1-1 0,1 2 0,0-1 0,0 0 0,-4 22 0,9-31-27,0 0 0,1 0 0,-1 0 0,1 0 0,0 0 0,0 0 1,0 0-1,1 0 0,-1 0 0,1 0 0,0 0 0,0 0 1,0 0-1,1 0 0,2 4 0,-3-6-1,1 0 0,0 0 0,-1 0 1,1 0-1,0 0 0,0 0 0,1 0 0,-1-1 0,0 1 0,0-1 0,1 0 0,-1 1 1,1-1-1,-1 0 0,1 0 0,-1-1 0,1 1 0,0-1 0,0 1 0,-1-1 1,1 0-1,0 0 0,3 0 0,7-1-7,0-1 1,0 0-1,0-1 0,0 0 1,23-10-1,60-34 25,-10 5 12,-83 41-28,0-1 1,0 1-1,-1 0 0,1 0 1,0 0-1,0 1 0,1-1 1,-1 1-1,0 0 1,0 0-1,0 0 0,0 0 1,4 1-1,-5-1 3,-1 1 1,0 0-1,0 0 0,0 0 0,0 0 0,1 0 1,-1 0-1,-1 0 0,1 0 0,0 0 0,0 0 1,0 0-1,-1 1 0,1-1 0,0 0 0,-1 0 1,1 1-1,-1-1 0,0 1 0,1-1 0,-1 0 1,0 1-1,0-1 0,0 1 0,0-1 0,0 0 1,0 1-1,0-1 0,-1 2 0,-5 44 296,6-104 1213,0 51-1448,1-18 128,0 0-1,-2-1 1,-1 1-1,-7-32 1,7 51-381,3 7-66,5 11-408,-5-11 497,1-1-1,-1 1 0,1-1 0,0 1 1,-1-1-1,1 0 0,0 0 1,0 0-1,0 0 0,0 0 0,0 0 1,0-1-1,0 1 0,0-1 1,0 1-1,0-1 0,0 0 1,0 0-1,0 0 0,1 0 0,-1 0 1,0 0-1,0 0 0,0-1 1,0 1-1,0-1 0,0 0 1,0 1-1,0-1 0,0 0 0,3-2 1,15-9-963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52 404 17036,'-39'13'2114,"27"-9"-899,18-6 1549,20-4-1501,30-4-1,-40 8-1008,0 0-1,0-1 0,0-1 0,-1 0 1,1-2-1,22-10 0,-34 13-194,0 0-1,0 0 1,0 0-1,0-1 1,-1 0-1,1 0 1,-1 0 0,0 0-1,0 0 1,-1 0-1,1-1 1,-1 0-1,0 1 1,0-1-1,0 0 1,-1 0-1,0 0 1,0 0 0,0 0-1,-1 0 1,1 0-1,-1 0 1,-1-10-1,-1-1 99,0 1-1,0 0 0,-2 1 0,0-1 1,0 0-1,-13-25 0,17 40-151,-7-15 93,1 1-1,-2 0 0,0 0 0,-1 1 0,0 0 1,-18-19-1,17 26-96,8 11-105,13 16-169,-2-10 31,2-1 1,-1 0-1,1 0 0,1-1 1,0-1-1,0 0 1,0-1-1,1 0 1,0-1-1,1 0 0,-1-1 1,1 0-1,22 3 1,39 2-383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16203,'24'-7'8876,"-13"3"-8292,1 0 1,0 0 0,0 1-1,18-2 1,-26 5-521,-1 0-1,1 1 1,-1-1 0,1 1 0,-1 0 0,1 0-1,-1 0 1,0 0 0,1 1 0,-1-1-1,0 1 1,0 0 0,0 0 0,0 0-1,3 3 1,-2-1-27,-1 1 1,1-1-1,-1 0 0,0 1 0,0 0 1,0 0-1,-1 0 0,4 10 1,-1 0-37,-2 0 0,0 1 0,0 0 0,-2-1 1,0 32-1,-6 11-25,2-45 10,2-1 0,0 1-1,0 0 1,1 0 0,0 0 0,2 0 0,1 13 0,-2-25 12,-1 0 1,0 0 0,1 0 0,-1 0-1,1 0 1,-1 0 0,1 0 0,-1 0 0,1 0-1,-1-1 1,1 1 0,0 0 0,-1 0-1,1-1 1,0 1 0,0 0 0,0-1 0,0 1-1,-1-1 1,1 1 0,0-1 0,2 1-1,-1-1 2,0 1 0,0-1 0,0 0 0,0 0 0,0 0 0,0 0 0,1-1 0,-1 1 0,0-1 0,-1 1 0,4-2 0,4-2 11,1 0 1,-1-2-1,14-8 0,-20 12-6,25-17 55,0-2 1,-2 0-1,-1-2 1,0 0-1,-2-2 1,-1 0 0,23-35-1,-43 57-26,0 0 0,-1 0 0,1 0 0,-1 0 0,0 0 1,0 0-1,0 0 0,0-1 0,0 1 0,-1 0 0,1-7 0,-1 10-18,0-1-1,0 0 0,0 0 1,-1 1-1,1-1 1,0 0-1,0 0 1,-1 1-1,1-1 0,0 0 1,-1 1-1,1-1 1,-1 1-1,1-1 1,-1 0-1,1 1 0,-1-1 1,0 1-1,1-1 1,-2 0-1,0 0 8,1 1 0,-1-1 0,0 1-1,0 0 1,1-1 0,-1 1 0,0 0 0,0 0-1,1 0 1,-1 0 0,0 0 0,-3 1 0,-2 0 42,0 1 0,-1 0 0,1 1 0,0 0 1,-12 7-1,16-9-66,1 0 1,-1 0-1,1 1 1,0 0-1,0-1 1,0 1-1,-1 0 1,2 0-1,-1 0 1,0 0-1,0 0 1,1 1-1,-1-1 1,1 0-1,0 1 1,-1-1-1,1 1 1,0-1-1,0 5 1,1-7-21,0 1-1,0 0 1,0 0 0,0 0 0,1 0 0,-1-1-1,0 1 1,1 0 0,-1 0 0,0-1-1,1 1 1,-1 0 0,1-1 0,-1 1-1,1 0 1,0-1 0,-1 1 0,1-1-1,-1 1 1,1-1 0,0 1 0,0-1-1,-1 1 1,1-1 0,0 0 0,0 1-1,-1-1 1,1 0 0,0 0 0,0 0-1,0 1 1,0-1 0,-1 0 0,1 0 0,0 0-1,2-1 1,33-2-1275,-21-2 700,0-1 1,-1 0-1,21-13 0,-23 13 332,19-11-578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110 173 17332,'0'-2'213,"0"0"0,0-1 0,0 1 0,-1 0 1,1-1-1,-1 1 0,1 0 0,-1 0 0,0-1 1,0 1-1,0 0 0,0 0 0,0 0 0,0 0 0,-1 0 1,1 0-1,-1 0 0,1 1 0,-1-1 0,0 0 1,1 1-1,-1-1 0,0 1 0,0 0 0,0 0 1,-2-1-1,2 1-96,0 1 1,0 0 0,0-1 0,1 1-1,-1 0 1,0 0 0,0 0-1,0 1 1,0-1 0,1 0-1,-1 1 1,0-1 0,0 1-1,1-1 1,-1 1 0,0 0 0,1 0-1,-1 0 1,1 0 0,-1 0-1,1 0 1,-1 0 0,1 0-1,0 1 1,0-1 0,0 0 0,-1 1-1,1-1 1,1 1 0,-1 0-1,0-1 1,0 1 0,0 0-1,0 2 1,-5 13 82,1 1 0,0-1 0,2 1 0,0 0 0,1 0 0,1 1 0,0-1-1,1 0 1,4 21 0,4-1 69,-7-37-255,-1 0 0,1 0 0,-1 0 0,1 0 0,-1 1 0,1-1 0,-1 0 0,1 0 0,0 0 0,0 0 0,-1-1 0,1 1 1,0 0-1,0 0 0,0 0 0,0-1 0,0 1 0,0 0 0,0-1 0,0 1 0,0-1 0,1 1 0,-1-1 0,0 0 0,0 1 0,0-1 0,1 0 0,-1 0 0,0 0 0,1 0 0,3-1 19,0 0 0,0-1 0,0 0 0,0 0 0,0 0 0,-1-1 0,1 1 0,7-7 0,33-30 115,-38 33-131,8-8 27,62-54 85,-66 60-127,1 0-1,-1 0 1,2 1-1,-1 1 1,17-7 0,-26 12-3,0 0 1,0 0-1,0 0 1,0 0-1,0 0 1,1 1 0,-1 0-1,0-1 1,1 1-1,-1 0 1,0 1-1,1-1 1,-1 1-1,0-1 1,0 1 0,0 0-1,1 0 1,-1 0-1,0 1 1,0-1-1,0 1 1,-1-1 0,1 1-1,0 0 1,-1 0-1,1 1 1,-1-1-1,0 0 1,1 1 0,-1-1-1,0 1 1,-1 0-1,1 0 1,0-1-1,-1 1 1,2 4 0,2 11 8,4 32 0,-7-38 181,-2-10-11,0-4 71,-1-38 5,-3 0 0,-2 0 0,-1 0 0,-17-54 1,19 83-257,6 19-22,7 22-24,-4-20 34,0 0 0,1 0-1,0 0 1,0-1 0,1 0-1,1 0 1,13 14 0,-18-20 12,0-1 1,0 0-1,0-1 0,1 1 1,-1 0-1,1-1 1,-1 1-1,1-1 1,0 0-1,-1 0 0,1 0 1,0 0-1,0 0 1,0-1-1,0 1 1,0-1-1,0 0 0,0 0 1,0 0-1,0 0 1,-1 0-1,1-1 1,0 1-1,0-1 0,0 0 1,0 0-1,0 0 1,-1 0-1,1-1 0,-1 1 1,1-1-1,-1 1 1,4-4-1,3-2-6,-1-1 0,0 1 0,-1-2 0,0 1 0,0-1 0,-1 0 0,0 0 0,8-16 0,-7 8-26,1 0 1,-2 0 0,0-1 0,3-23-1,-14 75-34,1 0-1,0 38 0,4-52 74,1 0-1,1 0 0,1 0 1,1 0-1,6 21 0,-9-37-37,1 0-1,0 0 0,0 0 1,0 0-1,0 0 0,5 6 1,-6-9 1,-1-1 1,0 1 0,1-1-1,-1 1 1,1-1-1,-1 0 1,1 1 0,-1-1-1,1 0 1,0 1 0,-1-1-1,1 0 1,-1 1-1,1-1 1,0 0 0,-1 0-1,1 0 1,0 0 0,-1 0-1,2 0 1,-1 0-35,0 0-1,0-1 1,-1 1 0,1-1 0,0 1 0,0-1 0,0 1 0,-1-1-1,1 0 1,0 1 0,-1-1 0,1 0 0,-1 0 0,1 1-1,-1-1 1,1 0 0,-1 0 0,1 0 0,-1 0 0,4-9-229,-1 1 0,0-1 0,-1 0 0,0 0 0,-1 0 0,0 0 0,0 0 0,-1 0 0,-2-18 0,-2-29-674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18932,'-7'0'2393,"5"6"-1361,1 3-464,1 2 1840,4-1-951,5 1-1449,4-2-784,7-4 600,3-2-161,10-3-175</inkml:trace>
  <inkml:trace contextRef="#ctx0" brushRef="#br0" timeOffset="1">417 115 20660,'-15'16'923,"0"1"-1,1 0 1,0 1-1,-21 38 1,30-46-677,0 1-1,0 0 1,1 0 0,1 1 0,0-1 0,0 1-1,1 0 1,0-1 0,1 1 0,1 21 0,0-29-201,1 0 0,0 1 0,-1-1 0,2 0 0,-1 0 1,0 0-1,1 0 0,0 0 0,0 0 0,0 0 0,4 5 1,-5-8-35,0 0 0,0 0 1,0 0-1,0 0 0,1 0 1,-1 0-1,0 0 0,1 0 1,-1 0-1,1 0 0,-1-1 0,1 1 1,-1-1-1,1 1 0,-1-1 1,1 0-1,0 1 0,-1-1 1,1 0-1,-1 0 0,1 0 1,0 0-1,-1-1 0,1 1 1,0 0-1,-1-1 0,1 1 1,-1-1-1,1 1 0,-1-1 1,1 0-1,-1 1 0,2-3 1,4-2 4,0 0 0,0 0 1,0-1-1,-1 0 0,0-1 1,-1 1-1,1-1 0,-1 0 1,-1-1-1,1 1 0,6-16 1,-1-3 73,0 0 0,9-38 0,-15 49-23,-1-1 0,0 1 0,0 0 0,-2-1 0,0 0-1,-1 1 1,-2-22 0,-1 32 53,1 12-68,-1 16-17,2-4-248,0 0 0,2 0 0,0 0 1,2-1-1,0 1 0,1-1 0,0 1 0,10 22 1,-13-39 183,-1-1 1,1 1-1,-1-1 1,1 1 0,-1-1-1,1 0 1,0 1-1,0-1 1,0 0-1,0 1 1,0-1-1,0 0 1,0 0 0,0 0-1,0 0 1,0 0-1,1 0 1,-1 0-1,0 0 1,1-1 0,-1 1-1,1 0 1,-1-1-1,1 0 1,-1 1-1,1-1 1,2 1 0,14-7-471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14579,'0'3'610,"-1"1"-1,1 0 1,1-1-1,-1 1 1,1-1 0,-1 1-1,1 0 1,0-1-1,1 4 1,4 13 1871,10 124 3596,-5-33-4661,-10-104-1361,0 0 0,0-1-1,1 1 1,-1-1 0,6 13-1,-6-18-49,0 0 0,-1 0-1,1 1 1,0-1 0,0 0 0,0 0-1,0 0 1,0 0 0,0 0-1,0 0 1,0 0 0,1-1-1,-1 1 1,0 0 0,0-1 0,1 1-1,-1-1 1,0 1 0,1-1-1,-1 0 1,0 1 0,1-1 0,-1 0-1,1 0 1,-1 0 0,1 0-1,-1 0 1,0 0 0,1-1-1,-1 1 1,1 0 0,-1-1 0,2 0-1,18-7-71,-1 0 0,37-23 0,-34 18-98,41-17-1,-57 27 143,1 0-1,-1 1 0,1 0 1,0 1-1,0 0 1,0 0-1,0 0 0,0 1 1,15 2-1,-20-2 16,0 1 1,1 0-1,-1 0 0,0 0 0,1 0 1,-1 0-1,0 1 0,0-1 0,0 1 0,0 0 1,0 0-1,0 0 0,-1 0 0,1 1 1,-1-1-1,1 1 0,-1 0 0,0-1 0,0 1 1,0 0-1,-1 0 0,1 0 0,0 0 1,-1 1-1,0-1 0,0 0 0,0 1 1,0-1-1,-1 0 0,1 1 0,-1-1 0,0 7 1,0-1 66,-1 0 1,0-1 0,0 1-1,-1-1 1,0 0-1,0 1 1,-1-1 0,0 0-1,0 0 1,-1-1 0,0 1-1,-6 8 1,4-9 20,0 0 1,-1-1-1,0 0 0,0 0 1,0-1-1,0 1 0,-1-2 0,0 1 1,0-1-1,0 0 0,-1-1 1,1 0-1,-1 0 0,-16 2 1,11-3-60,0 0-1,-1-1 1,1 0 0,0-1 0,-1-1 0,1 0 0,0-1-1,-24-7 1,36 8-90,-1 0-1,0 1 0,0-2 1,1 1-1,-1 0 1,1-1-1,-1 1 0,1-1 1,-1 1-1,1-1 1,0 0-1,0 0 0,-2-3 1,3 4-6,1 0 0,-1 0 1,1 0-1,-1 0 0,1-1 1,0 1-1,0 0 0,-1 0 1,1 0-1,0 0 1,0 0-1,0-1 0,0 1 1,1 0-1,-1 0 0,0 0 1,0 0-1,1 0 0,-1-1 1,0 1-1,1 0 0,-1 0 1,1 0-1,0 0 0,-1 0 1,1 0-1,0 1 0,-1-1 1,1 0-1,0 0 0,0 0 1,0 1-1,0-1 0,1-1 1,56-39-1344,-17 11 573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24037,'-6'11'2041,"1"13"-1425,2 8-288,3 16 984,0 5-416,2 8-480,2 1-168,4-6-160,3-2-120,-1-13-424,3-6-192,-3-19-648,3-7-344,0-15 1159,1-6-295,0-14-232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18236,'3'1'210,"-1"1"0,1 0 1,-1-1-1,1 1 0,0-1 1,-1 0-1,1 0 0,0 0 0,0 0 1,0-1-1,0 1 0,0-1 1,0 1-1,0-1 0,0 0 0,4-1 1,-2 0 51,1 0 1,-1 0 0,0-1 0,0 0-1,0 0 1,0 0 0,0-1 0,7-4-1,-2-1 29,1 0 0,-2 0-1,1-1 1,-1-1-1,-1 1 1,15-22 0,-21 27-192,0 1 0,0-1 0,0 0 1,-1 1-1,1-1 0,-1 0 1,0 0-1,0 0 0,-1 0 0,1 0 1,-1 0-1,0-7 0,0 10-54,0 0-1,0 0 0,-1 0 1,1 0-1,0-1 0,-1 1 1,1 0-1,-1 0 1,1 0-1,-1 0 0,1 0 1,-1 0-1,0 0 0,0 1 1,1-1-1,-1 0 0,0 0 1,-2-1-1,2 1-5,-1 1-1,1-1 0,-1 1 1,0-1-1,0 1 0,1 0 1,-1-1-1,0 1 1,1 0-1,-1 0 0,0 0 1,0 0-1,1 1 0,-1-1 1,0 0-1,-1 1 1,-3 1 21,0 1 1,1-1-1,-1 1 1,1 0-1,0 0 1,0 0-1,0 1 1,0 0-1,0 0 1,1 0-1,0 1 1,0-1-1,0 1 1,0 0-1,1 0 1,0 0-1,-5 11 1,3-3-42,0-1 0,0 0-1,1 1 1,1 0 0,0 0 0,1 0 0,-1 17 0,3-21-73,0 0 0,1 0 0,0 0 0,0 0 0,1-1 0,0 1 0,6 16 0,-7-22 26,0 0-1,1-1 1,-1 1-1,1-1 1,-1 1-1,1-1 1,0 1-1,0-1 1,0 0-1,0 0 1,0 0-1,0 0 0,0 0 1,1-1-1,-1 1 1,1-1-1,-1 1 1,1-1-1,0 0 1,0 0-1,-1 0 1,1-1-1,0 1 1,0-1-1,0 1 0,0-1 1,0 0-1,4 0 1,0-2 0,0 1 0,0-1-1,0 0 1,-1-1 0,1 0 0,-1 0 0,1-1 0,-1 1 0,0-1 0,7-7-1,33-26-272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62 22965,'-10'1'207,"1"-1"1,-1 2-1,1-1 1,0 2-1,-1-1 0,1 1 1,0 0-1,1 1 1,-1 0-1,1 1 0,-1 0 1,1 0-1,1 0 1,-1 1-1,1 0 1,0 1-1,0 0 0,-8 10 1,7-6 14,0 0 1,1 0-1,0 1 1,0 0-1,1 0 1,1 1-1,0 0 1,1-1-1,0 2 1,1-1-1,0 0 1,0 18-1,2-25-236,1 0-1,0 0 0,1-1 1,-1 1-1,1 0 0,1 0 0,-1 0 1,1-1-1,0 1 0,0-1 1,0 1-1,1-1 0,0 0 0,0 0 1,4 6-1,-3-8-11,-1 1-1,0-1 1,1 0 0,0 0-1,0-1 1,0 1-1,0-1 1,0 1 0,0-1-1,1-1 1,-1 1 0,1-1-1,0 1 1,-1-1-1,1-1 1,0 1 0,-1-1-1,1 1 1,7-2 0,2 0-338,-1-2 1,0 1 0,0-2 0,0 0 0,-1 0 0,1-1 0,-1 0 0,0-2 0,17-10 0,0-3-616,-1-1 0,38-37-1,-18 10-258</inkml:trace>
  <inkml:trace contextRef="#ctx0" brushRef="#br0" timeOffset="1">528 93 18468,'-12'21'1158,"1"1"-1,2 1 1,-9 28 0,15-44-934,1 1 0,1-1 0,-1 1 0,1 0 0,1 0 0,-1-1 0,1 1 0,1 0 0,-1 0 0,1-1 0,1 1 0,-1 0 0,2-1 0,2 9 0,-4-14-206,0 1-1,0 0 1,1-1 0,-1 1-1,1-1 1,0 1 0,0-1-1,0 0 1,0 1 0,0-1-1,0 0 1,1-1-1,-1 1 1,1 0 0,-1-1-1,1 1 1,-1-1 0,1 0-1,0 0 1,0 0 0,0 0-1,-1 0 1,1-1 0,0 1-1,0-1 1,0 0 0,0 0-1,0 0 1,0 0 0,0 0-1,0-1 1,0 1 0,0-1-1,0 0 1,0 0 0,3-2-1,5-1 25,-1-1 0,0-1-1,-1 1 1,1-2 0,-1 1-1,0-1 1,-1-1 0,12-12-1,-11 10 57,0-1-1,0 0 1,-2-1-1,1 0 1,-1 0-1,-1-1 1,0 0 0,-1 0-1,4-16 1,-8 23-59,1 1 1,-1-1 0,-1 0 0,1 0 0,-1 1 0,0-1-1,0 0 1,-1 0 0,1 0 0,-1 1 0,-1-1 0,1 0-1,-1 1 1,0-1 0,0 1 0,0-1 0,-1 1-1,0 0 1,0 0 0,-1 1 0,1-1 0,-1 0 0,0 1-1,-6-6 1,6 7-65,0 0-1,-1 0 1,1 1-1,-1 0 1,1-1-1,-1 1 1,0 1-1,0-1 1,0 1-1,0 0 1,-7-1-1,10 2-53,-1-1-1,0 1 0,1 0 1,-1 0-1,1 0 1,-1 1-1,0-1 1,1 1-1,-1-1 1,1 1-1,-1 0 1,1 0-1,-1 0 1,1 0-1,0 0 0,-1 1 1,1-1-1,0 1 1,0-1-1,0 1 1,0 0-1,0 0 1,-1 3-1,2-4-19,0 0 0,0 0 1,1 0-1,-1 0 0,0 0 0,1 0 0,-1 0 1,1 1-1,-1-1 0,1 0 0,0 1 0,0-1 0,-1 0 1,1 0-1,0 1 0,0-1 0,0 0 0,0 1 1,1-1-1,-1 0 0,0 1 0,1-1 0,-1 0 0,0 0 1,1 1-1,-1-1 0,1 0 0,0 0 0,-1 0 0,1 0 1,0 0-1,0 0 0,0 0 0,0 0 0,0 0 1,0 0-1,0 0 0,0-1 0,0 1 0,0 0 0,0-1 1,0 1-1,1-1 0,0 1 0,3 1-164,0 0 0,0 0 0,0-1-1,0 0 1,0 0 0,1 0 0,-1 0 0,0-1-1,10 0 1,28-10-732,9-10-26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15179,'-3'8'3522,"-23"38"-956,17-31-1641,1 0-1,1 0 1,-7 24-1,11-32-723,1 0-1,1 0 1,-1 0-1,1 1 1,1-1-1,-1 1 1,1-1-1,0 1 1,1-1 0,1 9-1,-1-15-176,-1 1 0,1 0 0,-1 0 1,1 0-1,0 0 0,0 0 0,0-1 0,0 1 0,0 0 0,0-1 0,0 1 0,0 0 1,1-1-1,-1 0 0,1 1 0,-1-1 0,1 0 0,0 0 0,-1 0 0,1 0 0,0 0 1,0 0-1,0 0 0,-1-1 0,1 1 0,0-1 0,0 1 0,0-1 0,0 0 0,0 0 1,0 0-1,0 0 0,0 0 0,0 0 0,2-1 0,9-1-1,0-1 0,-1-1 1,0 0-1,19-8 0,-1 0-7,-16 8-49,0 0 0,0 1-1,0 1 1,21-1 0,-31 2 21,0 1 1,0 0-1,0 0 1,0 1-1,0-1 1,0 1-1,0-1 1,0 1-1,-1 1 1,1-1-1,0 0 1,0 1-1,-1 0 1,1 0-1,-1 0 1,1 0-1,-1 1 1,0-1-1,0 1 1,4 4-1,-6-5 14,0 1 0,1-1-1,-1 1 1,0 0 0,-1-1-1,1 1 1,0 0 0,-1-1 0,1 1-1,-1 0 1,0 0 0,0 0-1,0-1 1,0 1 0,-1 0-1,1 0 1,-1 0 0,0-1 0,1 1-1,-1 0 1,0-1 0,-1 1-1,1-1 1,-2 3 0,-4 7 43,-1 0 0,-1-1 0,-14 15 1,18-20-35,-5 5-5,-37 38-39,43-45-108,-1 0 0,0 0-1,0 0 1,-1-1 0,1 1-1,-1-1 1,-11 4-1,17-7 119,-1 1-1,0-1 1,0 0-1,0 0 0,0 0 1,0 0-1,0 0 1,0 0-1,0 0 0,1 0 1,-1 0-1,0 0 1,0 0-1,0 0 0,0-1 1,0 1-1,0 0 1,0-1-1,1 1 0,-1-1 1,0 1-1,0-1 1,1 1-1,-1-1 0,0 1 1,1-1-1,-1 0 1,0 1-1,1-1 1,-1 0-1,1 0 0,-1 1 1,1-1-1,-1 0 1,1 0-1,0 0 0,-1 0 1,1-1-1,-1-2 17,0-1 0,0 0 1,0 0-1,1 1 0,0-9 0,4-33-385,8-15-82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29:4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19196,'1'11'391,"3"60"2668,15 83 1,-14-131-2803,0-1 0,2 0 0,0 0 0,2 0 1,0-1-1,2 0 0,20 32 0,-25-44-336,1 0-1,0 0 1,0 0-1,0-1 1,1 0-1,0 0 1,16 10-1,-22-18-852,-5-6 458,-8-5-82,-107-66-1774,18 12 3551,94 62-900,1-1 0,0 0 1,0-1-1,-7-7 0,12 11-241,-1 0 0,0 1 0,1-1 0,-1 0 0,0 0 0,1 0 0,-1 0 0,1 0-1,-1 0 1,1 0 0,0 0 0,-1 0 0,1 0 0,0-1 0,0 1 0,0 0 0,-1 0 0,1 0 0,1 0 0,-1 0-1,0 0 1,0 0 0,0-1 0,0 1 0,1 0 0,-1 0 0,1 0 0,-1 0 0,1 0 0,-1 0 0,1 0 0,-1 0-1,2-1 1,2-2 110,1 1 0,-1 0 0,0-1 0,1 2 0,0-1 0,0 0 0,0 1 0,6-2 0,49-14 383,-28 10-423,3-3-254,3 1-73,-1-2-1,0-1 1,-1-2 0,37-22 0,-12-7-63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61 15979,'2'-1'239,"-1"1"0,1-1-1,0 0 1,-1 0-1,1 0 1,-1 0-1,1 0 1,-1 0-1,0-1 1,1 1-1,-1 0 1,0-1 0,0 1-1,0-1 1,0 1-1,0-1 1,0 0-1,-1 1 1,1-1-1,0 0 1,-1 1-1,1-1 1,-1-2 0,0 2-101,0 1 1,0 0 0,0 0 0,-1 0 0,1-1 0,-1 1 0,1 0 0,-1 0 0,1 0 0,-1 0 0,0 0 0,1 0 0,-1 0 0,0 0 0,0 0 0,0 0 0,0 0 0,0 0 0,0 1 0,0-1 0,0 0 0,0 1 0,0-1 0,0 1 0,0-1 0,0 1 0,0 0 0,-1-1 0,1 1 0,0 0-1,0 0 1,-1 0 0,1-1 0,-2 2 0,-8-1 68,0 0 0,1 1-1,0 0 1,-1 1 0,1 0 0,0 1-1,0 0 1,0 0 0,0 1-1,0 0 1,-12 9 0,10-6-194,0 1-1,0 0 1,1 0 0,0 2 0,1-1 0,0 1 0,-17 22 0,25-30-22,0 1 0,1-1 1,-1 1-1,1-1 1,0 1-1,0 0 0,0-1 1,0 1-1,0 0 0,0 0 1,1 0-1,-1 0 1,1 5-1,0-7 4,1 1-1,-1-1 1,0 0 0,1 0-1,0 0 1,-1 0 0,1 1-1,0-1 1,-1 0 0,1 0 0,0 0-1,0-1 1,0 1 0,0 0-1,0 0 1,0 0 0,0-1-1,0 1 1,0 0 0,1-1-1,-1 1 1,0-1 0,0 1-1,0-1 1,1 0 0,-1 0-1,0 1 1,0-1 0,1 0-1,-1 0 1,2 0 0,16 0-52,0-1-1,-1 0 1,31-6 0,-33 4 37,0 0 1,0 1-1,0 1 0,0 1 1,24 2-1,-37-2 18,0 1 0,0-1 1,0 1-1,0 0 0,-1 0 0,1 0 0,0 0 0,-1 0 1,1 1-1,0-1 0,-1 1 0,0 0 0,1-1 1,-1 1-1,0 0 0,0 1 0,0-1 0,0 0 0,0 1 1,-1-1-1,1 0 0,-1 1 0,0 0 0,1-1 0,-1 1 1,0 0-1,-1 0 0,1 0 0,0 0 0,-1 0 0,1 4 1,-1-3 14,-1 0 0,1 0 1,0 0-1,-1 0 1,0 0-1,0-1 0,0 1 1,-1 0-1,1 0 0,-1-1 1,0 1-1,0-1 1,0 0-1,0 0 0,-1 1 1,1-1-1,-1-1 1,0 1-1,0 0 0,0-1 1,0 1-1,0-1 0,-5 3 1,-2-1-94,0 1-1,0-2 1,-1 1 0,1-1 0,-1-1-1,0 0 1,0-1 0,1 0 0,-1 0 0,0-1-1,0-1 1,-20-2 0,31 3 33,0 0 1,-1 0-1,1 0 1,0 0-1,-1 0 0,1 0 1,0 0-1,-1 0 1,1-1-1,0 1 0,0 0 1,-1 0-1,1 0 1,0 0-1,-1 0 1,1 0-1,0-1 0,0 1 1,-1 0-1,1 0 1,0-1-1,0 1 0,-1 0 1,1 0-1,0-1 1,0 1-1,0 0 0,0 0 1,-1-1-1,1 1 1,0 0-1,0-1 1,0 1-1,11-3-691,7 4 19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0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20148,'-2'-6'1601,"1"7"-1297,-4 2-112,2 14 472,3 15-88,0 10-448,2 7-96,1 9-400,1 3-176,1-4-360,-1-2-233,-2-12 809,-2-10-280,0-5-80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0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2 296 15707,'-1'16'415,"1"1"0,1-1-1,0 1 1,2-1 0,0 1-1,0-1 1,2 0 0,0 0-1,0-1 1,2 1 0,0-1-1,17 25 1,-23-37-377,1-1 0,-1 0 0,1 0 0,0 0 0,0 0 0,0 0 0,0-1 0,0 1 1,1 0-1,-1-1 0,0 0 0,1 0 0,-1 1 0,5 0 0,-5-2-17,-1 0-1,1 0 1,0 0 0,-1 0-1,1 0 1,-1-1 0,1 1-1,0 0 1,-1-1 0,1 1-1,-1-1 1,1 0 0,-1 1-1,1-1 1,-1 0-1,0 0 1,1 0 0,-1 0-1,0 0 1,0 0 0,1-1-1,-1 1 1,0 0 0,0 0-1,1-3 1,5-8 86,0 1-1,-1-2 1,-1 1 0,0 0-1,6-24 1,12-69 402,-21 91-439,10-48 110,-3 0 0,1-100 0,-10 159-277,1 1 52,-1 1 1,0 0-1,0 0 1,0 0-1,0 0 1,0 0 0,0-1-1,-1 1 1,1 0-1,0 0 1,-1 0-1,1 0 1,0 0-1,-1 0 1,1 0-1,-1 0 1,0 0-1,1 0 1,-1 0-1,0 0 1,0 0-1,1 0 1,-1 1-1,0-1 1,-2-1 0,-1-2-335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0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13555,'2'-2'357,"-1"1"1,1-1-1,0 0 1,0 1-1,0-1 0,0 1 1,0 0-1,0 0 1,0 0-1,0 0 0,0 0 1,3-1-1,32-7 1989,-22 6-2001,-4 0-205,-1 0-1,0 0 1,0-1-1,-1 0 1,1-1-1,-1 0 1,0 0-1,0-1 1,9-8-1,-11 8-124,-1 0 1,0-1-1,-1 0 0,0 0 0,0-1 1,0 1-1,-1-1 0,0 0 0,0 0 1,-1-1-1,2-9 0,-1 0 25,-4 15-58,0 0 0,1 0-1,-1 0 1,1 1-1,0-1 1,-1 0-1,1 0 1,1 1-1,-1-1 1,0 0-1,3-3 1,-2 12-194,-1 0 0,1 0 0,-1 0 0,0 9 1,-1-14 188,4 34-206,1 4-65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0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16444,'-1'0'1480,"-1"26"-944,2 7-192,2 19 464,1 13-112,1 8-56,1 4-63,1-2-217,0-3-160,0-11-456,2-6-360,-3-17 568,-5-9-121,0-15-79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0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15355,'20'37'1318,"-12"-18"-881,2-1 1,1 0-1,0-1 1,1 0-1,1 0 0,26 26 1,-38-42-424,0 0 1,1 0-1,-1 0 0,0 0 1,0 0-1,1-1 0,-1 1 1,0 0-1,1-1 0,-1 1 1,1-1-1,-1 1 0,0-1 1,1 1-1,-1-1 0,1 0 1,-1 0-1,1 0 0,0 0 1,-1 0-1,1 0 0,-1-1 1,1 1-1,-1 0 0,0-1 1,1 1-1,-1-1 0,1 1 1,-1-1-1,0 0 0,1 0 1,-1 1-1,0-1 0,0 0 1,0 0-1,1 0 0,-1-1 1,0 1-1,0-1 0,5-6 84,-1 0 0,0 0 0,0 0 0,-1 0 0,3-10 0,-6 16-79,30-81 482,21-96 0,-45 153-747,-6 21 134,0 2 58,1 0 0,-1 0 0,-1 0 0,1 0 0,0 0 0,-1-1 0,0 1 1,0 0-1,0 0 0,0-1 0,0 1 0,-1-4 0,-3 6-280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0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15163,'3'1'234,"-1"0"-1,1 0 1,0-1-1,0 1 1,-1-1 0,1 1-1,0-1 1,0 0-1,0 0 1,0 0-1,-1-1 1,1 1-1,0-1 1,0 1-1,-1-1 1,1 0 0,0 0-1,4-2 1,6-4 411,0 1 1,14-11-1,-27 17-609,13-9 212,-2 0 0,1-1 0,-1 0-1,-1-1 1,0 0 0,0-1 0,-1 0 0,12-21 0,-5 3-267,-2 1-1,18-56 0,-28 130-2646,-3-7 2134,1 3-107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1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7497 13475,'-22'1'1791,"15"-5"-902,14-6 288,13-6-680,1 1 0,1 1 0,0 1 0,47-21 0,36-20-279,-50 15-179,-2-3 1,82-83-1,55-44-5,-59 76-32,102-83 73,-136 88-33,238-195 262,41-1 496,-348 262-788,290-237 224,17 21-79,9 53-142,-149 88-8,130-85-17,113-59-4,-216 126 5,297-206 0,-141 75-79,46-34 22,-355 230 69,370-258-105,86-57 37,-220 140 63,359-274 1,-504 379 23,177-102 0,329-244 33,-347 228-55,54-41-15,143-96 9,-413 303 48,95-76 63,-6 5 46,298-190 346,-490 333-493,0 0 0,0 0-1,1 0 1,-1 0 0,0-1-1,1 1 1,-1 0-1,0 0 1,1 0 0,-1-1-1,0 1 1,0 0-1,1 0 1,-1-1 0,0 1-1,0 0 1,0 0 0,1-1-1,-1 1 1,0 0-1,0-1 1,0 1 0,0 0-1,0-1 1,0 1-1,0 0 1,1-1 0,-1 1-1,0-1 1,-9 0-279,-14 4-9,6 0 204,0-3-92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2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57 185 8906,'20'-32'2007,"25"-43"4174,-20 24 1264,-25 50-7329,0 0 1,1 1 0,-1-1-1,0 1 1,0-1 0,0 0 0,0 1-1,1-1 1,-1 0 0,0 1-1,0-1 1,0 0 0,0 1 0,0-1-1,0 0 1,-1 1 0,1-1-1,0 1 1,0-1 0,0 0 0,-1 1-1,1-1 1,0 1 0,0-1-1,-1 0 1,1 1 0,-1-1 0,1 1-1,0-1 1,-1 1 0,1 0-1,-1-1 1,0 0 0,-1 0-46,-1 0 1,1 0-1,0 1 1,-1-1-1,1 0 1,0 1-1,-1-1 1,1 1-1,-5 0 0,-2 0-124,-1 1 0,1 0-1,-1 0 1,-10 3-1,16-3 60,1 0-1,0 0 0,0 0 1,0 1-1,0-1 1,0 1-1,1-1 0,-1 1 1,0 0-1,1 0 1,-1 0-1,1 1 1,0-1-1,-1 1 0,1-1 1,0 1-1,-2 4 1,3-4-4,0 1 1,0-1 0,0 1 0,0-1 0,1 1 0,0-1-1,-1 1 1,1 0 0,1-1 0,-1 1 0,0-1 0,1 1-1,0 0 1,0-1 0,2 6 0,4 11 31,1 1 0,20 37 1,-6-14 234,-22-43-190,2 6 93,-2-7-138,-3-3 70,2 8-73,-1 7-12,2-12-23,-4 2-255,4-4 52,0 1-1,0 0 1,0 0 0,0-1-1,-1 1 1,1 0 0,-1 0-1,1-1 1,-1 1 0,1 0-1,-1 0 1,-1-1 0,2 1 2,-1 0 0,0 0 0,1 0-1,-1 0 1,1 0 0,-1 0 0,1 0 0,0 0 0,-1 0 0,1 0 0,0 0 0,0 0 0,0 0-1,0 0 1,0 0 0,0 0 0,0 0 0,0-2 0,4-8-819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80 14515,'1'-2'370,"0"-1"-1,0 1 1,0 0 0,-1 0-1,1-1 1,-1 1-1,1-1 1,-1 1 0,0-1-1,0 1 1,0 0-1,0-1 1,0 1 0,0-1-1,-1 1 1,1-1-1,-1 1 1,0 0 0,0-1-1,0 1 1,0 0-1,0 0 1,0 0 0,-1 0-1,-1-3 1,1 3-208,-1 0 0,1 1 0,-1-1 0,1 1 0,-1-1 0,1 1 0,-1 0 0,0 0 0,0 0 0,0 0 0,0 1 0,1-1 0,-1 1 1,0 0-1,0 0 0,0 0 0,0 0 0,0 0 0,0 0 0,0 1 0,-3 1 0,-2 0-121,0 1 0,0 0 0,0 0 0,1 1 0,0 0 1,0 1-1,0-1 0,0 1 0,1 1 0,0-1 0,-8 9 0,1 1-23,1 0 0,1 0 0,-18 31 0,23-32-4,-1-1 0,1 1-1,-5 22 1,9-32-9,1 0 1,0 1 0,0-1-1,1 0 1,-1 1-1,1-1 1,0 1 0,0-1-1,1 0 1,-1 1-1,1-1 1,0 0-1,0 1 1,1-1 0,-1 0-1,3 6 1,-3-9-1,1 1 0,-1-1-1,0 1 1,0-1 0,0 0 0,1 1 0,-1-1 0,1 0 0,-1 0 0,1 0 0,-1 0-1,1 0 1,0 0 0,-1-1 0,1 1 0,0 0 0,0-1 0,0 0 0,-1 1 0,3-1 0,0 0 4,0 0 1,0 0 0,0-1 0,-1 1 0,1-1 0,0 0 0,0 0 0,-1-1 0,5-1 0,3-2 15,-1-1 1,0 0 0,-1-1 0,0 0 0,14-13 0,-13 9-1,0 0-1,-1-1 0,0 0 1,10-18-1,-15 22-12,0 1-1,0-1 1,-1 0 0,-1 0-1,1 0 1,-1 0 0,0-1-1,-1 1 1,1-10 0,-2 17-11,0 1 0,0-1 0,0 1 0,0 0 0,0-1 0,0 1 0,0-1 0,0 1 1,0-1-1,0 1 0,0-1 0,0 1 0,0 0 0,0-1 0,0 1 0,0-1 0,-1 1 0,1 0 0,0-1 0,0 1 1,-1 0-1,1-1 0,0 1 0,0 0 0,-1-1 0,1 1 0,-1-1 0,-8 7 48,-7 19 20,9-8-63,1 0-1,1 0 1,0 1-1,2-1 1,0 1 0,0 0-1,2 0 1,0 0 0,1 0-1,1 0 1,1 0 0,0 0-1,2 0 1,0 0-1,0-1 1,2 1 0,0-1-1,1-1 1,1 1 0,0-1-1,19 25 1,-25-38-4,4 6 94,0 0 1,0 0-1,-1 0 0,7 18 0,-11-24-72,0-1 1,-1 1-1,1 0 1,-1-1-1,1 1 0,-1 0 1,0-1-1,0 1 0,0-1 1,0 1-1,-1 0 0,1-1 1,-1 1-1,0-1 1,0 1-1,1-1 0,-2 1 1,1-1-1,0 1 0,0-1 1,-1 0-1,1 0 0,-1 0 1,-3 4-1,-1-1 40,0-1 1,0 1-1,0-1 0,-1 0 1,0-1-1,0 1 0,0-1 1,0-1-1,0 1 0,0-1 0,-1-1 1,1 1-1,-1-1 0,1 0 1,-1-1-1,1 0 0,-1 0 0,0-1 1,-10-2-1,2 0 76,-1 0-1,1-2 1,0 0-1,0 0 1,1-2-1,0 0 1,-26-16-1,120 32-4208,-28-14 2654,-22-1 386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2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41 525 15299,'-16'23'2265,"11"-16"-860,0-1 0,1 1 1,-7 12-1,22-27 2883,9-8-3607,8-14-120,-1-1 0,-1-1 0,29-47 1,53-114-73,-64 89-331,-4 10-45,-41 127-11,-1-8-94,-28 562 64,30-567-285,1 1-1,1-1 0,1 0 1,10 38-1,-13-57 184,0-1 0,1 1 0,-1-1 0,0 1 0,0-1 0,0 1 0,0-1 0,1 1 0,-1-1 0,0 1 0,0-1 0,1 1-1,-1-1 1,0 0 0,1 1 0,-1-1 0,0 0 0,1 1 0,-1-1 0,1 0 0,-1 1 0,0-1 0,1 0 0,-1 0 0,1 1 0,-1-1 0,1 0 0,-1 0 0,1 0 0,-1 0 0,1 0 0,0 0-1,1 0-8,-1-1-1,0 1 0,1-1 1,-1 0-1,0 1 0,0-1 0,1 0 1,-1 0-1,0 0 0,0 0 1,2-2-1,12-15-471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31 19956,'0'0'95,"0"0"0,0 0 0,0 0 0,0-1 0,0 1 0,0 0-1,0 0 1,0-1 0,0 1 0,0 0 0,0 0 0,0-1 0,0 1-1,0 0 1,0 0 0,0 0 0,0-1 0,0 1 0,0 0 0,0 0 0,-1 0-1,1-1 1,0 1 0,0 0 0,0 0 0,0 0 0,0-1 0,-1 1 0,1 0-1,0 0 1,0 0 0,0 0 0,-1 0 0,-6 4 1113,-6 14 416,6-3-1393,0 0 0,1 1 1,0 0-1,1 0 1,1 1-1,1-1 1,0 1-1,2 0 1,-1-1-1,3 33 0,-1-47-229,0 0 0,1 0-1,-1-1 1,0 1-1,1 0 1,-1-1 0,1 1-1,0-1 1,-1 1-1,1-1 1,0 1 0,0-1-1,0 1 1,0-1 0,0 0-1,0 1 1,1-1-1,-1 0 1,0 0 0,2 1-1,-1-1 0,-1-1 0,1 1 0,-1-1 0,1 0 0,0 1 1,-1-1-1,1 0 0,0 0 0,-1 0 0,1 0 0,0 0 0,-1-1 0,1 1 0,0 0 0,-1-1 0,3-1 0,4-1 10,-1-1 1,1 0-1,-1-1 0,0 1 1,-1-1-1,10-10 0,8-11 71,-2 0-1,-1-2 1,-1 0-1,-2-1 1,22-45 0,-34 66-63,-8 22-18,-8 23-12,2-7 5,1 0 0,1 0 0,2 1 0,-1 32 1,5-59 7,0 0 1,0 0 0,0 0 0,1 0-1,0 1 1,-1-1 0,1-1 0,1 1 0,-1 0-1,0 0 1,1 0 0,3 5 0,-4-8-2,1 1 1,-1-1 0,0 0 0,1 1 0,-1-1-1,1 0 1,0 0 0,-1 0 0,1 0 0,0-1-1,-1 1 1,1 0 0,0-1 0,0 1 0,0-1-1,0 0 1,-1 1 0,1-1 0,0 0-1,0 0 1,0 0 0,0 0 0,0-1 0,0 1-1,0 0 1,-1-1 0,1 0 0,2 0 0,6-3 19,-1 0 1,0-1-1,0 0 1,-1 0-1,1-1 0,-1 0 1,0-1-1,-1 0 1,0 0-1,0 0 1,10-14-1,-4 2 85,0 1 0,-2-2 0,0 0 0,10-25-1,-18 38-60,-1 2-5,0 0 1,0 1-1,0-1 0,-1 0 0,1 0 0,-1 0 0,0 0 0,-1 0 0,1 0 0,-1 0 0,0-6 0,-3 11 96,-1 7-77,-2 7-26,4-7-28,1-1 1,0 1-1,0 0 0,1 0 1,0-1-1,0 8 1,0-13-6,0 0 1,1 0 0,-1 0 0,0 0-1,0 0 1,1 0 0,-1 0-1,0 0 1,1 0 0,-1 0 0,1 0-1,0 0 1,-1 0 0,1 0 0,0-1-1,-1 1 1,1 0 0,1 1 0,0-2-1,-1 0 0,0 1 1,0-1-1,0 0 0,1 0 1,-1 0-1,0 0 0,0 0 1,1 0-1,-1 0 0,0 0 1,0 0-1,0-1 0,1 1 1,-1 0-1,0-1 0,0 1 1,0-1-1,0 1 0,2-2 1,6-4 0,0 0 0,0 0 0,0-1 1,-1-1-1,0 1 0,13-17 0,-6 4-51,24-40 0,-65 135-5780,24-64 4982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2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110 120 15619,'-106'-9'7919,"106"9"-7895,-1 0 0,1 0 0,0 0 0,0 0 0,0 0 0,0 0 0,0 0 0,0 0 1,-1 0-1,1 0 0,0 0 0,0 0 0,0 0 0,0 0 0,0 0 0,0 1 0,0-1 0,0 0 0,-1 0 0,1 0 0,0 0 0,0 0 0,0 0 0,0 0 0,0 0 0,0 1 0,0-1 0,0 0 0,0 0 0,0 0 0,0 0 0,0 0 0,0 0 0,0 0 0,0 1 0,0-1 0,0 0 0,0 0 0,0 0 0,0 0 0,0 0 0,0 0 0,0 1 0,0-1 0,0 0 0,0 0 0,0 0 0,0 0 0,0 0 0,0 0 0,1 0 0,-1 0 0,0 1 0,0-1 0,0 0 0,0 0 0,0 0 0,0 0 0,0 0 0,0 0 0,1 0 0,-1 0 0,0 0 0,0 0 0,0 0 0,0 0 0,0 0 0,9 9 356,5-3-214,0 0 0,0-1 0,0 0 0,25 4 0,62 5 86,-85-13-195,67 6 115,0-5 0,140-12 0,163-45 231,-100 11-125,0 23 18,-116 22-148,-170-1-162,0 0-1,1 0 0,-1 0 1,0 0-1,1 0 0,-1 0 1,1 0-1,-1 0 0,0 0 0,1 0 1,-1 0-1,0-1 0,1 1 1,-1 0-1,0 0 0,1 0 1,-1 0-1,0-1 0,0 1 1,1 0-1,-1 0 0,0 0 0,0-1 1,1 1-1,-1 0 0,0-1 1,0 1-1,0 0 0,1 0 1,-1-1-1,0 1 0,0 0 1,0-1-1,0 1 0,0 0 1,0-1-1,0 1 0,1-1 0,-1 1 1,0 0-1,0-1 0,0 1 1,-1 0-1,1-1 0,0 1 1,0 0-1,0-1 0,0 1 1,0 0-1,0-1 0,0 1 0,-1 0 1,1-1-1,0 1 0,0 0 1,0 0-1,-1-1 0,1 1 1,0 0-1,-1-1 0,-15-17-740,-8 8 493,-4 2-70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3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4057,'3'-3'283,"-1"0"0,1-1 0,0 1-1,-1-1 1,0 0 0,0 1 0,0-1 0,0 0 0,-1 0 0,0-1 0,2-5 0,3-9 1640,-4 14-897,0-1 0,0 1 0,1-1 0,0 1 1,0 0-1,0 0 0,1 0 0,0 0 0,0 1 0,9-9 0,-13 13-986,0 0-1,0 0 1,0 0 0,1-1 0,-1 1 0,0 0-1,0 0 1,1 0 0,-1 0 0,0 0 0,0 0 0,1 0-1,-1 0 1,0 0 0,0 0 0,1 0 0,-1 0-1,0 0 1,0 0 0,1 0 0,-1 0 0,0 0-1,0 0 1,1 0 0,-1 0 0,0 0 0,0 0 0,1 1-1,-1-1 1,0 0 0,0 0 0,1 0 0,-1 0-1,0 0 1,0 1 0,0-1 0,1 0 0,-1 0 0,0 1-1,0-1 1,0 0 0,0 0 0,0 0 0,0 1-1,0-1 1,1 0 0,-1 0 0,0 1 0,0-1 0,0 0-1,0 1 1,0-1 0,0 0 0,0 0 0,0 1-1,0-1 1,0 0 0,-1 1 0,2 17 462,-17 135 479,3-39-799,-7 585 98,19-525-245,7 265 14,34-1 12,-24-335-51,32 233-4,-26 2-7,-30-29-3,0-2-35,-2-23 659,9-274 424,0-11-496,-3-19-297,2 6-184,1 11 95,0 5 160,1-2-321,0-7-29,-2 11-35,-8 12 16,-8-8-126,-5 16-118,23-23 314,-1 0-6,-1 2 0,2-2 3,0-1-9,0 1-6,0-1-7,0 1 6,1 17 170,-1-18-119,0 13 210,0-13-239,0 40-10,0-39-2,0 0-55,1-1 0,-1 0 0,0 1 1,0-1-1,0 1 0,0-1 0,0 1 0,0-1 0,0 0 0,0 1 1,0-1-1,0 1 0,0-1 0,0 1 0,0-1 0,-1 0 1,1 1-1,0-1 0,0 1 0,0-1 0,-1 0 0,1 1 0,0-1 1,0 0-1,-1 1 0,1-1 0,0 0 0,-1 0 0,1 1 0,0-1 1,-1 0-1,1 0 0,0 1 0,-1-1 0,1 0 0,-1 0 1,1 0-1,0 0 0,-1 1 0,1-1 0,-1 0 0,1 0 0,-1 0 1,1 0-1,0 0 0,-1 0 0,1 0 0,-1 0 0,1-1 0,-1 1 1,1 0-1,0 0 0,-1 0 0,0-1 0,1 1 8,-1 0-1,0-1 0,0 1 1,1-1-1,-1 1 0,0-1 1,1 1-1,-1-1 0,1 0 1,-1 1-1,1-1 0,-1 0 1,1 1-1,-1-1 0,1 0 1,0 0-1,-1 1 0,1-1 1,0 0-1,-1-1 0,0-2-118,-8-17-388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3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13443,'0'-6'375,"0"-1"0,0 1 0,0 0 1,1 0-1,-1 0 0,1 0 0,1-1 0,0 1 1,-1 1-1,2-1 0,-1 0 0,6-9 0,-6 12-227,0 1 0,0-1 0,0 1-1,0-1 1,1 1 0,-1 0-1,1 0 1,0 0 0,0 0 0,-1 1-1,1-1 1,0 1 0,0 0-1,1-1 1,-1 1 0,0 1 0,0-1-1,0 0 1,1 1 0,-1-1-1,0 1 1,1 0 0,-1 0 0,0 1-1,1-1 1,2 2 0,95 22 1203,-67-14-981,54 9 1,-44-16-185,1-1 1,0-2-1,44-6 0,134-25 153,-148 18-277,290-33 54,-295 42-117,1 3 0,0 3 1,83 14-1,-27 5-32,-29-3 15,184 9 0,142-49 75,-128 1-33,16-1-18,-228 10 133,138-36-1,-208 43-102,98-23 346,-99 26-292,0 0 0,1 0 0,-1 2 0,1-1 0,-1 2 0,18 2 0,-28-3-72,14 7 129,-9-3-79,-35 0-1390,18-5 1190,0 0-1,0 0 1,-13-4 0,-9-3-216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76 11618,'0'0'16,"-29"-42"3257,27 38-2690,-1 1 0,0-1 0,0 1 0,0 0 0,-1 0 0,1 0 0,-1 0 0,-7-3 0,11 6-532,-1-1 0,1 1 0,0 0 0,-1 0 0,1 0 1,-1 0-1,1 0 0,-1 0 0,1 0 0,-1 0 0,1 0 1,0 0-1,-1 0 0,1 0 0,-1 0 0,1 0 0,-1 0 1,1 1-1,0-1 0,-1 0 0,1 0 0,-1 0 0,1 1 1,0-1-1,-1 0 0,1 0 0,0 1 0,-1-1 0,1 0 0,0 1 1,0-1-1,-1 0 0,1 1 0,0-1 0,0 1 0,0-1 1,-1 0-1,1 1 0,0-1 0,0 1 0,0-1 0,0 1 1,0-1-1,0 0 0,0 1 0,0-1 0,0 1 0,-1 26 356,1-23-270,4 571 1487,15 675-382,-11-1149-1163,7 192 1345,-20-360-3301,-1 43 1429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73 12371,'103'-64'9964,"-98"58"-6676,-13 4-2069,-16 2-443,-28 5-76,-90 20 0,119-19-795,1 0 1,0 2-1,0 1 0,0 0 0,1 2 0,-26 17 0,42-24 33,0-1 1,1 1-1,-1 0 1,1 0-1,0 1 1,0-1-1,1 1 1,-5 8-1,7-12 40,0 1 1,0-1-1,1 1 1,-1 0-1,1-1 0,-1 1 1,1 0-1,-1 0 1,1-1-1,0 1 0,0 0 1,0 0-1,0-1 1,0 1-1,1 0 0,-1 0 1,0-1-1,1 1 1,-1 0-1,1 0 0,0-1 1,0 1-1,-1-1 1,1 1-1,0-1 0,0 1 1,0-1-1,1 1 1,-1-1-1,0 0 0,0 0 1,3 2-1,6 4-68,0 0 0,1 0 0,0-1 0,23 9 0,55 15-173,-53-18 189,12 2 24,36 13 17,-74-23 41,1 1-1,-1 0 1,0 0-1,-1 1 0,12 9 1,-19-14-1,0 1 0,0-1 1,-1 0-1,1 1 0,-1 0 1,1-1-1,-1 1 0,0 0 1,0-1-1,0 1 0,1 0 0,-2 0 1,1 0-1,0 0 0,0 0 1,-1 0-1,1 0 0,-1 0 1,1 0-1,-1 0 0,0 1 1,0-1-1,0 0 0,0 0 1,-1 0-1,1 0 0,0 0 1,-1 0-1,1 0 0,-1 0 1,0 0-1,0 0 0,0 0 1,0 0-1,0 0 0,0 0 1,0-1-1,-1 1 0,1 0 1,-4 2-1,-2 3 26,0 0 0,-1-1 1,0 0-1,0 0 0,-1-1 1,0 0-1,-12 5 0,1-2-261,-1-1-1,0 0 1,0-2-1,0-1 0,-1 0 1,1-2-1,-1 0 1,0-1-1,-37-4 1,56 1 380,7-1-284,9-1-270,9 4-58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3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23 16203,'5'-5'714,"12"-10"752,-13 13-705,-5 9 70,-52 135 3474,-10 82-2721,56-199-1353,-11 46 269,-11 102-1,25-133-390,1-1 0,3 1 0,1 0 0,8 50 0,-6-76-159,0 0-1,0 0 0,1-1 0,1 1 0,1-1 1,0 0-1,9 15 0,-12-24-71,-1 0 0,1 0 0,0-1 0,-1 1 0,2-1-1,-1 0 1,0 0 0,1 0 0,-1 0 0,1 0 0,0-1 0,0 0 0,0 0-1,0 0 1,0 0 0,1-1 0,-1 1 0,0-1 0,1 0 0,-1 0 0,1-1-1,-1 0 1,1 1 0,0-1 0,-1-1 0,7 0 0,-3-1-15,0 0 0,-1-1-1,1 0 1,0 0 0,-1-1 0,0 0 0,0 0 0,0-1 0,9-8 0,29-25-791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3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46 16844,'0'-1'95,"-1"0"0,1 1 0,-1-1 0,0 0 0,0 0 0,1 0 0,-1 1 1,0-1-1,0 0 0,0 1 0,0-1 0,0 1 0,0-1 0,0 1 0,0-1 1,0 1-1,0 0 0,0 0 0,0-1 0,0 1 0,0 0 0,0 0 0,-2 0 0,1 0 8,-1 1-1,0-1 0,1 1 0,-1 0 0,1 0 1,-1 0-1,1 0 0,-1 0 0,-2 3 0,-4 2 322,0 1-1,0 1 1,-12 13-1,6-4 136,1 0 1,1 1-1,0 1 1,-15 30-1,22-37-424,1 0-1,0 0 0,1 1 1,0-1-1,1 1 0,1 0 1,0 0-1,-1 26 0,3-35-106,0 0 0,1 1 0,-1-1 0,1 0 0,0 0 0,0 0 0,1 0 0,-1 0 1,1 0-1,0 0 0,0-1 0,0 1 0,0 0 0,0-1 0,1 0 0,4 4 0,-5-4-7,1-1 0,0 0-1,-1-1 1,1 1 0,0 0 0,0-1 0,1 0 0,-1 0 0,0 0-1,0 0 1,0 0 0,1 0 0,-1-1 0,0 0 0,1 0 0,-1 0 0,0 0-1,1 0 1,-1-1 0,7-1 0,-2 0 30,0-1 0,1-1 1,-1 0-1,0 0 0,0 0 0,-1-1 0,0 0 1,1-1-1,-2 1 0,1-1 0,-1-1 1,0 1-1,6-9 0,-1 1 65,-2 0 0,0 0 0,0-1 0,-1-1 1,11-31-1,-14 32-80,-1-1 0,0 1 0,-1 0 0,-1-1 0,0 0 1,-2 0-1,1 0 0,-2 1 0,-4-31 0,4 43-140,0-1-1,0 1 1,-1 0 0,1-1-1,-1 1 1,0 0 0,0 0-1,0 0 1,-1 0-1,1 0 1,-6-4 0,8 6 36,-1 1 1,0-1-1,0 0 0,1 1 1,-1-1-1,0 1 1,0-1-1,0 1 1,0-1-1,0 1 1,0 0-1,0 0 0,0-1 1,0 1-1,0 0 1,0 0-1,1 0 1,-1 0-1,0 0 1,0 0-1,0 0 0,0 0 1,0 1-1,0-1 1,0 0-1,0 1 1,0-1-1,0 0 0,0 1 1,0-1-1,1 1 1,-1-1-1,0 1 1,0 0-1,0-1 1,1 1-1,-1 0 0,0 0 1,1-1-1,-1 1 1,1 0-1,-1 0 1,1 0-1,-1 0 1,1-1-1,-1 3 0,-4 8-757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16283,'1'0'121,"0"0"-1,0 0 0,0 0 1,0 0-1,0 0 0,0 0 0,-1 1 1,1-1-1,0 0 0,0 0 0,0 1 1,0-1-1,-1 1 0,1-1 1,0 1-1,0-1 0,-1 1 0,1-1 1,0 1-1,-1 0 0,1-1 1,-1 1-1,1 0 0,-1 0 0,1-1 1,-1 1-1,1 0 0,-1 0 0,0 0 1,1-1-1,-1 1 0,0 0 1,0 0-1,0 0 0,0 1 0,1 4 261,-1 0 0,0 1 0,-1-1 0,-1 9 0,0-3 227,-4 41 524,-36 485 2489,40-472-3206,22-110 355,27-96-796,105-211 0,-143 334-12,0-1 0,1 2 1,1 0-1,19-22 1,-27 35 23,0-1 0,1 1 0,-1 0 0,1 0-1,-1 0 1,1 1 0,0-1 0,0 1 0,0 0 0,1 0 0,-1 0 0,0 1 0,1 0 0,-1 0 0,1 0 0,-1 0 0,1 0 0,-1 1 0,1 0 0,0 0-1,-1 0 1,1 1 0,-1-1 0,1 1 0,4 2 0,-7-3 5,-1 0-1,0 0 1,1 1 0,-1-1-1,0 1 1,0-1 0,1 1-1,-1-1 1,0 1-1,0 0 1,0 0 0,0-1-1,0 1 1,0 0 0,0 0-1,0 0 1,0 0 0,0 0-1,0 0 1,0 1-1,-1-1 1,1 0 0,-1 0-1,1 0 1,-1 1 0,1-1-1,-1 0 1,0 1 0,1-1-1,-1 0 1,0 1-1,0-1 1,0 0 0,0 1-1,0-1 1,0 1 0,-1 1-1,0 1-4,-1-1 1,0 0-1,1 0 0,-1 0 0,0 0 0,0 0 1,-1 0-1,1 0 0,-1-1 0,1 1 0,-1-1 1,0 1-1,0-1 0,-4 2 0,-14 7 6,-1 0-1,-1-2 1,0-1-1,0 0 1,0-2-1,-1 0 1,-46 3-1,66-9-35,1 1 0,-1-2-1,0 1 1,0 0-1,1-1 1,-1 0 0,-3-1-1,6 2 22,0 0 0,1 0-1,-1-1 1,1 1-1,-1 0 1,0-1 0,1 1-1,-1 0 1,1-1-1,-1 1 1,1-1 0,0 1-1,-1-1 1,1 1-1,-1-1 1,1 1 0,0-1-1,0 1 1,-1-1 0,1 0-1,0 0-7,0 0 1,0 0-1,0 0 1,0 0-1,0 0 0,0 0 1,0 0-1,1 0 0,-1 0 1,0 0-1,1 1 0,-1-1 1,1 0-1,-1 0 1,1 0-1,-1 0 0,1 1 1,0-2-1,13-11 12,0 1 1,1 0-1,0 1 0,1 0 1,32-15-1,9-4-358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19708,'0'4'280,"0"-1"1,0 1-1,1-1 0,-1 0 0,1 1 1,-1-1-1,1 0 0,0 1 0,0-1 1,1 0-1,-1 0 0,1 0 0,-1 0 0,1 0 1,0 0-1,0-1 0,3 4 0,-2-4-97,1 1-1,0 0 0,-1-1 1,1 0-1,0 0 1,0 0-1,1 0 0,-1-1 1,0 0-1,0 0 0,1 0 1,7 1-1,7 0-75,1-1 0,0-1 0,0-1 0,0 0 0,0-2 0,0 0 0,-1-1 0,1-1 0,-1-1 0,-1-1 0,1 0 0,-1-1 0,19-12 0,-32 17-100,-1-1 0,1 1 0,-1-1 1,0 0-1,0 0 0,0 0 0,4-7 1,-7 10-7,0 1 1,-1-1-1,1 0 1,-1 0 0,1 0-1,-1 0 1,1 0 0,-1 0-1,0-1 1,0 1-1,1 0 1,-1 0 0,0 0-1,0 0 1,0 0 0,0 0-1,0 0 1,0 0-1,0-1 1,-1 1 0,1 0-1,0 0 1,-1 0 0,1 0-1,-1 0 1,1 0-1,-1 0 1,1 0 0,-1 0-1,1 0 1,-1 1 0,0-1-1,0 0 1,1 0 0,-1 0-1,0 1 1,0-1-1,0 1 1,0-1 0,0 0-1,0 1 1,0 0 0,-1-1-1,-4-1 3,1 0-1,-1 0 1,0 0-1,0 1 1,0 0 0,0 1-1,0-1 1,0 1-1,0 0 1,0 1 0,0-1-1,-7 2 1,-8 3 2,1 0 0,-22 9 0,16-4 1,1 0-1,1 2 0,-29 18 0,44-24-5,0 0 0,0 1 1,0 0-1,1 1 0,0 0 0,0 0 0,1 0 0,0 1 1,0 0-1,-7 15 0,13-22-3,0 1 1,0-1 0,0 1-1,0-1 1,0 1 0,1-1-1,-1 1 1,1 0-1,-1 0 1,1-1 0,0 1-1,0 0 1,1-1 0,-1 1-1,0 0 1,1-1-1,0 1 1,0 0 0,0-1-1,0 1 1,0-1-1,0 1 1,0-1 0,1 0-1,-1 1 1,1-1 0,0 0-1,0 0 1,0 0-1,0 0 1,0-1 0,0 1-1,0 0 1,0-1 0,1 0-1,2 2 1,7 3-125,0 0 0,1-1 0,0-1 0,0 0 0,24 4 0,-16-5-51,0-1-1,-1 0 1,1-2 0,0-1-1,0 0 1,-1-2-1,27-6 1,16-8-228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171 650 16203,'5'-5'629,"-1"-1"-1,0 0 0,0 0 0,0 0 0,-1 0 0,0 0 1,4-13-1,-6 17-450,0-1 0,0 1 0,-1-1 0,1 1 0,-1-1 0,0 1 0,1-1 0,-1 1 0,-1-1 0,1 1 0,0-1 0,0 1 0,-1-1 0,1 1 0,-1 0 0,0-1 0,0 1 0,0 0 0,0-1 0,0 1 0,-1 0 0,1 0 0,-1 0 0,1 0 1,-3-2-1,2 2-86,-1 1 0,1-1 0,-1 1 1,1 0-1,-1 0 0,1 0 1,-1 1-1,0-1 0,1 1 1,-1-1-1,0 1 0,1 0 1,-1 0-1,0 0 0,1 0 1,-1 0-1,0 1 0,0-1 1,1 1-1,-5 1 0,0 0-17,0 1 0,0 0-1,0 0 1,1 1 0,-1 0 0,-8 6-1,8-4-63,1 0 0,0 0 0,0 0-1,0 1 1,1-1 0,-1 1 0,2 1-1,-1-1 1,1 1 0,0 0 0,1 0-1,0 0 1,0 0 0,1 0 0,0 1-1,0-1 1,0 11 0,2-17-9,0 0 0,0 0 0,1 0 0,-1 0 0,0 0 0,1 0 0,0 0 0,-1 0 0,1 0 0,0 0 0,0 0 0,0-1 0,0 1 0,0 0 1,0-1-1,1 1 0,-1-1 0,1 1 0,-1-1 0,1 0 0,-1 0 0,1 1 0,0-1 0,-1 0 0,1 0 0,0-1 0,0 1 0,0 0 0,0-1 0,0 1 0,2 0 0,3 0 7,-1 0-1,1-1 1,0 0-1,0 0 0,-1 0 1,1-1-1,0 0 1,7-2-1,1-2 19,0 0 1,-1-1-1,1 0 0,-2-1 0,1-1 1,-1 0-1,0-1 0,-1 0 0,0-1 1,0-1-1,-1 0 0,12-15 0,-13 15-5,-1-1 0,-1-1 0,0 0 0,0 0 0,-1 0 0,-1-1 0,0 0-1,-1-1 1,-1 1 0,0-1 0,0 0 0,1-23 0,-5 35-23,-1-1 1,1 0-1,-1 1 1,0-1-1,0 0 1,0 1-1,0-1 1,-2-4-1,3 8 0,-1-1 0,1 1 0,0-1 0,0 1 0,-1-1 0,1 1 0,0-1 0,-1 1 0,1-1 0,-1 1 1,1 0-1,0-1 0,-1 1 0,1 0 0,-1-1 0,1 1 0,-1 0 0,1 0 0,-1-1 0,1 1 0,-2 0 0,1 0 0,1 0 0,-1 1-1,0-1 1,1 0 0,-1 1 0,0-1 0,1 1 0,-1-1-1,1 1 1,-1-1 0,1 1 0,-1-1 0,1 1-1,-1-1 1,1 1 0,0 0 0,-1-1 0,1 1-1,0-1 1,0 1 0,-1 0 0,1 1 0,-1 1-4,-1-1 0,1 1 1,0 0-1,1 0 0,-1 1 1,0-1-1,1 0 1,0 0-1,0 0 0,0 0 1,0 0-1,0 0 0,1 0 1,-1 0-1,1 1 1,0-1-1,0-1 0,0 1 1,0 0-1,0 0 0,1 0 1,-1 0-1,1-1 0,0 1 1,0-1-1,0 1 1,0-1-1,0 0 0,5 4 1,-2-3 3,0 0 0,0 0 0,0 0 0,0-1 0,0 0 1,1 0-1,-1 0 0,1-1 0,-1 1 0,1-1 0,0-1 0,0 1 1,-1-1-1,1 0 0,0 0 0,6-2 0,4-1 2,0-2 0,1 0 0,-1-1 0,-1 0 0,1-1 0,-1-1 0,-1 0 1,1-1-1,13-12 0,-1-1 12,-1-1 0,-1-1 1,33-40-1,-36 36-5,-1 0 0,-1-1 0,-2-1-1,0-1 1,20-54 0,-35 79-11,-2 4-1,0 0 1,0 0 0,0-1 0,-1 1 0,1 0 0,-1 0 0,1-1-1,-1 1 1,1-1 0,-1 1 0,0 0 0,0-1 0,-1 1-1,1 0 1,0-1 0,-1 1 0,0-3 0,1 5 2,0 0 0,-1-1-1,1 1 1,0 0 0,-1 0 0,1-1 0,0 1 0,0 0 0,-1 0 0,1 0-1,0 0 1,-1-1 0,1 1 0,0 0 0,-1 0 0,1 0 0,-1 0-1,1 0 1,0 0 0,-1 0 0,1 0 0,0 0 0,-1 0 0,1 0-1,0 0 1,-1 0 0,1 0 0,0 1 0,-1-1 0,1 0 0,0 0 0,-1 0-1,1 0 1,0 1 0,-1-1 0,1 0 0,0 0 0,0 1 0,-1-1-1,1 0 1,0 1 0,-13 13-20,12-13 18,-11 15-16,2 0 0,0 0 0,1 1 0,-11 29 0,-19 77-29,30-84 51,2 2 0,1-1 1,2 1-1,2 0 0,2-1 0,2 1 0,1 0 0,2 0 1,2-1-1,19 62 0,2-18 25,14 54-17,-37-119 21,-1 1 0,-1 0 1,-1 0-1,-1 39 0,-1-56-10,-1-1 0,1 1-1,0-1 1,-1 1 0,0-1 0,1 1 0,-1-1 0,0 0 0,0 0 0,0 1-1,-1-1 1,1 0 0,-1 0 0,-1 3 0,2-5-10,1 1 1,-1-1-1,1 0 1,-1 1-1,0-1 1,1 0-1,-1 1 0,1-1 1,-1 0-1,1 0 1,-1 0-1,0 1 1,1-1-1,-1 0 1,0 0-1,1 0 0,-1 0 1,1 0-1,-1 0 1,0 0-1,1 0 1,-2-1-1,1 1 7,-1-1 0,1 0 0,0 0-1,-1 0 1,1 0 0,0 0 0,0 0 0,0 0-1,0 0 1,0 0 0,0 0 0,0-1 0,-1-1-1,-4-7 69,1-1 0,1 0-1,0 1 1,0-2 0,1 1-1,-3-16 1,-6-75 234,11 84-283,-3-18-26,2 1 1,1-1-1,2 0 1,2 1-1,7-40 1,-9 71-91,0-1 0,0 1 1,1-1-1,0 1 0,-1-1 1,2 1-1,-1 0 0,0 0 1,1 0-1,0 0 0,-1 0 1,2 0-1,-1 1 0,0 0 1,1-1-1,-1 1 0,1 1 1,0-1-1,0 0 0,0 1 1,1 0-1,-1 0 0,0 0 1,1 1-1,-1-1 0,1 1 1,0 0-1,6-1 0,26-2-965,41 1 0,-31 2 506,15-2-297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13171,'-11'8'1008,"-2"3"-1008,0 0-64,3-4 704,-1 2-432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95 12923,'21'-17'2110,"-16"13"-1395,1 0 0,-1 0 1,0-1-1,0 1 0,0-1 0,0 0 0,-1-1 0,0 1 0,0-1 0,5-9 1,-9 14-638,0 1 1,0-1-1,0 1 1,0 0-1,0-1 1,1 1 0,-1 0-1,0-1 1,0 1-1,0-1 1,-1 1-1,1 0 1,0-1-1,0 1 1,0-1 0,0 1-1,0 0 1,0-1-1,0 1 1,-1 0-1,1-1 1,0 1 0,0 0-1,0-1 1,-1 1-1,1 0 1,0 0-1,-1-1 1,1 1-1,0 0 1,0 0 0,-1-1-1,0 1 1,-16-3 1199,-19 9-125,23-1-1064,1 0 0,0 0 0,0 1 0,0 1 1,1 0-1,0 0 0,0 1 0,1 1 0,0 0 0,-17 19 0,21-21-92,0 0 1,1 1-1,0-1 0,0 1 0,1 0 0,0 1 0,0-1 0,1 1 0,0 0 0,0-1 0,1 1 0,0 0 0,1 0 1,0 1-1,0-1 0,2 16 0,-1-22-3,0 0-1,1 0 1,-1 0 0,1 0-1,0 0 1,0 0 0,0 0 0,0 0-1,1 0 1,-1-1 0,1 1-1,-1-1 1,1 1 0,0-1 0,0 1-1,0-1 1,0 0 0,1 0-1,-1 0 1,1 0 0,-1 0 0,1-1-1,-1 1 1,1-1 0,0 0-1,0 0 1,0 0 0,0 0 0,0 0-1,0 0 1,0-1 0,0 1 0,0-1-1,0 0 1,4-1 0,4 1-136,-1-1 1,0-1-1,0 0 0,0-1 1,0 0-1,0 0 1,0-1-1,-1 0 1,14-9-1,4-4-562,-2-2-1,0-1 1,-1-1 0,-1-1-1,24-30 1,-19 17-284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49 15731,'3'-3'488,"0"0"0,0 0 0,-1 0 0,1 0 0,-1 0 0,4-6 0,-6 9-405,1-1 1,-1 1 0,0-1 0,1 1-1,-1-1 1,0 1 0,0-1 0,0 0-1,1 1 1,-1-1 0,0 1 0,0-1-1,0 0 1,0 1 0,0-1-1,0 1 1,0-1 0,0 0 0,0 1-1,-1-1 1,1 1 0,0-1 0,0 1-1,0-1 1,-1 0 0,1 1 0,0-1-1,-1 1 1,1-1 0,0 1-1,-1 0 1,1-1 0,-1 1 0,1-1-1,-1 1 1,1 0 0,-1-1 0,1 1-1,-1 0 1,1-1 0,-1 1-1,1 0 1,-1 0 0,1 0 0,-1-1-1,0 1 1,1 0 0,-1 0 0,1 0-1,-1 0 1,0 0 0,1 0 0,-1 0-1,1 0 1,-2 1 0,-5-1 244,0 0-1,0 1 1,0 0 0,1 0 0,-1 0-1,0 1 1,0 1 0,1-1 0,-12 6-1,0 2-25,0 0 0,-18 15 0,-12 15 4,44-36-277,0 0-1,0 0 0,1 0 1,-1 1-1,1-1 0,0 1 1,1 0-1,-1 0 0,-2 7 1,5-12-25,0 1 0,0 0 0,-1-1 1,1 1-1,0 0 0,0-1 0,0 1 0,0-1 1,0 1-1,0 0 0,0-1 0,0 1 0,1 0 1,-1-1-1,0 1 0,0 0 0,0-1 1,1 1-1,-1-1 0,0 1 0,1 0 0,-1-1 1,0 1-1,1-1 0,-1 1 0,1-1 0,0 1 1,1 0 1,-1 0 0,1 0 0,-1-1 0,1 1 1,0 0-1,-1-1 0,1 0 0,0 1 0,0-1 0,2 0 1,4 0 10,1 0 0,-1-1 0,14-2 0,23-8 90,61-25-1,-70 23-62,0 0 1,72-12-1,-106 24-45,1 0 1,-1 1-1,1 0 1,-1-1-1,1 1 1,0 0-1,-1 0 1,1 1-1,-1-1 1,1 0-1,-1 1 1,1 0-1,-1-1 1,0 1-1,1 0 1,-1 0-1,0 0 1,1 1-1,-1-1 1,0 1-1,3 2 1,-3-1-4,0 0 1,-1 0 0,1 0-1,-1 0 1,0 1 0,0-1 0,0 0-1,-1 1 1,1-1 0,-1 1-1,0-1 1,1 1 0,-2-1-1,1 0 1,-1 5 0,-1 6-23,0 11 97,2-24-66,0-1-1,0 1 1,1-1-1,-1 1 1,0-1 0,1 1-1,-1-1 1,0 0 0,1 1-1,-1-1 1,1 1-1,-1-1 1,0 0 0,1 1-1,-1-1 1,1 0 0,-1 0-1,1 1 1,-1-1-1,1 0 1,0 0 0,-1 0-1,1 0 1,-1 1 0,1-1-1,-1 0 1,1 0-1,-1 0 1,1 0 0,0 0-1,-1-1 1,1 1 0,-1 0-1,1 0 1,-1 0-1,1 0 1,-1-1 0,1 1-1,-1 0 1,2-1 0,81-28 243,-58 19-1021,0 1-1,0 1 0,0 1 1,35-4-1,-40 9-1254,36-9 1,-24 3 750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 19812,'-1'-1'132,"0"0"-1,0 0 1,0 0 0,-1 0-1,1 0 1,0 1 0,0-1-1,-1 0 1,1 1-1,0-1 1,-1 1 0,1-1-1,0 1 1,-1 0 0,1 0-1,-1-1 1,1 1-1,-1 0 1,1 0 0,-1 0-1,1 1 1,0-1 0,-1 0-1,1 1 1,-1-1-1,1 0 1,0 1 0,-1 0-1,1-1 1,0 1 0,-2 1-1,-5 2 354,0 1 0,1 0-1,-11 10 1,16-14-320,-44 42 1026,42-38-1139,0-1-1,0 1 1,0 0 0,1 0 0,0 0-1,0 1 1,0-1 0,-2 8 0,5-12-52,0 0 1,0 0 0,0 0-1,0 0 1,0 0 0,0 0-1,0 1 1,0-1 0,0 0-1,0 0 1,1 0 0,-1 0-1,0 0 1,1 0 0,-1 0-1,1 0 1,-1 0 0,1 0-1,-1 0 1,1 0 0,0 0-1,0-1 1,-1 1 0,1 0-1,0 0 1,0-1 0,0 1 0,0 0-1,0-1 1,0 1 0,2 0-1,4 2-17,0 0-1,1 0 0,12 2 1,-4-1-28,2 2-47,0-1-18,-1 0 0,0 2 0,-1 0 1,28 16-1,-43-22 100,1 0 1,-1-1-1,0 1 0,0 0 1,0 0-1,0 0 1,0 0-1,0 0 1,0 0-1,0 1 0,0-1 1,0 0-1,0 0 1,-1 1-1,1-1 1,-1 0-1,1 1 0,-1-1 1,1 1-1,-1-1 1,0 1-1,1 2 0,-2-2 8,1 0 0,-1 0-1,1-1 1,-1 1-1,0 0 1,0 0 0,0-1-1,0 1 1,0 0 0,0-1-1,0 1 1,-1-1-1,1 1 1,0-1 0,-3 1-1,-5 5 24,0 0-1,-1-1 1,0-1-1,-18 8 1,22-11-38,-35 14 20,39-16-83,0 1 1,0 0-1,0-1 0,0 0 0,0 1 1,-1-1-1,1 0 0,0 0 0,0 0 0,0 0 1,0 0-1,0-1 0,0 1 0,0-1 1,0 1-1,-3-2 0,5 2 30,0-1-1,-1 0 1,1 1-1,0-1 1,0 0-1,-1 0 1,1 1-1,0-1 1,0 0 0,0 0-1,0 1 1,0-1-1,0 0 1,0 0-1,1 1 1,-1-1-1,0 0 1,0 1 0,0-1-1,1 0 1,-1 1-1,0-1 1,1 0-1,-1 1 1,1-1-1,-1 1 1,1-1-1,-1 0 1,1 1 0,-1-1-1,1 0 1,19-21-267,-19 21 194,24-24-534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16460,'1'0'96,"0"0"0,-1 0 0,1 1 0,0-1 0,0 0 0,-1 1 0,1-1 0,-1 1 0,1-1 0,0 0 0,-1 1 0,1 0 0,-1-1 0,1 1 0,-1-1 0,1 1 0,-1 0 0,0-1 0,1 1 0,-1 0 0,0-1 0,1 1 0,-1 0 0,0 0 0,0-1 0,0 1 0,0 0 0,0 0 1,0-1-1,0 1 0,0 0 0,0 0 0,0 0 0,0-1 0,0 1 0,-1 1 0,-11 36 2197,5-19-733,5-13-1251,0 1 0,0 0 0,1 0 1,0 0-1,0 1 0,0-1 0,2 12 0,-1-17-277,1 0 1,-1 0 0,1 0-1,0 0 1,0 0 0,0 0-1,0-1 1,0 1 0,0 0-1,0 0 1,1-1 0,-1 1-1,1-1 1,-1 1 0,1-1-1,0 0 1,-1 0 0,1 1-1,0-1 1,0 0 0,0-1-1,0 1 1,0 0 0,0 0-1,0-1 1,0 1 0,0-1-1,0 0 1,0 0-1,2 1 1,7-1-4,0 0-1,0 0 0,0-1 1,0 0-1,0-1 0,0 0 1,0 0-1,-1-2 0,1 1 1,-1-1-1,15-8 0,8-6 82,59-44-1,-91 61-109,23-13 60,-15 16 6,-5 12 12,-5-4-47,2 21 87,0-30-111,-1 0-1,0 0 1,0 0 0,1 1 0,-1-1-1,1 0 1,-1 0 0,1 0 0,-1-1-1,1 1 1,0 0 0,-1 0 0,1 0-1,0 0 1,0-1 0,0 1 0,0 0-1,-1-1 1,1 1 0,0 0-1,0-1 1,0 1 0,0-1 0,2 1-1,5 0-6,-1 0 0,0 0-1,0-1 1,0 0 0,1-1-1,-1 1 1,0-1 0,0-1-1,0 1 1,8-4 0,14-6-700,30-14 0,-33 13-257,107-54-5360,-111 55 5263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 13411,'3'-2'475,"24"-17"1961,-26 19-2356,-1-1 0,1 1 0,-1 0-1,1 0 1,-1-1 0,1 1-1,-1 0 1,1 0 0,-1 0 0,1 0-1,-1-1 1,1 1 0,0 0-1,-1 0 1,1 0 0,-1 0 0,1 0-1,-1 0 1,1 1 0,-1-1-1,1 0 1,-1 0 0,1 0-1,-1 0 1,1 1 0,-1-1 0,1 0-1,-1 1 1,1-1 0,-1 0-1,1 1 1,-1-1 0,1 0 0,-1 1-1,0-1 1,1 1 0,-1-1-1,0 1 1,0-1 0,1 1 0,-1-1-1,0 1 1,0-1 0,0 1-1,1-1 1,-1 1 0,0-1-1,0 1 1,0-1 0,0 1 0,0-1-1,0 2 1,-1 12 532,0-1 1,0 1-1,-1 0 0,-1-1 1,0 1-1,-7 15 1,-3 15 133,4 8-246,2 1-1,-1 106 1,-2 17-512,9-166 6,1-2 1,-1-1 0,0 0 0,0 0-1,-1 0 1,-4 11 0,6-18 6,0 1-1,0-1 1,0 0 0,0 0-1,-1 0 1,1 0 0,0 0 0,0 0-1,0 0 1,0 0 0,0 0 0,0 0-1,0 0 1,0 0 0,-1 0 0,1 0-1,0 0 1,0 0 0,0 0 0,0 0-1,0 0 1,0 0 0,0 0 0,-1 0-1,1 0 1,0 0 0,0 0 0,0 0-1,0 0 1,0 0 0,0 0-1,0 0 1,0-1 0,-1 1 0,1 0-1,0 0 1,0 0 0,0 0 0,0 0-1,0 0 1,0 0 0,0 0 0,0 0-1,0 0 1,0-1 0,0 1 0,0 0-1,0 0 1,0 0 0,0 0 0,0 0-1,0 0 1,0 0 0,0-1-1,0 1 1,0 0 0,0 0 0,0 0-1,0 0 1,0 0 0,0 0 0,0 0-1,0-1 1,0 1 0,0 0 0,0 0-1,-1-12 39,2-9 37,0-1 1,2 1 0,9-33-1,23-63 107,-25 87-152,52-143 62,-46 134-153,2 1 0,30-46 0,-44 77 32,1 0-1,0 1 1,0 0-1,0-1 1,1 2 0,0-1-1,12-8 1,-16 13 18,0 0 1,0-1-1,1 1 0,-1 0 1,0 0-1,1 0 0,-1 1 1,0-1-1,1 1 0,-1-1 1,1 1-1,-1 0 1,1 0-1,-1 0 0,1 0 1,-1 0-1,1 1 0,-1-1 1,0 1-1,1-1 1,-1 1-1,0 0 0,1 0 1,-1 0-1,0 0 0,0 0 1,0 1-1,4 2 0,-3-1 5,1 0 0,-1-1-1,0 1 1,0 1 0,0-1-1,-1 0 1,1 1-1,-1-1 1,0 1 0,0 0-1,0 0 1,0-1 0,-1 1-1,0 0 1,0 1-1,0-1 1,0 0 0,0 0-1,-1 0 1,0 1 0,0-1-1,0 0 1,0 0-1,-1 1 1,1-1 0,-1 0-1,0 0 1,-1 0 0,1 0-1,-3 6 1,-1-1 24,-1 1 1,1-1-1,-1 0 0,-1 0 1,0-1-1,0 0 1,-1 0-1,0-1 0,0 1 1,-18 10-1,13-10 43,0-1-1,-22 9 1,30-13-77,-1-1 0,0 0 0,-1-1 0,1 0 1,0 0-1,0 0 0,-1 0 0,-10-2 0,16 1-29,0 0 1,1 0-1,-1 0 1,0 0 0,0 0-1,1-1 1,-1 1-1,0 0 1,0-1-1,1 1 1,-1 0-1,0-1 1,1 1 0,-1-1-1,1 1 1,-1-1-1,0 1 1,1-1-1,-1 1 1,1-1-1,0 0 1,-1 1 0,1-1-1,-1 0 1,1-1-1,-1 0-49,1 0 1,-1 0-1,1 0 0,0 0 0,0 0 0,0 0 1,0 0-1,0 0 0,1-4 0,2-5-208,1-1-1,8-19 0,-9 25 311,23-52-572,8-10-185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18268,'1'6'246,"-1"-1"1,-1 0-1,1 0 0,-1 0 0,1 0 1,-1 0-1,-1 0 0,1 0 1,-1 0-1,0 0 0,0 0 0,0 0 1,-4 4-1,-4 12 321,-7 18 829,2 2-1,-14 60 1,24-75-1042,0 1 1,2 0-1,0 0 1,2 0-1,3 28 1,-2-48-323,0 0 0,1-1 1,0 1-1,1 0 0,0-1 1,0 1-1,0-1 0,0 0 0,1 0 1,0 0-1,1 0 0,-1 0 1,9 10-1,-11-15-31,-1-1 0,0 1-1,1-1 1,-1 1 0,1 0 0,-1-1 0,1 1 0,0-1 0,-1 1 0,1-1-1,-1 1 1,1-1 0,0 0 0,-1 1 0,1-1 0,0 0 0,0 1 0,-1-1-1,1 0 1,0 0 0,0 0 0,-1 0 0,1 0 0,0 0 0,0 0 0,-1 0-1,1 0 1,0 0 0,0 0 0,-1 0 0,1-1 0,0 1 0,0 0 0,-1 0-1,1-1 1,0 1 0,-1 0 0,1-1 0,0 1 0,-1-1 0,1 1 0,-1-1-1,1 1 1,-1-1 0,1 0 0,-1 1 0,1-1 0,-1 0 0,1 1 0,-1-1-1,0 0 1,0 1 0,1-2 0,2-5-1,-1 0 0,0 1 1,-1-1-1,2-10 0,9-107-176,-11 103 104,-1 0 0,-1 0 1,-7-39-1,3 48-44,2 22 57,1 23 39,3-26 29,-1 0 0,2-1 0,-1 1 0,1 0 0,0 0-1,0-1 1,0 1 0,1-1 0,0 1 0,1-1-1,-1 0 1,1-1 0,1 1 0,-1-1 0,1 1 0,-1-1-1,2-1 1,-1 1 0,0-1 0,1 1 0,0-2 0,0 1-1,0-1 1,0 0 0,1 0 0,-1 0 0,1-1-1,7 2 1,-4-2 6,0 0 0,0 0 0,0-1 1,0-1-1,0 1 0,0-1 0,0-1 0,0 0 0,0-1 0,0 0 0,0 0 0,-1-1 0,1 0 0,-1 0 0,0-1 1,1-1-1,-2 0 0,1 0 0,8-7 0,-4 2 2,21-25 1,-30 30-16,0 1-1,-1-1 1,1 0 0,-1 0 0,-1 0-1,1 0 1,-1-1 0,4-9 0,-6 7-22,-4 8 4,-9 11 0,6 0 40,-1 1 1,2-1 0,-1 1 0,2 0 0,0 1-1,0-1 1,1 1 0,0 0 0,2 0 0,-1 0 0,1 1-1,1 21 1,0-33-33,1 0 0,1 0 0,-1 0 0,0 0 0,0 0-1,1 0 1,-1 0 0,1 0 0,0 0 0,0 0 0,-1 0 0,1 0-1,0 0 1,1-1 0,-1 1 0,0 0 0,0-1 0,1 1 0,-1-1-1,1 1 1,-1-1 0,1 0 0,3 2 0,-4-2-42,0-1 0,0 0 0,0 1 0,0-1 0,0 0 0,0 0 0,0 0 1,0 0-1,0 0 0,0 0 0,0 0 0,0 0 0,0-1 0,0 1 0,0 0 0,0-1 0,-1 1 0,1 0 0,2-2 0,-1 1-84,-1 0 1,1-1-1,0 1 0,-1-1 0,1 0 0,-1 0 0,1 0 0,-1 1 0,0-1 0,0 0 1,2-4-1,2-8-103,-1 1 0,0-1 0,-1 0 0,1-15 0,4-30-611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17148,'1'-6'1784,"2"9"-1168,0 3-280,3 6 1377,4 2-849,6 5-1296,4 0 1224,8 1-808,-2-1-16,5-2-16</inkml:trace>
  <inkml:trace contextRef="#ctx0" brushRef="#br0" timeOffset="1">255 300 18564,'-17'28'2156,"-17"32"191,31-55-2017,1 0-1,0 0 0,1 0 0,-1 0 0,1 0 0,0 1 1,0-1-1,0 0 0,1 11 0,0-15-259,1 1-1,-1 0 1,1 0 0,-1-1-1,1 1 1,0 0 0,-1-1-1,1 1 1,0-1 0,0 1-1,0-1 1,0 1 0,1-1-1,-1 0 1,0 0 0,0 1-1,1-1 1,-1 0 0,1 0-1,-1 0 1,1 0 0,-1-1-1,1 1 1,0 0 0,-1-1-1,1 1 1,0-1 0,0 1-1,-1-1 1,1 0 0,2 0-1,7 1 26,0-1-1,-1 0 1,1 0-1,11-3 1,26-7-106,0-1-1,88-35 1,-29 9-144,-105 36 153,5-1-10,1-1-1,-1 1 1,0 1 0,0 0 0,12-1 0,-17 2 16,-1 0-1,1 0 1,-1 0 0,0 1 0,1-1-1,-1 0 1,0 1 0,1-1 0,-1 1 0,0-1-1,1 1 1,-1 0 0,0 0 0,0-1-1,0 1 1,0 0 0,1 0 0,-1 0-1,-1 0 1,1 0 0,0 0 0,0 1 0,0-1-1,0 0 1,-1 0 0,1 1 0,-1-1-1,1 0 1,-1 1 0,1-1 0,-1 0 0,0 1-1,0-1 1,0 3 0,2 12 67,-1-9-34,-1 0 0,1 0 1,1 0-1,-1 0 1,4 9-1,-4-14-32,0 0 1,0 0 0,1 0-1,-1 0 1,0 0-1,1-1 1,0 1-1,-1 0 1,1-1 0,0 1-1,0-1 1,-1 1-1,1-1 1,0 0-1,1 0 1,-1 0 0,0 0-1,0 0 1,0 0-1,4 0 1,78 9-1648,-83-10 1561,5 2-137,-9 1-146,-12 3-90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17956,'-9'8'1928,"23"-4"-1016,16-4-279,33-1 967,14-5-264,19 0-352,7 0-103,4 1-513,-3 0-144,-15 5-720,-14 2-497,-37 1 817,-15 3-160,-26 0-184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20700,'32'8'2017,"23"-9"-1305,12-4-304,14-3 800,10 2-295,5-3-745,5 0-657,-9-3 489,-12 1-184,-8 0-176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53 21493,'-2'-3'139,"0"-1"1,0 1 0,-1-1 0,1 1 0,-1 0-1,0 0 1,0 0 0,0 0 0,0 1 0,0-1-1,-1 1 1,1 0 0,-1 0 0,0 0 0,1 0-1,-9-2 1,6 3 14,-1-1-1,1 2 0,-1-1 1,1 1-1,-1 0 0,1 0 1,-1 1-1,1 0 0,-13 3 1,2 2 102,0 0 1,0 1 0,0 1-1,1 0 1,1 2-1,-28 19 1,26-15-148,1 0 0,1 1 1,0 0-1,-15 21 0,23-26-67,1 0 0,0 0 0,0 0 0,1 1 0,0 0 0,1 0 0,0 0 0,-4 24 0,7-31-29,0 1 0,1-1 1,0 1-1,0-1 0,0 0 0,0 1 0,1-1 0,0 1 0,0-1 0,0 0 0,3 8 0,-3-9-8,1 0 0,0-1 0,0 1 1,0-1-1,0 1 0,0-1 0,0 0 0,1 1 0,-1-1 0,1-1 0,0 1 0,-1 0 0,1-1 0,0 1 0,0-1 0,0 0 0,4 2 0,7 0 5,-1-1 1,1 0-1,-1 0 0,1-1 0,-1-1 0,1 0 0,0-1 0,-1-1 0,1 0 0,-1-1 0,0 0 1,21-9-1,-11 3-2,-1 0 0,0-2 0,-1-1 0,0-1 0,-1 0 0,23-21 0,-28 21 7,-1-1 0,-1 0 0,15-20 1,-23 28-21,-1-1 1,1 0 0,-1 0 0,-1 0-1,1 0 1,-2-1 0,1 0 0,-1 1-1,0-1 1,1-8 0,-2 15-5,-1 0 0,0-1 0,0 1 1,0 0-1,0 0 0,0 0 0,0 0 0,0 0 1,0 0-1,-1 0 0,1 0 0,0 0 0,-1 0 1,1 0-1,0 0 0,-1 0 0,0-1 1,0 2-14,1-1 1,0 1 0,-1 0-1,1 0 1,-1-1 0,1 1 0,-1 0-1,1 0 1,-1 0 0,1 0-1,-1 0 1,1 0 0,-1-1 0,1 1-1,-1 0 1,1 1 0,-1-1-1,1 0 1,-1 0 0,1 0 0,0 0-1,-1 0 1,1 0 0,-1 1 0,0-1-1,-2 1-110,1 1 0,-1 0 0,1-1-1,-1 1 1,1 0 0,0 0 0,0 0 0,0 0-1,0 1 1,-2 2 0,-1 4-90,0 1 1,0 0-1,-6 20 0,2 6-333</inkml:trace>
  <inkml:trace contextRef="#ctx0" brushRef="#br0" timeOffset="1">621 454 20628,'-8'37'1961,"4"14"-1345,-2 2-240,6 4 808,0-2-584,4-6-1120,7-11 664,9-27-248,3-13-176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3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19100,'-4'20'2249,"-1"9"-1145,-1 4-416,0 6 1296,0 3-367,3-2-585,0-2-376,3-8-616,1-4-224,4-10-608,1-12-328,3-5-633,0-8-1479,2-11 2319,-2-6-407,3-10-112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478 106 18108,'-1'-3'234,"0"0"-1,-1 1 1,0-1 0,0 0 0,0 1 0,0-1-1,0 1 1,0 0 0,-1-1 0,1 1 0,-1 0-1,1 0 1,-1 1 0,0-1 0,0 1 0,0-1-1,-4 0 1,3 1-10,-1 0 1,1 0-1,-1 1 0,0-1 0,1 1 0,-1 1 1,1-1-1,-1 1 0,0-1 0,1 1 0,-8 3 1,1 0-50,0 0 0,1 1 0,0 1 0,0-1 0,0 2 0,0-1 0,1 1 0,0 1 0,1-1 0,-9 11 0,13-14-167,1 1 0,0-1 0,0 1 0,0 0-1,1-1 1,-1 1 0,1 0 0,0 1 0,1-1 0,-2 7 0,2-8-7,1 0 0,0 0 1,0-1-1,0 1 0,1 0 0,-1 0 1,1-1-1,0 1 0,0 0 0,0-1 1,0 1-1,1 0 0,-1-1 1,1 0-1,0 1 0,3 2 0,7 9-4,2-1-1,-1-1 0,2 0 1,0-1-1,29 18 0,1 2-24,-36-25 29,2 0-14,-1 1-1,-1 0 0,1 1 0,15 19 1,-23-27 10,-1 1 0,0 0-1,0-1 1,1 1 0,-1 0 0,-1 0 0,1 0 0,0 0-1,0 0 1,-1 0 0,1 0 0,-1 0 0,0 0 0,1 0 0,-1 0-1,0 0 1,0 0 0,-1 0 0,1 0 0,0 0 0,-1 1 0,1-1-1,-1 0 1,1 0 0,-1-1 0,0 1 0,0 0 0,0 0-1,0 0 1,0 0 0,-1-1 0,1 1 0,0-1 0,-1 1 0,1-1-1,-1 1 1,-3 1 0,-5 4-1,-1 0 1,1-1-1,-1 0 0,-1-1 0,1-1 1,-22 7-1,-76 11 61,-10-12 182,106-9-187,0-2-1,0 1 1,0-2 0,0 0 0,0 0-1,-23-8 1,35 9-41,-1 1-1,1-1 0,-1 1 1,1-1-1,-1 0 0,1 0 1,0 1-1,-1-1 0,1 0 1,0 0-1,0 0 0,0-1 1,0 1-1,0 0 0,0 0 1,0 0-1,0-1 0,0 1 1,0-1-1,1 1 1,-2-3-1,2 2-1,0 0 1,0 1 0,0-1-1,1 0 1,-1 1-1,0-1 1,1 0-1,-1 0 1,1 1-1,0-1 1,-1 1 0,1-1-1,0 1 1,0-1-1,0 1 1,2-3-1,6-5 27,0-1-1,1 1 1,0 1-1,14-9 0,-19 13-24,259-155 161,-176 111 77,127-92 0,-204 132-210,35-31 168,-43 37-180,0-1 0,0-1 0,-1 1 0,1 0 0,-1 0 1,0-1-1,0 1 0,0-1 0,0 0 0,-1 0 0,3-6 0,-4 9-18,0-1 0,0 1 0,0 0-1,0 0 1,0-1 0,0 1 0,0 0 0,0 0 0,0-1-1,-1 1 1,1 0 0,-1 0 0,1 0 0,-1-1-1,1 1 1,-1 0 0,1 0 0,-1 0 0,0 0-1,0 0 1,-1-1 0,0 0-9,0 0 0,-1 1 0,1-1 0,0 1 0,-1-1 0,0 1 0,1 0 0,-1 0 0,-3-1 0,-2 1-152,1-1 0,-1 1 0,0 0 0,0 1 0,0 0-1,-8 0 1,9 1-327,-1 1 0,1-1 0,-1 1-1,1 0 1,0 1 0,0 0-1,0 0 1,0 1 0,0-1 0,1 2-1,-1-1 1,-5 6 0,-1 3-902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84 17868,'3'-5'576,"0"1"0,0-1 0,0 0 1,0 0-1,1-6 0,-3 9-392,0 0 0,-1 0 0,1 0 0,-1 1 0,1-1 0,-1 0 0,0 0 0,0 0 0,0 0 0,0 0 0,0 1 0,0-1 0,-1 0 0,1 0 0,-1 0 0,1 0 0,-1 1 0,-1-4 0,1 4-115,0 0-1,-1 0 1,1 0-1,0 0 0,-1 0 1,1 0-1,0 1 1,-1-1-1,1 0 1,-1 1-1,1-1 0,-1 1 1,1 0-1,-1-1 1,1 1-1,-1 0 1,0 0-1,1 0 0,-1 0 1,1 0-1,-1 1 1,1-1-1,-1 0 1,1 1-1,-3 0 0,-5 2-18,1 0 0,-1 0 0,-8 5 0,0 2 29,0 0 0,1 0 0,1 1 0,0 1-1,0 1 1,2 0 0,-1 1 0,2 0 0,-1 1-1,2 1 1,-12 21 0,21-34-57,0 0 0,1 0-1,0 0 1,-1 0 0,1 0 0,1 1 0,-1-1 0,0 0-1,1 0 1,0 1 0,-1-1 0,1 0 0,1 1 0,-1-1 0,0 0-1,1 1 1,0-1 0,-1 0 0,1 0 0,2 5 0,-1-5-2,0-1 0,0 1 1,1-1-1,-1 0 0,0 0 0,1 0 1,-1 0-1,1 0 0,0 0 1,0 0-1,0-1 0,-1 0 1,1 1-1,1-1 0,-1 0 1,0-1-1,0 1 0,0 0 0,0-1 1,1 0-1,4 0 0,8 0 13,-1-1-1,1-1 0,0 0 1,-1-2-1,1 1 0,-1-2 1,0 0-1,23-11 0,-7 0 14,0-1 0,52-39 0,-66 44-50,0-1 1,-1-1-1,0-1 1,21-26-1,-29 26-70,-13 16 2,-17 24-5,5 5 95,1 1 0,1 1-1,2 0 1,2 1-1,0 0 1,2 1 0,2 0-1,1 0 1,2 1-1,0 37 1,5-53 46,1 0 1,2 0-1,0 0 1,9 28-1,-6-25 43,-7-21-92,1 0 0,-1 0 0,1 0 0,-1 0 0,0 0 0,0 0 0,1 0 0,-1 1 0,0-1-1,0 0 1,0 0 0,0 0 0,0 0 0,-1 1 0,1-1 0,0 0 0,0 0 0,-1 0 0,1 0 0,-1 0-1,1 0 1,-1 0 0,1 0 0,-1 0 0,0 0 0,1 0 0,-1 0 0,0 0 0,0 0 0,0-1 0,0 1 0,1 0-1,-1-1 1,0 1 0,0 0 0,0-1 0,-1 1 0,1-1 0,0 0 0,0 1 0,0-1 0,0 0 0,0 0-1,0 1 1,-1-1 0,1 0 0,0 0 0,0 0 0,-2-1 0,-6 1 85,0-1 1,0 0-1,0-1 1,0 0-1,-10-3 1,-5-3 117,-42-21 0,56 25-319,1-2 0,0 1-1,0-1 1,1 0 0,0-1 0,0 0-1,-8-9 1,15 15 24,0 0 0,0 0 0,0 0 0,0-1-1,0 1 1,0 0 0,1-1 0,-1 1 0,0 0 0,1-1-1,-1 1 1,1-1 0,-1 1 0,1-1 0,0 1 0,-1-1-1,1 1 1,0-1 0,0 1 0,0-1 0,0 1 0,1-1-1,-1 0 1,0 1 0,1-1 0,-1 1 0,1-1 0,-1 1-1,1 0 1,-1-1 0,1 1 0,0 0 0,0-1 0,0 1-1,0 0 1,0 0 0,0 0 0,0 0 0,0 0 0,1 0-1,-1 0 1,0 0 0,1 0 0,-1 0 0,0 1 0,1-1-1,-1 1 1,1-1 0,1 0 0,27-5-785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0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 20284,'21'-6'3909,"9"-16"-2695,-18 13-269,212-171 2874,-159 119-3649,-2-3-1,95-128 1,-157 191-169,2-3 1,0 0 1,0 0-1,0 0 1,0-1 0,-1 1-1,0-1 1,0 0-1,3-9 1,-5 14-4,0 0 0,-1 0 1,1 0-1,0 0 0,0-1 0,0 1 1,0 0-1,-1 0 0,1 0 0,0 0 1,0 0-1,0 0 0,-1 0 0,1 0 1,0 0-1,0 0 0,0 0 0,-1 0 1,1 0-1,0 0 0,0 0 0,0 0 1,0 0-1,-1 0 0,1 0 0,0 0 1,0 0-1,0 0 0,-1 0 0,1 1 1,0-1-1,0 0 0,0 0 0,0 0 1,-1 0-1,1 0 0,0 0 0,0 1 1,0-1-1,0 0 0,0 0 0,0 0 1,0 0-1,-1 1 0,1-1 0,0 0 1,0 0-1,-6 6-11,1 1 1,-1-1-1,1 1 0,1 0 0,-1 0 1,1 0-1,-5 13 0,-20 63-33,21-58 43,-3 12-168,1 1 0,2 1 0,2 0 0,2 0 1,1 0-1,2 0 0,2 0 0,2 0 1,8 48-1,-5-53-141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76 16756,'9'-6'1374,"29"-19"643,-37 24-1878,0 1 0,0-1 0,0 0 0,0 0 0,0 0 0,0 0 0,0 1 0,-1-1 0,1 0 0,0 0 0,-1 0 0,1-1 0,-1 1 0,1 0 0,-1 0 0,1 0 0,-1 0 0,0 0 0,1-1 0,-1 1 0,0 0 0,0 0 0,0-1 0,0 1 0,0 0 0,0 0 0,0 0 0,-1-3 0,0 3-44,0 0-1,1 1 0,-1-1 0,0 0 0,0 0 1,0 0-1,0 1 0,0-1 0,0 0 0,0 1 0,0-1 1,0 1-1,0-1 0,0 1 0,0 0 0,0-1 1,0 1-1,0 0 0,-3 0 0,-24-1 524,26 2-567,-13 0 35,0 1 0,0 1-1,0 1 1,1 0 0,-1 1 0,1 0-1,0 1 1,0 1 0,1 0 0,0 1 0,-13 10-1,6-3-64,0 1 0,1 2 0,1 0 0,1 0 0,-27 40 0,30-38-6,2 0 0,1 2 0,0-1 1,-13 39-1,21-49-35,0 0 0,0 0 0,1 1 0,0-1 0,1 0 0,1 1 1,-1-1-1,2 1 0,0-1 0,0 1 0,5 19 0,-4-26-69,0 0-1,1 0 0,-1 0 1,1 0-1,0 0 0,0 0 1,1-1-1,-1 0 0,1 1 1,0-1-1,0-1 1,0 1-1,1 0 0,-1-1 1,1 0-1,0 0 0,0-1 1,0 1-1,0-1 0,0 0 1,6 1-1,10 2-378,0-1 0,0 0 0,0-2 1,25 0-1,-4-1-259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18268,'-10'7'409,"0"1"1,0 0-1,1 1 0,0 0 1,1 0-1,0 1 0,1 0 1,0 0-1,0 0 0,1 1 1,0 0-1,1 1 0,0-1 1,-5 24-1,9-33-357,0 1 1,1-1-1,0 1 1,-1-1-1,1 0 1,0 1-1,0-1 1,0 1-1,0-1 1,1 1-1,-1-1 1,1 0-1,-1 1 1,1-1-1,0 0 1,0 1-1,0-1 1,0 0-1,0 0 1,1 0-1,1 3 1,-1-4 0,0 1-1,1 0 1,-1-1-1,1 1 1,-1-1 0,1 0-1,-1 0 1,1 0 0,0 0-1,-1-1 1,1 1 0,0 0-1,0-1 1,0 0-1,-1 0 1,1 0 0,0 0-1,4-1 1,5-1 78,-1 0 0,1 0 0,-1-2 0,0 1-1,0-1 1,0-1 0,12-6 0,-15 6-37,-1 1-1,0-1 1,0 0-1,0-1 1,0 0 0,-1 0-1,0 0 1,0-1-1,-1 1 1,6-11-1,-9 16-68,-1-1-1,0 0 1,0 0-1,0 0 1,0 0-1,0 0 1,-1 0-1,1-1 1,0 1-1,-1 0 1,0 0-1,1 0 1,-1-1-1,0 1 1,0 0-1,0 0 1,-1-1-1,1 1 1,0 0-1,-1 0 1,0 0-1,1 0 1,-1-1-1,0 1 0,0 0 1,0 0-1,0 1 1,0-1-1,-1 0 1,1 0-1,-1 0 1,1 1-1,-1-1 1,1 1-1,-1-1 1,0 1-1,0 0 1,0 0-1,0 0 1,0 0-1,0 0 1,0 0-1,0 0 1,-3 0-1,2 0-86,0 0 1,-1 0-1,1 0 0,0 1 0,0 0 0,-1-1 1,1 1-1,0 0 0,0 0 0,-1 1 0,1-1 1,0 1-1,0 0 0,-1 0 0,1 0 0,0 0 1,0 0-1,0 1 0,0-1 0,0 1 0,1 0 1,-1 0-1,0 0 0,1 0 0,0 0 0,-1 1 1,1-1-1,0 1 0,-3 3 0,5-5 27,-1 0 1,1 0-1,-1 0 0,1 0 0,0 0 0,0 0 0,-1 0 0,1 0 1,0 0-1,0 0 0,0 0 0,0 0 0,0 0 0,0 0 0,0 0 1,0 0-1,1 0 0,-1 0 0,0 0 0,0 0 0,2 2 0,8 9-479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17492,'1'0'1904,"1"6"-1000,-1 2-256,2 11 1097,-1 7-193,-1 13-440,1 8-215,0 7-273,-2 5-88,1 0-144,1 0-168,1-10-280,1-6-224,-2-12-760,-1-11-313,-1-17 1041,-12 4-216,-3-19-272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2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18268,'15'2'1992,"16"-2"-1031,6 0-393,12-5 1040,4-1-360,5 0-464,1-3-359,2-4-1226,-1-1 881,-4-4-296,-4 0-104</inkml:trace>
  <inkml:trace contextRef="#ctx0" brushRef="#br0" timeOffset="1">845 2 17036,'2'-2'2008,"-6"8"-1112,-3 5-336,-2 4 1697,-1 5-937,3 6-632,-1 5-216,5 3-368,2 2-72,2 3-248,2-1-264,2 0-624,-1-3 360,-4-3 408,-1-7-240,-4-10-24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2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19860,'0'6'2009,"12"-4"-1161,6-4-328,13-4 1160,7-1-495,13-3-441,4 3-216,3-7-320,2-1-216,-10-4-664,-4-1-384,-12-3 839,-13-3-159,-21-3-208</inkml:trace>
  <inkml:trace contextRef="#ctx0" brushRef="#br0" timeOffset="1">13 3 15587,'-3'-3'1985,"8"5"-873,8-1-376,10 1 1641,6 1-793,8-2-520,8 4-288,7 1-680,1 0-432,2 0-1184,-3-1 1352,3 3-368,-1-1-184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2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18964,'12'4'1904,"-9"10"-1183,-5 1-289,2 8 1160,-1 5-536,1 7-504,1 5-152,4 3-304,-2-2-264,5-1-304,2-3-304,1-5-440,-3-8 912,-10-12-248,-7-9-168</inkml:trace>
  <inkml:trace contextRef="#ctx0" brushRef="#br0" timeOffset="1">0 129 17044,'5'-4'1752,"10"4"-968,8 0-304,11 0 1073,7 1-401,14 2-736,3 0-432,7 0 1312,-1-3-1088,3-1-88,-2-2-24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2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8 21501,'-2'-1'125,"0"0"0,0 0 0,0 0 0,0 0 1,0 1-1,0-1 0,0 1 0,-1-1 0,1 1 1,0 0-1,0-1 0,-1 1 0,1 0 0,0 1 0,0-1 1,0 0-1,-1 1 0,1-1 0,0 1 0,0 0 1,0-1-1,0 1 0,-3 2 0,-7 3 226,0 1 0,-18 12 1,23-14-56,-20 13-22,1 1 0,2 2 0,0 0 1,-31 36-1,46-47-218,1 0 0,0 1 0,1 0-1,1 0 1,-1 0 0,2 1 0,-1 0 0,2 0 0,0 1 0,0-1 0,1 1 0,1 0 0,-2 24 0,4-29-43,1-1-1,0 1 1,1 0 0,0-1 0,0 1 0,0-1 0,1 1 0,0-1-1,1 0 1,-1 0 0,1-1 0,1 1 0,-1-1 0,1 0 0,1 0 0,-1 0-1,1-1 1,11 10 0,-13-13-8,0 1-1,-1-1 0,1 1 1,0-1-1,0 0 1,0 0-1,1-1 1,-1 0-1,0 1 0,1-1 1,-1 0-1,1-1 1,-1 1-1,1-1 0,-1 0 1,1 0-1,-1-1 1,0 1-1,1-1 1,-1 0-1,1 0 0,-1 0 1,0-1-1,0 0 1,0 1-1,0-2 0,0 1 1,0 0-1,0-1 1,-1 1-1,1-1 1,-1 0-1,5-6 0,-5 6 0,0 0-1,0-1 0,0 1 1,-1-1-1,0 0 0,0 0 1,0 0-1,0 0 0,0 0 1,-1 0-1,1-1 0,-1 1 1,-1 0-1,1-1 0,0 1 1,-1-1-1,0 1 0,0-1 1,0 1-1,-2-8 0,1 8-4,0 1-1,-1-1 0,1 1 1,-1-1-1,0 1 0,0 0 1,0 0-1,0 0 0,0 0 1,-1 0-1,1 0 0,-1 1 1,0-1-1,0 1 0,0 0 1,0 0-1,0 0 0,0 0 1,0 0-1,-1 1 0,1-1 1,-1 1-1,1 0 0,-1 0 1,-4 0-1,1 0 0,1 0-1,-1 1 0,1-1 1,-1 2-1,-8 0 1,12-1-1,1 1 0,-1-1 1,1 1-1,0-1 1,-1 1-1,1 0 0,0 0 1,0 0-1,0 0 0,-1 0 1,1 0-1,0 1 1,0-1-1,1 1 0,-1-1 1,0 1-1,-2 2 0,4-3 1,0-1 0,0 1-1,-1 0 1,1 0-1,0 0 1,0-1-1,0 1 1,0 0-1,0 0 1,0 0 0,0-1-1,0 1 1,0 0-1,1 0 1,-1-1-1,0 1 1,0 0-1,1 0 1,-1-1-1,0 1 1,1 0 0,-1-1-1,1 1 1,-1 0-1,1-1 1,-1 1-1,1-1 1,-1 1-1,1-1 1,0 1 0,-1-1-1,1 1 1,0-1-1,-1 1 1,1-1-1,0 0 1,1 1-1,29 11-28,-14-8 22,-1-1 0,1 0 0,0-2 0,0 0 0,0 0 0,33-5 0,-12-1 25,-1-3 1,37-11-1,-74 18-17,1 1 1,-1 0 0,0 0-1,1 0 1,-1-1-1,1 1 1,-1 0 0,1 0-1,-1 0 1,0 0-1,1 0 1,-1 0 0,1 0-1,-1 0 1,1 0-1,-1 0 1,1 0 0,-1 0-1,0 0 1,1 0-1,-1 1 1,1-1 0,-1 0-1,0 0 1,1 0-1,-1 1 1,1-1 0,-1 0-1,0 0 1,1 1 0,-1-1-1,0 0 1,1 1-1,-1-1 1,0 0 0,0 1-1,1-1 1,-1 1-1,0-1 1,0 0 0,0 1-1,0-1 1,0 1-1,1-1 1,-1 1 0,0-1-1,0 1 1,0-1-1,0 0 1,0 1 0,0-1-1,0 1 1,0-1-1,-1 1 1,1-1 0,0 1-1,0-1 1,0 0 0,0 1-1,-1-1 1,1 1-1,-15 37-11,10-27 5,1 0 13,-41 113-158,39-103-70,1-1-1,0 1 0,2 0 0,-2 25 1,9-14 27,4-9-58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21157,'-4'2'309,"1"0"0,0 1 0,0-1 1,0 0-1,1 1 0,-1 0 1,0 0-1,1 0 0,0 0 1,0 0-1,-3 6 0,-16 41 692,17-41-734,-14 41-106,2 1-1,2 0 1,3 1 0,-9 92-1,20-120-299,5-35 18,7-40-34,-11 47 145,6-36-90,-5 25 72,1-1-1,0 1 0,1 0 1,8-18-1,-12 32 28,0 0 0,0 0 0,1 0 0,-1 0 0,1 1 1,-1-1-1,1 0 0,-1 0 0,1 0 0,-1 1 0,1-1 0,0 0 0,-1 1 0,1-1 1,0 0-1,0 1 0,-1-1 0,1 1 0,0-1 0,0 1 0,0-1 0,0 1 0,0 0 1,0-1-1,-1 1 0,1 0 0,0 0 0,0 0 0,0 0 0,0 0 0,0 0 0,0 0 1,0 0-1,0 0 0,0 0 0,0 1 0,1-1 0,3 3-4,0 0 0,0-1 0,-1 2 0,1-1 0,6 7 0,9 6-2,-14-12 26,1 0 1,-1 0-1,1 0 0,0-1 0,1 0 0,-1-1 0,0 0 0,1 0 1,-1 0-1,1-1 0,14 0 0,-17-1 1,1 0-1,0-1 1,0 0-1,0 0 1,-1-1-1,1 0 1,0 0-1,-1 0 1,0 0-1,1-1 1,-1 0-1,0 0 1,-1-1-1,1 1 1,0-1-1,5-6 1,-4 3 37,0 0 1,0 0-1,-1-1 1,0 0 0,0 0-1,-1 0 1,0-1-1,-1 0 1,0 1-1,0-1 1,-1 0 0,0 0-1,0 0 1,-1-1-1,0 1 1,-1 0-1,-1-14 1,1 22-53,0-1 1,0 0-1,-1 1 0,1-1 1,0 1-1,-1-1 0,1 0 1,-1 1-1,0-1 0,1 1 1,-1-1-1,0 1 0,0 0 1,0-1-1,0 1 0,0 0 1,0 0-1,0-1 0,-1 1 1,1 0-1,0 0 0,-1 0 1,1 1-1,-3-2 0,2 1-9,0 1-1,1 0 0,-1 0 0,0 0 0,0 0 0,1 0 0,-1 0 0,0 1 0,0-1 0,1 0 0,-1 1 0,0-1 0,1 1 0,-1 0 0,0 0 0,1 0 0,-1-1 0,1 1 0,-1 1 0,1-1 0,0 0 0,-1 0 1,-1 3-1,-2 2-13,0 0 0,0 0 0,1 0 0,0 0 0,0 1 0,0 0 0,1 0 0,0 0 0,1 0 0,-1 0 0,-1 15 0,3-18-33,1 0 0,-1 0 1,1-1-1,0 1 1,0 0-1,1 0 0,-1 0 1,1-1-1,0 1 0,0 0 1,0-1-1,1 1 0,-1-1 1,1 1-1,0-1 1,0 0-1,0 1 0,0-1 1,1 0-1,-1 0 0,1-1 1,-1 1-1,1-1 1,0 1-1,6 3 0,44 20-1119,-39-19 876,1-1 0,-2 2 1,1-1-1,-1 2 0,14 11 1,-24-17 284,0 0 1,0 0-1,-1 0 1,1 0-1,-1 0 1,0 0-1,0 1 1,0-1-1,0 1 1,-1 0-1,1-1 1,-1 1 0,0 0-1,0 0 1,0 0-1,-1 0 1,1 0-1,-1 0 1,0 0-1,0 0 1,-1 0-1,1 0 1,-1 0 0,0 0-1,-1 4 1,0-4 7,1 0 1,-1 0 0,1 0 0,-1 0 0,-1-1 0,-2 5 0,4-6 7,0-1 0,0 1 1,0-1-1,-1 0 0,1 0 1,0 1-1,-1-1 1,1 0-1,-1 0 0,1 0 1,-1 0-1,0-1 0,1 1 1,-1 0-1,0-1 0,-3 1 1,-11-5 73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14611,'-2'9'231,"0"0"-1,0 0 0,1 0 1,1 0-1,-1 0 1,1 0-1,1 0 1,0 1-1,0-1 0,5 17 1,-4-20-95,1 1 0,0-1 0,0 0 0,1 0 0,-1 0 0,1 0 0,0-1 0,1 0 0,-1 0 0,1 0 0,0 0 1,1-1-1,-1 0 0,1 0 0,7 5 0,2-3 71,-1 0-1,1 0 1,0-1 0,0-1 0,1-1 0,-1 0 0,1-1-1,-1 0 1,31-2 0,10-3 386,77-14 0,14-9 133,148-21 313,-221 39-786,-1 4 1,80 4 0,-4 14 84,-1 7 1,-1 5-1,245 79 0,-374-99-306,71 25 129,-79-27-116,-1 1 0,1 0 0,-1 1 0,0-1 0,0 2 0,12 10 0,-11-1 145,-10-16-209,0 0 0,0 0 0,0 0 0,-1 0 0,1-1 1,0 1-1,0 0 0,0 0 0,-1 0 0,1 0 0,0 0 0,0 0 0,-1 0 0,1 0 1,0 0-1,0 0 0,-1 0 0,1 0 0,0 0 0,0 0 0,-1 0 0,1 0 1,0 0-1,0 0 0,-1 0 0,1 0 0,0 0 0,0 0 0,-1 0 0,1 0 0,0 0 1,0 1-1,0-1 0,-1 0 0,1 0 0,0 0 0,0 0 0,0 1 0,-1-1 0,1 0 1,0 0-1,0 0 0,0 1 0,0-1 0,0 0 0,0 0 0,0 1 0,-1-1 1,1 0-1,0 0 0,0 1 0,0-1 0,0 0 0,0 0 0,0 1 0,0-1 0,0 0 1,0 0-1,0 1 0,0-1 0,1 0 0,-1 0 0,0 1 0,0-1 0,0 0 0,0 0 1,0 1-1,1-1 0,-3-1-134,1 1 1,0-1 0,0 0-1,0 0 1,0 0-1,-1 0 1,1 0-1,1 0 1,-1 0-1,0 0 1,0 0 0,-1-3-1,0-3-495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16307,'8'-9'3889,"14"-4"-2762,227-80 2325,404-214-2439,-646 303-1010,54-29 10,98-39 1,-152 70-17,-1-1 1,1 1 0,-1 1 0,1-1 0,0 1 0,0 0 0,0 1 0,11 0 0,-14 0 1,-1 1 0,0 0 0,0 0-1,0 0 1,0 0 0,0 0 0,0 1 0,-1 0 0,1-1 0,0 1-1,-1 0 1,1 0 0,-1 0 0,0 0 0,1 1 0,-1-1-1,0 1 1,-1-1 0,1 1 0,2 4 0,5 12 16,0 0 1,8 32-1,-10-29 78,17 37-1,-20-52-58,0 0 1,0-1-1,1 1 1,0-1-1,0 0 1,1 0-1,-1 0 1,14 9-1,-6-6 30,1-2-1,0 1 1,1-2-1,-1 0 1,1-1-1,1 0 0,-1-1 1,0-1-1,1-1 1,0 0-1,28 0 1,-8-3 36,0-1 1,0-2-1,-1-1 1,39-12 0,-49 10-49,0-1 0,-1 0 1,0-2-1,0-2 1,-1 0-1,-1-1 0,22-16 1,-34 21-28,-1 1-1,1-1 1,-2-1 0,1 0 0,-1 0 0,-1-1 0,1 0 0,-2 0 0,1 0-1,-1-1 1,-1 0 0,0 0 0,-1-1 0,0 0 0,-1 1 0,0-1 0,1-13-1,-3 22-34,-1 0 0,1 0 0,-1 0-1,0 0 1,0 0 0,0 0-1,0 0 1,-1 0 0,1 0 0,-1 0-1,0 0 1,0 0 0,0 0 0,0 1-1,-1-1 1,1 0 0,-1 1-1,1-1 1,-1 1 0,0-1 0,0 1-1,0 0 1,0 0 0,0 0-1,-1 0 1,1 0 0,-1 0 0,1 1-1,-1-1 1,0 1 0,1 0 0,-1 0-1,-6-2 1,-8 0-130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5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19308,'-16'3'469,"-1"1"0,1 1 0,0 0 1,0 1-1,0 0 0,1 2 0,0 0 0,1 0 0,-1 1 0,2 1 0,-17 15 0,7-3-144,1 0 0,1 2 0,1 0-1,1 1 1,-16 31 0,22-35-184,1 2 0,1-1 0,-11 34-1,20-50-116,0 1 0,0 0 0,0 0 0,1 0-1,0 0 1,0 0 0,1 0 0,0 0 0,0 0-1,0 0 1,1 0 0,0 0 0,1 0 0,0 0-1,0 0 1,4 10 0,-3-13-37,0 0-1,0-1 1,0 1 0,0-1 0,1 1-1,0-1 1,-1 0 0,1 0-1,0-1 1,1 1 0,-1-1 0,0 0-1,1 0 1,-1 0 0,1-1-1,-1 0 1,1 1 0,5-1 0,10 2-843,1-1 0,38-2 1,-45 0 13,88-3-754,-53 0 628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5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107 156 18644,'0'-1'217,"0"-1"0,-1 1 0,1 0 0,0 0 0,0 0 0,-1 0 0,1 0 0,-1 0 0,1-1 0,-1 1 0,0 0 0,1 0 0,-1 1 0,0-1 0,0 0 0,1 0 0,-1 0 0,0 0 0,0 1 0,0-1 0,0 0 0,0 1 0,0-1 0,0 1 0,0-1 0,0 1 0,0-1 0,-1 1 0,1 0 0,0 0 0,0-1 0,-3 1 0,2 0-21,-1 0-1,1 0 0,-1 0 1,1 0-1,-1 0 0,1 0 1,-1 1-1,1-1 0,-1 1 1,1 0-1,-1-1 0,1 1 1,0 0-1,-4 3 0,2 0-152,0-1 0,1 1 0,0 0 0,0 1-1,0-1 1,0 1 0,1-1 0,-1 1-1,1 0 1,0 0 0,1 0 0,-1 0 0,1 0-1,0 0 1,1 0 0,-1 0 0,1 0-1,0 1 1,0-1 0,1 6 0,-1-8-43,0-1 1,1 1-1,-1-1 1,1 0-1,0 1 1,-1-1-1,1 0 1,0 1-1,0-1 1,1 0-1,-1 0 1,0 0-1,1 0 1,-1 0-1,1 0 1,0 0-1,-1 0 1,1-1-1,0 1 1,0-1-1,0 1 1,0-1-1,1 0 1,-1 0-1,0 0 1,0 0-1,1 0 1,-1 0-1,1-1 1,-1 1 0,0-1-1,1 0 1,-1 1-1,1-1 1,-1 0-1,1-1 1,-1 1-1,1 0 1,-1-1-1,1 1 1,-1-1-1,5-1 1,0-1 12,1-1 0,0 1 1,-1-1-1,0 0 0,0-1 1,0 0-1,-1 0 1,1 0-1,-1-1 0,0 0 1,-1 0-1,0-1 0,6-7 1,-4 3 24,-1 1 0,1-1 0,-2-1 0,0 1 0,0-1 0,-1 0 0,0 0 0,1-13 0,-4 20-18,0 0-1,-1 0 1,0-1-1,0 1 1,0 0 0,-1 0-1,0-1 1,0 1-1,0 0 1,-1 0-1,1 0 1,-5-7 0,5 10-42,0 0 1,0 0 0,0 1 0,0-1 0,-1 1 0,1-1 0,-1 1 0,1-1 0,-1 1 0,0 0 0,1-1 0,-1 1 0,0 0 0,0 0 0,0 1 0,0-1 0,0 0 0,0 1 0,0-1 0,0 1 0,0-1 0,0 1 0,0 0 0,0 0 0,0 0 0,0 0 0,0 0 0,0 1 0,0-1 0,0 1 0,0-1 0,0 1 0,-4 1 0,2 0-220,1 0 1,-1 0-1,0 0 0,1 1 1,0-1-1,0 1 0,-1-1 0,1 1 1,-3 5-1,4-6 85,0 0 0,1 0 0,0 0 0,-1 0 0,1 0 0,0 1 0,0-1 0,0 0 0,0 0 0,0 1 0,1-1-1,-1 1 1,1-1 0,0 1 0,-1-1 0,1 1 0,1 2 0,3 6-828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5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22533,'-11'27'1374,"0"0"1,-12 55-1,-2 58 630,22-122-1696,-1 8-193,0 0 0,2 0 0,1 1 0,2-1 0,0 1 0,7 35 0,1-40-1918,-14-29-2457,-45-63-3632,-1 3 4096,6 8 4487,1-1 4358,44 60-4931,0-1-1,0 1 0,-1 0 0,1 0 0,0-1 0,0 1 0,0-1 0,0 1 0,-1 0 0,1-1 0,0 1 0,0 0 0,0-1 0,0 1 0,0 0 1,0-1-1,0 1 0,0-1 0,0 1 0,0 0 0,0-1 0,0 1 0,0 0 0,1-1 0,-1 1 0,0 0 0,0-1 0,0 1 0,0 0 0,1-1 1,-1 1-1,0 0 0,0-1 0,1 1 0,-1 0 0,0 0 0,1-1 0,-1 1 0,0 0 0,0 0 0,1 0 0,-1 0 0,0-1 0,1 1 0,-1 0 1,1 0-1,-1 0 0,0 0 0,1 0 0,-1 0 0,0 0 0,1 0 0,-1 0 0,0 0 0,1 0 0,-1 0 0,1 0 0,25 0 1127,-24 0-897,74 4 1508,-45-1-2243,1-1 0,0-2 0,0-1 1,49-9-1,-75 9 253,0 0 0,-1-1 0,1 0 0,-1-1 0,0 1 0,0-1 0,0 0 0,9-7 0,6-12-632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5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24981,'6'4'1921,"-6"6"-1449,0 4-192,-3 12 608,2 5-208,-2 10-296,3 6-184,0 7-56,0 0-120,0 1-264,1-2-64,-1-8-328,0-4-208,-1-10-576,-2-8 1072,-7-7-321,-3-3-119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5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1 692 18700,'9'5'2777,"8"4"-1553,10-6-416,10-3 2513,9 0-1977,6 0-208,6-3-384,0-2-183,1 1-449,-7-2-152,-6-2-633,-8 2-295,-7-6-384,-7-2 984,-9-3-280,-4-6-240</inkml:trace>
  <inkml:trace contextRef="#ctx0" brushRef="#br0" timeOffset="1">113 0 22941,'29'2'2128,"9"4"-1391,5 2-313,7-1 824,2-1-312,7 1-256,-3-3-288,-1-1-824,-6 0-648,-12-1 904,-5 1-168,-7-2-176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5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20364,'-4'23'2369,"4"12"-1417,1 3-392,2 11 1889,0 1-1361,4 7-360,-3-2-184,4 2-544,-2-4-96,0-11-304,-1-4-192,-2-14-488,-2-5-297,-4-11 161,-1-7 608,-10-13-72,-3-5-312</inkml:trace>
  <inkml:trace contextRef="#ctx0" brushRef="#br0" timeOffset="1">11 296 19748,'-6'-8'2649,"1"4"-1601,7 2-376,9 1 1681,10 1-785,4 0-392,10 1-560,2 1-184,5-2-416,6-2-240,-4 1-888,-2-1 1120,-7-9-232,-3-5-128,-6-9-136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82 18636,'2'-4'526,"0"-4"-15,1 1 0,-1-1-1,-1 1 1,2-13 0,-3 19-432,1 0 0,-1 0 0,0 0 0,0 0 0,0 0 0,0 0 0,0 0 0,-1 0 0,1 0 0,0 0 0,0 0 0,-1 0 0,1 0 0,0 0 0,-1 1 1,1-1-1,-1 0 0,1 0 0,-1 0 0,0 1 0,1-1 0,-1 0 0,0 1 0,1-1 0,-1 0 0,0 1 0,0-1 0,1 1 0,-1-1 0,0 1 0,0-1 0,0 1 1,0 0-1,0 0 0,0-1 0,0 1 0,0 0 0,0 0 0,0 0 0,1 0 0,-1 0 0,0 0 0,0 0 0,0 0 0,0 0 0,0 1 0,0-1 0,-1 1 0,-6 1 171,0 0 0,1 1-1,-1 0 1,1 0 0,0 1-1,0 0 1,0 0-1,0 1 1,-6 5 0,-6 7 155,-30 32 1,28-24-254,1 0 1,2 2-1,0 0 0,2 1 0,0 0 1,-14 40-1,23-48-85,0 1 1,1 1-1,1-1 0,1 1 0,0 0 0,2 0 1,1 0-1,1 0 0,0 0 0,5 25 1,-4-39-60,0-1 1,1 1 0,0-1 0,1 1 0,-1-1-1,1 1 1,1-1 0,-1 0 0,1-1 0,1 1 0,-1-1-1,1 1 1,0-1 0,0-1 0,1 1 0,0-1-1,0 0 1,0 0 0,1-1 0,-1 1 0,1-2 0,0 1-1,0-1 1,0 0 0,1 0 0,-1-1 0,1 0-1,0 0 1,-1-1 0,14 1 0,-9-2-9,-1-1 0,1 0 0,-1-1 1,0 0-1,0-1 0,0 0 0,0 0 0,0-2 0,-1 1 0,19-12 1,-23 12 7,1 0 1,-1-1 0,0 0 0,0 0-1,-1 0 1,0-1 0,8-9 0,-11 11 1,0 0 0,1 1 0,-2-1 0,1 0 0,0 0 0,-1-1 0,1 1 0,-1 0 0,0 0 0,-1-1 0,1 1 0,-1-1 0,0-7 0,0 10-2,0-1 0,-1 1 0,1-1 0,-1 1 0,1 0 0,-1-1 0,0 1 0,0 0 0,0 0-1,0 0 1,0-1 0,0 1 0,0 0 0,-1 0 0,1 1 0,-1-1 0,0 0 0,0 0 0,1 1 0,-1-1 0,0 1 0,-3-2 0,1 1 4,0 1 0,0-1 0,0 1 0,0 0 0,-1 1 0,1-1 0,0 1 0,0-1 0,-1 1 1,1 0-1,0 1 0,-5 0 0,2 0-3,-1 0 0,1 1 0,-1 0 0,1 1 1,0-1-1,0 1 0,0 1 0,1-1 0,-1 1 1,1 0-1,-1 1 0,1-1 0,1 1 0,-8 8 0,12-12-9,0 0-1,1-1 0,-1 1 0,1 0 1,-1-1-1,0 1 0,1 0 0,-1 0 1,1-1-1,0 1 0,-1 0 0,1 0 1,0 0-1,-1 0 0,1 0 1,0-1-1,0 1 0,0 0 0,0 0 1,0 0-1,0 0 0,0 0 0,0 0 1,0 0-1,0 0 0,1 0 0,-1-1 1,0 1-1,1 0 0,-1 0 0,0 0 1,1 0-1,-1-1 0,1 1 0,-1 0 1,1 0-1,0-1 0,-1 1 0,2 0 1,0 0-4,1 0 0,-1 0 0,0 0 0,1 0 0,-1-1 0,1 1 0,-1-1 0,1 0 0,-1 0 0,1 0 0,-1 0 0,1 0 0,-1 0 0,3-1 0,25-8-63,0 0-1,0-2 1,-2-1-1,48-27 1,-8 4-103,-64 33 146,1 0-1,0 0 1,0 0-1,0 1 0,0-1 1,0 1-1,7-1 1,-11 2 20,0 0-1,1 0 1,-1 1 0,0-1 0,0 0 0,0 0 0,0 0 0,0 1-1,0-1 1,0 0 0,0 1 0,0-1 0,-1 1 0,1-1-1,0 1 1,0 0 0,0-1 0,0 1 0,-1 0 0,1-1 0,0 1-1,-1 0 1,1 0 0,0 0 0,-1 0 0,1 0 0,-1 0 0,1 0-1,-1 0 1,0 0 0,0 0 0,1 0 0,-1 0 0,0 0-1,0 0 1,0 0 0,0 0 0,0 0 0,0 0 0,0 1 0,-2 15 7,0 0 0,-1-1 0,-1 0 1,-1 0-1,0 0 0,-8 16 1,1 0 30,-5 17 73,-46 112-712,53-142 477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2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17372,'3'5'2000,"-2"10"-992,-1 1-360,0 5 1217,0 5-465,0 8-440,0 4-111,0 5-361,0 1-184,5 1-568,-2-6-280,2-5-481,-1-6-343,-2-15 1008,-4-10-280,-5-9-312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21077,'5'-3'1672,"-2"6"-2000,-3 9 248,-2-3 1176,-2 0-920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14003,'3'-3'1928,"16"3"-895,5 0-417,14-3 2128,8 1-1439,13-1-977,3 2-632,6-5 400,7 2-56,-2 1-224</inkml:trace>
  <inkml:trace contextRef="#ctx0" brushRef="#br0" timeOffset="1">1228 0 18732,'-56'22'1928,"33"-13"-1338,-1 0 1,1 1-1,1 2 1,0 0-1,-37 28 1,47-30-425,1 0 0,0 0 0,0 2 1,1-1-1,1 1 0,-9 15 0,16-24-141,0 0 0,0 0 0,1 0 0,0 0 0,-1 0 0,1 0 0,0 0 0,1 0-1,-1 0 1,1 1 0,-1-1 0,1 0 0,0 1 0,0-1 0,0 0 0,1 0 0,-1 1-1,1-1 1,-1 0 0,1 0 0,0 0 0,1 1 0,-1-1 0,0 0 0,1-1 0,0 1-1,0 0 1,0 0 0,0-1 0,0 1 0,0-1 0,0 0 0,1 1 0,5 2 0,3 2-2,0 0 0,0-1 0,0-1 0,1 0 1,0 0-1,0-1 0,21 3 0,-16-3-348,1-2 0,-1 0 0,1-1-1,-1-1 1,20-2 0,-20-1-51,32-10-1,-45 12 315,23-8-494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22285,'-1'0'134,"-1"0"0,1 0 0,-1 1 0,1-1-1,-1 1 1,1-1 0,0 1 0,-1-1 0,1 1 0,0 0 0,-1 0 0,1 0 0,0 0 0,0 0 0,0 0 0,-1 0 0,1 0 0,0 0 0,1 0 0,-1 1-1,0-1 1,0 0 0,0 1 0,1-1 0,-1 1 0,1-1 0,-1 3 0,0-2-89,1 0 0,-1 0 1,1 0-1,0 0 0,-1 0 0,1-1 0,0 1 0,0 0 0,0 0 1,1 0-1,-1 0 0,0 0 0,1 0 0,-1-1 0,1 1 1,0 0-1,0 0 0,-1-1 0,1 1 0,0 0 0,0-1 1,3 3-1,0-1-59,0 0-1,1 0 1,0 0 0,-1-1-1,1 0 1,0 0 0,0 0 0,0-1-1,1 0 1,-1 0 0,0 0 0,0 0-1,1-1 1,-1 0 0,0 0 0,7-1-1,5-1-264,-1-1-1,0 0 1,-1-1-1,17-6 0,-21 6-62,-1 0-1,1 0 0,-1-1 0,0-1 1,0 1-1,-1-2 0,1 1 1,-2-1-1,11-11 0,-61 58 1237,21-13-197,2 1 1,1 0-1,-25 51 1,34-59-593,1 0 0,1 1 0,1 0 0,0 1 0,2-1 1,-3 36-1,9-29-369,3-17 149,-5-11 110,0 0 0,1 0-1,-1 0 1,0 0 0,0 0 0,1 0-1,-1 0 1,0 0 0,0 0 0,1 0-1,-1 0 1,0 0 0,1 0 0,-1 0-1,0 0 1,0 0 0,1 0-1,-1 0 1,0 0 0,0 0 0,1 0-1,-1 0 1,0-1 0,0 1 0,0 0-1,1 0 1,-1 0 0,0 0-1,0-1 1,0 1 0,1 0 0,-1 0-1,0-1 1,0 1 0,0 0 0,10-15-216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24173,'0'1'1889,"2"1"-1441,-2 2-256,5 0 696,1 0-328,3 1-816,2-2-568,2-3 728,10 0-152,3-2-176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19828,'-5'16'887,"2"-7"-463,1 1 1,0-1 0,0 1 0,1 0 0,0 10-1,1-18-342,0 1-1,1-1 1,-1 1-1,0-1 1,1 1-1,0-1 1,0 1-1,0-1 1,0 0-1,0 1 1,0-1-1,0 0 0,1 0 1,-1 0-1,1 0 1,0 0-1,-1 0 1,1 0-1,0-1 1,0 1-1,0-1 1,0 1-1,1-1 1,2 2-1,4 0-207,-1 0-1,0 0 1,1-1-1,0-1 1,-1 1-1,1-1 1,0 0 0,0-1-1,0 0 1,0-1-1,12-2 1,-8 1-121,1-1 0,-1 0 1,-1-1-1,1-1 0,0 0 0,22-13 0,-24 11-277,0-1-1,0 0 0,-1-1 0,0 0 0,-1-1 0,0 0 0,0 0 0,-1-1 1,0 0-1,-1 0 0,0-1 0,-1 0 0,6-16 0,-23 35 3572,5 2-2173,1 0-1,0 1 0,0-1 0,1 1 0,0 0 1,-3 14-1,-9 66 611,13-66-1214,-1 0 0,-15 47 1,-21 25 534,-8 24 213,41-99-1113,0 0-1,2 1 1,-4 37-1,8-48-5,-1 8-93,1-23-28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5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1119 220 13571,'0'-3'97,"2"-11"428,-1 1-1,-1-1 0,0 1 1,-3-24-1,2 33-423,0 0-1,0 0 0,-1 0 0,1 1 0,-1-1 1,0 0-1,0 1 0,0-1 0,0 1 0,0 0 1,-1 0-1,0 0 0,1 0 0,-1 0 0,0 1 1,-1-1-1,1 1 0,0-1 0,-1 1 0,-5-2 1,-5-2 21,0 2 1,0 0 0,0 0 0,-1 1 0,1 1 0,-1 0 0,-23 1 0,5 2-71,0 1 1,-42 9 0,44-5 50,2 3 0,-1 0-1,1 2 1,1 1 0,0 1 0,0 1-1,2 2 1,-1 0 0,2 2 0,-35 31-1,18-7 184,1 1-1,2 1 1,2 3 0,-49 78-1,56-73-122,2 0-1,2 2 1,3 1 0,-29 101-1,40-109-101,3 1 0,1 0 0,2 1 0,3-1 0,1 1 0,7 62 0,-3-87-47,2-1 0,1 0 0,1 0 0,0 0 0,2-1 0,18 38 0,-19-47 10,1 0 1,1 0 0,0 0-1,0-1 1,1-1 0,1 0-1,0 0 1,1-1 0,0 0-1,0-1 1,22 12 0,-10-10 19,0-1 1,0-1 0,1-1 0,0-1 0,0-1-1,1-2 1,-1 0 0,1-2 0,0-1-1,0-1 1,0-1 0,44-7 0,-27 0 25,-1-2 1,0-1-1,-1-2 1,0-2 0,-1-2-1,71-42 1,-90 46-56,-2 0 1,0-2-1,0 0 0,-2-1 1,0-1-1,-1-1 0,0 0 1,14-24-1,-13 15-2,-2-1 1,0-1-1,-2 0 0,-2 0 0,13-46 0,-12 20 1,-1-1 0,4-74-1,-10-111 13,-41-285 110,30 461-276,5 63 97,1-6-95,-1-1 0,0 0 0,-1 0-1,0 0 1,-5-14 0,6 21 31,0 0 0,0 0 1,0 1-1,0-1 0,-1 0 0,1 1 0,0-1 0,-1 1 0,1 0 1,-1-1-1,1 1 0,-1 0 0,1 0 0,-1 0 0,0 0 0,0 0 0,0 0 1,1 1-1,-1-1 0,0 1 0,0-1 0,0 1 0,0 0 0,0-1 1,0 1-1,0 0 0,0 0 0,0 0 0,0 1 0,0-1 0,-4 2 0,-23 6-1257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4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10 290 13699,'0'0'72,"-1"0"-1,1 0 1,0 0 0,-1 0 0,1 0 0,0 0-1,-1 0 1,1 0 0,0-1 0,-1 1-1,1 0 1,0 0 0,-1 0 0,1 0-1,0 0 1,-1 0 0,1-1 0,0 1-1,0 0 1,-1 0 0,1-1 0,0 1 0,0 0-1,-1 0 1,1-1 0,0 1 0,0 0-1,0 0 1,-1-1 0,1 1 0,0 0-1,0-1 1,0 1 0,0 0 0,0-1 0,0 0-1,13-3 1313,27-1-298,-38 5-1006,376-4 3396,-127 5-2794,770-35-200,-882 28-456,118 0 48,136-8 11,413-31-80,-695 39 19,0-5-1,0-5 0,-2-4 0,161-53 0,-254 68 95,-9 5 5,-7 3 107,0-3-354,-1-1-80,1-1-1,0 1 1,0-1 0,-1 1-1,1-1 1,0 1 0,0-1-1,1 1 1,-1-1-1,0 1 1,1-3 0,-1 3 58,3-15-368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4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15323,'0'1'78,"1"-1"-1,-1 1 0,0-1 1,1 1-1,-1-1 1,0 0-1,1 1 0,-1-1 1,1 0-1,-1 1 0,1-1 1,-1 0-1,1 0 1,-1 1-1,1-1 0,-1 0 1,1 0-1,-1 0 1,1 0-1,-1 0 0,1 0 1,0 0-1,-1 0 0,1 0 1,-1 0-1,1 0 1,-1 0-1,1 0 0,-1 0 1,1 0-1,0-1 0,24-6 927,-14 3-332,12-2-41,37-10 291,1 2 0,64-5 0,337 8 464,3 33-95,64 48-1009,-472-60-226,1-2 0,0-2 0,0-3 1,0-2-1,0-3 0,107-18 0,69-32 96,52-10 129,3 24-132,-223 31-140,27 0 10,-98 6-372,-1 0 0,1 0 1,0 0-1,-1-1 0,1 0 0,-7-3 1,-7-2-36,0 1-168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19252,'-4'2'1656,"1"15"-1183,0 1-193,0 6 720,-1 10-304,-1 7-272,2 4-136,0 2-128,1-1-56,1-8-16,1 1-48,1-13-40,3-3-104,-1-11-488,-2-4-184,1-11 640,-2-8-136,0-6-128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17644,'19'4'2224,"7"-2"-1456,7-2-247,9-2 1463,7-1-1096,3 0-80,6-3-336,-3 0-192,-4-3-416,-6 1-256,-11 2-816,-9-2-1488,-27 4 2239,-12 1-399,-18 1-352</inkml:trace>
  <inkml:trace contextRef="#ctx0" brushRef="#br0" timeOffset="1">22 295 18676,'3'19'2168,"20"-15"-1215,6-7-401,11-7 1424,3-1-736,6 0-383,3 0-289,-7 8-792,1 2-352,-17 5-753,-9 7 1217,-20 9-208,-7 3-192,-16 6-256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19684,'8'6'2129,"15"-6"-1257,6-3-384,12-4 992,4-3-303,4 1-353,1-1-368,-4 0-984,-1 1-561,-10 1 889,-8 5-152,-8 2-176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22645,'1'-1'123,"1"0"0,-1 0 1,0 0-1,1 1 0,-1-1 1,1 0-1,-1 0 0,1 1 1,-1-1-1,1 1 0,-1-1 1,1 1-1,0 0 0,-1 0 1,1-1-1,0 1 0,-1 0 1,1 1-1,-1-1 0,4 1 0,-3 0-20,-1 0-1,1 0 1,0 0-1,-1 0 1,0 0-1,1 1 1,-1-1-1,0 1 1,1-1-1,-1 1 1,0-1-1,0 1 1,0 0-1,0 0 1,-1-1-1,1 1 1,0 0-1,0 3 1,2 9 271,-1 0 1,0 0 0,-1 0-1,0 25 1,-2-24-338,2 0 0,-1 0 0,2-1 1,3 17-1,-5-31-42,0 1 1,1 0-1,-1-1 1,0 1-1,0 0 1,1-1-1,-1 1 1,0 0-1,1-1 1,-1 1-1,0-1 1,1 1-1,-1 0 0,1-1 1,-1 1-1,1-1 1,0 0-1,-1 1 1,1-1-1,-1 1 1,1-1-1,0 0 1,-1 1-1,1-1 1,0 0-1,1 1 1,-1-1-10,1 0 1,0-1-1,-1 1 1,1 0-1,0 0 1,-1-1-1,1 1 1,-1-1 0,1 1-1,-1-1 1,3-1-1,5-4-56,0 1 0,-1-2 0,8-7 0,-12 11 47,16-17-112,22-18-41,-39 36 166,-1 0 0,1 0-1,0 1 1,0-1-1,-1 1 1,1-1 0,0 1-1,0 0 1,1 0 0,-1 0-1,0 0 1,0 1-1,5-1 1,-7 1 10,0 1 1,0-1-1,0 1 0,0-1 1,0 1-1,0-1 0,0 1 1,0-1-1,0 1 0,0 0 0,0 0 1,0-1-1,-1 1 0,1 0 1,0 0-1,0 0 0,-1 0 1,1 0-1,-1 0 0,1 0 1,-1 0-1,1 0 0,-1 0 1,0 0-1,1 0 0,-1 0 0,0 0 1,0 1-1,0-1 0,0 0 1,0 1-1,-1 43 63,1-37-52,-6 45-55,6-53 23,0 0-1,0 0 1,0 0 0,0 1-1,0-1 1,-1 0 0,1 0 0,0 0-1,0 1 1,0-1 0,0 0-1,0 0 1,0 1 0,0-1-1,1 0 1,-1 0 0,0 0-1,0 1 1,0-1 0,0 0 0,0 0-1,0 0 1,0 0 0,0 1-1,0-1 1,1 0 0,-1 0-1,0 0 1,0 0 0,0 1-1,0-1 1,0 0 0,1 0 0,-1 0-1,0 0 1,8-4-984,7-13-144,-14 15 1207,14-14-550,3-3-178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52 21645,'1'-1'89,"-1"-1"0,1 1 0,-1-1 0,0 1 0,1-1 0,-1 1 0,0-1 0,0 0 0,0 1 0,0-1 0,0 1 0,0-1 0,0 0 0,-1 1 0,1-1 0,-1 1 0,1-1 0,-1 1 0,0-1 0,1 1 0,-1 0 0,0-1 0,0 1 0,0 0 0,0-1 0,0 1 0,0 0 0,0 0 0,0 0 0,-1 0 0,1 0 0,0 0 0,-1 0 0,1 1 0,-1-1 0,1 0 0,-3 0 0,0 0 21,0 1 1,0 0-1,0-1 0,0 1 0,0 0 1,0 1-1,0-1 0,0 1 1,0 0-1,0 0 0,0 0 1,1 0-1,-1 1 0,-5 2 1,-1 2-93,0 1 1,0 0-1,1 1 1,0 0 0,0 0-1,0 1 1,1 0-1,1 0 1,0 1 0,0 0-1,1 0 1,0 1-1,0 0 1,1 0 0,1 0-1,-5 17 1,9-26-19,-1 0-1,1 0 1,-1 0 0,1 0 0,0 0 0,-1 0 0,1 0-1,0 1 1,1-1 0,-1 0 0,0 0 0,0 0 0,1 0-1,0 0 1,-1 0 0,1 0 0,0 0 0,1 2 0,-1-3 0,0 0 0,1 0 0,-1 0 0,1 0 1,-1 0-1,0 0 0,1 0 0,0-1 1,-1 1-1,1-1 0,-1 1 0,1-1 1,0 0-1,-1 1 0,1-1 0,0 0 1,-1 0-1,1 0 0,0 0 0,-1 0 1,1-1-1,0 1 0,2-1 0,7-2 4,-1 0 0,1-1 0,0 0 0,-1-1 0,0 0-1,0-1 1,0 0 0,11-9 0,5-6 24,35-36 0,-51 46-16,8-6 11,28-39 1,-40 47-18,-9 9 7,-13 15 8,-11 20 67,-29 50 1,36-53 18,-1 4 79,1 2 1,2 0-1,2 0 0,2 2 1,-17 68-1,15-29-812,-10 159-1,27-233-956,3-11 834,18-79-673,-3 21 586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15011,'-26'40'5487,"-28"42"-2751,49-72-2381,0 0 0,1 0 0,-6 21 0,9-29-298,0 0 0,1 1 0,0-1 0,0 0 0,0 1 0,0-1-1,0 1 1,0-1 0,0 0 0,2 5 0,-1-6-36,-1 0 0,1 0 0,-1 0 0,1 0 0,0 0 0,-1 0 0,1 0-1,0 0 1,0 0 0,0 0 0,0-1 0,0 1 0,0 0 0,0 0 0,0-1 0,0 1 0,0-1 0,0 1 0,0-1 0,0 0 0,1 1 0,1-1 0,5 1 21,0 0 1,1-1 0,-1-1 0,1 1 0,-1-1 0,1 0-1,-1-1 1,0 0 0,0-1 0,0 1 0,0-2 0,0 1 0,-1-1-1,1 0 1,-1 0 0,8-7 0,1-1 12,-1 0 0,1-2-1,-2 1 1,0-2 0,20-28 0,-15 13-7,-15 23-13,-13 21-17,-37 68 105,42-74-92,0 0 1,1 0-1,0 0 0,0 1 0,1-1 1,0 1-1,1 0 0,-1 13 1,2-21-26,0-1 1,0 1-1,0 0 1,0-1 0,0 1-1,1-1 1,-1 1-1,0 0 1,0-1 0,0 1-1,1 0 1,-1-1 0,0 1-1,1-1 1,-1 1-1,1-1 1,-1 1 0,0-1-1,1 1 1,-1-1-1,1 1 1,-1-1 0,1 0-1,-1 1 1,1-1 0,1 1-1,-1-1 4,1 1-1,-1-1 0,1 0 1,-1 0-1,1 0 1,0 0-1,-1 0 0,1 0 1,-1 0-1,4-1 1,2-1 15,0 0 1,0-1-1,11-6 1,7-7-7,1-1 0,-2-1 0,0-1 0,-2-1 0,0-2 0,19-23 0,-38 41-30,0 1 0,0 0 0,0-1 0,1 1 0,-1 0 0,5-2 0,-8 6 5,1-1 1,-1 1 0,0 0 0,0-1 0,0 1-1,0 0 1,0-1 0,0 1 0,0 0 0,0-1 0,0 1-1,0 0 1,0-1 0,-1 1 0,1 0 0,0-1-1,-1 2 1,-22 54-48,15-38 72,0 0 0,1 1 1,-7 35-1,14-55-23,1 0 0,-1 0-1,1 0 1,-1 0 0,1 1-1,-1-1 1,1 0 0,0 0 0,-1 1-1,1-1 1,0 1 0,0-1-1,-1 0 1,1 1 0,0-1-1,0 1 1,0 0 0,0-1 0,0 1-1,0 0 1,-1 0 0,1-1-1,0 1 1,0 0 0,0 0-1,0 0 1,0 0 0,0 0 0,0 0-1,0 0 1,0 1 0,0-1-1,0 0 1,0 0 0,0 1 0,0-1-1,-1 1 1,1-1 0,0 0-1,0 1 1,0 0 0,-1-1-1,1 1 1,0-1 0,-1 1 0,1 0-1,0 0 1,-1-1 0,1 1-1,-1 0 1,1 0 0,-1 0-1,1 0 1,-1 0 0,0-1 0,0 1-1,1 0 1,-1 0 0,0 0-1,0 0 1,0 0 0,0 0-1,0 0 1,0 0 0,0 0 0,-1 2-1,8-19-92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 20340,'6'-7'2233,"-3"-1"-1369,-3-4-400,2 6 1529,-1 2-561,1 4-1800,-14-12 208,-1 0-120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 18532,'6'-13'2238,"-4"8"-752,-2 13 226,-22 93-597,-44 129 0,45-162-818,17-56-290,-15 49 6,2 0-1,-8 68 1,24-128-34,1-1 0,0 0 1,0 0-1,0 0 0,0 0 0,0 0 0,0 0 0,0 1 0,0-1 0,0 0 0,0 0 0,0 0 0,0 0 0,0 0 0,0 0 0,0 1 1,0-1-1,0 0 0,0 0 0,1 0 0,-1 0 0,0 0 0,0 0 0,0 0 0,0 1 0,0-1 0,0 0 0,0 0 0,0 0 0,0 0 0,0 0 1,0 0-1,1 0 0,-1 0 0,0 0 0,0 0 0,0 0 0,0 0 0,0 0 0,0 0 0,1 1 0,-1-1 0,0 0 0,0 0 0,0 0 1,0 0-1,0 0 0,0 0 0,0 0 0,1 0 0,-1-1 0,0 1 0,0 0 0,0 0 0,0 0 0,0 0 0,0 0 0,1 0 0,-1 0 0,0 0 1,0 0-1,0 0 0,0 0 0,0 0 0,0 0 0,0 0 0,0-1 0,0 1 0,1 0 0,6-6-130,7-21-517,-7 12 121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39 461 17884,'3'9'2120,"-3"4"-1296,-3 2-311,-2 2 1063,-1 3-608,0-2-152,-2 0-328,3 1-88,1-4-280,-1-4-192,5-5-216,0-9-1472,3-6-1441,2-8 2649,1-8-448,2-18-296</inkml:trace>
  <inkml:trace contextRef="#ctx0" brushRef="#br0" timeOffset="1">199 13 20684,'3'-5'2313,"-3"3"-1617,-1-4 2601,4 8-3721,1-1-449,3 1 689,-1-2-136,-3 1-152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17444,'-43'109'3629,"-2"4"-877,39-95-2372,1 0 0,1 1 0,0 0-1,0 24 1,3-40-357,1 0 0,0 0 0,0 0 0,1 0 0,-1 0 0,0-1 0,1 1 0,0 0-1,0 0 1,0 0 0,0-1 0,0 1 0,0 0 0,1-1 0,-1 1 0,1-1 0,0 1 0,2 2 0,0-2-29,-1-1 1,1 1-1,-1-1 1,1 0-1,0 0 1,0-1-1,0 1 1,0-1-1,0 0 1,0 0-1,0 0 1,7 0-1,35 0-125,18 2-47,-60-2 157,0 0 1,1-1-1,-1 1 0,0 1 1,0-1-1,0 1 0,0-1 0,0 1 1,0 1-1,0-1 0,4 3 1,-7-4 17,0 1 0,0-1 1,1 0-1,-1 0 0,0 0 0,0 1 1,0-1-1,0 0 0,-1 1 1,1-1-1,0 1 0,0-1 0,-1 1 1,1-1-1,-1 1 0,0 0 0,1-1 1,-1 1-1,0 0 0,0-1 1,0 1-1,0 2 0,-1-1 15,0 0-1,0 0 1,0-1-1,0 1 1,-1-1-1,1 1 1,-1-1-1,1 0 1,-1 1-1,0-1 1,0 0-1,-2 2 1,-4 3 105,-1-1 0,0 1 1,0-2-1,0 1 0,-19 7 1,17-9 35,1-1 0,-1-1 1,0 1-1,0-2 0,0 1 1,0-2-1,-17 0 1,23 0-144,1-1 1,-1 0 0,1 0-1,-1 0 1,0 0 0,1-1-1,0 1 1,-1-1 0,-3-3-1,6 4-91,-1-1-1,1 1 1,1-1-1,-1 0 0,0 0 1,0 0-1,1 0 0,-1 0 1,1 0-1,-1 0 0,1 0 1,0-1-1,0 1 0,0 0 1,0-1-1,0 1 0,0-5 1,1 6-70,-1-1 1,1 0 0,0 0 0,0 0 0,1 0-1,-1 0 1,0 1 0,0-1 0,1 0 0,-1 0-1,1 0 1,0 1 0,-1-1 0,1 0 0,0 1-1,0-1 1,0 1 0,0-1 0,2-1 0,1-1-109,0 1 0,0-1 0,0 1 0,0-1 0,8-3 1,13-7-863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16283,'0'0'122,"1"-1"0,-1 1 0,1 0-1,-1 0 1,1 0 0,-1 0-1,1 0 1,-1 1 0,1-1-1,-1 0 1,1 0 0,-1 0-1,1 0 1,-1 0 0,1 1-1,-1-1 1,1 0 0,-1 0 0,0 1-1,1-1 1,-1 0 0,0 1-1,1-1 1,-1 0 0,0 1-1,1-1 1,-1 0 0,0 1-1,1-1 1,-1 1 0,0-1-1,0 1 1,0-1 0,0 1 0,1-1-1,-1 0 1,0 1 0,0-1-1,0 1 1,0-1 0,0 1-1,0-1 1,0 1 0,0-1-1,0 1 1,0-1 0,-1 1-1,1-1 1,0 1 0,-14 30 3024,6-16-2622,-7 20 164,4-10-345,-9 32-1,20-56-338,0 0 0,-1 0-1,1-1 1,0 1 0,0 0-1,-1 0 1,1-1 0,0 1 0,0 0-1,0 0 1,0 0 0,0 0-1,0-1 1,0 1 0,0 0-1,0 0 1,1 0 0,-1 0 0,0-1-1,0 1 1,1 0 0,-1 0-1,1-1 1,-1 1 0,0 0 0,1-1-1,0 2 1,0-2 0,0 1 0,0-1-1,1 0 1,-1 0 0,0 0 0,0 0-1,0 1 1,0-1 0,0-1 0,1 1-1,-1 0 1,0 0 0,0 0 0,0-1 0,0 1-1,2-1 1,5-3 13,0 1 0,0-2 0,13-8 0,18-20 64,-30 24-62,0 1-1,0 0 1,1 0 0,13-6 0,-22 13-19,-1 1-1,1 0 1,-1 0-1,1 0 1,-1 0 0,1 0-1,-1-1 1,1 1 0,-1 0-1,0 0 1,1 0 0,-1 0-1,1 0 1,-1 1 0,1-1-1,-1 0 1,1 0-1,-1 0 1,1 0 0,-1 0-1,1 1 1,-1-1 0,1 0-1,-1 0 1,0 1 0,1-1-1,-1 0 1,0 1 0,1-1-1,-1 0 1,0 1-1,1-1 1,-1 1 0,0-1-1,0 0 1,1 1 0,-1 0-1,9 25-6,-1-4-7,-5-19 13,-1-1 0,1 1-1,-1-1 1,1 0 0,0 1-1,0-2 1,0 1-1,0 0 1,1 0 0,-1-1-1,0 0 1,1 0 0,-1 0-1,1 0 1,-1 0 0,8 0-1,5 0 4,0-1-1,23-2 1,-29 2-4,31-5-37,47-11 0,-57 9-9,0 2-1,0 0 1,45 1-1,-73 4 44,0 0-1,-1 1 1,1-1-1,0 1 1,0 0-1,-1 0 1,1 0-1,-1 0 1,1 1-1,-1-1 1,1 1 0,-1-1-1,0 1 1,0 0-1,1 0 1,1 2-1,-2-1 7,0-1 0,0 0-1,0-1 1,0 1 0,1 0 0,-1 0-1,1-1 1,-1 0 0,1 1 0,0-1-1,-1 0 1,1 0 0,5 1 0,15-1-29,-1-1 0,1-1 0,36-6 0,-40 3-187,0 2 0,1 0 1,-1 2-1,0 0 0,33 4 0,-47-2 88,1-1 1,-1 0-1,1-1 0,0 1 0,-1-1 0,1 0 0,-1 0 1,1 0-1,0-1 0,-1 0 0,1 0 0,-1-1 1,0 1-1,1-1 0,-1-1 0,0 1 0,0-1 0,0 1 1,0-1-1,5-5 0,-4 0-265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60 18644,'0'-2'236,"0"-1"-1,0 1 1,-1-1-1,1 1 1,-1-1-1,0 1 1,0-1-1,0 1 1,0 0-1,0 0 1,-1-1 0,1 1-1,0 0 1,-1 0-1,0 0 1,1 0-1,-1 1 1,0-1-1,0 0 1,0 1-1,0-1 1,-1 1 0,1 0-1,0 0 1,0-1-1,-1 2 1,1-1-1,-1 0 1,1 0-1,-1 1 1,-2-1 0,-3 0-112,1 0 1,-1 0 0,0 0 0,0 1 0,0 1 0,0-1 0,1 1 0,-1 0 0,-8 3 0,-1 1-81,2 1 1,-29 14-1,41-18-41,-1 0 1,1 0 0,-1 0 0,1 1-1,0-1 1,0 1 0,0 0 0,0 0-1,0 0 1,1 0 0,-1 0 0,1 0-1,0 1 1,0-1 0,0 1 0,0 0-1,-1 6 1,2-8-22,1 0-1,0 0 1,1 0-1,-1 0 0,0 0 1,1-1-1,-1 1 1,1 0-1,-1 0 1,1 0-1,0 0 0,0-1 1,0 1-1,0 0 1,0-1-1,0 1 1,0 0-1,0-1 0,1 0 1,-1 1-1,1-1 1,-1 0-1,1 0 1,-1 1-1,1-1 0,0 0 1,0-1-1,-1 1 1,4 1-1,5 2-382,0 0-1,1-1 1,-1 0-1,13 1 1,3-1-113,44 0 1,-17-4-154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17940,'-21'9'1794,"-35"24"0,49-29-1519,1 0 0,0 1 1,1 0-1,-1 0 0,1 0 0,0 1 0,0 0 0,1 0 1,-6 9-1,9-14-255,1 0 1,-1 0 0,1-1-1,-1 1 1,1 0 0,-1 0-1,1 0 1,0 0 0,-1 0-1,1 0 1,0 0-1,0 0 1,0 0 0,0 0-1,0 0 1,0 0 0,0 0-1,0 0 1,0 0 0,0 0-1,0 0 1,1 0-1,-1 0 1,0 0 0,1 0-1,-1 0 1,1 0 0,-1 0-1,1-1 1,-1 1 0,1 0-1,0 0 1,-1-1-1,1 1 1,0 0 0,0-1-1,-1 1 1,1 0 0,0-1-1,0 1 1,0-1 0,0 0-1,0 1 1,0-1-1,0 0 1,0 1 0,0-1-1,0 0 1,0 0 0,0 0-1,0 0 1,1 0 0,7 1 6,1-1 0,0 0 1,0 0-1,11-3 1,92-20 31,-77 14-39,0 2 1,54-4-1,-88 11-12,1 0 0,0 0-1,0 1 1,0-1 0,-1 1 0,1 0 0,0 0 0,-1 0 0,1 0-1,-1 0 1,1 0 0,-1 1 0,1-1 0,2 4 0,-2-3-9,-1 0 1,0-1 0,1 1-1,-1-1 1,1 1-1,0-1 1,-1 0 0,1 0-1,0 0 1,0 0-1,0-1 1,-1 1 0,1-1-1,5 1 1,7-3-336,-1-1 0,0 0 0,-1 0 1,1-2-1,19-8 0,-21 8 301,26-10-373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117 158 17924,'-11'4'779,"0"1"1,0 0-1,1 0 0,-17 12 1,23-14-620,0-1 1,0 1-1,1 0 1,0 0-1,-1 1 1,1-1-1,0 1 1,1-1-1,-1 1 1,1 0-1,-1 0 0,1 0 1,0 0-1,-2 8 1,4-11-146,0 0 1,0 0-1,0 1 0,0-1 1,0 0-1,0 0 0,0 0 1,0 0-1,0 0 1,1 0-1,-1 0 0,0 0 1,1 0-1,-1 0 0,1 0 1,-1 0-1,1 0 0,-1 0 1,1 0-1,0 0 1,0-1-1,-1 1 0,1 0 1,0-1-1,0 1 0,0 0 1,0-1-1,0 1 0,0-1 1,0 1-1,0-1 1,0 1-1,0-1 0,0 0 1,0 0-1,0 1 0,2-1 1,3 1 9,1 0-1,0-1 1,-1 1 0,13-2 0,-6-1-32,0-1 0,0 0 0,0 0 0,0-1 0,-1-1-1,0 0 1,0-1 0,0 0 0,-1-1 0,0 0 0,0-1 0,19-18 0,-18 15 10,-1-1 1,-1 0-1,1-1 0,-2 0 1,0 0-1,0-1 1,-2 0-1,1-1 0,-2 0 1,6-19-1,-6 9 113,-6 25-112,0 0 0,-1 0 0,1 0 0,0 1-1,0-1 1,-1 0 0,1 0 0,0 0-1,0 0 1,-1 1 0,1-1 0,0 0 0,-1 0-1,1 0 1,0 0 0,0 0 0,-1 0 0,1 0-1,0 0 1,-1 0 0,1 0 0,0 0 0,-1 0-1,1 0 1,0 0 0,-1 0 0,1 0-1,0 0 1,0-1 0,-1 1 0,1 0 0,0 0-1,0 0 1,-1 0 0,1-1 0,0 1 0,0 0-1,-1 0 1,1 0 0,0-1 0,0 1 0,0 0-1,0 0 1,-1-1 0,1 1 0,0 0 0,0-1-1,0 1 1,0 0 0,0 0 0,0-1-1,0 1 1,0 0 0,0-1 0,0 1 0,0 0-1,0-1 1,0 1 0,0 0 0,0-1 0,0 1-1,0 0 1,0 0 0,0-1 0,0 1 0,0 0-1,1-1 1,-1 1 0,0 0 0,-17 15 160,7-4-79,1 0 1,1 1-1,0 0 1,0 0-1,2 1 1,-1-1-1,2 2 1,-1-1 0,2 1-1,0 0 1,0 0-1,2 0 1,0 0-1,-1 27 1,3-39-75,0 1 1,1 0-1,-1-1 0,1 1 1,-1-1-1,1 1 1,0 0-1,0-1 1,0 0-1,1 1 1,-1-1-1,0 0 0,1 1 1,0-1-1,-1 0 1,1 0-1,0 0 1,0-1-1,0 1 0,0 0 1,0-1-1,1 1 1,-1-1-1,0 0 1,1 0-1,-1 0 1,1 0-1,-1 0 0,1 0 1,0-1-1,-1 1 1,1-1-1,3 0 1,2 1-18,0-1 1,0 0-1,0 0 1,0-1 0,0 0-1,0-1 1,0 0-1,0 0 1,-1 0 0,10-5-1,5-6-26,-1 0 0,0-2 0,0 0 0,20-21 1,-6 6-66,-35 30 98,0 0 0,0 0 0,0 0 0,0 0 0,0 0 0,0-1 0,0 1 1,0 0-1,0 0 0,0 0 0,1 0 0,-1 0 0,0 0 0,0 0 0,0 0 0,0 0 0,0 0 0,0 0 0,0 0 0,0 0 0,0 0 0,1 0 0,-1 0 1,0 0-1,0 0 0,0 0 0,0 0 0,0 0 0,0 0 0,0 0 0,0 0 0,1 0 0,-1 0 0,0 0 0,0 0 0,0 0 0,0 0 0,0 0 0,0 0 1,0 0-1,0 0 0,0 0 0,1 0 0,-1 0 0,0 0 0,0 0 0,0 0 0,0 1 0,0-1 0,0 0 0,0 0 0,0 0 0,0 0 0,0 0 0,0 0 1,0 0-1,0 0 0,0 0 0,0 1 0,0-1 0,0 0 0,0 0 0,0 12 59,-7 15 39,7-25-89,-3 8 45,0 0-1,1 0 0,1 0 1,0 0-1,0 1 1,2 11-1,-1-20-75,0 0 1,0 0-1,0 0 0,1 0 0,-1 0 0,1 0 1,-1 0-1,1 0 0,0 0 0,0 0 1,0 0-1,0-1 0,0 1 0,0 0 0,0-1 1,1 1-1,-1 0 0,0-1 0,1 0 0,0 1 1,-1-1-1,1 0 0,0 0 0,-1 0 0,1 0 1,0 0-1,0 0 0,0 0 0,0-1 1,0 1-1,0-1 0,0 1 0,0-1 0,0 0 1,0 0-1,4 0 0,-1-1-70,-1 1 1,0-1-1,0 0 1,0 0-1,0 0 1,0-1-1,0 1 1,-1-1-1,1 0 1,0 0-1,-1-1 0,1 1 1,-1-1-1,0 1 1,0-1-1,0 0 1,0 0-1,0-1 1,2-3-1,18-24-412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26 126 18508,'3'1'273,"1"0"1,-1-1-1,1 1 1,0-1-1,-1 0 1,1 0-1,-1 0 1,1 0-1,0-1 1,-1 1-1,1-1 1,-1 0-1,1 0 1,-1 0-1,0-1 1,1 1-1,-1-1 1,0 0-1,0 0 1,0 0-1,0 0 0,4-4 1,-3 3-115,-1-1 0,0 1 0,1-1 0,-1 1 1,0-1-1,-1 0 0,1 0 0,-1 0 0,0-1 0,1 1 0,-2-1 1,1 1-1,-1-1 0,1 1 0,-1-1 0,0-8 0,-1 12-140,1 0 0,-1 0-1,0 0 1,0 1 0,0-1 0,0 0-1,0 0 1,0 0 0,0 0 0,0 0-1,-1 0 1,1 0 0,0 0-1,0 1 1,-1-1 0,1 0 0,-1 0-1,1 0 1,-1 0 0,1 1 0,-1-1-1,1 0 1,-1 1 0,0-1 0,1 0-1,-1 1 1,0-1 0,1 1-1,-1-1 1,0 1 0,0-1 0,0 1-1,0 0 1,1-1 0,-1 1 0,0 0-1,0-1 1,0 1 0,0 0 0,0 0-1,0 0 1,0 0 0,0 0-1,0 0 1,0 0 0,1 1 0,-1-1-1,0 0 1,-1 1 0,-3 0 33,0 1 0,1 0 0,-1 0 0,1 1 0,0-1 1,-1 1-1,-5 6 0,1-2-29,2 2 0,-1-1-1,1 1 1,1 0 0,-1 1 0,1-1 0,-6 15-1,10-18-98,-1 0-1,1 0 0,0 0 0,0 0 0,1 0 1,0 1-1,0-1 0,0 0 0,1 0 0,0 1 1,0-1-1,1 0 0,-1 1 0,4 9 0,-4-15-15,1 1-1,0 0 1,-1 0 0,1 0-1,0-1 1,0 1-1,1-1 1,-1 1-1,0-1 1,0 1-1,1-1 1,-1 0 0,1 1-1,-1-1 1,1 0-1,-1 0 1,1 0-1,2 1 1,0-1-61,-1 0 1,1 0-1,-1 0 0,1-1 1,-1 1-1,1-1 0,0 0 1,-1 0-1,6-1 0,2-1-142,0 0 0,0-1 0,-1 0 0,1-1 0,15-8 0,21-15-662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20028,'-8'37'1858,"-1"-5"-657,2 1 1,-4 55 0,10 124 212,2-96-1353,0-125-70,1-1 0,0 1 1,5-16-1,1-1-27,0-13-8,-6 24 42,1 1 1,1 0 0,5-14 0,-9 27 3,0 1 1,1 0-1,-1-1 0,0 1 1,1 0-1,-1 0 1,0 0-1,1-1 1,-1 1-1,0 0 0,1 0 1,-1 0-1,1 0 1,-1-1-1,0 1 1,1 0-1,-1 0 0,1 0 1,-1 0-1,0 0 1,1 0-1,-1 0 1,1 0-1,-1 0 0,0 1 1,1-1-1,-1 0 1,1 0-1,-1 0 1,0 0-1,1 0 0,-1 1 1,0-1-1,1 0 1,-1 0-1,0 1 0,1-1 1,17 13 42,-14-10-25,6 2-7,0 0 0,0-1 0,1-1 0,-1 1 0,1-2 0,0 1 0,0-2 0,0 1 0,0-1 0,0-1 0,13-1 0,-18 1-6,1 0 0,0-1 0,-1 0 0,1 0 1,-1-1-1,1 0 0,-1 0 0,0 0 0,0-1 0,0 0 0,0 0 1,0 0-1,-1-1 0,1 0 0,-1 0 0,0 0 0,0-1 1,-1 0-1,7-7 0,-11 10-18,-6 11 16,-9 17 45,12-16 3,0-1-1,0 1 1,1-1 0,1 1-1,0 0 1,0 0 0,0 0-1,2 12 1,-1-19-34,1 0 0,-1 0 0,1 0 0,-1 1 0,1-1 0,0 0 0,0 0-1,1-1 1,-1 1 0,0 0 0,1 0 0,0 0 0,0-1 0,0 1 0,0-1 0,0 0 0,0 1 0,0-1-1,1 0 1,-1 0 0,1 0 0,0-1 0,-1 1 0,1-1 0,0 1 0,0-1 0,0 0 0,0 0 0,4 0-1,-5 0-77,0-1-1,0 0 0,0 1 1,0-1-1,0 0 1,0 0-1,0-1 0,0 1 1,1 0-1,-1-1 0,0 1 1,0-1-1,0 1 1,0-1-1,-1 0 0,1 0 1,0 0-1,3-2 0,-3 1-71,0-1 1,1 1-1,-1-1 0,0 0 0,0 0 0,0 1 0,0-1 0,-1 0 0,1 0 0,1-5 0,1-7-194,-1 1 1,0 0-1,-1-1 0,0-17 0,-1 29 350,1-57-819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18052,'-2'19'1960,"2"-3"-1352,5 1-256,3 0 897,5-2 591,3-1-1248,2-3-224,2-5-48</inkml:trace>
  <inkml:trace contextRef="#ctx0" brushRef="#br0" timeOffset="1">277 291 18916,'-40'70'5819,"40"-69"-5762,-1-1 0,1 1 0,0-1 0,-1 1 0,1 0 0,0-1 0,0 1 0,0 0 0,0-1 0,0 1 0,-1 0 0,1-1 0,0 1 0,1 0 1,-1-1-1,0 1 0,0 0 0,0-1 0,0 1 0,0 0 0,1-1 0,-1 1 0,0-1 0,1 1 0,-1 0 0,0-1 0,1 1 0,-1-1 0,1 1 0,-1-1 1,1 1-1,-1-1 0,1 1 0,-1-1 0,1 0 0,-1 1 0,1-1 0,-1 0 0,1 1 0,0-1 0,-1 0 0,1 0 0,0 0 0,-1 1 0,1-1 0,0 0 0,-1 0 1,1 0-1,0 0 0,-1 0 0,1 0 0,0 0 0,0-1 0,7 1-44,0-1 1,-1 0 0,13-3-1,-19 4 10,76-21-355,-34 9-41,65-10-1,-104 21 387,1 1 0,-1-1-1,1 1 1,0 0 0,-1 1 0,1-1 0,-1 1 0,1 0 0,-1 0 0,0 0 0,1 0-1,-1 1 1,0 0 0,0 0 0,0 0 0,0 0 0,0 1 0,0-1 0,-1 1 0,1 0-1,-1 0 1,0 0 0,0 1 0,0-1 0,0 1 0,3 7 0,-2-8 31,-1 1 0,1 0 1,0-1-1,0 0 0,0 0 1,0 0-1,0 0 0,1-1 0,-1 0 1,1 0-1,0 0 0,-1 0 1,1-1-1,0 1 0,0-1 0,0-1 1,0 1-1,0-1 0,0 0 1,10 0-1,4-2-247,1 0 0,-1-1 0,0 0 1,21-8-1,-27 7-117,0 0 0,-1-1 0,0-1 0,0 0 1,18-11-1,-11 2-274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5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19444,'-9'20'2161,"4"-5"-1369,2-1-344,2 0 1448,1 1-1472,3-1-104,1-1-136,6 3-352</inkml:trace>
  <inkml:trace contextRef="#ctx0" brushRef="#br0" timeOffset="1">26 457 20468,'-15'12'2345,"9"-1"-1401,1-5-408,5-1 1377,3-5-433,5-2-968,-5-3-616,6-1 160,3 0-120,-3-3-120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3:0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16564,'-8'-3'3036,"8"12"-1129,13 21-36,-8-18-1213,23 62 969,35 87 39,-46-125-1495,1-1 1,29 44-1,-46-78-172,5 8-87,0 1 0,2-1 0,-1 0 0,1-1 0,10 9 0,-18-17 35,0 0 1,1 0-1,-1 1 0,1-1 1,-1 0-1,1 0 1,-1 0-1,1 0 0,-1 0 1,1 0-1,-1 0 1,1 0-1,-1 0 0,0 0 1,1 0-1,-1 0 0,1 0 1,-1 0-1,1 0 1,-1-1-1,1 1 0,-1 0 1,0 0-1,1 0 1,-1-1-1,1 1 0,-1 0 1,0-1-1,1 1 1,-1 0-1,0-1 0,1 1 1,-1-1-1,10-15-505,0-14 98,2-9-170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3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18300,'-16'23'1501,"2"1"-1,1 0 1,-11 30 0,-26 81 406,34-87-1475,-73 227 755,14-41-802,62-197-332,2-6-6,-8 32 0,54-152-2812,-23 47 2316,0-2-173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3:0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18580,'5'1'2320,"-5"10"-1399,-8 6-321,-4 4 1896,0 7-1439,-2 4-225,2 6-224,1 2-136,5 1-192,3-1-112,3-6-296,2-5-216,1-6-440,-2-9-304,-1-13 831,-6-4-231,-6-14-152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3:0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17628,'0'0'76,"-1"-1"0,1 1 1,0 0-1,0 0 0,-1-1 1,1 1-1,0 0 1,0-1-1,-1 1 0,1 0 1,0 0-1,0-1 0,0 1 1,0 0-1,-1-1 0,1 1 1,0-1-1,0 1 0,0 0 1,0-1-1,0 1 0,0 0 1,0-1-1,0 1 0,0-1 1,0 1-1,0 0 0,0-1 1,0 1-1,0 0 0,1-1 1,-1 1-1,0 0 0,0-1 1,0 1-1,0 0 0,1-1 1,16-8 1482,28 1 237,-10 6-1402,-1 2 1,0 2-1,0 0 1,61 14-1,-66-9-377,-1 1 0,-1 1 0,0 1 0,0 2 0,-1 0 0,25 17 0,-44-25-5,-1 0-1,0 1 1,-1-1 0,1 1 0,-1 0 0,0 0-1,0 1 1,-1 0 0,1-1 0,-1 2 0,0-1-1,-1 0 1,0 1 0,4 11 0,-6-13 11,0 1 0,0 0 0,0 0 0,-1-1 0,0 1 0,0 0 0,-1 0 0,0 0 0,0-1 0,0 1 0,-1 0 0,0-1 0,0 1 0,0-1 1,0 0-1,-1 0 0,0 0 0,-6 9 0,-5 3 42,0 0-1,-1-1 1,-1-1 0,0-1 0,-1 0 0,-1-1 0,-25 15 0,17-13-32,-1-1 0,0-1 1,-1-2-1,-53 15 0,72-24-114,0 0 0,0-1 0,0 0 0,-1 0-1,1-1 1,0 0 0,0-1 0,-13-2 0,19 2 5,0 1 1,0-1 0,1 0-1,-1 0 1,1 0 0,-1 0-1,1-1 1,-1 1 0,1-1-1,0 1 1,0-1 0,-1 0-1,1 0 1,0 0 0,1 0-1,-1 0 1,0-1 0,1 1-1,-1 0 1,1-1 0,0 1-1,-1-1 1,1 1 0,1-1-1,-1 0 1,0 0 0,1 1-1,-1-1 1,1 0-1,0-5 1,2-21-468,7 1-150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3:0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49 19116,'-8'11'2337,"5"-8"-1497,14-4-336,11-6 1824,19 1-1295,8-1-289,14-1-312,5 0-168,4-4-104,0 6-32,-7 1-192,-9 2-160,-16 3-544,-8 3-312,-20 2 863,-5 1-199,-10-3-128</inkml:trace>
  <inkml:trace contextRef="#ctx0" brushRef="#br0" timeOffset="1">5 259 16740,'-4'9'1792,"10"-3"-864,10-4-280,21-2 921,9-2-265,17-2-352,6-2-152,6-2-256,1 2-112,-4-2-520,-4 2-344,-13 2-648,-5-3 944,-15 6-176,-2 1-128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3:0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18332,'0'17'2088,"0"6"-1095,0 2-361,8 2 1368,1 5-728,8 1-479,2-3-81,7-5-352,2-8-152,4-8-280,3-6-184,-1-9-432,0-8-297,-5-12 769,-2-5-184,-1-7-120</inkml:trace>
  <inkml:trace contextRef="#ctx0" brushRef="#br0" timeOffset="1">543 0 18436,'-20'37'2160,"-11"10"-1111,-2 4-385,-4 5 1232,-1 4-472,-1 3-391,-1 0-225,8-5-520,0-1-200,11 1-768,-1-2-192,5 1-1497,5-2 1937,8-12-368,4-9-288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3:1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10 205 15467,'-9'4'2452,"18"-2"-1065,21-1 35,752-3 3559,2-13-4080,778-85-1612,-1396 82 706,542-51-31,-678 66-22,-15 1-67,1 0 0,-1 2 0,1-1 0,-1 2 0,29 4-1,-44-5 42,1 1 0,0-1-1,-1 0 1,1 0 0,-1 0 0,1 0-1,0 1 1,-1-1 0,1 0-1,-1 0 1,1 1 0,-1-1-1,1 1 1,-1-1 0,1 0 0,-1 1-1,1-1 1,-1 1 0,0-1-1,1 1 1,-1-1 0,0 1-1,1 0 1,-1-1 0,0 1 0,0-1-1,1 1 1,-1 0 0,0-1-1,0 1 1,0-1 0,0 1 0,0 0-1,0-1 1,0 1 0,0 0-1,0 0 1,-3 4-517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19900,'-2'0'2009,"10"0"-1225,3-3-248,9-1 992,1-3-303,5 3-577,5-2-288,-2 1-928,0 2 840,-6 3-280,-2 3-176,-5 0-48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14395,'-13'20'1645,"-43"61"3959,49-69-4916,0 1-1,1 0 1,0 0 0,-6 23 0,12-35-666,-1 0 0,1 0 1,0 0-1,0 0 1,0 0-1,0 0 0,0 0 1,0 0-1,0 0 1,0 0-1,0 0 0,0 0 1,0 0-1,1 0 1,-1 0-1,0 0 0,1-1 1,-1 1-1,0 0 0,1 0 1,-1 0-1,1 0 1,0-1-1,-1 1 0,1 0 1,0 0-1,-1-1 1,1 1-1,0-1 0,0 1 1,0-1-1,-1 1 0,1-1 1,0 1-1,0-1 1,0 0-1,0 1 0,0-1 1,0 0-1,0 0 1,0 0-1,1 1 0,6-1-43,1 1 0,-1-1-1,1 0 1,9-2 0,-2 1-48,-12 0 48,1 2 1,-1-1 0,1 1-1,0-1 1,-1 1 0,0 0-1,1 1 1,-1-1-1,0 1 1,1 0 0,-1 0-1,0 0 1,0 1 0,-1-1-1,1 1 1,0 0 0,-1 0-1,0 0 1,1 0 0,-2 1-1,1-1 1,0 1 0,0 0-1,-1 0 1,0 0 0,0 0-1,0 0 1,2 8 0,1 5 132,0 0 0,-2 1 0,1-1 0,-2 1 0,-1 0 0,0 19 0,-1-25 60,-1-1 1,0 0-1,-1 0 0,0 0 0,-1-1 0,-5 14 0,7-21-96,-1 1-1,1-1 0,-1 0 0,0 0 0,0 1 0,0-1 0,-1 0 0,1-1 1,-6 6-1,6-7-35,1 0 0,-1 0 0,0 0 0,1 0 0,-1 0 0,0-1 0,0 1 0,0 0 0,0-1 0,0 0 1,0 1-1,1-1 0,-1 0 0,0 0 0,0 0 0,0 0 0,0 0 0,0-1 0,-4 0 0,0-1-49,0-1-1,0 0 1,0 0-1,0 0 1,0-1-1,0 0 1,1 0-1,0 0 1,0-1-1,0 1 1,0-1-1,1 0 0,0-1 1,0 1-1,0-1 1,1 0-1,-5-11 1,3 6-303,1 1-1,0-2 1,0 1 0,1 0 0,1-1-1,0 1 1,1-1 0,0 0-1,1-17 1,1 24 205,0-1 0,0 1 0,0 0 0,1 0-1,-1 0 1,1 1 0,0-1 0,1 0 0,-1 1 0,1-1 0,0 1 0,0 0-1,6-5 1,1-2-76,2 1 0,-1 0 0,17-10 0,11-5-476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3:4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15787,'8'7'92,"0"1"1,0-2-1,0 1 0,1-1 0,0 0 0,0-1 0,0 0 0,1 0 0,0-1 1,0-1-1,0 1 0,0-1 0,1-1 0,-1 0 0,16 0 0,14 1-285,-1-3 0,70-7 0,89-17-277,29-3 354,-158 22 416,93 5 0,161 41 1232,-22-1-427,-161-34-770,279-24-1,140-59-278,-335 42 10,507-40 105,-324 90-704,-240-10-1180,-162-5 1385,-8-1-61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50 15899,'-17'0'1587,"15"0"-1442,8 0-40,-2 0-24,435-31 111,-270 18-172,1 8-1,250 23 1,-251 2-7,553 38-102,-395-60-59,353 12-212,-266 29 372,289 16 14,-17-54-1857,-680-1 1788,9 0-334,-13-2 148,-9 0 42,-16-4-107,-36-5 0,12 4 119,-258-41-522,-358-11 0,-314 53 270,313 44 809,1 23 438,116-10-215,-225-28-252,687-27-92,847-37-721,-219 5 347,425 19 524,1 27 480,-244 13-537,-5 54-443,-653-67 68,-21-6-9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254 119 18428,'13'-20'1062,"13"-21"289,-24 38-1262,-1 0 1,1 0 0,-1-1-1,0 1 1,0 0-1,0-1 1,0 1-1,-1-1 1,1 1-1,-1-5 1,0 7-45,0 0 1,0 1-1,0-1 0,0 1 1,0-1-1,0 0 1,0 1-1,0-1 0,-1 0 1,1 1-1,0-1 0,0 1 1,-1-1-1,1 0 1,0 1-1,-1-1 0,1 1 1,0-1-1,-1 1 0,1-1 1,-1 1-1,1 0 1,-1-1-1,1 1 0,-1-1 1,1 1-1,-1 0 0,1 0 1,-1-1-1,1 1 0,-1 0 1,0 0-1,1-1 1,-1 1-1,1 0 0,-1 0 1,0 0-1,1 0 0,-1 0 1,0 0-1,1 0 1,-1 0-1,1 0 0,-1 1 1,0-1-1,1 0 0,-1 0 1,1 0-1,-1 1 0,0-1 1,-3 2 102,0 0 0,0 0 1,0 0-1,1 1 0,-7 4 0,1 3-32,-1 0 0,2 1-1,-1-1 1,2 2 0,-1-1-1,2 1 1,-9 20 0,-1 8-26,-12 45 0,14-35-33,3 0 1,2 1-1,2 1 0,2-1 1,3 1-1,2-1 0,2 1 1,9 54-1,6-46 104,-16-55-54,-1-6 64,-38-92 18,-39-111-298,76 201 112,0 1 1,1-1-1,-1 1 1,0-1 0,1 1-1,0-1 1,0 0-1,0 1 1,0-1-1,0 1 1,1-5-1,-1 6 4,1-1-1,0 1 1,-1 0-1,1 0 1,0 1 0,-1-1-1,1 0 1,0 0-1,0 0 1,0 0-1,0 1 1,0-1-1,0 0 1,0 1-1,0-1 1,0 1-1,0-1 1,0 1-1,0 0 1,1-1-1,-1 1 1,0 0-1,0 0 1,0 0-1,1 0 1,1 0 0,40-1 185,56 5 0,4 1-595,-93-5 307,14 1-667,-1-2 1,29-4-1,-44 3 567,-1 1 0,1-2 0,-1 1 0,1-1-1,-1 0 1,0 0 0,0-1 0,0 0 0,-1 0 0,10-8 0,14-17-708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39 187 13315,'1'1'156,"0"-1"0,0 1 0,0-1 0,-1 1 0,1 0 0,0-1 0,0 1 0,-1 0 0,1 0 0,0 0 0,-1-1 0,1 1 0,-1 0 0,1 0 0,-1 0 0,0 0 0,1 0 0,-1 0 0,0 0 0,1 0 0,-1 0 0,0 0 0,0 0 0,0 0 0,0 0 0,0 0 0,0 1 0,-6 33 1514,3-26-441,-7 34 710,1-4-1084,1-1 1,1 2-1,0 41 1,7-80-910,-1 0 0,1 0 0,0 0-1,0 0 1,0 0 0,0 0 0,0-1 0,0 1 0,0 0 0,0 0 0,0 0 0,1 0-1,-1 0 1,0 0 0,1-1 0,-1 1 0,0 0 0,1 0 0,-1 0 0,1-1-1,-1 1 1,1 0 0,-1-1 0,1 1 0,0 0 0,-1-1 0,1 1 0,0-1 0,0 1-1,-1-1 1,2 1 0,-1-1-44,1-1 0,-1 1 0,0 0 0,0-1 0,0 0 0,0 1 0,0-1 0,0 0 0,0 0-1,0 1 1,0-1 0,0 0 0,0 0 0,0 0 0,0 0 0,-1 0 0,1 0 0,0 0 0,-1 0 0,1-1 0,-1 1-1,1-2 1,7-16-597,-1-1 0,-1 0-1,-1 0 1,5-38 0,-1-86-3331,-8 115 3683,1-97 1525,-2 80 3352,0 28 531,0 21-5110,0 0-1,0 0 1,1 0 0,-1 1 0,1-1 0,-1 0 0,1 0-1,0 0 1,0 0 0,1 0 0,-1 0 0,1 0 0,-1-1 0,1 1-1,0 0 1,0-1 0,0 0 0,0 1 0,1-1 0,4 4-1,6 4-339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15003,'4'6'2377,"-14"12"-1033,-7 5-536,-9 11 2521,-9 3-1657,-3 8-712,-2 8-215,3-3-417,4-4-208,8-8-432,2-6-256,6-15-649,7-5-231,1-19 1040,-1-13-312,0-17-208</inkml:trace>
  <inkml:trace contextRef="#ctx0" brushRef="#br0" timeOffset="1">25 68 16243,'22'12'2137,"-2"4"-1233,7 5-280,4 2 1121,5 1-521,1 1-144,3 1-472,0 2-296,-5-4-1048,-1-3-800,-5-5 1304,0-6-312,-6-10-192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20740,'1'1'311,"1"0"-1,-1 1 1,0-1-1,1 0 0,-1 0 1,1 0-1,-1 0 0,1 0 1,0 0-1,-1 0 1,1 0-1,0-1 0,0 1 1,-1-1-1,1 1 1,4-1-1,32 1 972,-31-1-1028,17-1 21,1-1 1,-1-2 0,1 0 0,26-10 0,-36 10-241,0-1-1,-1-1 1,0-1 0,0 0 0,0 0 0,-1-1-1,20-17 1,-31 23-32,0 1 0,-1 0 0,1-1 0,-1 1 1,1-1-1,-1 0 0,0 1 0,0-1 0,0 0 0,0 0 0,0 0 0,0 0 0,0 0 0,1-3 0,-2 4-2,-1 0 0,1 0 0,0 0 0,0 0 0,0 1 0,0-1 0,-1 0 0,1 0 0,0 0 0,0 1 0,-1-1 0,1 0 0,-1 0 0,1 1 0,-1-1 0,1 0 0,-1 1 0,1-1 0,-1 1 0,0-1 0,1 1 0,-1-1 0,0 1 0,-1-2 0,-3 0 0,1 1 0,-1-1-1,0 1 1,0-1-1,0 1 1,-1 1 0,1-1-1,0 1 1,-10 0 0,-1 2-10,-1 0 1,1 2-1,-1 0 1,1 0-1,0 2 1,1 0-1,-1 1 1,1 0-1,0 1 1,1 1-1,0 0 1,1 1-1,-1 0 1,2 1-1,-20 22 1,28-28 0,1 0 0,-1 0 0,1 1 0,0-1 0,0 1 0,0 0 0,1 0 0,0 0 0,0 0 0,1 0 0,-2 10 0,3-13-24,0 0 0,0 1 0,0-1-1,1 0 1,-1 0 0,1 1 0,0-1-1,-1 0 1,1 0 0,1 0 0,-1 0-1,0 0 1,1 0 0,0-1 0,-1 1-1,1 0 1,0-1 0,0 1 0,1-1-1,-1 0 1,1 1 0,-1-1 0,1 0-1,3 1 1,1 1-119,1 0 0,0 0 0,0-1 0,0 0 0,0-1 0,0 1-1,1-2 1,-1 1 0,1-1 0,0-1 0,15 0 0,-9-1 52,1-1 1,-1-1-1,0 0 1,0-1-1,27-11 1,14-9-431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3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143 191 17348,'0'0'87,"-1"-1"0,1 1 1,-1-1-1,1 1 1,0-1-1,-1 1 0,1 0 1,-1-1-1,1 1 0,-1 0 1,1-1-1,-1 1 0,1 0 1,-1 0-1,1-1 1,-1 1-1,0 0 0,1 0 1,-1 0-1,1 0 0,-1 0 1,0 0-1,1 0 0,-1 0 1,1 0-1,-2 0 1,-19 8 868,-15 19 870,27-19-1372,0 0 0,1 1 0,0 0 0,1 1-1,-12 20 1,17-27-388,1 0 0,-1 0 0,1 1 0,0-1 0,0 0 0,0 1 0,0-1-1,1 1 1,-1-1 0,1 1 0,0 3 0,0-5-36,1 0 0,-1 0 0,1-1 0,-1 1 0,1 0 1,0 0-1,0-1 0,0 1 0,0-1 0,0 1 0,0-1 0,0 1 0,0-1 0,0 1 0,1-1 0,-1 0 0,1 0 1,-1 0-1,1 0 0,-1 0 0,1 0 0,2 1 0,3 1 13,1-1 0,0 0 0,0 0 0,0 0 0,0-1-1,0 0 1,0-1 0,0 0 0,0 0 0,0-1 0,0 0 0,0 0 0,13-5 0,0 0 19,1-1 1,-2-1-1,36-19 1,-34 14-11,0-1-1,-1-1 1,-1 0 0,0-2 0,22-24 0,-29 26-37,0 1 1,-2-2 0,0 1 0,-1-2 0,0 1 0,-1-1-1,11-32 1,-19 46-11,0 0-1,0 0 0,-1-1 1,1 1-1,-1 0 1,1-1-1,-1 1 0,0 0 1,-1-1-1,1 1 0,-2-6 1,2 8-5,0 1 1,0-1 0,0 1-1,-1-1 1,1 1 0,0 0-1,0-1 1,-1 1 0,1-1-1,0 1 1,-1 0 0,1-1-1,0 1 1,-1 0 0,1 0-1,0-1 1,-1 1 0,1 0 0,-1 0-1,1-1 1,0 1 0,-1 0-1,1 0 1,-1 0 0,1 0-1,-1 0 1,1 0 0,-1 0-1,0 0 1,0 0-1,-1 1 0,0-1 0,1 1 0,-1-1 0,1 1 0,-1 0 0,1 0 0,-1 0 0,1 0 0,-1 0 0,1 0 1,0 1-1,-1 0 0,-11 13 3,2 0-1,0 0 1,1 1 0,0 1 0,1-1 0,1 2 0,1-1 0,0 1 0,1 0 0,1 0-1,-3 22 1,5-17-214,1-1-1,1 1 0,3 39 0,0-49 91,0 0 0,0 0 0,1 0 0,1 0-1,0-1 1,1 1 0,11 20 0,9 2-212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4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74 14603,'7'-9'746,"0"0"0,1 1 0,15-13 0,0-1 1285,-16 17-886,-5 7 104,-9 15 585,-2-5-1359,-22 30 327,2 1 0,1 1 0,-22 52 0,21-22-497,3 1 1,-26 131 0,0 162-50,18-49 11,-52 632 518,67-574-697,-45 669 60,16-575-142,43-447-20,1-17-113,2-14-252,1-9 7,1 0 0,0 1 0,1-1 0,5-22 1,5-9-24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5 429 16820,'0'0'92,"0"-1"-1,-1 1 1,1-1 0,-1 1 0,1-1 0,0 1 0,-1-1 0,1 1 0,0-1 0,-1 0 0,1 1-1,0-1 1,0 0 0,0 1 0,0-1 0,0 1 0,-1-1 0,1 0 0,0 1 0,0-1 0,1 0 0,-1 1-1,0-1 1,0 0 0,0 0 0,13-17 1122,-7 14-846,0-1-1,0 1 1,1 0-1,6-3 1,6-1 19,-1 1 0,2 1 1,-1 1-1,1 1 0,0 0 1,30-1-1,125 6 284,-158 0-595,43 1 22,668 1 151,-260-38-204,257-16-2,-553 44-44,891-58 6,-664 26 6,365-31 26,-611 63 20,0 6 0,0 8 0,242 40 0,-385-45-51,7 2 9,0-1 0,0-1 0,1 0 0,-1-1 0,0-1 1,30-4-1,-45 4-71,0-1 0,0 1 0,0-1 0,0 1 0,0-1 0,0 0 0,0 1 0,-1-1 0,1 0 0,0 0 0,0 0 1,-1-1-1,1 1 0,-1 0 0,1-1 0,-1 1 0,0-1 0,1 1 0,-1-1 0,0 0 0,0 0 0,0 1 0,1-4 0,-1 2-129,-1-1-1,0 1 0,0 0 0,0 0 0,0-1 0,0 1 0,0 0 1,-1 0-1,0 0 0,0-1 0,0 1 0,0 0 0,0 0 0,-2-3 0,-7-16-511,2-2-169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19292,'-16'1'2266,"16"-1"-2227,0 0-1,0 0 0,0 0 1,0 0-1,0 0 0,0 0 1,0 0-1,0 0 0,0 0 1,0 0-1,0 0 0,0 0 1,1 0-1,-1 0 0,0 0 1,0 0-1,0 1 154,0-1-154,0 0 1,0 0-1,0 0 0,0 0 1,0 0-1,0 0 0,0 0 1,0 0-1,0 0 0,0 0 1,0 0-1,0 0 0,0 0 1,0 0-1,0 0 0,0 1 1,0-1-1,0 0 0,0 0 1,0 0-1,0 0 0,0 0 1,0 0-1,0 0 0,0 0 1,0 0-1,0 0 0,0 0 1,30 6 2583,-10-2-2122,-17-3-462,234 61 1656,-186-46-1658,0 3 1,73 37 0,-112-49-38,0 0 0,-1 0 0,0 1 0,-1 0-1,0 1 1,0 0 0,9 12 0,-16-18 2,0 0 1,-1 1-1,0-1 0,0 0 0,0 1 1,0-1-1,0 1 0,-1 0 0,0-1 1,0 1-1,0 0 0,0 0 1,0 0-1,-1 0 0,1 0 0,-1 0 1,0 0-1,-1 0 0,1 0 1,-1 0-1,1 0 0,-1 0 0,-1 0 1,1-1-1,0 1 0,-1 0 0,-3 5 1,0-2 14,0 0 0,0 0 0,-1-1 0,0 0 0,0 0 0,-14 10 0,-47 27 114,44-30-82,-47 25 255,-107 39 0,63-29-116,37-14-262,63-31 95,20-8-67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130 398 17244,'0'0'78,"0"0"1,0-1 0,0 1 0,0 0-1,0-1 1,0 1 0,0-1-1,0 1 1,0 0 0,0-1 0,0 1-1,0 0 1,0-1 0,0 1-1,0-1 1,0 1 0,0 0 0,-1-1-1,1 1 1,0 0 0,0-1-1,0 1 1,-1 0 0,1-1 0,0 1-1,0 0 1,-1 0 0,1-1-1,0 1 1,0 0 0,-1 0 0,1-1-1,-13 4 1087,-16 14 743,19-10-1398,1 1-1,-1 1 1,1 0-1,-8 10 1,14-15-453,0 0-1,0 0 1,0 1 0,0-1 0,1 1 0,0 0 0,0 0 0,0 0 0,1 0 0,-1 0 0,1 0 0,0 8 0,0-12-52,1 0 0,0 1 1,0-1-1,0 0 0,0 0 1,0 1-1,1-1 1,-1 0-1,0 1 0,1-1 1,-1 0-1,0 0 1,1 1-1,0-1 0,-1 0 1,1 0-1,0 0 0,-1 0 1,1 0-1,0 0 1,0 0-1,0 0 0,0 0 1,0 0-1,0-1 0,0 1 1,0 0-1,0-1 1,0 1-1,1 0 0,-1-1 1,0 0-1,0 1 0,1-1 1,-1 0-1,0 1 1,0-1-1,1 0 0,-1 0 1,0 0-1,1 0 0,-1 0 1,0-1-1,1 1 1,1-1-1,4 0 5,0-1-1,1 0 1,-1 0-1,0-1 1,-1 0 0,13-7-1,-4 0 1,-1-1-1,0-1 0,0 0 0,-1 0 1,-1-2-1,17-22 0,53-93-127,-81 128 117,7-7-208,-7 19 76,-9 34-10,6-31 85,0-1 22,-5 51-340,6-60 287,1 0 0,0 1 0,1-1 0,-1 0 1,1 0-1,0 1 0,0-1 0,0 0 1,1 0-1,-1 0 0,4 7 0,-4-10 41,0 0 0,0 0 0,-1 0 0,1 0 0,0-1 1,0 1-1,0 0 0,0 0 0,0 0 0,0-1 0,0 1 0,0-1 0,1 1 0,-1 0 0,0-1 0,0 0 0,0 1 0,1-1 0,-1 0 0,0 0 0,2 0 0,0 0-36,-1 0-1,0 0 0,1-1 1,-1 0-1,1 1 1,-1-1-1,0 0 0,1 0 1,-1 0-1,3-2 1,3-3-193,-1 0 1,0 0 0,0 0-1,12-15 1,-6 4 5,-1-1 0,0-1 0,-2 0 0,0-1 0,12-34-1,-8 11 299,15-77 1,-27 109 60,1-1 92,0-1-1,-1 1 1,-1-1-1,0 1 1,-1-1-1,0 1 1,-1-1-1,-2-13 1,3 26-160,0-1 0,0 1 0,0 0 0,0-1-1,-1 1 1,1 0 0,0-1 0,0 1 0,0 0 0,0-1 0,0 1 0,0 0 0,0-1 0,-1 1 0,1 0 0,0-1-1,0 1 1,-1 0 0,1 0 0,0-1 0,0 1 0,-1 0 0,1 0 0,0-1 0,0 1 0,-1 0 0,1 0 0,0 0-1,-1 0 1,1-1 0,0 1 0,-1 0 0,1 0 0,0 0 0,-1 0 0,0 0 0,-9 11 445,-8 29 131,17-38-551,-18 49 309,3 2 1,2-1-1,2 2 0,2 0 1,3 0-1,-1 85 0,8-134-332,3 32 68,-3-35-89,0-1-1,0 1 1,1 0 0,-1-1-1,0 1 1,1-1-1,0 1 1,-1 0-1,1-1 1,0 0 0,0 1-1,-1-1 1,1 1-1,0-1 1,0 0-1,1 0 1,-1 0 0,1 2-1,4-27-48,5-164 0,-11 185 57,1-27 36,-1 30-39,0-1 0,0 0 0,0 0 0,0 1 1,0-1-1,0 0 0,0 0 0,0 1 1,0-1-1,0 0 0,1 0 0,-1 1 0,0-1 1,1 0-1,-1 1 0,0-1 0,1 0 1,-1 1-1,1-1 0,-1 1 0,1-1 0,-1 0 1,1 1-1,-1-1 0,1 1 0,0 0 1,-1-1-1,1 1 0,1-1 0,0 3 25,-1 1-1,1 0 1,0-1-1,-1 1 1,0 0-1,0 0 1,0 0-1,0-1 1,0 1-1,-1 0 1,1 4 0,3 6 45,-1-4-39,0-1-1,1 1 1,1-1 0,0 0-1,0 0 1,0 0 0,1-1 0,0 1-1,12 10 1,-16-16-33,0-1-1,1 1 1,-1 0 0,1-1-1,-1 1 1,1-1 0,-1 0-1,1 0 1,0 0 0,0 0 0,0 0-1,-1 0 1,1-1 0,0 0-1,0 1 1,0-1 0,0 0-1,0-1 1,0 1 0,0 0-1,0-1 1,-1 1 0,1-1-1,0 0 1,0 0 0,-1 0 0,1-1-1,0 1 1,-1-1 0,1 1-1,-1-1 1,0 0 0,1 0-1,2-3 1,1-2 47,0 0 0,0 0 0,-1-1 0,0 0 0,0 0 0,-1 0 0,0 0 0,-1-1 0,0 1-1,0-1 1,0 0 0,-1 0 0,-1 0 0,2-17 0,-11 40 255,2 5-220,1-1 1,0 1-1,2 1 0,0-1 1,-1 36-1,4-53-78,0 0 0,0 0-1,0 0 1,1 0-1,-1 0 1,0 0 0,1 0-1,-1 0 1,1 0-1,0 0 1,0 0-1,0-1 1,0 1 0,0 0-1,0 0 1,0-1-1,2 3 1,-2-3-5,0 0 0,1-1 0,-1 1 0,0-1 0,1 1 0,-1-1 0,0 1 0,1-1 0,-1 0 0,0 1 0,1-1 0,-1 0 0,1 0 0,-1 0 0,0 0 0,1 0 0,-1-1 0,1 1 0,-1 0 0,0-1 0,1 1 0,-1-1 0,0 1 0,1-1 0,1-1 0,15-8-57,1-2 1,-2 0-1,1-1 1,17-18-1,-17 14-58,1 2 0,35-23 0,-53 37 110,0 1 0,-1-1 1,1 1-1,0-1 0,0 1 0,-1 0 1,1-1-1,0 1 0,0 0 0,0 0 0,-1-1 1,1 1-1,0 0 0,0 0 0,0 0 1,0 0-1,0 0 0,-1 0 0,1 0 1,0 0-1,0 1 0,1-1 0,-2 1 2,1-1 1,-1 1-1,1-1 0,-1 1 1,1 0-1,-1-1 0,0 1 0,0 0 1,1-1-1,-1 1 0,0 0 0,0-1 1,1 1-1,-1 0 0,0 0 0,0-1 1,0 1-1,0 0 0,0-1 1,0 2-1,-2 7 14,1 0 0,-1 0 1,-4 12-1,3-11-7,0 1-5,1-6 12,0 1 1,1 0-1,0 0 1,0 0 0,0 10-1,1-14-12,0-1 0,0 0-1,0 0 1,0 0 0,1 0-1,-1 0 1,0 0 0,1 0 0,-1 0-1,1 0 1,-1 0 0,1 0-1,-1 0 1,1 0 0,0 0 0,0 0-1,-1 0 1,1-1 0,0 1-1,0 0 1,0 0 0,0-1-1,0 1 1,0-1 0,0 1 0,0-1-1,0 1 1,0-1 0,0 0-1,0 1 1,0-1 0,1 0-1,-1 0 1,0 0 0,0 0 0,2 0-1,9-1-9,0 0 0,-1-1 0,1 0 0,0-1-1,0 0 1,-1-1 0,0-1 0,0 1 0,0-2 0,0 0-1,-1 0 1,0 0 0,0-2 0,12-11 0,-20 17 54,0-1 1,-1 1 0,1-1 0,-1 0 0,1 1 0,-1-1-1,1-5 1,3 0 702,0 9-750,0 1 1,0-1-1,1 0 1,-1-1-1,0 1 1,0-1 0,1 0-1,-1 0 1,0 0-1,0-1 1,0 0 0,1 0-1,-1 0 1,0-1-1,8-3 1,2-2-15,0 0 1,-1-1-1,25-17 0,-28 17 23,-1-1 0,0 0-1,18-21 1,-24 26 0,-1-1 0,1 0-1,-1 0 1,0 0-1,-1-1 1,1 1 0,-1-1-1,0 0 1,0 1 0,-1-1-1,2-7 1,-3 12-6,0 0 1,0 1 0,1-1-1,-1 1 1,0-1-1,0 0 1,0 1-1,0-1 1,0 1 0,0-1-1,0 0 1,0 1-1,0-1 1,-1 1-1,1-1 1,0 0 0,0 1-1,0-1 1,-1 1-1,1-1 1,0 1-1,-1-1 1,1 1 0,0-1-1,-1 1 1,1-1-1,-1 1 1,1-1-1,-1 1 1,1 0 0,-1-1-1,0 0 1,0 1 0,-1 0 0,1 1 0,0-1 0,-1 0 1,1 0-1,0 1 0,-1-1 0,1 1 0,0-1 1,0 1-1,0 0 0,-1-1 0,1 1 0,-1 1 1,-4 2 1,0 1 1,0 1-1,0-1 0,-5 8 1,7-7 2,0 1 1,1 0 0,0-1-1,0 1 1,0 0-1,1 0 1,1 1-1,-1-1 1,1 0-1,0 1 1,0-1 0,1 0-1,1 13 1,-1-16-68,1 0 0,-1 0 0,1 0 0,0 0 0,0 0 0,0 0 0,0-1 0,1 1 0,0 0 0,0-1 0,0 1 0,0-1-1,0 1 1,1-1 0,-1 0 0,1 0 0,0 0 0,0 0 0,0-1 0,0 1 0,0-1 0,1 0 0,-1 0 0,1 0 0,0 0 0,4 1 0,-7-3 0,0 1-1,0-1 0,-1 0 0,1 0 1,0 0-1,0 0 0,0 0 0,0 0 1,0 0-1,0 0 0,0 0 0,0 0 1,0 0-1,0 0 0,0-1 0,0 1 1,0 0-1,0-1 0,-1 1 0,1-1 1,0 1-1,0-1 0,1 0 0,-1-1 3,0 0 0,0 1 0,1-1 0,-1 0-1,0 1 1,-1-1 0,1 0 0,0 0-1,0 0 1,-1 0 0,1-4 0,2-29-605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19660,'23'-12'646,"-1"-2"-1,1 0 1,-2-2-1,30-27 1,-15 12 47,169-133 1156,78-65-557,-239 191-1107,-1 0 207,89-61-1,-92 77-154,-40 22-229,0-1-1,1 1 1,-1 0-1,1-1 1,-1 1-1,1 0 1,-1 0-1,1-1 1,-1 1-1,1 0 1,0 0-1,-1 0 1,1 0-1,-1 0 1,1 0-1,-1 0 0,1 0 1,0 0-1,-1 0 1,1 0-1,-1 0 1,1 0-1,-1 0 1,1 0-1,0 0 1,-1 1-1,1-1 1,-1 0-1,1 0 1,-1 1-1,1-1 1,-1 0-1,1 1 1,-1-1-1,0 1 1,1-1-1,-1 0 1,0 1-1,1-1 1,-1 1-1,0-1 0,1 1 1,-1-1-1,0 1 1,1 0-1,-3 26 160,1-22-150,-3 40-2,1 1 0,3 0 0,9 82-1,0-67-213,3-1 0,25 79 0,-23-101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363 117 18764,'3'-14'539,"-1"0"0,0 0-1,0 0 1,-2-21 0,0 34-490,0 0 0,0 0-1,0 0 1,0 0 0,0-1 0,0 1 0,0 0-1,-1 0 1,1 0 0,0 0 0,-1 0 0,1 0-1,-1-1 1,0 1 0,1 0 0,-1 0 0,0 1-1,1-1 1,-1 0 0,0 0 0,0 0 0,0 0-1,0 1 1,-1-2 0,0 2 26,1 0 1,0 0-1,-1 1 0,1-1 0,0 0 1,0 1-1,-1-1 0,1 0 0,0 1 1,0 0-1,0-1 0,-1 1 0,1 0 0,0-1 1,0 1-1,0 0 0,0 0 0,0 0 1,1 0-1,-1 0 0,0 0 0,0 0 1,-1 3-1,-10 16 381,0 1 0,1 1-1,-15 44 1,14-35-257,-6 19 96,3 0 0,1 1 0,-11 91 0,17-63 12,6 146-1,4-179-269,3 0-1,2 0 1,1-1 0,17 48-1,-23-87-28,-1-1-1,2 1 1,-1-1-1,0 0 1,1 0-1,0 0 1,0 0 0,5 5-1,-8-10-9,0 0 1,0 0-1,0 1 0,0-1 1,1 0-1,-1 0 1,0 0-1,0 0 0,0 1 1,0-1-1,1 0 0,-1 0 1,0 0-1,0 0 0,1 0 1,-1 0-1,0 0 0,0 1 1,0-1-1,1 0 0,-1 0 1,0 0-1,0 0 0,1 0 1,-1 0-1,0 0 0,0 0 1,1 0-1,-1 0 0,0 0 1,0 0-1,0-1 0,1 1 1,-1 0-1,0 0 0,0 0 1,1 0-1,-1 0 1,0 0-1,0-1 0,4-11-111,-5-13-173,-8-6-109,-2 0-1,0 0 0,-2 1 0,-18-29 1,25 46 266,-26-43-215,-2 2-1,-53-66 1,60 90 1034,27 30-677,0-1 0,0 1 0,0 0 0,0 0 0,0 0-1,0 0 1,0-1 0,0 1 0,0 0 0,0 0 0,0 0-1,0 0 1,0-1 0,0 1 0,0 0 0,0 0-1,1 0 1,-1 0 0,0-1 0,0 1 0,0 0 0,0 0-1,0 0 1,0 0 0,0 0 0,0 0 0,1-1 0,-1 1-1,0 0 1,0 0 0,0 0 0,0 0 0,0 0-1,1 0 1,-1 0 0,0 0 0,0 0 0,0 0 0,0 0-1,1 0 1,-1 0 0,0 0 0,0 0 0,0 0 0,0 0-1,1 0 1,-1 0 0,12-1 192,-11 1-143,45-1 629,18-1-736,69-10 0,-115 9-177,0 0 0,0-1-1,0-2 1,-1 1-1,1-2 1,-1 0 0,-1-1-1,24-16 1,-7-2-337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19188,'-3'12'498,"-2"0"0,0 0 0,0-1 1,-1 0-1,0 0 0,-13 16 0,-14 25 1034,17-21-967,1 1 1,-15 45 0,25-61-467,1 0 0,1 0 0,0 0 0,1 0 0,1 0 0,0 0 0,3 25 0,0-32-177,0 1-1,0-1 1,1 0-1,0 0 1,1-1-1,0 1 1,0-1-1,1 1 1,0-1-1,0-1 1,1 1-1,0-1 1,1 0-1,-1 0 1,1-1-1,0 0 1,9 6-1,-8-7-131,0 0-1,0 0 1,0-1 0,0 0 0,1 0-1,0-1 1,0 0 0,0-1-1,0 0 1,0 0 0,0-1 0,0 0-1,1 0 1,-1-1 0,0-1 0,0 1-1,15-4 1,19-11-508</inkml:trace>
  <inkml:trace contextRef="#ctx0" brushRef="#br0" timeOffset="1">674 270 19652,'-10'3'2361,"-9"14"-1457,-18 12-296,-8 9 1849,-1 14-1297,1 0-336,6-3-392,6-3-200,8-11-232,7-6-200,12-12-384,6-8-352,4-13-649,1-10-183,-1-12 1168,1-5-304,-2-8-97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19900,'3'12'2089,"3"5"-1121,2 3-328,10-1 1040,5 4-319,8-4-441,9 1-280,6-1-608,-3-7-272,4-7-944,-1-4-177,-11-6 985,-6-5-296,-9-18-272</inkml:trace>
  <inkml:trace contextRef="#ctx0" brushRef="#br0" timeOffset="1">450 0 20940,'2'14'1977,"1"9"-1161,-3 4-256,4 12 880,4 5-303,4 11-337,-1 2-144,-8 6-184,-1 7-160,-10 8-416,-4 2-360,-19 7 408,-7-1-72,-8-8-56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32 16796,'5'-17'2456,"-1"8"-1216,-1 3-543,-9 12 2671,-3 14-1999,-8 15-553,-6 5-144,-4 6-352,-2 6-176,-4 0-200,6-5-80,2-7-400,1-9-232,4-16-705,2-6-999,4-18 1856,0-9-409,5-19-215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18164,'16'18'2520,"6"8"-1439,5 6-361,-2-1 1560,12 10-975,-1-1-137,3 1-392,-3-1-280,0-2-800,-7-7-400,-5-5 608,1-1-184,-6-16-104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584 222 15027,'6'-10'357,"-1"-1"1,0 1-1,-1-1 0,0 0 0,-1 0 1,0 0-1,-1-1 0,0 1 0,0-17 1,-2 24-244,1 1 1,-1-1 0,-1 0 0,1 0 0,-1 1-1,1-1 1,-1 0 0,0 1 0,0-1-1,-1 1 1,1-1 0,-1 1 0,1 0 0,-1-1-1,0 1 1,-1 0 0,1 0 0,0 0-1,-1 1 1,0-1 0,1 0 0,-1 1 0,0 0-1,0 0 1,-1 0 0,1 0 0,0 0 0,-1 1-1,1-1 1,-1 1 0,1 0 0,-6-1-1,2 1-40,0 0 0,0 1 0,-1 0 0,1 0 0,0 0 0,0 1-1,0 1 1,0-1 0,0 1 0,0 0 0,1 0 0,-1 1-1,1 0 1,-1 0 0,1 1 0,0-1 0,0 1 0,0 1-1,-9 8 1,2 0-48,1 0 0,0 1 0,0 1 0,2 0-1,0 0 1,-14 29 0,8-7-5,1 1 0,2 1-1,1 0 1,3 1 0,1 0-1,-5 75 1,11-63 147,2 1 1,3-1-1,2 1 1,21 95-1,-18-120 117,18 40 0,-3-9 269,-29-72-1228,0 1 0,0-1 0,-1 1 0,-12-15 0,-5-9-619,-112-160-3775,35 74 4970,91 109 1359,19 17 925,14 8-1182,9 0 167,0-2 1,60 11 0,-59-16-1123,1-1 0,60-2 0,-87-2-87,0 0 1,0-1-1,-1 0 1,1-1 0,0 1-1,-1-1 1,1 0-1,-1-1 1,0 1-1,0-1 1,0-1-1,0 1 1,0-1-1,-1 0 1,1 0-1,-1-1 1,0 1-1,-1-1 1,6-7-1,15-26-391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18652,'-11'17'826,"0"0"-1,-19 21 1,-7 9-42,9-6-370,2 0-1,1 2 1,3 0 0,-20 53 0,36-77-374,0-1 1,1 1-1,1 0 1,0 1-1,2-1 1,0 1 0,1-1-1,1 1 1,1 0-1,1-1 1,0 1-1,2-1 1,6 23-1,-2-21-74,0-1 0,0 0-1,2-1 1,1 0 0,0 0 0,15 17-1,-20-28-56,1 0-1,0-1 0,0 1 0,1-1 0,0-1 0,0 0 0,0 0 1,1 0-1,0-1 0,0 0 0,0-1 0,1 0 0,-1 0 0,19 3 1,-23-6 64,-1 0 1,1-1 0,-1 0-1,1 0 1,0 0 0,-1-1 0,1 1-1,-1-1 1,1 0 0,-1 0-1,0-1 1,1 1 0,-1-1 0,0 0-1,0 0 1,5-4 0,28-22-374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4:5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 16099,'-9'3'2097,"-8"9"-1241,-18 12-304,-8 10 2009,-9 15-1697,-3 5-232,-3 10-136,3 0-120,6-4-168,6-1-40,14-11-376,4-10-312,13-24-1600,3-12 1880,6-29-280,1-9-177</inkml:trace>
  <inkml:trace contextRef="#ctx0" brushRef="#br0" timeOffset="1">72 105 18036,'13'19'2000,"0"11"-1192,7 2-351,9 4 959,8 9-344,8-1-376,-4-4-360,6-3-760,1-7-472,-2-10 720,-5-9-152,-3-16-112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18404,'6'19'769,"50"177"4339,-41-131-4363,8 69 0,-19-103-740,-2 1 1,-1-1-1,-1 0 1,-2 1-1,-1-1 0,-1 0 1,-2 0-1,-1-1 1,-1 0-1,-23 55 1,22-66-81,-1-1 1,0 0-1,-25 32 1,30-44-55,0 0 1,0 0-1,-1-1 1,0 0-1,0 0 1,0 0-1,-1-1 0,0 0 1,1 0-1,-1-1 1,0 0-1,-1 0 1,-12 3-1,19-6 107,0 1 0,0-1-1,0 0 1,0 0 0,0 0 0,0 0-1,0 0 1,0 0 0,0 0 0,0 0 0,0 0-1,0-1 1,0 1 0,-2-1 0,-5-10-421</inkml:trace>
  <inkml:trace contextRef="#ctx0" brushRef="#br0" timeOffset="1">489 470 20916,'32'2'1969,"6"-7"-1305,6-3-256,10-2 872,4 0-239,0 0-697,2-1-384,-8 3-768,0 1-329,-17 2-583,-9-1 1240,-24 6-384,-2-3-321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20028,'-3'-3'1689,"1"5"-1881,7 2 64,3-1 1672,2 2-1408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0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18844,'57'11'2184,"4"-10"-1415,17-4-377,10-3 1064,2-1-528,0-3-336,-13 1-1360,-7-5 824,-7-2-208,-3-3-176</inkml:trace>
  <inkml:trace contextRef="#ctx0" brushRef="#br0" timeOffset="1">1312 0 19892,'-43'27'2865,"18"-11"-2456,1 2 0,0 0 0,1 2 0,2 1 0,0 0 0,-28 37 0,2 9-213,-46 83 0,62-91-251,19-35-624,-1 0 0,-21 28 0,25-43 510,3-10-34,5 0 166,1-1 0,-1 1 1,1-1-1,-1 1 0,1 0 1,0-1-1,-1 1 1,1-1-1,0 1 0,0-1 1,0 1-1,1-2 1,1-29-567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0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15955,'10'-33'1897,"-4"21"-993,-1 11-280,0 14 1225,1 14-329,6 14-376,8 5-304,14 12-368,10 5 40,16 2-335,5-2-546,15-5 385,4-6-80,-3-22-72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4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85 12235,'-17'-5'817,"0"-1"-1,1-1 1,-28-15 0,34 16 522,0-1-1,1 0 1,-14-13-1,21 16 504,8 3-691,7 4-595,8 4-468,1 0 0,0-2 0,0 0 1,27 1-1,91 0-131,-70-5 64,73 6-33,1 6-1,162 37 1,674 99-12,-633-106-62,221 17 73,-513-57 35,0-3 0,64-8-1,-257 33-773,137-24 588,-12-1-467,13 0 613,-1 0-1,1 0 1,-1 0-1,1 0 1,0 0 0,-1 0-1,1 0 1,0 0-1,-1 0 1,1 0 0,0 0-1,-1 0 1,1-1-1,-1 1 1,1 0-1,0 0 1,0 0 0,-1-1-1,1 1 1,0 0-1,-1 0 1,1-1 0,0 1-1,0 0 1,-1 0-1,1-1 1,0 1-1,0 0 1,0-1 0,0 1-1,-1-1 1,2-12-426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4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816 85 12275,'-154'7'4581,"130"-6"-4319,0 1 1,1 1-1,0 1 1,0 2-1,-29 9 1,-109 50-291,122-48 88,-6 2-43,1 1 1,1 2 0,-67 47-1,105-66-14,1 1-1,0-1 1,0 1-1,1 0 1,-1 0-1,1 0 1,0 1-1,0-1 0,0 1 1,1-1-1,0 1 1,0 0-1,0 0 1,0 0-1,1 0 1,0 1-1,0-1 1,0 0-1,0 0 1,1 1-1,0-1 0,0 0 1,1 1-1,-1-1 1,1 0-1,2 7 1,-1-6 4,1 1 1,-1-1 0,1 0-1,0 1 1,1-1-1,0-1 1,0 1 0,0-1-1,0 1 1,1-1 0,0 0-1,0-1 1,1 1-1,-1-1 1,1 0 0,0-1-1,0 1 1,0-1-1,12 5 1,-3-4 15,0-1-1,0 0 1,0-1 0,0-1-1,0 0 1,0-1-1,0-1 1,0 0 0,0-1-1,0 0 1,0-2 0,24-7-1,5-6 218,0-2-1,70-40 0,-84 43-68,-1-2 1,-1-1-1,-1-1 0,47-46 0,-66 59-137,-2-2 0,1 1 1,-1-1-1,0 0 0,-1 0 0,0-1 1,0 1-1,5-17 0,-9 19-17,1 0-1,-1-1 0,0 1 1,0 0-1,-1-1 1,0 1-1,-1 0 0,1 0 1,-1-1-1,-1 1 1,1 0-1,-1 0 0,-6-13 1,5 14-39,0 0 1,0 0-1,0 0 1,-1 0 0,0 0-1,-1 1 1,1 0-1,-1 0 1,-7-6-1,-2 0-330,0 2-1,-23-12 0,26 15 294,-14-8-227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5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 16003,'-10'7'2242,"0"-1"1723,17-7-948,95-40-881,-102 41-2132,0 1 0,0-1 0,0 0-1,0 0 1,-1 0 0,1 1 0,0-1-1,0 0 1,0 1 0,0-1 0,0 0-1,0 0 1,0 1 0,-1-1 0,1 0 0,0 0-1,0 1 1,0-1 0,0 0 0,0 1-1,0-1 1,0 0 0,1 1 0,-1-1 0,0 0-1,0 0 1,0 1 0,0-1 0,0 0-1,0 0 1,0 1 0,1-1 0,-1 0 0,0 0-1,0 1 1,0-1 0,1 0 0,-1 0-1,0 0 1,0 1 0,1-1 0,-1 0 0,0 0-1,0 0 1,1 0 0,-1 0 0,0 0-1,0 0 1,1 1 0,-1-1 0,0 0-1,1 0 1,-1 0 0,0 0 0,0 0 0,1 0-1,-1 0 1,0 0 0,1-1 0,-1 1-1,0 0 1,0 0 0,1 0 0,-1 0 0,0 0-1,1-1 1,-14 24 94,-39 41 29,-21 29 235,86-125 62,-10 28-399,7-14 71,0 0-1,2 1 1,0 0 0,1 1 0,18-16-1,-30 31-92,0 0 0,0 0-1,0 0 1,0 0 0,1 0-1,-1 1 1,0-1 0,0 0 0,1 1-1,-1-1 1,3 0 0,-4 1-3,1 0 1,-1 0-1,0 0 1,0 1-1,1-1 1,-1 0-1,0 0 1,0 0 0,0 0-1,1 0 1,-1 1-1,0-1 1,0 0-1,0 0 1,0 0-1,0 1 1,1-1 0,-1 0-1,0 0 1,0 0-1,0 1 1,0-1-1,0 0 1,0 0-1,0 1 1,0-1 0,0 0-1,0 0 1,0 0-1,0 1 1,0-1-1,0 0 1,0 0-1,0 1 1,0-1 0,0 0-1,0 0 1,0 1-1,-1 3 1,-1 1 0,1-1 0,-1 1-1,0-1 1,-3 6 0,-2 3 12,0-1 0,-1-1-1,-1 0 1,1 0 0,-2 0 0,1-1 0,-18 13 0,27-23-11,0 0 1,-1 1 0,1-1 0,0 0-1,0 0 1,-1 0 0,1 0 0,0 0 0,-1 1-1,1-1 1,0 0 0,-1 0 0,1 0-1,0 0 1,-1 0 0,1 0 0,0 0-1,-1 0 1,1 0 0,0 0 0,-1 0 0,1 0-1,0-1 1,-1 1 0,1 0 0,0 0-1,0 0 1,-1 0 0,1 0 0,0-1 0,-1 1-1,1 0 1,0 0 0,0 0 0,0-1-1,-1 1 1,1 0 0,0 0 0,0-1-1,0 1 1,-1 0 0,1-1 0,0 1 0,0 0-1,0-1 1,0 1 0,0 0 0,0-1-1,0 1 1,0 0 0,0 0 0,0-1-1,0 1 1,0 0 0,0-1 0,0 1 0,0 0-1,0-1 1,0 1 0,0-1 0,3-22 76,0 11-59,1 0-1,0 1 1,0-1 0,1 1 0,1 1 0,0-1 0,12-16-1,-18 26-20,1 1 0,-1-1 0,1 1 0,-1-1 0,1 0 0,0 1 0,-1-1 0,1 1 0,0 0-1,-1-1 1,1 1 0,0 0 0,0-1 0,-1 1 0,1 0 0,0 0 0,1-1 0,-2 1-1,0 1 0,1-1 0,-1 0 0,0 0 0,1 0 0,-1 0 0,0 1 0,0-1 0,1 0 0,-1 0 0,0 1 0,0-1 0,0 0 0,1 0 0,-1 1 0,0-1 0,0 0 0,0 0 0,0 1 0,0-1 0,1 0 0,-1 1 0,0-1 0,0 0 1,0 1-1,0-1 0,0 1 0,-3 26-88,2-23 76,-16 40-15,17-43 31,-1 1 0,0 0 0,0-1 1,0 1-1,0 0 0,0-1 0,0 1 1,-1-1-1,1 0 0,0 1 1,-1-1-1,1 0 0,-1 0 0,0 0 1,1 0-1,-1 0 0,0 0 1,1 0-1,-1-1 0,-2 2 0,2-3-1,1 1 0,0 0 0,0-1 0,0 1 0,0-1 0,0 0 0,0 1 0,0-1 0,1 0 0,-1 1 0,0-1 0,0 0 0,0 0 0,1 0 0,-1 0 0,0 0 0,1 0 0,-1 0 0,1 0 0,-1 0 0,1 0 0,-1 0 0,1 0 0,0 0 0,0 0 0,-1 0 0,1-2 0,-3-6-366,3 9 346,0 0 0,-1 0 1,1 0-1,0 0 0,0 0 0,0 0 0,0 0 0,0 0 0,-1 0 0,1 0 0,0 0 1,0 0-1,0 0 0,0 0 0,0 0 0,-1 0 0,1 0 0,0 0 0,0 0 0,0 0 1,0 0-1,0 0 0,0 0 0,-1 0 0,1 1 0,0-1 0,0 0 0,0 0 0,0 0 1,0 0-1,0 0 0,0 0 0,0 0 0,0 1 0,0-1 0,0 0 0,-1 0 0,1 0 1,0 0-1,0 0 0,0 1 0,0-1 0,0 0 0,0 0 0,0 0 0,0 0 0,0 0 1,0 1-1,1-1 0,-11 15-2008,4-13 1231,1-11 307,2-13-251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0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1596 278 12915,'-2'-16'218,"-1"0"0,0 0 1,-1 0-1,-1 0 0,0 0 0,-1 1 1,-1 0-1,0 1 0,-17-25 1,19 31-152,-1 0 0,-1 1 0,1 0 0,-1 0 0,-1 0 0,1 1 0,-1 0 0,0 0 0,-1 1 0,1 0 0,-1 1 0,0 0 0,0 0 1,0 1-1,-1 0 0,1 0 0,-15-1 0,7 3-30,0 1 1,0 0-1,0 2 0,0 0 1,1 0-1,-1 2 1,1 0-1,-1 1 1,1 0-1,-19 10 0,-13 9 6,-83 57-1,42-21-37,4 4 1,2 4 0,3 3-1,3 4 1,-68 86-1,90-91-7,3 1 0,3 3 0,3 2-1,3 2 1,-42 112 0,56-111-6,-24 104 0,46-154 7,2 0 0,1 0 0,2 0 0,0 0 0,2 1 0,1-1 0,7 39 0,-6-57 15,1 0 0,0-1 1,1 1-1,0-1 0,0 0 1,1 0-1,0-1 0,1 1 0,0-1 1,1 0-1,0-1 0,14 15 1,-10-14 25,0 0-1,1-1 1,0-1 0,0 0 0,1-1 0,-1 0 0,1-1 0,1 0 0,23 5 0,5-2 79,0-2-1,0-2 1,0-2 0,47-3-1,-14-4 135,109-22-1,-110 10-188,-1-3 0,0-4 1,-2-2-1,-1-4 0,-1-2 0,-2-4 1,-1-2-1,-2-4 0,-2-2 1,83-77-1,-104 81-43,-2-1 0,-2-2 0,-2-2 1,-1-1-1,-3-2 0,-2-1 0,-2-1 0,-3-1 1,34-101-1,-51 129-31,-1-1 0,-1 0 0,-1 0 0,-1 0 0,-1 0 0,-1-1 0,-2 1 0,-3-29 0,2 42-53,0 0 0,0 0-1,-1 1 1,0 0 0,-1-1 0,-1 1-1,1 0 1,-1 1 0,-1-1 0,0 1-1,0 0 1,-1 1 0,0-1 0,-1 1 0,0 1-1,0-1 1,0 1 0,-1 1 0,0 0-1,-14-7 1,-23-6-170,-2 3-47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1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13027,'-18'19'1480,"8"-3"-672,18-6-168,21-5 1161,17-5-473,31 0-136,10-6-95,14-2-233,3-4-112,2 4-336,-2 1-272,-14 5-536,-9 4-240,-33 5 1160,-16 3-688,-25 3-16,-7 6-136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1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15939,'-13'3'1817,"16"-3"-905,13 0-288,23-5 1473,16-1-969,15-2-320,7 2-176,8 3-392,3-1-376,-3 0-712,-2 1 736,-16 3-168,-10 2-128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1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19 13715,'-1'-2'96,"0"1"-1,0-1 1,0 1 0,0 0 0,-1 0 0,1 0-1,0 0 1,-1 0 0,1 0 0,-1 0-1,0 0 1,1 0 0,-1 1 0,1-1-1,-1 0 1,0 1 0,0 0 0,1-1 0,-1 1-1,-3 0 1,-39-1 372,42 1-403,-12 2 214,0 0 0,0 1 0,0 0 0,1 1 0,-1 0 0,1 1-1,-21 11 1,0 3 158,-50 37 0,55-34-121,1 1-1,1 1 0,-36 42 1,47-47-81,0 2 0,2 0 0,0 1 0,2 0-1,-18 42 1,27-56-157,0-1 0,1 0-1,0 1 1,1-1-1,-1 1 1,1 0 0,1 12-1,0-16-41,0-1 1,1 1-1,-1-1 0,1 1 0,0-1 0,0 0 0,1 0 0,-1 1 0,1-1 0,-1 0 0,1 0 1,0 0-1,0-1 0,0 1 0,1 0 0,-1-1 0,1 0 0,-1 1 0,6 2 0,0 0 40,0-1-1,1 1 0,-1-2 0,1 0 0,0 0 0,0 0 1,0-1-1,1 0 0,13 0 0,3 0 129,0-2 1,31-3-1,-24-1 4,-1-1 0,0-2 0,0-1 0,0-1 0,-1-2 0,38-18 0,-52 20-107,0 0 0,-1-1 0,1 0 0,-2-2 0,0 0 0,0 0-1,-1-2 1,-1 1 0,0-2 0,-1 0 0,20-32 0,-26 36-81,-1 1 0,-1-2 0,0 1-1,0 0 1,-1-1 0,-1 0 0,0 0 0,0 0 0,-2 1 0,0-20 0,0 26-47,0-1 1,-1 1 0,1 0-1,-2 0 1,1 0 0,0 0-1,-1 0 1,0 1 0,0-1-1,0 0 1,-1 1 0,1-1-1,-1 1 1,0 0 0,-1 0-1,1 0 1,-1 1 0,1-1-1,-1 1 1,0-1 0,0 1-1,-1 1 1,1-1 0,-1 1-1,1-1 1,-10-2 0,10 4-75,-1 0 1,1 0-1,-1 0 1,1 1-1,-1-1 1,1 1-1,-1 1 1,1-1-1,-1 0 0,1 1 1,-1 0-1,1 0 1,-1 0-1,1 1 1,-6 3-1,-4 2-387,1 1 0,0 0-1,-15 13 1,1 0-102,12-11-99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1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20244,'1'5'306,"-1"1"0,0 0 0,0 0 0,0-1 0,0 1 0,-1 0-1,0-1 1,0 1 0,-3 6 0,-1 12 413,-4 40 422,-1 85-1,10-121-1114,1 0 0,1 0 0,2-1-1,1 1 1,12 42 0,-5-46-506,-7-19-790,-5-15-1591,-2 4 2476,0 1 0,0-1 0,-1 1 0,-6-10 0,9 14 358,-14-22-1192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30 20412,'0'-1'165,"-1"-1"0,0 0 0,1 0 0,-1 1 0,0-1 0,0 1 0,0-1-1,0 1 1,-1-1 0,1 1 0,0 0 0,-1-1 0,1 1 0,-1 0 0,1 0 0,-1 0-1,1 0 1,-1 0 0,0 0 0,1 1 0,-1-1 0,-3 0 0,2 0 36,-1 1 1,1 0-1,0 1 0,-1-1 1,1 0-1,0 1 0,0 0 1,0 0-1,-1 0 1,1 0-1,0 0 0,-3 2 1,-3 3-8,-1 0 1,1 0-1,0 1 0,0 0 1,0 1-1,-11 14 0,-4 15-188,22-34-13,1 0-1,-1-1 1,1 1-1,0 0 1,0 0 0,1 1-1,-1-1 1,0 0 0,1 0-1,0 0 1,0 6 0,0-9 5,0 0 0,0 1 0,1-1 1,-1 1-1,0-1 0,0 0 0,0 1 1,1-1-1,-1 1 0,0-1 1,0 0-1,1 1 0,-1-1 0,0 0 1,1 0-1,-1 1 0,1-1 0,-1 0 1,0 0-1,1 1 0,-1-1 0,1 0 1,-1 0-1,0 0 0,1 0 0,-1 0 1,1 1-1,-1-1 0,1 0 0,-1 0 1,1 0-1,-1 0 0,0 0 1,1-1-1,-1 1 0,1 0 0,0 0 1,20-6-37,-17 5 32,17-7 0,-7 2-37,1 1 0,-1 1 0,1 0 1,1 1-1,27-3 0,-40 6 29,0 0 0,1 1 0,-1-1-1,1 1 1,-1-1 0,0 1 0,0 0 0,1 0 0,-1 1 0,0-1 0,0 1 0,0-1-1,4 4 1,-4-2 2,0 0-1,-1 0 1,1 0-1,-1 0 1,0 0-1,0 0 1,0 1-1,0-1 1,-1 1 0,0-1-1,1 1 1,-1 0-1,0-1 1,0 8-1,1 5-13,-1 1-1,0 0 1,-2-1-1,0 1 1,-1 0-1,0-1 1,-9 29-1,1-13 164,-1-2 0,-1 1 0,-17 28 0,24-50-49,1-1 1,-1 1-1,-1-1 0,0-1 0,-12 14 1,18-21-78,-1 1 1,1-1-1,-1 1 0,1 0 1,-1-1-1,0 1 1,1-1-1,-1 1 1,0-1-1,1 1 0,-1-1 1,0 0-1,0 1 1,1-1-1,-1 0 1,0 1-1,0-1 0,0 0 1,1 0-1,-1 0 1,0 0-1,0 0 1,0 0-1,0 0 1,1 0-1,-1 0 0,0 0 1,0-1-1,0 1 1,1 0-1,-1 0 1,0-1-1,0 1 0,1 0 1,-1-1-1,0 1 1,1-1-1,-1 1 1,0-1-1,1 1 0,-1-1 1,1 0-1,-1 1 1,1-1-1,-1 0 1,1 1-1,-1-1 0,1 0 1,0 0-1,-1 1 1,1-1-1,0 0 1,0 0-1,0 0 1,-1 1-1,1-3 0,-1-4 14,-1-1-1,1 1 1,1 0-1,0-1 1,0-8 0,2-6-73,2-1 0,1 1 1,0 0-1,1 0 0,2 1 0,0 0 1,1 0-1,1 1 0,1 0 1,1 1-1,1 0 0,0 1 1,2 0-1,0 1 0,17-16 1,-27 29 37,0 0 0,0 1 0,1-1-1,-1 1 1,1 0 0,-1 0 0,1 1 0,0 0 0,11-3 0,-15 4 9,1 1 1,-1 0-1,1 0 1,-1-1-1,0 2 1,1-1-1,-1 0 0,0 0 1,1 1-1,-1-1 1,0 1-1,1 0 1,-1 0-1,0 0 0,0 0 1,0 0-1,0 0 1,0 1-1,0-1 1,0 1-1,0-1 0,0 1 1,-1 0-1,1-1 1,-1 1-1,1 0 0,-1 0 1,2 4-1,3 8 12,-5-11-6,0-1 0,0 1 0,0 0-1,0 0 1,0-1 0,1 1 0,-1-1 0,1 1 0,0-1 0,0 1-1,0-1 1,0 0 0,4 3 0,-5-5 3,-1 0 1,1 0-1,0 0 0,-1 0 0,1 0 1,0 0-1,-1-1 0,1 1 0,0 0 1,-1-1-1,1 1 0,-1 0 0,1-1 1,-1 1-1,1-1 0,-1 1 1,1-1-1,-1 1 0,1-1 0,-1 1 1,1-1-1,-1 1 0,0-1 0,1 0 1,-1 1-1,0-1 0,0 1 0,1-1 1,-1 0-1,0 1 0,0-1 1,0-1-1,5-24 246,-4 9-42,0 0 0,-1 0-1,0 0 1,-1 0 0,-1 0 0,-1 0 0,-9-30 0,95 74-2659,-63-23 1740,-1 0 1,1-2 0,31 0 0,-11-3-189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16508,'-9'0'2048,"7"0"-976,7 3-352,13-2 1993,8 4-1473,6-2-336,4-1-239,3 1-505,4-3-424,-1-3 312,-6-2-161,-8-7-63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1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1 685 16572,'0'0'39,"0"0"1,0 0 0,0 0 0,0 0 0,0 0 0,0 0 0,0 0 0,0 1 0,0-1 0,-1 0-1,1 0 1,0 0 0,0 0 0,0 0 0,0 0 0,0 0 0,0 0 0,0 0 0,0 0 0,0 0 0,0 1-1,0-1 1,0 0 0,1 0 0,-1 0 0,0 0 0,0 0 0,0 0 0,0 0 0,0 0 0,0 0 0,0 0-1,0 0 1,0 0 0,0 0 0,0 0 0,0 1 0,0-1 0,0 0 0,0 0 0,0 0 0,0 0-1,0 0 1,1 0 0,-1 0 0,0 0 0,0 0 0,0 0 0,0 0 0,0 0 0,0 0 0,0 0 0,0 0-1,0 0 1,0 0 0,0 0 0,1 0 0,-1 0 0,9-2 526,15-8 187,0-1-1,-1-2 1,0 0-1,-1-1 1,21-18-1,99-91 944,-127 108-1561,178-179 577,-161 157-706,-2-2 1,-1 0 0,36-70-1,-53 80-42,-11 21 3,-6 9 24,-9 9 15,5 0 2,0 0 0,0 1 0,2 0 0,-1 0 0,1 1 0,1 0 0,-6 15 0,2-5-2,-7 15 8,1 1 1,3 1 0,1 0-1,2 1 1,1 0 0,3 0-1,1 1 1,1 0 0,4 52-1,0-89-122,1 0 0,-1 0-1,1 0 1,0-1 0,0 1 0,2 6-1,-3-10 80,1 1 0,-1-1 0,0 1-1,0-1 1,1 1 0,-1-1 0,0 0 0,1 1 0,-1-1-1,1 1 1,-1-1 0,1 0 0,-1 1 0,1-1 0,-1 0-1,1 1 1,-1-1 0,1 0 0,-1 0 0,1 0 0,-1 1-1,1-1 1,-1 0 0,1 0 0,-1 0 0,1 0-1,0 0 1,-1 0 0,1 0 0,-1 0 0,1 0 0,-1 0-1,1 0 1,-1-1 0,1 1 0,0 0 0,-1 0 0,1-1-1,-1 1 1,1 0 0,-1 0 0,0-1 0,1 1-1,-1 0 1,1-1 0,-1 1 0,1-1 0,-1 1 0,0-1-1,1 1 1,-1-1 0,0 0 0,8-9-406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1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0 1 19580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20332,'3'-1'364,"0"1"-1,0 0 1,0 0-1,-1 1 1,1-1-1,0 0 0,0 1 1,0 0-1,-1-1 1,4 3-1,19 2 174,-21-5-532,0 0 0,-1 0 0,1-1 0,0 0 1,0 0-1,-1 0 0,1 0 0,0 0 0,-1-1 0,1 1 1,-1-1-1,0 0 0,1 0 0,2-4 0,-4 5-2,1-1 0,-1 0-1,-1 0 1,1 0-1,0 0 1,0 0-1,-1 0 1,1 0 0,-1-1-1,0 1 1,0-1-1,0 1 1,0-1 0,0 1-1,0-1 1,-1 1-1,1-1 1,-1 0-1,1 0 1,-1-3 0,0 5 2,0 0 0,0 0 0,0 1 0,0-1 0,0 0 1,-1 1-1,1-1 0,0 0 0,0 1 0,0-1 0,-1 0 1,1 1-1,0-1 0,-1 1 0,1-1 0,0 0 0,-1 1 1,1-1-1,-1 1 0,1-1 0,-1 1 0,1-1 0,-1 1 1,1 0-1,-1-1 0,1 1 0,-1 0 0,0-1 0,0 1 1,-1 0 5,1 0 0,0 0 0,-1 0 0,1 0 0,-1 0 0,1 1 1,0-1-1,-1 1 0,1-1 0,0 1 0,0-1 0,-1 1 0,-1 1 1,-3 2 42,0 1 0,0 0-1,-11 12 1,15-14-38,-1 0 0,1 1 0,0-1 0,0 1 0,0 0 0,1-1 0,-1 1 0,1 0 0,-1 7 0,-4 9 219,12-43-239,-5 19 68,-1-1-1,1 2 1,0-1-1,1 0 1,-1 0-1,1 0 1,-1 0-1,1 1 1,4-6-1,4 2 24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1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19724,'0'0'61,"0"-1"1,0 1-1,1 0 0,-1 0 1,0 0-1,0 0 0,0 0 0,1 0 1,-1 0-1,0 0 0,0 1 0,0-1 1,0 0-1,1 0 0,-1 0 0,0 0 1,0 0-1,0 0 0,0 0 0,1 0 1,-1 0-1,0 1 0,0-1 0,0 0 1,0 0-1,0 0 0,1 0 0,-1 0 1,0 1-1,0-1 0,0 0 0,0 0 1,0 0-1,0 0 0,0 1 0,0-1 1,0 0-1,0 0 0,0 1 1,-4 9 1458,-19 19-70,9-11-619,-30 52-84,-53 113 1,27-44-921,67-134 147,-35 58-725,35-59 552,0 1 0,-1-1 0,1 0 0,-1 0 0,0-1 0,0 1 0,0-1 0,-1 0 0,1 0 0,-1 0 0,-5 2 0,2-5-337,2-5-136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1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17620,'3'0'1672,"2"8"-960,-1 4-288,8 11 881,4 3-185,10 11-352,7 1-200,3 5-96,3 0-104,3-4-152,-2 0-24,1-4-112,-4-3-160,-7-7-568,-7-2-352,-3-10 784,-2-2-104,-1-5-160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93 8810,'5'-55'2908,"-3"34"52,-1 5 3428,-3 42-4953,0 0 1,-12 47-1,9-53-1484,0 0-1,2 0 0,1 1 0,0-1 0,3 38 0,-2-57 13,1-1-1,0 1 0,0 0 0,0-1 0,0 1 1,0-1-1,0 1 0,0-1 0,0 1 1,1 0-1,-1-1 0,0 1 0,0-1 1,0 1-1,1-1 0,-1 1 0,0-1 0,0 1 1,1-1-1,-1 1 0,0-1 0,1 0 1,-1 1-1,1-1 0,-1 0 0,1 1 0,-1-1 1,0 0-1,1 1 0,-1-1 0,1 0 1,-1 0-1,1 1 0,0-1 0,-1 0 0,1 0 1,-1 0-1,1 0 0,-1 0 0,1 0 1,-1 0-1,1 0 0,0 0 0,-1 0 0,1 0 1,-1 0-1,1 0 0,-1 0 0,1-1 1,-1 1-1,1 0 0,0-1 0,2 0-148,-1-1 0,1 0 0,-1 0 0,0 0 0,0 0-1,0 0 1,0 0 0,0 0 0,2-4 0,3-6-103,-1-1-1,-1 0 1,5-14 0,-7 16 126,15-39-595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13411,'-5'26'1640,"-6"12"-712,1 2-295,-1 6 999,2 0-360,3 0-272,4-5-111,5-5-481,6-6-304,10-13-640,1-6 528,1-7-160,2-1-81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2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91 14187,'2'-5'470,"0"0"-1,-1 0 1,0 1-1,0-1 1,0 0-1,-1 0 1,0 0-1,0 0 1,0 0-1,0 0 1,-1 0-1,0 0 1,0 0-1,-3-8 1,4 13-407,-1-1 0,1 0 0,0 1 1,-1-1-1,0 1 0,1-1 0,-1 0 0,1 1 0,-1 0 1,0-1-1,1 1 0,-1-1 0,0 1 0,1 0 0,-1-1 1,0 1-1,0 0 0,0 0 0,1 0 0,-1-1 1,0 1-1,0 0 0,1 0 0,-1 0 0,0 0 0,0 1 1,0-1-1,1 0 0,-1 0 0,0 0 0,0 1 0,1-1 1,-1 0-1,0 0 0,1 1 0,-1-1 0,0 1 0,1-1 1,-1 1-1,0-1 0,0 2 0,-3 1 37,0 1 0,1-1 1,-1 1-1,1 0 0,-4 5 0,-2 6-56,0 0-1,2 1 1,-1 0 0,2 0 0,0 0-1,1 1 1,1 0 0,0 0 0,-2 31-1,6-44-15,0 0 0,0 0 0,1 0 0,-1 0 0,1 0 0,0 0 0,0 0 0,0 0 0,0 0 0,1 0 0,2 4 0,-3-6 0,0-1 0,0 1 0,0-1 0,1 1-1,-1-1 1,0 0 0,1 0 0,-1 1 0,1-1 0,-1 0 0,1 0 0,0-1 0,-1 1 0,1 0 0,0 0 0,-1-1 0,1 1 0,0-1-1,0 0 1,0 1 0,0-1 0,-1 0 0,1 0 0,0 0 0,0 0 0,3-1 0,2-1 65,1 0 0,-1-1 0,0 0 0,0 0 0,0-1 0,-1 1 0,1-2 0,-1 1 0,0 0 0,0-1 0,-1-1 0,1 1 0,-1 0 0,9-14 0,-1 0 127,0 0 0,-1-1 1,15-36-1,-24 49-186,1 0-1,-2 0 1,1 0-1,-1-1 1,0 1-1,0-1 1,-1 0-1,0-11 1,-8 33-8,4-3-78,1 1 0,0-1 0,0 0 0,2 1 0,-1-1-1,1 0 1,1 1 0,2 15 0,-2-22-66,0 0 0,1 0 0,-1 0 0,1-1 0,0 1 0,0 0 0,0-1 0,1 1 0,-1-1 0,1 0 0,0 0 0,1 0 0,-1 0 0,1-1 0,-1 0 0,1 1 0,0-1 0,0 0 0,1-1-1,-1 1 1,6 2 0,3-1-107,0 0 0,1 0 0,-1-1 0,24 1 0,18 1-522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2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15651,'-6'28'1945,"-1"1"-1249,-1 0-312,2 2 1120,4 2-591,1-2-185,2-7-480,7-2-176,0-10-280,4-3-144,0-7-321,0-4-191,1-12 2145,0-7-1481,1-13 55,-2-6 17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74 143 20844,'-2'0'160,"-1"1"-1,0-1 0,0 1 0,1 0 1,-1 0-1,1 0 0,-1 0 0,1 0 1,-1 1-1,1-1 0,0 1 0,-1 0 1,1 0-1,0-1 0,0 1 0,0 0 1,1 1-1,-1-1 0,0 0 0,1 0 1,-1 1-1,-1 3 0,-1 2 73,1 0 0,0 0-1,0 0 1,1 0 0,-1 1 0,0 8 0,3-9-164,-1-1 1,1 1 0,1-1-1,-1 1 1,1 0 0,1-1-1,-1 0 1,1 1 0,4 8-1,-6-15-62,1 1 0,0 0 0,0 0 0,0 0 0,0 0-1,0-1 1,0 1 0,0-1 0,0 1 0,1-1 0,-1 1 0,0-1 0,1 1-1,0-1 1,-1 0 0,1 0 0,0 0 0,-1 0 0,1 0 0,0 0 0,0-1-1,0 1 1,0-1 0,0 1 0,-1-1 0,1 0 0,0 1 0,0-1 0,0 0-1,0 0 1,0 0 0,0-1 0,0 1 0,0 0 0,0-1 0,0 0-1,0 1 1,0-1 0,2-1 0,0 0 2,-1 0-1,0-1 0,0 1 1,0 0-1,0-1 1,-1 0-1,1 0 1,-1 1-1,0-1 0,0-1 1,0 1-1,0 0 1,0-1-1,-1 1 1,1 0-1,1-8 0,1-3 73,-1 0 0,3-29 0,-3-9 511,-6-95 0,3 147-585,0 0-1,0 0 1,0-1 0,0 1-1,0 0 1,0 0-1,0-1 1,0 1-1,0 0 1,0-1-1,0 1 1,0 0-1,0 0 1,0-1-1,0 1 1,0 0-1,0 0 1,1-1-1,-1 1 1,0 0-1,0 0 1,0-1-1,0 1 1,0 0-1,1 0 1,-1-1-1,0 1 1,0 0-1,1 0 1,-1 0-1,0 0 1,0-1 0,0 1-1,1 0 1,-1 0-1,0 0 1,1 0-1,-1 0 1,0 0-1,0 0 1,1 0-1,-1 0 1,0 0-1,0 0 1,1 0-1,-1 0 1,0 0-1,1 0 1,-1 0-1,0 0 1,0 0-1,1 0 1,-1 0-1,0 0 1,0 0-1,1 1 1,21 11-123,-10-5 38,6-1-70,0-1-1,0 0 1,1-1-1,0-2 0,-1 1 1,1-2-1,30-2 1,-16 1-169,36 5 1,-68-5 312,0 0-1,0 0 1,0 0 0,0 1 0,0-1-1,0 0 1,0 1 0,0-1-1,0 1 1,0-1 0,0 1-1,0-1 1,0 1 0,0 0 0,0-1-1,0 1 1,0 0 0,0 0-1,-1 0 1,1-1 0,0 1-1,-1 0 1,1 0 0,-1 0 0,1 0-1,-1 0 1,1 0 0,-1 0-1,0 1 1,1-1 0,-1 0-1,0 0 1,0 0 0,0 0-1,0 0 1,0 0 0,0 1 0,0-1-1,0 0 1,-1 2 0,-1 4 26,0 0 1,-1 0-1,1 0 1,-8 12-1,7-13 21,-8 16 94,6-14-58,0 1 1,1 1 0,0-1 0,0 0-1,1 1 1,0 0 0,-2 13 0,5-22-65,0-1 1,0 1 0,0 0-1,0 0 1,0 0 0,0-1-1,0 1 1,0 0 0,0 0-1,0 0 1,0 0 0,1-1-1,-1 1 1,0 0 0,0 0-1,1-1 1,-1 1 0,1 0-1,-1-1 1,1 1 0,-1 0 0,1-1-1,-1 1 1,1 0 0,-1-1-1,1 1 1,0-1 0,-1 1-1,1-1 1,1 1 0,1-1 1,-1 1 1,0-1 0,0 0 0,1 0 0,-1 0-1,0 0 1,0 0 0,1-1 0,-1 1-1,0 0 1,3-2 0,8-3 16,-1 0-1,0 0 1,11-8-1,-1-2-17,-1 0 1,0-1-1,-2 0 0,0-2 0,-1-1 0,0 0 0,-2-1 0,0-1 0,17-30 0,-23 24-7,-9 22-18,-7 18-21,-1 6 45,1 1 0,1 0 1,-5 33-1,9-47-6,0-1-1,1 1 1,-1 0-1,1 0 1,1 0-1,-1 0 1,1-1 0,0 1-1,1 0 1,-1 0-1,1-1 1,0 1-1,0-1 1,1 0-1,-1 0 1,1 0 0,7 9-1,-7-11 2,0-1 0,-1 0 1,1 0-1,0 0 0,0 0 0,1-1 0,-1 1 0,0-1 0,1 1 0,-1-1 1,0 0-1,1-1 0,0 1 0,-1-1 0,1 1 0,-1-1 0,1 0 0,-1 0 1,1-1-1,-1 1 0,1-1 0,0 0 0,-1 1 0,0-2 0,1 1 0,4-3 1,-1 1 26,0 0 1,0-1 0,-1 0-1,0 0 1,1 0 0,-1-1-1,-1 0 1,1 0 0,-1-1 0,0 0-1,7-9 1,-8 7 12,-1 1 0,0-1-1,-1 0 1,1 0 0,-1 1 0,-1-2 0,1 1-1,-2 0 1,1 0 0,-1 0 0,0 0 0,-1 0-1,1-1 1,-2 1 0,1 0 0,-1 0 0,-1 0-1,1 1 1,-1-1 0,0 1 0,-9-14 0,-1 8-181,13 13 70,0 0 1,-1 0-1,1 0 0,0 0 0,-1 0 0,1 1 1,0-1-1,-1 0 0,1 0 0,0 0 0,-1 0 1,1 0-1,0 0 0,0 1 0,-1-1 0,1 0 0,0 0 1,0 0-1,-1 1 0,1-1 0,0 0 0,0 0 1,0 1-1,-1-1 0,1 0 0,0 0 0,0 1 1,0-1-1,0 0 0,0 1 0,0-1 0,0 0 1,0 0-1,-1 1 0,1-1 0,0 0 0,0 1 1,0-1-1,0 0 0,1 1 0,-1-1 0,0 0 1,0 1-1,0-1 0,0 0 0,0 0 0,0 1 1,0 0-601,1-3 43,1-12-168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2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13435,'0'0'1640,"-3"12"-760,0 6-279,-1 11 1119,2 5-352,2 4-384,0 1-167,3-3-209,3 1-200,4-8-368,0-3-288,1-9-576,0-3-129,-7-10 681,-2-2-176,1 1-224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2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76 135 10066,'-3'-25'1152,"0"-2"1033,-1-47-1,5 66-381,2 9-278,0 14 44,-3 21-369,-1 0-1,-2-1 0,-9 45 0,-3 43-280,14-122-913,1 1 1,0-1-1,0 1 0,0-1 0,0 0 0,0 1 1,0-1-1,0 1 0,1-1 0,-1 0 0,0 1 1,1-1-1,-1 1 0,1-1 0,-1 0 0,1 0 1,0 1-1,0-1 0,0 0 0,-1 0 0,1 0 1,0 0-1,0 0 0,2 2 0,-1-3-1,0 1 1,0-1-1,0 1 0,0-1 0,1 1 0,-1-1 0,0 0 1,0 0-1,0 0 0,0 0 0,0-1 0,0 1 0,0 0 1,0-1-1,0 0 0,3-1 0,47-19 65,-38 14-48,0 1-1,1 0 1,24-5 0,-38 10-22,0 1 0,1 0 1,-1-1-1,0 1 0,0 0 0,0 0 0,1 0 0,-1 0 0,0 0 0,0 0 0,0 0 0,1 0 0,-1 0 0,0 1 0,0-1 0,0 0 0,0 1 0,0-1 0,1 1 1,-1-1-1,0 1 0,0 0 0,0-1 0,0 1 0,-1 0 0,1 0 0,0 0 0,0-1 0,0 1 0,-1 0 0,1 0 0,0 0 0,-1 0 0,1 1 0,-1-1 0,1 0 1,-1 0-1,1 0 0,-1 0 0,0 0 0,0 1 0,0-1 0,1 0 0,-1 0 0,-1 3 0,1 0 0,0 1 0,-1-1 0,0 0 0,0 1 1,0-1-1,-1 0 0,1 1 0,-1-1 0,0 0 0,0 0 0,-3 4 0,0-3 20,1 0 0,-1-1 0,0 1-1,0-1 1,0 0 0,-1-1-1,1 1 1,-1-1 0,0 0 0,0-1-1,0 1 1,0-1 0,-1 0-1,1-1 1,-1 0 0,-6 1 0,3-1 5,-1 0 0,1-1 1,-1 0-1,1-1 1,-1 0-1,1 0 1,0-2-1,0 1 0,-13-5 1,21 6-88,1 1 0,0-1 0,-1 1-1,1-1 1,-1 0 0,1 0 0,0 1 0,-1-1 0,1 0 0,0 0 0,0 0 0,0 0 0,0 0 0,0-1 0,0 1-1,0 0 1,0 0 0,0-1 0,1 1 0,-1-1 0,0 1 0,1 0 0,-1-1 0,1 1 0,0-1 0,-1 1-1,1-3 1,0 2-15,1 1 0,-1-1 0,1 1-1,-1-1 1,1 1 0,0-1 0,0 1 0,-1 0-1,1-1 1,0 1 0,0 0 0,0 0-1,1 0 1,-1 0 0,0 0 0,0 0-1,0 0 1,1 0 0,-1 0 0,0 1 0,1-1-1,-1 0 1,1 1 0,-1-1 0,1 1-1,-1 0 1,3-1 0,22-3-659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2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16524,'-6'128'5694,"-1"10"-4056,7-116-1611,2 0-1,0-1 1,1 1 0,8 26 0,-10-44-150,1-1-1,-1 1 1,1-1-1,0 1 0,0-1 1,3 4-1,-5-6 83,0-1-1,0 0 1,0 0 0,1 1 0,-1-1-1,0 0 1,0 0 0,0 0-1,1 1 1,-1-1 0,0 0 0,0 0-1,1 0 1,-1 0 0,0 1 0,0-1-1,1 0 1,-1 0 0,0 0-1,1 0 1,-1 0 0,0 0 0,0 0-1,1 0 1,-1 0 0,0 0-1,1 0 1,-1 0 0,0 0 0,0 0-1,1 0 1,-1 0 0,1-1-79,0 0 0,-1 0-1,1 0 1,-1 0 0,1 0 0,-1 0 0,0 0 0,1 0 0,-1 0 0,0 0 0,0 0 0,0 0 0,1 0 0,-1-3 0,0-4-225,-1-1 1,1 0-1,-4-14 1,-2-8-436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2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6 274 15123,'-3'0'2025,"1"0"-1121,5 2-160,5 1 1152,9-2-399,2 1-241,12-1-384,6 2-224,9-1-736,1 1-520,13 0 576,4-3-160,7-8-192</inkml:trace>
  <inkml:trace contextRef="#ctx0" brushRef="#br0" timeOffset="1">1420 0 20380,'1'1'113,"0"0"0,0-1 0,0 1 0,0 0 0,0 0 0,0 0 0,0 0 0,-1 0 0,1 0 0,0 0 0,-1 0 0,1 1 0,-1-1 0,1 0 0,-1 0 0,1 0 0,-1 1 0,0-1 0,0 0 0,1 1 0,-1-1 0,0 0 0,0 0 0,0 1 0,-1-1 0,1 0 0,-1 2 0,0 5 141,-1 0 1,-1 0 0,-4 11 0,1-5 267,2-3-389,-45 115 315,41-106-736,-2-1 0,-1 0 0,0-1-1,-17 21 1,25-36 64,1 0 0,-1 0 0,0 0 0,0-1 0,0 1 0,0-1 0,0 0 0,-6 3 0,8-5 152,0 1 0,0-1-1,0 0 1,0 0 0,0 1 0,0-1-1,0 0 1,0 0 0,0 0 0,0 0-1,0 0 1,1 0 0,-1-1 0,0 1-1,0 0 1,0 0 0,0-1-1,0 1 1,0-1 0,0 1 0,0-1-1,0 1 1,0-1 0,1 1 0,-1-1-1,0 0 1,1 1 0,-1-1 0,0 0-1,1 0 1,-1 1 0,1-1-1,-1 0 1,1 0 0,-1 0 0,1 0-1,-1 0 1,1-1 0,-8-20-588,-1-5-131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5:2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18044,'1'-5'1952,"7"13"-968,1 6-367,13 7 1183,2 3-256,11 6-607,4 0-233,10-1-120,1 0-360,4-4-792,-5-5-2337,-13-2 2561,-6 0-368,-3-5-272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923 108 14619,'-7'-9'205,"0"0"0,-1 1 0,0 0 0,0 0 1,-1 1-1,1 0 0,-2 0 0,1 1 0,-1 0 0,0 1 0,0 0 0,-1 0 0,1 1 0,-1 1 0,0 0 0,0 0 1,0 1-1,-1 1 0,1 0 0,-17 0 0,6 2-41,1 0 1,-1 1-1,1 2 0,-1 0 1,1 1-1,0 2 1,1 0-1,-1 1 0,-35 19 1,25-7-78,1 0 0,1 2 0,1 2 0,1 0 0,-45 54 0,38-36-47,2 2 0,2 2-1,-33 65 1,47-79-40,2 0 1,1 2-1,-11 45 0,20-63-7,1 0 0,1 0 0,0 0 0,1 0 0,1 0 0,0 0 0,2 0 0,-1 0 0,8 27 0,-7-36 5,1 0 0,0 1 0,0-1 0,0 0 0,1 0 0,0-1 0,1 1 0,-1-1 0,1 0-1,0 0 1,1-1 0,11 10 0,-8-9 4,0 0 0,1-1 0,0 1 0,0-2 0,0 0 0,1 0-1,0 0 1,12 1 0,7-1 23,0 0 0,1-3 0,-1 0 0,1-2 0,50-8 0,-32 1 20,0-2 1,0-3 0,-1-1-1,-1-3 1,-1-2-1,67-36 1,-80 36-19,-2-1 1,0-2-1,-1-1 0,-1-1 1,-1-1-1,-2-1 0,0-2 0,-2-1 1,27-41-1,-36 46-12,-2 0 1,-1-1-1,-1-1 1,11-38-1,-18 52-11,-1-1 0,0 0 0,-1 0 0,-1 0 0,0 0 0,-1 0 0,0 0-1,-1 0 1,0 0 0,-1 0 0,-5-18 0,5 26-46,0 0 0,0 0 0,-1 0-1,0 0 1,1 1 0,-2-1 0,1 1 0,0 0 0,-1 0 0,0 0-1,0 0 1,0 1 0,0 0 0,-1 0 0,0 0 0,1 0-1,-1 1 1,0-1 0,0 1 0,0 0 0,0 1 0,-10-3 0,-3 2-158,0 0 1,0 0-1,0 2 1,0 0 0,-28 4-1,-8 5-204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2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7748 12107,'14'-9'4425,"17"-1"-2257,-1-1-892,-14 1-92,26-17 0,6-6-146,57-35-911,-55 33-90,-20 13 70,43-41-1,-49 41-66,0 0 0,48-30-1,284-145-36,-330 182 0,0 0 0,-2-2 0,0-1 1,23-22-1,78-88-30,-25 23 43,-77 85 1,0 0 0,1 2-1,33-19 1,82-38-47,4-2-22,-118 62 53,-1-2 0,0 0 1,32-32-1,14-22 4,3 3 1,4 4 0,105-69-1,158-56-3,80-53-29,-287 149 15,-21 13 19,126-66-1,-97 72 3,140-76-14,190-154-6,-340 216 56,138-76-14,71-49-68,-218 124 42,269-182-6,278-175-24,20-10-201,-622 414 197,336-232-32,35-22 41,205-157-19,301-242 25,-701 532 18,112-82-67,-328 224 61,321-238-25,15 21 45,-338 223-9,224-140 66,-205 123 46,-1-1-1,-2-2 1,51-56 0,-75 71 8,-8 9 61,2-1 1,21-18-1,-32 29-193,0 1 0,0 0 0,0 0 0,1 0-1,-1 0 1,0 0 0,0 0 0,0-1 0,0 1 0,1 0-1,-1 0 1,0 0 0,0-1 0,0 1 0,0 0 0,0 0-1,0 0 1,0-1 0,0 1 0,0 0 0,1 0 0,-1 0-1,0-1 1,0 1 0,0 0 0,0 0 0,0-1 0,0 1-1,-1 0 1,1 0 0,0 0 0,0-1 0,0 1 0,0 0-1,0 0 1,0 0 0,0-1 0,0 1 0,0 0 0,-1 0-1,1 0 1,0 0 0,0-1 0,0 1 0,-10-7-30,8 6 23,-8-5-29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2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16796,'-10'6'2264,"5"1"-1320,5 6-296,1 4 1697,10 2-1321,6 4-128,6 3-144,0-3-199,11-3-289,2 2-72,0-9-192,-1-3-112,-3-7-408,-3-3-313,-4-8 1562,-3-7-841,-6-8-33,-2-6-103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15987,'-5'37'2161,"-8"-1"-1233,-6 4-272,-1 5 1321,1 10-889,-3 4-8,4 7-264,4 0-208,5-3-312,1-5-127,4-5-234,0-4-239,4-12-440,0-9-336,-3-18 848,3-8-192,-7-16-136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2:2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64 18844,'2'-5'1624,"1"5"-1184,-3 2-207,0 11 527,0 7-96,0 11-152,0 9-176,0 9-304,0 4-96,0 2-224,0 0-200,0-4-608,0-7-1641,-2-15 2217,1-10-392,-2-22-241</inkml:trace>
  <inkml:trace contextRef="#ctx0" brushRef="#br0" timeOffset="1">2 12 17292,'0'-1'62,"0"1"1,-1 0 0,1-1 0,0 1 0,0-1-1,0 1 1,0 0 0,0-1 0,0 1 0,0 0-1,0-1 1,0 1 0,0-1 0,0 1 0,0 0-1,0-1 1,0 1 0,1 0 0,-1-1 0,0 1-1,0 0 1,0-1 0,0 1 0,1 0 0,-1-1-1,0 1 1,0 0 0,1-1 0,-1 1-1,1 0 1,12-1 920,26 15-213,-29-9-386,67 25 11,-1 4-1,-1 3 0,71 48 1,-134-77-356,0 1 1,0 0-1,-1 1 1,0 0-1,-1 1 1,0 0-1,8 14 1,-14-20-6,-1 0 0,0 1 0,0-1 0,-1 1 0,0 0 0,0 0 0,0 0-1,-1 0 1,1 0 0,-2 0 0,1 0 0,-1 1 0,1-1 0,-2 0 0,1 0 0,-1 0 0,0 1 0,0-1 0,-4 9 0,1-4 43,-2 1 0,0-2 0,0 1 1,-1 0-1,0-1 0,-1-1 0,0 1 0,0-1 1,-1 0-1,0-1 0,-1 0 0,0-1 0,0 0 0,-18 9 1,4-4 74,1-1 1,-2-1 0,1-1-1,-1-1 1,-49 8 0,58-13-178,-1-1 0,0-1 0,1-1 1,-1 0-1,-24-4 0,37 4-5,0-1 0,-1 0-1,1 0 1,0 0 0,0 0 0,0-1-1,0 1 1,0-1 0,1 0 0,-1 0-1,0-1 1,1 1 0,0-1-1,-1 1 1,1-1 0,0 0 0,0 0-1,1-1 1,-1 1 0,1-1 0,-1 1-1,1-1 1,0 0 0,1 0 0,-1 0-1,-1-4 1,-1-37-237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44 115 20884,'4'-9'819,"12"-20"1294,-16 29-2095,0 0 0,0 0 0,0 0 0,0 0 0,0 0 0,0 0 1,0 0-1,0-1 0,0 1 0,0 0 0,0 0 0,0 0 0,0 0 0,0 0 1,0 0-1,0 0 0,0 0 0,1 0 0,-1 0 0,0-1 0,0 1 0,0 0 1,0 0-1,0 0 0,0 0 0,0 0 0,0 0 0,0 0 0,1 0 0,-1 0 0,0 0 1,0 0-1,0 0 0,0 0 0,0 0 0,0 0 0,0 0 0,0 0 0,1 0 1,-1 0-1,0 0 0,0 0 0,0 0 0,0 0 0,0 0 0,0 0 0,0 1 1,0-1-1,1 0 0,-1 0 0,0 0 0,0 0 0,0 0 0,0 0 0,0 0 1,0 0-1,1 9 904,-4 15 265,-24 111 237,15-83-1416,1 0-1,-4 78 1,15-129-9,0 1-1,0-1 1,0 0 0,-1 0 0,1 1 0,0-1 0,1 0 0,-1 1 0,0-1-1,0 0 1,0 0 0,1 1 0,-1-1 0,1 0 0,-1 0 0,1 0 0,0 1-1,-1-1 1,1 0 0,0 0 0,0 0 0,-1 0 0,2 1 0,-1-2-1,0-1 1,0 1 0,0 0-1,0-1 1,0 1-1,0 0 1,0-1 0,0 0-1,0 1 1,0-1 0,0 1-1,-1-1 1,1 0-1,0 1 1,-1-1 0,1 0-1,0 0 1,-1 0 0,1 0-1,-1 1 1,1-1 0,-1 0-1,1 0 1,-1 0-1,0 0 1,0 0 0,1-2-1,8-23 9,-2 0 0,0-1 0,-2 1 0,-1-1 0,-1-1 0,-1-31-1,-2 59-5,0 0-1,0 0 1,0-1 0,0 1-1,0 0 1,0 0-1,0-1 1,0 1-1,0 0 1,0 0-1,0 0 1,0-1-1,0 1 1,0 0-1,0 0 1,0 0-1,0 0 1,0-1-1,1 1 1,-1 0 0,0 0-1,0 0 1,0-1-1,0 1 1,0 0-1,0 0 1,1 0-1,-1 0 1,0 0-1,0 0 1,0-1-1,1 1 1,-1 0-1,0 0 1,0 0 0,0 0-1,1 0 1,-1 0-1,0 0 1,0 0-1,0 0 1,1 0-1,-1 0 1,0 0-1,0 0 1,0 0-1,1 0 1,-1 0-1,0 0 1,0 0-1,0 0 1,1 0 0,-1 1-1,0-1 1,0 0-1,0 0 1,0 0-1,1 0 1,-1 0-1,16 12 52,-4-3-29,-8-8-17,-1 0 0,0 0 0,0 0 0,1-1 0,-1 1-1,0-1 1,1 0 0,-1 0 0,1 0 0,-1 0 0,0-1 0,1 1 0,-1-1 0,7-2-1,-5 1 21,1-1-1,0 0 1,0 0-1,-1-1 1,0 0-1,1 0 0,5-6 1,0-2 37,0 0 1,-1-1 0,-1 0-1,0 0 1,12-24 0,-16 26 5,0 0 1,-1 0 0,0-1 0,-1 0-1,0 0 1,0 0 0,-2 0 0,1 0-1,-2-18 1,1 30-68,-1-1 0,0 1 0,0-1 0,0 1 0,0-1-1,0 0 1,0 1 0,0-1 0,0 1 0,0-1 0,0 1 0,0-1 0,-1 1 0,1-1 0,0 1-1,0-1 1,0 1 0,-1-1 0,1 1 0,0 0 0,0-1 0,-1 1 0,1-1 0,0 1 0,-1 0-1,1-1 1,-1 1 0,1 0 0,-1-1 0,1 1 0,0 0 0,-1-1 0,1 1 0,-1 0 0,1 0-1,-1 0 1,1 0 0,-1-1 0,1 1 0,-1 0 0,1 0 0,-1 0 0,1 0 0,-1 0 0,0 0-1,1 0 1,-1 1 0,1-1 0,-1 0 0,1 0 0,-1 0 0,1 0 0,-1 1 0,1-1 0,0 0-1,-1 0 1,1 1 0,-1-1 0,1 0 0,-1 1 0,-2 2-9,0-1 0,0 1 0,0 0 0,0-1 0,0 2 0,-4 5 0,-3 9-13,1 1 0,0 0 0,1 0 0,1 1 0,1 0 0,1 0 0,1 1 0,0 0 0,2-1 0,0 41 0,2-59 13,-1-1 1,1 1-1,1-1 1,-1 1-1,0-1 1,0 1-1,1-1 1,-1 1-1,1-1 1,-1 1-1,1-1 1,-1 0-1,1 1 1,0-1-1,0 0 1,0 1-1,0-1 1,0 0-1,0 0 1,0 0 0,0 0-1,0 0 1,0 0-1,1 0 1,-1 0-1,0-1 1,1 1-1,-1 0 1,2 0-1,1-1-20,-1 0 0,0 0 0,0 0 0,0 0 0,0-1 0,0 1 0,0-1 0,0 0 0,0 0-1,0 0 1,0 0 0,0-1 0,4-2 0,11-7-232,30-24-1,3-2-138,-50 36 384,0 0 0,0 0 1,0 0-1,1 1 0,-1-1 0,0 0 1,1 1-1,-1-1 0,0 1 0,1 0 1,-1-1-1,0 1 0,1 0 1,-1 0-1,1 0 0,-1 0 0,1 0 1,-1 0-1,0 0 0,1 0 0,-1 0 1,3 2-1,-3-1 10,0-1 0,0 1 0,0 1 0,0-1 0,-1 0 1,1 0-1,0 0 0,-1 0 0,1 1 0,-1-1 0,1 0 0,-1 0 0,1 1 0,-1-1 0,0 0 1,0 1-1,0-1 0,1 0 0,-1 1 0,-1-1 0,1 1 0,0-1 0,-1 2 0,0 7-160,0 0 1,-1 0-1,-1 0 0,0 0 0,0 0 0,-1-1 0,0 1 0,-5 8 0,2-10-156,6-8 311,1 1 0,0-1 0,0 0 1,-1 0-1,1 0 0,0 0 1,0 0-1,-1 0 0,1-1 0,0 1 1,0 0-1,-1 0 0,1 0 0,0 0 1,0 0-1,-1 0 0,1 0 1,0 0-1,0 0 0,0-1 0,-1 1 1,1 0-1,0 0 0,0 0 1,0 0-1,0-1 0,-1 1 0,1 0 1,0 0-1,0-1 0,0 1 0,0 0 1,0 0-1,0 0 0,0-1 0,-5-12-383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2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1653 127 13811,'-5'-8'337,"0"0"-1,0 0 1,-1 0-1,0 0 1,-1 1-1,1 0 1,-1 0 0,-10-7-1,11 11-287,0-1 0,0 1-1,0 0 1,0 0 0,0 1 0,-1-1 0,1 1-1,-1 1 1,1-1 0,-1 1 0,0 1 0,-12-1-1,-7 3 12,0 1-1,0 1 0,1 1 1,-1 1-1,1 1 0,-27 13 1,-140 74 81,132-60-121,1 3 1,1 3 0,3 2 0,1 2-1,2 2 1,-62 73 0,15 4 47,4 4-1,6 4 1,6 4 0,-116 258 0,183-357-87,2 0-1,1 1 1,2 0 0,-11 69 0,21-94 13,0 0-1,1-1 1,0 1-1,1 0 1,0-1-1,1 1 1,1-1-1,6 21 1,-6-24 1,1-1 1,0 0-1,0 0 1,0 0-1,1 0 1,0-1-1,0 0 1,1 0-1,0 0 1,0-1-1,0 0 1,0 0-1,1-1 1,8 5-1,1-1 2,0-2-1,0 0 1,1 0-1,0-2 0,0 0 1,0-1-1,0 0 1,0-2-1,30 0 1,-2-4 1,-1-1 0,70-16 0,2-8-69,-1-6 1,-2-4-1,172-85 0,-203 81-31,-2-5 1,128-98-1,-158 104 79,-1-2 1,-2-3 0,-2-1-1,65-91 1,-87 103 38,-1 0 1,-2-2-1,-2 0 1,-1-2-1,-2 0 1,11-41-1,-18 47-11,-2 0 0,-1 0 1,-1-1-1,-2 1 0,-1-1 0,-2 0 0,-9-62 0,-6 26-363,-4 1 0,-45-108 0,8 24-229,40 103 311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93 16796,'-56'9'6521,"56"-9"-6482,1 1 0,-1-1 0,0 0 0,0 0 0,0 0 0,0 0 0,0 0 0,0 0 0,0 0 1,0 0-1,0 0 0,0 0 0,0 1 0,0-1 0,0 0 0,0 0 0,0 0 0,0 0 0,0 0 0,0 0 0,0 0 0,0 0 0,0 1 0,0-1 0,0 0 0,0 0 0,0 0 1,0 0-1,0 0 0,0 0 0,0 0 0,0 1 0,0-1 0,0 0 0,0 0 0,0 0 0,0 0 0,0 0 0,0 0 0,0 0 0,0 0 0,0 0 0,0 0 0,-1 1 0,1-1 1,0 0-1,0 0 0,0 0 0,0 0 0,0 0 0,0 0 0,0 0 0,0 0 0,-1 0 0,1 0 0,0 0 0,0 0 0,0 0 0,0 0 0,0 0 0,0 0 0,0 0 0,-1 0 1,1 0-1,0 0 0,9 3 778,35-6-154,0-1-1,53-13 1,-23 4-494,257-42 75,-303 49-246,-18 4 4,1 0-1,21-2 1,-48 14 16,-77 16 10,-103 16 0,116-27-20,-171 37-21,211-48 10,39-4 3,1 0 0,0 0 0,0 0-1,0 0 1,0 0 0,-1 0 0,1 0-1,0 0 1,0 0 0,0 0 0,-1 0-1,1 0 1,0 0 0,0 0 0,0 0-1,0 0 1,-1 0 0,1 0 0,0 0 0,0 0-1,0 0 1,-1 0 0,1 0 0,0 0-1,0 0 1,0 0 0,0 0 0,-1-1-1,1 1 1,0 0 0,0 0 0,0 0-1,0 0 1,0 0 0,0-1 0,-1 1-1,1 0 1,0 0 0,0 0 0,0 0 0,0-1-1,0 1 1,0 0 0,0 0 0,0 0-1,0-1 1,0 1 0,0 0 0,0 0-1,0 0 1,0 0 0,0-1 0,0 1-1,0 0 1,0 0 0,0 0 0,0-1 0,0 1-1,0 0 1,1 0 0,6-8-14,12-4 13,1 1 0,0 1 1,0 0-1,1 2 0,42-11 0,112-14-10,-160 31 10,34-5-10,66-1-1,-495 41 26,357-31 3,14-2-21,1 1 0,-1 0 0,1 0 0,-1 1 0,1 0 0,0 0 0,-13 7 0,20-9 3,1 0 0,0 0 1,0 0-1,0 0 0,0 0 0,0 0 1,0 0-1,0 0 0,0 0 1,0 0-1,-1 0 0,1 0 0,0 0 1,0 0-1,0 0 0,0 0 0,0 1 1,0-1-1,0 0 0,0 0 0,0 0 1,0 0-1,0 0 0,0 0 1,0 0-1,0 0 0,0 1 0,0-1 1,0 0-1,0 0 0,0 0 0,0 0 1,0 0-1,0 0 0,0 0 0,0 0 1,0 1-1,0-1 0,0 0 1,0 0-1,0 0 0,0 0 0,0 0 1,0 0-1,0 0 0,0 0 0,0 0 1,0 1-1,0-1 0,1 0 0,-1 0 1,0 0-1,0 0 0,0 0 1,9 3-25,9 0 5,16-1-31,0-1 0,58-8 0,70-19-76,-75 10 32,96-18-467,-179 33 341,-7 0 81,-19 2 37,-35 6 107,-266 52 132,303-55-222,14-2-5,0 0-1,0-1 1,0 1-1,0-2 1,0 1 0,0-1-1,0 1 1,-1-2-1,1 1 1,0-1-1,0 0 1,-9-2-1,14 2 73,-1 1-1,1-1 0,0 0 1,0 1-1,0-1 0,0 0 1,0 0-1,0 0 0,0 0 1,0 0-1,0 0 0,1 0 0,-1 0 1,0 0-1,1-1 0,-1 1 1,1 0-1,-1 0 0,1-1 1,-1 1-1,1 0 0,0 0 1,0-1-1,-1 1 0,1 0 1,0-1-1,0 1 0,1-3 1,-1-21-314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5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882 60 8354,'56'-19'3433,"-51"17"-2373,0 0-1,-1-1 1,1 1-1,-1-1 1,1 0 0,-1 0-1,0 0 1,7-8-1,-11 11-985,0 0-1,0 0 1,0 0 0,1 0-1,-1 0 1,0-1-1,0 1 1,0 0 0,0 0-1,0 0 1,0 0-1,0 0 1,0-1 0,0 1-1,0 0 1,0 0 0,0 0-1,0 0 1,0 0-1,0-1 1,0 1 0,0 0-1,0 0 1,0 0-1,0 0 1,0-1 0,0 1-1,0 0 1,0 0-1,0 0 1,0 0 0,0 0-1,0-1 1,0 1-1,0 0 1,-1 0 0,1 0-1,0 0 1,0 0-1,0 0 1,0-1 0,-9-1 1236,-10 2-389,-13 4-530,-1 2 1,2 1 0,-46 16 0,-87 47 84,137-57-412,1 2 1,0 0-1,1 2 0,1 0 1,1 2-1,-31 31 0,45-41-61,1 0 0,0 1 0,0 0-1,1 1 1,1 0 0,-1 0 0,2 0-1,0 1 1,0-1 0,1 1 0,0 0-1,1 1 1,1-1 0,0 0 0,0 1-1,1 0 1,2 24 0,0-32-3,0-1 0,0 1 0,0 0 0,1-1 0,0 1 0,0-1 0,0 1 0,0-1 0,1 0 0,0 0 0,4 5 0,6 5 7,24 21-1,7 7-10,-39-35 6,0 0-1,0 0 0,-1 0 0,1 0 1,-2 1-1,1-1 0,-1 1 0,0 0 1,-1 0-1,0 0 0,0 0 0,-1 1 1,1 8-1,-2-4-3,-1-1 1,0 1-1,-1-1 0,0 1 0,-1-1 1,0 0-1,-10 23 0,-4 0-7,-2 0 0,-1-1-1,-2-1 1,-39 44 0,-115 112 54,84-94 15,88-91-51,-21 26-1,25-29-7,-1 1 0,0-1 1,0 0-1,1 0 0,-1 0 0,1 0 0,-1 0 1,1 1-1,-1-1 0,1 0 0,0 0 0,0 0 0,0 1 1,-1-1-1,1 0 0,0 1 0,1-1 0,-1 0 1,0 0-1,0 1 0,0-1 0,1 0 0,-1 0 1,1 1-1,0 1 0,0-2 0,1 0 1,-1 0-1,1-1 0,-1 1 0,1 0 1,-1 0-1,1-1 0,-1 1 1,1-1-1,0 1 0,-1-1 0,1 0 1,-1 0-1,1 1 0,0-1 1,0 0-1,-1-1 0,1 1 0,2-1 1,37-6-21,-35 6 11,14-4 6,-4 0-4,0 1 0,0 1 0,0 1 1,1 0-1,21 1 0,-35 2 6,1-1 0,-1 0 0,0 1 0,1 0 0,-1 0 0,1 0 0,-1 0 0,0 0 0,0 1 0,0-1 0,0 1 0,0 0 0,0 0 0,0 0 0,0 1 0,-1-1 0,1 0 0,-1 1 0,0 0 0,0 0 0,0-1 0,0 1-1,0 0 1,0 1 0,-1-1 0,0 0 0,1 0 0,-1 1 0,-1-1 0,2 6 0,0 3 2,-1 1 0,0-1 0,-1 0 0,-1 0-1,0 0 1,0 1 0,-1-1 0,-1 0 0,0-1 0,-1 1 0,-6 14-1,-8 14 11,-41 66 0,44-82-12,-152 246 22,157-255-29,2 1-1,-1 0 1,-5 19-1,12-30-4,0 0 0,1 0 0,0 0 0,0 0 0,0 0 0,1 0-1,-1 1 1,1-1 0,1 0 0,-1 0 0,1 1 0,-1-1 0,2 0-1,-1 0 1,2 5 0,11 25-38,-1 0-1,-2 1 0,7 41 1,-13-50 47,1 1 0,2-1 1,20 51-1,-24-71-3,-1-1 0,1 1-1,0 0 1,0-1 0,1 0-1,0 0 1,0 0 0,0-1 0,1 1-1,0-1 1,0-1 0,0 1 0,1-1-1,-1 0 1,1-1 0,0 1-1,0-1 1,0-1 0,11 4-1,-5-5-79,0 1 0,-1-2-1,1 0 1,0 0 0,-1-1-1,1-1 1,-1 0 0,1 0-1,-1-2 1,0 1-1,0-2 1,0 1 0,-1-2-1,1 1 1,-1-2 0,12-8-1,42-29-174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3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 9122,'0'-1'194,"-1"-1"1,0 0-1,0 1 1,-1 0-1,1-1 0,0 1 1,0 0-1,-1-1 0,1 1 1,-3-1-1,2 2 957,11 9-525,-9-9-553,1 1-1,-1-1 0,1 1 1,-1-1-1,1 1 0,-1-1 0,1 1 1,0-1-1,-1 0 0,1 1 0,0-1 1,-1 0-1,1 1 0,0-1 0,-1 0 1,1 0-1,0 0 0,0 0 0,-1 0 1,1 0-1,0 0 0,0 0 1,-1 0-1,1 0 0,0 0 0,0 0 1,-1 0-1,1-1 0,0 1 0,-1 0 1,1 0-1,0-1 0,-1 1 0,1-1 1,0 1-1,-1 0 0,1-1 0,-1 1 1,1-1-1,-1 0 0,1 1 1,0-2-1,9-7 623,-15 14-782,3-4 97,0-1 1,0 0-1,-1 1 1,1-1-1,0 0 1,0-1-1,-1 1 1,1 0-1,0-1 1,0 1-1,-1-1 1,-1 0-1,3 0-15,-16-4-75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3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12231 9930,'-11'-9'1799,"2"4"466,9 5-2201,-1 1 0,1-1 1,0 1-1,-1 0 0,1-1 0,0 1 0,-1 0 1,1 0-1,0-1 0,0 1 0,0 0 0,-1 0 1,1-1-1,0 1 0,0 0 0,0 0 0,0-1 1,1 1-1,-1 1 0,0-2-52,0 1-1,0-1 1,0 0 0,0 0-1,0 0 1,0 1 0,0-1 0,0 0-1,0 0 1,0 0 0,0 1-1,0-1 1,0 0 0,0 0 0,0 1-1,0-1 1,1 0 0,-1 0-1,0 0 1,0 0 0,0 1 0,0-1-1,0 0 1,1 0 0,-1 0-1,0 0 1,0 0 0,0 1 0,0-1-1,1 0 1,-1 0 0,0 0-1,0 0 1,0 0 0,1 0 0,-1 0-1,0 0 1,0 0 0,1 0-1,-1 0 1,0 0 0,0 0 0,0 0-1,1 0 1,-1 0 0,0 0-1,0 0 1,0 0 0,1 0-1,-1 0 1,0 0 0,0 0 0,0-1-1,1 1 1,-1 0 0,0 0-1,0 0 1,0 0 0,0 0 0,1-1-1,-1 1 1,0 0 0,0 0-1,0 0 1,0 0 0,1-1 0,15-15 918,-9 10-422,2-2-388,-1-1 0,1 1 0,-1-2 0,7-10 0,10-12 56,-14 19-136,0 1-1,1 0 1,0 1-1,1 0 1,20-12 0,-1 0-23,-1 0-1,50-49 1,-53 43-4,39-53 0,-31 35 29,2-5-41,36-63 0,21-31 11,-73 119-15,1 1-1,2 1 1,36-30 0,88-56 18,-113 85-15,-19 14-7,-1-2-1,-1 0 1,0 0-1,-1-2 1,13-17-1,54-91 3,-3 6 34,-47 76-21,3 1 0,1 2 0,2 1 0,57-44 0,-53 50-16,-1-2-1,-1-2 1,-2-1-1,-1-2 1,-2-1 0,31-51-1,-63 89 10,121-180 64,-88 135-44,73-75 0,41-13 25,-75 71-29,69-78 0,-45 26-6,70-76-15,-95 118 3,25-24-7,134-174 1,38-69 36,104-104 1,-67 51-42,-188 245 0,-21 19 38,102-177 0,157-240-6,36-18-66,-56 76-16,-22-2 71,25 0 14,-300 438-9,225-312-30,135-179 43,-109 129-3,-39 51-37,-205 302 20,264-377 112,6 0 36,-97 143-101,-24-17 4,-139 216 65,74-98 0,83-78 147,-87 113-182,244-252 95,-365 407-425,-6 4 270,1 1 0,0 0 0,-1-1 1,1 1-1,0-1 0,-1 1 0,1-1 0,-1 1 0,1-1 0,-1 1 0,1-1 1,-1 1-1,1-1 0,-1 0 0,0 1 0,1-1 0,-1 0 0,0 1 0,0-1 1,1 0-1,-1 0 0,0 1 0,0-1 0,0 0 0,0 0 0,0 1 0,0-1 1,0 0-1,0 0 0,0 1 0,0-1 0,0 0 0,-1 0 0,1 1 0,0-1 1,-1 0-1,1 1 0,0-1 0,-1 0 0,1 1 0,-1-1 0,1 0 1,-1 1-1,1-1 0,-1 1 0,1-1 0,-1 0 0,-13-13 116,-5-2 86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5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17372,'0'0'30,"0"0"1,0 0-1,0 0 1,0 0-1,0 0 1,0-1-1,0 1 1,0 0 0,0 0-1,0 0 1,0 0-1,0 0 1,0 0-1,0 0 1,0 0-1,0 0 1,0 0-1,0 0 1,0 0-1,0-1 1,0 1-1,1 0 1,-1 0-1,0 0 1,0 0 0,0 0-1,0 0 1,0 0-1,0 0 1,0 0-1,0 0 1,0 0-1,0 0 1,1 0-1,-1 0 1,0 0-1,0 0 1,0 0-1,0 0 1,0 0 0,0 0-1,0 0 1,0 0-1,0 0 1,1 0-1,-1 0 1,0 0-1,0 0 1,0 0-1,0 0 1,0 0-1,0 1 1,0-1-1,0 0 1,0 0 0,0 0-1,0 0 1,0 0-1,0 0 1,0 0-1,1 0 1,8 9 894,14 16-363,-17-19-307,82 93 239,-4 5 0,-4 3 0,67 120 1,-125-187-274,-2 2 0,-1 0 0,-3 1 0,-1 1 0,16 82 0,-25-89-14,-2 0 1,-2 0-1,-1 0 0,-1 0 0,-2 0 1,-2 0-1,-15 63 0,-3-29-30,-3 0 0,-47 89 0,51-114-362,-21 50-1904,42-95 2069,-7 11-344,7-12 356,0 0 0,-1 0 0,1 0 0,0 1 0,0-1-1,0 0 1,0 0 0,0 0 0,0 0 0,-1 0-1,1 0 1,0 0 0,0 0 0,0 0 0,0 0-1,-1 1 1,1-1 0,0 0 0,0 0 0,0 0-1,0 0 1,-1 0 0,1 0 0,0 0 0,0 0 0,0 0-1,-1 0 1,1-1 0,0 1 0,0 0 0,0 0-1,0 0 1,0 0 0,-1 0 0,1 0 0,0 0-1,0 0 1,0 0 0,0 0 0,0-1 0,-1 1 0,1 0-1,0 0 1,0 0 0,0 0 0,0 0 0,0-1-1,0 1 1,0 0 0,0 0 0,0 0 0,0 0-1,0-1 1,0 1 0,-1 0 0,1 0 0,0 0-1,0 0 1,0-1 0,0 1 0,1 0 0,-1 0 0,0 0-1,0-1 1,0 1 0,-1-15-608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5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 18452,'-1'0'86,"1"-1"-1,-1 1 1,1 0-1,-1-1 1,0 1-1,0 0 1,1-1-1,-1 1 1,0 0 0,1 0-1,-1 0 1,0 0-1,0 0 1,1 0-1,-1 0 1,0 0-1,1 0 1,-1 0 0,0 0-1,0 0 1,1 0-1,-1 1 1,0-1-1,1 0 1,-1 0 0,0 1-1,1-1 1,-1 1-1,0-1 1,1 0-1,-1 1 1,1-1-1,-1 1 1,1 0 0,-1-1-1,1 1 1,-1-1-1,1 1 1,-1 1-1,-1 2 157,1 1-1,-1 0 0,1 0 1,0 0-1,0 6 0,0-4 115,-9 59 698,3 1 0,5 134-1,2-197-1032,1 7 19,0 0 0,0-1 0,1 1 0,3 10 0,-5-20-37,1 0 0,-1 0 0,0 1 0,1-1 0,-1 0 0,0 0 0,1 0 0,0 0 0,-1 0 0,1 0 0,-1 0 0,1 0 0,0 0 0,0 0 0,0 0 0,-1-1 0,1 1 0,0 0 0,0 0 0,0-1 0,0 1 0,0-1 0,0 1 0,1-1 0,-1 1 0,0-1 0,0 0 0,0 1 0,0-1 0,0 0 0,1 0 0,-1 0 0,0 0 0,0 0 0,0 0 0,1 0 0,-1 0 0,0-1 0,0 1 0,0 0-1,0-1 1,0 1 0,0-1 0,0 1 0,0-1 0,1 0 0,5-3-40,-1-1-1,-1 0 0,1 0 1,-1 0-1,1 0 0,-2-1 1,1 0-1,7-12 0,28-58-932,-33 63 710,-6 10 202,38-84-2090,-35 76 1410,-1-1 0,1 1 0,-2-1 0,0 0 0,2-23 0,-4 35 686,0-1 0,0 1 0,0-1 0,0 1 0,0-1 0,0 1 0,0 0-1,0-1 1,0 1 0,0-1 0,0 1 0,0-1 0,0 1 0,0-1-1,0 1 1,0 0 0,-1-1 0,1 1 0,0-1 0,0 1 0,-1 0 0,1-1-1,0 1 1,0 0 0,-1-1 0,1 1 0,-1-1 0,-7 9-544,-7 20 756,7 0 453,1 0 0,1 1 0,2-1 0,1 1 0,1 0 0,1 0-1,2 0 1,4 34 0,-3-53-556,0 0 1,0-1-1,6 14 0,-7-21-97,-1 0 0,1-1 0,0 1 0,0 0 0,0-1 1,0 1-1,0-1 0,1 1 0,-1-1 0,0 0 0,3 2 0,-4-2 8,1-1 0,0 0 1,-1 0-1,1 1 0,0-1 0,0 0 1,-1 0-1,1 0 0,0 0 0,0 0 1,-1 0-1,1 0 0,0 0 0,0 0 1,-1 0-1,1 0 0,0 0 0,0-1 1,-1 1-1,1 0 0,0 0 0,-1-1 1,1 1-1,0-1 0,-1 1 0,1-1 1,0 1-1,0-1 0,11-15-317,1-11-129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5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17956,'0'1'76,"0"-1"0,1 0 0,-1 1 0,0-1 0,0 0 0,0 1 0,1-1 0,-1 0 0,0 1 0,0-1 0,0 1 0,0-1 0,0 0 0,0 1 0,0-1 0,0 1 0,0-1 0,0 0 0,0 1 0,0-1 0,0 1 0,0-1 0,0 0 0,0 1 0,0-1 0,0 1 0,0-1 0,-1 0 0,1 1 0,0-1 0,0 0 0,-1 1 0,1-1 0,-1 1 0,-18 48 1650,-14 42 356,30-79-1893,-1 1 0,2-1 0,0 1 0,0 0 0,1 14-1,1-24-162,0-1-1,0 0 0,0 1 1,0-1-1,1 0 1,-1 1-1,1-1 0,0 0 1,-1 0-1,1 0 0,0 1 1,0-1-1,1 0 0,1 3 1,-2-4-18,1 0 0,-1 0 0,0 0 0,1 0 1,-1 0-1,1 0 0,-1 0 0,1-1 0,-1 1 1,1-1-1,0 1 0,-1-1 0,1 1 1,0-1-1,3 0 0,4 0-26,0-1 0,0-1 0,0 0-1,0 0 1,0 0 0,9-5 0,4 0-45,-14 5 13,1-1 0,0 1 0,17-1 0,-23 3 37,-1 0 1,0 0-1,1 0 0,-1 0 0,0 1 1,1-1-1,-1 1 0,0-1 0,1 1 0,-1 0 1,0 0-1,0 0 0,0 0 0,0 0 0,0 1 1,0-1-1,0 1 0,0-1 0,-1 1 1,4 3-1,-2-1-4,0 1 1,-1-1-1,0 1 1,1 0-1,-1 0 1,-1 0-1,1 0 0,-1 0 1,0 0-1,0 0 1,0 1-1,-1-1 1,0 7-1,-1-4 20,0 1 0,0 0 0,-1-1-1,0 1 1,0-1 0,-1 0 0,-7 15-1,7-15 24,-1-1-1,-1 1 1,0-1-1,0 1 1,0-1-1,-1-1 1,0 1-1,0-1 1,0 0-1,-1-1 1,0 1-1,0-1 1,-1-1-1,1 1 1,-1-1-1,0-1 1,-9 4-1,13-6-78,0 0-1,0-1 0,0 1 1,0-1-1,-1 0 1,1 0-1,0 0 0,0-1 1,0 0-1,0 1 1,0-1-1,0-1 0,0 1 1,1 0-1,-1-1 0,0 0 1,1 0-1,-1 0 1,1 0-1,0-1 0,-1 1 1,1-1-1,1 0 1,-1 0-1,0 0 0,-3-6 1,-2-2-76,2-1 0,-1 1 0,1-2 0,1 1 0,0 0 0,-5-26 0,-4-32-408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5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14091,'22'-7'1752,"-2"2"-975,0 1-361,4 1 1400,4 0-936,4-1-768,-2-2 240,6 0-360,-1-3-56</inkml:trace>
  <inkml:trace contextRef="#ctx0" brushRef="#br0" timeOffset="1">395 25 19340,'-19'36'1608,"10"-24"-1170,2 1-1,0 1 1,1-1 0,0 1-1,1 1 1,-6 25 0,10-39-409,1 0 0,0-1 0,0 1 0,0 0 1,0 0-1,0-1 0,0 1 0,0 0 0,0 0 1,0-1-1,0 1 0,0 0 0,0 0 0,0-1 0,0 1 1,1 0-1,-1 0 0,0-1 0,1 1 0,-1 0 0,0-1 1,1 1-1,-1-1 0,1 1 0,-1 0 0,1-1 1,-1 1-1,1-1 0,0 1 0,-1-1 0,2 1 0,0-1-6,-1 0-1,1 0 1,0 0 0,-1 0-1,1 0 1,0 0-1,-1 0 1,1-1-1,-1 1 1,1-1-1,0 1 1,-1-1-1,3-1 1,6-3-12,0-1 1,-1 0-1,10-8 1,-7 4-8,0-1-1,-1 0 1,12-17 0,-19 24-12,-1 0-1,0 0 1,0 0 0,-1-1-1,1 1 1,-1-1 0,0 0-1,0 0 1,-1 0 0,1 0-1,-1 0 1,0 0 0,0-9-1,-1 12-12,0 1 0,0 0-1,0-1 1,-1 1-1,1 0 1,0-1-1,-1 1 1,0 0 0,1-1-1,-1 1 1,1 0-1,-1 0 1,0 0 0,0 0-1,0 0 1,0 0-1,0 0 1,0 0 0,0 0-1,-2-1 1,0 0-60,1 1 0,-1 0 0,0 0 0,1 1 1,-1-1-1,0 0 0,1 1 0,-1-1 0,-5 1 1,2 0-42,0 1 0,1-1 0,-1 1 0,1 0 0,-1 0 0,1 1 0,0-1 1,0 1-1,-10 5 0,-2 8-306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17044,'13'16'1864,"7"10"-1000,0 1-328,5 2 1113,7 8-505,6 0-304,0-3-160,2-4-336,-2-4-40,-2-9-160,-3-6-72,-4-10-360,-4-4-264,-2-12-640,-3-5 1008,0-15-160,-4-6-200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19092,'0'-1'61,"0"1"0,0 0 0,0 0 0,0 0 0,0 0 0,0 0 0,0 0 0,0 0 1,0 0-1,0 0 0,-1 0 0,1 0 0,0 0 0,0 0 0,0 0 0,0 0 0,0 0 0,0 0 0,0 0 0,0-1 0,-1 1 0,1 0 0,0 1 0,0-1 0,0 0 0,0 0 0,0 0 0,0 0 0,0 0 0,-1 0 1,1 0-1,0 0 0,0 0 0,0 0 0,0 0 0,0 0 0,0 0 0,0 0 0,0 0 0,0 0 0,0 0 0,-1 0 0,1 1 0,0-1 0,0 0 0,0 0 0,0 0 0,0 0 0,0 0 0,0 0 0,0 0 1,0 0-1,0 1 0,0-1 0,0 0 0,0 0 0,0 0 0,0 0 0,0 0 0,0 0 0,0 0 0,0 0 0,0 1 0,0-1 0,-3 15 1868,0 17-363,4 10-965,2-1 0,2 1 0,17 70 1,-22-111-584,0 0 1,0 0 0,0 1-1,1-1 1,-1 0 0,1 1-1,-1-1 1,1 0 0,-1 0-1,1 0 1,0 0 0,-1 0-1,1 0 1,0 1 0,0-2-1,0 1 1,0 0 0,0 0-1,0 0 1,0 0 0,0-1 0,2 2-1,-2-2-2,0 0 0,0-1 0,0 1 0,0 0 0,-1-1-1,1 1 1,0-1 0,0 1 0,0-1 0,0 1 0,-1-1 0,1 1-1,0-1 1,-1 0 0,1 1 0,0-1 0,-1 0 0,1 0 0,-1 1 0,1-1-1,-1 0 1,1 0 0,-1 0 0,0 0 0,0 0 0,1 0 0,-1 0-1,0 1 1,0-1 0,0-2 0,5-23 190,-2 1-1,-1-1 1,-1 0-1,-1 1 1,-7-52 0,6 69-196,0 1 0,0-1 0,-1 1 1,0 0-1,0 0 0,-1 0 0,1 0 0,-6-8 1,7 27-1110,5 12-84,-3-20 941,1 0-1,0-1 1,0 1 0,0-1 0,0 1-1,1-1 1,-1 0 0,1 0 0,0 0-1,0 0 1,0 0 0,0-1-1,1 1 1,-1-1 0,1 0 0,-1 0-1,1 0 1,0-1 0,-1 1 0,1-1-1,0 0 1,0 0 0,0 0 0,0-1-1,0 1 1,1-1 0,-1 0 0,5-1-1,19-4-916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17452,'-7'18'2080,"-6"19"-1016,-2 6-391,-3 15 1319,-2 10-424,1 5-527,1 4-193,1-1-328,3 1-136,4-12-416,5-5-192,1-17-600,1-6-393,1-16 961,4-7-232,4-13-200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16211,'3'8'2353,"-2"9"-1329,-1 9-440,-3 6 2553,-3 9-2057,2 5-288,-1 5-344,0-1-183,4-2-345,-1-9-345,2-6-823,2-11 1080,1-12-208,-1-10-152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14947,'9'0'3036,"20"0"-404,52 9 1,32 19-1009,-71-15-1520,-1 3 0,0 1-1,43 27 1,-62-31-86,0 0 0,21 20 0,-37-29-5,-1 0 1,0 1-1,-1 0 1,1 0-1,-1 0 1,0 0-1,0 1 1,-1-1-1,0 1 1,0 0-1,0 0 1,0 1-1,1 8 0,-3-12 20,-1-1-1,0 1 0,1 0 1,-1-1-1,-1 1 0,1-1 1,0 1-1,-1-1 0,1 1 1,-1-1-1,0 1 0,1-1 1,-1 1-1,0-1 0,-1 0 0,1 0 1,-3 4-1,1-2 34,0-1 0,-1 1 0,0 0 0,0-1 1,0 0-1,0 0 0,0 0 0,-7 2 0,-7 3 189,-1-1-1,0 0 1,-29 5 0,43-11-207,-23 6 7,0-2 1,0-1-1,0-1 1,0-2-1,-47-3 1,73 2-202,0 0-1,0-1 1,0 1 0,0-1-1,1 1 1,-1-1 0,0 0-1,0 0 1,0 0 0,1 0 0,-2-1-1,2 2 116,1 0-1,0 0 1,0 0-1,0-1 1,0 1-1,-1 0 1,1 0-1,0 0 1,0 0-1,0-1 1,0 1-1,0 0 1,0 0-1,0 0 1,0-1-1,0 1 1,0 0-1,0 0 1,0-1-1,0 1 1,0 0-1,0 0 1,0 0-1,0-1 1,0 1-1,0 0 1,0 0-1,0 0 1,0-1-1,0 1 1,0 0-1,0 0 1,0-1-1,13-5-480,9 1-298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18332,'-12'18'1976,"12"-4"-1111,9-5-297,27-4 1320,10-5-584,24-3-415,7-3-193,10-2-256,2 1-80,-7 0-328,-5 3-184,-21 2-752,-10 5-361,-29 2 985,-12 1-208,-14 0-216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17356,'11'21'2120,"18"-12"-992,12-2-351,16-9 1263,7-1-568,8-3-279,0-2-193,0 2-688,-5-3-600,-16-5 344,-8-4-144,-14-8-96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61 17324,'2'-1'346,"22"-12"1989,-24 13-2268,0 0 1,1-1-1,-1 1 1,1 0-1,-1-1 0,0 1 1,1-1-1,-1 1 1,0-1-1,1 1 1,-1 0-1,0-1 1,1 1-1,-1-1 1,0 1-1,0-1 0,0 0 1,0 1-1,1-1 1,-1 1-1,0-1 1,0 1-1,0-1 1,0 1-1,0-1 0,0 1 1,0-1-1,-1 1 1,1-1-1,0 0 1,0 1-1,0-1 1,-1 1-1,1-1 1,0 1-1,0-1 0,-1 1 1,1 0-1,0-1 1,-1 1-1,1-1 1,0 1-1,-1 0 1,1-1-1,-2 0 1,-2-2 198,-1 0 0,0 1 0,0-1 0,-1 1 0,1 0 0,0 0 0,-1 0 0,1 1 0,-1 0 0,0 0 0,-8 0 0,-3 0-24,-1 1 0,-25 3 0,29-1-216,0 1 0,0 0 0,1 1 0,-1 1 1,1 0-1,0 1 0,0 0 0,1 1 0,0 0 0,0 1 1,1 1-1,0 0 0,-17 18 0,20-20-13,1 1 1,1 1-1,-1 0 0,1 0 1,1 0-1,0 0 0,0 1 0,1 0 1,0 0-1,0 0 0,1 0 1,1 1-1,0-1 0,0 1 0,1 0 1,0-1-1,1 1 0,2 18 1,0-22-2,0 1 1,0-1 0,1 0 0,0 1 0,0-1 0,1-1 0,0 1-1,0 0 1,0-1 0,1 0 0,0 0 0,0 0 0,1-1 0,-1 0-1,1 0 1,0 0 0,1-1 0,10 6 0,0 0-66,1-2-1,0 0 1,0-1 0,1-1 0,-1 0 0,25 3 0,-17-5-16,0-1 0,0-1 0,36-2 0,-47-1 72,0-1 1,-1 0-1,1-1 1,-1-1-1,0 0 1,0-1-1,19-9 0,-20 6-55,-1 0-1,13-11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20316,'-6'11'1753,"0"11"-1217,-2 4-232,2 10 704,1 6-304,4 2-256,1 5-136,4-5-328,4-1-192,3-9-520,1-5-328,-1-8 784,-4-7-152,-5-12-192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17148,'0'9'1824,"17"-5"-1032,9-1-336,17-3 1081,17 0-465,16-2-648,7 1-384,7-6 1280,-1-2-1168,-2-5-56,-4-2 24</inkml:trace>
  <inkml:trace contextRef="#ctx0" brushRef="#br0" timeOffset="1">1147 0 20324,'9'6'1793,"-9"7"-1169,0 0-280,1 7 864,3 3-448,3 9-296,2 2-167,2 4-402,0 0-263,3 1-808,-2-6 464,-5-2 392,-2-6-200,-10-13-184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12 628 15179,'-2'11'2249,"14"-4"-953,11-2-512,19-7 2457,10 1-1737,14-2-624,5-3-103,8-2-385,-1 2-240,-5-3-472,-3-2-433,-14-3 1506,-7-6-857,-19-9-32,-7-2-81</inkml:trace>
  <inkml:trace contextRef="#ctx0" brushRef="#br0" timeOffset="1">1 80 17964,'3'-5'1840,"18"2"-1008,10-1-335,20 1 975,4-4-320,12 3-424,3-2-208,2 0-848,0-2 408,-6 3-112,-6-5-80,-13-9-104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18780,'4'0'2096,"-2"3"-1463,-1 9-297,2 3 1968,3 8-1848,2 7-128,3 8-400,0 2-272,-2 1-496,1 0-232,-5-2 1560,0-4-752,-10-12-184,-4-10-152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78 284 17516,'0'0'56,"0"0"-1,0 0 1,0-1 0,1 1 0,-1 0 0,0 0 0,0-1-1,0 1 1,0 0 0,0 0 0,0 0 0,0-1 0,0 1 0,-1 0-1,1 0 1,0-1 0,0 1 0,0 0 0,0 0 0,0 0-1,0-1 1,0 1 0,0 0 0,0 0 0,-1 0 0,1 0 0,0-1-1,0 1 1,0 0 0,0 0 0,-1 0 0,1 0 0,0 0-1,0-1 1,0 1 0,-1 0 0,1 0 0,0 0 0,0 0 0,0 0-1,-1 0 1,1 0 0,0 0 0,0 0 0,-1 0 0,-10 7 1015,-10 17 466,16-15-1302,-1 1 0,1 0 0,1 0-1,0 0 1,0 0 0,1 1 0,0-1 0,1 1 0,0 0 0,1 0 0,0 0 0,1 0-1,0 0 1,2 18 0,-1-27-221,-1 0 1,0 0-1,1-1 0,-1 1 0,1 0 1,0 0-1,-1 0 0,1 0 0,0 0 0,0-1 1,0 1-1,0 0 0,1-1 0,-1 1 1,0-1-1,1 1 0,-1-1 0,1 0 0,-1 0 1,1 0-1,0 1 0,3 0 0,-3-1 12,1-1 0,-1 0 0,1 0 0,-1 0 0,1 0 0,-1 0 0,1 0 0,-1-1 0,1 1 0,-1-1-1,0 0 1,1 0 0,-1 0 0,0 0 0,4-2 0,4-3 92,0-1-1,-1 0 1,1 0 0,-2-1 0,1 0-1,10-14 1,-11 11 18,0-1-1,0 0 1,-2-1 0,1 1 0,-1-1 0,-1-1-1,-1 1 1,0-1 0,4-20 0,-8 31-114,0-1 0,0 1 0,0-1 0,-1 1 0,1 0 0,-2-6 0,-4 1-85,5 8 53,1 0 0,-1 0 0,1 0 1,-1 0-1,1 1 0,-1-1 0,1 0 1,0 0-1,-1 1 0,1-1 0,-1 0 0,1 0 1,-1 1-1,1-1 0,0 0 0,-1 1 0,1-1 1,0 1-1,-1-1 0,1 0 0,0 1 1,0-1-1,-1 1 0,1 0 0,-2 2-72,0 1 0,1-1 0,-1 1 0,1 0 1,0 0-1,0-1 0,0 1 0,0 0 0,1 0 0,-1 0 0,1 0 0,0 0 0,0 0 0,1 0 0,-1 0 0,1 0 0,0 0 0,0 0 0,0-1 1,0 1-1,1 0 0,0-1 0,2 6 0,-2-7 18,0 1 0,0-1-1,0 0 1,0 1 0,0-1 0,0 0 0,0 0 0,1-1-1,-1 1 1,0 0 0,1-1 0,0 0 0,-1 1 0,1-1-1,0 0 1,0 0 0,0-1 0,0 1 0,0 0 0,0-1 0,0 0-1,-1 0 1,1 0 0,0 0 0,0 0 0,0 0 0,0-1-1,0 0 1,0 1 0,0-1 0,0 0 0,3-2 0,4-3 56,1 0 0,-1 0 0,0-1 1,-1 0-1,1-1 0,-2 0 0,1 0 1,-1-1-1,0 0 0,-1-1 0,0 0 1,-1 0-1,1 0 0,-2-1 0,7-17 1,-2 3 256,-2-1-1,0 0 1,-2-1 0,-1 1 0,3-50 0,-8 52-98,-3 16-100,-1 15-38,-3 16-13,4-8 14,-19 139 254,21-139-207,0 0 1,2 0-1,-1-1 1,2 1-1,0 0 1,1-1-1,0 0 0,8 19 1,-11-30-39,1-1 0,0 0 0,0 0 0,0 1 0,1-1 0,-1 0 0,0 0 0,1 0 0,-1-1 0,1 1 0,0 0 0,-1 0 1,1-1-1,0 1 0,0-1 0,0 0 0,0 0 0,1 1 0,-1-1 0,0 0 0,3 0 0,-3-1-8,0 0 0,0 0 0,0 0 0,0 0 0,0-1-1,0 1 1,0-1 0,-1 1 0,1-1 0,0 0 0,0 0 0,-1 0 0,1 0 0,-1 0 0,1 0-1,-1 0 1,1 0 0,-1-1 0,0 1 0,1-1 0,-1 1 0,0-1 0,0 1 0,0-1 0,0 0-1,1-2 1,4-10 45,-1 1-1,-1-1 1,0 0-1,0 0 0,-2-1 1,0 1-1,0-1 1,-2-27-1,0 42-59,0 0 0,0 0-1,0-1 1,0 1 0,0 0 0,0 0 0,0-1-1,-1 1 1,1 0 0,0 0 0,0 0-1,0-1 1,0 1 0,0 0 0,0 0-1,0-1 1,0 1 0,0 0 0,0 0 0,0 0-1,1-1 1,-1 1 0,0 0 0,0 0-1,0 0 1,0-1 0,0 1 0,0 0-1,0 0 1,1 0 0,-1 0 0,0-1 0,0 1-1,0 0 1,0 0 0,1 0 0,-1 0-1,0 0 1,0-1 0,0 1 0,1 0-1,-1 0 1,0 0 0,0 0 0,0 0 0,1 0-1,-1 0 1,0 0 0,0 0 0,0 0-1,1 0 1,-1 0 0,0 0 0,0 0-1,1 0 1,-1 0 0,0 0 0,0 0 0,0 0-1,1 0 1,-1 1 0,0-1 0,0 0-1,0 0 1,1 0 0,14 16-27,-4-5 26,-4-7-6,0 1 0,0-1 0,1 0 0,0-1-1,-1 0 1,1 0 0,0-1 0,1 0 0,-1 0-1,0-1 1,0 0 0,13 0 0,-15-1 6,0 0 0,0 0 0,0-1-1,-1 1 1,1-2 0,0 1 0,0 0 0,-1-1 0,1 0 0,-1 0 0,1-1 0,-1 0-1,0 1 1,0-2 0,0 1 0,0-1 0,-1 1 0,7-8 0,-10 10 5,0 0 0,0 0 1,0-1-1,0 1 0,-1 0 0,1-1 1,0 1-1,-1-1 0,1 1 0,-1 0 1,1-1-1,-1 1 0,0-1 0,1 1 1,-1-1-1,0 0 0,0 1 0,0-1 1,0 1-1,0-1 0,-1 1 0,1-1 1,0 1-1,-1-1 0,1 1 1,-1-1-1,0 1 0,1 0 0,-1-1 1,0 1-1,0 0 0,0 0 0,0-1 1,0 1-1,-2-2 0,1 2 1,0-1 0,0 0 0,-1 1 0,1-1-1,-1 1 1,1 0 0,-1 0 0,1 0 0,-1 0 0,0 0 0,0 1 0,1-1-1,-1 1 1,0 0 0,0-1 0,0 1 0,1 1 0,-1-1 0,-3 1-1,1 0-5,0 1 0,1 0 0,-1 0 0,0 1 0,1-1 0,0 1 0,0 0 0,-1 0 0,2 0 0,-1 1 0,0-1 0,1 1 0,-1 0 0,1 0 0,0 0 0,1 1 0,-4 4 0,4-5-29,0 1 0,0-1 0,0 0-1,1 1 1,-1-1 0,1 1 0,0-1 0,1 1 0,-1 0 0,1-1-1,0 1 1,0 0 0,0-1 0,0 1 0,1 0 0,0-1-1,0 1 1,0-1 0,2 5 0,-1-7-55,-1 0 1,0 0-1,1 0 1,-1 0-1,1 0 1,0 0-1,-1-1 1,1 1-1,0-1 1,0 1-1,0-1 0,0 0 1,0 0-1,0 0 1,1 0-1,-1 0 1,0 0-1,0-1 1,1 1-1,-1-1 0,1 0 1,-1 1-1,0-1 1,1 0-1,-1 0 1,0-1-1,1 1 1,-1 0-1,1-1 1,3-1-1,6-1-169,0-1 0,0 0 1,0-1-1,17-10 0,21-15-489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17924,'-3'0'1704,"12"1"-1072,9 1-248,16-1 1065,9 1-497,15-2-768,10 0-520,10-9 352,4-2-24,2-3-160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0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18644,'-136'71'2601,"109"-54"-1890,0 1 1,-44 38-1,59-45-522,1 0 0,0 1 0,1 1-1,0-1 1,1 2 0,0-1 0,-7 17-1,11-18-121,0 0-1,1 0 0,1 1 0,0-1 0,0 1 1,2 0-1,-1-1 0,2 1 0,-1 0 0,3 14 0,0-12-41,0 0 0,1 0 0,1-1 0,0 1 0,1-1 0,0 0 0,10 17-1,-12-25-6,1-1 0,-1 0 0,1 1 0,1-1 0,-1-1 0,0 1 0,1-1 0,8 7 0,-9-9 2,-1 0 0,0 0 0,1-1-1,-1 1 1,1-1 0,0 0 0,-1 0 0,1 0-1,0 0 1,0-1 0,-1 1 0,1-1 0,0 0-1,0 0 1,6-2 0,-7 2 5,1-1 0,0 0-1,-1 0 1,1-1 0,-1 1 0,1-1-1,-1 0 1,0 0 0,0 0 0,0 0 0,0 0-1,0-1 1,0 1 0,0-1 0,-1 0 0,0 0-1,1 0 1,-1 0 0,0 0 0,0 0-1,-1-1 1,1 1 0,-1-1 0,1 1 0,-1-1-1,0 1 1,-1-1 0,1 0 0,-1 0-1,1 1 1,-1-1 0,-1-4 0,1 1 2,0 0 0,0 1 0,-1-1 0,0 1 0,-1-1 0,1 1 0,-1-1 0,0 1 0,-1 0 0,0 0 0,0 0 0,0 0 0,0 1 0,-1-1 0,0 1 0,0 0 0,-8-8 0,6 9-18,1 1 0,-1-1 1,0 1-1,0 0 0,-8-3 0,12 6-10,0-1-1,0 0 1,0 1 0,0-1 0,1 1 0,-1-1-1,0 1 1,0 0 0,0 0 0,0 0 0,0 0-1,0 0 1,0 0 0,0 1 0,0-1-1,0 1 1,0-1 0,1 1 0,-1 0 0,0 0-1,-3 1 1,5-1-1,-1-1 1,1 1-1,-1-1 0,1 1 0,0-1 0,-1 1 1,1-1-1,0 1 0,-1-1 0,1 1 0,0 0 0,0-1 1,-1 1-1,1 0 0,0-1 0,0 1 0,0-1 1,0 1-1,0 0 0,0-1 0,0 1 0,0 0 1,0-1-1,0 1 0,0 0 0,1-1 0,-1 1 0,0-1 1,0 1-1,1 0 0,-1-1 0,0 1 0,1-1 1,-1 1-1,0-1 0,1 1 0,-1-1 0,1 1 1,-1-1-1,1 1 0,-1-1 0,1 0 0,0 1 0,26 14-44,-12-10 39,1 0 0,0-1 0,0-1 0,1 0 0,-1-1 1,20-1-1,99-9 28,-75 3 58,-59 5-73,1-1 1,0 1 0,0 0 0,0 0 0,0 0 0,0 0 0,0 0 0,-1 0 0,1 0 0,0 1 0,0-1 0,0 1-1,-1-1 1,1 1 0,0 0 0,0 0 0,-1 0 0,1-1 0,1 3 0,-2-1 2,-1-1-1,1 1 1,-1 0-1,0-1 1,1 1-1,-1 0 1,0 0 0,0-1-1,0 1 1,0 0-1,0 0 1,-1-1 0,1 1-1,-1 0 1,1-1-1,-1 1 1,1 0 0,-1-1-1,0 1 1,-1 1-1,-27 58 240,18-38-239,0-1 0,1 2-1,1-1 1,1 1 0,-8 46-1,15-65-3,1 1-1,0-1 1,0 0-1,1 0 1,0 1-1,0-1 0,0 0 1,0 0-1,1 0 1,0 0-1,2 5 1,14 15-40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16283,'-3'3'1913,"2"4"-921,1-3-328,3 4 1497,7-1-609,15 0-384,6-1-111,16-3-289,8 0-128,16-2-160,0-1-104,6-3-296,-5-3-208,-8 2-536,-9-3-256,-23 1 728,-18 5-144,-28-1-185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16588,'31'8'2272,"4"-2"-1312,16-7-416,5-2 1321,7 0-689,3 0-224,-3 3-928,-5-4-328,-20 3 288,-9-1-160,-15-1-96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78 16956,'15'-14'1652,"-12"12"-1422,0-1 1,1 0-1,-1 0 1,0 0-1,0 0 1,-1 0-1,1-1 1,-1 0 0,0 1-1,1-1 1,-2 0-1,3-6 1,-4 10-142,1-1 0,-1 1 0,0-1 0,0 1 0,0-1 0,0 1 0,-1-1 0,1 1 0,0-1 0,0 1 0,0-1 0,0 1 0,0-1 0,-1 1 0,1 0 0,0-1 0,0 1 0,-1-1 0,1 1 0,0 0 0,-1-1 0,1 1 0,0 0 0,-1-1 0,1 1 0,-1 0 0,1-1 0,0 1 0,-1 0 0,1 0 0,-1-1 0,-20 0 1253,14 2-1170,0 0-1,0 1 1,1-1-1,-8 4 0,-2 4-111,0 0 0,1 0 0,-1 2 0,2 0 0,0 1 0,-19 19-1,9-5-62,1 1 0,-27 43 0,38-51 22,1 0 1,-11 25-1,19-36-43,0 0 0,0 0 0,1 0-1,0 0 1,1 1 0,-1-1 0,2 0-1,-1 1 1,1 8 0,1-13-72,-1-1-1,1 1 1,0-1 0,0 0 0,1 1 0,-1-1-1,0 0 1,1 0 0,0 1 0,0-1 0,0-1 0,0 1-1,0 0 1,1 0 0,-1-1 0,1 0 0,0 1-1,0-1 1,0 0 0,0 0 0,0 0 0,0-1-1,5 3 1,3 0-142,1 0 0,-1-1-1,1-1 1,0 1 0,22 0 0,18-2-569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16291,'-6'6'348,"0"0"-1,1 1 0,0 0 0,0 0 1,0 0-1,1 0 0,0 1 0,0 0 0,1 0 1,0 0-1,0 0 0,1 0 0,0 1 0,1-1 1,0 1-1,0-1 0,1 1 0,0-1 0,1 14 1,-1-20-277,1-1-1,-1 1 1,0 0 0,1-1 0,-1 1 0,1-1 0,-1 1 0,1 0 0,0-1 0,0 1 0,0-1-1,0 0 1,0 1 0,0-1 0,0 0 0,0 1 0,0-1 0,1 0 0,-1 0 0,0 0 0,1 0-1,-1 0 1,1 0 0,-1-1 0,1 1 0,0 0 0,-1-1 0,1 1 0,-1-1 0,1 0 0,0 0-1,0 1 1,-1-1 0,1 0 0,0 0 0,-1 0 0,1-1 0,0 1 0,-1 0 0,1-1 0,0 1-1,-1-1 1,1 1 0,2-2 0,2-1 84,1-1 0,-1 1 1,0-1-1,0 0 0,0 0 0,-1-1 0,1 0 1,-1 0-1,7-9 0,-4 4 36,-1-1 1,0 0-1,5-14 1,-10 21-143,0 0 1,0 0-1,-1 0 1,0-1-1,1 1 1,-2 0-1,1-1 1,0 1-1,-1-1 1,0 1 0,0-1-1,-1-7 1,1 11-42,-1 1 0,1-1 0,0 0 1,0 0-1,-1 0 0,1 0 1,0 0-1,-1 1 0,1-1 1,-1 0-1,1 0 0,-1 1 0,0-1 1,1 0-1,-1 1 0,1-1 1,-1 1-1,0-1 0,0 1 0,1-1 1,-1 1-1,0-1 0,0 1 1,0 0-1,0-1 0,-1 1-2,0 0 1,1 0-1,-1 0 0,1 0 0,-1 0 0,0 1 1,1-1-1,-1 0 0,1 1 0,-1-1 1,1 1-1,-1 0 0,-1 0 0,-1 2-76,-1 0 0,1 0 0,0 0 0,0 1-1,0 0 1,0-1 0,-6 9 0,8-8-172,-1 0 1,1 1-1,0-1 0,0 1 1,0-1-1,1 1 1,-2 6-1,3-10 179,0 0 0,0 0 0,0 0-1,0 0 1,0 0 0,0 0 0,0 0 0,0 0 0,0 0 0,0 0 0,1 0-1,-1 0 1,0 0 0,1 0 0,-1 0 0,1 0 0,-1 0 0,1-1 0,-1 1-1,1 0 1,0 0 0,-1 0 0,1-1 0,0 1 0,0 0 0,0-1 0,-1 1 0,1-1-1,0 1 1,0-1 0,0 1 0,0-1 0,0 1 0,0-1 0,0 0 0,0 0-1,0 1 1,0-1 0,0 0 0,2 0 0,23 0-828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19532,'1'6'3503,"-4"34"-1290,0-13-1730,0 0-1,3 0 0,3 43 1,-2-60-488,0-1-1,1 0 1,0 1 0,1-1 0,0 0-1,0-1 1,1 1 0,0 0 0,1-1-1,0 0 1,0 0 0,0-1 0,13 14-1,-17-20-62,0 0 0,-1 0-1,1-1 1,-1 1-1,1 0 1,0-1-1,0 1 1,-1-1-1,1 1 1,0-1-1,0 1 1,0-1-1,0 0 1,0 1-1,0-1 1,-1 0 0,1 0-1,0 1 1,0-1-1,0 0 1,0 0-1,0 0 1,0 0-1,0 0 1,0 0-1,2-1 1,-2 0-7,-1 0 0,1 1 1,0-1-1,0 0 0,-1 0 0,1 0 1,0 0-1,-1 0 0,1 0 1,-1 0-1,1 0 0,-1 0 0,0 0 1,1-1-1,-1 1 0,0 0 0,0 0 1,0 0-1,0 0 0,0-2 0,1-11-646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16964,'1'0'2104,"10"3"-984,3 0-424,10-3 1497,4 0-705,12-2-472,3-1-223,1-3-537,-1 0-512,0-5-2825,-5 4 2801,-9 1-400,-5-1-272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51 19196,'1'-2'222,"0"-1"0,0 1 0,-1-1 0,1 1 0,0-1 0,-1 0 0,0 1 0,1-1 0,-1 0 0,0 1 0,0-1 0,-1-4 0,0 6-173,1 0-1,0 1 1,0-1 0,-1 0-1,1 1 1,-1-1 0,1 0 0,0 1-1,-1-1 1,1 1 0,-1-1-1,0 1 1,1-1 0,-1 1-1,1 0 1,-1-1 0,0 1 0,1-1-1,-2 1 1,1-1 41,-1 1 0,0 0 0,0 0-1,1-1 1,-1 1 0,0 0 0,1 1 0,-1-1 0,0 0 0,0 0 0,-2 1-1,-4 2 177,-1 1-1,1-1 0,0 1 0,0 1 0,0 0 0,0 0 0,1 0 0,-12 11 0,-2 5 8,-25 32 0,24-27-227,2 1 0,1 1 1,-18 36-1,30-50-36,1-1 0,1 1 1,0-1-1,1 1 0,0 1 1,1-1-1,1 0 0,0 1 1,1 28-1,1-40-8,0 0 1,0 0-1,1 0 1,0 0-1,-1 0 0,1 0 1,0 0-1,1 0 1,-1 0-1,0-1 0,1 1 1,0 0-1,-1-1 1,1 1-1,0-1 1,4 4-1,-2-3-88,0 0-1,0-1 1,0 1 0,1-1-1,-1 0 1,0 0 0,1-1-1,0 1 1,8 1 0,3-1-169,1-1 0,-1 0 1,1-1-1,-1-1 1,20-3-1,2-3-208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83 18396,'-4'5'941,"-12"21"882,16-25-1765,-1 0 0,1-1-1,0 1 1,0 0 0,0-1-1,0 1 1,0 0 0,-1-1-1,1 1 1,0 0 0,0 0-1,1-1 1,-1 1 0,0 0-1,0-1 1,0 1 0,0 0-1,1-1 1,-1 1 0,0 0-1,1-1 1,-1 1-1,0 0 1,1-1 0,-1 1-1,1-1 1,-1 1 0,1-1-1,-1 1 1,1-1 0,-1 1-1,1-1 1,0 0 0,-1 1-1,1-1 1,-1 0 0,1 1-1,1-1 1,5 2 215,0 0 1,0 0-1,0-1 1,0 0-1,1 0 1,-1-1-1,14-1 1,54-10 123,-46 4-546,-1 0 1,-1-2-1,0-1 1,0-2-1,-1 0 1,0-1-1,-1-2 1,39-30-1,-58 42 30,-5 5 84,-9 16 153,-21 31 388,26-43-442,0-2-23,-65 116 1420,61-106-1283,1 0 1,0 1-1,1 0 1,1 0-1,0 1 1,-2 26-1,8-12-686,-2-30 487,0 1-1,0 0 1,0-1 0,0 1 0,0-1 0,0 1 0,0 0 0,0-1 0,1 1 0,-1-1 0,0 1 0,0-1-1,1 1 1,-1-1 0,0 1 0,1-1 0,-1 1 0,1-1 0,-1 1 0,0-1 0,1 0 0,-1 1 0,1-1-1,-1 0 1,1 1 0,-1-1 0,1 0 0,0 0 0,-1 0 0,1 1 0,-1-1 0,1 0 0,-1 0 0,1 0-1,0 0 1,-1 0 0,1 0 0,-1 0 0,1 0 0,0 0 0,-1 0 0,1 0 0,0-1 0,7-4-303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19148,'-5'0'294,"0"0"1,1 1-1,-1-1 0,0 1 0,0 0 1,1 0-1,-1 0 0,1 1 0,-1 0 1,1 0-1,0 0 0,-1 0 0,1 1 1,0-1-1,0 1 0,1 0 0,-7 6 1,2-1 204,0 0 0,0 1 0,0 0 1,1 1-1,1-1 0,-7 13 0,12-21-481,0 1-1,0 0 0,0 0 1,0 0-1,0 0 1,0 0-1,1 0 0,-1 0 1,1 0-1,-1 0 1,1 0-1,0 0 0,0 1 1,0-1-1,0 0 0,0 0 1,0 0-1,1 0 1,-1 0-1,1 0 0,-1 0 1,1 0-1,0 0 0,0 0 1,0 0-1,0 0 1,0 0-1,0 0 0,1-1 1,-1 1-1,0 0 1,1-1-1,-1 1 0,1-1 1,0 0-1,3 2 0,5 3-134,1-1-1,0-1 1,1 0-1,-1-1 0,20 4 1,12 4-218,-41-10 329,0-1 0,-1 1 0,1 0 1,0-1-1,-1 1 0,1 0 0,0 0 0,-1 0 0,0 0 1,1 1-1,-1-1 0,1 0 0,-1 1 0,0-1 0,0 1 1,0-1-1,0 1 0,0-1 0,0 1 0,0 2 0,0-3 19,-1 1-1,0 0 1,0 0-1,0-1 0,0 1 1,-1 0-1,1 0 0,0-1 1,-1 1-1,1 0 1,-1-1-1,1 1 0,-1 0 1,0-1-1,0 1 0,0-1 1,0 1-1,0-1 1,0 0-1,-2 3 0,-6 5 4,-1 0 1,0-1-1,0 0 0,0 0 0,-1-1 0,0 0 0,-1-1 1,-14 6-1,5-5-218,1 0 0,-1-1 1,-1 0-1,-22 1 0,11-4-80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20524,'-2'16'2081,"1"-12"-1217,-2 2-368,3-1 896,1-2-183,4-3-585,2-2-528,6-2 712,2-2-688,5-3-120,3-2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20468,'-1'20'1825,"1"-2"-1129,3 4-272,3 5 688,5-1-224,6-1-239,6-5-129,13-11-352,6-7-272,10-9-776,3-9-305,1-12-767,3-4 1496,-6-8-392,-4-1-305</inkml:trace>
  <inkml:trace contextRef="#ctx0" brushRef="#br0" timeOffset="1">541 1 17076,'-18'35'1992,"-11"11"-920,-3 4-312,-5 10 1097,0 3-241,-1 1-376,3-3-167,4-4-377,7-5-120,4-5-440,4-4-328,4-8-872,3-4-1401,0-13 2081,0-2-368,1-10-272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17348,'0'8'1800,"0"6"-1024,0 5-232,0 12 1025,-2 4-257,2 10-464,2 1-216,4 3-216,2 0-56,1-7-151,2-5-145,1-9-225,2-2-367,-7-9-672,1-5 1000,-7-3-168,-1-4-144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19940,'9'13'2025,"11"-9"-1201,8-1-320,12-3 880,7 0-215,7-3-401,-1-4-392,4-3-872,-2 0 1152,-14-12-664,-9-4-72,-15-3-16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18116,'-4'19'2072,"-7"7"-1368,-1 9-319,-5 5 1071,5 12-624,4 3-56,5 6-632,4 0-408,10-3-776,1-4-120,2-10 880,-6-4-240,-8-9-233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85 676 16091,'0'3'1953,"4"3"-1121,16-5-160,8-1 1081,16 0-529,8-3-128,16-3-208,1-1-104,6-3-287,-2-2-201,-9-3-536,-6-2-473,-15-4 617,-7-7-136,-18-10-96</inkml:trace>
  <inkml:trace contextRef="#ctx0" brushRef="#br0" timeOffset="1">1 10 19100,'16'-5'1848,"24"4"-1143,11-2-297,19 3 856,8 0-248,6 4-584,4 2-504,-6-1-1552,-2 3 1536,-10 4-328,-5-1-160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16331,'-17'29'1961,"6"8"-1297,-1 7-296,1 8 1064,11 3-615,0 3-281,8-3-544,4-1-264,0-8-561,1-5-295,-7-15 824,-6-7-248,-10-15-216</inkml:trace>
  <inkml:trace contextRef="#ctx0" brushRef="#br0" timeOffset="1">1 171 16612,'14'1'1944,"6"4"-1280,15-1-296,5 1 1201,13 1-1097,10 0-408,10-6 120,2-3-96,0-8-192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1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0 15315,'-29'5'595,"1"1"0,-1 1-1,1 2 1,1 0 0,-1 2-1,2 1 1,0 1 0,0 2-1,-27 20 1,40-25-331,1 0 0,0 1 0,1 0 0,0 1 0,1 1 0,0-1 0,-15 27 0,20-27-169,0-1 0,0 1 0,1 0 0,0 0 0,1 0 0,1 0 0,0 1 0,0-1 0,2 0-1,-1 1 1,2 12 0,0-17-53,0 1 0,0-1 0,0 0 0,1 0 0,1 0 0,-1-1 0,1 1 1,1-1-1,-1 1 0,1-1 0,0 0 0,8 9 0,-9-13-12,1 1-1,-1 0 1,1-1 0,0 0 0,0 0 0,0 0-1,1-1 1,-1 1 0,1-1 0,-1 0-1,1 0 1,0-1 0,0 1 0,0-1 0,0 0-1,0 0 1,0-1 0,0 0 0,0 0 0,8 0-1,-5-2 26,0 1-1,-1-1 1,1-1-1,-1 1 1,0-1-1,1 0 1,-1-1-1,-1 0 1,1 0-1,0 0 1,-1-1-1,0 0 1,6-6-1,-9 8-17,-1 0 0,1 0-1,-1 0 1,1-1 0,-1 1 0,0-1-1,0 1 1,-1-1 0,1 0 0,-1 0-1,2-7 1,-3 8-12,1 1 0,-1-1 0,0 0 1,-1 0-1,1 0 0,0 0 0,-1 0 0,0 0 0,1 1 0,-1-1 0,0 0 0,0 1 0,-1-1 0,1 0 1,-1 1-1,1 0 0,-1-1 0,-2-1 0,3 1-10,-1 1 0,0 0 0,0 0 0,-1 0 0,1 0-1,0 1 1,-1-1 0,1 0 0,-1 1 0,1 0 0,-1 0 0,0-1 0,1 2 0,-1-1 0,0 0 0,0 0 0,0 1 0,1 0 0,-1-1 0,0 1 0,0 0-1,0 1 1,0-1 0,-3 1 0,5-1-15,1 0 0,0 0 0,-1 0 1,1 0-1,0 0 0,-1 1 0,1-1 0,-1 0 0,1 0 0,0 0 0,0 1 0,-1-1 0,1 0 0,0 0 0,-1 1 0,1-1 0,0 0 1,0 0-1,-1 1 0,1-1 0,0 0 0,0 1 0,0-1 0,0 0 0,-1 1 0,1-1 0,0 1 0,0-1 0,0 0 0,0 1 0,0-1 1,0 0-1,0 1 0,0-1 0,0 1 0,0-1 0,0 0 0,0 1 0,0-1 0,0 0 0,1 1 0,-1-1 0,0 0 0,0 1 0,0-1 0,0 0 1,1 1-1,-1-1 0,0 0 0,0 1 0,1-1 0,-1 0 0,0 0 0,0 1 0,1-1 0,0 0 0,18 14-8,-4-9 7,1 0-1,-1 0 1,1-1-1,0-1 1,32 2-1,84-6 12,-85-1-8,-45 2-4,0 0 0,-1-1 0,1 1 0,0 0 0,0 0 0,0 0 0,-1 0 0,1 1 0,0-1 0,0 0 0,0 1 0,-1-1 0,1 1 0,0 0 0,-1 0 0,1-1 0,2 3 0,-4-2-1,0 1 0,0-1 0,0 0 0,-1 1 0,1-1 0,0 1 0,-1-1 1,1 0-1,-1 1 0,1-1 0,-1 0 0,1 1 0,-1-1 0,0 0 0,0 0 0,0 0 0,1 0 1,-1 1-1,0-1 0,-1-1 0,0 3 0,-11 11-70,-55 72 139,61-77-243,1 1 0,0 0 1,0 0-1,1 1 0,1-1 1,0 1-1,-3 14 1,6-22 144,1 0 1,-1 0 0,1 0-1,0 0 1,0 0 0,1 0-1,-1 0 1,1 0 0,-1 0-1,1 0 1,0 0 0,0 0-1,0 0 1,1-1-1,-1 1 1,0 0 0,4 3-1,17 15-304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18700,'-2'11'1608,"24"-12"-1064,8-7-175,21-6 631,8 0-328,9 1-168,4-3-120,-5 1-352,0 3-208,-18 4-416,-9 7-312,-20 4-249,-12 1 809,-22-2-296,-9 1-192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13027,'8'18'2072,"10"-9"-984,22-10-287,7-7 1287,13-9-768,0-3-79,2-9-473,3 0-488,-16-6-360,-3-3 160,-31 4-216,-14-1-136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0:4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4 817 15235,'0'0'26,"-1"0"-1,1-1 1,0 1-1,0 0 0,0 0 1,0 0-1,-1 0 1,1 0-1,0-1 1,0 1-1,0 0 1,0 0-1,0 0 0,0 0 1,-1-1-1,1 1 1,0 0-1,0 0 1,0 0-1,0-1 0,0 1 1,0 0-1,0 0 1,0 0-1,0-1 1,0 1-1,0 0 1,0 0-1,0 0 0,0-1 1,0 1-1,0 0 1,0 0-1,0 0 1,0-1-1,0 1 0,1 0 1,8-2 189,15 5-136,19 9 241,-19-4-67,1-2 0,40 6-1,-25-9-11,0-3 0,0-1 0,0-2 0,58-12 0,156-48 669,-240 59-857,306-89 783,493-128 1060,712-32-398,-1324 237-1473,172-24 24,-341 34-73,-1-1 0,0-2 0,-1-1 0,0-1 0,37-20 0,-64 30-47,-1 0 0,0-1 0,1 1 0,-1-1 0,0 1 0,0-1-1,0 0 1,0 0 0,2-3 0,-3 4 43,-1 0 0,0 0 0,1-1 0,-1 1 0,0 0 1,0 0-1,1-1 0,-1 1 0,0 0 0,0-1 0,-1 1 0,1 0 0,0 0 0,0-1 0,-1 1 0,1 0 0,0 0 1,-1 0-1,1 0 0,-1-1 0,0 0 0,-9-19-240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17412,'5'-1'522,"0"-1"0,0 1 0,0-1 1,0 0-1,0 0 0,-1-1 0,1 1 0,6-6 1,44-31 253,-26 13-615,-1-2 1,-1 0 0,-1-1-1,-2-2 1,-1-1 0,-1 0-1,-2-2 1,18-41 0,-37 72-159,7-11 54,-9 33 2,1-16-57,0 3 28,-7 161-224,8-145 5,0 0 0,2 0 0,1-1-1,0 1 1,13 34 0,-5-31-52,-11-24 217,1 0 1,-1 0 0,0 0-1,0-1 1,0 1 0,0 0 0,0-1-1,1 1 1,-1-1 0,0 1-1,1-1 1,1 1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14 19116,'12'-13'1725,"-17"19"-104,-12 19-342,3-1-928,1 0-1,1 1 1,2 0-1,0 1 1,1 0 0,2 1-1,-7 41 1,13-63-338,1 0 0,0 0 0,0 0 0,0 0 0,1 0 0,-1 0 0,1-1 0,0 1 0,0 0 0,1 0 0,0-1 0,-1 1 0,2 0 0,-1-1 0,0 0 0,6 7 0,-5-8-28,0 0 1,1 0 0,-1 0 0,1-1 0,-1 1-1,1-1 1,0 0 0,0 0 0,0 0-1,0-1 1,1 1 0,-1-1 0,0 0-1,1 0 1,-1-1 0,0 1 0,1-1 0,6 0-1,-4-1-141,-1 1-1,1-1 1,-1-1-1,1 1 1,-1-1-1,1 0 1,-1 0-1,0-1 0,0 0 1,0 0-1,-1 0 1,1-1-1,-1 0 1,0 0-1,6-5 1,-7 4-241,0 1 1,0-1 0,0 0 0,0 0-1,-1 0 1,0 0 0,0-1 0,0 1 0,-1-1-1,0 0 1,0 0 0,0 0 0,-1 0-1,0 0 1,0 0 0,0-8 0,-1 11 141,0 1 0,0-1 1,-1 1-1,1-1 0,-1 1 1,0 0-1,1-1 0,-3-3 1,2 5 217,1 1 0,0 0 0,0-1 0,0 1 0,-1 0 1,1-1-1,0 1 0,0 0 0,-1-1 0,1 1 0,0 0 1,-1 0-1,1 0 0,0-1 0,-1 1 0,1 0 0,0 0 1,-1 0-1,1 0 0,-1 0 0,1-1 0,0 1 0,-1 0 1,0 0 30,0 1 0,0-1 0,1 0 0,-1 1 0,0-1 0,1 1 0,-1-1 0,1 0 0,-1 1 0,0-1 0,1 1 0,-1 0 0,1-1 0,-1 1 0,1-1 0,0 1 0,-1 1 0,-6 10 572,2 1 0,-1-1 0,2 1 0,-1 0 0,2 1 0,0-1 0,1 1 0,0-1 0,1 1 0,0 0 0,1-1 0,4 28 0,-2-28-324,1-1 0,1 0 0,0 0 0,0 0 0,1-1 0,1 1 1,7 11-1,-10-18-173,1 1 1,0-1-1,0 0 1,0 0-1,1-1 1,-1 1-1,1-1 1,0 0-1,0 0 1,1-1-1,-1 0 1,1 1-1,0-2 1,0 1-1,10 2 1,14-2-52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176 218 19476,'-43'35'3048,"30"-26"-2268,1 0 0,-21 20 1,31-27-759,-1 1 0,1 0 0,0 0 1,0 0-1,0 0 0,0 1 0,0-1 1,1 0-1,-1 1 0,1-1 0,0 1 1,0-1-1,0 1 0,1 0 0,-1-1 1,1 7-1,0-9-40,0 0 1,0 0-1,0 0 0,1 0 1,-1 0-1,0 0 1,1 0-1,-1 0 0,0 0 1,1-1-1,-1 1 1,1 0-1,0 0 0,-1 0 1,1 0-1,-1-1 1,1 1-1,0 0 1,0-1-1,0 1 0,1 0 1,0 1-24,1-1 0,-1 0 1,1 0-1,-1 0 0,1-1 0,0 1 1,-1 0-1,4-1 0,7 1-159,0-1 0,22-4 0,-27 3 113,6 0-46,10-2-36,0 1 0,43 2 0,-61 0 171,1 1 0,-1 0 0,0 0 0,0 1 0,0 0 0,0 0 1,0 0-1,0 1 0,0-1 0,-1 1 0,1 1 0,-1-1 0,0 1 0,0 0 0,8 9 1,-11-11 2,0 0 1,-1 0 0,1 0 0,0 0-1,-1 1 1,0-1 0,0 0-1,0 1 1,0-1 0,0 1 0,0-1-1,0 1 1,-1 0 0,0-1 0,1 1-1,-1 0 1,0-1 0,0 5 0,-1-3 11,0-1 0,0 0 0,-1 0 0,1 1 0,0-1 0,-1 0 0,0 0 0,0 0 0,0-1 0,0 1 0,0 0 0,-5 3 0,-2 2 69,-1 0-1,0-1 1,0-1-1,-1 0 1,0 0-1,0-1 1,-13 4-1,9-3-17,-2-2-1,1 0 0,0 0 1,-1-2-1,1 0 0,-1-1 1,-18-1-1,29 0-129,1 0 0,-1 0 0,1-1 0,0 0 0,-1-1 0,1 1 0,0-1 0,0 0 1,0 0-1,0 0 0,0-1 0,1 1 0,-1-1 0,1-1 0,-1 1 0,1 0 0,0-1 0,1 0 0,-1 0 0,0 0 0,1-1 0,0 1 0,0-1 0,1 0 0,-4-6 0,3 2-34,0 0 0,1 0-1,-2-11 1,0-37-404</inkml:trace>
  <inkml:trace contextRef="#ctx0" brushRef="#br0" timeOffset="1.02">188 81 19620,'25'-5'1681,"-4"-4"-1217,5 0-248,7 2 312,3 0-392,6-1-360,-1-1 240,9-3-272,-1-2-120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18324,'-26'16'1150,"-1"0"93,-48 38 0,68-49-1074,1 1-1,0 0 1,1 0-1,-1 1 1,1-1-1,0 1 1,1 0-1,-1 0 1,2 1-1,-1-1 1,1 1-1,-3 10 0,5-17-147,1 1-1,-1 0 1,1-1-1,-1 1 0,1 0 1,0 0-1,0-1 1,0 1-1,0 0 0,0 0 1,0 0-1,0-1 1,1 1-1,-1 0 0,1 0 1,-1-1-1,1 1 1,0 0-1,-1-1 0,1 1 1,0-1-1,0 1 0,0-1 1,0 1-1,1-1 1,-1 0-1,0 0 0,0 1 1,1-1-1,-1 0 1,1 0-1,-1 0 0,1 0 1,-1-1-1,1 1 1,0 0-1,-1-1 0,1 1 1,0-1-1,0 1 1,-1-1-1,1 0 0,3 0 1,4 1-17,-1-1 1,1 0-1,-1-1 1,1 0-1,0 0 1,-1-1-1,15-4 1,-9 0 5,0 0 0,0-1 0,-1 0 0,0-1 0,0-1 1,20-17-1,-25 19 36,-1 0 1,0 0 0,-1 0 0,0-1 0,0 0-1,0 0 1,-1-1 0,0 0 0,-1 1 0,0-1-1,5-16 1,-9 24-31,1-1-1,-1 1 1,0-1-1,1 1 1,-1-1-1,0 1 0,0-1 1,0 1-1,0-1 1,0 1-1,0-1 1,0 1-1,-1-1 1,1 1-1,-1-1 1,1 1-1,-1-1 1,1 1-1,-1-1 1,0 1-1,1 0 1,-2-2-1,0 2-14,1 0-1,0 1 0,-1-1 1,1 0-1,-1 0 1,1 1-1,-1-1 1,1 1-1,-1-1 0,1 1 1,-1 0-1,0 0 1,1 0-1,-1 0 1,1 0-1,-1 0 0,-1 0 1,-7 2-74,0 0 1,0 0-1,0 1 0,1 1 1,-13 5-1,-3 5-46,4 1-41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19052,'17'0'1904,"14"-9"-1135,4-8-305,14-4 1040,4-5-552,6-5-504,0 2-560,-5-2 216,-7-2-80,-19 5-176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17 405 16956,'-7'16'3693,"-1"0"-2324,8-14-1343,-1-1-1,1 0 1,0 0-1,0 1 1,-1-1-1,1 0 1,0 0-1,0 1 0,0-1 1,1 0-1,-1 0 1,0 1-1,0-1 1,1 0-1,-1 0 1,1 0-1,-1 1 1,1-1-1,-1 0 1,2 2-1,-1-3-17,0 0-1,-1 0 0,1 0 0,0 0 1,0 1-1,-1-1 0,1 0 0,0 0 0,0 0 1,0-1-1,-1 1 0,1 0 0,0 0 0,0 0 1,-1 0-1,1-1 0,0 1 0,0 0 0,-1-1 1,1 1-1,0-1 0,-1 1 0,2-1 1,5-5 20,0 0 1,0 0 0,0-1-1,7-8 1,9-18 270,-1 0 0,-1-1 0,-2-1 0,-1-1 0,-2-1-1,-2 0 1,-1-1 0,8-40 0,-18 66-49,-1 0-1,2-18 0,-4 30-244,0 0 0,0-1 0,0 1 0,0 0 0,0 0 0,0 0 0,0 0 0,0 0-1,0 0 1,0-1 0,0 1 0,0 0 0,0 0 0,0 0 0,0 0 0,0 0 0,0-1 0,0 1-1,0 0 1,0 0 0,0 0 0,0 0 0,0 0 0,0-1 0,0 1 0,0 0 0,0 0 0,0 0 0,0 0-1,0 0 1,0 0 0,-1 0 0,1-1 0,0 1 0,0 0 0,0 0 0,0 0 0,0 0 0,0 0-1,-1 0 1,1 0 0,0 0 0,0 0 0,0 0 0,0 0 0,0 0 0,0 0 0,-1 0 0,1 0-1,0 0 1,0 0 0,0 0 0,0 0 0,0 0 0,-1 0 0,1 0 0,0 0 0,-6 7 110,-1 6-78,2 0 0,-1 0 1,2 1-1,0 0 0,1 0 0,-3 21 0,-2 88 5,7-100-33,2 0 0,6 38 0,-6-52-22,1 0 1,0 0-1,1-1 1,0 1-1,1-1 0,-1 1 1,2-1-1,-1-1 1,10 14-1,-12-19-29,-1 0 0,1 0 0,0 0-1,-1 0 1,1-1 0,0 1 0,0-1 0,0 1 0,1-1 0,-1 0-1,0 0 1,0 0 0,1 0 0,-1 0 0,1 0 0,-1-1 0,1 1-1,-1-1 1,1 1 0,-1-1 0,1 0 0,-1 0 0,1 0-1,3-1 1,-2-1-25,0 1-1,-1 0 1,1-1-1,-1 0 0,0 0 1,1 0-1,-1-1 1,0 1-1,0 0 0,0-1 1,-1 0-1,1 0 1,-1 0-1,1 0 1,2-6-1,20-36-300,1-6-115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80 219 16155,'0'4'327,"0"0"0,0 0-1,0 0 1,1 0-1,0 0 1,0 0-1,0-1 1,0 1-1,3 6 1,-3-9-246,-1 0 0,1 0-1,0 0 1,0 0 0,0 0 0,0 0 0,0 0-1,0-1 1,0 1 0,0 0 0,1 0 0,-1-1-1,0 1 1,0-1 0,1 1 0,-1-1 0,0 0-1,0 1 1,1-1 0,-1 0 0,0 0 0,1 0-1,-1 0 1,0 0 0,1 0 0,-1-1 0,0 1-1,1 0 1,-1-1 0,0 1 0,1 0 0,1-2-1,2 0 45,0-1-1,0 1 0,0-1 0,-1 0 0,1-1 1,-1 1-1,0-1 0,0 0 0,6-6 0,-8 8-82,-1 0 0,1 0 0,0 0 0,-1 0 0,1 0 1,-1-1-1,0 1 0,0 0 0,0-1 0,0 1 0,0-1 0,0 1 0,-1-1 0,1 1 0,-1-1 0,0 1 0,0-1 0,0 0 0,0 1 0,0-1 0,0 0 0,-1-3 0,0 6-29,1-1 1,0 0 0,-1 1-1,1-1 1,-1 0-1,1 1 1,0-1 0,-1 0-1,0 1 1,1-1-1,-1 1 1,1-1 0,-1 1-1,0-1 1,1 1-1,-1-1 1,0 1 0,1 0-1,-1-1 1,0 1-1,0 0 1,1 0 0,-1 0-1,-1-1 1,0 1 10,-1 0 0,1 1 0,0-1 0,0 0 0,-1 1 0,1-1 0,0 1 0,-4 1 0,-1 1 28,1 1 0,-1 0-1,1 0 1,-9 7 0,3 0-39,1 1 1,0-1 0,1 2 0,0 0-1,1 0 1,1 0 0,0 1 0,0 1-1,2-1 1,0 1 0,0 0 0,-3 19-1,8-30-30,0 1 0,1-1 0,-1 1-1,1-1 1,0 0 0,1 8-1,-1-11 0,1 0-1,-1 0 1,0 0-1,0 0 1,1 0 0,-1 0-1,1 0 1,-1 0-1,1 0 1,-1 0-1,1 0 1,0 0-1,-1 0 1,1 0-1,0 0 1,0-1-1,-1 1 1,1 0-1,0-1 1,0 1-1,0 0 1,0-1-1,0 1 1,0-1-1,0 0 1,0 1-1,0-1 1,0 0-1,0 0 1,1 1 0,-1-1-1,1 0 1,2 0-103,0-1 1,0 0 0,0 1 0,0-1 0,0 0 0,0-1 0,0 1 0,-1-1 0,1 0 0,-1 0 0,1 0-1,3-3 1,40-33-1403,-42 32 1302,34-30-1752,-3-2 0,-1-1 0,-2-2 0,39-62 0,-67 96 1939,-4 5 74,1 0 0,-1-1 0,0 1 0,1 0 0,-1-1 0,0 1 0,0-1 0,-1 0 0,2-4 1,-2 7-19,0 0 1,0 0 0,0 0 0,0-1 0,0 1-1,0 0 1,0 0 0,0 0 0,0 0 0,0 0 0,0 0-1,0 0 1,0 0 0,0 0 0,0-1 0,0 1-1,0 0 1,0 0 0,0 0 0,0 0 0,0 0-1,0 0 1,0 0 0,-1 0 0,1 0 0,0 0 0,0 0-1,0-1 1,0 1 0,0 0 0,0 0 0,0 0-1,0 0 1,0 0 0,0 0 0,0 0 0,-1 0 0,1 0-1,0 0 1,0 0 0,0 0 0,0 0 0,0 0-1,0 0 1,0 0 0,0 0 0,-1 0 0,1 0 0,0 0-1,0 0 1,0 0 0,0 0 0,0 0 0,-9 5 1139,-6 7 750,8-5-1444,0 0 0,1 1 0,0-1 0,0 1 0,1 1 0,0-1 0,0 1 0,1-1 0,-3 12 0,3-9-276,2 0 0,-1 0 0,2-1 0,-1 1 0,2 0 0,-1 0 0,2 0 0,-1 0 0,1 0 0,1 0 0,0 0 0,7 20 0,15 35-67,18 58-55,-38-110-69,-1-1 1,-1 1-1,0 0 1,-1 1-1,0-1 1,-4 28-1,2-37 1,0 0 0,0 0 0,-1 0-1,1 0 1,-1 0 0,-1-1 0,1 1-1,-1 0 1,1-1 0,-1 0-1,-1 0 1,1 0 0,-6 6 0,7-9 8,1 1 0,-1-1 0,0 0 0,0 1 0,0-1 0,0 0 0,0 0 0,0 0 0,0 0 0,-1 0 0,1-1 0,0 1 0,0-1 0,-1 1 0,1-1 0,0 0 0,-1 0 0,1 0 0,0 0 0,-1 0 0,1-1 0,0 1 0,0-1 1,-1 1-1,1-1 0,0 0 0,0 0 0,0 0 0,0 0 0,0 0 0,-3-3 0,1 0 15,0 1 0,0-1 1,1 0-1,-1 0 0,1 0 0,0-1 1,0 1-1,1-1 0,-1 1 0,1-1 1,0 0-1,1 0 0,-1 0 1,1 0-1,0 0 0,0 0 0,0-1 1,1 1-1,0 0 0,0 0 0,0-1 1,1-4-1,1-6 5,1 1 1,0 1-1,1-1 0,1 0 1,0 1-1,11-20 0,1 1-29,2 2-1,2 0 1,46-52-1,-29 42 16,81-66 1,-112 102-12,2-3 3,1 0-1,0 1 1,0 1-1,20-10 1,-40 23 311,10-7-307,0 0 0,0 1-1,0-1 1,0 0 0,-1 0 0,1 0-1,0 0 1,0 1 0,-1-1 0,1 0 0,0 0-1,0 0 1,-1 0 0,1 0 0,0 0-1,0 0 1,-1 0 0,1 0 0,0 0-1,0 0 1,-1 0 0,1 0 0,0 0-1,0 0 1,-1 0 0,1 0 0,0 0 0,0 0-1,-1 0 1,1 0 0,0 0 0,0 0-1,-1 0 1,1-1 0,0 1 0,0 0-1,0 0 1,-1 0 0,1 0 0,0-1 0,0 1-1,0 0 1,-1 0 0,1-1 0,0 1-1,0 0 1,0 0 0,0 0 0,0-1-1,0 1 1,0 0 0,0-1 0,0 1 0,0 0-1,-1 0 1,1-1 0,0 1 0,1 0-1,-1-1 1,-1-3 70,0 4-76,1-1 0,0 1 0,0 0 0,0 0-1,0-1 1,0 1 0,0 0 0,0 0 0,0-1-1,0 1 1,0 0 0,0 0 0,0-1-1,1 1 1,-1 0 0,0 0 0,0-1 0,0 1-1,0 0 1,0 0 0,0-1 0,1 1 0,-1 0-1,0 0 1,0 0 0,0 0 0,1-1 0,-1 1-1,0 0 1,0 0 0,0 0 0,1 0-1,-1 0 1,0-1 0,0 1 0,1 0 0,-1 0-1,0 0 1,0 0 0,1 0 0,-1 0 0,10-8 153,-8 7-145,0-1 0,-1 0-1,1 1 1,0-1 0,1 1 0,-1 0 0,0 0-1,0 0 1,0 0 0,1 0 0,-1 0 0,3 0-1,-4 2-12,-1 0-1,0 0 0,1 0 0,-1 0 0,0 1 1,0-1-1,1 0 0,-1 0 0,0 1 0,0-1 1,0 0-1,-1 0 0,1 1 0,0-1 0,0 0 1,-1 0-1,0 2 0,0 4 0,-1 5 0,-4 29 1,2 0 0,1 1-1,6 78 1,-3-142 110,0 0-1,1 1 1,2-1 0,6-29 0,3-34 80,-9 0 99,-4 80-311,6 15-70,0-5 43,0 0 0,1 0 1,-1-1-1,1 0 0,0 0 1,1 0-1,-1-1 0,1 0 1,-1 0-1,1 0 0,0-1 1,0 0-1,0-1 0,0 1 1,12 0-1,-13-2 17,0 0-1,-1 0 1,1 0-1,0-1 1,-1 0-1,1 0 1,-1 0 0,1 0-1,-1-1 1,0 0-1,1 0 1,-1-1-1,0 0 1,0 1-1,-1-2 1,1 1 0,-1 0-1,1-1 1,-1 0-1,4-5 1,-3 3 70,-1 1 1,0-1 0,0-1-1,0 1 1,-1 0-1,0-1 1,0 0-1,3-12 1,-6 18-36,0 1 0,0 0 0,0 0 0,0 0 0,0-1 0,0 1 0,0 0 0,0 0 0,0 0 0,0 0 0,0-1 0,0 1 0,0 0 0,0 0 0,0 0 0,0-1 0,0 1 0,0 0 0,0 0 0,0 0 0,0 0 0,0-1 0,0 1 0,0 0 0,-1 0 0,1 0 0,0 0 0,0-1 0,0 1 0,0 0 0,0 0 0,0 0 0,-1 0 0,1 0 0,0 0 0,0 0 1,0-1-1,0 1 0,-1 0 0,1 0 0,0 0 0,-10 3 73,-8 9-26,5 0-38,1 1 0,0 0 0,-10 16 0,18-24-11,1 0 0,0 0 1,0 0-1,0 1 0,1-1 0,0 1 0,0 0 0,0 0 0,1 0 0,0 0 0,0 0 0,0 8 0,1-12-2,0 0 1,0 0-1,0 0 0,1-1 1,-1 1-1,0 0 0,1 0 1,0-1-1,-1 1 0,1 0 1,0-1-1,0 1 0,0-1 1,0 1-1,0-1 0,0 1 1,0-1-1,0 0 0,1 0 1,-1 1-1,3 0 0,-1 0 2,0 0 0,1-1 0,-1 0 0,0 0 0,1 0 0,-1 0 0,1-1 0,-1 1 0,1-1 0,5 0 0,4-1 10,1 0 0,0-1 0,-1-1-1,22-6 1,-13 1 38,0-1 0,0 0 0,39-25 0,-50 27-18,-2 0-1,1 0 0,-1 0 1,0-1-1,-1-1 0,0 0 1,0 0-1,-1 0 0,12-20 0,-18 28-25,-1-1-1,1 0 0,0 1 0,0-1 0,-1 1 0,1-1 0,-1 0 0,0 1 0,1-1 0,-1 0 0,0 0 1,0 1-1,0-1 0,0 0 0,0 0 0,-1 1 0,1-1 0,0 0 0,-1 1 0,0-3 0,0 3-4,0 0 0,0 0 0,0 0-1,0 0 1,0 1 0,0-1 0,0 0 0,0 1-1,0-1 1,0 1 0,-1-1 0,1 1 0,0 0-1,0-1 1,0 1 0,-1 0 0,1 0 0,0 0-1,0 0 1,-1 0 0,1 0 0,0 0 0,0 0-1,0 1 1,-1-1 0,1 0 0,0 1 0,0-1-1,-2 2 1,-3 0 5,1 0 0,0 1 0,0 0 0,0 0 0,0 0 0,0 0 0,1 1 0,-1 0 0,1 0 0,0 0 0,1 0 0,-1 1 0,1 0 0,-1 0 0,1 0 0,-3 7 0,5-10-43,0 1 0,0 0 0,0-1 0,0 1-1,1 0 1,-1-1 0,1 1 0,-1 0 0,1 0 0,0 0-1,0-1 1,0 1 0,1 0 0,-1 0 0,1-1 0,-1 1-1,1 0 1,0-1 0,0 1 0,0 0 0,1-1 0,-1 1-1,0-1 1,1 0 0,0 1 0,-1-1 0,1 0-1,0 0 1,0 0 0,0 0 0,1-1 0,-1 1 0,0-1-1,5 3 1,1 0-146,-1-2 0,1 1 0,-1-1 0,1 0 0,0 0 0,-1-1 0,1 0 0,0-1 0,11 0 1,19-1-376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18340,'0'0'2064,"1"2"-1351,9-2-329,2 0 1248,8 0-896,1-2-152,7-1-784,4-3-520,-3-5 656,-3-1-192,-9-5-88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16876,'-6'28'1238,"1"-6"-674,1 1 0,1 0-1,1-1 1,1 1 0,2 26 0,2-27-410,1 1 1,1-1 0,1 1-1,1-2 1,1 1 0,0-1-1,2 0 1,1-1 0,0 0 0,17 21-1,-27-40-142,-1 0-1,1 0 0,0 0 0,0 0 1,0 0-1,0 0 0,0 0 1,0 0-1,0 0 0,0 0 1,0 0-1,0-1 0,1 1 0,-1-1 1,0 1-1,0-1 0,1 1 1,-1-1-1,0 0 0,1 1 1,-1-1-1,3 0 0,-2 0 12,-1-1 0,1 0 0,0 1 0,0-1 0,0 0-1,0 0 1,-1 0 0,1 0 0,0 0 0,-1 0 0,1 0 0,-1 0 0,1-1 0,0-1-1,6-6 200,-1-1 0,0 0 0,-1 0 0,6-13 0,-10 18-40,1 0-8,-1 3-86,-1 1-1,0-1 0,0 0 0,0 0 1,0 0-1,0-1 0,0 1 0,0 0 1,-1 0-1,1 0 0,-1-1 0,1-3 1,-1 6-80,0 0 1,0 1 0,0-1-1,0 0 1,0 0 0,0 0-1,0 0 1,0 0 0,0 0-1,0 0 1,0 0 0,0 0-1,0 1 1,0-1 0,0 0-1,0 0 1,0 0 0,0 0-1,0 0 1,0 0 0,0 0-1,0 0 1,-1 0 0,1 0-1,0 0 1,0 0 0,0 0-1,0 1 1,0-1 0,0 0-1,0 0 1,0 0 0,0 0-1,0 0 1,0 0 0,-1 0-1,1 0 1,0 0 0,0 0-1,0 0 1,0 0 0,0 0-1,0 0 1,0 0 0,0 0-1,0 0 1,-1 0 0,1 0-1,0 0 1,0 0 0,0 0-1,0 0 1,0-1 0,0 1-1,0 0 1,0 0 0,0 0-1,0 0 1,0 0 0,-1 0-1,1 0 1,0 0 0,0 0-1,0 0 1,0 0 0,0 0-1,0-1 1,0 1 0,0 0-1,-5 13 260,-1 17-75,6-25-184,-1 1 1,1-1 0,0 1 0,1 0 0,-1-1 0,1 1 0,2 7 0,-2-11-10,0 0 0,0-1-1,0 1 1,0 0 0,0-1 0,0 1-1,0-1 1,0 0 0,1 1 0,-1-1-1,0 0 1,1 0 0,-1 1 0,1-1-1,0 0 1,-1-1 0,1 1 0,0 0 0,0 0-1,-1-1 1,1 1 0,0-1 0,0 0-1,0 1 1,2-1 0,4 1 1,0-1 1,0-1 0,0 1-1,0-1 1,0 0-1,-1-1 1,1 0 0,0 0-1,11-5 1,7-5 32,32-21 1,-22 12 49,-60 86 52,23-63-131,0 1 0,0 0 0,1-1 1,-1 1-1,1 0 0,0-1 0,0 1 0,0 5 0,0-7-2,1-1 0,-1 1-1,1 0 1,-1-1 0,1 1 0,-1 0 0,1-1 0,0 1 0,-1-1 0,1 1-1,0-1 1,-1 1 0,1-1 0,0 1 0,0-1 0,-1 0 0,1 0-1,0 1 1,0-1 0,-1 0 0,1 0 0,0 0 0,0 0 0,0 0-1,0 0 1,-1 0 0,1 0 0,0 0 0,0 0 0,0 0 0,0 0-1,0-1 1,9-1-89,1 0-1,-2-1 1,1-1-1,0 1 1,-1-1-1,17-10 0,-6 3-1196,-30 21-1540,8-8 2778,1-1 0,-1 1 0,1 0 0,-1-1 0,0 1 0,0-1 0,1 0 0,-1 0 0,0 0 0,0 0 0,0 0 0,-3 1 0,-1 0-54,-1 1 25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19012,'1'0'115,"-1"0"1,1 0-1,0 1 0,-1-1 0,1 0 1,0 0-1,-1 0 0,1 0 0,0 1 1,-1-1-1,1 0 0,0 1 1,-1-1-1,1 0 0,-1 1 0,1-1 1,-1 1-1,1-1 0,-1 1 0,1-1 1,-1 1-1,1-1 0,-1 1 0,0-1 1,1 1-1,-1-1 0,0 1 1,0 0-1,1-1 0,-1 1 0,0 0 1,0-1-1,0 1 0,0 0 0,0 0 1,5 33 1725,-4-21-1299,1 16 48,-1-21-545,-1 1 1,1-1-1,0 0 1,1 0-1,0 0 1,0 1-1,1-2 1,-1 1-1,6 9 1,-7-17-64,-1 1 0,0-1 0,1 1 1,-1-1-1,1 0 0,-1 1 1,0-1-1,1 0 0,-1 1 0,1-1 1,-1 0-1,1 0 0,-1 1 0,1-1 1,0 0-1,-1 0 0,1 0 0,-1 0 1,1 0-1,-1 0 0,1 0 0,-1 0 1,1 0-1,-1 0 0,1 0 1,0 0-1,-1 0 0,1 0 0,-1-1 1,1 1-1,-1 0 0,1 0 0,-1-1 1,1 1-1,-1 0 0,1-1 0,-1 1 1,0 0-1,1-1 0,-1 1 1,0-1-1,1 1 0,-1 0 0,0-1 1,1 1-1,-1-1 0,0 1 0,1-2 1,18-30-733,-15 24 512,1 0 170,0 1 0,0-1 0,1 1 0,0 0 0,0 0 0,0 1 0,1-1 0,0 2-1,1-1 1,-1 1 0,1 0 0,0 0 0,0 1 0,0 0 0,1 1 0,12-4 0,-10 3 298,0 1 0,0-2 0,-1 0 0,10-6 0,-17 10-161,0-1 0,-1 0 0,1 0 0,-1 0 0,0 0 0,0 0 0,1 0 0,-1-1 0,-1 1 0,1-1 0,0 1 0,-1-1 0,1 0 0,-1 1 0,0-1 0,0 0 0,0 0 0,0 0 0,0 0 0,0-4 0,-1 7-55,0-1-1,0 0 1,0 0-1,0 1 1,0-1 0,0 0-1,0 0 1,0 0 0,0 1-1,0-1 1,-1 0 0,1 0-1,0 1 1,0-1 0,-1 0-1,1 1 1,-1-1-1,1 0 1,-1 1 0,1-1-1,-1 0 1,1 1 0,-1-1-1,1 1 1,-1-1 0,1 1-1,-1-1 1,0 1-1,-1-1 1,0 1 0,1-1 0,-1 1 1,0 0-1,0 0 0,0 0 0,0 0 1,0 0-1,0 0 0,0 0 0,0 1 0,-3 0 1,-3 2 7,0-1 1,0 2-1,0-1 1,-11 8-1,5 0-10,0-1 0,1 2 0,0 0 0,-22 27 1,30-32-13,-1 0 0,1 1 1,1-1-1,0 1 1,0 0-1,0 0 0,1 1 1,0-1-1,1 1 1,0-1-1,-2 16 0,4-19-19,1-1 0,-1 1-1,1-1 1,0 0-1,0 0 1,0 0-1,1 1 1,0-1 0,-1 0-1,1-1 1,1 1-1,-1 0 1,0 0-1,1-1 1,0 0 0,0 1-1,0-1 1,5 4-1,-5-5-35,0 0 0,-1 0 0,1 1 0,0-2 0,0 1 0,1 0 0,-1-1 0,0 1 0,1-1-1,-1 0 1,0 0 0,1 0 0,-1-1 0,1 1 0,0-1 0,-1 0 0,1 0 0,-1 0 0,1-1 0,-1 1 0,1-1 0,-1 0-1,4-1 1,3-7-245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35 16460,'-1'-2'157,"1"0"1,-1 1 0,1-1 0,-1 0-1,0 0 1,0 1 0,1-1 0,-1 1-1,0-1 1,-1 1 0,1-1 0,0 1-1,0-1 1,-1 1 0,1 0 0,0 0-1,-1 0 1,1 0 0,-1 0 0,0 0-1,1 0 1,-1 0 0,0 1 0,0-1-1,1 1 1,-1-1 0,0 1 0,0 0-1,0 0 1,1-1 0,-1 1 0,0 1-1,0-1 1,0 0 0,0 0 0,-3 2-1,-1-1 136,-1 2-1,0-1 1,1 1-1,0 0 0,0 0 1,0 0-1,0 1 1,-10 9-1,6-3-246,0 0-1,1 0 1,1 1-1,0 0 1,0 1 0,1 0-1,1 0 1,0 1-1,0-1 1,-3 15 0,5-16-93,1 0 1,0 1-1,1-1 1,0 0-1,1 1 1,1-1-1,-1 1 1,2-1-1,0 1 1,0-1-1,1 0 1,4 17-1,-5-25-71,0 0 1,1 0-1,-1 0 0,1 0 0,0 0 0,-1 0 1,1 0-1,0 0 0,1-1 0,-1 1 0,0-1 0,1 1 1,0-1-1,-1 0 0,1 0 0,0 0 0,0-1 1,0 1-1,0-1 0,0 1 0,1-1 0,-1 0 0,0 0 1,5 0-1,-2 0-75,1-1 0,-1 0 0,1 0-1,-1-1 1,1 0 0,-1 0 0,1-1 0,-1 1 0,0-1 0,0-1 0,11-4 0,25-17-910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0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14 16860,'9'-13'2120,"-9"12"-2089,0 1 1,0 0-1,0 0 0,1 0 1,-1 0-1,0 0 0,0 0 1,0 0-1,0 0 0,0 0 1,0 0-1,0 0 0,0 0 1,0 0-1,1 0 0,-1 0 1,0 0-1,0 0 0,0 1 1,0-1-1,0 0 0,0 0 1,0 0-1,0 0 0,0 0 0,0 0 1,1 0-1,-1 0 0,0 0 1,0 0-1,0 0 0,0 0 1,0 0-1,0 1 0,0-1 1,0 0-1,0 0 0,0 0 1,0 0-1,0 0 0,0 0 1,0 0-1,0 0 0,0 0 1,0 0-1,0 1 0,0-1 1,0 0-1,0 0 0,0 0 1,0 0-1,0 0 0,0 0 1,0 0-1,0 0 0,0 0 1,0 1-1,0-1 0,0 0 1,0 0-1,0 0 0,-6 31 2431,3-16-2441,-10 96 134,4 181-1,2-15-148,6-270-4,-52 804-12,52-585 10,2-49-30,-4-98-340,-15 86-1,13-196-1041,4 10 1024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20492,'-13'0'1881,"4"1"-1553,9 1-616,9 1 728,4 3-312,0-1-96,0 1-288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0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2726 188 9762,'-14'-14'396,"-1"0"1,0 1-1,-1 1 0,0 0 1,-1 2-1,0 0 0,-28-12 0,11 9 89,-1 2-1,0 1 0,-47-6 1,-11 2-124,-1 4 0,0 4 1,-120 8-1,138 4-332,0 3 0,1 4 1,0 2-1,-111 40 0,61-7 20,2 6 1,3 5-1,3 5 0,2 5 1,4 5-1,3 5 0,-188 178 1,264-224-29,0 3 1,3 0 0,1 2 0,1 1-1,2 1 1,-36 80 0,51-96-19,1 1 0,1 0-1,1 1 1,1 0 0,1 0 0,1 0 0,2 1 0,0-1-1,2 1 1,1-1 0,1 1 0,1-1 0,11 39 0,-8-45-8,1 0-1,0-1 1,2 0 0,0-1 0,1 0 0,1 0 0,1-1 0,0 0 0,24 23-1,-17-22 6,0-1 0,1-1 0,1-1 0,0-1 0,1-1 0,1-1 0,23 10 0,-7-7 22,1-2 0,0-1 0,72 10-1,-51-14 85,113-1-1,-89-11 26,0-4 1,-1-3-1,148-39 0,-115 14 22,-1-5-1,113-58 1,-61 15 9,218-145 0,-284 158-103,-3-4 0,-4-4 0,93-100 0,-153 141 22,49-65 0,-75 90-59,-1 0 1,-1-1 0,0 1-1,0-1 1,-1-1 0,-1 1-1,-1-1 1,0 0 0,3-21-1,-6 28-10,-1 1 0,0-1-1,0 1 1,-1-1 0,1 0-1,-2 1 1,1 0-1,-1-1 1,0 1 0,-1 0-1,0 0 1,0 0 0,-6-11-1,2 9-1,0 0 0,0 0 0,-1 1-1,0 0 1,0 0 0,-1 1 0,0 0-1,-16-9 1,-14-4-127,0 2-1,-1 1 1,-80-20-1,21 7 8,9-1-30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2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20580,'-3'4'-1104,"18"-26"832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2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16636,'-3'4'1272,"3"-1"-1000,0-1-128,5-2 416,2 0-168,4-5-288,1-1-296,4-8 224,-1-1-64,-1-2-48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2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1 816 14843,'1'3'1440,"1"-4"-1039,1-4 3559,-3-3-3688,3-9 137,0 1 79</inkml:trace>
  <inkml:trace contextRef="#ctx0" brushRef="#br0" timeOffset="1">573 178 17996,'-9'-3'1464,"5"-8"-1136,-1-9-128,3 2 216,2-2-320,11-5 553,3 1-505,9-5-96,1 1-88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2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41 15987,'-20'1'1505,"2"-1"-953,1 0-240,3-1 560,3 1 128,13-2-1272,16-9 320,4-1-96,10-3-168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4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672 171 23221,'-3'-10'2048,"2"10"-1479,-4 2 1135,4 1-1344,-4 6-1008,-4 0 640,-3-1-232,-5 6-120</inkml:trace>
  <inkml:trace contextRef="#ctx0" brushRef="#br0" timeOffset="0.9">3 1 18764,'-3'6'1808,"8"0"-1255,3 2-193,11 2 616,6 1-832,9 4 152,1 5-296,9 12-224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55 177 18956,'-34'8'1768,"22"-2"-1151,4 0-217,11-6 712,22-5-144,22-5-256,10-4-184,16-5-504,8 1-216,6-6-544,-1-3-384,-9 0 872,-4-1-240,-22 4-192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17092,'-8'0'1920,"10"2"-421,17 1 496,20 0-1362,0 1 1,0 3-1,-1 1 0,0 1 0,49 20 1,-80-26-614,0 0 1,-1 1-1,1-1 1,-1 1-1,0 1 1,0-1-1,0 1 1,-1 0 0,0 0-1,8 9 1,-11-10-16,0 0 1,1 0-1,-1 0 1,0 0-1,-1 0 1,1 0-1,-1 0 1,0 1-1,0-1 1,0 0-1,0 1 1,-1-1-1,0 1 1,0-1-1,0 1 1,0-1-1,-1 1 1,0-1-1,-1 5 1,-5 10-61,0-1 1,-1-1 0,-1 0-1,-1 0 1,-1-1 0,0 0-1,-1-1 1,0 0 0,-2-1-1,1 0 1,-18 12 0,22-18 10,-1-1 1,0-1 0,0 0 0,-1 0-1,1-1 1,-18 5 0,-1-5-143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179 145 17028,'-1'-6'465,"0"0"0,0 0 0,0 0 0,-1 0 0,0 0 0,-1 0 0,1 0 0,-1 0 0,-3-5 0,5 10-345,0 0-1,0 0 1,0-1 0,0 1-1,0 0 1,0 0 0,-1 0-1,1 0 1,0 1-1,0-1 1,-1 0 0,1 0-1,-1 1 1,1-1 0,0 1-1,-1-1 1,-2 1 0,3 0-56,-1 0 1,0 0-1,0 0 1,0 1 0,0-1-1,0 1 1,0-1 0,1 1-1,-1 0 1,0 0-1,1 0 1,-1 0 0,0 0-1,1 0 1,-1 0-1,1 0 1,-3 3 0,-6 7-18,0 1-1,0 0 1,1 0 0,1 0 0,0 2 0,1-1 0,0 1 0,1-1 0,1 2 0,0-1-1,1 1 1,-4 23 0,7-36-40,1 0 0,0-1 0,-1 1 0,1 0-1,0-1 1,0 1 0,0 0 0,1-1 0,-1 1 0,0-1 0,1 1-1,-1 0 1,1-1 0,-1 1 0,1-1 0,0 1 0,-1-1 0,1 1-1,0-1 1,2 2 0,-2-2 5,0-1 0,0 1 0,0-1 0,0 1 0,0-1 0,0 0 0,1 0-1,-1 1 1,0-1 0,0 0 0,0 0 0,0 0 0,1 0 0,-1 0 0,0 0 0,0-1 0,0 1-1,1 0 1,-1-1 0,2 0 0,4-2 49,-1 0 0,1-1-1,-1 1 1,0-2 0,0 1 0,-1 0 0,9-10-1,4-7 160,-2 0-1,-1-2 0,0 1 0,-2-2 0,-1 0 1,0 0-1,12-44 0,-19 39 0,-6 17-74,1 12-142,0 0 1,0-1-1,0 1 1,0 0-1,0 0 0,0 0 1,0 0-1,0 0 1,0 0-1,0 0 0,0 0 1,-1-1-1,1 1 1,0 0-1,0 0 0,0 0 1,0 0-1,0 0 1,0 0-1,0 0 0,0 0 1,-1 0-1,1 0 1,0 0-1,0 0 0,0 0 1,0 0-1,0 0 1,0 0-1,-1 0 0,1 0 1,0 0-1,0 0 1,0 0-1,0 0 0,0 0 1,0 0-1,0 0 1,-1 0-1,1 0 0,0 0 1,0 0-1,0 0 1,0 0-1,0 0 0,0 0 1,0 1-1,0-1 1,0 0-1,-1 0 0,1 0 1,0 0-1,0 0 1,0 0-1,0 0 0,0 0 1,0 0-1,0 1 1,0-1-1,0 0 0,0 0 1,-4 7 14,0 0 0,0 0 1,1 0-1,0 1 1,0-1-1,1 1 0,0 0 1,-1 11-1,-2 1-2,1-2-108,0 0 0,2 0 0,0 0 0,0 0 0,3 29 0,-1-44 22,1 0 0,-1 0 0,1-1 0,0 1 0,-1 0 1,1-1-1,0 1 0,1-1 0,-1 1 0,0-1 0,1 0 0,-1 1 0,3 1 0,-3-3-8,1 0-1,-1 0 1,0 0-1,1 0 1,-1 0 0,1 0-1,-1-1 1,0 1-1,1-1 1,0 1 0,-1-1-1,1 0 1,-1 1-1,1-1 1,-1 0-1,1 0 1,0 0 0,-1 0-1,1 0 1,-1-1-1,1 1 1,0 0 0,-1-1-1,3 0 1,1-1-23,1-1 1,0 0-1,-1 0 1,0 0 0,0 0-1,0-1 1,0 0-1,0 0 1,-1 0-1,0-1 1,0 1 0,4-7-1,26-46-723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0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12571,'-3'7'667,"0"1"1,0 0-1,1 0 1,0-1 0,1 1-1,0 1 1,-1 7-1,3 61-213,0-56-92,2 35 54,3 1 1,3-1 0,26 96 0,-34-147-409,1 0 0,0-1 0,0 0 0,0 1 0,4 5 0,-6-9-2,1-1 0,-1 1 0,0-1 1,1 1-1,-1-1 0,1 1 0,-1-1 0,1 1 1,-1-1-1,1 0 0,-1 1 0,1-1 0,0 0 1,-1 1-1,1-1 0,-1 0 0,1 0 0,0 0 0,-1 1 1,1-1-1,0 0 0,-1 0 0,1 0 0,-1 0 1,1 0-1,0 0 0,-1 0 0,1 0 0,0-1 0,-1 1 1,1 0-1,0 0 0,-1-1 0,1 1 0,-1 0 1,1 0-1,-1-1 0,1 1 0,-1-1 0,1 1 0,-1 0 1,1-1-1,-1 1 0,1-1 0,-1 1 0,1-1 1,-1 0-1,0 1 0,1-1 0,8-14 176,-1 0 0,0 0 0,-1-1 0,-1 1 0,0-2 0,4-21 0,1 0 84,76-255-1655,-81 272 871,5-31 0,-8 17-208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 13835,'-5'-13'3587,"0"19"-1184,-3 27-115,6-24-1936,-92 462 2993,81-398-2934,4 1 0,0 109 0,9-180-371,0 1-1,0-1 1,0 1 0,1-1-1,0 0 1,-1 1 0,1-1-1,1 0 1,-1 1 0,0-1-1,1 0 1,-1 0 0,1 0-1,4 5 1,-4-6-17,0-1 0,0 0 0,0 0 0,0 0 0,0 0 0,0 0 0,0 0 0,0 0 0,0-1 1,1 1-1,-1-1 0,0 0 0,0 1 0,1-1 0,-1 0 0,0 0 0,0 0 0,1-1 0,-1 1 0,0-1 0,0 1 0,1-1 0,-1 0 0,2-1 0,9-2-6,0-1 1,0-1-1,-1 0 0,0-1 0,13-9 1,-15 8-350,0 1 0,-1-2 0,0 1 0,0-1 1,-1-1-1,-1 1 0,1-1 0,-1-1 0,-1 1 1,0-1-1,-1 0 0,0-1 0,0 1 0,-1-1 0,-1 0 1,4-20-1,-3-19-780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18940,'-14'46'1840,"-13"51"456,25-85-2079,0 0 1,1 0-1,1 0 0,0 0 1,0 0-1,4 17 0,-4-27-186,0 1-1,0-1 0,1 1 1,-1-1-1,1 0 1,0 0-1,0 1 1,0-1-1,0 0 0,0 0 1,0 0-1,0 0 1,1 0-1,-1 0 0,1 0 1,0-1-1,-1 1 1,1 0-1,0-1 0,0 0 1,0 1-1,0-1 1,0 0-1,0 0 0,0 0 1,1 0-1,-1 0 1,0-1-1,0 1 1,1-1-1,-1 1 0,5-1 1,-2 0 60,0-1 1,0 0-1,0 0 1,0 0-1,-1 0 1,1-1-1,-1 0 1,1 0-1,-1 0 1,1-1-1,-1 1 1,0-1-1,0 0 0,-1 0 1,6-6-1,-3 2 56,-1 0 0,0 0 0,0-1 0,0 0 0,-1 1-1,0-2 1,-1 1 0,0 0 0,2-10 0,-3 12-60,0-1 0,-1 0 0,0 1 0,0-1 0,-1 0 0,0 0 0,0 0 0,0 1 0,-1-1 0,0 0 0,-1 1 0,-2-11 0,3 14-137,0 1 0,0 0 0,-1 0 1,1 0-1,0 0 0,-1 0 0,1 0 0,-1 1 1,1-1-1,-1 0 0,0 1 0,0-1 1,0 1-1,0-1 0,0 1 0,0 0 0,0 0 1,0 0-1,0 0 0,-1 1 0,1-1 1,0 0-1,-1 1 0,1 0 0,0-1 0,-1 1 1,1 0-1,-1 0 0,1 0 0,0 1 1,-1-1-1,1 1 0,0-1 0,-1 1 0,1 0 1,0-1-1,0 1 0,0 1 0,0-1 1,-1 0-1,2 0 0,-1 1 0,0-1 0,0 1 1,-3 3-1,5-5-12,-1 0 1,1 1 0,0-1-1,-1 0 1,1 1-1,-1-1 1,1 1-1,0-1 1,-1 0-1,1 1 1,0-1-1,0 1 1,-1-1 0,1 1-1,0-1 1,0 1-1,0-1 1,0 1-1,-1-1 1,1 1-1,0-1 1,0 1 0,0-1-1,0 1 1,0-1-1,0 1 1,0-1-1,1 1 1,-1-1-1,0 1 1,0 0 0,1 0 3,0-1 1,0 1 0,0-1 0,-1 0 0,1 1 0,0-1-1,0 0 1,0 1 0,0-1 0,0 0 0,0 0 0,0 0-1,0 0 1,0 0 0,-1 0 0,1 0 0,2 0 0,25-4-997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18020,'-3'1'1976,"-17"13"-1120,-7 8-311,-10 5 1335,-4 7-568,1 7-584,1 2-207,7-2-225,6 2-32,16-6-200,5-3-112,11-10-288,9-6-153,7-8-431,7-6-216,5-8 816,-1-7-288,1-15-104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51 14795,'-15'29'3278,"6"-13"-1989,1 1 1,-8 21-1,9-19-829,1 1 1,1 0 0,0 0-1,2 0 1,0 0 0,0 32-1,3-50-452,0 0-1,0 0 0,0-1 1,0 1-1,1 0 0,-1 0 1,0-1-1,1 1 0,-1 0 1,1-1-1,-1 1 0,1 0 1,0-1-1,0 1 0,0-1 1,0 1-1,0-1 0,0 0 0,0 1 1,0-1-1,1 0 0,-1 0 1,0 0-1,1 0 0,-1 0 1,1 0-1,-1 0 0,1 0 1,-1-1-1,1 1 0,0-1 1,-1 1-1,1-1 0,0 1 1,0-1-1,-1 0 0,1 0 1,0 0-1,0 0 0,-1 0 1,1 0-1,0-1 0,-1 1 1,1 0-1,0-1 0,-1 1 1,1-1-1,0 0 0,-1 0 0,3-1 1,6-3 24,-1-1 1,0 0 0,0-1-1,-1 0 1,1 0 0,-2-1-1,13-14 1,44-68 371,-47 65-237,2-3 226,-3 1 0,0-2 0,23-58 0,-39 81 4,-3 7-265,-6 7-53,1 5-61,0 0-1,0 1 1,1 0-1,1 0 1,0 1-1,1 0 1,1 0-1,0 0 1,1 1-1,-2 23 0,8-30 148,2-17-52,4-16 127,-9 30-249,-9 97 84,9-92-186,1 1-1,-1-1 1,2 0 0,-1 1 0,2-1-1,-1 0 1,9 20 0,-11-30 64,1 0 0,-1 0 1,0 0-1,0-1 0,1 1 1,-1 0-1,1-1 1,-1 1-1,0 0 0,1-1 1,-1 1-1,1-1 0,0 1 1,-1 0-1,1-1 0,-1 1 1,1-1-1,0 0 0,-1 1 1,1-1-1,0 1 0,0-1 1,-1 0-1,1 0 1,0 1-1,0-1 0,-1 0 1,1 0-1,0 0 0,0 0 1,0 0-1,-1 0 0,1 0 1,0 0-1,0 0 0,0-1 1,-1 1-1,1 0 0,0 0 1,0-1-1,-1 1 1,1 0-1,0-1 0,-1 1 1,2-2-1,2-1-61,-1 0 0,0 0 0,0 0 0,0-1 0,0 1 0,0-1 0,2-4 0,14-29-578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19708,'-1'2'178,"0"0"-1,0-1 1,0 1-1,0-1 0,0 1 1,-1-1-1,1 0 1,0 1-1,-1-1 1,1 0-1,-1 0 0,1 0 1,-1 0-1,1 0 1,-1 0-1,0-1 1,-3 2-1,-7 4 405,-13 11 1154,-27 22 0,44-33-1625,1 0-1,0 1 1,0 0-1,1 1 1,0-1-1,0 1 1,-7 16 0,12-23-119,0 0 1,1 0-1,-1 0 0,0 0 1,1 0-1,-1 1 1,1-1-1,0 0 1,-1 0-1,1 1 1,0-1-1,0 0 1,0 1-1,0-1 0,0 0 1,0 0-1,0 1 1,0-1-1,1 0 1,-1 1-1,0-1 1,1 0-1,-1 0 1,1 0-1,0 1 1,-1-1-1,1 0 0,0 0 1,-1 0-1,1 0 1,0 0-1,0 0 1,0 0-1,0-1 1,0 1-1,0 0 1,0 0-1,0-1 0,0 1 1,1-1-1,-1 1 1,0-1-1,0 1 1,1-1-1,1 1 1,6 1-98,2-1 0,-1 1 0,0-2 0,17 0 1,-16 0 21,14 0-101,60 2-470,-77-1 582,0 0-1,-1 1 1,1-1 0,-1 1 0,1 1-1,-1-1 1,0 1 0,10 6 0,-15-8 61,-1 0 0,1 0 0,0 0 0,-1 0 1,1 1-1,-1-1 0,0 0 0,0 1 0,1-1 0,-1 1 0,0-1 1,0 1-1,0 0 0,0-1 0,-1 1 0,1 0 0,0 0 1,-1 0-1,1-1 0,-1 1 0,0 0 0,1 3 0,-2-2 16,1 0 0,-1 0 0,1 0 0,-1 0 0,0 0 0,0 0 0,-1 0 1,1 0-1,-1 0 0,1 0 0,-1-1 0,-2 4 0,-5 5 104,-1-1 0,0 0 0,-1-1 0,-21 16 0,20-17 34,-1 0 0,0-1 0,-19 8-1,25-12-151,1-1 1,0 0-1,-1 0 0,1-1 0,-1 0 0,1 0 0,-1-1 0,1 0 0,-1 0 0,-7-1 1,12 1-23,0-1-1,0 1 1,1 0 0,-1-1 0,0 0 0,1 1 0,-1-1 0,1 0 0,-1 0 0,1 0 0,-1 0 0,1 0 0,-1 0 0,1 0-1,0 0 1,0-1 0,0 1 0,-1 0 0,1-1 0,0-1 0,-1 0 10,1 1 0,1-1-1,-1 1 1,0-1 0,1 0 0,-1 0 0,1 1-1,0-1 1,0 0 0,0 0 0,0 1 0,1-6-1,11-30-294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125 189 22269,'-39'46'2556,"-12"16"-754,46-55-1688,1 0-1,0 1 0,0-1 1,0 1-1,1 0 0,0 0 1,-2 10-1,5-17-101,-1 1 0,1-1 0,0 0 1,-1 1-1,1-1 0,0 1 0,0-1 0,0 0 0,0 1 0,0-1 1,0 0-1,0 1 0,1-1 0,-1 1 0,0-1 0,1 0 1,-1 0-1,1 1 0,0-1 0,-1 0 0,1 0 0,1 2 1,-1-2-5,0-1 0,0 1 0,0-1 0,1 1 0,-1-1-1,0 1 1,0-1 0,1 0 0,-1 0 0,0 1 0,0-1 0,1 0 0,-1 0 0,0 0 0,1 0 0,-1-1 0,0 1 0,3-1 0,3-1 23,0 0 0,0-1 0,-1 0-1,1 0 1,0-1 0,9-7 0,0-2 79,-2 0-1,0-1 1,0 0 0,-2-1 0,0-1 0,0 0 0,-1-1-1,-1 0 1,-1 0 0,12-33 0,-20 48-95,-1-1-1,1 0 1,-1 0 0,0 0 0,1 0-1,-1 0 1,-1 0 0,1 0 0,0 0-1,-2-4 1,2 7-14,0-1 0,0 1 1,0 0-1,0-1 0,0 1 0,0-1 1,-1 1-1,1 0 0,0-1 0,0 1 1,-1 0-1,1-1 0,0 1 0,0 0 0,-1-1 1,1 1-1,-1 0 0,1 0 0,0-1 1,-1 1-1,1 0 0,0 0 0,-1 0 1,1-1-1,-1 1 0,0 0 0,0 0-2,0 0 0,0 1-1,0-1 1,0 0 0,0 1 0,1-1-1,-1 1 1,0-1 0,0 1-1,0 0 1,0-1 0,1 1-1,-1 0 1,0-1 0,1 1 0,-1 0-1,0 1 1,-2 1-3,1 0 0,0 0 1,0 0-1,0 0 0,1 0 0,-1 0 1,1 1-1,0-1 0,-1 1 0,2-1 0,-1 1 1,0-1-1,1 1 0,-1 3 0,1-5 4,0-1-1,1 0 1,-1 1-1,0-1 1,0 0-1,1 0 1,-1 1-1,1-1 1,-1 0-1,1 0 1,0 0-1,-1 0 1,1 0-1,0 0 0,0 0 1,0 0-1,1 1 1,0 0 0,0-1 1,0 0-1,0 0 1,0 0-1,0-1 0,0 1 1,0 0-1,0-1 1,0 1-1,0-1 1,0 0-1,1 0 1,2 0-1,9-1 12,-1 0 0,0-1-1,0-1 1,0 0 0,-1-1 0,1 0 0,-1-1 0,0 0-1,0-1 1,22-15 0,-3-1 63,0-2 1,42-41-1,-25 8 73,-62 76-161,2 0 0,0 1 0,1 1 0,1 0 1,2 0-1,0 1 0,0 0 0,2 0 0,1 1 0,1 0 0,-2 29 0,4 5 20,2 0 0,3-1-1,14 84 1,-10-92-19,-2 0 0,-1 92 0,-4-139 15,0 0-1,0 0 1,0 0 0,-1 0 0,1 0-1,0 0 1,0 0 0,0 0-1,-1 0 1,1 0 0,-1 0 0,1 0-1,0 0 1,-2 1 0,2-2-1,-1 1-1,1-1 1,0 0 0,-1 0 0,1 0 0,0 0 0,0 0 0,-1 0 0,1 0 0,0 0-1,-1 0 1,1 0 0,0 0 0,0 0 0,-1 0 0,1-1 0,0 1 0,0 0 0,-1 0-1,1 0 1,0 0 0,0 0 0,-1 0 0,1-1 0,0 1 0,0 0 0,-1 0-1,1 0 1,0-1 0,0 1 0,0 0 0,-1-1 0,-1-2 13,0 0 0,0 0 1,0-1-1,0 1 0,1-1 0,-3-7 0,-9-51 78,2-2-1,-4-102 1,15 159-99,-2-16 8,1-1 0,2 1 0,2-24 0,-2 41-65,0 0 0,0 0 1,0 1-1,1-1 0,0 1 0,0-1 0,1 1 0,-1 0 0,1 0 0,0 0 0,0 0 1,1 0-1,-1 1 0,1 0 0,0-1 0,0 1 0,10-6 0,-3 4-29,0 0 0,1 2 0,0-1 0,16-3 0,13-3-208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97 15235,'3'-8'736,"-2"1"0,1-1 0,-1 0-1,-1 1 1,1-13 0,-1 19-617,0-1-1,0 1 1,0 0-1,0-1 1,0 1-1,-1-1 1,1 1-1,0 0 1,-1 0 0,1-1-1,-1 1 1,1 0-1,-1 0 1,1-1-1,-1 1 1,0 0-1,0 0 1,1 0 0,-1 0-1,0 0 1,0 0-1,0 0 1,0 0-1,0 1 1,0-1-1,-1 0 1,1 0-1,0 1 1,0-1 0,-1 1-1,1-1 1,0 1-1,0 0 1,-1-1-1,1 1 1,0 0-1,-1 0 1,1 0-1,0 0 1,-3 0 0,0 1 7,1 1 0,-1-1 0,0 0 0,1 1 0,0 0 0,-1 0 1,1 0-1,0 0 0,0 0 0,0 1 0,0-1 0,0 1 0,1 0 1,-1 0-1,-2 5 0,-7 9 79,-15 29-1,19-32-106,-4 8-66,0 1 0,1 0 0,2 1 0,0 0 0,2 0 0,0 1 0,2 0-1,1 0 1,-2 30 0,6-54-23,0 0-1,0 0 1,0 0-1,0 0 1,0 1-1,0-1 1,0 0-1,0 0 0,0 0 1,0 0-1,1 1 1,-1-1-1,0 0 1,1 0-1,-1 0 1,1 0-1,0 0 1,-1 0-1,1 0 1,0 0-1,-1 0 1,1 0-1,0-1 1,0 1-1,1 1 1,0-2 9,0 0-1,0 0 1,-1 0 0,1 0 0,0-1 0,-1 1 0,1 0 0,0-1 0,-1 1-1,1-1 1,-1 0 0,1 1 0,-1-1 0,1 0 0,-1 0 0,1 0 0,-1 0-1,3-3 1,8-7 81,0-1 0,0 0 0,-1-1 0,0-1 0,-1 1 0,12-25 0,44-97 545,-59 118-563,44-123 483,-68 204-593,4 0 0,-11 127 0,23-178-45,1 1 1,0 0-1,1 0 0,4 22 0,-5-35 42,0 0-1,1 1 1,-1-1 0,0 0-1,1 0 1,0 1 0,-1-1 0,1 0-1,0 0 1,-1 0 0,1 0-1,0 0 1,0 0 0,0 0-1,1 1 1,-1-2-7,0 1 0,-1-1 1,1 0-1,0 0 0,0 1 0,-1-1 0,1 0 0,0 0 1,0 0-1,-1 0 0,1 0 0,0 0 0,0 0 1,-1 0-1,1 0 0,0 0 0,-1-1 0,1 1 0,1-1 1,2-1-126,-1 0 1,0 0 0,1 0 0,-1-1 0,0 0 0,0 0 0,4-5 0,7-11-167,-1 0 0,18-34-1,-24 40 184,30-54-625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47 17092,'-33'64'2443,"2"2"0,-28 89 0,57-149-2300,-3 8 184,1 1 1,1 0-1,-2 20 1,4-32-281,1 0 0,0 1 0,1-1 0,-1 0 0,0 1 0,1-1 0,0 0 1,0 0-1,1 4 0,-1-6-35,-1 1 0,1-1 1,0 1-1,0-1 0,0 0 0,0 0 1,0 0-1,0 1 0,0-1 0,1 0 0,-1 0 1,0-1-1,1 1 0,-1 0 0,0 0 1,1-1-1,-1 1 0,1 0 0,2 0 1,-1-1-21,0 0 0,0 0 1,0 1-1,0-2 0,0 1 1,0 0-1,0-1 1,0 1-1,0-1 0,0 0 1,0 0-1,0 0 0,-1 0 1,1-1-1,0 1 0,4-4 1,3-2-73,0-1 0,15-16 0,-4 0-61,-1-1 0,-1 0 0,-1-2-1,-1 0 1,20-44 0,50-150-108,-118 297 1301,-1 0-342,-24 83-1,55-155-689,-2 8-12,-1-1 0,2 1 0,0-1 0,0 1 0,1 0 0,1-1 0,1 18 0,-1-28-16,0 0 0,0 0 0,0-1-1,0 1 1,0 0 0,0-1 0,1 1-1,-1 0 1,0-1 0,0 1 0,1 0 0,-1-1-1,1 1 1,-1-1 0,0 1 0,1 0-1,-1-1 1,1 1 0,-1-1 0,1 1 0,0-1-1,-1 0 1,1 1 0,-1-1 0,1 0 0,0 1-1,-1-1 1,1 0 0,0 0 0,-1 1-1,1-1 1,0 0 0,0 0 0,-1 0 0,1 0-1,0 0 1,-1 0 0,1 0 0,0 0-1,0 0 1,-1 0 0,1-1 0,0 1 0,-1 0-1,1 0 1,0-1 0,-1 1 0,1 0-1,-1-1 1,2 0 0,3-2-10,-1 0 0,1 0 1,-1-1-1,8-7 0,7-11-235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40 21141,'7'-8'1124,"-4"4"-478,0 0 1,1 0 0,-2-1-1,1 1 1,2-6-1,-45 168 2179,-8 41-2661,3 84 127,39-246-277,4-29-12,1 1-1,-1 0 1,2 0 0,-1 11-1,1-20-1,0 0 0,0 0 1,0 0-1,0 0 0,0-1 0,1 1 0,-1 0 0,0 0 0,0 0 0,0 0 0,0 0 0,0 0 0,0 0 0,0 0 0,0 0 1,0 0-1,0 0 0,0 0 0,0 0 0,1 0 0,-1 0 0,0 0 0,0 0 0,0 0 0,0 0 0,0 0 0,0 0 0,0 0 0,0 0 1,0 0-1,0 0 0,0 0 0,1 0 0,-1 0 0,0 0 0,0 0 0,0 0 0,0 0 0,0 0 0,0 0 0,0 0 0,0 1 1,0-1-1,0 0 0,0 0 0,0 0 0,0 0 0,0 0 0,0 0 0,0 0 0,0 0 0,1 0 0,-1 0 0,0 0 0,0 0 1,0 1-1,0-1 0,0 0 0,0 0 0,0 0 0,0 0 0,0 0 0,0 0 0,0 0 0,0 0 0,-1 0 0,5-6 2,4-20 9,-1 0-1,3-29 1,8-32-8,46-107-19,-47 150-8,3 1 0,31-51 0,-42 80 4,0 1 1,0 1-1,1 0 1,16-15-1,-22 23 8,0 0-1,1 1 1,-1 0-1,1 0 1,0 0-1,-1 0 1,1 1-1,0-1 1,0 1-1,1 1 1,-1-1-1,0 1 1,1 0-1,-1 0 1,10 0-1,-14 1 8,0-1 0,0 1 0,0 0 0,0 0-1,0 0 1,0 0 0,0 0 0,0 1 0,0-1 0,-1 0-1,1 0 1,0 1 0,0-1 0,0 0 0,0 1 0,0-1-1,0 1 1,-1-1 0,1 1 0,0-1 0,0 1 0,-1 0-1,1-1 1,0 1 0,-1 0 0,1 0 0,-1-1 0,1 1 0,-1 0-1,1 0 1,-1 0 0,0 0 0,1 0 0,-1 0 0,0-1-1,0 1 1,1 0 0,-1 0 0,0 0 0,0 0 0,0 0-1,0 0 1,0 0 0,-1 0 0,1 0 0,0 0 0,0 0-1,-1 1 1,-1 3-4,0-1 0,0 1 1,0 0-1,-1-1 0,1 1 0,-1-1 0,-7 8 0,-7 5 17,-1 0 0,0-1 0,-1-1-1,-1 0 1,0-2 0,-35 18 0,51-30-114,0 1 1,1-1-1,-1 0 1,0 0-1,0 0 1,0 0-1,1-1 1,-8 1-1,10-1 59,0 0-1,1 0 1,-1 0-1,1 0 1,-1 0-1,1-1 1,-1 1-1,1 0 1,-1 0-1,1 0 1,-1-1-1,1 1 0,-1 0 1,1-1-1,-1 1 1,1 0-1,-1-1 1,1 1-1,-1 0 1,1-1-1,0 1 1,-1-1-1,1 1 1,-1-1-1,1-1 10,0 1-1,0 0 1,0 0 0,0 0 0,0-1-1,0 1 1,0 0 0,1 0-1,-1 0 1,0 0 0,1 0 0,-1-1-1,0 1 1,1 0 0,0 0 0,0-2-1,16-18-434,9-3-173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21469,'-10'11'668,"-1"0"0,0 0 0,0-1 0,-18 12 0,15-11-136,-1 0 0,-15 17-1,18-14-208,-17 26 0,26-36-291,0 0 0,1 0 0,0 0 0,-1 0 1,2 1-1,-1-1 0,0 1 0,1-1 0,0 1 0,0-1 0,0 9 0,1-12-21,0 0 0,1 0 0,-1 0-1,0 0 1,1 0 0,-1 0 0,1 0 0,-1 0-1,1 0 1,-1 0 0,1 0 0,0 0 0,0 0-1,-1-1 1,1 1 0,0 0 0,0 0 0,0-1-1,0 1 1,-1-1 0,1 1 0,0-1 0,0 1-1,0-1 1,1 0 0,-1 1 0,0-1 0,0 0-1,0 0 1,0 0 0,0 0 0,0 0 0,0 0-1,0 0 1,0 0 0,0 0 0,0 0 0,0-1-1,2 1 1,4-2 59,0 1-1,0-1 0,0 0 1,10-6-1,-2 1 84,0-2-1,-1 0 1,0-1 0,14-12-1,-22 17-93,-1 0-1,1-1 0,-1 1 0,0-1 0,-1 0 1,1-1-1,-1 1 0,0-1 0,-1 0 0,1 0 0,2-9 1,-6 14-99,0 0 1,1 0-1,-1 0 1,0 0-1,0 0 0,0 0 1,-1 0-1,1 0 1,0 0-1,-1 0 1,1 0-1,-1 0 1,0 0-1,1 0 1,-1 0-1,0 0 1,0 0-1,-1 1 1,1-1-1,0 0 0,0 1 1,-1-1-1,1 1 1,-1 0-1,1-1 1,-1 1-1,0 0 1,0 0-1,1 0 1,-1 0-1,0 0 1,0 0-1,0 1 1,0-1-1,0 0 1,0 1-1,0 0 0,0-1 1,0 1-1,0 0 1,0 0-1,0 0 1,0 1-1,0-1 1,-1 0-1,1 1 1,0-1-1,1 1 1,-1 0-1,0 0 1,0-1-1,0 1 0,0 0 1,0 1-1,-1 0 1,-3 6-3323,12-4 1247,14-5 406,6-10 181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7 582 15963,'-6'16'1453,"6"-16"-1432,0 0 0,0 0 0,0-1 0,0 1 0,0 0 0,0 0 0,0 0-1,0 0 1,0 0 0,0 0 0,0 0 0,0 0 0,0 0 0,1 0 0,-1 0 0,0 0 0,0 0 0,0 0-1,0 0 1,0 0 0,0 0 0,0 0 0,0 0 0,0 0 0,0 0 0,0 0 0,0 0 0,1 0 0,-1 0-1,0 0 1,0 0 0,0 0 0,0 0 0,0 0 0,0 0 0,0 0 0,0 0 0,0 0 0,0 0 0,0 0-1,0 0 1,1 0 0,-1 0 0,0 0 0,0 0 0,0 0 0,0 0 0,0 0 0,0 0 0,0 0-1,0 0 1,0 1 0,0-1 0,0 0 0,0 0 0,0 0 0,0 0 0,0 0 0,0 0 0,0 0 0,0 0-1,0 0 1,0 0 0,0 0 0,0 0 0,0 1 0,0-1 0,3-4 255,1 1-1,-1 0 1,-1-1 0,1 0 0,3-6-1,260-544 1973,-258 539-2235,-8 15-12,0 0 0,0 0 0,0-1-1,0 1 1,0 0 0,1 0-1,-1 0 1,0 0 0,0 0-1,0 0 1,0 0 0,0 0-1,0 0 1,0 0 0,0 0-1,1 0 1,-1 0 0,0-1 0,0 1-1,0 0 1,0 0 0,0 0-1,0 0 1,1 0 0,-1 0-1,0 0 1,0 0 0,0 0-1,0 0 1,0 1 0,0-1-1,0 0 1,1 0 0,-1 0 0,0 0-1,0 0 1,0 0 0,0 0-1,0 0 1,0 0 0,0 0-1,0 0 1,1 0 0,-1 0-1,0 1 1,0-1 0,0 0-1,0 0 1,0 0 0,0 0-1,4 25 54,-3-16-60,4 45-355,3-1 0,1 0 0,4-1 1,1 0-1,28 66 0,-25-80-34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71 21485,'-7'5'551,"0"0"0,0 0 0,0 1 0,1 0 0,0 0 0,-8 10 0,-27 43 1345,41-58-1893,0-1 0,0 0-1,0 0 1,-1 1 0,1-1 0,0 0 0,0 1 0,0-1 0,0 0 0,0 0 0,0 1-1,0-1 1,0 0 0,0 1 0,0-1 0,0 0 0,0 1 0,0-1 0,0 0-1,0 1 1,0-1 0,0 0 0,0 1 0,0-1 0,0 0 0,0 1 0,0-1-1,1 0 1,-1 0 0,0 1 0,0-1 0,0 0 0,1 0 0,-1 1 0,0-1 0,0 0-1,1 0 1,-1 0 0,0 1 0,0-1 0,1 0 0,-1 0 0,0 0 0,1 0-1,-1 0 1,0 0 0,1 1 0,-1-1 0,0 0 0,0 0 0,1 0 0,-1 0 0,0 0-1,1 0 1,0-1 0,23 1-111,-17 0 55,7 1-74,-1 0 0,0 1 1,1 0-1,-1 1 0,0 1 1,-1 0-1,1 0 0,-1 1 1,17 10-1,-27-14 110,0 0 1,0 0-1,-1 1 1,1-1-1,0 0 0,-1 1 1,1-1-1,-1 1 1,0-1-1,1 1 0,-1 0 1,0 0-1,0 0 1,0-1-1,0 1 1,-1 0-1,1 0 0,0 0 1,-1 0-1,1 4 1,-1-4 30,0 0 1,-1 1 0,1-1 0,-1 0 0,1 0-1,-1 0 1,0 0 0,0 0 0,0 0 0,0 0 0,0 0-1,-1 0 1,1 0 0,0 0 0,-1-1 0,1 1-1,-1-1 1,0 1 0,-3 1 0,-6 6 75,0-2 1,-1 1-1,1-2 1,-2 1-1,1-2 1,-1 0-1,1 0 1,-1-1-1,-1-1 1,1 0-1,0-1 1,-20 1-1,33-3-123,-1 1 1,1-1-1,-1 0 0,0 0 0,1 0 0,-1 0 1,0 0-1,1 0 0,-1 0 0,1-1 1,-1 1-1,0 0 0,1 0 0,-1 0 0,1-1 1,-1 1-1,0 0 0,1-1 0,-1 1 0,1 0 1,-1-1-1,1 1 0,-1-1 0,1 1 1,0-1-1,-1 1 0,1-1 0,-1 1 0,1-1 1,0 1-1,0-1 0,-1 1 0,1-1 1,0 0-1,0 1 0,0-1 0,-1 1 0,1-1 1,0 0-1,0 1 0,0-1 0,0 0 0,0 1 1,0-1-1,0 0 0,1 1 0,-1-1 1,0 1-1,0-2 0,2-1-48,-1 0 0,1-1 0,-1 1 1,1 0-1,0 0 0,0 0 0,5-4 0,16-14-459</inkml:trace>
  <inkml:trace contextRef="#ctx0" brushRef="#br0" timeOffset="1">442 1 19092,'0'1'233,"-1"1"0,1 0 0,-1-1 0,0 1 0,0-1 0,1 1 0,-1-1 0,0 1 0,-1-1 0,1 0 0,0 1 0,0-1 0,0 0 0,-2 1 0,-3 4 310,-24 24 2076,21-23-2423,1 1 1,0 0-1,0 0 1,1 1-1,0 0 1,1 1-1,-7 11 1,13-20-201,0 0 1,-1 0 0,1 0 0,0 0 0,0 0-1,0 0 1,0 0 0,0 0 0,0 0 0,0 0 0,0 0-1,0 0 1,0 0 0,1 0 0,-1 0 0,0 0-1,1 0 1,-1 0 0,1 0 0,-1 0 0,1 0 0,-1 0-1,1-1 1,0 1 0,-1 0 0,1 0 0,0-1 0,-1 1-1,1 0 1,0-1 0,1 2 0,34 15-199,-23-12 108,11 5-74,24 12-132,-46-21 291,0 0 0,0 0 0,-1 1-1,1-1 1,0 1 0,0-1 0,0 1 0,-1 0-1,1-1 1,-1 1 0,0 0 0,1 0 0,-1 0-1,0 0 1,0 1 0,0-1 0,1 4 0,-2-4 29,-1 1 1,1-1 0,0 0 0,-1 1 0,1-1-1,-1 1 1,0-1 0,0 0 0,0 0 0,0 1 0,0-1-1,0 0 1,-1 0 0,1 0 0,-1 0 0,1-1-1,-1 1 1,0 0 0,0 0 0,1-1 0,-5 3-1,-4 3 149,-1 1 0,-18 8 0,25-14-132,-39 18 369,40-19-438,0 0 0,-1 0 0,1 0 1,0 0-1,-1 0 0,1-1 0,0 0 1,-1 1-1,1-1 0,-7-1 0,9 1-12,1-1-1,-1 1 0,1 0 1,-1 0-1,1 0 1,-1-1-1,1 1 1,-1 0-1,1-1 0,0 1 1,-1-1-1,1 1 1,-1 0-1,1-1 1,0 1-1,-1-1 1,1 1-1,0-1 0,0 1 1,-1-1-1,1 1 1,0-1-1,0 1 1,0-1-1,0 1 0,0-1 1,-1 0-1,1 1 1,0-1-1,0 1 1,0-1-1,1 1 0,-1-1 1,0 0-1,0 1 1,0-1-1,0 1 1,0-1-1,1 1 0,-1-2 1,13-22-571,-11 21 605,19-29-513,8-5-204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47 376 18924,'-5'33'1984,"-4"4"-1103,-2-3-393,2 1 992,5-1-280,-2-10-552,4-2-359,7-16-826,4-3-303,3-11 624,0-6-160,2-18-136</inkml:trace>
  <inkml:trace contextRef="#ctx0" brushRef="#br0" timeOffset="1">25 1 20604,'-9'0'1673,"8"1"-1369,1 2-304,4-1 160,2-2 272,8 0-448,3-2-176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3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 15291,'-8'54'4035,"-2"65"0,9-76-2369,10 84 1,-8-119-1611,0 0 0,1 0 0,0 0 1,0 0-1,1 0 0,0 0 1,6 10-1,-8-17-66,-1 1 1,1-1 0,0 0-1,1 0 1,-1 0 0,0 1-1,0-1 1,0 0 0,1 0-1,-1-1 1,0 1 0,1 0-1,-1 0 1,1-1 0,-1 1-1,1-1 1,2 1 0,-2-1-21,0 0 1,0 0 0,1 0 0,-1 0 0,0-1 0,0 1 0,0-1-1,0 1 1,1-1 0,-1 0 0,0 0 0,0 0 0,0 0 0,-1-1 0,1 1-1,2-2 1,17-14-308,-11 9 133,1-1-1,0 1 1,15-8 0,-24 15 160,1-1 0,0 1 0,0 0 0,0 0 0,0 0 0,0 0 0,0 1 0,0-1 0,0 1 0,0 0 0,0-1 0,0 2 0,0-1 0,0 0 0,1 0 0,-1 1 1,0 0-1,0 0 0,4 1 0,-4 0 55,-1 0 0,1 0 1,-1 0-1,1 0 1,-1 0-1,0 1 0,0-1 1,0 0-1,0 1 1,0 0-1,-1-1 1,1 1-1,-1 0 0,0 0 1,1 0-1,-2 0 1,1 0-1,0 0 0,0 0 1,-1 1-1,0-1 1,1 0-1,-1 0 0,-1 0 1,1 5-1,-1 0 80,0 0 0,0-1-1,-1 1 1,1 0-1,-2 0 1,1-1 0,-1 1-1,0-1 1,-5 8-1,1-5 96,0-1 0,-1 0-1,0 0 1,0 0 0,-1-1-1,0-1 1,-1 1 0,-18 10-1,20-14-112,0 1 0,0-1 0,-1-1 0,1 0 0,-1 0 1,0 0-1,0-1 0,0-1 0,0 1 0,0-2 0,0 1 0,-10-1 0,17-1-126,0 1 0,-1 0 0,1-1 1,0 0-1,-1 1 0,1-1 0,0 0 0,0 0 0,0 0 1,0-1-1,0 1 0,0 0 0,0-1 0,0 1 0,0-1 0,0 0 1,1 0-1,-1 1 0,1-1 0,0 0 0,-1 0 0,1 0 1,0-1-1,0 1 0,0 0 0,0 0 0,1-1 0,-1 1 0,1 0 1,-1-1-1,1 1 0,0 0 0,0-6 0,0-5-133,1 0-1,0 0 0,1 0 1,7-25-1,11-26-428</inkml:trace>
  <inkml:trace contextRef="#ctx0" brushRef="#br0" timeOffset="1">455 0 16371,'15'2'2633,"-10"19"-1161,-8 7-535,-11 15 2567,-3 1-1527,2 13-641,-2 1-320,6 2-584,5-1-240,-2-11-440,7-9-336,2-16-528,4-6-392,1-21 1024,2-12-289,-2-19-119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4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16147,'6'4'426,"-1"1"-1,0-1 0,1 0 1,0 0-1,0 0 0,0-1 0,1 0 1,-1 0-1,1-1 0,-1 1 1,1-2-1,0 1 0,0-1 1,0 0-1,0 0 0,0-1 0,0 0 1,12-1-1,-9 0-193,-1-1 1,0 0-1,0 0 1,-1-1 0,1 0-1,0-1 1,-1 0-1,0 0 1,0 0-1,0-1 1,-1-1-1,1 1 1,11-12-1,-18 15-188,0 1-1,0 0 0,0 0 1,0-1-1,0 1 0,0-1 1,0 1-1,0-1 0,0 1 1,-1-1-1,1 1 1,0-1-1,-1-1 0,0 2-19,0 1 0,0-1 0,0 1 0,0-1 0,0 1 0,0-1 0,0 1 0,0-1 0,0 1 0,0-1 0,-1 1 0,1-1 0,0 1 0,0-1 0,-1 1 0,1 0 0,0-1 0,-1 1 0,1-1 0,0 1 0,-1 0-1,1-1 1,-1 1 0,1 0 0,-1-1 0,1 1 0,-1 0 0,-1-1 23,-1 0 0,1 1-1,0 0 1,0-1-1,-1 1 1,1 0 0,0 0-1,-1 0 1,1 0 0,0 1-1,-1-1 1,1 1 0,0-1-1,0 1 1,-1 0 0,-2 1-1,-3 3-2,-1 0-1,1 1 1,-1-1-1,2 2 1,-1-1-1,1 1 0,0 1 1,0-1-1,1 1 1,0 0-1,-6 10 1,5-6-47,1 0 1,0 0 0,1 1 0,0-1 0,1 1 0,1 0 0,-4 25-1,6-31-69,1 1 0,0-1 0,0 0 0,1 0 0,0 0 0,0 0 0,0 0 0,1 0 0,4 10 0,-5-15-54,0 1-1,0-1 1,0 0 0,0 0-1,1 0 1,-1 0-1,1 0 1,-1 0-1,1-1 1,0 1-1,-1 0 1,1-1 0,0 1-1,0-1 1,0 0-1,0 0 1,0 1-1,1-1 1,-1-1-1,0 1 1,1 0 0,-1 0-1,0-1 1,1 0-1,-1 1 1,0-1-1,1 0 1,-1 0-1,1 0 1,-1 0 0,5-2-1,-4 1 45,0 0 0,0 0 0,0 0 0,0 0 0,0-1 0,0 0 0,-1 1 1,5-5-1,24-23-924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5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22 315 16548,'-2'3'254,"0"-1"0,0 0 0,0 1 1,0-1-1,0 1 0,1 0 0,-1-1 0,1 1 1,0 0-1,0 0 0,0 0 0,0 0 1,-1 4-1,2-6-160,0 0 0,1 1 0,-1-1 0,0 0 0,0 0 0,0 0-1,1 0 1,-1 0 0,0 0 0,1 0 0,-1 0 0,1 0 0,0 0 0,-1 0 0,1 0 0,0 0 0,-1 0 0,1 0 0,0-1 0,0 1 0,0 0 0,0 0-1,0-1 1,0 1 0,-1-1 0,2 1 0,-1-1 0,0 1 0,0-1 0,0 0 0,0 1 0,0-1 0,0 0 0,0 0 0,0 0 0,1 0 0,-1 0 0,2 0-1,9 0 162,-1-1-1,1 0 1,0-1-1,-1 0 1,1-1 0,-1 0-1,0-1 1,0 0-1,0-1 1,-1 0-1,1-1 1,13-9-1,-2 0-52,-1-1 1,-1-1-1,0-1 0,24-28 0,-33 33-125,0-1 0,-1 0 1,13-24-1,-20 32-57,0 0 1,0 0 0,-1 0-1,0-1 1,0 1-1,-1-1 1,0 1 0,0-1-1,0 0 1,-1 1 0,-1-14-1,1 17-14,0 1-1,-1 0 0,1 0 1,-1-1-1,1 1 0,-1 0 1,0 0-1,0 0 1,0-1-1,0 1 0,0 0 1,0 1-1,-1-1 1,1 0-1,-1 0 0,1 0 1,-1 1-1,0-1 1,0 1-1,1-1 0,-1 1 1,0 0-1,0 0 1,0 0-1,-1 0 0,1 0 1,0 0-1,0 1 0,0-1 1,-1 1-1,1-1 1,0 1-1,-1 0 0,1 0 1,-3 0-1,-3 1 5,1-1 0,0 2 0,-1-1-1,1 1 1,0 0 0,0 1 0,0-1 0,0 1-1,-10 7 1,6-2-7,-1 0 0,2 1 0,-1 1 0,1 0 0,0 0 1,-12 18-1,-42 74 58,51-80-45,2 1-1,0 1 1,-8 29 0,16-44-39,1 0 1,0 1-1,0-1 1,1 1-1,0 0 1,0-1-1,1 1 1,0 0 0,1-1-1,0 1 1,5 14-1,-5-20-66,0-1 0,0 0-1,0 0 1,1-1 0,0 1-1,0 0 1,-1 0 0,1-1 0,1 1-1,-1-1 1,0 0 0,1 0 0,-1 0-1,1 0 1,0 0 0,-1 0-1,1-1 1,0 1 0,0-1 0,0 0-1,0 0 1,0 0 0,0 0 0,5 0-1,0 0-76,-1 0 1,1-1-1,-1 0 0,0-1 0,1 0 0,-1 0 0,0-1 1,1 1-1,10-5 0,20-11-609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5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429 105 11859,'33'-11'7497,"-40"10"-5522,-4 5-1218,1 0 0,-1 1 0,1 0 0,0 1 0,-17 12 1,10-6-270,-21 14-255,1 2 0,1 1 0,2 2 0,1 2 1,1 0-1,-28 41 0,30-24-181,28-47-49,0 1 1,1-1-1,-1 1 1,1 0-1,0-1 0,0 1 1,0 0-1,1 0 0,-1 0 1,1 0-1,0 0 1,1 5-1,-1-8-2,0 0 0,0 0 0,1 0 0,-1-1 0,0 1 0,1 0 0,-1 0 0,1 0 0,-1 0 0,1 0 0,-1 0 0,1-1 0,0 1 0,-1 0 0,1 0 1,0-1-1,0 1 0,-1 0 0,1-1 0,0 1 0,0-1 0,0 1 0,0-1 0,1 1 0,0-1-1,1 1 1,-1-1-1,1 0 0,-1 1 1,1-1-1,-1-1 1,1 1-1,-1 0 0,5-2 1,4-1-4,-1 0 1,0-1-1,17-9 1,-6 0 2,0-1 0,-1 0 1,0-2-1,-1 0 0,-1-2 0,31-38 1,-5-3 35,39-67 1,-51 67 10,-25 46-28,-18 36-15,-68 132 14,-25 53 51,-35 129 91,46-108-69,34-107 74,194-335-80,29-42-4,-67 116-82,130-181-9,-171 236-92,-56 84 102,0 0-1,0 0 0,0 0 0,0 0 0,0 0 0,0 0 1,0 0-1,0 0 0,0 0 0,0 0 0,0 0 0,0 1 0,0-1 1,0 0-1,0 0 0,0 0 0,0 0 0,0 0 0,0 0 0,0 0 1,0 0-1,0 0 0,0 0 0,0 0 0,0 0 0,1 0 0,-1 0 1,0 0-1,0 0 0,0 0 0,0 0 0,0 0 0,0 0 1,0 0-1,0 0 0,0 0 0,0 0 0,0 0 0,0 0 0,1 0 1,-1 0-1,0 0 0,0 0 0,0 0 0,0 0 0,0 0 0,0 0 1,0 0-1,0 0 0,0 0 0,-2 10-9,-35 77 16,23-58 0,1 1 0,-16 58 0,29-85-5,-1-1 0,1 1 0,-1 0-1,1 0 1,0-1 0,0 1 0,0 0 0,0-1-1,0 1 1,1 0 0,-1 0 0,3 4-1,-2-6 1,-1 1-1,1-1 1,0 0-1,0 0 1,0 0-1,0 0 1,0 0-1,0-1 0,0 1 1,0 0-1,0 0 1,0-1-1,0 1 1,1-1-1,-1 1 1,0-1-1,0 1 0,1-1 1,-1 0-1,0 1 1,1-1-1,-1 0 1,0 0-1,1 0 1,-1 0-1,0 0 0,3-1 1,5-1 1,1 0 0,-1 0 0,0-1-1,0 0 1,0-1 0,0 0 0,0 0 0,-1-1 0,0 0 0,0-1 0,12-9 0,2-5 38,-1-1 1,28-35 0,-19 15 25,-3-2-1,41-84 0,-66 123-57,-1 2-6,-1 1-1,1 0 1,-1 0-1,1-1 1,-1 1-1,1 0 1,0 0-1,-1 0 1,1 0-1,0 0 1,0 0-1,0 0 1,0 0-1,1-1 1,-2 3-1,1 0 1,-1 0-1,0-1 1,0 1-1,0 0 1,0 0 0,0-1-1,1 1 1,-1 0-1,-1 0 1,1-1-1,0 1 1,0 0-1,0 0 1,0-1-1,0 1 1,-1 0-1,1-1 1,0 1-1,-1 0 1,1-1-1,0 1 1,-1 0-1,-1 3 6,-38 137 99,24-81-12,14-51-77,0-1 1,1 1 0,0-1 0,0 17 0,1-24-15,0 0 0,0 0 0,0 0 0,0 0 0,0 0 0,0 0 0,1-1 1,-1 1-1,0 0 0,1 0 0,-1 0 0,0 0 0,1-1 0,-1 1 0,1 0 0,-1 0 0,1-1 0,-1 1 0,1 0 0,0-1 0,-1 1 0,1-1 0,1 2 1,-1-2 1,1 0 0,-1 0 0,1-1 1,-1 1-1,1 0 0,-1 0 0,0-1 1,1 1-1,-1 0 0,1-1 0,-1 0 1,0 1-1,1-1 0,-1 0 0,0 0 1,0 1-1,0-1 0,1 0 0,-1 0 1,1-2-1,32-29 22,-1-3-1,-1 0 1,-3-2 0,43-67-1,3-16 264,-91 148-141,2 1 0,-12 34 0,7-15-111,3-13-36,-19 50 2,32-74-31,-1 1 0,1-1-1,1 1 1,0 0 0,0 17 0,2-27-42,0 1-1,0-1 1,1 0-1,-1 0 1,1 0 0,0 1-1,-1-1 1,1 0 0,0 0-1,0 0 1,1 0 0,-1 0-1,0 0 1,1-1 0,1 3-1,-3-3 25,1-1 1,0 1-1,0 0 0,0-1 0,0 1 0,0 0 0,0-1 0,0 1 0,0-1 0,0 0 0,0 1 1,0-1-1,0 0 0,0 0 0,0 1 0,0-1 0,0 0 0,0 0 0,0 0 0,0 0 0,1 0 1,-1-1-1,0 1 0,0 0 0,0 0 0,0-1 0,0 1 0,0-1 0,0 1 0,0-1 0,0 1 1,0-1-1,-1 1 0,1-1 0,1-1 0,12-13-451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5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22309,'-8'-1'2264,"5"1"-1632,-2 1-344,-1-1 1081,6 5-737,0-3-352,2 2-1136,-2-2-288,0 2 663,-3 2-111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5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9 19452,'8'-9'2509,"-5"14"-416,-4 18 131,-7 5-1669,-1-1 0,-1-1 0,-25 47 0,0 0-43,-15 51 378,-49 189 1,92-288-826,2 0 0,0 0 0,2 0 0,-1 36 0,4-58-61,0-1 0,1 0 0,-1 0 1,0 0-1,0 0 0,1 0 0,-1 0 0,1 0 0,0 0 0,0 0 0,0 0 1,0 0-1,0 0 0,0-1 0,0 1 0,0 0 0,3 2 0,-2-3 2,-1 0 0,1 0-1,-1 0 1,1-1 0,0 1-1,0 0 1,-1-1 0,1 1-1,0-1 1,0 1-1,0-1 1,-1 0 0,1 0-1,0 0 1,0 0 0,2-1-1,3 0 10,1-1-1,-1 0 1,0 0-1,0-1 0,0 0 1,0 0-1,0-1 1,8-6-1,4-4-201,-1-1-1,-1 0 1,-1-1-1,0-1 1,23-32 0,-11 8-1770,37-73 1,-48 79 1078</inkml:trace>
  <inkml:trace contextRef="#ctx0" brushRef="#br0" timeOffset="1">507 429 19204,'0'4'1544,"-3"-3"-1215,1 2-137,-3 3 664,-2 0-232,-1 7-408,-1 0-144,0 3-32,-2 2-96,2 0-544,0-1 1216,3-8-624,-1-5-40,3-11 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5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20612,'0'0'94,"-1"0"-1,1 0 0,0 0 0,0 0 0,-1 0 1,1 0-1,0 0 0,0 0 0,-1 0 0,1 0 1,0 0-1,0 1 0,-1-1 0,1 0 0,0 0 1,0 0-1,-1 0 0,1 0 0,0 1 0,0-1 1,0 0-1,-1 0 0,1 0 0,0 1 0,0-1 1,0 0-1,0 0 0,0 0 0,0 1 0,-1-1 0,1 0 1,0 0-1,0 1 0,0-1 0,0 0 0,0 0 1,0 1-1,0-1 0,0 0 0,0 1 0,0-1 1,-5 20 894,4-15-355,-48 218 2080,41-175-2667,3 0 0,2 86 1,6-120-1057,2-21-477,3-26 235,-4 0 454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5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21173,'0'-6'2408,"0"3"-1616,-2-2-352,-1 4 1257,0 1-753,1 1-352,4 10-1024,-1-6-528,2 4-121,1-5 769,9 1-296,6-7-288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16828,'-3'102'4601,"0"27"-4563,8 234 40,-9 339-756,4-700 728,1-1-21,-1 0-1,0 0 1,0 0 0,0 0-1,0 1 1,0-1 0,0 0 0,0 0-1,0 0 1,0 0 0,-1 0-1,1 0 1,0 0 0,-1 0-1,1 0 1,-1 0 0,1 0 0,-1 0-1,1 0 1,-1 0 0,0-1-1,1 1 1,-1 0 0,0 0-1,0-1 1,0 1 0,0 0-1,1-1 1,-1 1 0,0-1 0,0 1-1,0-1 1,0 1 0,0-1-1,-2 1 1,-10 0 18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5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18044,'-70'229'6681,"12"-42"-2873,56-180-3704,1 1-1,-1-1 1,1 1 0,1 0 0,-1-1 0,1 10 0,0-16-95,1 0 1,-1 0 0,0 0 0,0 0 0,0 0-1,1 0 1,-1 0 0,0 0 0,1 0 0,-1 0-1,1 0 1,-1 0 0,1-1 0,0 1 0,-1 0-1,1 0 1,0 0 0,-1-1 0,1 1 0,0 0-1,1 0 1,-1-1-8,1 0 0,-1 1-1,1-1 1,-1 0-1,1 0 1,0 0 0,-1 0-1,1-1 1,-1 1-1,1 0 1,-1-1 0,0 1-1,1-1 1,-1 1 0,1-1-1,-1 1 1,0-1-1,1 0 1,1-2 0,23-13-20,-15 8-29,0 0 1,1 1 0,0 1-1,1 0 1,20-7-1,-31 12 43,1 0-1,0 1 0,0-1 1,-1 1-1,1 0 0,0 0 0,0 0 1,0 0-1,-1 0 0,1 1 1,0-1-1,0 1 0,-1 0 1,1 0-1,0 0 0,-1 0 0,1 0 1,-1 1-1,0-1 0,1 1 1,-1-1-1,0 1 0,0 0 1,0 0-1,0 0 0,0 0 0,0 0 1,-1 1-1,1-1 0,-1 0 1,1 1-1,-1-1 0,1 4 1,1 2 10,0-1 0,0 0 1,-1 1-1,0 0 0,-1-1 1,0 1-1,0 0 1,-1 0-1,1 0 0,-2 0 1,1 0-1,-3 8 1,1-5 24,0 0 1,-1-1-1,-1 1 1,0-1 0,0 1-1,-1-1 1,-1-1-1,-8 14 1,8-15 8,1-1-1,-1 0 1,-1 0-1,0-1 1,0 0-1,0 0 1,0 0 0,-1-1-1,0 0 1,-10 4-1,12-6-5,0-1-1,0 0 1,0 0-1,-1-1 0,1 1 1,-1-1-1,1-1 1,-1 0-1,1 1 1,-1-2-1,1 1 0,-1-1 1,1 0-1,-1 0 1,-7-3-1,11 2-46,-1 1 0,0 0 0,1-1 0,-1 0 0,1 0 0,0 0 0,0 0-1,-1 0 1,1-1 0,1 1 0,-1-1 0,0 0 0,1 0 0,-1 0 0,1 0 0,-3-6 0,3 5-115,0-1 1,0 0 0,1 0-1,0 0 1,0 0-1,0 0 1,1 0 0,0 0-1,-1 0 1,2 0 0,0-7-1,1-1-137,1 1 0,1 0-1,0 0 1,0 0-1,1 0 1,1 1-1,0-1 1,0 2 0,12-15-1,16-14-617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5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69 360 20844,'1'10'464,"-1"-1"-1,0 0 1,0 1-1,-1-1 0,0 1 1,-1-1-1,0 0 0,-6 17 1,1 2 607,-6 26 480,-22 103 466,35-131-1851,2-19-105,3-17-30,3-28-192,7-58 1,-5 20-67,-4 38 141,5-25 133,-11 62-39,0 1 0,0 0 0,0 0 0,1 0 0,-1 0-1,0 0 1,0 0 0,0 0 0,0 0 0,0 0 0,0 0 0,1 0 0,-1 0 0,0 0 0,0 0 0,0 0 0,0 0-1,0 0 1,1 0 0,-1 0 0,0 0 0,0 0 0,0 0 0,0 0 0,0 0 0,1 0 0,-1 0 0,0 0 0,0 0-1,0 1 1,0-1 0,0 0 0,0 0 0,0 0 0,1 0 0,-1 0 0,0 0 0,0 0 0,0 1 0,0-1 0,0 0-1,0 0 1,0 0 0,0 0 0,0 0 0,0 0 0,0 1 0,0-1 0,0 0 0,0 0 0,0 0 0,11 16 144,7 9-77,-14-22-56,-1-1 0,1 0 0,0 1 1,0-1-1,0-1 0,0 1 0,0-1 1,0 1-1,0-1 0,1 0 0,-1-1 0,0 1 1,1-1-1,-1 0 0,0 0 0,1 0 1,-1-1-1,0 1 0,1-1 0,-1 0 1,0 0-1,6-3 0,6-2 68,-1-1 0,0 0 0,0-1 0,21-15 0,-14 6-15,0-1-1,-1 0 1,-1-2 0,-1 0-1,32-46 1,-48 60-46,-9 11-10,-11 13-4,6-2-6,0 0 0,0 1 0,2 0 0,0 1-1,1 0 1,1 0 0,1 1 0,0 0 0,1 0 0,-3 30-1,8-45-24,0 0 0,0-1-1,1 1 1,-1 0 0,1 0-1,0-1 1,0 1-1,0 0 1,0-1 0,3 5-1,-4-7-41,1 0 0,-1 0-1,1 0 1,0 0 0,-1-1-1,1 1 1,0 0 0,0 0-1,0-1 1,0 1 0,-1 0-1,1-1 1,0 1 0,0-1 0,0 1-1,0-1 1,0 0 0,0 1-1,0-1 1,1 0 0,-1 0-1,0 1 1,0-1 0,0 0-1,0 0 1,0 0 0,0-1-1,0 1 1,0 0 0,0 0-1,0 0 1,0-1 0,0 1-1,0-1 1,0 1 0,0-1-1,0 1 1,0-1 0,0 1-1,0-1 1,1-1 0,1-1-47,0 0 0,0 0 0,0 0 0,-1 0 0,1 0 0,-1-1 0,4-6 0,-1 1-126,14-21-511</inkml:trace>
  <inkml:trace contextRef="#ctx0" brushRef="#br0" timeOffset="1">522 1 18748,'-8'21'2208,"2"3"-1455,3-2-345,3 2 1944,5 1-2392,2-1-608,7-2 656,1-4-224,8-7-192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5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18 17124,'-44'39'4952,"31"-29"-3685,0 1 0,-16 17-1,15-11-413,1 1 0,-12 19 0,21-31-703,1-1 0,0 0-1,1 1 1,-1 0 0,1 0-1,0-1 1,1 1 0,-1 0-1,1 0 1,0 1 0,1-1-1,0 7 1,0-12-128,0 0-1,0 0 0,0 0 1,1 0-1,-1 0 0,0 0 1,1 0-1,-1 0 0,1 0 1,-1 0-1,1 0 0,-1 0 1,1-1-1,0 1 1,-1 0-1,1 0 0,0 0 1,0-1-1,-1 1 0,1-1 1,0 1-1,0-1 0,0 1 1,0-1-1,0 1 1,0-1-1,0 0 0,0 1 1,0-1-1,0 0 0,0 0 1,0 0-1,0 0 0,0 0 1,0 0-1,0 0 1,0 0-1,0 0 0,0 0 1,0-1-1,2 0 0,4 0 18,-1-1 0,0-1 0,1 1-1,-1-1 1,7-4 0,4-5 17,0 0 1,0-1 0,-1 0-1,-1-2 1,20-23-1,-7 3-37,35-59-1,-53 75-65,-10 18 46,1 1-1,-1 0 0,0 0 1,0 0-1,0-1 1,0 1-1,1 0 0,-1 0 1,0-1-1,0 1 1,0 0-1,0-1 0,0 1 1,0 0-1,0 0 0,0-1 1,0 1-1,0 0 1,0-1-1,0 1 0,0 0 1,0 0-1,0-1 0,0 1 1,0 0-1,0 0 1,0-1-1,0 1 0,0 0 1,-1-1-1,1 1 0,0 0 1,0 0-1,0 0 1,0-1-1,-1 1 0,1 0 1,0 0-1,0 0 0,0-1 1,-1 1-1,1 0 1,0 0-1,0 0 0,-1 0 1,1 0-1,0 0 0,-1-1 1,1 1-1,0 0 1,0 0-1,-1 0 0,1 0 1,0 0-1,-1 0 0,1 0 1,0 0-1,0 0 1,-1 0-1,1 0 0,0 1 1,0-1-1,-1 0 0,1 0 1,0 0-1,-1 0 1,1 0-1,0 0 0,-1 1 1,-3 1-9,1 1 1,-1 0-1,0 0 1,1 0-1,0 1 1,0-1-1,0 1 1,0-1-1,0 1 1,1 0-1,-1 0 1,-1 5-1,-4 5-12,2-4-8,1-1-1,0 1 0,1 0 0,0 0 0,0 1 1,1-1-1,1 1 0,-2 14 0,3-21-93,1-1 0,0 0 0,0 0 0,0 0 0,0 1 0,0-1 0,1 0 0,-1 0 0,1 0 0,0 1 0,0-1 0,0 0 0,0 0 0,1-1 0,-1 1 0,1 0 0,0 0 0,0-1 0,0 1 0,0-1 0,0 1 0,0-1-1,1 0 1,-1 0 0,1 0 0,0 0 0,-1 0 0,1-1 0,0 1 0,0-1 0,0 0 0,0 0 0,4 1 0,0 0-82,1-1 0,-1 0-1,1-1 1,-1 1 0,1-1 0,-1-1 0,11-1-1,23-9-793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5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24309,'-7'14'2137,"4"12"-1481,0 2-240,1 8 760,2 6-264,0 5-296,2-4-343,-1 1-858,2-4-639,0-5 1040,2-3-232,-1-7-168</inkml:trace>
  <inkml:trace contextRef="#ctx0" brushRef="#br0" timeOffset="1">29 764 20980,'-8'17'2553,"5"-5"-1497,3-4-440,0-11 1993,6-3-1377,0-7-1640,0 0 624,0 0-344,-1 3-184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2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17660,'-12'9'1912,"13"1"-1088,8-3-304,23-5 865,16-2-297,16-3-256,7-2-136,11-2-520,1-3-368,-8 1-672,-6 0-1104,-28 0 1632,-16 1-288,-27 2-297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1:2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17948,'33'20'1656,"20"-15"-1072,8-5-248,19-5 673,3-1-345,-1-6-640,-5-7 288,-19-5-280,-15-8-48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0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13587,'-66'-3'5758,"66"3"-5698,0 0 0,-1 0-1,1 0 1,0 0-1,0 0 1,0 0-1,0 0 1,0 0-1,0 0 1,0 0-1,-1 0 1,1 0-1,0 0 1,0 0-1,0 0 1,0 0 0,0 0-1,0 0 1,0 0-1,0 0 1,-1 0-1,1 0 1,0 0-1,0 0 1,0 0-1,0 0 1,0 0-1,0 0 1,0 1 0,0-1-1,0 0 1,0 0-1,0 0 1,-1 0-1,1 0 1,0 0-1,0 0 1,0 0-1,0 1 1,0-1-1,0 0 1,0 0-1,0 0 1,0 0 0,0 0-1,0 0 1,0 0-1,0 0 1,0 1-1,0-1 1,5 6 1061,7 5-235,-1-6-614,-1 0-1,0-1 1,1 0 0,0-1-1,-1 0 1,2-1-1,16 2 1,82 0 185,-86-4-390,244-6-2130,-262 6 2044,-3 0-42,0 0 1,0 0-1,-1 0 0,1-1 0,0 1 0,-1-1 1,1 0-1,3-1 0,-5 0-399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11 154 17468,'-10'32'2048,"10"-15"-1256,26-16-192,13-5 969,20-18-425,6-2-208,15-7-160,4-1-127,6 3-265,-4 3-184,-12 8-248,-9 5-160,-14 9-609,-11 4-191,-20 4-1568,-11 4 2080,-26-8-393,-7 0-223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48 15987,'1'-1'94,"-1"0"-1,1 0 1,-1 0 0,0 0-1,1 0 1,-1-1-1,0 1 1,0 0-1,0 0 1,0 0-1,0 0 1,0 0-1,0 0 1,0 0-1,-1-1 1,1 1 0,0 0-1,-1 0 1,1 0-1,0 0 1,-1 0-1,0 0 1,1 0-1,-1 0 1,1 0-1,-2-1 1,0 1 23,0-1 1,-1 1-1,1-1 0,0 1 1,-1 0-1,1-1 0,-1 1 1,0 1-1,1-1 0,-6-1 1,-3 0 145,-1 1 0,0 1 0,0-1 0,-17 3 0,11 1-103,0 0-1,1 1 1,0 1-1,0 0 1,0 2-1,0 0 1,-19 12-1,24-13-70,1 2 0,-1 0 0,2 0 0,-1 1 0,1 0 0,0 1 0,1 0 0,0 0 0,1 1 0,-8 14 0,13-21-50,1 0 1,0 0-1,0 0 0,1 0 0,-1 1 0,1-1 1,0 1-1,0-1 0,0 1 0,1 0 0,-1-1 0,1 1 1,1 6-1,0-9-54,-1 1 1,1 0 0,0 0-1,0-1 1,1 1 0,-1 0-1,1-1 1,-1 1 0,1-1-1,0 0 1,-1 1 0,1-1-1,1 0 1,-1 0 0,0 0-1,0 0 1,1-1 0,-1 1-1,1-1 1,-1 1 0,1-1-1,4 1 1,5 2-166,0 0 0,1-1-1,0-1 1,-1 0 0,1-1 0,20 0-1,8-1-161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14739,'-8'5'671,"0"0"1,0 1-1,0-1 0,0 2 0,1-1 0,-13 16 0,8-7 230,1 0-1,-15 27 0,21-33-768,1 0 0,0 0 1,0 0-1,1 1 0,0-1 0,1 1 0,-2 16 1,3-23-113,1 0 1,0-1 0,0 1 0,0 0 0,0 0 0,1-1-1,-1 1 1,1 0 0,0 0 0,0-1 0,0 1 0,0 0-1,0-1 1,0 1 0,1-1 0,-1 0 0,1 1 0,-1-1 0,1 0-1,0 0 1,0 0 0,0 0 0,0 0 0,1-1 0,-1 1-1,0-1 1,1 1 0,-1-1 0,1 0 0,-1 0 0,5 1-1,0 0 48,0-1 0,0 0 0,0-1 0,0 1 0,0-1 0,0-1 0,0 1-1,1-1 1,-1-1 0,0 1 0,-1-1 0,1 0 0,0-1 0,-1 1 0,1-1-1,-1-1 1,9-5 0,-5 3 79,0-1 0,0-1 0,-1 0 0,1 0 0,-2-1 0,1 0 0,-2 0 0,1-1 0,8-14 0,-14 19-74,0 1 1,0-1-1,0 0 0,0 0 1,-1 0-1,0 0 1,0 0-1,-1 0 1,1-7-1,-1 11-54,0 0-1,0 0 1,0 0 0,0-1-1,0 1 1,0 0 0,-1 0-1,1 0 1,0-1-1,-1 1 1,1 0 0,-1 0-1,1 0 1,-1 0 0,0 0-1,1 0 1,-1 0 0,0 0-1,0 0 1,0 0 0,0 0-1,0 1 1,1-1 0,-1 0-1,-1 1 1,1-1 0,0 1-1,0-1 1,0 1 0,0-1-1,0 1 1,0 0-1,-1-1 1,1 1 0,0 0-1,0 0 1,0 0 0,-1 0-1,1 0 1,0 0 0,0 0-1,-2 1 1,-1 0 1,1 0-1,-1 0 1,1 0 0,-1 1 0,1-1-1,-1 1 1,1 0 0,0 0-1,0 0 1,0 1 0,0-1-1,0 1 1,1-1 0,-1 1 0,-2 4-1,3-5-30,1 0 0,-1 0 0,1 0 0,-1 0 0,1 1 0,0-1 0,0 0 0,0 1 1,0-1-1,0 0 0,1 1 0,-1-1 0,1 1 0,0-1 0,0 1 0,-1 0 0,2-1 0,-1 1 0,0-1 0,0 1 0,1-1 0,-1 1 0,3 3 0,-2-4-60,0-1 0,0 1-1,0-1 1,1 0 0,-1 1 0,1-1-1,-1 0 1,1 0 0,-1 0 0,1 0-1,0 0 1,-1 0 0,1-1 0,0 1-1,0-1 1,0 1 0,-1-1 0,1 1-1,0-1 1,0 0 0,0 0 0,0 0-1,0 0 1,3-1 0,2 1-105,-1-1 1,0-1-1,0 1 1,0-1-1,0 0 1,8-4-1,19-14-347,4-9-153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17604,'5'26'1919,"-4"-16"-1690,22 107 649,66 188 1,-78-268-840,18 47 128,-25-74-93,1 0 0,0 0 0,1 0-1,0 0 1,11 13 0,-16-22-55,-1 0-1,1 0 1,0-1 0,0 1-1,0 0 1,0 0 0,-1 0-1,1-1 1,0 1 0,1 0-1,-1-1 1,0 1 0,0-1-1,0 1 1,0-1 0,0 1-1,1-1 1,-1 0 0,0 0-1,0 1 1,0-1-1,1 0 1,-1 0 0,0 0-1,0-1 1,1 1 0,-1 0-1,0 0 1,0-1 0,0 1-1,0-1 1,1 1 0,-1-1-1,0 1 1,0-1 0,0 1-1,0-1 1,0 0 0,0 0-1,0 0 1,-1 0 0,1 1-1,1-3 1,4-4 119,-1-1-1,0 1 1,0-1-1,6-15 1,-7 17-77,44-106 938,46-155 0,-82 227-1065,17-68-1802,-15 49 1288,-2 12 21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19388,'-3'5'2065,"-9"7"-1393,-3 5-240,-1 4 1096,1 5-640,4 3-192,5 5-303,3-3-81,5-2-232,5-3-120,2-5-464,2-3-329,-2-5-503,-2-6 1024,-18-10-1000</inkml:trace>
  <inkml:trace contextRef="#ctx0" brushRef="#br0" timeOffset="1">1 129 16940,'2'-2'1696,"8"2"-944,4 0-280,15 0 849,2 2-193,13-2-568,2-2-392,11-2-640,-2-7-424,-2-5 720,-1 0-216,-7-7-153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18932,'-2'15'1864,"-1"7"-1167,2-2-273,4 6 736,2 1-192,2 4-328,1 0-192,-1 2-504,1 1-376,-2-5-680,-1 0 2016,-5-7-1024,-5-1-64,-4-6-120</inkml:trace>
  <inkml:trace contextRef="#ctx0" brushRef="#br0" timeOffset="1">0 387 15651,'5'0'1889,"15"0"-961,6 0-336,9-6 1497,6 0-881,8-2-464,2-1-96,-1-1-568,-1 0-344,-9-2-632,-8-3 776,-19 3-176,-12-1-128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16868,'-6'9'1912,"20"-6"-1016,9 0-320,15 0 1017,6 2-401,15 0-304,3 1-344,6 1-1144,-1-4 704,0-3-200,-1-4-120</inkml:trace>
  <inkml:trace contextRef="#ctx0" brushRef="#br0" timeOffset="1">763 132 19108,'-7'33'1584,"4"-5"-1159,-1-1-193,6 6 352,0-4-440,4-3-912,0-2-329,-2-5 801,1-4-232,-4-4-264</inkml:trace>
  <inkml:trace contextRef="#ctx0" brushRef="#br0" timeOffset="2">681 303 16612,'9'-3'1608,"5"0"-1216,5 0-232,6 0 472,7-5-264,5 2-88,7-3-248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17676,'-14'8'514,"0"1"0,0 0 0,0 1 1,1 1-1,1 0 0,0 1 0,0 0 0,1 0 1,1 2-1,-14 21 0,13-16-280,1 0 1,1 0-1,0 1 0,2 1 1,0-1-1,1 1 0,-5 35 1,11-49-220,-1-1 0,1 0 1,1 1-1,-1-1 0,1 1 0,0-1 1,0 0-1,1 0 0,0 1 1,0-1-1,1 0 0,-1-1 1,1 1-1,1 0 0,-1-1 0,1 0 1,0 0-1,0 0 0,0 0 1,1 0-1,-1-1 0,1 0 0,0 0 1,1 0-1,-1-1 0,1 0 1,-1 0-1,1 0 0,0-1 0,0 1 1,0-1-1,0-1 0,1 1 1,-1-1-1,0 0 0,1-1 1,-1 0-1,1 0 0,-1 0 0,0 0 1,1-1-1,-1 0 0,0-1 1,11-3-1,-15 4-3,-1 1 0,1-1 0,0 0-1,-1 0 1,1 0 0,0 0 0,-1 0 0,1-1 0,-1 1 0,0 0 0,1-1-1,-1 1 1,0-1 0,0 1 0,0-1 0,0 0 0,0 0 0,0 1 0,-1-1-1,1 0 1,0-2 0,-1 3-4,0-1 0,0 1 0,0 0 0,0 0 0,0 0 0,-1-1 0,1 1 0,0 0 0,-1 0-1,1 0 1,-1-1 0,1 1 0,-1 0 0,1 0 0,-1 0 0,0 0 0,0 0 0,1 0 0,-1 0 0,0 1 0,0-1 0,0 0-1,0 0 1,0 1 0,0-1 0,0 0 0,0 1 0,0-1 0,-1 1 0,1-1 0,0 1 0,0 0 0,-2-1 0,-34-4 104,36 5-109,-1-1 0,0 1 0,1 0 0,-1 0 0,0 1 0,1-1 0,-1 0 0,1 0-1,-1 1 1,0-1 0,1 1 0,-1-1 0,1 1 0,-1 0 0,1 0 0,-1-1 0,1 1 0,0 0-1,-3 2 1,4-2-2,0-1-1,0 1 0,0-1 0,0 0 0,0 1 0,0-1 0,0 1 1,0-1-1,0 0 0,0 1 0,0-1 0,0 1 0,1-1 1,-1 0-1,0 1 0,0-1 0,0 1 0,1-1 0,-1 0 1,0 1-1,0-1 0,1 0 0,-1 0 0,0 1 0,0-1 1,1 0-1,-1 0 0,0 1 0,1-1 0,-1 0 0,1 0 1,-1 0-1,0 1 0,1-1 0,-1 0 0,0 0 0,1 0 1,-1 0-1,1 0 0,0 0 0,19 5-17,4-5-106,1 0-1,-1-1 1,31-6 0,22-1-228,-76 8 350,-1 0 1,0-1 0,1 1 0,-1 0 0,0 0 0,1 0-1,-1 0 1,0 0 0,1 0 0,-1 0 0,0 1-1,1-1 1,-1 0 0,0 0 0,1 0 0,-1 0 0,0 0-1,0 0 1,1 1 0,-1-1 0,0 0 0,1 0 0,-1 0-1,0 1 1,0-1 0,0 0 0,1 0 0,-1 1 0,0-1-1,0 1 1,-2 10 69,-20 19 113,12-18-161,9-10 55,-7 13 486,8-14-553,0-1 0,-1 1-1,1-1 1,0 0 0,0 1 0,0-1-1,0 1 1,0-1 0,0 1 0,0-1-1,0 1 1,0-1 0,0 1-1,0-1 1,0 0 0,1 1 0,-1-1-1,0 1 1,0-1 0,0 1 0,1-1-1,-1 0 1,0 1 0,0-1-1,1 1 1,-1-1 0,0 0 0,1 0-1,-1 1 1,0-1 0,1 0 0,-1 1-1,1-1 1,-1 0 0,1 0-1,11 2 134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17108,'11'19'2168,"-7"1"-1376,-5 4-272,-2 7 1489,0 4-1153,1 3-152,5 2-160,2-2-128,1-7-272,4-5 0,6-9-224,1-3-232,-2-10-688,-4-4 1720,-8-3-816,-6-3-48,-17-8-48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19732,'12'3'1817,"16"-2"-1169,4-1-296,14 0 800,3 0-216,8 3-504,1-1-456,-5-2-1680,-1-2 1600,-7-13-296,-7-5-136</inkml:trace>
  <inkml:trace contextRef="#ctx0" brushRef="#br0" timeOffset="1">874 0 19444,'-7'3'576,"0"0"-1,0-1 1,0 0 0,0 0-1,-12 0 1,-21 7 831,23-4-1171,0 2-1,1 0 0,0 1 1,0 0-1,0 2 1,-27 21-1,34-23-214,1-1 0,0 2-1,0-1 1,0 1 0,1 0-1,1 1 1,-1 0 0,2 0 0,-1 0-1,1 0 1,-6 22 0,10-27-71,0-1 0,0 0 0,0 0 1,1 0-1,-1 1 0,1-1 0,0 0 1,1 0-1,-1 1 0,1-1 0,0 0 1,0 0-1,0 0 0,0 0 0,1 0 1,-1 0-1,1 0 0,0 0 0,1-1 1,-1 1-1,0-1 0,1 1 0,0-1 1,0 0-1,0 0 0,0 0 0,0 0 1,1-1-1,-1 0 0,1 1 1,0-1-1,0 0 0,0-1 0,0 1 1,0-1-1,0 0 0,0 0 0,0 0 1,5 1-1,61-1-732,-35-3 261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18580,'0'0'153,"0"0"1,1-1-1,-1 1 1,0 0-1,0 0 1,0 0-1,1-1 1,-1 1-1,0 0 1,0 0-1,1 0 1,-1 0-1,0 0 1,0-1-1,1 1 1,-1 0-1,0 0 1,1 0-1,-1 0 1,0 0-1,1 0 1,-1 0-1,0 0 1,0 0-1,1 0 1,-1 0-1,0 0 1,1 0-1,-1 1 1,0-1-1,0 0 1,1 0-1,-1 0 1,0 0-1,0 0 1,1 1-1,-1-1 1,0 0-1,0 0 1,1 0-1,-1 1 1,0-1-1,0 0 1,0 0-1,1 1 1,12 17 1348,-2-3-1116,-6-12-424,-1-1 1,0 1 0,1-1-1,-1 1 1,1-1 0,-1-1 0,1 1-1,0-1 1,0 0 0,0 0-1,0 0 1,0 0 0,0-1 0,0 0-1,0 0 1,0-1 0,0 1-1,6-2 1,4-2-537,0 0 0,0 0 0,-1-2 0,23-11 0,-37 17 526,1 0 0,-1 0 0,1-1-1,-1 1 1,1 0 0,-1 0-1,1-1 1,-1 1 0,1 0-1,-1 0 1,1 0 0,-1 0-1,1 0 1,-1 0 0,1 0-1,-1 0 1,1 0 0,-1 0-1,1 0 1,-1 0 0,1 0-1,0 0 1,-2 10-129,-19 22 975,11-18-658,1-1 19,1 0 1,1 1 0,0 0 0,0 0-1,2 1 1,0 0 0,0-1 0,-2 27-1,6-39-199,0-1 0,0 0-1,0 0 1,0 0 0,0 1-1,0-1 1,1 0 0,-1 0-1,0 0 1,1 0-1,-1 0 1,1 1 0,-1-1-1,1 0 1,-1 0 0,1 0-1,1 1 1,-2-2 28,1 1 0,0-1 1,0 0-1,0 1 0,-1-1 0,1 0 0,0 0 1,0 1-1,0-1 0,0 0 0,-1 0 0,1 0 1,0 0-1,0 0 0,0 0 0,0-1 0,-1 1 1,1 0-1,0 0 0,0 0 0,0-1 0,-1 1 1,2-1-1,18-10-259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22373,'-1'20'2080,"-2"-15"-1480,3-8-240,7-3 825,6-5-593,2-1-1248,2-2-1545,-5-11 1873,-3-1-400,-4-1-248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21165,'0'0'100,"-1"-1"0,1 1 1,0 0-1,-1 0 0,1 0 0,0 0 1,0 0-1,-1 0 0,1 0 1,0 0-1,-1 0 0,1 0 1,0 0-1,0 0 0,-1 0 1,1 1-1,0-1 0,0 0 1,-1 0-1,1 0 0,0 0 1,0 0-1,-1 0 0,1 1 1,0-1-1,0 0 0,-1 0 1,1 0-1,0 1 0,0-1 1,0 0-1,0 0 0,-1 1 1,1-1-1,0 0 0,0 0 1,0 1-1,0-1 0,0 1 1,-2 17 1497,8 25-981,-5-41-452,2 19-10,25 109 329,-22-108-448,1-1 1,0 0-1,22 38 0,-27-54-39,1 0 0,0-1 0,0 0 1,0 0-1,1 0 0,-1 0 0,1 0 0,0-1 0,0 0 0,8 5 1,-10-7-48,0 0 1,0 0 0,0-1 0,0 1 0,0 0 0,0-1 0,0 0 0,1 1 0,-1-1 0,0 0 0,0 0 0,0-1-1,1 1 1,-1 0 0,0-1 0,0 1 0,0-1 0,0 1 0,0-1 0,0 0 0,0 0 0,0 0 0,0 0-1,0-1 1,0 1 0,-1 0 0,1-1 0,2-2 0,5-6-205,-1-1 1,0 0-1,0 0 0,-1-1 0,0 1 1,-1-2-1,7-21 0,8-19-398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1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17284,'-10'25'1984,"-3"13"-1000,-2 7-296,0 11 1073,-4 2-289,1 8-352,-2 1-183,2 1-441,-4-2-248,2-1-824,-3-2 1344,2-6-792,-2 1-56,2 3-16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17916,'1'0'77,"0"0"1,0-1 0,0 1-1,0 0 1,0 0 0,0-1-1,-1 1 1,1 0 0,0-1-1,0 1 1,0-1 0,-1 1-1,1-1 1,0 1-1,-1-1 1,1 0 0,0 1-1,-1-1 1,1 0 0,-1 1-1,1-1 1,0-1 0,3-3 122,113-133 1648,124-190 0,-232 314-1801,-8 11-35,1 0 0,-1 0 1,1 1-1,0-1 0,0 0 1,0 1-1,0-1 0,1 1 0,-1 0 1,1 0-1,-1 0 0,1 0 1,0 0-1,5-2 0,-8 4-10,0 0-1,1 0 1,-1-1-1,0 1 1,1 0-1,-1 0 1,0 0-1,1 0 1,-1 0-1,0 0 1,1 0-1,-1 0 1,0 1-1,1-1 1,-1 0-1,0 0 1,1 0-1,-1 0 1,0 0-1,1 1 1,-1-1-1,0 0 1,0 0-1,1 0 1,-1 1-1,0-1 1,0 0-1,1 0 1,-1 1-1,0-1 1,0 0-1,0 1 1,1-1-1,-1 0 1,0 0-1,0 1 1,0 0-1,4 10 0,-2 0 0,1 0 0,-1 1-1,-1-1 1,0 20 0,2 12-67,-2-31 20,15 95-46,-13-94 84,0 0-1,1 0 1,1 0 0,0-1-1,12 22 1,5-5-48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2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16708,'18'0'1648,"-13"4"-1072,-5-1-256,0 0 1016,0-1-855,6-4-465,5-4-361,3-6 345,5-8-168,7-15-128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2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54 18092,'-9'6'1272,"6"-4"-1048,0-5 96,6 4-248,3-1-416,1-1-304,1-13 456,3-2-88,4-13-160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7:2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1 645 15995,'9'-15'1809,"-1"9"-833,-8-2-312,6 8 969,-5-3-305,4 3-264,1-3-152,-1-5-416,-1 2-440,2 0-960,2-3 400,3-12 296,1-7-184,3-10-160</inkml:trace>
  <inkml:trace contextRef="#ctx0" brushRef="#br0" timeOffset="1">523 90 19924,'6'-5'1353,"-6"-3"-1273,1-1-328,12-9 448,8-2 128,5-9-352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16740,'-49'622'3080,"32"-68"-4833,-12-259 1689,-13 291 2304,22-81-1136,18-503-1551,-1-7 329,-3-12 34,0-21-74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17332,'2'-1'125,"-1"0"0,0 0 1,1 1-1,-1-1 0,1 1 1,-1-1-1,1 1 0,-1-1 0,1 1 1,0 0-1,-1-1 0,1 1 1,-1 0-1,1 0 0,0 0 1,-1 1-1,1-1 0,-1 0 0,1 1 1,-1-1-1,1 1 0,-1-1 1,1 1-1,1 1 0,1 1 114,-1 0-1,0 0 0,0 1 0,0 0 1,0-1-1,-1 1 0,3 5 0,0-1 161,2 4-168,2 4 34,1-1 0,0 0 0,1 0 0,23 23 0,-31-35-344,-1-1 0,1 1 0,0-1-1,-1 0 1,1 0 0,0-1 0,0 1 0,1 0-1,-1-1 1,0 0 0,0 0 0,1 0-1,-1 0 1,1 0 0,-1-1 0,1 1-1,-1-1 1,1 0 0,-1 0 0,1 0 0,-1-1-1,1 1 1,-1-1 0,1 0 0,-1 0-1,0 0 1,0 0 0,1-1 0,-1 1-1,0-1 1,5-4 0,-4 3-167,0 0 0,-1 0 0,0 0 0,0-1 0,0 1 0,0-1 0,0 0 0,-1 0 0,0 0 0,1 0 0,-2 0-1,1-1 1,2-6 0,-2 3 133,0 0 0,-1 0 0,0 0 0,0-1 0,-1 1 0,-1-13 0,1 21 141,0 0-1,0 0 0,0 0 0,0-1 0,0 1 0,0 0 1,0 0-1,-1 0 0,1 0 0,0-1 0,0 1 0,0 0 1,0 0-1,0 0 0,-1 0 0,1 0 0,0 0 0,0-1 1,0 1-1,-1 0 0,1 0 0,0 0 0,0 0 0,0 0 1,-1 0-1,1 0 0,0 0 0,0 0 0,0 0 0,-1 0 1,1 0-1,0 0 0,0 0 0,0 0 0,0 0 1,-1 0-1,1 0 0,0 0 0,0 0 0,0 1 0,-1-1 1,1 0-1,0 0 0,0 0 0,0 0 0,0 0 0,-1 0 1,1 1-1,0-1 0,0 0 0,0 0 0,0 0 0,0 0 1,0 1-1,0-1 0,-1 0 0,1 0 0,0 1 0,-4 5 325,0 1 0,1 0 0,0 0 0,0 0 0,0 1 0,-2 9 0,0 1 102,-3 6-49,-47 150 1296,43-129-1812,-12 87-1,24-131 103,-1 24-74,1-24 76,0 0 0,0-1 0,0 1 0,0 0 0,0 0 0,0 0 0,0 0 0,0 0 0,1-1 0,-1 1 0,0 0 0,1 0 0,-1 0 0,0-1 0,1 1-1,-1 0 1,1 0 0,-1-1 0,1 1 0,1 0 0,11-3-170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5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19572,'17'1'1833,"5"-7"-1169,4-5-264,12 1 920,6-4-472,8 0-304,0 0-168,2 4-456,-4 2-272,-10 2-536,-5 1-336,-15 2 904,-10 2-216,-10-2-224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5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18012,'28'0'1864,"10"-13"-1120,4-2-295,10-2 743,4-1-328,4 1-816,0-4 1536,-14-4-1376,-10-2-40,-13-1-88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5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21437,'5'38'1707,"-4"-29"-1463,0 1 0,0-1 0,1 0 0,0 0 0,4 9 1,-5-15-229,1 0 0,-1 0 0,1-1 1,0 1-1,0-1 0,0 1 1,0-1-1,0 0 0,0 1 1,1-1-1,-1 0 0,1-1 1,-1 1-1,1 0 0,0-1 0,-1 0 1,1 1-1,0-1 0,5 1 1,-3-1-169,1 0 1,-1 0-1,0 0 1,1-1-1,-1 1 1,1-1-1,-1-1 1,0 1-1,1-1 1,-1 0-1,0 0 1,0-1-1,1 1 1,-1-1-1,0 0 1,-1-1-1,1 1 1,0-1-1,-1 0 1,1 0-1,-1 0 1,5-5-1,6-8-788,0 0-1,-1-1 0,-1-1 0,13-23 0,14-17-743,-40 57 1705,1 0 0,-1 1 0,0-1 0,1 0 0,-1 1 0,1-1 0,-1 1 0,1-1 1,-1 1-1,1-1 0,-1 1 0,1-1 0,-1 1 0,1-1 0,0 1 0,-1 0 0,1-1 0,0 1 0,-1 0 0,1 0 0,0-1 0,-1 1 0,1 0 1,0 0-1,1 0 0,-2 1 39,1-1 0,0 1 0,-1-1 0,0 1 0,1 0 0,-1 0 0,1-1 0,-1 1 0,0 0 0,1 0 0,-1-1 0,0 1 0,0 0 0,0 0 0,0 0 0,0-1 0,0 1 0,0 1 0,-3 46 1850,-65 281 3974,39-202-5393,23-107-759,4-16 135,1-1 0,0 1 0,0 0 0,0 0 0,0 0 1,0 0-1,1-1 0,0 1 0,0 0 0,0 6 0,0-10 127,0 0 1,0 0-1,1 0 1,-1 0-1,0 0 1,0 0 0,0 0-1,0 0 1,0 1-1,0-1 1,0 0-1,0 0 1,0 0-1,0 0 1,0 0-1,0 0 1,0 0-1,0 0 1,0 0-1,0 0 1,0 0-1,0 0 1,1 0-1,-1 0 1,0 0-1,0 0 1,0 0-1,0 0 1,0 0-1,0 0 1,0 0-1,0 0 1,0 0-1,0 0 1,0 0-1,0 0 1,1 0-1,-1 0 1,0 0-1,0 0 1,0 0-1,0 0 1,0 0-1,0 0 1,0 0-1,0 0 1,0 0-1,0 0 1,0 0-1,0 0 1,0 0-1,0 0 1,0-1-1,0 1 1,1 0-1,-1 0 1,0 0-1,0 0 1,0 0-1,0 0 1,0 0-1,0 0 1,0 0-1,0 0 1,0 0-1,7-13-475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6:5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53 19836,'17'-5'1961,"-7"5"-1465,-2 6-200,0 6 960,-8 10-632,-3 4-136,-4 7-320,0 3-80,-2 0-168,2 0-136,-2-6-448,-1-5-352,-1-12 808,0-5-184,-3-12-152</inkml:trace>
  <inkml:trace contextRef="#ctx0" brushRef="#br0" timeOffset="1">1 43 15307,'2'-3'228,"0"1"0,0-1 0,0 0 0,1 1 0,-1-1 0,1 1 0,0-1 0,-1 1 0,1 0 0,0 0 0,0 1 0,0-1 0,1 1 0,-1-1-1,0 1 1,1 0 0,-1 0 0,0 1 0,7-2 0,9 0 673,0 0-1,25 1 1,-39 1-695,29 1 50,0 1 0,0 2-1,-1 1 1,0 1 0,0 2 0,0 2 0,-1 1-1,59 28 1,-86-36-255,0 0 0,0 0-1,0 1 1,-1 0 0,1-1 0,-1 1-1,0 1 1,0-1 0,5 8 0,-8-10 4,0 0 1,0 0-1,0 1 1,0-1 0,0 0-1,0 0 1,-1 1 0,1-1-1,-1 0 1,0 1-1,0-1 1,0 1 0,0-1-1,0 0 1,0 1-1,-1-1 1,1 0 0,-1 1-1,0-1 1,1 0-1,-1 0 1,0 0 0,0 1-1,-1-1 1,-1 3-1,-5 5 40,1-1-1,-2-1 0,1 1 1,-1-2-1,0 1 0,-19 11 1,-65 33 235,89-50-269,0 0 4,-89 41 162,82-39-295,1-1 0,0 0 1,-1 0-1,0-1 0,0 0 1,1-1-1,-13 0 0,20-1 98,1 0-1,0 0 1,0 0-1,0-1 0,-1 1 1,1-1-1,0 1 0,0-1 1,0 0-1,0 0 1,0 0-1,0 0 0,0 0 1,0 0-1,1-1 1,-1 1-1,0-1 0,1 1 1,-1-1-1,1 0 1,-3-2-1,-1-18-314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2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2083 233 14099,'-2'-15'617,"-1"0"-1,0 0 1,-1 0-1,-1 0 1,-7-16 0,9 25-400,-1 0 1,1 0-1,-1 0 1,-1 0-1,1 0 0,-1 1 1,0 0-1,0 0 1,-1 0-1,1 1 1,-1 0-1,0 0 1,-9-4-1,-5-1 20,-1 1 0,0 1 0,0 0 1,-1 2-1,1 1 0,-31-3 0,7 4-46,-1 2 1,-51 6-1,34 3-102,1 2 0,1 4 0,-1 1 1,-62 27-1,-226 117 345,275-119-416,2 4 1,2 3-1,2 3 0,2 3 0,2 3 1,3 2-1,3 3 0,3 3 1,-73 106-1,104-133-34,3 1 0,1 1 0,2 1 0,1 1 0,3 1 0,-14 56 0,24-73 8,1-1 0,1 1 0,1 0 1,1-1-1,4 36 0,-1-43 7,1 1 0,0-1 0,2 0 1,0-1-1,1 1 0,0-1 0,2 0 0,12 21 0,-11-24 7,1 0-1,0-1 0,1 0 1,0-1-1,1 0 1,0-1-1,0 0 1,1-1-1,18 10 1,1-3 8,1-1 1,0-1 0,35 9-1,-23-10 4,2-3 0,-1-1-1,1-3 1,0-1 0,0-3-1,82-6 1,-74-2 10,1-2 1,-1-3-1,-1-2 0,0-3 1,72-31-1,-1-11 170,225-142 1,85-126 188,-178 88-256,-199 176-18,-2-3-1,51-78 0,-88 113 19,-1 0 0,27-64 0,-40 81-75,0 0 0,-1-1 0,-1 1 0,0-1-1,-1 0 1,0 1 0,-1-1 0,0 0-1,-2 0 1,-1-18 0,-1 22-13,0 0-1,0 1 1,-1-1 0,0 1 0,-1-1-1,0 1 1,0 0 0,-1 1 0,0-1-1,0 1 1,-1 0 0,0 1 0,-1 0-1,0 0 1,0 0 0,-17-10 0,0 3-18,0 0 0,-1 2 1,-1 1-1,-52-15 1,31 13-539,0 1 0,-1 3 1,0 3-1,0 1 1,-66 2-1,85 5-27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1093 15051,'4'0'271,"0"-1"-1,0 0 0,0 0 1,1 0-1,-1-1 0,0 1 1,-1-1-1,1 0 0,0 0 1,0 0-1,-1-1 0,1 1 1,4-5-1,8-8 592,19-23-1,-29 32-569,36-46 985,44-68 0,30-66-229,-69 109-761,32-54-20,148-224-103,-219 342-171,1 1 1,1 0 0,0 1-1,21-19 1,-30 29 5,0 0 0,0 1 0,0-1 0,0 1 0,0-1 0,-1 1 1,1-1-1,0 1 0,0-1 0,0 1 0,0 0 0,0-1 0,0 1 1,0 0-1,1 0 0,-1 0 0,0 0 0,0 0 0,0 0 0,0 0 0,0 0 1,0 1-1,0-1 0,0 0 0,0 0 0,0 1 0,0-1 0,0 1 1,0-1-1,0 1 0,-1-1 0,1 1 0,0 0 0,0-1 0,0 1 0,-1 0 1,1 0-1,0 0 0,-1-1 0,1 1 0,-1 0 0,1 0 0,0 1 0,2 5-3,0 1 0,0 0 0,0-1 0,2 14 0,-3-10-4,9 31-1,11 47 35,65 169 0,-63-206-11,60 95 0,-65-120-48,1 0-1,1-2 0,1 0 1,44 38-1,-60-58-262,0-1-1,0 1 1,1-1-1,0-1 1,0 1-1,0-1 0,13 4 1,-20-7 278,0 0 1,1 0-1,-1 0 1,0 1-1,1-1 1,-1 0-1,0 0 1,1 0-1,-1 0 1,0 0-1,1 0 1,-1 0-1,0 0 1,1 0-1,-1 0 1,1 0-1,-1 0 1,0 0-1,1 0 1,-1 0-1,0 0 1,1-1-1,-1 1 1,0 0-1,0 0 1,1 0-1,-1-1 1,0 1-1,1 0 1,-1 0-1,0 0 1,0-1-1,1 1 1,-1 0-1,0-1 1,0 1-1,-1-16-314,0 12 238,-11-45-561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2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39 181 15291,'12'4'307,"0"0"-1,1-1 0,-1 0 0,1 0 1,0-2-1,0 1 0,0-2 1,21-1-1,-4 1 34,638-30 1244,-467 11-1474,268-61-1,-459 77-77,-6 3 3,1-1 1,-1 0 0,1-1 0,-1 1 0,0-1-1,0 1 1,0-1 0,0-1 0,0 1 0,4-3-1,-8 5-28,0-1 0,1 1-1,-1 0 1,0 0-1,0 0 1,1-1 0,-1 1-1,0 0 1,0 0-1,0-1 1,0 1 0,1 0-1,-1 0 1,0-1 0,0 1-1,0 0 1,0 0-1,0-1 1,0 1 0,0 0-1,0-1 1,0 1-1,0 0 1,0 0 0,0-1-1,0 1 1,0 0-1,0-1 1,0 1 0,0 0-1,0 0 1,0-1-1,0 1 1,0 0 0,0 0-1,-1-1 1,1 1-1,0 0 1,0 0 0,0-1-1,0 1 1,-1 0 0,1 0-1,0 0 1,0-1-1,-1 1 1,1 0 0,0 0-1,0 0 1,-1 0-1,1-1 1,-18-4 155,15 4-123,-50-8 250,0 3 1,-87 0 0,79 4-166,-911-4 1594,952 6-1579,-30 5 0,50-5-134,0 0-1,0 0 0,0 0 0,0 0 1,0 0-1,0 0 0,0 0 0,0 0 1,0 0-1,0 0 0,0 0 0,0 0 1,0 0-1,0 0 0,0 0 0,0 0 1,0 0-1,0 1 0,0-1 0,0 0 1,0 0-1,0 0 0,0 0 0,0 0 1,0 0-1,0 0 0,0 0 0,0 0 1,0 0-1,0 0 0,0 0 0,0 0 0,0 0 1,0 0-1,0 0 0,0 0 0,0 0 1,0 1-1,0-1 0,0 0 0,12 2 50,20 1-39,351 7-1,178 7-452,-311-9-173,-1369 0 962,1048-8-275,-188 3 346,241-1-377,18-2-44,0 0 0,0 0 0,0 0-1,0 0 1,0 0 0,0 0 0,0 0 0,0 0 0,0 0 0,0 0 0,0 0 0,0 0-1,0 0 1,0 1 0,0-1 0,0 0 0,0 0 0,0 0 0,-1 0 0,1 0 0,0 0 0,0 0-1,0 0 1,0 0 0,0 0 0,0 0 0,0 0 0,0 0 0,0 0 0,0 0 0,0 0-1,0 0 1,0 0 0,0 0 0,0 0 0,0 0 0,0 0 0,0 0 0,-1 0 0,1 0 0,0 0-1,0 0 1,0 0 0,35 3 29,421-5-82,-238-2-5,407 5-691,-604 0 476,-49-1 137,-1015 89 315,966-81-193,52-5-87,6 0 86,0-1 0,-1-1 0,-37-3 0,55 2 16,0 0 1,1 0 0,-1-1-1,0 1 1,1-1 0,-1 0-1,0 1 1,1-1 0,-1 0 0,1 0-1,-1 0 1,1 0 0,-2-2-1,3 3-4,-1-1 0,1 1-1,0-1 1,-1 1-1,1-1 1,0 0-1,0 1 1,-1-1 0,1 1-1,0-1 1,0 0-1,0 1 1,0-1 0,0 0-1,0 1 1,0-1-1,0 0 1,0 1 0,0-1-1,0 0 1,0 1-1,1-1 1,-1 1-1,0-1 1,0 0 0,1 1-1,-1-1 1,0 1-1,1-1 1,-1 1 0,1-1-1,-1 1 1,0-1-1,2 0 1,32-24-150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4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79 17036,'-12'14'1280,"1"-5"-1048,0-8-104,-2 4 184,2-5-136,3-5-336,2-4-160,0-8-392,0 1-408,-5-4 800,-4 1-225,-7-2-159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4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20 18412,'-107'3'1000,"4"-3"-1472,-1-8-352,6 2 800,3 0-272,3 3-88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4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59 12995,'-76'11'1320,"10"-8"-728,1 0-192,10-3 1273,8-3-977,9-2-64,-1 0-56,7 5-24,3-4-80,3-1-112,5 4-72,5-1-392,3 1-312,8-9 392,5-5-64,15-9-120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4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19932,'-4'-7'1393,"6"9"-515,5 12-135,3 9-343,2 0-1,13 20 0,-1-3-312,-20-33-113,6 12 35,1-1 0,0-1 0,2 1-1,21 22 1,-31-36-88,0-1 0,0 0 0,0 0 0,1 0 0,0-1 0,0 1 0,-1-1 0,1 0 0,0 0 0,1 0 0,-1-1 0,0 1 0,0-1 0,1 0 0,-1 0 0,1 0 0,-1-1 0,1 0 0,-1 0 0,1 0 0,-1 0 0,1-1 0,-1 1 0,1-1 0,-1-1 0,0 1 0,8-4 0,0-1-429,-1-1 0,-1 0 0,1-1-1,-1 0 1,-1-1 0,1 0 0,-1 0 0,-1-1 0,9-13 0,60-103-3871,-76 125 4359,7-12 1581,-18 33 444,-127 283 5483,104-218-6792,-35 142 1,65-213-1037,0 0 0,1 1 0,0 23 0,6-23-14,-4-15 341,0 0 0,0 0 1,1 1-1,-1-1 0,0 0 0,1 1 1,-1-1-1,0 0 0,1 0 0,-1 0 1,0 1-1,1-1 0,-1 0 0,1 0 1,-1 0-1,0 0 0,1 0 0,-1 0 1,1 0-1,-1 0 0,0 0 0,1 0 1,-1 0-1,1 0 0,-1 0 0,1 0 1,-1 0-1,17-8-491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4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 18916,'0'0'70,"1"-1"1,-1 1-1,0 0 0,0-1 0,0 1 1,0 0-1,1-1 0,-1 1 0,0 0 1,0-1-1,0 1 0,0 0 1,0-1-1,0 1 0,0-1 0,0 1 1,0 0-1,0-1 0,0 1 0,0-1 1,0 1-1,-1 0 0,1-1 1,0 1-1,0-1 0,-1 1-35,1 0 0,-1 0 0,1 1 1,-1-1-1,1 0 0,-1 0 0,1 0 0,-1 1 0,1-1 0,-1 0 0,1 1 1,-1-1-1,1 0 0,0 1 0,-1-1 0,1 0 0,-1 1 0,1-1 0,0 1 0,0-1 1,-1 1-1,1-1 0,0 1 0,-11 17 551,2 1 0,0-1 0,-9 30 0,-3 7-183,12-36-306,-135 285 962,131-285-1092,10-16-171,3-5 64,1-6-173,41-93-1768,-11 28 861,37-111-953,-77 251 3863,-16 98 97,22-139-1547,2 1-1,1-1 1,1 1-1,6 32 1,-5-51-190,0 0 0,0 0 0,1-1 1,0 1-1,0-1 0,1 1 0,7 10 1,-9-16-45,-1 1 0,1-1 1,0 0-1,0 0 1,-1 0-1,1 0 0,1 0 1,-1 0-1,0-1 1,0 1-1,1-1 0,-1 1 1,0-1-1,1 0 1,0 0-1,-1 0 0,1 0 1,0-1-1,-1 1 1,1-1-1,0 1 0,-1-1 1,1 0-1,0 0 1,4-1-1,-6 1-4,0 0 1,0 0-1,0-1 0,0 1 1,0 0-1,0-1 0,0 1 1,0-1-1,0 1 0,0-1 0,0 1 1,0-1-1,0 0 0,-1 1 1,1-1-1,0 0 0,0 0 1,-1 1-1,1-1 0,-1 0 1,1 0-1,-1 0 0,1 0 1,0-2-1,-1 1 3,0 0 1,1 0-1,-1 0 1,0 0-1,-1 0 0,1 0 1,0 0-1,0 0 1,-1 0-1,1 0 0,-3-4 1,0-2 12,-1 1-1,0-1 1,-1 1 0,-10-14 0,-7-3-125,-45-36 0,46 42-13,1 0 1,0-1-1,-24-31 1,44 49 118,-1 1 0,1 0 0,0 0 0,0-1 1,-1 1-1,1 0 0,0 0 0,0-1 0,0 1 0,-1 0 0,1-1 1,0 1-1,0 0 0,0-1 0,0 1 0,0 0 0,0-1 0,0 1 1,0 0-1,0-1 0,0 1 0,0 0 0,0-1 0,0 1 0,0 0 1,0-1-1,0 1 0,0 0 0,0-1 0,0 1 0,0 0 1,1-1-1,-1 1 0,0 0 0,0 0 0,1-1 0,14-2-13,33 10 28,-32-4 6,30 2-255,50 1 0,-78-6 134,1-1 0,-1-1 0,0 0 0,0-1 1,32-10-1,6-11-71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15651,'5'9'1391,"1"0"0,-1-1-1,9 10 1,-9-13-1288,-1 0 1,1 0-1,-1-1 0,1 1 0,1-1 0,-1 0 1,1-1-1,-1 1 0,12 4 0,-8-5-193,0-1 0,-1 0-1,1 0 1,0-1 0,0-1 0,0 1 0,0-1-1,0-1 1,15-2 0,-11 0-121,1-1 0,-1 0-1,-1-1 1,1 0 0,20-12-1,-5-1-567,-2-1 0,0-2 0,-1 0 0,33-37 0,15-27-1811,-68 80 3217,-5 11 69,-9 28 606,-18 46 1,4-15 53,21-60-1293,-58 193 2290,47-148-2421,2 1 0,-4 51 0,14-97-123,-7-3-77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4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11 16852,'8'-11'1204,"-8"17"-544,-11 27 29,-207 435 2674,212-453-3291,13-28-186,130-356-1387,-132 352 1454,-4 16 48,-1 4 4,0 14 9,-3 34 34,1-24-12,2-27-36,-4 141 247,4-122-160,2 1-1,0-1 1,1 0-1,1 0 1,8 22 0,-6-28 119,-6-13-201,0 0 0,0 0-1,0 0 1,0 0 0,0 0 0,0 0 0,0 0 0,0 0 0,0 0-1,0 0 1,0 0 0,0 0 0,0-1 0,0 1 0,0 0 0,0 0-1,0 0 1,0 0 0,0 0 0,0 0 0,0 0 0,1 0-1,-1 0 1,0 0 0,0 0 0,0 0 0,0 0 0,0 0 0,0 0-1,0 0 1,0 0 0,0 0 0,0 0 0,0 0 0,0 0-1,0 0 1,0 0 0,0 0 0,0 0 0,0 0 0,0 0 0,0 0-1,1 0 1,-1 0 0,0 0 0,0 0 0,0 0 0,0 0-1,0 0 1,0 0 0,0 0 0,0 0 0,0 0 0,0 0 0,0 0-1,0 0 1,0 0 0,0 0 0,0 0 0,0 0 0,0 0 0,1 0-1,-7-23 356,-6-2-249,-2 0 1,0 1 0,-20-25 0,-57-62-138,62 77 43,28 32-10,-14-16 43,14 12-20,10 7 13,10 7-213,1-1 1,0-1 0,0-1-1,1-1 1,-1 0-1,1-2 1,0 0 0,0-2-1,0 0 1,0-1 0,-1-1-1,1-1 1,0-1-1,-1-1 1,0-1 0,38-16-1,24-16-362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20004,'3'-11'1929,"16"2"-1441,1 1-904,6 3 1320,0 1-576,0-2-56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 11747,'2'-16'1760,"-2"9"-960,0 4-104,0 6 1657,0 7-969,0 3-56,-2 11-95,-1 2-121,0 6-176,0 3-56,0 5-240,0 2-192,0 0-1088,-1 1 696,0-4-160,0-1-104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47 18924,'-1'-2'113,"1"0"1,0 0-1,-1 0 1,1 0-1,-1-1 1,0 1-1,0 0 1,0 0-1,0 0 0,0 0 1,0 1-1,-1-1 1,1 0-1,0 0 1,-1 1-1,1-1 0,-1 1 1,0-1-1,0 1 1,1 0-1,-1 0 1,0 0-1,0 0 1,0 0-1,0 0 0,0 0 1,-1 1-1,1-1 1,0 1-1,0-1 1,0 1-1,-1 0 0,1 0 1,0 0-1,0 0 1,0 0-1,-1 1 1,1-1-1,0 0 1,0 1-1,-3 1 0,-3 0 86,0 1 0,0 1-1,1-1 1,-1 1 0,1 0-1,0 1 1,0 0 0,0 0-1,-11 12 1,7-5-150,0 2 0,1-1-1,1 1 1,0 1 0,1 0 0,-9 22 0,13-27-48,1 0 0,0 0 0,0 1 0,1-1 0,0 0 0,1 1 0,0-1 0,1 1 0,0-1 0,1 1 0,2 14 1,-3-23-1,0 0 1,1 0 0,-1 0 0,1 0 0,0 0 0,-1 0 0,1 0 0,0 0 0,0 0 0,0 0 0,1-1-1,-1 1 1,0 0 0,0-1 0,1 1 0,-1-1 0,1 0 0,0 1 0,3 1 0,-4-3 6,1 1 1,0-1-1,0 0 1,0 1-1,-1-1 1,1 0 0,0 0-1,0 0 1,0 0-1,0-1 1,0 1-1,-1 0 1,1-1-1,0 0 1,0 1-1,-1-1 1,4-1 0,3-3 45,-1 0 0,1 0 0,-1-1 0,0 0 0,0-1 0,0 1 0,6-10 0,-4 3 74,0 0 1,0-1-1,-1-1 1,-1 1 0,9-27-1,-12 31-41,-1 0 1,-1 0-1,0-1 0,0 1 0,-1-1 0,0 1 0,-1-1 0,0 0 1,-3-16-1,2 25-97,1 0 0,-1-1 0,1 1 0,-1 0 0,0-1 0,0 1 0,0 0 1,0 0-1,-1 0 0,1 0 0,-1 0 0,1 0 0,-1 0 0,1 0 0,-1 1 0,0-1 0,0 1 1,0-1-1,0 1 0,0 0 0,0-1 0,-1 1 0,1 0 0,0 1 0,0-1 0,-1 0 1,1 1-1,-1-1 0,1 1 0,-3-1 0,3 1-29,0 1 0,0-1 0,0 0 0,0 1 0,1-1 0,-1 1 0,0-1 0,0 1 0,0 0 0,1 0 0,-1 0 0,0 0 0,1 0 0,-1 0 0,1 0 0,-1 0 0,1 1 0,0-1 0,0 1 0,-1-1 0,1 1 0,0-1 0,0 1 0,0 0 0,1-1 0,-1 1 0,0 0 0,1 0 0,-1 0 0,1 0 0,-1-1 0,1 1 0,0 0 0,0 0 0,0 0 0,0 0 0,0 3 0,5 16-377,7-2-103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2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15163,'-7'77'552,"2"-9"-536,0-9-8,5-10 168</inkml:trace>
  <inkml:trace contextRef="#ctx0" brushRef="#br0" timeOffset="1">69 1438 10666,'0'87'1073,"-1"-8"-801,-4-8 96,2-8 352,0-3-240,0-2-160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4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14683,'13'6'604,"1"-1"0,0 0-1,0 0 1,1-2 0,26 4 0,76-1 1313,-74-5-1224,128 5 729,216 35-1,-319-28-1398,-2 3 0,72 27-1,-94-26-111,-1 2 0,-1 2 0,77 50-1,-111-65 23,-6-5 27,1 1 0,0 0 0,-1 0 0,1 0-1,-1 0 1,1 0 0,-1 1 0,0-1 0,0 1-1,0-1 1,2 4 0,-4-6 22,0 1 0,0-1 0,0 0 1,0 0-1,0 0 0,0 1 0,1-1 0,-1 0 0,0 0 1,0 0-1,0 1 0,0-1 0,0 0 0,0 0 0,0 0 1,0 1-1,0-1 0,0 0 0,0 0 0,0 0 0,0 1 1,-1-1-1,1 0 0,0 0 0,0 0 0,0 1 0,0-1 1,0 0-1,0 0 0,0 0 0,-1 0 0,1 1 0,0-1 1,0 0-1,0 0 0,0 0 0,0 0 0,-1 1 0,-10-1-579,-13-6-163,-32-22 167,31 14 388,-36-18-189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168 648 11586,'13'18'1080,"2"0"0,0-1 0,0-1 0,2 0 0,0-1 0,0-1 0,34 21 0,-50-34-953,1-1 1,-1 1-1,0 0 0,0 0 1,0 0-1,1-1 1,-1 1-1,0-1 1,1 1-1,-1-1 1,0 1-1,1-1 1,-1 0-1,1 0 1,-1 1-1,1-1 0,-1 0 1,0 0-1,1-1 1,-1 1-1,1 0 1,-1 0-1,0-1 1,1 1-1,-1-1 1,2 0-1,-2-1-21,1 1 1,-1-1-1,0 0 1,0 0-1,-1 1 0,1-1 1,0 0-1,0 0 0,-1 0 1,0 0-1,1 0 1,-1 0-1,0 0 0,0 0 1,0 0-1,0 0 0,0 0 1,-1-3-1,-4-29 243,-2 0 0,-2 0-1,-1 1 1,-18-40 0,25 63-322,-111-242 142,85 198-138,-3 2 0,-57-72 0,68 103-21,17 18-8,1-1 0,-1 1 0,1-1 0,0 1 0,0-1 0,-4-8 0,7 11-4,0 1 1,0 0 0,0-1-1,0 1 1,0 0 0,0-1-1,1 1 1,-1 0 0,0-1-1,0 1 1,1 0 0,-1-1-1,0 1 1,0 0 0,1 0-1,-1-1 1,0 1 0,1 0 0,-1 0-1,0 0 1,1 0 0,-1-1-1,0 1 1,1 0 0,-1 0-1,0 0 1,1 0 0,-1 0-1,1 0 1,-1 0 0,0 0-1,1 0 1,-1 0 0,1 0-1,0 0 1,20-1-12,-19 1 8,299 9-280,-234-5 15,-52-3 166,40 2-625,0 2 0,54 12 0,-62-5 213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4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165 268 19492,'14'-22'2770,"9"3"-1347,32-21 0,-40 30-1225,0-1 0,0 0 0,-1-1 0,0 0 0,-1-1 0,21-26 0,-32 36-162,-1 1 1,1-1-1,-1 0 1,1 0-1,-1 0 0,0 1 1,0-1-1,0 0 1,-1 0-1,1 0 1,-1-1-1,1-3 1,-2 5-22,1 1 0,0-1 0,-1 1 0,1-1 0,-1 1 0,1-1 0,-1 1 0,0 0 0,1-1 0,-1 1 0,0 0 0,0-1 0,0 1 0,0 0 0,0 0 0,0 0 0,0 0 0,-1 0 0,1 0 0,0 0 0,-1 1 0,1-1 0,0 0 0,-1 1 0,1-1 0,-3 0 0,-3-1-6,1 1 1,-1 0-1,0 0 1,0 0-1,0 1 1,0 0-1,0 0 1,0 1-1,0 0 1,0 0-1,0 1 1,0 0-1,1 0 1,-1 0-1,1 1 1,-1 0 0,1 0-1,-9 7 1,-2 2 7,0 1 0,1 0 0,0 1 0,2 0 0,-15 19 1,12-13-34,2 2 0,0 0 0,-23 46 0,33-57-2,0 1-1,0 0 1,1 0-1,1 1 1,0-1-1,0 1 1,2 0-1,-1-1 1,2 1-1,0 13 1,0-23-25,0 0-1,1 0 1,0 0 0,-1 0 0,1 0-1,0 0 1,0 0 0,1-1 0,-1 1-1,1 0 1,-1-1 0,1 1 0,0-1-1,0 0 1,0 1 0,0-1 0,0 0 0,0 0-1,1 0 1,-1-1 0,1 1 0,-1 0-1,1-1 1,0 0 0,-1 0 0,1 0-1,0 0 1,3 1 0,4 0-72,-1-1 1,1 0-1,0 0 0,-1-1 1,1-1-1,-1 1 0,18-5 1,-10 2-18,-1-1 1,17-7-1,40-23-407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 16283,'-64'68'2577,"42"-47"-1677,-32 42 0,34-34-306,1 1-1,1 2 0,1-1 0,2 2 1,1 0-1,-18 68 0,31-82-353,2-19-236,-1 1 1,0-1 0,1 0 0,-1 1-1,0-1 1,1 0 0,-1 1 0,0-1-1,1 0 1,-1 0 0,1 1 0,-1-1-1,0 0 1,1 0 0,-1 0 0,1 0-1,-1 1 1,1-1 0,-1 0 0,1 0-1,-1 0 1,1 0 0,-1 0 0,1 0-1,-1 0 1,1 0 0,-1-1 0,0 1-1,1 0 1,-1 0 0,1 0 0,-1 0-1,1-1 1,-1 1 0,1 0 0,-1 0-1,0-1 1,1 1 0,-1 0 0,0-1-1,1 0 1,8-4 13,0-1-1,0 0 1,-1-1-1,0 1 1,12-15-1,36-47 47,-26 31-38,-3 4 12,13-14 63,-2-1 0,39-66 0,-135 195 445,-37 60-317,-143 225 42,197-292-213,2 1 0,4 2 0,-29 91 0,59-153-54,1 0-1,0 0 1,1 0 0,-1 19-1,4-33-3,0 0 0,0 0-1,0 0 1,0 0 0,0 0-1,0 0 1,0 0-1,1 0 1,-1 0 0,0 0-1,0-1 1,1 1-1,-1 0 1,1 0 0,-1 0-1,0 0 1,1-1-1,0 1 1,0 1 0,0-2 0,-1 1-1,1-1 1,0 0 0,-1 0 0,1 0 0,-1 0 0,1 0-1,0 0 1,-1 0 0,1 0 0,0 0 0,-1 0 0,1 0 0,-1 0-1,1 0 1,0 0 0,-1 0 0,1-1 0,-1 1 0,1 0-1,0-1 1,3-2 1,0 1 0,0-1 0,0 0-1,0-1 1,5-5 0,77-103-3,-19 24-2,191-254 39,-44 58-8,-85 94-17,-125 184-10,-4 6 0,0 0 0,0 0 0,0 0 0,0 0 0,0 0 0,0 0 0,0 0 0,0 0 0,0 0 0,0 0 0,1 0 0,-1 0 0,0 0 0,0 0 0,0 0 0,0 0 0,0 0 0,0 0 0,0 1-1,0-1 1,0 0 0,0 0 0,0 0 0,0 0 0,0 0 0,0 0 0,1 0 0,-1 0 0,0 0 0,0 0 0,0 0 0,0 0 0,0 0 0,0-1 0,0 1 0,0 0 0,0 0 0,0 0 0,0 0 0,0 0-1,0 0 1,0 0 0,1 0 0,-1 0 0,0 0 0,-2 13-2,-6 20-3,-3 8 9,1 1-1,2 1 1,-2 43 0,10-85-5,0 4 1,0 0 0,0 0 0,0 0 0,0 0-1,3 8 1,-3-12 1,1 0-1,-1 0 0,0 1 1,1-1-1,0 0 0,-1 0 1,1 0-1,0 0 0,-1 0 1,1 0-1,0 0 0,0-1 1,0 1-1,0 0 1,0 0-1,0-1 0,0 1 1,0 0-1,0-1 0,0 1 1,0-1-1,0 0 0,0 1 1,0-1-1,1 0 0,-1 1 1,0-1-1,0 0 0,0 0 1,2 0-1,4-1 1,-1 0-1,1 0 1,-1-1 0,1 0-1,-1 0 1,0 0-1,1-1 1,-1 0 0,-1 0-1,1 0 1,10-9-1,8-7 3,28-28-1,-40 35 1,44-43 30,-3-2 0,70-96-1,-103 123-3,-18 17-7,-2 13-21,0-1 0,0 1-1,-1 0 1,1 0 0,0 0-1,0 0 1,-1-1 0,1 1 0,0 0-1,0 0 1,-1 0 0,1 0 0,0 0-1,0 0 1,-1 0 0,1 0 0,0 0-1,-1 0 1,1 0 0,0 0 0,-1 0-1,1 0 1,0 0 0,0 0-1,-1 0 1,1 0 0,0 0 0,0 0-1,-1 0 1,1 1 0,0-1 0,0 0-1,-1 0 1,1 0 0,0 0 0,0 1-1,-1-1 1,1 0 0,0 1 0,-11 7 10,0 0 1,1 1-1,0 0 1,1 1 0,0 0-1,-13 21 1,-43 73 46,65-103-57,-1 0-1,-8 15 13,-12 29 1,19-41-11,1 0-1,-1 1 1,1-1-1,0 1 1,0-1-1,1 1 1,-1-1-1,1 1 1,0 0-1,0-1 1,1 1-1,0 5 1,0-8-2,-1-1 0,1 1 0,0-1 0,-1 0 0,1 1 0,0-1 0,0 0 0,0 0 0,0 0 0,0 1 0,0-1 0,0 0 0,0 0 0,1-1 0,-1 1 0,0 0 0,0 0 0,1-1 0,-1 1 1,1 0-1,-1-1 0,1 1 0,-1-1 0,0 0 0,1 0 0,-1 1 0,1-1 0,-1 0 0,1 0 0,2-1 0,4 1 0,-1-1 0,1-1 0,-1 1 0,12-5 0,2-2 0,0-2 0,-1 0 0,0-1 0,-1 0 0,0-2 0,24-20 1,-3-4 5,54-60 1,-42 31 50,-71 94-9,1 2 1,1 0-1,2 1 0,1 1 0,2 0 0,-12 50 0,23-77-59,0 1-1,1-1 0,-1 1 1,1-1-1,1 7 1,-1-11-12,0 0 0,1-1 1,-1 1-1,0 0 0,0-1 1,0 1-1,0-1 0,1 1 1,-1 0-1,0-1 1,1 1-1,-1-1 0,0 1 1,1-1-1,-1 1 0,1-1 1,-1 1-1,1-1 0,-1 1 1,1 0-1,0-1-31,0 0 0,0 0 0,-1 0 0,1 0 1,0-1-1,-1 1 0,1 0 0,0 0 0,0 0 0,-1-1 0,1 1 0,0 0 0,-1-1 0,1 1 0,-1 0 0,1-1 0,0 1 0,-1-1 1,1 1-1,-1-1 0,1 1 0,-1-1 0,1-1 0,6-7-336,0 0 0,-1-1 0,0 0 0,-1 0 0,0-1 0,4-14 1,-2 9 40,14-37-580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20500,'0'-4'2393,"-3"7"-1625,-6-2-352,1 4 1825,2 1-1601,0 0-560,4-6 32,1 0-96,-7-18-152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 19484,'-7'7'422,"-1"0"-1,1 1 1,0 0-1,1 0 1,0 1-1,0-1 1,1 2-1,-6 12 1,-8 14 313,-288 521 2172,246-417-2473,52-116-367,2 0-1,1 1 0,-7 49 0,13-69-61,-1 1 1,1-1-1,0 1 0,1-1 0,-1 1 0,1-1 1,0 1-1,1-1 0,-1 0 0,1 1 0,0-1 0,4 8 1,-4-10-14,0-1 0,1 1 0,-1 0 0,0-1 0,1 1 0,0-1 0,-1 0 0,1 1 0,0-1 1,0-1-1,0 1 0,1 0 0,-1-1 0,0 0 0,1 0 0,-1 0 0,1 0 0,-1 0 0,1-1 0,3 1 1,4-1-153,0 0 1,1-1 0,-1 0-1,0-1 1,0 0 0,0-1-1,-1 0 1,1-1 0,-1 0-1,1 0 1,-1-1-1,11-8 1,0 0-308,-1-2-1,0 0 1,-1-1-1,25-27 1,5-19-287,-2-2-215</inkml:trace>
  <inkml:trace contextRef="#ctx0" brushRef="#br0" timeOffset="1">572 550 20212,'-6'9'1945,"-3"1"-1193,-2 3-304,4 4 928,-1 1-255,2 2-449,0 3-216,1 0-240,0 0-144,4-6-392,-1-3-152,1-10-697,-2-5 953,1-13-176,2-3-128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16844,'-8'24'3178,"-19"57"2735,-15 57-3963,26-77-2078,-16 121 1,31-180 118,0 24 29,1-25-25,0-1-1,0 1 1,0 0 0,0-1-1,0 1 1,0-1 0,0 1-1,0 0 1,0-1 0,0 1-1,0 0 1,0-1 0,0 1-1,0-1 1,1 1-1,-1 0 1,0-1 0,1 1-1,-1-1 1,0 1 0,1-1-1,-1 1 1,0-1 0,1 1-1,-1-1 1,1 0 0,-1 1-1,1-1 1,-1 0 0,1 1-1,-1-1 1,2 1 0,-1-2-47,0 1 1,0-1 0,0 1 0,0-1 0,0 0 0,0 1 0,0-1 0,0 0 0,0 0 0,0 0 0,-1 1 0,1-1 0,0 0 0,-1 0 0,1 0 0,0 0 0,-1-1-1,1 0 1,10-25-988,-9 21 793,25-84-692,-13 33 328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16972,'0'1'117,"1"0"1,-1-1-1,1 1 1,-1 0-1,1 0 0,-1-1 1,0 1-1,1 0 1,-1 0-1,0-1 1,0 1-1,0 0 1,1 0-1,-1 0 1,0 0-1,0-1 1,0 1-1,0 0 1,0 0-1,0 0 1,-1 0-1,1-1 0,0 1 1,0 0-1,-1 1 1,-10 25 94,8-20 184,-109 240 4192,-45 122-2631,156-365-1943,-2 3 10,1 0 1,0 0-1,0 0 1,1 0-1,-1 9 0,2-15-22,0 0-1,0 0 0,0 0 0,0 0 0,1 0 0,-1 0 0,0 0 0,0 0 1,1 0-1,-1 0 0,0 0 0,1-1 0,-1 1 0,1 0 0,-1 0 0,1 0 1,0 0-1,-1-1 0,1 1 0,0 0 0,-1-1 0,1 1 0,0 0 0,0-1 0,0 1 1,0-1-1,-1 1 0,1-1 0,0 0 0,0 1 0,0-1 0,0 0 0,0 1 1,0-1-1,0 0 0,0 0 0,0 0 0,0 0 0,0 0 0,0 0 0,0 0 0,0-1 1,0 1-1,1-1 0,17-3-32,0 0 0,-1-2 1,0 0-1,24-12 0,38-13-93,-71 28 96,1 1 0,1 0-1,-1 1 1,0 0-1,0 0 1,1 1-1,14 2 1,-23-2 23,1 0-1,-1 1 1,0-1 0,1 1 0,-1-1-1,0 1 1,1 0 0,-1 0 0,0 0 0,0 0-1,0 0 1,0 0 0,0 1 0,0-1-1,0 1 1,0-1 0,-1 1 0,1 0-1,0 0 1,-1 0 0,0 0 0,1 0-1,-1 0 1,0 0 0,0 0 0,0 0-1,0 1 1,-1-1 0,1 0 0,0 0-1,-1 1 1,0-1 0,0 1 0,1-1-1,-1 0 1,-1 1 0,1 2 0,-2 4 17,0-1 0,-1 1 0,1-1 0,-1 0 1,-1 0-1,0-1 0,0 1 0,-1-1 0,1 0 0,-2 0 1,1 0-1,-1 0 0,0-1 0,0 0 0,-10 7 1,-7 4 136,0-1 0,-1-1 1,-35 17-1,37-21 7,1-2 0,-2 0 0,-23 5 0,40-12-151,1 0 0,-1-1 1,1 0-1,-1 0 0,1-1 1,-1 0-1,0 0 0,1 0 1,-1 0-1,0-1 1,1 0-1,-1 0 0,1-1 1,-1 1-1,1-1 0,0 0 1,0-1-1,-8-4 0,11 5-100,0 0-1,0-1 1,0 1 0,0-1-1,0 1 1,1-1-1,0 0 1,-1 0-1,1 1 1,0-1-1,0 0 1,0 0-1,1 0 1,-1-1-1,1 1 1,-1 0 0,1 0-1,0 0 1,0 0-1,1 0 1,-1 0-1,1 0 1,-1 0-1,1 0 1,2-5-1,1-4-220,0 1-1,1-1 1,0 1-1,14-21 0,9-7-576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17404,'1'0'114,"0"0"1,0 1-1,-1-1 1,1 1-1,0 0 0,0-1 1,0 1-1,0-1 1,-1 1-1,1 0 1,0 0-1,-1 0 1,1-1-1,-1 1 0,1 0 1,-1 0-1,1 0 1,-1 0-1,1 0 1,-1 0-1,0 0 1,0 0-1,1 0 0,-1 0 1,0 0-1,0 0 1,0 0-1,0 0 1,0 0-1,0 0 1,-1 1-1,0 4 177,-1 0-1,0 0 1,0 0 0,-4 7 0,1-2 545,1-2-487,-76 192 3301,77-194-3608,1 0 0,1 0 0,-1 1-1,1-1 1,0 9 0,3-8-12,4-11-19,6-16-4,16-44-29,-4-1 0,24-94 1,-41 193-166,-6-31 186,0-1 0,0 1-1,0-1 1,1 1 0,-1-1 0,1 0-1,0 0 1,0 0 0,0 0 0,0 0-1,1 0 1,-1-1 0,4 3 0,0-2 1,0 0 1,0-1 0,0 0 0,0 0 0,1 0-1,-1-1 1,1 0 0,-1-1 0,1 1 0,-1-1 0,1 0-1,12-3 1,2 0 3,1-1-1,31-11 1,130-60-12,-183 75 8,0 0 0,1 0 0,-1 0 0,0 0 0,0 0-1,1-1 1,-1 1 0,0 0 0,0 0 0,1 0 0,-1 0 0,0 0 0,0 0 0,1 0 0,-1 0 0,0 0 0,0 0 0,1 0 0,-1 0 0,0 0 0,0 0-1,1 0 1,-1 0 0,0 1 0,0-1 0,1 0 0,-1 0 0,0 0 0,0 0 0,0 0 0,1 1 0,-1-1 0,0 0 0,0 0 0,0 0 0,1 1-1,-1-1 1,0 0 0,0 0 0,0 0 0,0 1 0,0-1 0,0 0 0,0 0 0,1 1 0,-1-1 0,0 0 0,0 0 0,0 1 0,0-1 0,0 1 0,-3 14-5,2-12 5,-4 13 0,2-6 12,0 0 0,1-1 0,-2 17 0,4-23-7,-1-1 0,1 1 0,1-1 0,-1 1 1,0-1-1,0 0 0,1 1 0,0-1 0,-1 0 0,1 1 0,0-1 0,0 0 0,0 0 0,0 0 0,1 0 0,-1 0 0,0 0 0,1 0 0,0 0 0,2 2 1,0-1 3,1 0 1,0-1 0,-1 1-1,1-1 1,0 0 0,0 0-1,1-1 1,-1 0 0,0 0-1,0 0 1,1 0 0,-1-1-1,9 0 1,7-1 9,0-1 0,23-6 0,94-28-35,-91 22-62,92-16 0,-135 29 77,-1 1 1,0-1 0,0 1 0,0 0 0,1-1 0,-1 1 0,0 1 0,0-1 0,0 0 0,1 1 0,-1 0 0,0 0 0,0 0 0,0 0 0,0 0 0,0 1 0,0-1-1,-1 1 1,1 0 0,0-1 0,-1 1 0,4 4 0,-3-3 11,0-1 0,0 1 0,0-1 1,0 0-1,0 0 0,0 0 0,1 0 0,-1-1 0,1 1 0,-1-1 0,1 0 0,0 0 0,-1 0 1,1-1-1,0 1 0,6-1 0,8 0 2,-1-1 0,24-3 0,-24 1-38,15-1-40,7-1-266,0 1 0,79 3 0,-81 9-90,-36-8 391,1 1 1,-1-1-1,1 1 1,-1 0-1,0 0 1,1-1-1,-1 1 1,0 0-1,0 0 1,0 0-1,1 0 1,-1 0-1,0 1 1,0-1-1,-1 0 1,1 0-1,0 1 1,0-1-1,-1 1 1,1-1-1,0 3 0,-1-4 36,0 0 0,0 1-1,0-1 1,0 1-1,0-1 1,0 0-1,0 1 1,0-1-1,0 0 1,0 1-1,0-1 1,0 1-1,-1-1 1,1 0-1,0 1 1,0-1-1,0 0 1,-1 0-1,1 1 1,0-1-1,0 0 1,-1 1-1,1-1 1,0 0-1,-1 0 1,1 0-1,0 1 1,-1-1-1,1 0 1,0 0-1,-1 0 1,1 0-1,0 0 1,-1 1-1,1-1 1,0 0-1,-1 0 1,1 0-1,-1 0 1,1 0-1,0 0 1,-1 0-1,1-1 1,0 1-1,-1 0 1,1 0 0,-1 0-1,1 0 1,0 0-1,-1 0 1,1-1-1,0 1 1,-1 0-1,1-1 1,-24-8 161,3-3-53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15739,'-6'-4'1407,"1"0"-173,10 2 728,-4 2-1891,0 0 1,-1 0-1,1 0 0,-1 1 1,1-1-1,0 0 1,-1 0-1,1 1 1,-1-1-1,1 0 0,-1 1 1,1-1-1,-1 0 1,1 1-1,-1-1 1,1 1-1,-1-1 1,0 1-1,1-1 0,-1 1 1,0-1-1,1 1 1,-1-1-1,0 1 1,1 0-1,4 18 587,-4-15-491,4 31 361,-2 0 1,-1-1-1,-3 39 0,1-24-252,0 5-39,-1 32 15,17 143 0,-16-228-271,9 41-321,-9-40 228,1 1 0,0-1 0,0 0 0,0 1 1,0-1-1,0 0 0,1 0 0,-1 0 0,1 0 0,-1 0 1,1 0-1,0 0 0,2 1 0,-4-2 75,0-1 0,0 0 0,0 0-1,1 1 1,-1-1 0,0 0 0,0 0 0,1 0-1,-1 0 1,0 1 0,1-1 0,-1 0 0,0 0-1,0 0 1,1 0 0,-1 0 0,0 0 0,1 0 0,-1 0-1,0 0 1,1 0 0,-1 0 0,0 0 0,1 0-1,-1 0 1,0 0 0,0 0 0,1 0 0,-1 0-1,0 0 1,1-1 0,-1 1 0,0 0 0,0 0-1,1 0 1,-1 0 0,0-1 0,0 1 0,1 0-1,-1-1 1,3-12-675,-3 12 619,3-13-657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18460,'-4'8'779,"0"1"0,0 0 0,0-1 0,1 2 0,1-1 0,-3 18 0,4-21-622,0-1 0,1 1-1,-1-1 1,1 1 0,1 0-1,-1-1 1,1 1-1,0-1 1,1 1 0,-1-1-1,1 1 1,4 8 0,-4-11-123,0-1 1,1 1 0,-1-1-1,1 1 1,0-1 0,0 0-1,-1 0 1,1 0 0,1 0-1,-1-1 1,0 1 0,0-1-1,1 0 1,-1 0 0,0 0-1,1 0 1,-1-1 0,1 1-1,-1-1 1,1 0 0,0 0-1,3-1 1,13 0 35,-1-1 0,33-8 0,-46 9-49,58-17 73,0-2 0,63-31 0,71-23 47,-196 73-133,0 1 0,1-1 1,-1 0-1,1 1 0,-1-1 1,0 1-1,1 0 0,-1 0 1,5 0-1,-7 1-3,1-1 1,0 1 0,-1-1-1,1 0 1,-1 1 0,1-1-1,-1 1 1,1 0-1,-1-1 1,1 1 0,-1-1-1,1 1 1,-1 0 0,0-1-1,1 1 1,-1 0-1,0-1 1,0 1 0,0 0-1,1-1 1,-1 1 0,0 0-1,0 0 1,0-1-1,0 1 1,0 0 0,0 0-1,0-1 1,-1 2 0,1 2 18,0 0 0,0 0 0,1 0-1,-1 0 1,1 0 0,0 0 0,1 5 0,-1-8-18,0 0 0,-1 0 1,1 1-1,0-1 0,0 0 0,0 0 0,0 0 0,0 0 0,0 0 0,1 0 0,-1 0 0,0 0 0,0-1 0,1 1 0,-1 0 0,0-1 0,1 1 0,-1-1 0,1 1 0,-1-1 0,0 0 0,4 0 0,11 1 18,0 0 0,0-2 0,1 0 0,26-5 0,-30 3-81,0 1 0,1 0 0,-1 1 0,0 0 0,1 1 0,-1 1 0,23 4 0,-17 5-889,-16-6-128,-13-6 536,-4-5 94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17828,'3'-6'6577,"2"4"-6009,-5-4-160,-2 0-88,-3 0-408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73 164 16243,'6'44'3328,"-12"51"-1034,-23 116 1,9-83-1504,11-70-491,3-32-133,2 1 1,1-1 0,1 1 0,3 38 0,-1-65-159,0 1 0,0 0 0,0-1 0,0 1 0,0 0-1,0-1 1,0 1 0,0 0 0,1-1 0,-1 1 0,0-1 0,0 1 0,1 0 0,-1-1 0,1 1 0,-1-1 0,0 1 0,1-1 0,-1 1 0,1-1 0,-1 1 0,2 0 0,-2-1-3,1 0 0,0 0 0,-1 0-1,1 0 1,-1 0 0,1 0 0,-1 0 0,1-1-1,0 1 1,-1 0 0,1 0 0,-1 0 0,1-1-1,-1 1 1,1 0 0,-1 0 0,1-1 0,-1 1 0,1-1-1,19-23 93,-9 4-64,-2 0 0,0-1 0,10-36 1,10-71 48,-20 86-55,41-293 102,-50 367-120,9 55-1,-7-74-12,0 0 0,2 1 1,0-2-1,0 1 1,1 0-1,1-1 0,7 13 1,-11-22 1,0 1 1,1-1-1,-1 0 1,1 0-1,0 0 1,0 0-1,0 0 1,1 0-1,-1-1 1,0 0-1,1 1 1,0-1-1,-1 0 1,1-1-1,0 1 1,0-1-1,0 0 1,0 0-1,0 0 1,5 0-1,-2-1 1,-1 0 1,1 0-1,-1-1 0,1 0 1,-1-1-1,0 1 0,1-1 1,-1 0-1,0-1 0,0 1 0,0-1 1,7-5-1,8-7 14,-1 0 0,0-1 1,-2-1-1,0-1 0,-1 0 0,0-2 0,16-25 0,-7 5 48,-2-1-1,36-83 0,-54 110-38,-1 1 0,0-2 0,-1 1 0,3-24 0,-6 37-21,-1 0 0,0 0 0,0 0-1,0 0 1,0 0 0,0 0 0,0 0 0,0 0-1,0 0 1,0 0 0,0 0 0,-1-1 0,1 1 0,0 0-1,-1 0 1,1 0 0,-1 1 0,1-1 0,-1 0-1,1 0 1,-1 0 0,0 0 0,1 0 0,-3-1 0,2 2-2,0 0 1,0 0 0,0 0 0,-1 0 0,1 0 0,0 0 0,0 0 0,-1 0 0,1 0-1,0 1 1,0-1 0,0 0 0,-1 1 0,1-1 0,0 1 0,0 0 0,0-1 0,0 1-1,0 0 1,0-1 0,0 1 0,0 0 0,-1 2 0,-11 9-2,0 2 1,1-1 0,1 2-1,0 0 1,-10 19 0,-41 86-5,44-82 12,3 1-1,-15 52 1,26-78-2,1-1 0,1 1 0,0 0 0,1-1 0,0 1 0,1 0 0,0 0 0,1 0 0,1 0 0,0-1 0,7 23 0,-7-30-2,0 0-1,0 1 1,1-2-1,0 1 1,0 0-1,0 0 1,1-1-1,0 0 1,-1 0-1,1 0 1,1 0-1,-1 0 1,1-1-1,-1 0 1,1 0-1,0 0 1,0-1-1,0 1 1,0-1-1,1 0 1,-1-1-1,1 1 1,-1-1-1,1 0 1,-1-1-1,1 1 1,0-1-1,9-1 1,-1 0 1,0-1-1,1-1 1,-2 0 0,1-1 0,0 0 0,-1-1 0,0-1-1,0 0 1,0-1 0,17-12 0,-6 1 6,-1-2 0,0 0 0,-2-2 0,-1 0 0,21-29 0,-14 13 29,-3 0-1,35-72 1,-58 107-35,22-55 47,-22 55-46,0-1-1,0 1 1,-1-1 0,1 1-1,-1-1 1,1 1-1,-1-1 1,-1 1-1,1-1 1,0 0 0,-1 1-1,1-1 1,-1 1-1,-2-4 1,3 6-3,-1 0-1,1 1 1,-1-1 0,1 0-1,-1 0 1,0 1 0,1-1-1,-1 1 1,0-1 0,0 1-1,1-1 1,-1 1 0,0-1-1,0 1 1,0 0 0,0-1 0,0 1-1,0 0 1,1 0 0,-1-1-1,0 1 1,0 0 0,0 0-1,0 0 1,0 0 0,0 0-1,0 1 1,0-1 0,0 0-1,0 0 1,1 1 0,-1-1-1,0 0 1,0 1 0,0-1-1,0 1 1,1-1 0,-1 1 0,0-1-1,-1 2 1,-4 2 5,0 1 0,0-1 0,1 1 0,-7 7 0,-2 4 16,1 1-1,1 0 1,0 1 0,2 0-1,0 1 1,1 0 0,0 1-1,2 0 1,0 0 0,2 0-1,0 1 1,1 0 0,1 0-1,1 0 1,1 37 0,2-52-67,0 1 0,0-1-1,1 0 1,-1 0 0,2 1 0,-1-1 0,1-1 0,-1 1 0,2 0 0,3 5 0,-6-9-31,1 1 1,0-1-1,-1 0 1,1-1 0,0 1-1,0 0 1,0 0-1,0-1 1,0 1 0,1-1-1,-1 0 1,0 1-1,1-1 1,-1 0 0,1-1-1,-1 1 1,1 0-1,-1-1 1,1 1 0,-1-1-1,1 0 1,0 0-1,-1 0 1,1 0 0,0 0-1,4-2 1,-4 1 31,1 0 1,-1-1-1,0 0 1,0 1-1,0-1 1,0 0-1,0-1 1,-1 1-1,4-3 0,28-33-505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4 256 15395,'-1'4'193,"0"-1"-1,1 0 0,-1 0 1,1 1-1,0-1 0,0 0 1,0 0-1,1 1 0,-1-1 1,1 0-1,-1 0 0,1 0 0,0 1 1,1-1-1,-1 0 0,0 0 1,1-1-1,3 6 0,-2-5-17,0-1-1,0 1 1,-1-1-1,2 0 0,-1 0 1,0 0-1,0 0 1,1-1-1,-1 1 0,1-1 1,-1 0-1,1 0 0,0 0 1,-1-1-1,1 1 1,7-1-1,5 0 186,0-1-1,-1-1 1,1 0 0,0-1-1,0 0 1,-1-2 0,0 0-1,22-10 1,-7 1 34,0-2 1,-2-1-1,30-23 0,-40 26-170,0 0-1,30-33 0,-44 42-196,0 1 0,-1-1-1,1 1 1,-1-1 0,0 0 0,0-1-1,0 1 1,-1 0 0,0-1-1,0 1 1,0-1 0,-1 0 0,0 1-1,0-1 1,0 0 0,-1-10 0,0 14-22,0 0 1,-1-1 0,1 1-1,-1 0 1,0 0-1,0 0 1,0 0 0,0 0-1,0 0 1,0 0 0,-1 0-1,1 0 1,-1 0-1,1 0 1,-1 1 0,0-1-1,1 1 1,-1-1 0,0 1-1,0 0 1,0 0-1,0-1 1,0 1 0,-1 1-1,1-1 1,0 0 0,0 1-1,0-1 1,-1 1 0,-1-1-1,-5 0 6,0 1 0,0 0 0,0 0 0,0 0 1,0 1-1,-15 4 0,8 0-7,-1 1 0,2 0 1,-1 1-1,1 1 1,0 0-1,0 1 0,1 1 1,0 0-1,1 1 0,0 0 1,-13 17-1,5-5-8,1 2 0,2 0 1,0 1-1,2 1 0,-17 35 0,26-46-56,1-1 1,0 1-1,1 1 1,1-1-1,0 1 0,-1 20 1,5-32-31,0 1 1,0 0 0,0 0 0,1-1-1,0 1 1,0-1 0,0 1 0,1-1 0,4 10-1,-4-11-21,-1-1 0,2 0 0,-1 0 0,0 0 0,1 0 0,-1 0 0,1-1 0,0 1 0,0-1 0,0 1-1,0-1 1,0 0 0,1-1 0,-1 1 0,1 0 0,3 0 0,3 1-9,-1-1 1,1 0-1,0 0 0,-1-2 0,1 1 0,0-1 1,0 0-1,0-1 0,11-2 0,49-16-689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20 19684,'1'0'67,"-1"-1"0,0 1-1,1 0 1,-1-1 0,0 1-1,1-1 1,-1 1 0,0 0-1,0-1 1,1 1 0,-1-1 0,0 1-1,0-1 1,0 1 0,0-1-1,0 1 1,1-1 0,-1 1-1,0-1 1,0 1 0,0-1 0,0 0-1,-1 1 1,1-1 0,0 1-1,0-1 1,0 1 0,-1-1-1,1 0-11,-1 1 0,0-1 0,1 1-1,-1-1 1,0 1 0,1-1 0,-1 1-1,0 0 1,0 0 0,0-1-1,1 1 1,-1 0 0,0 0 0,0 0-1,-1 0 1,-4 0 180,1 0 0,-1 0 0,1 1 0,0 0 0,-7 2 0,-1 2-4,0 0 1,0 2 0,1-1-1,0 1 1,0 1 0,0 0 0,1 1-1,1 0 1,-1 1 0,2 0-1,-15 19 1,15-17-171,0 0 0,1 1 0,1 0 0,0 0 0,1 1 0,0 0 0,1 0 0,0 0 0,1 1 0,-3 25 0,7-36-75,-1 0-1,1 1 1,0-1 0,1 0-1,-1 0 1,1 0-1,0 0 1,0 0 0,0 0-1,0 0 1,1 0-1,-1 0 1,1 0 0,0-1-1,0 1 1,1-1 0,3 5-1,-4-6-53,0 0 1,1 0-1,-1 0 0,1 0 1,0 0-1,0-1 0,0 1 1,-1-1-1,1 0 0,0 0 1,1 0-1,-1 0 0,0-1 1,0 1-1,0-1 0,0 0 1,0 0-1,1 0 0,-1 0 1,0 0-1,0-1 0,0 0 1,4 0-1,20-12-248,1-8-99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312 149 17572,'0'0'119,"0"-1"1,0 0-1,1 1 1,-1-1-1,0 0 1,0 0-1,0 1 1,0-1-1,-1 0 1,1 1-1,0-1 1,0 0-1,0 1 1,0-1-1,-1 0 1,1 1-1,0-1 1,-1 0-1,1 1 1,-1-1-1,1 1 1,0-1-1,-1 0 1,1 1-1,-1-1 1,0 1-1,0-1 14,-1 0-1,1 1 0,-1-1 1,1 1-1,0-1 0,-1 1 1,1 0-1,-1-1 0,1 1 1,-1 0-1,1 0 0,-2 0 1,-3 1 204,1 0-1,-1 0 1,1 0 0,0 0 0,0 1-1,-9 4 1,-5 6-148,0 0-1,0 2 1,1 0 0,1 2 0,1 0-1,0 0 1,1 1 0,1 1 0,0 1 0,2 0-1,0 1 1,1 0 0,1 0 0,-10 29-1,19-44-178,-1 0 1,1 0-1,0 1 0,0-1 0,0 0 1,1 0-1,0 0 0,0 1 0,1 5 0,-1-10-8,0 0-1,1 1 0,-1-1 0,0 0 0,1 1 0,0-1 1,-1 0-1,1 0 0,0 1 0,-1-1 0,1 0 0,0 0 1,0 0-1,0 0 0,0 0 0,0 0 0,0-1 1,0 1-1,1 0 0,-1 0 0,0-1 0,0 1 0,1-1 1,-1 1-1,0-1 0,1 1 0,-1-1 0,0 0 0,1 0 1,-1 0-1,0 0 0,1 0 0,-1 0 0,0 0 1,1 0-1,-1 0 0,1-1 0,1 0 0,7-1 1,1-1 0,0 0-1,-1-1 1,0 0 0,0-1-1,0 0 1,15-11 0,63-52 18,-67 50-15,21-19 1,-26 21 4,2 1 0,-1 1 0,36-22 1,-51 35-10,-1 1 1,0-1 0,0 0-1,0 0 1,1 1-1,-1-1 1,0 1 0,1-1-1,-1 1 1,0-1 0,1 1-1,-1 0 1,1 0-1,-1 0 1,0 0 0,1 0-1,-1 0 1,1 0 0,-1 0-1,1 1 1,-1-1 0,0 0-1,1 1 1,-1-1-1,0 1 1,1 0 0,-1-1-1,0 1 1,2 1 0,0 2 4,-1-1 0,0 1 1,0-1-1,0 1 1,-1 0-1,1 0 1,-1 0-1,2 5 1,7 20 12,-8-25-19,0 0-1,0-1 0,1 0 1,-1 1-1,1-1 0,0 0 1,0 0-1,0-1 0,0 1 1,0-1-1,0 1 0,1-1 1,0 0-1,-1 0 0,1 0 1,0-1-1,0 0 0,-1 1 1,1-1-1,0 0 0,1-1 1,-1 1-1,7-1 0,7 0-28,0-1-1,0-1 1,0-1-1,20-6 1,-19 5-21,11-3-32,46-9-104,-67 15 149,0 0 0,0 0 1,0 1-1,-1 1 0,1-1 0,12 3 1,-18-2 24,-1 0 1,1 0-1,-1 0 1,1 0 0,-1 0-1,1 1 1,-1-1-1,0 1 1,0 0 0,0-1-1,0 1 1,0 0-1,0 0 1,0 0 0,2 5-1,6 5-179,-9-11 157,-1-1 0,1 1 0,0-1 0,-1 1 1,1-1-1,0 0 0,-1 1 0,1-1 0,0 0 0,-1 0 0,1 0 0,0 1 0,-1-1 0,1 0 0,0 0 0,0 0 1,-1 0-1,1 0 0,0 0 0,0 0 0,-1-1 0,1 1 0,0 0 0,0 0 0,-1-1 0,1 1 0,0 0 1,0-1-1,22-14-1053,-16 10 634,18-11-748,119-71-5470,-128 79 6675,0 0-1,1 1 1,0 1 0,0 1 0,1 1 0,-1 0-1,23-2 1,-30 5 302,1 0 0,-1-1 0,1 0-1,-1-1 1,0 0 0,20-10 0,10-5-211,1 2 0,0 2 1,64-14-1,-90 24 262,1 0-1,26-12 1,-22 8-739,54-27-1115,10-3 1833,-83 37-296,-1 1 0,0 0 0,1 0 0,-1 0 0,0 0 0,1-1 0,-1 1 0,1 0 0,-1 0 0,0 0 0,1 0 0,-1 0 0,1 0 0,-1 0 0,0 0 0,1 0 0,-1 0 0,0 0 0,1 0 0,-1 0 0,1 0 0,-1 1 0,0-1 0,1 0 0,-1 0 1,0 0-1,1 0 0,-1 1 0,0-1 0,1 0 0,-1 0 0,0 1 0,0-1 0,1 0 0,-1 1 0,0-1 0,0 0 0,1 0 0,-1 1 0,0-1 0,0 1 0,0-1 0,0 1 0,1 21 837,-2-19-853,1-1-1,0 1 1,0-1 0,0 1 0,0-1 0,0 1 0,0-1 0,1 1 0,-1-1-1,2 4 1,28 46-3,43 107 0,6 63 65,-66-185 108,-2 1-1,-2 1 0,-1-1 0,-2 1 1,1 73-1,-7-94 15,-1 0-1,-1 0 1,-1 0 0,-1 0-1,0 0 1,-1-1-1,-1 0 1,0 0 0,-1 0-1,-1-1 1,-1 0 0,-1 0-1,0-1 1,-21 25 0,24-32-67,0-1 0,-1 0 0,0 0 1,0-1-1,0 0 0,-1-1 0,0 1 1,0-2-1,0 1 0,0-1 0,-20 5 1,24-8-103,0 0 1,-1 0 0,1-1 0,0 0-1,0 0 1,0 0 0,0-1-1,0 0 1,-1 0 0,1 0-1,1 0 1,-1-1 0,0 0-1,0 0 1,0 0 0,1 0 0,-1-1-1,1 0 1,0 0 0,0 0-1,0-1 1,0 1 0,1-1-1,-1 0 1,-3-6 0,-1-1-16,0-2 1,2 1-1,-1-1 1,2 0-1,-1 0 0,2 0 1,0-1-1,0 0 1,2 0-1,0 0 1,-1-19-1,2 3-87,1 1-1,2-1 1,1 0-1,10-40 1,-5 36-95,3 0 0,1 1 0,1 1 0,1 0 0,2 1 0,2 1 0,0 0 0,42-50 0,-34 50-38,1 1 0,2 2-1,1 0 1,1 2 0,1 1 0,1 2 0,54-28-1,-6 18-83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8:5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19804,'-2'15'2169,"-5"8"-1521,-7 12-296,-2 8 1832,1 15-1776,0 7-15,-2 6-393,3 4-401,5 2 369,4 1-80,8-7-72</inkml:trace>
  <inkml:trace contextRef="#ctx0" brushRef="#br0" timeOffset="0.5">4 1273 22021,'-3'27'1912,"4"-18"-1360,1-5-240,4-9 504,2-13 129,-1-25-481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2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4067 524 12971,'-670'-203'2067,"507"139"-1859,-199-71 110,275 108-253,-1 3 1,-113-14 0,121 29-34,0 4 0,0 4 1,-1 3-1,-151 24 0,120-4-14,1 6 0,-199 77-1,-215 137 125,439-193-109,2 4 0,2 3 0,-135 121 0,171-132-42,3 2 1,2 2 0,2 1-1,-45 76 1,58-79-15,2 0-1,1 2 1,3 0 0,2 1 0,-18 83-1,30-96 1,1-1 0,2 1 0,2-1 0,5 65 0,2-49 4,3 0-1,26 86 0,13-6 16,99 194 1,-78-190 41,5-3 1,141 191-1,11-43-8,-160-207-20,123 106 0,-94-106-18,2-4 0,4-4 0,2-5 0,3-4 0,162 62 0,323 86-63,-453-160 46,504 137-111,-545-164 77,137 7 1,-165-22 18,1-4 0,123-17 0,-103 2 3,0-5 0,-1-4 0,-2-3 0,101-48 0,-95 31 22,-1-5 1,-3-3 0,123-97-1,-84 45 45,120-127 0,-163 140 17,-4-3 0,71-109-1,-63 67 37,78-163 0,-121 202-11,-4-3 0,48-173 0,-63 163-24,-4-1 1,-5-1-1,-5 0 1,-5-1-1,-11-184 0,-5 221-59,-3 0-1,-3 1 0,-38-117 0,30 133-61,-1 2 1,-4 0-1,-2 2 0,-68-99 1,58 102-55,-2 2 0,-2 3 0,-3 1-1,-1 2 1,-2 2 0,-2 2 0,-2 3 0,-2 2 0,-1 2 0,-93-40 0,64 40 9,-2 5-1,-1 3 1,-124-20 0,-59 14-129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3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2185 468 14315,'1'-7'143,"1"-1"-1,-1 0 1,0 0-1,-1 0 1,0 0-1,0 1 1,0-1-1,-1 0 1,0 0-1,-1 0 1,0 1 0,0-1-1,-1 1 1,0-1-1,0 1 1,-6-9-1,-4-5 157,-2 1-1,0 1 0,-1 0 1,-1 1-1,0 1 0,-1 1 1,-27-19-1,16 16-67,0 2 0,0 1 0,-2 1 0,-58-19-1,36 18-119,-2 3-1,0 3 0,0 1 0,-1 4 1,0 1-1,-71 6 0,72 3-80,1 2 0,1 3 0,-1 1 0,2 4-1,0 1 1,-73 34 0,38-7-14,1 4-1,-138 99 1,178-110-1,1 1 0,2 3 0,1 2 0,2 1 0,3 2 0,1 2-1,2 1 1,3 1 0,2 2 0,2 1 0,-23 63 0,40-88-10,2 1 0,1 0 0,1 0 0,2 0 0,1 1 0,1 0 0,1 0 0,1-1 0,2 1 0,1 0 0,1-1 0,10 33 1,-5-29-10,2 0 0,1-1 1,1-1-1,2 0 0,1-1 1,1 0-1,2-2 0,1 0 1,1-1-1,30 29 0,-26-32-6,1 0 0,2-2 0,0-1 0,1-1 0,1-2 0,0-1 0,1-1 0,1-2 0,1-1 0,0-1 0,51 9 0,-39-13 3,0-1-1,1-3 1,0-2 0,0-1 0,-1-3 0,1-1 0,-1-3 0,57-15 0,7-12 14,-2-5-1,-2-4 0,160-90 1,-161 69 14,-2-4 1,-3-4-1,-4-5 1,-3-3-1,117-133 1,-150 147 11,-3-2 0,47-77 0,-82 112-13,-2-1 0,-1-1 0,-2-1 0,-1 0 0,-2 0 0,-2-2 0,7-39 0,-14 58-15,-2-1 0,0 0-1,-2 0 1,0 0 0,-1 0 0,-5-26 0,3 34-9,0 0 1,0 0-1,-1 1 0,-1-1 0,0 1 1,-1 0-1,0 0 0,0 0 0,-1 1 1,-1 0-1,-12-13 0,4 9-19,0 1 0,-1 0-1,0 1 1,-1 0 0,0 2 0,-1 0-1,0 1 1,-1 1 0,0 1 0,-28-6 0,-14-1-210,-1 4 1,-75-4 0,-292 8-276,307 10 306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4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975 212 13491,'-30'-9'418,"-1"0"1,0 2 0,0 2-1,-1 0 1,1 2-1,-63 3 1,75 1-309,0 2 0,0 0 0,0 1-1,0 1 1,0 1 0,1 1 0,0 0 0,1 1 0,-1 1 0,2 1-1,-1 1 1,-25 20 0,9 1-43,0 0 0,2 2 0,2 2 1,-34 52-1,20-18-167,-54 119 0,72-132-65,-32 109-1,50-139 95,1 0 1,2 0-1,0 1 1,2-1-1,1 1 0,4 44 1,-1-61 55,-1 1 0,2-1-1,0-1 1,0 1 0,1 0 0,0-1 0,1 1 0,0-1 0,1-1 0,0 1 0,0-1 0,1 0 0,0 0-1,0-1 1,1 0 0,1 0 0,-1-1 0,1 0 0,0-1 0,1 1 0,0-2 0,-1 0 0,2 0 0,-1 0 0,1-1-1,-1-1 1,1 0 0,20 3 0,-3-4 35,0-1 0,0-1 0,0-1 0,0-1 0,0-2 0,-1-1 0,54-16 0,-8-5 76,115-58-1,-86 32-33,-3-5-1,-3-4 1,-2-4 0,-3-4-1,-4-4 1,-2-4 0,121-143-1,-100 77 281,-95 126-235,0-1-1,-2-1 0,0 0 0,-1 0 1,-1 0-1,6-27 0,-12 38-42,1-1-1,-2 1 1,1-1-1,-1 1 1,0 0-1,-1-1 1,0 1-1,-1 0 1,1-1-1,-2 1 1,1 0-1,-1 0 1,0 0-1,-1 1 1,1-1-1,-2 1 1,1 0-1,-1 0 1,0 0-1,0 1 1,-1-1 0,-11-9-1,0 2 79,-1 1 0,0 1 0,-1 1 0,0 0 0,0 1 0,-1 1 0,-33-9 0,9 5-4,1 3 1,-2 1 0,-47-2 0,-135 6-468,164 9 123,0 2 0,1 4 0,-98 27 0,34-2-49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16019,'6'5'1769,"-2"1"-1193,1 12-200,-2 2 1048,3 11-656,2 1-135,1 6-201,2 4-144,-1-3-88,0-3-72,-3-9-248,-1-2-288,0-11-504,-2-18-1049,-8-11 1345,-5-11-200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4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563 494 9546,'-30'9'679,"9"-3"-379,0 1 0,0 1 0,1 1 0,0 0 0,-27 19 0,46-27-305,0 0 1,0-1-1,0 1 0,1 0 1,-1 0-1,0 0 0,0 0 0,1 0 1,-1 0-1,1 0 0,-1 0 0,1 0 1,0 1-1,-1-1 0,1 0 0,0 0 1,0 0-1,0 0 0,0 1 0,0-1 1,0 0-1,0 0 0,0 0 1,0 1-1,0-1 0,1 0 0,-1 0 1,0 0-1,1 0 0,-1 0 0,2 2 1,-1-2-6,-1 0 1,1 0-1,-1 0 1,1 0 0,-1 0-1,0 0 1,1 0-1,-1 0 1,0 1-1,0-1 1,0 0 0,0 0-1,0 0 1,0 0-1,0 0 1,0 0 0,0 1-1,0-1 1,-1 0-1,1 0 1,0 0-1,-1 0 1,1 0 0,-1 0-1,1 0 1,-1 0-1,1 0 1,-1 0 0,0 0-1,0-1 1,1 1-1,-1 0 1,0 0-1,0-1 1,0 1 0,0 0-1,-1 0 1,-11 5 186,0 0 1,-1-2-1,1 1 1,-25 3-1,18-3 170,-30 10-1,44-13-282,0 1 1,0 0-1,0 0 1,0 1-1,0 0 1,1 0-1,-1 0 1,-7 9-1,5-4 5,1 1-1,0 0 1,1 0-1,0 0 1,-5 14-1,-20 60 223,27-73-255,-13 45 62,3 1 1,2 0-1,2 1 1,3 0-1,3 0 1,2 1 0,3-1-1,10 75 1,-7-105-169,1 0 1,1 0-1,2-1 1,1 0-1,17 39 1,-21-57 28,-1 0 0,1 0 0,1 0 0,0-1 0,0 0 0,1 0 0,0-1 0,0 1 0,0-1 0,1-1 0,0 0 0,1 0 0,0 0 0,-1-1 0,1-1 0,1 1 1,-1-2-1,15 5 0,-6-4-23,0-2 0,0 0 1,0-1-1,0-1 0,35-3 1,92-25-54,-34 6 124,48 2 138,181 2 0,357-8 70,-278-19-161,-2-24-52,228-28-62,-27 61 56,2 34 32,123-3 37,-241-17 11,257-7-72,-494 26-10,897-34 4,-413-16 39,5 29 49,-497 24-41,1355-10 274,-28 22-252,-1519-9-71,679 24-27,-3-37 70,-714 8-32,-9 2-1,0-1-1,0 0 0,0-2 0,0 0 0,21-7 1,-37 9-9,-1 1 0,0-1 1,0 0-1,0 1 0,0-1 1,1 0-1,-1 0 1,0 0-1,-1 0 0,1 1 1,0-1-1,0-1 0,0 1 1,0 0-1,-1 0 0,1 0 1,-1 0-1,1 0 1,-1-1-1,1 1 0,-1 0 1,0 0-1,1-1 0,-1 1 1,0 0-1,0-1 1,0-1-1,0-4-4,-1 0-1,0 0 1,-1 0 0,-2-8-1,-1-6-2,-6-52 106,4-1-1,1-99 0,8 126-112,2-1 1,2 1-1,2 0 1,25-81-1,-14 68-125,-3-1-1,-2-1 1,8-96 0,-18 130 188,-2 16-42,0-1 1,-1 1-1,0-20 0,-1 30 21,-1 0 0,1 0-1,0-1 1,0 1 0,-1 0-1,0 0 1,1 0 0,-1 0 0,0 0-1,0 0 1,0 0 0,0 0-1,0 0 1,0 0 0,-1 0-1,1 1 1,-1-1 0,1 0-1,-1 1 1,0-1 0,1 1-1,-1 0 1,0 0 0,0 0 0,-3-2-1,1 3 15,1-1 0,-1 1 0,0 0 0,0 0 0,0 0 0,1 0 0,-1 1 0,0 0-1,0 0 1,-5 2 0,-19 2-59,-283-1 6,119-5 80,-344 23 276,-252 0-49,3-59-232,177 6 14,-2730-41 971,1141 109-1725,4 91 486,781 40-340,198-19-537,1203-148 1053,-344 28-326,2-30 134,132-26 80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9618,'10'0'872,"-10"1"-608,0 1 456,1-2-600,5 0-88,2-2 0,13-1-16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2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437 184 13843,'11'-18'1097,"12"-17"1269,22-50 0,-44 84-2245,-1 0-1,1-1 1,0 1-1,-1 0 0,1-1 1,-1 1-1,0 0 1,1-1-1,-1 1 1,0-1-1,0 1 0,0 0 1,0-1-1,0 1 1,0-1-1,0 1 1,-1-1-1,1 1 0,0 0 1,-1-1-1,1 1 1,-2-2-1,1 2-28,0 0 1,0 0-1,-1 0 0,1 0 1,0 0-1,-1 0 0,1 0 0,0 1 1,-1-1-1,1 0 0,-1 1 1,1-1-1,-1 1 0,0 0 0,1-1 1,-3 1-1,-8 0 149,-1 0 0,1 1 0,0 0 0,-13 4 0,18-4-140,-34 7 155,1 2-1,-69 27 0,86-28-248,0 2-1,1 0 0,0 2 1,1 0-1,-37 31 1,53-39-10,-1 1 0,1-1 0,0 1 1,-5 8-1,9-12 0,0-1 0,0 0 0,1 0-1,-1 0 1,0 0 0,1 1 0,-1-1 0,1 0 0,-1 0-1,1 1 1,0-1 0,0 0 0,0 1 0,-1-1 0,1 0 0,0 1-1,1-1 1,-1 1 0,0-1 0,0 0 0,1 1 0,-1-1-1,0 0 1,1 0 0,-1 1 0,1-1 0,0 0 0,-1 0 0,1 0-1,0 0 1,0 0 0,0 0 0,0 0 0,1 1 0,2 1-7,1 0 0,-1 0 0,1-1 0,0 1 0,0-1 0,0-1 0,0 1 0,9 1 0,48 6-61,-44-8 50,47 5-59,60 9-42,-110-13 105,-1 1 1,1 1 0,-1 1 0,0 0 0,0 1-1,13 8 1,-23-12 7,0 0 0,-1 0 0,0 1 1,1-1-1,-1 1 0,0 0 0,-1 0 0,1 0 0,0 1 0,-1-1 0,0 1 0,0-1 0,0 1 0,0 0 1,0 0-1,1 5 0,-3-6 5,1 1 0,-1-1-1,1 1 1,-1-1 0,0 1 0,-1-1 0,1 1 0,0-1 0,-1 1 0,0-1 0,0 1 0,0-1-1,0 0 1,-1 1 0,1-1 0,-1 0 0,0 0 0,0 0 0,-3 3 0,-3 4 30,-2-1 0,1 0 0,-1 0 1,-1-1-1,1-1 0,-1 0 0,-1 0 0,1-1 1,-22 8-1,-1-1 130,-1-2-1,-47 9 1,-16-4 220,85-15-375,0 0 1,1-1 0,-1 0-1,0-1 1,-20-4 0,32 5-26,0 0 1,1-1 0,-1 1 0,0 0 0,0 0 0,1 0-1,-1-1 1,0 1 0,1 0 0,-1-1 0,0 1-1,1-1 1,-1 1 0,0-1 0,1 1 0,-1-1 0,1 1-1,-1-1 1,1 0 0,-1 1 0,1-1 0,-1 0-1,1 1 1,0-1 0,-1 0 0,1 0 0,0 1 0,0-1-1,0 0 1,-1 0 0,1 1 0,0-1 0,0 0-1,0 0 1,0 1 0,0-1 0,0 0 0,1 0 0,-1 0-1,0 1 1,0-1 0,0 0 0,1 0 0,-1 1-1,0-1 1,1 0 0,-1 1 0,1-1 0,-1 0 0,1 1-1,-1-1 1,2 0 0,4-7-27,0 1 0,0 0 1,11-10-1,-12 12 23,31-27-287,10-2-118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2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19828,'0'0'63,"1"0"1,-1 0-1,0 0 0,0 0 1,0 0-1,1 1 0,-1-1 0,0 0 1,0 0-1,0 0 0,1 1 0,-1-1 1,0 0-1,0 0 0,0 1 0,0-1 1,0 0-1,0 0 0,1 1 0,-1-1 1,0 0-1,0 0 0,0 1 0,0-1 1,0 0-1,0 1 0,0-1 0,0 0 1,0 0-1,0 1 0,0-1 0,-1 0 1,1 0-1,0 1 0,0-1 1,0 0-1,0 1 0,-7 15 287,2-5 48,-12 50 944,3 0 1,-8 86-1,20-133-1259,-11 103 253,6 0 1,13 216-1,-5-325-323,-1-3-12,0 0 1,1 1-1,0-1 1,0 0-1,2 6 1,-3-11-12,0 0 1,0 0 0,0 1-1,0-1 1,0 0 0,0 0-1,0 0 1,0 0-1,1 0 1,-1 0 0,0 0-1,0 0 1,0 0 0,0 0-1,0 1 1,0-1 0,0 0-1,0 0 1,0 0 0,0 0-1,0 0 1,1 0-1,-1 0 1,0 0 0,0 0-1,0 0 1,0 0 0,0 0-1,0 0 1,0 0 0,0 0-1,0 0 1,1 0 0,-1 0-1,0 0 1,0 0-1,0 0 1,0 0 0,0 0-1,0 0 1,0 0 0,0 0-1,1 0 1,-1 0 0,0 0-1,0 0 1,0 0 0,0-1-1,0 1 1,0 0-1,0 0 1,0 0 0,6-8-445,3-10-243,16-58 26,-6 25 217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3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 17548,'-24'22'3438,"10"-10"-2869,0 1 1,1 1-1,1 0 1,0 0-1,1 1 1,-10 17-1,16-23-513,1-1 0,-1 1 0,1 0-1,1 0 1,0 0 0,0 0 0,1 1 0,0-1-1,0 1 1,1-1 0,1 1 0,-1 0 0,3 13-1,-2-20-34,0 0 0,1 0 0,0 0 0,0 0 0,0 0 0,0 0 0,0 0 0,0 0 0,1-1 0,-1 1 0,1-1 0,0 1 0,0-1 0,0 0 0,0 1 0,0-1 0,0 0 0,1 0 0,-1-1 0,1 1 0,-1 0 0,1-1 0,0 1 0,0-1 0,3 1 0,-1-1 20,-1 0 0,1-1 0,-1 0 0,0 1 0,1-2 0,-1 1 0,1 0 0,-1-1 0,1 0 0,-1 0 0,0 0 0,0-1 0,1 1 0,-1-1 0,0 0 0,7-5 0,0-1 80,0 0 0,0-1-1,-1-1 1,0 1-1,-1-2 1,0 1-1,0-1 1,-1-1 0,10-19-1,-12 20-46,-1 0-1,0 0 1,-1-1-1,0 0 1,-1 0-1,0 0 1,-1 0 0,0 0-1,-1-1 1,0 1-1,-2-14 1,0 23-62,1-1 1,-1 0-1,0 1 0,-1-1 1,1 1-1,0-1 0,-1 1 1,0-1-1,0 1 0,0 0 1,0 0-1,-1 0 0,-4-5 1,6 7-54,0 0 0,-1 0 0,1 0 0,0 0 0,0 1 0,0-1 1,-1 0-1,1 1 0,0-1 0,-1 0 0,1 1 0,0 0 0,-1-1 0,1 1 1,-1 0-1,1 0 0,-1-1 0,1 1 0,-1 0 0,1 1 0,0-1 0,-1 0 1,1 0-1,-1 1 0,1-1 0,0 0 0,-1 1 0,1 0 0,0-1 1,-1 1-1,1 0 0,0 0 0,0-1 0,-1 1 0,1 0 0,0 0 0,-1 2 1,1-2-72,0 0 0,0 0 0,0 0 0,1 0 0,-1 0 0,0 0 0,1 0 0,-1 0 0,0 0 0,1 0 0,0 0 0,-1 1 0,1-1 0,0 0 0,-1 3 1,1-4 16,0 1 1,0 0 0,1-1 0,-1 1-1,0 0 1,0-1 0,1 1 0,-1-1 0,0 1-1,1 0 1,-1-1 0,0 1 0,1-1-1,-1 1 1,1-1 0,-1 1 0,1-1 0,-1 1-1,1-1 1,-1 0 0,2 1 0,0 0-85,1 0 1,0 0 0,0 0 0,0 0 0,0 0-1,0-1 1,0 1 0,0-1 0,0 0-1,0 0 1,5 0 0,22-6-729,3-3-132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3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15707,'2'2'2133,"-6"7"-1067,-11 13-85,10-15-192,-9 15-227,2 1-1,0 0 1,2 1 0,0 0-1,2 0 1,0 1-1,2 0 1,1 0-1,-4 44 1,6 4-336,2-1 0,11 84 0,-9-137-143,0-10 18,-1 0 0,1 0 0,1 0 0,0 0 0,3 11 0,-5-20-87,0 0 0,0 1-1,1-1 1,-1 0 0,0 1 0,0-1-1,0 0 1,0 0 0,0 1 0,0-1-1,0 0 1,0 0 0,1 1 0,-1-1-1,0 0 1,0 0 0,0 1 0,1-1-1,-1 0 1,0 0 0,0 0 0,0 0-1,1 1 1,-1-1 0,0 0 0,1 0-1,-1 0 1,0 0 0,0 0 0,1 0-1,-1 0 1,0 0 0,0 0 0,1 1-1,-1-1 1,0 0 0,1-1 0,-1 1-1,0 0 1,1 0 0,-1 0 0,0 0-1,0 0 1,1 0 0,-1 0 0,0 0-1,0 0 1,1-1 0,-1 1 0,0 0-1,0 0 1,1 0 0,-1-1 0,12-16 497,16-39-46,-3-2 1,25-81-1,-12 28-359,-7 24-93,-15 36-42,29-58-1,-44 107 24,0-1 0,0 1 1,1 0-1,-1-1 0,1 1 0,0 0 0,-1 0 0,1 0 0,0 0 0,0 0 1,0 1-1,1-1 0,-1 1 0,0-1 0,1 1 0,-1 0 0,0 0 1,1 0-1,0 0 0,-1 0 0,1 0 0,-1 1 0,1-1 0,0 1 1,0 0-1,-1 0 0,1 0 0,0 0 0,-1 0 0,1 1 0,0-1 0,-1 1 1,1 0-1,-1 0 0,1 0 0,-1 0 0,4 1 0,2 3-11,1-1-1,-1 1 1,0 1-1,0 0 0,-1 0 1,1 0-1,-1 1 1,-1 0-1,9 10 0,-14-16 16,0 0 0,0 1-1,-1-1 1,1 0-1,0 1 1,0-1-1,-1 1 1,1-1 0,0 0-1,-1 1 1,0 0-1,1-1 1,-1 1-1,0-1 1,0 1 0,0-1-1,0 1 1,0 0-1,0-1 1,0 1-1,0-1 1,-1 3 0,0-2 0,-1 0 0,1 0 1,0-1-1,-1 1 0,1 0 0,-1-1 1,1 1-1,-1 0 0,0-1 1,1 0-1,-1 1 0,0-1 1,0 0-1,-2 1 0,-10 3 0,1 0-1,-1-1 1,0 0-1,-15 1 1,19-3-2,-36 6-81,1-3 0,-81 1 0,92-9-449,22-3-469,11 6 966,1 0 0,0-1-1,0 1 1,0-1 0,0 1-1,0 0 1,0-1 0,0 1 0,1 0-1,-1-1 1,0 1 0,0 0-1,0-1 1,0 1 0,0 0 0,1-1-1,-1 1 1,0 0 0,0-1-1,0 1 1,1 0 0,-1 0 0,0-1-1,0 1 1,1 0 0,-1 0-1,0-1 1,1 1 0,-1 0 0,0 0-1,1 0 1,-1 0 0,0-1-1,1 1 1,-1 0 0,0 0 0,1 0-1,15-6-267,-1 1 0,1 0-1,21-2 1,24-3-533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3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11 221 14979,'-11'1'2432,"12"3"261,19 3 368,-2-5-2516,0-1 1,0 0-1,0-2 1,0 0-1,0-1 1,0 0-1,19-6 1,-24 4-482,0 0 1,-1 0-1,0-1 0,0 0 1,0-1-1,0-1 0,-1 0 1,0 0-1,-1-1 0,14-13 1,-20 17-59,-1 0 1,1-1-1,-1 1 1,0-1-1,0 1 1,-1-1-1,0 0 0,0 0 1,0-1-1,0 1 1,-1 0-1,0-1 1,1-5-1,-2 8-4,1 1-1,-1-1 1,-1 1-1,1-1 1,0 1-1,0-1 1,-1 0-1,0 1 1,1-1-1,-1 1 0,0 0 1,0-1-1,0 1 1,-1 0-1,1-1 1,-1 1-1,1 0 1,-1 0-1,1 0 1,-1 0-1,0 1 1,0-1-1,0 0 1,0 1-1,0-1 1,-1 1-1,1 0 0,0 0 1,-4-2-1,-1 2-1,1-1-1,0 1 1,-1 0-1,1 0 1,-1 1-1,1 0 1,-1 0-1,1 0 1,0 1-1,-1 0 1,1 0-1,0 1 1,-1 0-1,1 0 1,0 0-1,0 1 1,1 0-1,-1 0 1,-7 5-1,1 0-1,0 1 0,1 0 0,0 1 0,0 0 0,1 1 0,0 0 0,-11 18 0,17-23 1,0-1 0,1 2 0,0-1 0,1 0 0,-1 0 1,1 1-1,0 0 0,1-1 0,-2 11 0,3-14-15,0 1 0,0-1-1,0 1 1,0-1 0,0 1-1,1-1 1,0 1 0,0-1-1,0 0 1,0 1 0,0-1 0,1 0-1,-1 0 1,1 0 0,0 0-1,0 0 1,0 0 0,0-1 0,1 1-1,2 2 1,2 0-119,0 1 0,1-2 1,-1 1-1,1-1 0,0-1 0,0 1 1,1-1-1,-1-1 0,11 3 0,6 0-185,49 2 0,-11-6-129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3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30 16323,'11'-7'714,"22"-10"568,-31 16-1180,-1 0 1,1 1-1,0-1 1,0 0-1,0 1 0,0-1 1,0 1-1,0 0 0,0 0 1,0-1-1,0 1 0,0 0 1,2 1-1,-3-1-51,-1 0 0,0 0-1,1 1 1,-1-1-1,0 0 1,0 0 0,1 1-1,-1-1 1,0 0 0,0 0-1,1 1 1,-1-1 0,0 0-1,0 1 1,0-1 0,0 0-1,1 1 1,-1-1 0,0 0-1,0 1 1,0-1-1,0 0 1,0 1 0,0-1-1,0 0 1,0 1 0,0-1-1,0 1 1,0-1 0,0 0-1,0 1 1,0-1 0,-1 1-1,-6 14 1077,-3 0-686,-2 0-1,0-1 1,-1-1 0,-15 13 0,-65 49 278,79-65-600,-180 126 592,-6 3-433,198-138-275,-22 22 41,23-23-43,1 1 1,0-1-1,-1 0 1,1 1-1,0-1 0,0 0 1,0 1-1,-1-1 0,1 1 1,0-1-1,0 1 1,0-1-1,0 0 0,0 1 1,0-1-1,0 1 0,0-1 1,0 1-1,0-1 1,0 1-1,0-1 0,0 0 1,0 1-1,0-1 1,0 1-1,1-1 0,-1 1 1,0-1-1,0 0 0,0 1 1,1-1-1,-1 0 1,0 1-1,0-1 0,1 0 1,-1 1-1,0-1 0,1 0 1,-1 1-1,1-1 1,-1 0-1,0 0 0,1 0 1,-1 1-1,1-1 1,-1 0-1,0 0 0,1 0 1,-1 0-1,1 0 0,-1 0 1,1 0-1,-1 0 1,1 0-1,-1 0 0,1 0 1,24 4 44,0-2 0,0 0-1,36-4 1,-13 1 9,353 1-1543,-375 0 1161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39:3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20012,'8'0'1761,"-7"16"-1017,-1 7-216,4 13 896,-1 9-176,6 18-479,0 9-121,-3 12-72,2 6-64,-1 0-232,0-1-216,2-3-568,0-4-688,8-16 1040,4-11-168,17-19-152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5:0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19530 685 11378,'-333'-54'1058,"101"16"-717,35 7-88,-771-110-35,-99 34-930,-8 27 1,1045 78 707,-1642-79 165,-2 51 256,-1688 177-357,1829 67-206,18 97 448,940-155 4,5 29-10,210-53-136,-353 182-1,706-310-158,-472 239 11,15 30 5,205-92 23,-297 270 1,194-87 18,32 28-6,204-232-35,8 4 1,7 6-1,-92 190 0,-4 98 23,45 17-15,78-135-16,-68 587 0,125-568-22,21 427 1,91 362 15,-2-383 7,26-3-19,-50-457-10,145 435-1,202 258 45,-9-184 129,317 500 246,-551-1062-339,264 309 0,-268-381-60,8-7 0,221 179 0,47-23-6,-291-234-28,177 88 0,-104-81-110,4-10 1,3-9-1,4-10 0,435 79 1,525-23-240,-877-122 519,571-59 1,-499-6 259,-2-17 0,-4-16 0,-4-17 0,375-163 1,310-245-429,-59-107-250,-368 161 193,-18-23 6,-407 319 73,439-381-35,-354 295-7,456-423-326,-20-25-70,604-725 164,-121-106 942,-614 671-156,-350 471-496,-17-11-1,-18-9 1,-17-9 0,179-571 0,-91 1 40,-88-19 124,-138 237-11,-58 609-69,-7 0 1,-53-283-1,36 336-40,-4 1 0,-6 1 0,-3 3-1,-5 1 1,-5 2 0,-82-126 0,50 107-77,-5 3 0,-5 5 0,-5 4 0,-158-138 0,156 161-71,-3 4 0,-4 5 0,-186-100 0,184 122 378,-2 6 1,-3 3 0,-1 6 0,-177-35-1,26 30-28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47:5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 15555,'0'0'86,"0"-1"1,0 1-1,0-1 0,-1 1 0,1 0 0,0-1 1,0 1-1,-1-1 0,1 1 0,0 0 0,-1-1 0,1 1 1,0 0-1,-1 0 0,1-1 0,-1 1 0,1 0 1,0 0-1,-1-1 0,1 1 0,-1 0 0,1 0 0,-1 0 1,1 0-1,0 0 0,-1 0 0,1 0 0,-1 0 1,1 0-1,-1 0 0,1 0 0,-2 0 0,-13 11 1186,-9 23 727,15-18-1656,0 0 0,2 1 0,0 0 0,1 1 0,0-1 0,2 1 0,0 0 0,1 0 0,-2 34 0,5-49-350,1 0 1,-1 0-1,0 0 0,1 0 1,-1 0-1,1 0 0,0 0 1,0 0-1,0 0 0,0-1 1,1 1-1,-1 0 0,1-1 1,-1 1-1,1-1 0,0 0 1,0 1-1,0-1 0,0 0 1,1 0-1,-1 0 0,0-1 1,1 1-1,-1-1 0,4 2 1,-2-2-6,-1 0-1,1 0 1,-1 0 0,1-1 0,0 1 0,-1-1 0,1 0 0,0 0 0,-1-1-1,1 1 1,0-1 0,-1 1 0,1-1 0,-1 0 0,1-1 0,-1 1-1,1-1 1,-1 1 0,0-1 0,5-3 0,1-2 15,0-1-1,-1 0 1,0 0-1,0-1 1,0 0-1,-1 0 1,-1 0-1,0-1 1,6-13 0,-1 2 138,-2 0 0,-1-1 0,9-36 1,-16 51-53,1 0 0,-1 0 1,0 0-1,-1 0 0,0-12 1,0 18-80,0 1-1,0 0 1,0 0 0,0-1 0,0 1 0,0 0 0,0 0-1,0-1 1,0 1 0,0 0 0,-1 0 0,1-1-1,0 1 1,0 0 0,0 0 0,0 0 0,0-1-1,0 1 1,0 0 0,-1 0 0,1 0 0,0-1-1,0 1 1,0 0 0,-1 0 0,1 0 0,0 0 0,0 0-1,0-1 1,-1 1 0,1 0 0,0 0 0,0 0-1,-1 0 1,1 0 0,-9 5 203,-4 14-6,2 0-118,1 0-1,-13 34 1,19-41-87,0 0-1,1-1 1,1 1 0,0 0-1,0 1 1,0 15 0,2-27-4,0 0 1,1 1-1,-1-1 1,0 0-1,0 0 1,0 0 0,1 1-1,-1-1 1,1 0-1,-1 0 1,1 0-1,-1 0 1,1 0-1,0 0 1,-1 0-1,1 0 1,0 0 0,0 0-1,0 0 1,0-1-1,0 1 1,0 0-1,0-1 1,0 1-1,0 0 1,0-1-1,0 1 1,0-1 0,0 0-1,0 1 1,1-1-1,-1 0 1,0 0-1,0 1 1,0-1-1,1 0 1,-1 0 0,0 0-1,0-1 1,3 1-1,2-1-1,1-1 0,0 1-1,-1-1 1,1 0 0,-1 0-1,8-5 1,119-70 91,-76 42 12,-51 32-82,-1 0 1,2 0-1,-1 0 0,0 0 1,0 1-1,9-2 0,-14 4-13,0 0-1,1-1 0,-1 1 1,0 0-1,0 0 1,1 0-1,-1 0 0,0 0 1,1 0-1,-1 1 0,0-1 1,0 0-1,1 1 0,-1-1 1,0 1-1,0-1 1,0 1-1,0 0 0,0-1 1,0 1-1,0 0 0,0 0 1,0 0-1,0 0 0,0-1 1,0 1-1,0 1 0,-1-1 1,1 0-1,0 0 1,-1 0-1,1 0 0,-1 0 1,1 1-1,-1-1 0,0 0 1,1 0-1,-1 1 0,0 0 1,1 7 7,0 0 0,-1 0 1,0 0-1,-1 0 0,-2 15 0,11-47 155,0-1 0,2 1 0,1 0 0,0 1 0,17-23 0,-28 44-150,1 0 1,0 0 0,-1 0 0,1 0-1,0 0 1,0 0 0,0 0-1,0 0 1,-1 0 0,1 1-1,0-1 1,1 0 0,-1 1 0,0-1-1,0 0 1,0 1 0,0 0-1,0-1 1,1 1 0,-1 0-1,0-1 1,0 1 0,0 0 0,1 0-1,-1 0 1,0 0 0,0 0-1,2 1 1,2 0-228,-1 1 0,1 0 0,-1 0 0,0 0 0,1 1 0,3 2 0,10 6-3277,9 8 357,-12-14 2031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18636,'-2'-1'1896,"-3"-1"-1279,-2 1 1799,11 2-2704,3 1 1640,-6-2-1256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7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3780 416 12587,'-55'-19'2154,"37"14"-1632,0-1-1,-17-9 1,-115-73 2306,101 57-2082,-1 1 1,-86-35 0,78 46-434,0 3 0,-1 2 0,-1 3 1,-113-7-1,-245 19 371,397 0-666,-156 4 41,-328 17-4,6 41-42,377-35-13,-203 76-1,-105 75-37,324-133 10,78-34 22,0-1-12,0 2 1,1 1 0,-31 20 0,51-29 14,0 1 1,0-1-1,1 1 0,0 0 0,0 1 0,0-1 0,1 1 0,0 0 0,0 1 0,1-1 1,0 1-1,0 0 0,1 0 0,0 0 0,-4 16 0,6-9 1,-1-1 0,2 1-1,0 0 1,0-1 0,2 1 0,0-1 0,0 0-1,1 1 1,1-1 0,1 0 0,9 22 0,1-6-4,0-1 0,2 0 1,2-2-1,22 28 0,-2-9 2,3-2 0,1-1 0,2-3-1,2-1 1,2-2 0,1-3 0,1-2-1,2-2 1,69 28 0,-49-30 6,0-2 0,2-4 1,1-3-1,0-3 0,1-4 0,137 4 1,-58-17 31,212-30 0,152-52 14,-338 51-19,471-106-19,-517 99 104,-1-5 0,218-106 0,-302 123 1,-1-2 0,-2-1-1,50-42 1,-77 54-35,-1 0-1,-1-1 1,0-1-1,-1-1 1,-2 0-1,0-1 1,-1-1 0,21-44-1,-31 54-30,-1 0-1,0-1 1,-1 0-1,0 1 1,-1-1-1,-1 0 1,0 0-1,-1 0 1,0 0-1,-1-1 1,-1 2-1,0-1 1,-1 0-1,-1 0 1,0 1-1,-10-22 1,1 6 60,-2 0 1,-1 2-1,-1 0 1,-2 0-1,-1 2 1,-29-30-1,23 29-123,-2 1 1,-1 1-1,0 2 1,-2 1-1,-1 1 1,0 2-1,-1 1 1,-1 2-1,-1 1 0,0 1 1,0 2-1,-50-8 1,27 10-55,1 3 1,-1 2-1,0 3 1,0 2-1,0 3 1,0 2-1,-76 18 1,-114 45-144,-28 15-20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5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4436 376 11402,'-4'-10'144,"-1"1"-1,-1 0 0,0 0 0,0 1 0,-1 0 1,0 0-1,0 0 0,-1 1 0,0 0 0,0 0 1,-11-6-1,-11-5 58,-1 1 0,-32-13 0,-16-3-7,-1 4-1,-118-26 0,-174-8 205,160 45-244,-222 9 0,-213 38-52,574-25-65,-119 7 34,-522 46 338,628-44-254,-129 37 1,158-32-35,0 2 0,2 3 1,-58 33-1,43-17 71,1 3-1,2 4 1,3 2 0,-101 96 0,144-121-162,1 1-1,1 1 1,0 1 0,2 0 0,1 1 0,2 1 0,0 1-1,2 0 1,1 0 0,2 1 0,0 0 0,3 1 0,0 0-1,2 0 1,1 0 0,1 1 0,2-1 0,6 52 0,0-40-32,1 0 1,2-1-1,2 0 1,32 78-1,-31-95-4,0 0 0,2-1 0,1 0 0,1-1 0,0 0-1,2-2 1,1 0 0,38 33 0,-22-28 15,0-2 0,2-2 0,0-1 0,2-2 0,0-1 0,55 16 0,10-4 59,143 22 0,128 4-64,2-16 0,633-16 1,-391-75-616,-448 24 333,264-76 0,-332 69 367,-1-3 0,-2-5 0,-2-5 0,141-90-1,-168 89 109,-2-4 0,-2-2 0,-3-4 0,-2-2 0,-3-2 0,63-87 0,-122 149-196,101-145 384,-83 116-255,-1-2-1,-1 0 1,11-34-1,-23 54-88,0 0-1,-1 0 0,0 0 1,-1-1-1,0-12 0,-2 20-24,0-1-1,0 1 1,0 0-1,-1 0 1,1 0-1,-1 0 0,0 0 1,0 0-1,-1 0 1,1 0-1,-1 0 1,0 0-1,0 1 1,0-1-1,-1 1 0,1-1 1,-6-4-1,1 2 7,0 0 0,-1 1 0,0-1 0,-1 1-1,1 1 1,-1 0 0,0 0 0,-11-3 0,-80-18-93,100 25 69,-313-46-994,-23-4 232,186 13 376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1:5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2405 1 12331,'-6'4'6022,"1"-1"-5739,0 0 1,0 0 0,0-1-1,0 0 1,0 0 0,-1-1-1,1 1 1,-11 0 0,-5-1 8,-1 0 0,1 2 0,-32 7 0,37-6-142,1-1 0,0-1 0,0 0 0,-17 0 0,30-2-112,1 0 1,-1 1 0,0-1-1,0 0 1,0 1 0,1-1-1,-1 1 1,0 0 0,1 0 0,-4 1-1,4-1-26,-1 0 0,1 0 0,-1 0 0,0 0 0,1-1 0,-1 1-1,0 0 1,1-1 0,-1 0 0,0 1 0,0-1 0,1 0 0,-5 0 0,-21-1 95,-1 2 0,1 1 1,-1 1-1,1 1 0,-51 15 1,40-9 38,-77 9 0,61-16 34,-102-6 0,11-1-93,-12-1 269,125 3-307,-1 2 0,0 1 0,-36 6 0,34-3 62,-1-1 1,-47-3-1,54-3-102,20 1-5,0 1 1,1 0-1,-1 1 1,0 0-1,1 1 1,-10 1-1,2 0 4,-1 0-1,1-1 0,-25-2 0,5 0 0,24 2-2,-1 0-1,1 1 0,0 1 1,-20 6-1,16-4 5,0 0 1,-18 1-1,-148 1-67,58-5 56,53 7 18,45-5-8,-33 0 0,15 5-170,44-9 154,-1 0-1,1 0 0,0 0 1,0 0-1,0 0 0,0 0 0,0 0 1,0 0-1,0 0 0,-1 0 1,1 0-1,0 0 0,0 0 0,0 0 1,0 0-1,0 0 0,0 0 0,0 0 1,-1 0-1,1 0 0,0 0 1,0 0-1,0 0 0,0 0 0,0 0 1,0 0-1,0-1 0,0 1 1,0 0-1,0 0 0,-1 0 0,1 0 1,0 0-1,0 0 0,0 0 0,0 0 1,0-1-1,0 1 0,0 0 1,0 0-1,0 0 0,0 0 0,0 0 1,0 0-1,0 0 0,0-1 1,0 1-1,0 0 0,0 0 0,0 0 1,0 0-1,0 0 0,6-9-5,9-5-26,1 5-92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2:1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12971,'7'-6'1701,"-1"2"1724,-3 13-1547,-1 1-2306,1 12 584,0-1 0,-2 1 0,-1 27 0,1 8-80,-1 62 31,-1-67-76,10 90 0,-8-132 3,1 0 0,0-1 0,1 1 0,0-1 0,5 10 0,-8-24 124,0 0-1,0 1 0,0-1 0,0 1 0,1-1 0,0 0 0,0 1 1,0-1-1,1 1 0,3-7 0,0-6 33,11-43-87,-2 0-1,6-72 0,-18 115-83,-1 0 0,-1 0 0,0-1 0,-4-26 0,1 40-19,0 9 0,-1 9 0,4-14 0,-7 44-18,2 1-1,2-1 1,3 59 0,0-52 10,13 259 54,-21-360 93,-18-384-96,27 395-291,0 36-42,0 24 59,7 213-323,9-67 551,-16-160 6,2 1 8,0-9 13,2-13 13,-4-48 51,1 28-57,-5-55-1,3 89-31,0 0 1,0-1-1,0 1 0,0 0 1,0 0-1,0 0 0,0 0 1,0 0-1,0-1 0,0 1 1,0 0-1,0 0 0,0 0 1,0 0-1,0-1 0,0 1 1,0 0-1,0 0 0,0 0 1,0-1-1,0 1 0,0 0 1,0 0-1,0 0 0,0 0 1,0 0-1,0-1 0,0 1 1,0 0-1,0 0 1,-1 0-1,1 0 0,0 0 1,0-1-1,0 1 0,0 0 1,0 0-1,0 0 0,-1 0 1,1 0-1,0 0 0,0 0 1,0 0-1,0 0 0,-1 0 1,1 0-1,0 0 0,0 0 1,0-1-1,-4 12-23,-2 16-16,1 15-1199,1 56 1,5-98 846,4-5-64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2:1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909 54 10162,'0'1'306,"1"0"-1,-1 0 1,1 0-1,-1 0 1,1 1-1,-1-1 1,0 0-1,0 0 1,0 0-1,0 0 1,0 1-1,0-1 1,0 0-1,0 0 0,0 0 1,0 1-1,-1-1 1,1 0-1,0 0 1,-2 2-1,-11 28 2964,10-25-3176,0 7 451,-4 5 305,7-18-807,-1 0 0,1 1 0,-1-1 0,1 0 0,-1 0 0,1 1 1,-1-1-1,1 0 0,0 0 0,-1 0 0,1 0 0,-1 0 0,1 0 1,-1 1-1,1-1 0,-1 0 0,1 0 0,-1-1 0,1 1 0,-1 0 1,1 0-1,-1 0 0,1 0 0,-1 0 0,1 0 0,-1-1 1,1 1-1,-1 0 0,1 0 0,0-1 0,-1 1 0,1 0 0,-1-1 1,1 1-1,-1-1 0,-11-6 432,0 0 0,-1 1-1,0 0 1,-17-5 0,-10-4-48,15 5-228,-1 1 0,0 1-1,-1 1 1,0 1 0,0 2-1,0 1 1,-52 0 0,77 3-189,0 0-1,-1-1 1,1 1 0,0-1-1,0 0 1,0 1 0,0-1-1,0 0 1,0 0 0,0-1 0,0 1-1,0 0 1,0-1 0,-2-1-1,3 2-6,0 0-1,0 0 1,0 0-1,0 0 1,0 0-1,0 0 0,-1 0 1,1 0-1,0 1 1,-1-1-1,1 0 0,0 1 1,-1-1-1,1 1 1,-1 0-1,1-1 0,-1 1 1,1 0-1,-1 0 1,1 0-1,-1 0 1,1 0-1,-1 0 0,1 1 1,-1-1-1,1 0 1,-1 1-1,1-1 0,0 1 1,-1-1-1,1 1 1,0 0-1,-3 1 1,3-1-8,1 0 4,-1-1 0,1 0 1,-1 1-1,0-1 0,1 1 0,-1-1 1,1 0-1,-1 1 0,0-1 0,1 0 1,-1 0-1,0 1 0,1-1 0,-1 0 1,0 0-1,0 0 0,1 0 0,-1 0 1,0 0-1,1 0 0,-1 0 0,0 0 1,0 0-1,1 0 0,-1-1 0,0 1 1,0-1-1,0 1-30,1 0-1,-1 0 1,1-1 0,-1 1-1,1 0 1,-1 0 0,1-1-1,-1 1 1,1-1 0,-1 1-1,1 0 1,0-1 0,-1 1 0,1-1-1,0 1 1,-1-1 0,1 1-1,0-1 1,0 1 0,0-1-1,-1 1 1,1-1 0,0 1 0,0-1-1,0 0 1,0 1 0,0-1-1,0 1 1,0-1 0,0 1-1,0-1 1,0 0 0,0 1-1,0-1 1,1 1 0,-1-1 0,0 1-1,1-2 1,0-5-414,-1 6 443,-2 2 6,1-1-1,0 1 1,0-1-1,0 1 0,0 0 1,0 0-1,0-1 1,0 1-1,0 0 0,0 0 1,0 0-1,1 0 0,-1 0 1,0 0-1,1 0 1,-1 0-1,0 0 0,1 0 1,-1 1-1,1-1 0,0 0 1,-1 0-1,1 0 1,0 1-1,0-1 0,0 2 1,-4 45-33,3-28 21,0 10 5,2-1 0,6 55 0,1-11 50,-7-62-26,-1 1 26,1-1 0,0 1-1,4 14 1,0-54 478,-6 27-519,1 0 0,0-1 0,-1 1 1,1 0-1,-1 0 0,1-1 0,-1 1 0,1 0 0,-1 0 0,0 0 0,0 0 0,-1-1 0,0 4 23,3 11-16,-1-12-12,0 1 0,1 0 1,-1-1-1,0 1 0,0 0 1,0-1-1,0 1 0,0 0 1,0-1-1,-1 1 0,1 0 0,0-1 1,-1 1-1,0 0 0,1-1 1,-1 1-1,0-1 0,0 1 1,1-1-1,-1 0 0,-1 1 1,0 1-1,-1-1 2,1 0 1,-1-1-1,0 1 1,0 0-1,0-1 1,0 1-1,0-1 1,0 0-1,-1 0 1,-5 1-1,3-2 19,-1 1 0,1-1 0,-1-1 0,1 1 0,-1-1 0,1 0 0,-1-1 0,-6-1 0,-33-6 69,33 9-88,-1 0 1,1 1-1,-1 1 0,1 0 0,-20 6 0,31-7 0,0-1-1,0 0 0,0 0 0,1 0 0,-1 0 1,0 0-1,0 0 0,0 0 0,1-1 1,-1 1-1,0-1 0,0 1 0,1-1 0,-1 0 1,1 1-1,-4-3 0,-15-5 13,16 7-16,1 1 1,0-2-1,-1 1 0,1 0 0,0-1 1,0 1-1,0-1 0,0 0 0,0 0 0,-3-3 1,4 4-100,1-1 0,-1 1 0,1 0-1,-1-1 1,1 0 0,0 1 0,0-1 0,0 0 0,0 1 0,0-1 0,0 0 0,1 0 0,-1 0 0,0 0 0,1 0 0,0 0 0,-1 0 0,1 0 0,0-3 0,3-12-229,3-2-94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2:3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15803,'-1'89'3799,"14"159"-1507,-7-202-2148,1 0 1,3-1 0,20 61 0,-29-104-141,-1 0 1,1 0-1,0 0 0,0 0 1,0 0-1,0-1 1,0 1-1,0 0 0,0 0 1,1-1-1,-1 1 1,0-1-1,3 2 0,-4-3-2,1 1 0,-1-1 0,0 0 0,0 0 0,1 0 0,-1 0 0,0 0 0,1 0 0,-1 0 0,0 0 0,0 0 0,1 0 0,-1 0 0,0 0 0,1 0 0,-1 0 0,0 0 0,0-1 0,1 1 0,-1 0 0,0 0 0,0 0 0,1 0 0,-1 0 0,0-1 0,0 1 0,1 0 0,-1 0 0,0 0 0,0-1 0,1 1 0,5-18 57,-1-28 21,-1-1 1,-5-73-1,0 66-40,1 44-33,1-18 4,-2-1 0,-1 1 0,-1 0 0,-10-40 0,13 68-11,0-1 1,0 1-1,-1-1 1,1 1-1,0-1 1,0 0-1,0 1 1,-1-1-1,1 1 1,0 0-1,0-1 1,-1 1-1,1-1 1,0 1-1,-1-1 1,1 1-1,-1 0 0,1-1 1,-1 1-1,1 0 1,-1-1-1,-6 7 1,0 16-6,1 17-369,2-1-1,2 1 1,4 57 0,-3-93 330,2-1 0,-1 0 1,0 0-1,0 0 1,1 0-1,-1 0 0,1 0 1,0 0-1,0 0 1,0 0-1,0 0 0,1 2 1,4 1-343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1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3741 10322,'0'1'30,"0"-1"0,-1 0 0,1 0 0,0 0 0,0 0 1,0 0-1,0 1 0,0-1 0,0 0 0,-1 0 0,1 0 0,0 0 0,0 0 0,0 0 0,0 0 0,-1 0 0,1 1 0,0-1 0,0 0 0,0 0 0,-1 0 0,1 0 0,0 0 0,0 0 0,0 0 1,-1 0-1,1 0 0,0 0 0,0 0 0,0-1 0,-1 1 0,1 0 0,0 0 0,0 0 0,0 0 0,0 0 0,-1 0 0,1 0 0,0 0 0,0 0 0,0-1 0,0 1 0,0 0 0,-1 0 0,1 0 1,0 0-1,0-1 0,0 1 0,0 0 0,0 0 0,0 0 0,0-1 0,-4-16 839,2-24 299,2 38-952,9-246 5398,18-247-5055,0 0-632,-33 208-70,3-119 41,44-229 445,-41 630-337,24-244 32,-20 177 74,-9-105 0,4 134-8,2 0 0,2 0 1,16-82-1,3-45 443,-22 163-378,-1 0-1,1 0 1,-2 0 0,1 0-1,-3-7 1,1 6 23,1 1-1,1-1 0,-2-15 1,3 24-192,0 1 1,0-1-1,0 0 0,0 0 1,0 0-1,0 0 1,0 0-1,0 0 1,0 0-1,-1 0 0,1 0 1,0 1-1,0-1 1,0 0-1,0 0 1,0 0-1,0 0 0,0 0 1,-1 0-1,1 0 1,0 0-1,0 0 0,0 0 1,0 0-1,0 0 1,-1 0-1,1 0 1,0 0-1,0 0 0,0 0 1,0 0-1,0 0 1,0 0-1,-1 0 1,1 0-1,0-1 0,0 1 1,0 0-1,0 0 1,0 0-1,0 0 1,0 0-1,0 0 0,-1 0 1,1 0-1,0 0 1,0-1-1,0 1 1,0 0-1,0 0 0,0 0 1,0 0-1,-8 13 24,8-12-6,-8 17-82,0 0 0,2 1 0,0-1 0,1 1 0,1 1 1,-3 37-1,-4 15-462,19-130 150,1-112-1,-8 140 330,-1-25 39,-2 47-8,-2 11 10,-4 12 0,-46 363-15,73-485-52,-17 93 69,5-35 93,1-87-1,-11 122-1,-2 19 19,-4 23 8,-21 193 42,39-250-222,18-167 37,-27 196 29,0 0 1,0 0-1,0 0 1,-1 0-1,1 0 1,0 0-1,0 0 0,0 0 1,0 0-1,0 0 1,0 0-1,0 0 0,0 0 1,0 0-1,0 0 1,0 0-1,0 0 0,0 0 1,-1-1-1,1 1 1,0 0-1,0 0 0,-4 18 13,-5 27 4,0 34-49,10-106-1,0 18 17,-1 0 0,1 0 0,-2 0 0,1 0 1,-4-15-1,5 29-23,-1-1 1,0 1-1,0-1 1,0 1-1,0-1 1,-2 6-1,0 12-125,2-22 161,0 0-1,0 0 1,0 0-1,0 0 0,0 0 1,0 0-1,0 0 1,-1 0-1,1 0 0,0 0 1,0 0-1,0 0 1,0 0-1,0 0 1,0 0-1,0 0 0,0 0 1,0 0-1,0 0 1,0 0-1,0 0 1,0 0-1,0 0 0,0 0 1,0 0-1,0 0 1,0 0-1,-1 0 0,-1-2-108,1 13 58,0 21 84,-4-1-18,1-16 18,4-12-33,0-3-10,-2 0 53,4 16-19,-3-15-32,0 0 9,0-3 0,1 2 11,0 1 0,0-1 1,0 1-1,0-1 0,1 1 0,-1-1 0,0 1 0,0-1 0,0 1 1,-1-1-1,1 1 0,0-1 0,0 1 0,0-1 0,0 1 0,0-1 0,0 1 1,-1-1-1,1 0 0,0 1 0,0-1 0,-1 1 0,1-1 0,0 0 1,-1 1-1,1-1 0,0 0 0,-1 1 0,1-1 0,-1 0 0,1 1 0,-1-1 1,-1 3 6,1 14 28,0-16-20,1-2-15,-1 0 4,5 13-25,-3-12 15,0-2 102,-1 1-89,3 23-6414,-1-9 5788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3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666 306 13643,'1'-31'861,"-1"0"-1,-7-49 1,5 70-660,0 0-1,0-1 1,-1 1 0,0 0 0,-1 1 0,0-1 0,-1 0-1,0 1 1,0 0 0,-1 0 0,-9-10 0,12 15-122,-1 1 0,1 0 0,-1 0 0,0 0 0,0 0 0,-1 0 0,1 1 1,0-1-1,-1 1 0,0 1 0,1-1 0,-1 0 0,-9 0 0,7 1-5,0 0 0,0 1-1,-1 1 1,1-1 0,0 1-1,-1 0 1,1 1 0,-11 3-1,0 2 6,1 1 0,-1 0 0,1 2 0,1 0 0,0 0 0,-17 16 0,4 0-56,1 0 0,2 2 0,1 1 1,1 1-1,1 1 0,2 1 0,1 1 0,-20 46 1,24-41-18,1 1 0,1 0 1,3 1-1,1 0 1,2 1-1,2 0 0,-2 63 1,8-82-9,1 0 1,1-1-1,1 1 1,1 0-1,1-1 0,1 0 1,1 0-1,16 35 1,-17-45-3,-1-1 1,2 0 0,0-1 0,0 0-1,0 0 1,1 0 0,16 13-1,-17-17 2,1 0-1,-1-1 0,0 0 1,1 0-1,0 0 1,0-1-1,0 0 0,0-1 1,1 0-1,-1 0 0,13 1 1,-11-3 16,0 0 0,0-1 0,0 0 0,0-1 0,-1 0 0,1 0-1,-1-1 1,1-1 0,-1 1 0,0-1 0,0-1 0,-1 0 0,0 0 0,1-1 0,-2 0 0,11-9 0,4-6 113,-1-1 1,-1 0-1,-1-2 0,18-30 0,-3-1 110,-3-2 0,-2-1 0,-3-1 0,-2-2-1,-3 0 1,-3-1 0,-2-1 0,8-80-1,-20 112-164,-2 1 0,-3-57-1,0 78-73,0 0 0,0 0 0,-1 1 1,0-1-1,0 1 0,-1-1 0,0 1 0,0 0 0,-1 0 0,0 0 1,-1 1-1,0-1 0,0 1 0,-7-7 0,9 11-33,0 1 0,0 0 0,0 0 1,0 0-1,-1 0 0,1 0 0,-1 1 0,1 0 0,-1-1 0,0 1 0,1 1 0,-1-1 0,0 0 0,0 1 0,0 0 1,1 0-1,-1 0 0,0 0 0,0 1 0,0-1 0,1 1 0,-1 0 0,0 0 0,-5 3 0,-5 2-131,1 1 0,-1 0 0,1 0 0,-23 19 0,-21 24-122,-2 4-93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5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20463 1025 13843,'-221'-54'742,"-285"-55"-3463,-459-12 1216,327 48 3615,-1088-132-669,1415 170-1401,-1552-133 204,886 88-212,-1657-82-430,1070 144-321,3 102 258,500 61 535,16 84 207,389-34 45,17 52 72,368-119-298,6 10 1,7 13 0,6 10-1,-358 300 1,352-231-255,-228 266 1,305-287 52,-267 406-1,310-384 115,11 5 0,-128 331 0,138-244 144,-126 573 1,174-545 39,17 3-1,-14 576 1,70-544-127,16 0 0,88 485 0,-27-446-56,19-5-1,289 768 1,78-195-48,93-25-9,67-9 66,-175-333 14,34-27-18,-250-343-17,11-11 1,11-11 0,10-11 0,531 336 0,-305-274 12,13-22 0,743 272-1,-435-244-112,12-41-61,2186 357-421,-1540-432 563,9-136 162,-291-152 279,-17-112 140,250-208-149,-1076 296-587,-6-16 0,-8-14 1,470-314-1,-554 306-45,231-209-1,-295 213 0,270-317 0,-311 305 199,-8-5 0,207-381 0,-31-71 458,-47-21 83,-156 329-620,-14-6 0,100-684-1,-115-454-816,-110-2 1096,15 1036 28,2-9 14,-19-544 348,-32 3-86,24 634-417,-102-422 0,70 501-242,-213-535 0,133 479 311,-14 8 0,-14 7-1,-14 8 1,-315-388 0,377 542 32,-7 6-1,-301-255 1,284 287-268,-5 8 0,-5 7 0,-4 7 1,-5 7-1,-3 8 0,-3 8 1,-198-53-1,-1 32-120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5:1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1131 225 13419,'-98'-7'652,"-171"10"0,238 0-648,1 2-1,-1 0 1,1 2 0,0 1 0,1 2-1,0 1 1,0 1 0,1 1 0,-47 31-1,44-21 50,1 1 0,1 2 0,2 1 0,0 1 0,-36 51 0,32-35 62,2 2 1,3 0-1,-31 75 0,42-84-41,2 1 0,2 0-1,1 0 1,2 1 0,-6 62-1,13-73-53,1 0-1,1 0 0,2 0 1,0 0-1,2 0 0,1-1 1,2 1-1,17 43 0,-10-38-22,2-1-1,1 0 0,2-1 1,1-1-1,1-1 0,2-1 1,1-1-1,0-1 0,2-1 1,1-2-1,1 0 0,1-2 1,1-1-1,1-2 0,1-1 1,0-2-1,1-1 0,0-1 1,1-2-1,0-1 0,1-3 1,0 0-1,50 2 0,-40-8 5,1-1 0,-1-3 0,0-1-1,0-3 1,0-2 0,60-19-1,-54 10 38,0-2 0,-2-3 0,0-1 0,-2-3 0,49-36-1,-37 19 121,-2-2-1,-3-3 0,-1-1 0,-3-4 0,-2-1 0,-3-3 0,-2-1 0,-3-2 1,-3-2-1,60-136 0,-84 164-50,-2 0 0,-1-2-1,-2 1 1,-2-1 0,4-51 0,-10 62-59,-1 1 0,0 0 0,-2 0 1,-2 0-1,0 0 0,-1 0 0,-1 1 1,-19-45-1,14 44-59,-2 0 0,0 1-1,-2 1 1,0 0 0,-2 1 0,-1 0 0,0 2 0,-1 0 0,-2 1 0,0 1 0,0 1-1,-2 1 1,0 1 0,-46-22 0,37 24-83,0 2 1,-1 1-1,0 1 1,0 2-1,-1 2 1,0 1-1,0 1 1,-42 3-1,0 5-39,0 3 1,-130 32-1,-43 23-111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17876,'0'-1'102,"0"1"0,0-1 1,1 1-1,-1-1 0,0 0 0,0 1 1,0-1-1,0 0 0,0 1 0,-1-1 1,1 0-1,0 1 0,0-1 0,0 1 1,0-1-1,-1 0 0,1 1 0,0-1 1,-1 1-1,1-1 0,0 1 0,-1-1 1,1 1-1,-1-1 0,1 1 0,-1-1 1,1 1-1,-1-1 0,1 1 0,-1 0 1,1-1-1,-1 1 0,-1-1 0,1 2-6,0-1-1,0 1 1,0-1-1,0 1 0,0-1 1,0 1-1,0-1 0,0 1 1,0 0-1,0-1 0,1 1 1,-1 0-1,0 0 0,0 0 1,1 0-1,-1 0 1,1 0-1,-1 0 0,1 0 1,-1 0-1,0 1 0,-8 21 49,1-1-1,1 1 0,2 0 0,0 1 0,1 0 1,1-1-1,1 1 0,2 0 0,2 34 1,-1-46-146,1 0 0,0 0 0,0 0 0,9 21 0,-10-29 1,0-1 0,1 0 0,-1 1-1,1-1 1,0 0 0,0 0 0,0 0 0,0-1-1,1 1 1,-1 0 0,1-1 0,0 0 0,-1 0-1,1 1 1,0-1 0,0-1 0,0 1 0,1 0-1,-1-1 1,0 0 0,4 1 0,0-1-11,-1-1 1,1 1-1,-1-2 1,1 1-1,-1-1 1,1 0-1,-1 0 1,0-1-1,0 0 1,1 0-1,-1 0 0,0-1 1,9-6-1,4-2-301,-1-1-1,30-26 0,-32 24 94,-1 0 1,0-2-1,-1 1 1,-1-2-1,-1 0 1,15-26-1,-7 1-270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60 10482,'-11'3'1022,"1"0"0,-1 0 1,1-1-1,-1 0 0,0-1 0,-16 0 0,48-7 3536,50-16-4334,-22 10-212,0 3 0,0 1 0,1 3 0,0 2 0,0 2 0,0 2-1,-1 2 1,74 15 0,-110-13-68,-20 1 17,-22 2 25,-318 30 590,93-13 139,212-21-585,26-3-89,1 0 0,-1 1 0,1 1 1,-29 9-1,39-8-44,13-4-21,194-37-267,-97 15 247,-13 4-1,231-40-171,-308 53 103,-36 9 21,-130 37 173,-1-6 174,-177 32 565,316-65-781,-17 2-68,29-4 25,1 0-1,0 0 1,0 0-1,0 0 0,0 0 1,0 0-1,0 0 1,0 0-1,-1 0 1,1 0-1,0 0 1,0 0-1,0 0 1,0 0-1,0 0 1,0 0-1,-1 0 0,1 0 1,0 0-1,0 0 1,0 0-1,0 0 1,0-1-1,0 1 1,0 0-1,0 0 1,0 0-1,-1 0 0,1 0 1,0 0-1,0 0 1,0 0-1,0 0 1,0-1-1,0 1 1,0 0-1,0 0 1,0 0-1,0 0 0,0 0 1,0 0-1,0 0 1,0-1-1,0 1 1,0 0-1,0 0 1,0 0-1,0 0 1,0 0-1,0 0 1,0 0-1,0-1 0,0 1 1,0 0-1,13-11-521,2 1 395,-1-1 0,18-18 0,6-11-125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5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16059,'187'-12'4422,"-58"2"-3274,66 1-485,177-11-414,-3-22-528,-397 42 196,5-1 83,-812 34 1155,798-29-900,27-1-113,22-2 75,329-22-278,-228 11 23,255-18-523,-360 27 431,-10 2 31,-21 3-26,9-1 87,-736 109-97,670-104 243,67-9-66,15-3 1,21-5-12,60-11-67,1 4 1,105-7 0,-111 14-46,49-4-126,186-27-711,-296 36 722,-25 2 48,-30 5 89,-748 97 2191,767-98-2077,8 0-77,1-1-1,-1 0 0,1-1 0,-13-1 1,9-3 643,14 3-612,0 1 1,0 0-1,0 0 1,0-1-1,0 1 1,0 0-1,0 0 1,0-1-1,0 1 1,0 0-1,0 0 1,0-1-1,0 1 1,0 0 0,0 0-1,0 0 1,0-1-1,1 1 1,-1 0-1,0 0 1,0 0-1,0-1 1,0 1-1,1 0 1,-1 0-1,0 0 1,0 0-1,0-1 1,1 1-1,-1 0 1,0 0-1,0 0 1,29-14 118,6 1-50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4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16027,'2'18'1217,"4"7"-1097,-5 5-64,-2 10 272,4 8-344,3-1-112,6 2-312,4 0-1529,-1-3 1721,0-6-240,1-5-184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13139,'-14'84'893,"-8"70"-113,19-122-627,2-1-1,5 60 1,-3-81-227,2-1 0,-1 0-1,1 1 1,0-1 0,1 0 0,0 0 0,1-1 0,10 16 0,-4-5-229,-4-7-173,-2 1-1,1-1 0,-2 1 0,1 0 0,-2 1 1,3 17-1,6 84-782,-12-106 1228,0 375 1450,1 11-914,4-339-940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1:5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87 107 14795,'1'0'203,"-1"0"-1,1 0 1,-1-1 0,1 1-1,-1 0 1,1 0 0,-1 0-1,1 1 1,-1-1 0,1 0-1,-1 0 1,0 0-1,1 0 1,-1 0 0,1 0-1,-1 1 1,1-1 0,-1 0-1,0 0 1,1 1-1,-1-1 1,0 0 0,1 0-1,-1 1 1,1 0 0,-2 15 1736,-16 59 139,9-41-1766,0 0 0,-2 50 0,12-70-194,-2-13-110,1-1-1,-1 0 0,0 0 0,0 0 0,0 0 1,1 0-1,-1 0 0,0 0 0,0 0 0,1 0 1,-1 0-1,0 0 0,0 0 0,1 0 1,-1 0-1,0 0 0,0 0 0,0 0 0,1 0 1,-1 0-1,0 0 0,0 0 0,1 0 1,-1 0-1,0 0 0,0 0 0,0 0 0,1-1 1,-1 1-1,0 0 0,0 0 0,1-1 0,1-1 43,0 0-1,0 0 1,0 0-1,-1 0 1,1-1-1,0 1 1,1-6-1,8-18 106,-2-1 0,-1-1 0,-1 1-1,-1-1 1,-2-1 0,-1 1-1,-1 0 1,-2-31 0,0 55-148,0-1 1,-1 0-1,0 0 0,0 0 1,-2-5-1,3 9-6,0 1 0,-1-1 1,1 1-1,0-1 0,0 1 0,-1-1 0,1 1 1,0-1-1,-1 1 0,1 0 0,-1-1 0,1 1 0,0-1 1,-1 1-1,1 0 0,-1-1 0,1 1 0,-1 0 0,1 0 1,-1-1-1,0 1 0,0 0 1,0 0 0,1 0 0,-1 1-1,0-1 1,0 0 0,0 0 0,1 1 0,-1-1 0,0 0 0,1 1 0,-1-1-1,0 1 1,1-1 0,-1 1 0,1-1 0,-1 1 0,0 0 0,1-1-1,0 1 1,-1 1 0,-4 5 3,0 0 0,1 1 1,0 0-1,1 0 0,0 0 0,0 0 0,-2 10 0,0 4 10,-3 36 0,7-50-17,0 0 0,1 1 0,0-1 0,0 1 0,1-1 1,0 1-1,1-1 0,0 0 0,0 1 0,0-1 0,5 9 0,-3-15-27,-1-8 23,-1-9 8,4-73 18,2-78 55,-8 165-76,0 0 1,0 0 0,0 0 0,0 0 0,0 0 0,0 0 0,0 0 0,0 0 0,0 0 0,-1 0 0,1 0 0,0 0-1,-1 1 1,1-1 0,0 0 0,-1 0 0,0-1 0,0 2 0,1 0-1,0 0 1,-1 0 0,1 1-1,-1-1 1,1 0 0,-1 0-1,1 0 1,0 1 0,-1-1-1,1 0 1,-1 1 0,1-1-1,0 0 1,-1 1 0,1-1-1,0 0 1,0 1 0,-1-1-1,1 1 1,0-1 0,0 0-1,-1 1 1,1 0 0,-18 40-17,3 5 13,2 0 0,2 1 1,1 1-1,3 0 0,-1 66 0,10-109 112,3-12-48,4-15 18,6-38 100,14-118 1,-30 167-189,-2 23-7,-4 23-4,-7 235 41,30-322 28,-5 4-92,-2 0 0,-2 0 0,1-79 0,-8 126 41,0-1 0,0 1-1,0 0 1,0-1 0,0 1 0,0-1-1,-1 1 1,1 0 0,0-1 0,-1 1 0,1 0-1,-1-1 1,1 1 0,-2-2 0,1 3 1,1 0 0,-1 0 0,1 0 0,-1 0 0,1 0 0,0 0 0,-1 1-1,1-1 1,-1 0 0,1 0 0,0 0 0,-1 1 0,1-1 0,0 0 0,-1 1 0,1-1 0,0 0 0,-1 1 0,1-1 0,0 0 0,0 1 0,-1-1 0,1 0 0,0 1 0,0-1 0,0 1 0,-1-1-1,1 1 1,-3 7-15,0-1-1,0 1 0,1 0 1,-2 9-1,-11 84-51,-1 155 1,17-244 80,3-27-3,1-28 10,6-60-7,6-119-198,-31 320-657,-5 124 578,39-494 220,-18 230 21,-17 262-272,21-435 246,-19 286 94,10-44-53,-5 79 49,9-224 103,0 128-154,2-9-24,5-14-141,1 0-235,-8 13 333,-3 17-28,2-14 132,0-2-21,0-13 75,0 12-81,0 0 0,1 0 1,-1 0-1,0 0 0,0 0 0,0 0 0,0 0 0,0 0 1,1 0-1,-1 0 0,0 1 0,0-1 0,0 0 0,0 0 1,1 0-1,-1 0 0,0 0 0,0 0 0,0 0 1,0 1-1,0-1 0,0 0 0,0 0 0,0 0 0,1 0 1,-1 0-1,0 1 0,0-1 0,0 0 0,0 0 0,0 0 1,0 0-1,0 1 0,0-1 0,0 0 0,0 0 0,0 0 1,0 0-1,0 1 0,0-1 0,0 0 0,0 0 0,0 0 1,0 0-1,0 0 0,0 1 0,-1-1 0,1 0 0,0 0 1,0 0-1,0 0 0,0 0 0,0 1 0,0-1 1,0 0-1,-1 0 0,1 0 0,-2 9 5,2-8 1,-20-7-3096,14 7 2534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1:5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15315,'3'-1'281,"0"0"0,1 1-1,-1-2 1,0 1 0,0 0 0,0 0-1,0-1 1,0 0 0,0 0-1,0 1 1,0-2 0,3-2 0,30-30 1456,-20 10-341,-16 25-1323,-2 0-1,1 0 1,0 0-1,0 0 0,0 0 1,0 0-1,0 0 1,0 0-1,0 0 1,0 0-1,0 0 1,0 1-1,0-1 1,0 0-1,1 1 1,-3 0-1,-4 4 33,0 0-1,0 0 0,0 1 0,0-1 1,1 2-1,0-1 0,0 1 0,1 0 1,-1 0-1,-5 12 0,11-19-101,0 0 0,0 0-1,0 1 1,0-1 0,0 0-1,0 0 1,0 0 0,0 0-1,0 1 1,0-1-1,0 0 1,0 0 0,0 0-1,0 0 1,0 0 0,0 1-1,1-1 1,-1 0 0,0 0-1,0 0 1,0 0 0,0 0-1,0 0 1,0 0 0,1 1-1,-1-1 1,0 0 0,0 0-1,0 0 1,0 0 0,0 0-1,1 0 1,-1 0 0,0 0-1,0 0 1,0 0 0,0 0-1,0 0 1,1 0 0,-1 0-1,0 0 1,0 0 0,0 0-1,0 0 1,1 0 0,-1 0-1,0 0 1,0 0 0,0 0-1,0 0 1,0 0 0,1-1-1,-1 1 1,0 0 0,0 0-1,0 0 1,0 0 0,0 0-1,0 0 1,0 0-1,1-1 1,9-3 28,-7 1-12,0 1 0,0-1 0,0 0 0,-1 1 0,0-1 0,1 0 0,2-6 0,-4 2-532,-14 17-1557,12-8 1630,0 0-109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1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2413 36 10434,'-20'-6'4547,"12"3"-4302,0 0 1,-1 1 0,1 0 0,-1 0 0,1 1 0,-1 0 0,0 1 0,1 0 0,-1 0 0,0 1 0,-13 3 0,10-3-71,-1 1-1,0-2 1,0 1 0,-21-4-1,-5-1 194,-1 1-1,-67 3 1,-2 1-201,-60 2-99,101-1-56,-85-6 0,-391-8 327,518 14-311,-37 8 1,44-6 38,0-1-1,0 0 1,-1-2 0,-27-1-1,-50-12 343,61 6-340,1 1 1,-1 2-1,0 2 0,-63 5 0,-49 10 594,116-12-269,29-2-381,1 0 0,-1 0 1,0 0-1,1 1 0,-1-1 1,1 1-1,-1 0 1,1 0-1,-1 0 0,1 0 1,-1 0-1,1 0 1,0 1-1,0-1 0,0 1 1,0 0-1,0-1 1,0 1-1,0 0 0,0 0 1,1 0-1,-1 0 0,1 1 1,-3 3-1,-5 2 17,13-8-84,34 3-353,0-2 0,53-4 0,-69 1 195,-2 2-36,0-2 0,0 0 0,37-10 1,-84 8 184,-128 14 277,21-1 220,-24-3 20,181-2-418,110-13-1060,-1 0-37,-347 21 1255,244-18 1379,-4 2-1327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2:0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75 119 14411,'14'-2'3878,"6"-5"-2434,-4 2 186,-16 5-1600,0 0 0,1 0 0,-1 0 0,0 0 0,0 0-1,1-1 1,-1 1 0,0 0 0,0 0 0,1 0 0,-1 0 0,0 0 0,0-1-1,0 1 1,0 0 0,1 0 0,-1 0 0,0 0 0,0-1 0,0 1 0,0 0-1,0 0 1,0-1 0,1 1 0,-1 0 0,0 0 0,0-1 0,0 1 0,0 0-1,0 0 1,0-1 0,0 1 0,0 0 0,0 0 0,0-1 0,0 1-1,0 0 1,0 0 0,0-1 0,-1 1 0,1 0 0,0-1 0,-9-13 251,-16-11-238,24 24 38,-7 4-88,4 1 7,0 0-1,0 0 1,1 0-1,-1 1 0,1-1 1,0 1-1,1 0 1,-1 0-1,1 0 1,0 0-1,-2 7 1,8-67 316,0 38-292,-2 13-25,-1 1-1,0-1 1,0 0-1,-1 1 1,1-1-1,-1 0 1,0 0-1,0 0 1,0 0-1,-1-4 1,1 8 0,0 0-1,0 0 1,0-1 0,0 1 0,0 0 0,0 0 0,0 0 0,0 0-1,-1 0 1,1 0 0,0-1 0,0 1 0,0 0 0,0 0 0,0 0-1,0 0 1,-1 0 0,1 0 0,0 0 0,0 0 0,0 0 0,0 0 0,0 0-1,-1 0 1,1 0 0,0-1 0,0 1 0,0 0 0,0 0 0,0 0-1,-1 0 1,1 1 0,0-1 0,0 0 0,0 0 0,0 0 0,-1 0-1,1 0 1,0 0 0,0 0 0,0 0 0,0 0 0,0 0 0,0 0 0,-1 0-1,1 1 1,0-1 0,0 0 0,0 0 0,-10 11-46,-5 14-21,10-13-8,0 1 1,1-1 0,0 1 0,1 0 0,1 0-1,0 1 1,1-1 0,0 0 0,2 14-1,2-48-195,4-38 300,-14 68-253,0 12-282,8-18 221,-1 0-1,0 0 0,1 0 1,0 0-1,-1 0 1,1 0-1,2 3 0,4 0-2284,-7-6 2466,1 0 0,-1-1 0,1 1-1,-1 0 1,1-1 0,-1 1 0,1 0 0,-1-1 0,1 1 0,-1-1 0,1 1 0,-1-1 0,0 1 0,1-1 0,-1 1 0,0-1 0,0 1 0,1-1 0,-1 0 0,0 0 0,2-2-173,1-8-1200,-3 10 1487,0 1 0,0 0 0,0 0 0,0 0 1,0 0-1,-1 0 0,1-1 0,0 1 0,0 0 0,0 0 0,0 0 0,-1 0 0,1 0 0,0 0 0,0 0 1,0-1-1,-1 1 0,1 0 0,0 0 0,0 0 0,0 0 0,-1 0 0,1 0 0,0 0 0,0 0 0,0 0 1,-1 0-1,1 0 0,0 0 0,0 1 0,0-1 0,-1 0 0,1 0 0,0 0 0,0 0 0,0 0 0,-1 0 1,1 0-1,0 0 0,0 1 0,0-1 0,0 0 0,-1 0 0,1 0 0,-3 0 3184,2-1-3992,-1-2 646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2:0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14395,'0'0'1352,"0"2"-936,-2-1-183,1-1 487,1 2 344,-7 1-768,3-3-472,-1 0 1568,-4-3-1280,0 1 112,-3-1 80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2:0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38 9562,'-1'0'220,"0"0"-1,0 0 1,1-1 0,-1 1-1,0 0 1,0-1-1,0 1 1,1-1 0,-1 1-1,0-1 1,1 1-1,-1-1 1,0 0 0,1 1-1,-1-1 1,1 0-1,-1 1 1,1-1 0,-1 0-1,1 0 1,-1 0 0,1 1-1,0-1 1,-1 0-1,1 0 1,0 0 0,0 0-1,0 0 1,0 0-1,0 1 1,0-1 0,0 0-1,0 0 1,0 0 0,0 0-1,1-1 1,-1 1-23,0 2-174,-1-1 1,1 1-1,0 0 0,0-1 1,-1 1-1,1 0 0,0-1 0,-1 1 1,1 0-1,0-1 0,-1 1 0,1-1 1,-1 1-1,1-1 0,-1 1 1,1-1-1,-1 1 0,1-1 0,-1 0 1,0 1-1,1-1 0,-1 0 0,0 1 1,1-1-1,-1 0 0,0 0 1,1 0-1,-1 0 0,0 1 0,1-1 1,-1 0-1,0 0 0,0 0 0,1-1 1,-1 1-1,-1 0 0,-1 0-32,0 0 1,0-1-1,0 1 0,0-1 0,0 0 0,0 1 0,0-1 1,-3-2-1,-1-2-242,5 4 207,1 0-1,-1 0 0,0-1 1,0 1-1,1 0 0,-1 0 1,0 1-1,0-1 0,0 0 1,0 1-1,0-1 0,0 1 1,0-1-1,0 1 0,0 0 1,0 0-1,0 0 0,0 0 1,0 0-1,0 1 0,0-1 1,0 1-1,0-1 0,-3 2 1,4-1 38,0-1 0,0 0 1,0 1-1,0-1 1,0 1-1,0-1 0,0 1 1,1 0-1,-1-1 1,0 1-1,0 0 0,1 0 1,-1-1-1,0 1 0,1 0 1,-1 0-1,1 0 1,-1 0-1,1 0 0,-1 0 1,1 0-1,0 0 1,-1 0-1,1 2 0,0-1 58,1 1-1,-1 0 0,1 0 1,0 0-1,0 0 0,0 0 1,3 4-1,-4-7-37,2 9 237,0 0 0,0 0 0,-1 0 0,0 1 0,0-1 0,-1 0 0,-1 0 1,1 1-1,-5 16 0,3-4 118,-38 287 1620,39-285-1922,1-19-6,0 0 1,0 0-1,0 0 1,-1 0-1,0-1 1,0 1-1,-1 0 0,-3 9 1,3-32 413,5 8-416,-1 0-1,-1 0 1,0 0 0,0 1 0,-1-1 0,0 0 0,-3-13 0,2-6-28,2-50-16,19-124-1,-20 201-13,3-12-6,0-11 1,-3 19-40,-2 10-54,0 0 87,1 0-1,1 0 1,-1 0 0,0 0-1,1 0 1,0 0 0,1 7-1,-2 16-30,-15 159-36,4-32 34,1-47 164,15-109 64,2-5-109,4-25 66,-2 1 0,9-64 0,-6-66-97,-10 145-52,-1 0 0,0 1-1,-1-1 1,0 0 0,-1 1 0,-1-1 0,-8-24 0,7 36-87,1 11 48,0 9-11,3 19-28,-6 168-98,-5 11 247,11-210-48,1 0 1,-1-1 0,0 1-1,1-1 1,0 1 0,0-1-1,2 5 1,-3-8-10,0 0 0,0 1 1,0-1-1,0 0 0,0 0 0,1 1 0,-1-1 0,0 0 1,0 0-1,0 1 0,0-1 0,1 0 0,-1 0 0,0 1 0,0-1 1,1 0-1,-1 0 0,0 0 0,0 0 0,1 0 0,-1 1 1,0-1-1,1 0 0,-1 0 0,0 0 0,0 0 0,1 0 1,-1 0-1,0 0 0,1 0 0,-1 0 0,1-1 7,0 1 0,0-1 1,0 0-1,0 1 0,-1-1 0,1 0 0,0 0 0,-1 0 0,1 0 0,-1 0 0,1 0 0,-1 0 0,1 0 0,0-1 1,6-17 60,-1-1 1,0 1-1,-2-1 1,4-24 0,0-82-61,-5 68-35,-3 56 28,1 1-14,-1-1 0,0 1 0,0-1-1,0 1 1,0-1 0,0 1 0,0-1-1,0 1 1,0-1 0,0 1 0,-1-1-1,1 1 1,-1 0 0,1-1 0,-1 1 0,-1-2-1,-1 8-30,-30 210-189,27-162 253,3 1 0,3 57-1,0-101 104,-3-13-22,-3-17 21,6-17-157,0-1 0,3 0 0,1 1-1,17-73 1,-2 15-285,-19 72 187,-2 16 44,-4 14-21,0 14 51,1 1 0,0 0 0,-3 45 0,7-58 55,-8 167 111,9-159-93,0 16 45,-2-23 7,2-10-70,0 0 0,0 0 0,0 0 0,0 1 0,0-1 0,0 0 0,0 0 0,0 0 0,0 0 0,0 0 0,0 0 0,0 0 0,0 0 0,0 0 0,0 0 0,0 0 0,0 1 0,0-1 0,-1 0 0,1 0 0,0 0 0,0 0 0,0 0 0,0 0 0,0 0 0,0 0 0,0 0 0,0 0 0,0 0 0,0 0 0,-1 0 0,1 0 0,0 0 0,0 0 0,0 0 0,0 0 0,0 0 0,0 0 0,0 0 0,0 0 0,0 0 0,0 0 0,-1 0 0,1 0 0,0 0 0,0 0 0,0 0 0,0 0 0,0 0 0,0 0 0,0 0 0,0 0 0,0-1 0,0 1 0,0 0 0,-1 0 0,-5 2-2419,3-1 1138,6-6 417,0-3 167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17988,'2'0'148,"0"1"0,0 0 1,-1 0-1,1 0 0,0-1 0,-1 2 1,1-1-1,-1 0 0,0 0 1,1 0-1,-1 1 0,0-1 0,0 0 1,1 1-1,-1-1 0,0 1 1,1 3-1,16 35 819,-13-27-450,17 43 115,16 38-65,-27-81-256,-11-13-297,1 0 0,-1 0-1,0 0 1,0 0 0,1 0 0,-1 0-1,0 0 1,0 0 0,1 0 0,-1 0 0,0 0-1,0 0 1,1 0 0,-1 0 0,0 0-1,0-1 1,1 1 0,-1 0 0,0 0 0,0 0-1,0 0 1,1 0 0,-1-1 0,0 1 0,0 0-1,0 0 1,0 0 0,1-1 0,-1 1-1,0 0 1,0 0 0,0-1 0,0 1 0,0 0-1,1-4 80,0 0-1,0 0 0,0 0 1,0 0-1,-1 0 1,0-4-1,1-16 109,-2 0 0,0 0 0,-2 0 0,-1 1 0,-1-1 0,0 1 1,-2 0-1,-18-41 0,19 55-191,5 12-27,8 17-34,-5-17 39,0 0-1,0-1 1,0 1-1,1 0 0,-1-1 1,1 1-1,0-1 1,-1 0-1,1 0 1,0 0-1,0 0 0,0 0 1,1-1-1,-1 1 1,0-1-1,1 0 0,-1 0 1,0 0-1,1 0 1,-1-1-1,1 0 1,-1 1-1,1-1 0,0-1 1,-1 1-1,7-1 1,-4-1-2,0 0 1,0 0 0,-1-1 0,1 0-1,0 0 1,-1 0 0,0-1-1,0 1 1,0-1 0,0-1 0,0 1-1,-1-1 1,0 1 0,5-7 0,0-4 13,-1 0 1,0 0 0,11-31 0,-16 39 0,-2 6-1,1 5 2,1 15 3,1 27 4,-4-46-9,0 17 5,2 0 1,0 0-1,0 0 1,2-1-1,0 1 1,8 19-1,-12-35-3,1 0 0,-1 1 0,1-1 0,0 1 0,-1-1 0,1 0 0,0 0-1,0 0 1,0 1 0,0-1 0,0 0 0,0 0 0,0 0 0,0 0 0,0-1 0,1 1 0,-1 0-1,0 0 1,1-1 0,-1 1 0,0-1 0,1 1 0,-1-1 0,1 1 0,-1-1 0,1 0-1,-1 0 1,0 0 0,1 0 0,-1 0 0,1 0 0,-1 0 0,1 0 0,-1-1 0,1 1 0,-1 0-1,0-1 1,1 1 0,-1-1 0,1 0 0,-1 1 0,0-1 0,0 0 0,0 0 0,3-2 0,2-2 7,-1 0 0,1 0 1,-1-1-1,0 1 1,0-1-1,-1-1 1,7-10-1,-7 11-143,-1-1 1,0 1-1,0-1 0,0 0 1,-1 0-1,0 0 0,0 0 1,-1 0-1,0 0 1,0 0-1,-1-1 0,0 1 1,0 0-1,0-1 0,-1 1 1,0 0-1,-1 0 0,0 0 1,0 0-1,0 0 0,-1 0 1,0 0-1,-6-10 1,-8-8-494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2:4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53 12315,'-24'-7'1160,"-24"-6"151,45 12-1014,-1 0 0,1 1 0,-1-1 1,0 1-1,1 0 0,-1 0 0,1 1 0,-1-1 0,1 1 0,-6 1 1,8-2-262,1 0 0,-1 0 0,1 0 0,-1 0 1,1 1-1,0-1 0,-1 0 0,1 0 1,-1 0-1,1 1 0,0-1 0,-1 0 1,1 0-1,0 1 0,-1-1 0,1 0 1,0 1-1,-1-1 0,1 0 0,0 1 0,0-1 1,0 1-1,-1-1 0,1 0 0,0 1 1,0-1-1,0 1 0,0-1 0,0 0 1,-1 1-1,1-1 0,0 1 0,0-1 1,0 1-1,0-1 0,1 1 0,-1-1 0,0 1 1,0-1-1,0 0 0,0 1 0,0-1 1,0 1-1,1-1 0,-1 0 0,0 1 1,0-1-1,1 1 0,-1-1 0,0 0 1,1 1-1,-1-1 0,1 1 0,0 0 12,1 1-1,0-1 0,0 1 1,0-1-1,0 0 0,0 1 0,0-1 1,0 0-1,3 1 0,9 0 56,0 0 0,0-1-1,1-1 1,-1 0 0,0-1-1,26-4 1,-14 1 11,303-20 702,-257 19-751,-46 3-17,-12 0 57,-23 4 23,-96 22 284,10-1-169,-239 23 421,315-41-625,9-1-18,10-4-21,0 0 1,0 0 0,0 0-1,0 0 1,-1 0 0,1 0-1,0 0 1,0 0-1,0 0 1,0 0 0,0 0-1,0 0 1,0 0-1,0 0 1,0 1 0,0-1-1,-1 0 1,1 0 0,0 0-1,0 0 1,0 0-1,0 0 1,0 0 0,0 0-1,0 0 1,0 1-1,0-1 1,0 0 0,0 0-1,0 0 1,0 0 0,0 0-1,0 0 1,0 0-1,0 0 1,0 1 0,0-1-1,0 0 1,0 0-1,0 0 1,0 0 0,0 0-1,0 0 1,0 0-1,0 0 1,0 1 0,0-1-1,0 0 1,0 0 0,1 0-1,2 1-3,0-1 1,-1 0-1,1 1 0,0-1 0,0 0 1,0-1-1,0 1 0,0 0 0,0-1 1,0 1-1,0-1 0,0 0 1,3-2-1,-1 2 0,187-68-102,-138 47 115,27-7 17,-70 26-45,-1 1-1,1-1 1,-1 2-1,1 0 1,21 0-1,-31 1 14,0 0 1,0 0-1,1 0 1,-1 0-1,0 1 0,0-1 1,0 0-1,0 0 0,1 1 1,-1-1-1,0 1 0,0-1 1,0 1-1,0-1 0,0 1 1,0 0-1,0 0 1,0-1-1,0 1 0,-1 0 1,3 2-1,-3-2 0,0 0-1,0 0 1,1 0 0,-1 0 0,0 0-1,0 0 1,0 0 0,0 1-1,0-1 1,0 0 0,-1 0 0,1 0-1,0 0 1,-1 0 0,1 0-1,0 0 1,-1 0 0,0 2 0,-2 2-7,-1 0 0,1 0 0,-1-1-1,0 1 1,0-1 0,0 1 0,-6 3 0,-4 1 12,-1 0-1,-1 0 0,1-1 0,-1-1 1,-1-1-1,1 0 0,-1-2 0,0 1 1,0-2-1,-22 2 0,-12-2 50,0-2-1,-61-6 1,70 1-5,82 5-89,0-1 0,-1-3-1,56-9 1,123-34-112,-201 40 137,-17 6 20,0 0-1,-1 0 0,1 0 1,0 0-1,0 0 0,0 0 1,0 0-1,0 0 1,0 0-1,0 0 0,0 0 1,0 0-1,0 0 1,0 0-1,0 0 0,-1 0 1,1 0-1,0 0 1,0 0-1,0 0 0,0 0 1,0 0-1,0-1 1,0 1-1,0 0 0,0 0 1,0 0-1,0 0 0,0 0 1,0 0-1,0 0 1,0 0-1,0 0 0,0 0 1,0 0-1,0 0 1,0 0-1,0-1 0,0 1 1,0 0-1,0 0 1,0 0-1,0 0 0,0 0 1,0 0-1,0 0 1,0 0-1,0 0 0,0 0 1,0 0-1,0 0 0,0-1 1,0 1-1,0 0 1,0 0-1,0 0 0,0 0 1,0 0-1,0 0 1,1 0-1,-1 0 0,0 0 1,0 0-1,0 0 1,0 0-1,-4-1-3,0 1 0,0 0 0,0 0-1,0 1 1,0-1 0,-4 2 0,-137 33 25,74-17 18,-1-2 0,-101 9 1,257-45-55,241-45-514,-249 51-20,-102 27 417,-26 1 398,-1-2 0,0-2-1,0-3 1,-79 1 0,125-8-230,4 1-27,-1-1 1,1 0-1,-1 0 0,1 0 1,-1 0-1,1 0 0,-1-1 1,1 1-1,-1-1 0,1 0 0,0 0 1,-5-3-1,8 4-10,0 0 0,0-1 0,0 1 0,0-1 0,1 1 0,-1-1 0,0 1 0,1 0 0,-1-1 1,0 1-1,0-1 0,1 1 0,-1 0 0,1-1 0,-1 1 0,0 0 0,1 0 0,-1-1 0,1 1 0,-1 0 0,1 0 0,-1 0 0,1 0 0,-1-1 0,1 1 0,-1 0 0,0 0 0,1 0 1,-1 0-1,1 0 0,0 0 0,19-4-48,127-8-289,-82 8-141,0-3 1,68-16 0,-188 36 686,-1-3 0,0-3 0,0-2 1,0-2-1,-104-9 0,257 17-261,-29-11-152,0-3 1,121-21-1,-117 16 51,-72 9 154,0-1 0,0 0 0,0 0 0,0 0 0,0 0 0,0 0 0,0 0 0,0 0 0,0 0 1,0 0-1,0 0 0,0 0 0,0 0 0,0 0 0,0 0 0,0 0 0,0 0 0,0 0 0,0 0 0,0 0 0,0 1 1,0-1-1,0 0 0,1 0 0,-1 0 0,0 0 0,0 0 0,0 0 0,0 0 0,0 0 0,0 0 0,0 0 0,0 0 1,0 0-1,0 0 0,0 0 0,0 0 0,0 0 0,0 0 0,-9 4 10,-15 5 29,-44 7 300,0-3 0,0-3 0,-108 2 0,146-12-180,27 0-91,18-1-43,43-1-267,1-3 0,-1-2 0,86-22 0,-182 41 303,-56 17 121,61-23-30,0-1 0,0-1 0,-1-2 1,-50-3-1,185 5-244,-88-3 64,43 4-213,77-4-1,-128-2 219,0 1 0,0-1 0,0 0-1,0-1 1,0 1 0,0-1-1,0 0 1,-1 0 0,1 0 0,-1-1-1,5-3 1,-8 6 19,0-1-1,-1 0 1,1 1-1,0-1 1,0 0-1,-1 0 1,1 0 0,-1 0-1,1 0 1,0 0-1,-1 1 1,0-1-1,1 0 1,-1 0-1,0 0 1,1-1 0,-1 1-1,0 0 1,0 0-1,0 0 1,0-1-1,0 0 6,-1 0 0,0 0 0,0 1-1,1-1 1,-1 0 0,0 1 0,0-1-1,-1 1 1,1-1 0,0 1 0,0 0-1,-1-1 1,1 1 0,-1 0 0,1 0-1,-4-2 1,1 1-1,0-1-1,0 1 0,-1-1 1,1 1-1,-1 0 1,0 1-1,1-1 0,-1 1 1,0 0-1,0 0 1,0 1-1,0-1 1,0 1-1,1 0 0,-1 0 1,0 1-1,0 0 1,0 0-1,0 0 0,0 0 1,1 1-1,-1-1 1,1 1-1,-1 0 0,1 1 1,0-1-1,-1 1 1,1 0-1,0 0 0,1 0 1,-1 0-1,1 1 1,-1 0-1,1-1 0,0 1 1,0 0-1,1 1 1,-1-1-1,1 0 1,0 1-1,0-1 0,1 1 1,-1 0-1,-1 8 1,3-12-32,0 0 0,0-1 0,-1 1 0,1 0 1,0 0-1,0-1 0,0 1 0,0 0 0,0 0 1,0-1-1,0 1 0,0 0 0,1-1 1,-1 1-1,0 0 0,0 0 0,0-1 0,1 1 1,-1 0-1,0-1 0,1 1 0,-1-1 1,1 1-1,-1 0 0,1-1 0,-1 1 0,1-1 1,-1 1-1,1-1 0,-1 1 0,1-1 0,0 0 1,-1 1-1,1-1 0,0 0 0,-1 1 1,1-1-1,0 0 0,-1 0 0,1 0 0,0 0 1,0 0-1,-1 0 0,1 0 0,0 0 0,0 0 1,-1 0-1,1 0 0,0 0 0,-1 0 1,1 0-1,0-1 0,0 1 0,13-12-299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2:4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97 147 13915,'-97'-23'4329,"104"23"-4036,1 0-1,-1 0 1,0 0 0,0-1-1,0 0 1,-1-1 0,1 0-1,12-4 1,5-1-20,103-29 268,40-10-222,-131 38-295,1 2 0,63-3 0,53 13-5,-200 2 13,-434 26 1466,476-32-1421,10-4-63,11-3-23,5 2-1,-1 0-1,2 1 0,-1 1 0,0 2 1,1 0-1,-1 1 0,32 3 0,-25 1-59,0 1-1,0 1 1,0 2-1,-1 0 0,30 15 1,-53-21 45,1-1-17,0 1 0,-1 0 0,1 0 0,-1 1 0,0-1 0,0 1 0,0 0 0,0 0 0,0 1 0,0-1 0,-1 1 0,5 5 0,-8-8 35,0-1 0,1 1-1,-1-1 1,0 1 0,0-1 0,0 1-1,0-1 1,0 0 0,0 1-1,0-1 1,0 1 0,0-1 0,0 1-1,-1-1 1,1 1 0,0-1 0,0 1-1,0-1 1,0 1 0,-1-1-1,1 0 1,0 1 0,0-1 0,-1 1-1,1-1 1,0 0 0,-1 1 0,1-1-1,0 0 1,-1 0 0,1 1-1,-1-1 1,1 0 0,-1 0 0,1 1-1,0-1 1,-1 0 0,1 0 0,-1 0-1,1 0 1,-1 0 0,1 0-1,-1 0 1,-22 4-102,22-4 105,-27 0-11,1-2 0,-1 0 0,-39-10 0,-17-1 116,41 8 2,0 3-1,-1 1 0,1 3 1,-83 12-1,81-2-47,42-11-51,0 0-1,1 0 1,-1 0 0,0 0-1,0 1 1,1-1 0,-1 1-1,1 0 1,-1 0 0,1 0-1,-4 4 1,8-6-7,1 1 1,-1-1-1,0 1 0,0-1 1,1 0-1,-1 0 0,0 0 1,1 0-1,-1 0 0,5-1 1,51-12-145,62-22 1,60-13-1100,-170 46 1119,-2 0-97,0 1 0,0 0 0,0 0 0,1 0 0,-1 1 0,16 2 0,-24-2 201,0 0 0,1 0 1,-1 0-1,0 0 0,1 0 1,-1 1-1,0-1 0,1 0 1,-1 0-1,0 0 1,1 0-1,-1 0 0,0 1 1,1-1-1,-1 0 0,0 0 1,0 1-1,1-1 1,-1 0-1,0 0 0,0 1 1,0-1-1,1 0 0,-1 1 1,0-1-1,0 0 1,0 0-1,0 1 0,0-1 1,0 0-1,1 1 0,-1-1 1,0 1-1,0-1 1,0 0-1,0 1 0,0-1 1,0 0-1,-1 1 0,1-1 1,0 0-1,0 1 1,0-1-1,0 0 0,0 1 1,0-1-1,-1 0 0,1 0 1,0 1-1,0-1 0,0 0 1,-1 1-1,1-1 1,0 0-1,0 0 0,-1 0 1,1 1-1,0-1 0,-1 0 1,-15 14-499,16-14 519,-18 13-433,7-5 234,-1-1 1,-18 11-1,18-15 29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2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5961,'-8'259'4590,"-1"-52"-1591,16-55-2465,0-4-391,-6 87-4,-1 175-4188,-24 26-130,10-236 4625,4-91-111,5-62-172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3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8122,'1'302'943,"0"51"-4573,-3-117 6059,-6 315 4569,8-491-6685,1 30 678,-14 113 0,1-82-932,7-141-174,-1-17 64,-4-90-79,9-155-1,3 277 130,0 9 15,2 16 76,0 0-1,-2 1 1,-1-1-1,-1 28 1,0-6 66,0-40-146,2 221 1061,-5-165-309,-17 104 0,13-140-483,2-17-88,0-15 3,-1-28-216,2 1 0,2-1 0,1 0 1,5-47-1,1 69-99,-4 16 118,-1 0-1,0 0 0,0 0 0,1 0 0,-1 1 0,0-1 0,1 0 0,-1 0 0,0 0 1,0 0-1,0 1 0,1-1 0,-1 0 0,0 0 0,0 0 0,1 1 0,-1-1 1,0 0-1,0 0 0,0 1 0,0-1 0,0 0 0,1 1 0,-1-1 0,0 0 0,0 0 1,0 1-1,0 0 0,9 31-137,-5-13 118,0 1-1,-1 0 0,-1 0 1,-1 0-1,-1 0 1,-4 31-1,4-52 24,0 1 0,0 0 0,0 0-1,0 0 1,-1-1 0,1 1 0,0 0 0,0 0 0,0 0 0,0 0 0,-1-1 0,1 1-1,0 0 1,0 0 0,0 0 0,-1 0 0,1 0 0,0-1 0,0 1 0,-1 0 0,1 0-1,0 0 1,0 0 0,0 0 0,-1 0 0,1 0 0,0 0 0,0 0 0,-1 0-1,1 0 1,0 0 0,0 0 0,-1 0 0,1 0 0,0 1 0,0-1 0,-1 0 0,1 0-1,0 0 1,0 0 0,0 0 0,-1 0 0,1 1 0,0-1 0,0 0 0,0 0 0,0 0-1,-1 0 1,1 1 0,0-1 0,0 0 0,0 0 0,0 1 0,0-1 0,0 0-1,0 0 1,-1 0 0,1 1 0,0-1 0,0 0 0,0 0 0,0 1 0,0-1 0,0 0 0,-8-19-33,5 9-48,0 0 0,2-1 1,-1 0-1,1 1 0,1-1 0,0 0 1,0 1-1,4-19 0,-4 28 70,0 1 1,0-1-1,0 1 0,0-1 1,0 1-1,0 0 0,0-1 0,0 1 1,0-1-1,0 1 0,0-1 1,1 1-1,-1 0 0,0-1 0,0 1 1,0-1-1,1 1 0,-1 0 1,0-1-1,0 1 0,1 0 0,-1-1 1,0 1-1,1 0 0,-1 0 1,0-1-1,1 1 0,-1 0 0,1 0 1,-1 0-1,0-1 0,1 1 1,-1 0-1,1 0 0,-1 0 0,1 0 1,-1 0-1,0 0 0,1 0 1,-1 0-1,1 0 0,-1 0 0,1 0 1,-1 0-1,0 0 0,1 0 1,-1 0-1,1 1 0,0 0 13,-1-1-1,1 1 0,-1-1 1,1 1-1,-1 0 0,1-1 1,-1 1-1,1 0 0,-1-1 1,0 1-1,0 0 1,1-1-1,-1 1 0,0 0 1,0 0-1,0 0 0,0-1 1,0 1-1,0 0 0,0 0 1,0-1-1,0 1 1,0 0-1,0 0 0,-1 1 1,-1 3 26,1 0 0,0-1 0,0 1 0,0 1 1,1-1-1,-1 0 0,1 0 0,0 0 0,1 0 0,-1 0 1,1 0-1,0 0 0,0 0 0,1 0 0,2 7 0,-4-12-28,0 0 0,1 0 0,-1 0-1,0 0 1,0 0 0,0 0-1,0 0 1,0 0 0,0 1 0,0-1-1,0 0 1,0 0 0,1 0-1,-1 0 1,0 0 0,0 0-1,0 0 1,0 0 0,0 0 0,0 0-1,1 0 1,-1 0 0,0 0-1,0 0 1,0 0 0,0 0 0,0 0-1,0 0 1,1 0 0,-1 0-1,0 0 1,0 0 0,0 0 0,0 0-1,0 0 1,0 0 0,1 0-1,-1 0 1,0 0 0,0 0 0,0-1-1,0 1 1,0 0 0,0 0-1,0 0 1,0 0 0,1 0-1,-1 0 1,0 0 0,0 0 0,0-1-1,0 1 1,0 0 0,0 0-1,3-9-15,1-19 8,-1 0 0,-2 0 0,-1-1 0,-4-35 0,1-53 18,8 175-17,0-8-1,-3 130 191,-2-117-55,-1-53-100,0-13 8,-2-18 9,2-274-517,1 291 439,1 0-1,-1 0 1,1 0 0,0 0-1,0 0 1,2-6 0,-3 10 30,0 0 0,0 0 0,0 0 0,0 0 1,1 0-1,-1 0 0,0 0 0,0-1 1,0 1-1,0 0 0,0 0 0,0 0 1,0 0-1,0 0 0,1 0 0,-1 0 1,0 0-1,0 0 0,0 0 0,0 0 1,0 0-1,0 0 0,0 0 0,1 0 1,-1 0-1,0 0 0,0 0 0,0 0 1,0 0-1,0 0 0,0 0 0,0 0 1,1 0-1,-1 0 0,0 0 0,0 1 1,0-1-1,0 0 0,0 0 0,0 0 1,0 0-1,0 0 0,0 0 0,0 0 1,1 0-1,-1 0 0,0 1 0,0-1 1,0 0-1,0 0 0,0 0 0,0 0 1,0 0-1,0 0 0,0 0 0,0 1 1,0-1-1,0 0 0,0 0 0,5 21-105,1 20 174,-2 1 0,-2 0 0,-2 0 0,-5 46 0,4-86 41,-2-8-98,0-9-87,1-37-522,5 69 601,0 1-1,-2-1 0,0 1 0,-2 23 1,2-38-1,-1-3 1,-1 0 0,1 1 0,0-1-1,0 0 1,0 0 0,0 1 0,0-1 0,-1 0 0,1 0 0,0 0 0,0 1 0,0-1 0,-1 0 0,1 0 0,0 0 0,0 0 0,-1 1 0,1-1 0,0 0 0,0 0-1,-1 0 1,1 0 0,0 0 0,0 0 0,-1 0 0,1 0 0,0 0 0,-1 0 0,1 0 0,-1 0 0,1 0-16,0 0 8,0 0 9,0 0 0,0 1 0,0-1 0,0 0 1,0 0-1,0 0 0,0 0 0,0 0 0,0 1 0,0-1 0,0 0 0,0 0 1,0 0-1,0 0 0,0 0 0,0 0 0,0 1 0,0-1 0,0 0 0,0 0 0,0 0 1,0 0-1,0 0 0,-1 0 0,1 0 0,0 1 0,0-1 0,0 0 0,0 0 0,0 0 1,0 0-1,0 0 0,-1 0 0,1 0 0,0 0 0,0 0 0,0 0 0,0 0 1,0 0-1,0 0 0,-1 0 0,1 0 0,0 0 0,0 0 0,0 0 0,0 0 0,0 0 1,0 0-1,-1 0 0,1 0 0,0 0 0,0 0 0,0 0 0,0 0 0,0 0 0,-1 0 1,1 0-1,0 0 0,0 0 0,0 0 0,0 0 0,0-1 0,-7-4 134,7 5-126,0-1 118,0 3-5,1 8-112,-8-6 29,5-1-70,8-5-11,-6 1 46,0-1 6,0 2-12,0 0-19,0-1 6,-1-18-26,1 19 43,-1-1-15,4 8-47,-4-7 54,1 1 0,0-1 0,0 1 0,-1-1 1,1 0-1,0 1 0,-1-1 0,1 1 0,0-1 0,-1 0 0,1 1 0,0-1 0,-1 0 1,1 0-1,-1 1 0,1-1 0,-1 0 0,1 0 0,-1 0 0,1 0 0,-1 1 0,1-1 0,-1 0 1,1 0-1,-1 0 0,1 0 0,-1 0 0,1 0 0,-1 0 0,1 0 0,-1 0 0,1-1 1,-1 1-1,0 0 6,-9 1-17,10 0 16,-1-1-1,1 0 0,0 0 1,0 1-1,0-1 1,0 0-1,0 1 1,0-1-1,0 0 1,0 0-1,0 1 1,0-1-1,0 0 1,0 1-1,0-1 1,0 0-1,0 0 1,0 1-1,0-1 1,0 0-1,1 0 1,-1 1-1,0-1 1,0 0-1,0 0 1,0 1-1,1-1 1,-1 0-1,0 0 1,0 0-1,0 1 1,1-1-1,-1 0 1,0 0-1,0 0 0,1 0 1,-1 0-1,1 1 1,-1-1-1,1 1-17,-1-1 18,0 1 1,0-1-1,0 0 0,0 0 0,0 0 0,0 0 1,1 0-1,-1 0 0,0 1 0,0-1 0,0 0 1,0 0-1,0 0 0,0 0 0,0 0 1,0 0-1,1 0 0,-1 0 0,0 0 0,0 0 1,0 1-1,0-1 0,0 0 0,0 0 0,1 0 1,-1 0-1,0 0 0,0 0 0,0 0 1,0 0-1,0 0 0,0 0 0,1 0 0,-1 0 1,0 0-1,0 0 0,0 0 0,0 0 0,0 0 1,1-1-1,-1 1 0,0 0 0,0 0 1,0 0-1,0 0 0,0 0 0,0 0 0,0 0 1,1 0-1,-1 0 0,0-1 0,0 1 0,0 0 1,0 0-1,0 0 0,0 0 0,4-1 12,-6 3-4,2-2-8,0 0 0,0 0 0,-1 0 0,1 1 0,0-1 0,0 0 1,0 0-1,-1 0 0,1 1 0,0-1 0,0 0 0,0 0 0,0 1 0,-1-1 0,1 0 0,0 0 0,0 1 0,0-1 0,0 0 0,0 0 0,0 1 0,0-1 0,0 0 0,0 1 0,0-1 0,0 0 0,0 0 0,0 1 1,0-1-1,0 0 0,0 1 0,7-1 2,-6 0-10,-1 0 12,-3 5-429,1-8-65,2-1 284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2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3 274 10866,'-2'3'3361,"2"-6"-822,8-9-1188,2 5-1164,0 1 0,1 1-1,0 0 1,0 0 0,0 1-1,0 0 1,1 1 0,15-2 0,-9 3-65,0 1 0,0 1 0,0 0 0,34 6 0,-28-4 60,1-1-1,-1-1 1,46-5-1,-21 0 55,-41 6-204,0-1 1,-1 1-1,1 0 0,0 1 1,0 0-1,-1 0 0,1 0 1,-1 1-1,1 0 0,-1 1 1,0 0-1,10 7 0,-9-6-10,1 0 0,-1 0 0,1-1 0,0 0 0,0-1 0,0 0 0,0 0-1,11 1 1,53 9 124,-45-7-112,31 2 1,-44-8-29,0 0 0,0-1 0,0 0 0,0-2 0,14-3 0,-8 3 0,0 0-1,-1 1 1,1 1 0,34 3-1,-1 0 14,13 0-9,-43 0-6,0-1 0,0-2-1,1 0 1,-1-1 0,39-10 0,22-16 31,-58 17-21,0 2-1,1 1 1,0 1 0,54-6 0,-39 12-8,0-2 0,0-3 1,0-1-1,47-14 0,-68 15 15,-1 2 1,1 0 0,0 1 0,28 0-1,-43 2-19,25-2 65,30-7 0,13-3-31,78-8 49,198-54 1,-313 68-69,1 2 0,0 1 0,0 2 0,44 3 1,42-2-18,-38-2 70,141 15 0,-181-10-40,-1-2 0,67-7 0,-48 1-16,-18 5 25,1 3 0,79 11 0,-79-6-52,2-2 0,63-2 0,-82-9 71,-31 6-56,0 0 0,0 0 1,0 0-1,0 0 0,0 0 1,0-1-1,0 1 1,0 0-1,0 0 0,0 0 1,0 0-1,0 0 0,0 0 1,0 0-1,0 0 0,0 0 1,0 0-1,-1 0 0,1 0 1,0 0-1,0 0 0,0 0 1,0 0-1,0 0 1,0 0-1,0 0 0,0 0 1,0 0-1,0 0 0,0 0 1,0-1-1,0 1 0,0 0 1,0 0-1,0 0 0,0 0 1,0 0-1,0 0 0,0 0 1,0 0-1,-19 4 64,18-4-122,0 0-1,0 0 1,-1 0 0,1 0 0,0 0 0,0-1-1,-1 1 1,1 0 0,0 0 0,0-1 0,0 1-1,-1-1 1,1 1 0,0-1 0,0 1 0,0-1-1,0 0 1,0 0 0,-1-1 0,0 1 42,1 0 1,-1 0-1,0-1 1,1 1-1,-1 1 1,0-1 0,0 0-1,1 0 1,-1 1-1,0-1 1,0 1-1,0-1 1,-3 1-1,-31-6 186,29 4-113,0 0-1,-1 0 1,1 1 0,-1 1 0,-8-1-1,15 1-51,-1 0-1,0 1 0,1-1 0,-1 0 0,0 1 0,1-1 0,-1 1 1,1 0-1,-1-1 0,1 1 0,-1 0 0,1 0 0,-1 0 0,1 0 1,0 0-1,-1 0 0,1 1 0,0-1 0,0 0 0,0 0 1,0 1-1,0-1 0,0 1 0,0-1 0,1 1 0,-1-1 0,0 3 1,1-3-9,0-1 1,0 0-1,0 1 1,0-1 0,0 0-1,0 1 1,0-1-1,0 1 1,0-1 0,0 0-1,0 1 1,1-1-1,-1 0 1,0 1 0,0-1-1,0 0 1,1 1-1,-1-1 1,0 0 0,0 1-1,1-1 1,-1 0-1,0 0 1,1 1 0,-1-1-1,0 0 1,1 0-1,-1 0 1,0 1 0,1-1-1,-1 0 1,0 0-1,1 0 1,-1 0 0,0 0-1,1 0 1,21 4 11,-10-5 33,-30 0 2,-2 2-28,5-1-44,31-2-160,-12 1 151,23 0-234,-26 1 263,0 0 1,0 0-1,0 0 0,0 0 0,0 1 1,0-1-1,1 0 0,-1 1 0,0-1 0,-1 0 1,1 1-1,0-1 0,0 1 0,0-1 1,0 1-1,0 0 0,0-1 0,-1 1 0,1 0 1,0 0-1,0 1 0,0-2 22,-1 0-9,0-1-6,0 1-1,0 0 1,0 0-1,0 0 1,0 0-1,0 0 0,0-1 1,0 1-1,0 0 1,0 0-1,0 0 1,0 0-1,0-1 0,0 1 1,0 0-1,0 0 1,-1 0-1,1 0 1,0 0-1,0-1 0,0 1 1,0 0-1,0 0 1,0 0-1,0 0 1,0 0-1,0 0 0,-1 0 1,1-1-1,0 1 1,0 0-1,0 0 0,0 0 1,0 0-1,0 0 1,-1 0-1,1 0 1,0 0-1,0 0 0,0 0 1,0 0-1,-1 0 1,1 0-1,0 0 1,0 0-1,0 0 0,0 0 1,0 0-1,-1 0 1,1 0-1,0 0 1,0 0-1,0 0 0,0 0 1,0 0-1,-1 0 1,1 0-1,0 0 1,0 1-1,0-1 0,0 0 1,0 0-1,0 0 1,-1 0-1,0 26-34,0-25 30,-1 0 5,2 0 44,0-1-37,1 0-15,-1 0 9,0-1-13,-1 1 12,1 0 0,0 1-1,-1-1 1,1 0 0,0 0-1,-1 0 1,1 0 0,0 1 0,0-1-1,-1 0 1,1 0 0,0 0 0,-1 1-1,1-1 1,0 0 0,0 1-1,0-1 1,-1 0 0,1 1 0,0-1-1,0 0 1,0 1 0,0-1 0,-1 0-1,1 1 1,0-1 0,0 0-1,0 1 1,0-1 0,0 0 0,0 1-1,0-1 1,0 0 0,0 1 0,0-1-1,1 1 1,-2 18-54,1-14 40,-4 11-45,3-15 61,1 0 20,0-1-17,-9-2-41,9 2 28,-3 12-4,-12-13 199,15 1-178,-20 1 102,20-1-102,-3 10-17,3-9 8,0 1 7,1 2-1,-6 3 18,4-6-24,1 1-6,0-1-4,-10 12 30,4-4-30,6-10 0,-1 1 1,0 0 0,1-1-1,-1 1 1,1-1 0,-1 1 0,1-1-1,-1 1 1,1-1 0,-1 1-1,1-1 1,-1 1 0,1-1-1,0 0 1,-1 1 0,1-1-1,0 0 1,0 1 0,-1-1-1,1 0 1,0 1 0,0-1-1,0 0 1,0 0 0,0-1-1,-5-11-18,-12-4-45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2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 13275,'-1'0'110,"1"0"0,-1 0 0,0 0 0,1 0 0,-1 1 0,1-1 0,-1 0 0,1 0 0,-1 1 0,0-1 0,1 0 0,-1 1 0,1-1 0,-1 0 0,1 1 1,0-1-1,-1 1 0,1-1 0,-1 1 0,1-1 0,0 1 0,-1-1 0,1 1 0,0-1 0,0 1 0,-1-1 0,1 1 0,0 0 0,0-1 0,0 1 0,0-1 0,0 1 0,0 0 0,0-1 0,0 1 0,0-1 0,0 1 0,0 0 1,0-1-1,0 1 0,0-1 0,1 1 0,-1 0 0,0-1 0,0 1 0,1-1 0,-1 1 0,1 0 0,-1 0-75,1 0 0,-1 0 0,1 0 0,-1 0 0,1 0 0,-1 0 0,1 0 0,0 0 1,0 0-1,0 0 0,-1 0 0,1 0 0,0-1 0,0 1 0,0 0 0,0-1 0,0 1 0,0 0 0,0-1 0,1 0 0,-1 1 0,0-1 0,0 0 0,0 1 1,0-1-1,1 0 0,-1 0 0,0 0 0,1 0 0,1-1-8,0 0 1,0-1-1,0 1 0,0-1 1,-1 0-1,1 1 0,0-1 1,-1 0-1,0-1 0,1 1 1,-1 0-1,0-1 0,0 1 1,-1-1-1,1 0 0,1-2 1,0 0 37,-1 1 0,1-1-1,-1 0 1,-1 0 0,1 0 0,0 0 0,-1 0 0,0 0 0,0-6-1,-1 11-56,0 0 0,0 0 0,0 0 0,0 0 0,0-1-1,0 1 1,1 0 0,-1 0 0,0 0 0,0 0-1,0 0 1,0-1 0,0 1 0,0 0 0,0 0 0,0 0-1,0 0 1,0 0 0,0-1 0,0 1 0,0 0-1,0 0 1,-1 0 0,1 0 0,0 0 0,0-1 0,0 1-1,0 0 1,0 0 0,0 0 0,0 0 0,0 0 0,0 0-1,0 0 1,0-1 0,-1 1 0,1 0 0,0 0-1,0 0 1,0 0 0,0 0 0,0 0 0,0 0 0,-1 0-1,1 0 1,0 0 0,0 0 0,0 0 0,0 0-1,0 0 1,-1 0 0,1 0 0,0 0 0,0 0 0,0 0-1,0 0 1,-1 0 0,1 0 0,0 0 0,0 0-1,0 0 1,-10 11 271,-6 18 58,9-12-265,2 0 1,0 0 0,-3 21-1,16-74 43,-5 24 9,0-1-1,0 1 0,0-18 1,-11 102 546,17-132-707,-16 102-38,5-31 19,5-34 34,2-25 28,-6 40-3,-3 33-30,2-10 25,-4 24-55,7-36 18,3-22 4,6-42-4,-6 35 30,-4 21-5,0 7-9,-9 49-35,6-30 29,2-17 12,2-5-3,25-118-150,-31 202-1613,5-80 1452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2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15027,'-1'-1'1921,"1"2"-1105,1 1-336,1-1-168,-1-1-80,4 2-168,-2-2-88,0 0-224,1-5-128,-4-1 328,3 0-80,2 1-72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1372 14219,'-1'7'1562,"-3"-9"418,-3-12 377,6 6-2045,0-1-1,1 1 1,0 0 0,0-1 0,1 1 0,3-16 0,1-9-175,23-479 684,-24-1-347,-4 497-478,7-94 11,0 5-53,-7 118-31,0 21 32,-4 36-1,-4-10 22,-30 322-1,46-98-296,0 27-25,-13-244 274,27-337-118,-6 109 149,-2-31 37,-15-240 0,0 422 4,0-7-6,-1 1-1,-4-20 0,6 93-171,-1-26 152,-12 247 3,-1 66 44,17 25-1346,-5-379 1305,2 2-52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4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8 473 14499,'-1'-3'221,"-6"-22"2767,11 18-1166,9 9-305,36 26-75,-37-20-1333,0-1 0,0 0 0,1-1 0,0-1 0,0 0 0,0 0 0,21 3 0,5-5-21,1-2 0,0-1 0,75-11 0,26 0 172,-87 6-207,0-1 0,65-17 0,-12 2-12,-92 19-31,-1 1 0,0 0 0,1 1 0,-1 0-1,1 2 1,-1-1 0,1 2 0,-1 0 0,0 0 0,0 2-1,-1-1 1,20 11 0,-10-4 46,17 7 426,-39-18-500,-1 0 0,1-1 0,0 1 0,0 0-1,0 0 1,0 0 0,0-1 0,0 1 0,-1 0 0,1-1 0,0 1 0,0-1 0,0 1 0,-1-1 0,1 1 0,0-1 0,-1 0 0,1 1 0,0-1 0,-1 0 0,1 1 0,-1-1 0,1 0 0,-1 0 0,1 0 0,-1 1 0,0-1 0,1 0 0,-1-1 0,0 1-30,1 1 1,-1-1 0,0 1 0,0-1-1,0 1 1,0-1 0,0 0-1,0 1 1,0-1 0,0 0-1,0 1 1,0-1 0,0 1 0,0-1-1,0 0 1,0 1 0,0-1-1,-1 1 1,1-1 0,0 1-1,0-1 1,-1 1 0,1-1 0,0 1-1,-1-1 1,1 1 0,0-1-1,-1 1 1,1-1 0,-1 1-1,1 0 1,-1-1 0,1 1 0,-1 0-1,1-1 1,-1 1 0,0 0-1,1 0 1,-1-1 0,1 1-1,-1 0 1,1 0 0,-1 0-1,0 0 1,1 0 0,-1 0 0,0 0-1,1 0 1,-2 0 0,-7 1-389,-9-1 298,18 0 152,-1 0-1,1 0 1,-1 0 0,1-1 0,-1 1 0,1 0 0,-1-1-1,1 1 1,-1 0 0,1-1 0,0 1 0,-1 0 0,1-1 0,0 1-1,-1-1 1,1 1 0,0-1 0,-1 1 0,1-1 0,0 1-1,0-1 1,0 1 0,0-1 0,-1 1 0,1-1 0,0 1-1,0-1 1,0 1 0,0-2 0,1-22 325,0-1-1,2 1 1,10-46-1,1-10 207,-12 63-385,5-40 232,-3 38-47,-4 19-334,0 0 0,1 0 0,-1 0 1,0 0-1,0 0 0,0 0 0,0 0 0,0 0 0,0 0 0,0 0 1,0 0-1,0 0 0,0 0 0,0 0 0,0 0 0,1 0 1,-1 0-1,0 0 0,0 0 0,0 0 0,0 0 0,0 0 0,0 0 1,0 0-1,0 0 0,0 0 0,1 0 0,-1 0 0,0 0 1,0 0-1,0 0 0,0 0 0,0 0 0,0 0 0,0 0 0,0 0 1,0 0-1,0 0 0,0 0 0,1 0 0,-1 0 0,0 0 1,0 0-1,0-1 0,0 1 0,0 0 0,0 0 0,0 0 0,0 0 1,0 0-1,2 1-9,-1 0-1,1 0 1,0 0 0,-1-1 0,1 1 0,0-1 0,0 1 0,0-1-1,0 1 1,0-1 0,0 0 0,-1 0 0,1 0 0,0 0-1,4-1 1,-3 1 2,9-1 0,0-1 0,-1-1 0,1 0 0,-1 0 0,0-1 0,1-1 0,-2 0 0,21-12 0,23-10 20,-52 26-24,3-1-2,0 0 1,-1 0-1,1 0 0,0 1 0,0-1 1,0 1-1,0 0 0,0 1 1,0-1-1,0 1 0,0 0 1,0 0-1,0 0 0,9 3 1,-13-3 4,-1 0 0,1 0 0,0 0 0,0-1 0,0 1 0,0 0 0,0 0 0,-1 0 0,1-1 0,0 1 0,0 0 0,0-1 0,-1 1 0,1-1 1,0 1-1,-1-1 0,1 1 0,0-1 0,-1 1 0,1-1 0,0 0 0,0-1 0,17-21 45,-11 14-10,-5 6-23,15-15 47,-10 17-76,-6 13-64,-2-9-65,1-1-1,-1 0 0,0 1 1,1-1-1,-1 1 1,0-1-1,-1 0 1,1 0-1,-2 3 1,3-5 99,-1 1 1,1-1 0,-1 1 0,1-1 0,-1 1 0,1-1 0,-1 1 0,1-1 0,-1 0 0,1 1 0,-1-1 0,0 0 0,1 0 0,-1 1-1,1-1 1,-1 0 0,0 0 0,1 0 0,-1 0 0,0 0 0,0 0 0,1 0 0,-1 0 0,0 0 0,1 0 0,-1 0 0,0 0 0,1 0-1,-1-1 1,1 1 0,-1 0 0,0 0 0,1-1 0,-1 1 0,1 0 0,-1-1 0,1 1 0,-2-2 0,-9-9-505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13515,'21'1'1795,"-10"2"-1503,-1 0 1,1 1-1,-1 0 0,1 1 1,12 7-1,12 6 342,342 129 2234,-247-102-2386,161 51 125,97 37-293,135 96 48,-495-215-368,1-1 0,55 16 0,-132-60-1524,7 9 1215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56 15443,'-7'-19'2369,"0"7"-1177,4 0-504,3 4 2337,0 5-1609,10 2-1128,3 1-584,9 3-992,2 1 1080,7-1-304,1-1-240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306 911 12827,'-2'5'266,"1"0"0,-1 0 0,1 0 0,0 0 0,0 0 0,1 1 0,-1-1 0,1 0 0,1 8 0,0-10-135,-1-1 0,1 1 0,0 0 0,0-1-1,0 1 1,0 0 0,1-1 0,-1 1 0,1-1 0,0 0-1,-1 0 1,1 0 0,0 0 0,0 0 0,0 0 0,1 0-1,-1 0 1,0-1 0,4 3 0,-2-2 63,0 0 1,0 0 0,0 0-1,1 0 1,-1-1-1,0 0 1,1 0 0,-1 0-1,1 0 1,0 0-1,-1-1 1,7 0 0,-9-1-127,0 1 0,0-1 0,0 0 0,0 1 0,0-1 1,0 0-1,0 0 0,0 0 0,0 0 0,0-1 0,-1 1 0,1-1 1,-1 1-1,1-1 0,-1 1 0,1-1 0,-1 0 0,0 1 1,0-1-1,0 0 0,0 0 0,0 0 0,0 0 0,0 0 0,-1 0 1,1 0-1,-1 0 0,1-1 0,-1-2 0,3-16 189,-2 0 0,0-1 0,-1 1 0,-2-1-1,0 1 1,-8-36 0,-2 9 66,-34-85-1,10 46-219,-4 2 0,-3 2-1,-4 2 1,-99-129 0,88 137-141,100 96-13,50 18 0,-25-18-296,1-2 0,1-3 1,1-4-1,1-2 0,139 4 0,-69-15-54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92 297 15051,'-10'5'460,"-36"19"1061,42-22-1407,1 0-1,0 1 1,0-1-1,0 1 1,0-1 0,0 1-1,1 0 1,-1 0-1,1 0 1,-3 4-1,5-6-66,-1-1-1,1 1 1,0 0-1,0-1 0,0 1 1,0-1-1,-1 1 1,1-1-1,0 1 1,0 0-1,0-1 0,0 1 1,0-1-1,1 1 1,-1 0-1,0-1 1,0 1-1,0-1 1,0 1-1,1 0 0,-1-1 1,0 1-1,1-1 1,-1 1-1,0-1 1,1 1-1,-1-1 0,0 0 1,1 1-1,0 0 1,18 9 1067,-5-7-830,1 0 0,-1-1 0,1-1-1,-1 0 1,1-1 0,-1 0 0,1-1-1,16-4 1,1-1 0,0-2-1,48-17 1,-52 14-111,-1-1 1,-1-2 0,50-32-1,-63 36-116,0 0-1,0-1 0,-1 0 1,-1-1-1,0 0 0,0 0 1,-1-2-1,14-23 0,-22 31-32,1 0 0,-1 1 0,0-1 0,0 0 0,-1 0 0,0-1 0,0 1 0,0 0 0,-1 0 1,0-1-1,0 1 0,-1 0 0,-1-11 0,1 15-17,1 0 0,-1-1 1,0 1-1,0 0 1,0 0-1,0 0 1,0 0-1,-1 0 1,1 0-1,0 0 1,-1 0-1,0 0 1,1 0-1,-1 1 0,0-1 1,0 1-1,0-1 1,0 1-1,0 0 1,0 0-1,0 0 1,-1 0-1,1 0 1,0 0-1,0 1 1,-1-1-1,1 1 0,-1 0 1,1-1-1,0 1 1,-1 0-1,1 0 1,-1 1-1,1-1 1,0 0-1,-5 2 1,-9 3 10,-1 1 0,2 0 0,-1 1 1,1 1-1,0 0 0,0 1 0,1 0 1,0 2-1,-15 14 0,4-3 5,1 1-1,1 1 1,0 2-1,-21 32 1,31-39-1,2-1 0,0 1 0,2 1 1,0-1-1,1 2 0,1-1 1,-7 34-1,12-47-23,1 1 1,1-1-1,-1 1 1,1-1-1,1 1 1,-1-1-1,1 0 0,3 11 1,-3-14-28,0 0 0,1-1 1,-1 1-1,1 0 0,0-1 0,0 1 1,0-1-1,1 0 0,-1 0 1,1 0-1,0 0 0,0 0 0,0-1 1,0 1-1,0-1 0,0 1 1,6 1-1,-1 0-111,0-2-1,0 1 1,1-1 0,-1 0-1,0-1 1,1 0 0,-1 0 0,1-1-1,0 0 1,-1 0 0,1-1-1,-1-1 1,17-3 0,9-5-153,-1-1 1,33-17 0,-63 27 277,85-40-662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16796,'-28'42'1430,"-2"-2"-1,-47 51 1,-9 10 858,57-62-1069,-45 79 0,72-116-1187,1 0 0,0 0 0,0 0 1,0 0-1,0 0 0,1 0 0,-1 0 0,1 1 0,-1-1 0,1 0 1,0 0-1,0 1 0,0-1 0,0 4 0,0-5-24,0-1 0,1 1 0,-1-1 1,0 1-1,1-1 0,-1 1 0,0-1 0,1 1 0,-1-1 0,1 1 0,-1-1 0,0 0 0,1 1 0,-1-1 0,1 0 0,-1 1 0,1-1 0,0 0 0,-1 1 0,1-1 0,0 0 0,1 1-1,1-1-1,-1 0 1,0 0-1,0 0 1,1 0-1,-1 0 0,0 0 1,4-2-1,6-1-19,-1-1-1,0 0 0,0-1 1,0 0-1,-1-1 0,1 0 0,9-7 1,68-60-131,-65 53 123,53-49-62,46-38-28,-105 98 118,-17 9-6,0 0 0,1 0 0,-1 0-1,0 0 1,0 0 0,0 0 0,1 0 0,-1 0-1,0 0 1,0 0 0,1 0 0,-1 0 0,0 0 0,0 0-1,0 1 1,1-1 0,-1 0 0,0 0 0,0 0-1,0 0 1,1 0 0,-1 1 0,0-1 0,0 0-1,0 0 1,0 0 0,1 0 0,-1 1 0,0-1-1,0 0 1,0 0 0,0 0 0,0 1 0,0-1-1,0 0 1,0 3 4,0-1 0,0 1-1,0-1 1,0 0 0,-1 1-1,1-1 1,-1 0 0,0 1-1,-1 2 1,-118 243 170,52-117-71,-103 270 228,160-364-328,11-36-7,0-1 1,0 1-1,0 0 0,0-1 1,0 1-1,0 0 1,0 0-1,0-1 1,0 1-1,0 0 1,0-1-1,1 1 1,-1 0-1,0-1 0,0 1 1,1-1-1,-1 1 1,1 0-1,-1-1 0,1 1 1,-1-1-1,0 0 0,1 0 1,-1 0-1,0 0 0,1 0 0,-1 0 1,0 0-1,1 0 0,-1 0 0,1 0 1,-1 0-1,0 0 0,1 0 0,-1 0 1,0 0-1,1 0 0,-1 0 1,0-1-1,1 1 0,-1 0 0,0 0 1,1 0-1,-1-1 0,0 1 0,0 0 1,1 0-1,-1-1 0,0 1 1,0 0-1,1 0 0,-1-1 0,17-19-85,-1-1 0,0-1-1,-2 0 1,13-28 0,14-21-68,379-524-283,-305 470 364,-83 98 30,-21 23-5,-9 9 24,-9 16-3,-96 157-61,66-118 223,-32 67 1,66-120-108,1-1-1,-1 1 1,1 0 0,-2 10-1,4-16-19,-1 0 0,1 0 0,0 0 0,0 0 0,0 0 0,0 0 0,0 0 0,0 0 0,0 0-1,0 0 1,0 0 0,0 0 0,1 0 0,-1 0 0,0 0 0,1 0 0,-1 0 0,1 0 0,-1 0 0,1 0 0,-1 0 0,1 0-1,-1-1 1,1 1 0,0 0 0,0 0 0,-1-1 0,1 1 0,0-1 0,0 1 0,0 0 0,0-1 0,0 0 0,0 1-1,0-1 1,0 0 0,0 1 0,0-1 0,0 0 0,0 0 0,0 0 0,2 0 0,6 0 12,0-1 1,0-1-1,0 0 0,0 0 1,-1 0-1,1-1 0,-1-1 1,1 1-1,-1-2 0,15-8 1,6-7 2,41-36 0,-17 6 38,-2-1-1,83-110 1,-116 139 10,-18 22-67,0 0 1,0 0-1,0 0 0,0 0 0,0 1 0,0-1 0,0 0 0,0 0 1,0 0-1,0 0 0,0 0 0,0 1 0,0-1 0,0 0 1,0 0-1,0 0 0,0 0 0,0 0 0,0 0 0,0 0 0,0 1 1,1-1-1,-1 0 0,0 0 0,0 0 0,0 0 0,0 0 0,0 0 1,0 0-1,0 0 0,1 0 0,-1 0 0,0 1 0,0-1 1,0 0-1,0 0 0,0 0 0,1 0 0,-1 0 0,0 0 0,0 0 1,0 0-1,0 0 0,0 0 0,1 0 0,-1 0 0,0 0 0,0-1 1,0 1-1,0 0 0,0 0 0,0 0 0,1 0 0,-1 0 0,0 0 1,0 0-1,0 0 0,0 0 0,0 0 0,0 0 0,0-1 1,0 1-1,1 0 0,-1 0 0,0 0 0,-2 14 66,-26 74 191,15-53-73,-13 61 1,26-95-185,-1 4 19,0 0 1,1 1 0,-1-1-1,2 10 1,-1-14-18,0 0 0,0 0 1,0 0-1,0 0 0,0 0 1,1 0-1,-1 0 0,0 0 1,1 0-1,-1 0 0,1 0 1,-1 0-1,1 0 0,-1 0 1,1-1-1,0 1 0,-1 0 1,1 0-1,0-1 0,0 1 1,-1-1-1,1 1 0,0 0 1,0-1-1,0 1 0,0-1 1,0 0-1,0 1 0,0-1 1,0 0-1,0 0 0,0 1 1,0-1-1,1 0 0,4 0 5,-1-1 1,1 0-1,-1 0 0,1 0 1,-1 0-1,1-1 0,-1 0 0,0 0 1,0-1-1,7-3 0,50-37 18,-44 29-17,127-109-50,-145 122 35,1 0-1,-1 0 1,1 1 0,-1-1 0,1 0 0,0 1-1,-1-1 1,1 0 0,0 1 0,0-1-1,-1 1 1,1 0 0,0-1 0,0 1 0,0-1-1,-1 1 1,1 0 0,0 0 0,1-1-1,-5 16-51,-21 30 20,22-42 35,-2 5-55,-5 5-277,2 0 0,0 1 1,0 1-1,1-1 0,-5 21 0,11-35 294,0 1-1,-1-1 0,1 1 1,0-1-1,0 1 0,0 0 0,0-1 1,0 1-1,0-1 0,0 1 1,0-1-1,0 1 0,0-1 0,0 1 1,0-1-1,0 1 0,0 0 1,0-1-1,1 1 0,-1-1 1,0 1-1,0-1 0,1 1 0,-1-1 1,0 1-1,0-1 0,1 0 1,-1 1-1,1-1 0,-1 1 0,0-1 1,1 0-1,-1 1 0,1-1 1,-1 0-1,1 0 0,-1 1 0,1-1 1,-1 0-1,1 0 0,-1 0 1,1 0-1,0 0 0,-1 1 0,1-1 1,-1 0-1,1 0 0,-1 0 1,1-1-1,-1 1 0,1 0 1,-1 0-1,1 0 0,0 0 0,-1 0 1,1-1-1,19-4-819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26 18172,'6'-21'2678,"-8"16"-1593,-8 13 228,-2 9-827,1 0-1,1 0 1,0 1 0,1 1 0,-7 21 0,5-14-234,-21 50 258,3 3 0,3 0-1,-24 139 1,49-212-481,-1 7 38,0 0 1,1 0-1,1 24 1,0-35-61,0 0 0,0 0 0,0 0 0,1 0 0,-1 0 1,0 0-1,1 0 0,0 0 0,0 0 0,-1 0 0,1 0 0,0 0 1,0 0-1,1 0 0,-1-1 0,0 1 0,1 0 0,-1-1 0,1 1 1,-1-1-1,1 0 0,0 1 0,-1-1 0,1 0 0,0 0 0,0 0 1,0 0-1,0-1 0,0 1 0,4 1 0,1-2-2,0 0 1,0 0-1,-1-1 0,1 0 0,0 0 0,0-1 0,0 1 1,-1-1-1,1-1 0,10-5 0,10-6-16,28-19 0,-46 27-1,48-35-142,89-82 0,-128 107 116,17-21-55,-27 27 45,0 1 0,1 0 0,11-8 0,-27 25 28,1 0 0,0 1 0,-10 16 1,-1 4 27,3-9 31,1 0 1,2 2-1,0-1 0,1 1 0,-10 34 0,20-55-35,-1 1 0,1-1 0,-1 0 0,1 1-1,-1-1 1,1 0 0,0 1 0,0-1 0,0 0 0,0 1 0,0-1-1,0 1 1,0-1 0,0 0 0,0 1 0,1-1 0,-1 0 0,0 1-1,1-1 1,-1 0 0,1 0 0,0 1 0,-1-1 0,1 0 0,0 0-1,0 0 1,0 0 0,0 0 0,0 0 0,0 0 0,0 0 0,0 0 0,0 0-1,0-1 1,0 1 0,1 0 0,-1-1 0,0 1 0,0-1 0,1 1-1,-1-1 1,2 0 0,2 1-59,0-1 0,0 0 0,0 0 0,-1 0 0,1-1 0,0 0 0,0 1 0,0-2 0,-1 1-1,1-1 1,4-2 0,-2 1-167,0-1-1,-1-1 1,1 1-1,-1-1 1,0 0-1,-1 0 1,1-1-1,-1 1 1,0-1-1,4-8 1,2-2-52,-2-1 1,0-1-1,6-17 0,7-29-574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907 411 18220,'-5'2'1920,"5"2"-1248,-1-1 1361,-4-4-1729,-8-2-440</inkml:trace>
  <inkml:trace contextRef="#ctx0" brushRef="#br0" timeOffset="1">25 1 18828,'-19'14'1912,"15"-2"-1239,3-11-393,12-1 1048,9 2-1480,12 1 416,7 6-104,14 7-504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19172,'-1'6'246,"0"-1"-1,0 0 1,0 0 0,-1 0-1,0 0 1,0-1-1,0 1 1,0 0 0,-5 6-1,-7 14 140,-89 228 3072,88-209-2974,3 0 1,1 1 0,-8 90 0,18-124-422,1 0 1,0 1-1,0-1 1,4 17 0,-4-26-67,1 0 0,-1 0 0,1 0 1,-1 0-1,1 0 0,0 0 1,-1 0-1,1 0 0,0 0 1,1 0-1,-1 0 0,0-1 1,0 1-1,1-1 0,-1 1 1,1-1-1,-1 1 0,1-1 0,0 0 1,-1 1-1,1-1 0,0 0 1,0 0-1,0-1 0,0 1 1,0 0-1,0-1 0,0 1 1,0-1-1,3 1 0,6-2-65,0 1 0,0-2 0,-1 0 0,21-6 0,-23 5 27,0 0 0,0 1 0,0 1-1,1-1 1,-1 1 0,0 0 0,1 1 0,-1 0 0,12 2-1,-19-2 38,0 0 0,0 0 0,1 1 0,-1-1-1,0 0 1,0 1 0,0-1 0,1 1-1,-1 0 1,0-1 0,0 1 0,0 0 0,0-1-1,0 1 1,0 0 0,0 0 0,0 0-1,-1 0 1,1 0 0,0 0 0,-1 0 0,1 0-1,0 1 1,-1-1 0,1 1 0,-1 1 3,1-1 1,-1 0-1,0 1 1,-1-1-1,1 0 0,0 0 1,-1 1-1,1-1 1,-1 0-1,1 0 1,-1 0-1,0 0 1,-1 3-1,-2 2 32,-1 1-1,0-1 0,0 0 0,0 0 1,-1-1-1,-10 10 0,5-8 85,-1 0-1,0 0 1,0-2-1,-1 1 1,0-1-1,0-1 0,-24 6 1,27-8-93,0-1 0,-1 0 0,0-1 1,1 0-1,-1-1 0,0 0 0,1 0 0,-1-1 0,0-1 0,-16-4 1,24 6-117,1-1 0,0 0 0,0 0 1,0 0-1,-1 0 0,1 0 0,0 0 0,0 0 1,1-1-1,-1 1 0,0-1 0,0 0 1,1 1-1,-1-1 0,1 0 0,-3-3 0,4 4-34,-1-1-1,1 1 0,-1-1 1,1 0-1,0 1 0,0-1 1,-1 0-1,1 1 0,0-1 1,1 0-1,-1 1 0,0-1 1,0 1-1,1-1 0,-1 0 0,1 1 1,1-4-1,1-1-149,1-1 0,0 1 0,1 0 0,-1 1 0,1-1 1,0 1-1,1 0 0,-1 0 0,7-4 0,32-19-895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18588,'1'2'149,"0"0"-1,0 0 1,0 0-1,-1 0 1,1 0-1,0 0 1,-1 0-1,1 0 1,-1 0-1,0 1 1,1-1 0,-1 0-1,0 0 1,-1 0-1,1 0 1,0 1-1,0-1 1,-1 0-1,0 0 1,1 0-1,-1 0 1,-1 2-1,-4 10 286,0-1-1,-10 16 0,8-15 404,-96 204 3400,95-191-4060,9-26-174,0 0 1,-1 0 0,1 0-1,0 0 1,0 0 0,0-1 0,-1 1-1,1 0 1,0 0 0,0 0-1,0 0 1,0 0 0,1 0-1,-1 0 1,0 0 0,0 0 0,1 0-1,-1 0 1,0 0 0,1-1-1,-1 1 1,1 0 0,0 1-1,0-2-6,0 0 0,-1 0 0,1 0 0,0 0 0,0 0-1,-1 0 1,1 0 0,0 0 0,0 0 0,0 0 0,-1-1-1,1 1 1,0 0 0,-1-1 0,1 1 0,0 0 0,0-1-1,-1 1 1,1-1 0,-1 1 0,1-1 0,0 1 0,-1-1-1,1 0 1,15-17-62,-5 1 43,-1 1-1,-1-2 1,0 0-1,-2 0 1,0 0-1,-1-1 1,0 0-1,-2 0 0,0 0 1,2-35-1,-9 40 73,0 12-2,0 10 8,2-2-39,0 0 1,1 0-1,-1 1 0,1-1 1,0 0-1,1 1 1,-1-1-1,1 0 0,1 0 1,2 10-1,-2-12-12,-1-1 0,1 1-1,0-1 1,0 1 0,0-1 0,1 1-1,-1-1 1,1 0 0,0 0 0,0-1-1,0 1 1,0 0 0,0-1-1,0 0 1,1 0 0,-1 0 0,1 0-1,6 2 1,-2-1-3,1-1 0,-1 0 0,1-1 0,0 1 0,0-2 0,-1 1 0,1-1 0,0-1 0,0 1-1,-1-2 1,1 1 0,-1-1 0,1 0 0,-1-1 0,1 0 0,9-5 0,9-7-58,0-1 0,-1-1 0,30-27-1,-34 27-4,-22 17 58,0 0 1,0 0-1,0 0 0,0 0 1,0-1-1,0 1 1,0 0-1,1 0 0,-1 0 1,0 0-1,0 0 1,0 0-1,0 0 0,0-1 1,0 1-1,1 0 1,-1 0-1,0 0 0,0 0 1,0 0-1,0 0 1,1 0-1,-1 0 0,0 0 1,0 0-1,0 0 1,0 0-1,1 0 1,-1 0-1,0 0 0,0 0 1,0 0-1,0 0 1,0 0-1,1 0 0,-1 0 1,0 0-1,0 0 1,0 0-1,0 0 0,1 1 1,-1-1-1,0 0 1,0 0-1,0 0 0,0 0 1,0 0-1,0 0 1,0 0-1,1 1 0,-1-1 1,0 0-1,0 0 1,0 0-1,0 0 0,0 0 1,0 1-1,-1 15-57,-13 32 63,9-34-9,1-2 24,1 1 0,0-1 0,1 1 0,0 0 0,0 24 0,3-34-11,-1 0 0,0 0 0,1 0 1,0 0-1,0 0 0,0 0 0,0 0 1,0 0-1,0 0 0,1 0 0,-1-1 0,1 1 1,0 0-1,0-1 0,0 0 0,0 1 1,0-1-1,1 0 0,-1 0 0,1 0 0,-1 0 1,1-1-1,0 1 0,-1-1 0,1 0 1,0 1-1,0-1 0,0 0 0,5 0 0,8 2-1,-1 0 0,1-2 0,0 0 0,0 0 0,0-2 0,20-2 0,98-23-75,-88 16 48,-26 5 42,1 1-1,-1 1 0,1 1 0,0 0 0,0 2 1,38 4-1,-43-3 11,1 0 0,0-2 0,0 0 0,0 0 0,-1-2 0,33-8 0,10-2-144,128-13-561,-148 23 392,-1 2-1,73 6 0,-102-4 211,1 0 1,-1 1-1,1 0 0,-1 1 1,0-1-1,0 2 0,0-1 1,-1 1-1,1 1 0,-1-1 1,0 2-1,0-1 0,0 1 1,-1 0-1,12 12 0,-14-13-32,-3-7-26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18860,'3'35'2217,"-3"3"-1201,-8-1-384,2 3 1176,-1 1-463,2-6-377,0 1-312,4-10-952,1-11-360,8-15-817,2-2 1521,-1-18-384,-1-9-232,-2-20-216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18364,'-2'-15'2296,"0"9"-1295,2-1 2935,8 7-3599,3 0-714,12 0-1599,9-1 1688,12 1-360,8 1-272</inkml:trace>
  <inkml:trace contextRef="#ctx0" brushRef="#br0" timeOffset="1">498 123 17740,'-11'17'1017,"-1"-1"0,0-1 1,-1 0-1,-23 21 0,-63 41 3432,99-77-4444,0 0-1,-1 0 1,1 0-1,0 0 1,0 0-1,0 0 1,0 0-1,0 0 1,0 0-1,0 0 1,-1 0-1,1 1 1,0-1-1,0 0 1,0 0 0,0 0-1,0 0 1,0 0-1,0 0 1,0 0-1,0 0 1,0 1-1,0-1 1,0 0-1,-1 0 1,1 0-1,0 0 1,0 0-1,0 0 1,0 1-1,0-1 1,0 0-1,0 0 1,0 0-1,0 0 1,0 0 0,0 0-1,1 1 1,-1-1-1,0 0 1,0 0-1,0 0 1,0 0-1,0 0 1,0 0-1,0 0 1,0 1-1,0-1 1,0 0-1,0 0 1,0 0-1,0 0 1,1 0-1,-1 0 1,0 0-1,0 0 1,0 0 0,0 0-1,0 0 1,0 0-1,0 0 1,1 0-1,-1 1 1,0-1-1,8 1-36,31-8-243,17-1-167,-48 7 363,20 0-167,0 1 0,0 1 0,41 6-1,-63-6 223,1 0-1,-1 1 0,0 0 0,1 0 0,-1 0 0,0 1 1,0 0-1,0 0 0,-1 0 0,1 1 0,-1 0 0,0 0 0,0 0 1,0 1-1,0-1 0,-1 1 0,0 0 0,0 1 0,0-1 1,5 11-1,-8-12 46,0-1 1,0 1 0,0 0-1,-1 0 1,1-1-1,-1 1 1,0 0-1,0 0 1,0 0 0,-1 0-1,1-1 1,-1 1-1,0 0 1,0 0 0,0-1-1,-1 1 1,1-1-1,-1 1 1,0-1 0,0 0-1,0 1 1,0-1-1,0 0 1,-1 0 0,-3 3-1,-2 2 101,0-1 0,0 0-1,-1 0 1,0 0 0,-1-1-1,1-1 1,-18 8 0,16-8-88,-1-1 1,0 0 0,0-1-1,0-1 1,0 0 0,-22 1-1,30-3-84,1 0 0,0 0 0,0 0 0,-1 0 1,1-1-1,0 1 0,0-1 0,0 0 0,-1 0 0,1 0 0,0 0 0,0 0 0,0-1 0,1 0 0,-1 1 0,0-1 0,1 0 0,-1 0 0,1-1 0,-1 1 1,1 0-1,0-1 0,0 1 0,0-1 0,1 0 0,-1 0 0,0 0 0,1 0 0,0 0 0,-2-5 0,-3-28-417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86 18836,'5'-5'388,"-1"1"0,0-1 1,-1 0-1,1 0 0,-1-1 0,3-7 1,-5 12-325,-1 0 0,1 0 0,-1 0 0,1 0 0,-1 0 0,0 0 0,0 0 0,0 0 0,1 0 0,-1 0 0,0 0 0,0-1 0,-1 1 0,1 0 0,0 0 0,0 0 0,0 0 1,-1 0-1,1 0 0,-1 0 0,1 0 0,-1 0 0,1 0 0,-1 0 0,1 0 0,-1 0 0,0 0 0,1 0 0,-1 0 0,0 1 0,0-1 0,0 0 0,0 1 0,0-1 0,0 1 1,0-1-1,0 1 0,0-1 0,0 1 0,0-1 0,-2 1 0,-4-2 179,0 1-1,0 0 1,0 0 0,0 1-1,0 0 1,-1 0 0,1 0-1,0 1 1,0 1 0,0-1-1,0 1 1,-9 3 0,-6 4-36,1 0-1,-30 18 1,45-23-191,-13 7 16,-24 18 0,39-26-49,0 0 1,0 0-1,1 1 0,-1-1 1,1 1-1,0 0 1,0 0-1,0 0 1,1 0-1,-1 1 0,1-1 1,-2 5-1,4-7-3,-1 0 0,1-1 1,0 1-1,0 0 0,-1-1 0,1 1 0,1 0 0,-1-1 0,0 1 0,0-1 0,1 1 0,-1 0 0,0-1 0,1 1 1,0-1-1,-1 1 0,1-1 0,0 1 0,0-1 0,0 1 0,0-1 0,0 0 0,0 0 0,0 1 0,0-1 0,1 0 1,-1 0-1,0 0 0,2 1 0,4 2-66,0-1-1,0 1 1,1-1 0,-1-1 0,8 3-1,29 5-299,56 6-1,-61-11 268,1 2 0,46 14-1,-79-19 117,-1 0-1,0 1 0,1 0 0,-1 0 1,-1 0-1,1 1 0,10 8 0,-14-11 6,0 1 0,-1 0-1,1 0 1,0 0 0,-1 1-1,0-1 1,1 0 0,-1 0-1,0 1 1,0-1 0,0 1-1,-1-1 1,1 1 0,0-1-1,-1 1 1,0-1 0,1 1-1,-1 0 1,0-1 0,-1 1-1,1-1 1,-1 5-1,-1 0 16,-1 0-1,1-1 1,-1 0-1,-1 1 1,1-1-1,-1-1 0,0 1 1,0 0-1,-1-1 1,1 0-1,-10 8 1,-1 0 62,0-2 0,-1 1 0,-17 8 0,14-9 51,-1-2 0,-39 15 0,52-22-116,0 0 0,0 0 0,0 0-1,0-1 1,0-1 0,0 1 0,-1-1 0,1 0 0,0 0 0,0-1 0,0 0 0,-11-3 0,16 3-46,0 0 0,0 0 0,0 0 0,0 0 0,0 0 0,0 0 0,0-1 0,1 1 0,-1-1 0,1 1 1,-1-1-1,1 1 0,-1-1 0,1 0 0,0 0 0,0 0 0,0 0 0,0 0 0,0 0 0,0 0 0,0 0 0,1 0 0,-1 0 1,1 0-1,-1 0 0,1-1 0,0-2 0,0-3-139,1 0-1,0 1 1,0-1 0,1 1 0,0-1-1,4-10 1,7-14-74,2 0 0,1 1 0,21-29 0,23-30-431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1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122 357 17204,'0'2'206,"0"0"0,-1 0 0,0 0-1,1 0 1,-1 0 0,0 0 0,0 0 0,0 0 0,0 0 0,0 0 0,-1-1 0,1 1 0,-3 2 0,-26 24 721,13-12 364,7-4-585,0-1 1,-11 18-1,18-26-642,1 0 1,0 0-1,0 1 1,1-1-1,-1 1 0,1 0 1,0-1-1,0 1 0,0 0 1,0 0-1,1 0 0,-1 0 1,1 0-1,0 5 0,1-8-64,-1 0 0,0 0-1,1 0 1,0 0 0,-1 0-1,1 0 1,-1 0-1,1 0 1,0 0 0,0-1-1,0 1 1,-1 0 0,1-1-1,0 1 1,0 0 0,0-1-1,0 1 1,0-1-1,0 1 1,0-1 0,0 0-1,0 1 1,0-1 0,0 0-1,0 0 1,1 0 0,-1 0-1,1 0 1,40-1-101,-29 0 72,-4 1 6,0 0 0,1 1 0,-1 0 0,0 0-1,0 1 1,0 0 0,0 1 0,0 0 0,12 6-1,-17-8 20,-1 1 0,-1 0-1,1 0 1,0 0-1,0 0 1,-1 0-1,1 0 1,-1 1-1,1-1 1,-1 1 0,0 0-1,0 0 1,0 0-1,-1 0 1,1 0-1,-1 0 1,0 0-1,1 0 1,-1 1-1,-1-1 1,1 0 0,0 1-1,-1-1 1,0 1-1,0-1 1,0 1-1,0-1 1,0 0-1,-1 4 1,-1-2 8,0 0 1,1 0-1,-2 0 0,1 0 0,0-1 1,-1 1-1,0-1 0,0 1 0,0-1 1,-1 0-1,1-1 0,-1 1 0,0 0 1,-5 2-1,4-2-59,0 0 0,0-1 0,-1 1-1,1-1 1,-1-1 0,0 1 0,0-1 0,0 0 0,0 0 0,0-1 0,-10 2 0,15-3-14,0 0 1,-1 0-1,1 0 1,0-1 0,0 1-1,-1 0 1,1 0-1,0-1 1,0 1 0,-1-1-1,1 1 1,0-1-1,0 1 1,0-1 0,0 0-1,0 0 1,0 1-1,0-1 1,0 0 0,0 0-1,0 0 1,0 0-1,1 0 1,-1 0 0,0 0-1,1-1 1,-1 1-1,1 0 1,-1 0 0,1 0-1,-1-1 1,1 1-1,0 0 1,0 0 0,0-1-1,0-1 1,-1-3-76,1-1 1,0 0-1,1 1 1,0-1-1,0 0 1,2-7-1,12-32-635</inkml:trace>
  <inkml:trace contextRef="#ctx0" brushRef="#br0" timeOffset="1">346 318 17516,'4'25'2048,"0"4"-1336,-3 2-304,1 1 1089,1 0-777,3 0-312,0-7-920,2-12-384,-2-13 720,-2-9-232,-1-17-193</inkml:trace>
  <inkml:trace contextRef="#ctx0" brushRef="#br0" timeOffset="2">393 11 19292,'2'-11'2545,"-2"14"-2153,3 11 800,2 1-776,2 2-128,5 1-288,5 4-200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16844,'1'4'152,"1"1"1,-1 0-1,0-1 1,0 1-1,0 0 1,-1 0-1,0 0 1,0-1-1,0 1 1,0 0-1,-1 0 0,1 0 1,-2-1-1,1 1 1,-2 5-1,-5 11 94,-1 0 0,-11 21-1,-1 1 515,-3 11-185,2 2 1,3 1-1,2 0 0,-17 116 0,33-159-613,0 1 0,1 0 1,1 0-1,0-1 0,1 1 0,1 0 1,0-1-1,1 0 0,1 0 1,8 19-1,-6-23-1447,-8-19 645,-8-22-453,-34-74-1350,-34-90 5282,77 195-2594,0 0 1,0-1-1,0 1 0,0 0 0,-1 0 1,1-1-1,0 1 0,0 0 1,0 0-1,0-1 0,0 1 1,0 0-1,0 0 0,0-1 1,0 1-1,0 0 0,0 0 1,0-1-1,1 1 0,-1 0 1,0 0-1,0-1 0,0 1 1,0 0-1,0 0 0,0-1 0,1 1 1,-1 0-1,0 0 0,0 0 1,0-1-1,0 1 0,1 0 1,-1 0-1,0 0 0,0 0 1,1 0-1,-1-1 0,0 1 1,0 0-1,1 0 0,-1 0 1,0 0-1,0 0 0,1 0 1,-1 0-1,0 0 0,0 0 0,1 0 1,-1 0-1,0 0 0,1 0 1,-1 0-1,0 0 0,0 0 1,1 0-1,15 5 535,-15-5-434,46 15 22,2-2 1,0-2 0,54 5-1,-57-12-1137,0-1 0,0-3-1,0-2 1,0-1 0,0-3-1,61-15 1,-96 18 687,-2 1 140,0 0 0,0 0 0,-1-1 0,1-1 0,-1 1 0,0-1 0,0 0 0,0-1 0,7-5 0,-15 9 168,1 1 0,-1 0-1,0 0 1,1 0 0,-1 0-1,0 0 1,1-1 0,-1 1-1,0 0 1,0 0 0,1 0-1,-1-1 1,0 1 0,0 0 0,1-1-1,-1 1 1,0 0 0,0 0-1,0-1 1,0 1 0,0 0-1,1-1 1,-1 1 0,0 0-1,0-1 1,0 1 0,0 0-1,0-1 1,0 1 0,0 0 0,0-1-1,0 1 1,0-1 0,0 1-1,0 0 1,0-1 0,0 1-1,-1 0 1,1-1 0,0 1-1,0 0 1,0 0 0,0-1-1,-1 1 1,1 0 0,0-1 0,0 1-1,-1 0 1,1 0 0,0 0-1,0-1 1,-1 1 0,1 0-1,0 0 1,-1 0 0,0-1-1,-18 1 1325,9 3-935,0 0 0,1 1 0,0 0 0,0 1 0,0 0 0,1 0 0,-1 1 0,1 0 0,-8 9 0,2-2 62,1 0 1,1 1 0,0 1-1,-11 17 1,18-24-309,-1 0 0,1 0 0,1 1 0,-1 0 0,1 0 0,1 0 0,0 0 0,0 1 0,1-1 0,-2 19 0,3-26-148,1-1 1,0 0 0,1 0-1,-1 0 1,0 1 0,0-1-1,0 0 1,1 0 0,-1 0-1,0 0 1,1 1 0,-1-1-1,1 0 1,0 0 0,-1 0-1,1 0 1,0 0 0,0 0-1,-1 0 1,1-1 0,0 1-1,0 0 1,2 1 0,-1-1-3,0-1 1,0 1 0,0-1 0,0 1-1,0-1 1,0 0 0,0 0 0,0 0-1,0 0 1,0 0 0,0 0 0,4-1-1,4-2 0,-1 0 0,0 0 0,-1-1 0,1 0 0,11-7 0,28-23 62,-1-3-1,83-83 0,-95 79-12,-39 45-69,1 1 0,-1 0 0,1 0 1,0 0-1,0 0 0,1 1 0,0-1 1,-2 7-1,-12 47-251,15-52 100,-1 0 0,2 0 0,-1 0 0,1 1 0,0-1 0,0 0 0,1 1 0,-1-1 1,2 0-1,2 8 0,-4-12 73,1-1 1,0 0-1,1 1 1,-1-1-1,0 0 1,0 0-1,1 0 0,0 0 1,-1 0-1,1 0 1,0-1-1,0 1 1,0 0-1,0-1 1,0 1-1,0-1 1,0 0-1,0 0 1,1 0-1,-1 0 1,0 0-1,1-1 1,-1 1-1,1 0 1,-1-1-1,1 0 1,-1 0-1,1 0 0,-1 0 1,1 0-1,-1 0 1,1-1-1,3 0 1,1-1-51,0 0 0,1 0 0,-1-1 0,0 0 1,0-1-1,-1 1 0,1-1 0,-1-1 0,0 1 0,7-7 0,27-31-758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34 15571,'6'-28'2018,"-6"22"-856,-2 8-740,-6 9 319,-10 25 1923,-27 67 0,37-82-2372,2 1 0,0 0 0,1 0 0,-2 41 0,6-59-284,1-1 1,1 1 0,-1-1-1,0 1 1,1 0-1,0-1 1,0 1 0,0-1-1,0 0 1,0 1 0,1-1-1,-1 0 1,1 0 0,0 0-1,0 0 1,0 0-1,1 0 1,-1-1 0,1 1-1,-1-1 1,1 1 0,0-1-1,0 0 1,0 0-1,0 0 1,0-1 0,0 1-1,1-1 1,6 2 0,7 2-151,1-1 1,0-1 0,0 0 0,30-1-1,-24 0 28,-12-2 46,5 1-103,34 6 0,-48-6 163,1 0 1,-1-1-1,1 2 1,-1-1-1,0 0 0,0 0 1,0 1-1,0 0 1,0 0-1,0 0 1,0 0-1,0 0 1,-1 0-1,1 1 1,-1-1-1,3 4 0,-5-4 22,1 0 1,0 0-1,0 0 0,-1 0 0,1 0 0,-1 0 0,0 0 0,1 1 0,-1-1 0,0 0 0,0 0 0,-1 0 0,1 0 0,0 1 0,-1-1 0,1 0 0,-1 0 0,0 0 0,0 0 0,0 0 0,0 0 0,0 0 0,0-1 0,0 1 0,0 0 0,-3 2 0,-4 5 81,0 1 0,-1-2 1,-13 11-1,17-15-61,-17 14 118,-1-1 1,0-2-1,-1 0 0,-30 14 0,40-23-154,0-1 0,0 0 0,0 0 0,0-2 0,-1 1 0,0-2-1,1 0 1,-1-1 0,-25-1 0,37 0-67,0-1 0,0 1 1,0-1-1,0 1 0,0-1 0,0 0 0,0 0 0,0 0 1,0-1-1,1 1 0,-1-1 0,0 0 0,1 1 0,0-1 0,-1 0 1,1 0-1,0-1 0,0 1 0,0 0 0,0-1 0,0 1 1,1-1-1,-3-4 0,2 3-28,1-1 0,0 0 1,-1 0-1,2 0 0,-1 0 0,0 1 1,1-1-1,0 0 0,0 0 1,1 0-1,-1 0 0,1 0 0,0 0 1,2-5-1,1-1-53,0 0 1,1 0 0,6-10-1,26-40-631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17700,'2'31'2352,"-20"21"-1087,-7 9-441,-10 8 2064,-2 4-1127,4 2-601,-1-1-240,14-8-456,3-10-160,17-13-408,3-9-312,9-11-736,4-9-496,-6-17 1240,4-10-313,-8-13-167</inkml:trace>
  <inkml:trace contextRef="#ctx0" brushRef="#br0" timeOffset="1">178 505 17676,'9'6'372,"0"-1"0,1 0 0,0-1 0,0 0 0,0-1 0,0 0 0,0 0 0,1-1 0,-1-1 0,1 0 0,0 0 0,-1-1 0,13-1 0,2-1 31,0-2 0,-1-1 0,1-1 1,-1 0-1,0-2 0,-1-1 1,0-1-1,0-1 0,27-18 0,-45 26-349,0-1-1,-1 1 0,0-1 1,1 0-1,3-4 1,-8 7-48,1 0 1,0 1 0,-1-1-1,1 0 1,-1 1 0,1-1-1,-1 0 1,1 0 0,-1 1-1,0-1 1,1 0 0,-1 0-1,0 0 1,0 0 0,0 1-1,1-1 1,-1 0 0,0 0-1,0 0 1,0 0 0,0 0-1,-1 0 1,1 1 0,0-1-1,0 0 1,0 0 0,-1 0-1,1 0 1,0 1 0,-1-1-1,1 0 1,-1 0 0,1 1-1,-1-1 1,1 0 0,-1 0-1,1 1 1,-1-1 0,0 1-1,1-1 1,-1 1 0,0-1-1,-1 0 1,-3-1 5,1 0 1,-1 0-1,0 1 0,0 0 1,0-1-1,0 2 0,-1-1 1,1 1-1,0-1 1,0 2-1,0-1 0,0 0 1,0 1-1,-8 2 0,-7 2 54,1 0 0,-27 12 0,27-9 30,0 1 1,1 1-1,0 0 1,-25 20-1,36-26-54,1 1 0,1 0-1,-1 1 1,1-1 0,0 1-1,0 1 1,1-1 0,-1 0-1,2 1 1,-1 0 0,1 0-1,0 0 1,0 0 0,0 1 0,-1 9-1,4-14-50,-1 0 0,1 0 0,0 0 0,0 0 0,0 0 0,0 0-1,0 0 1,1 0 0,0 0 0,-1 0 0,1 0 0,0 0 0,0 0 0,1-1 0,-1 1-1,0 0 1,1-1 0,0 1 0,0-1 0,0 1 0,0-1 0,0 0 0,3 2-1,-1-1-33,0 0 0,0-1 0,0 0 0,1 0 0,-1 0 0,1-1 0,-1 1 0,1-1 0,0 0 0,-1-1 0,1 1 0,0-1 0,9 0 0,43-6-173,14-8-75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5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19084,'8'6'2393,"-5"11"-1473,-9 15-408,-3 7 1200,-7 8-511,0 0-233,0 5-968,2-3-504,7-7-185,2-13 513,10-12-168,6-11-152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160 113 14315,'-1'5'3945,"-5"20"-1626,-8 16-475,-70 230 3604,67-209-5090,4 1 1,-8 88-1,20-137-339,0-11-18,0 1 1,1 0 0,-1 0 0,1 0-1,0 0 1,0 0 0,1 0 0,-1 0-1,1 0 1,-1-1 0,1 1-1,1 0 1,2 6 0,-4-10-2,0 0 0,0 1 0,0-1 0,1 0 0,-1 0 0,0 1 1,0-1-1,1 0 0,-1 0 0,0 0 0,1 0 0,-1 1 0,0-1 0,0 0 0,1 0 0,-1 0 0,0 0 1,1 0-1,-1 0 0,0 0 0,1 0 0,-1 0 0,0 0 0,1 0 0,-1 0 0,0 0 0,1 0 1,-1 0-1,0 0 0,0 0 0,1-1 0,0 1 0,10-10 10,8-22 4,-16 26-17,31-49-115,3 1 0,71-79 0,101-84-501,-125 134 402,-75 73 196,10-8-21,-1-1 0,-1 0 0,0-1 0,-2-1 0,14-24 0,-27 41 43,0 0-1,0 0 1,-1 0 0,0 0 0,1 0 0,0-7-1,-2 10 1,0 0 0,0 0-1,0 0 1,0 0-1,0 0 1,0 0-1,0 0 1,0 0-1,-1 0 1,1 0-1,0 0 1,-1 0 0,1 0-1,-1 0 1,1 0-1,-1 0 1,1 0-1,-1 1 1,1-1-1,-1 0 1,0 0 0,0 1-1,1-1 1,-1 0-1,0 1 1,0-1-1,0 1 1,0-1-1,0 1 1,0-1-1,0 1 1,0 0 0,0 0-1,0-1 1,-1 1-1,-6-1 2,0 0 0,1 1-1,-1 0 1,0 0 0,0 1-1,0 0 1,1 0 0,-1 0-1,0 1 1,-13 6-1,1 0 19,1 1-1,-35 22 0,26-12 48,2 1 0,0 1 0,2 2 0,0 0 0,2 1 0,0 1 0,2 2 0,0 0 0,2 1-1,-23 49 1,36-67-33,1-1 0,1 1 1,0 0-1,0 1 0,-1 15 0,3-22-22,1-1 0,0 1 0,0-1 1,0 1-1,0-1 0,1 1 0,-1-1 1,1 1-1,0-1 0,0 0 0,0 0 1,1 1-1,-1-1 0,1 0 0,0 0 1,0 0-1,0 0 0,0-1 0,0 1 1,4 3-1,-1-3-8,0 1 1,0-1-1,0 0 0,1-1 1,-1 0-1,1 1 1,0-2-1,-1 1 0,1-1 1,0 1-1,11-1 1,2 0-27,1-1 0,26-3 1,30-6-30,-37 3 2,1 1 0,53 2 0,-88 3 38,-1 1 0,0-1 0,0 1 0,0-1 0,0 1 0,-1 0 0,1 1 0,0-1 0,0 1 0,0-1 0,-1 1 0,1 0 0,3 3 0,-6-3 7,1 0 0,-1-1 0,1 1 0,-1 0 0,0 0 0,1 0 0,-1 0 0,0 0 0,0 1 0,-1-1 0,1 0 0,0 0 0,-1 1 0,1-1 0,-1 0 0,0 1 0,0-1 0,0 0 0,0 1 0,0-1 0,0 0 0,-1 1 0,0 3 0,-4 8-87,0 0 0,-1 0 0,0-1 1,-1 1-1,-1-1 0,0-1 0,-1 0 0,0 0 1,0 0-1,-2-1 0,-16 14 0,27-25 42,-1 1 0,1-1 0,0 1 0,-1-1 0,1 0 0,-1 1-1,1-1 1,-1 0 0,1 1 0,-1-1 0,0 0 0,1 0 0,-1 0 0,1 0 0,-1 1 0,1-1 0,-1 0-1,0 0 1,1 0 0,-1 0 0,0 0 0,1-1 31,0 1 0,-1 0 0,1-1 0,0 1 0,0-1 0,0 1 0,0 0 0,0-1 0,0 1 0,-1-1 0,1 1 0,0 0 0,0-1 0,0 1 0,1-1 0,-1 1 0,0 0 0,0-1 0,0 1 0,0-1 0,0 1-1,0 0 1,0-1 0,1 1 0,-1-1 0,0 1 0,0 0 0,1-1 0,-1 1 0,0 0 0,0 0 0,1-1 0,-1 1 0,1 0 0,13-19-477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7 127 17732,'3'2'273,"-1"0"0,1 0 0,0 0 0,0 0 0,0 0 0,0 0 1,0-1-1,0 0 0,0 1 0,1-1 0,-1 0 0,0-1 0,4 2 0,-4-3-62,0 1 0,0 0 0,0-1 0,0 1 0,0-1 0,0 0 0,0 0 0,0 0 0,-1-1 0,1 1 0,0-1 0,-1 1 0,1-1 0,-1 0 0,4-3 0,-3 2-103,1 0 0,-1 0-1,1 0 1,-1-1 0,0 1 0,0-1 0,0 0 0,-1 1 0,0-1 0,1-1 0,-1 1 0,-1 0 0,1 0 0,0-1 0,-1 1 0,1-8 0,-2 12-105,0-1 0,0 1 1,0 0-1,0-1 0,0 1 1,0-1-1,0 1 0,0-1 0,0 1 1,0-1-1,0 1 0,-1-1 1,1 1-1,0 0 0,0-1 1,0 1-1,-1-1 0,1 1 0,0 0 1,-1-1-1,1 1 0,0 0 1,-1-1-1,1 1 0,0 0 1,-1-1-1,1 1 0,-1 0 0,1 0 1,0 0-1,-1-1 0,1 1 1,-1 0-1,0 0 0,-19 4 32,-21 19-36,34-17-5,0 0-1,0 0 1,0 1 0,0 0-1,1 0 1,1 0 0,-11 17 0,15-22 2,-1 1 0,1 0 0,-1 0 1,1 0-1,0 1 0,0-1 0,0 0 1,1 0-1,-1 1 0,1-1 0,-1 0 1,1 0-1,0 1 0,1-1 0,-1 0 1,0 1-1,1-1 0,0 0 0,0 0 1,0 1-1,0-1 0,0 0 0,1 0 1,-1 0-1,4 5 0,0-4-11,0 1 1,0-1-1,0 0 1,0 0-1,1 0 0,0-1 1,-1 1-1,1-1 1,0-1-1,0 1 1,1-1-1,11 2 0,4 1-89,0-2 1,35 1-1,108-3-523,-73-2 621,-95 1 119,1-1-1,0 1 0,0 0 0,0-1 0,0 1 0,0-1 0,0 1 0,0-1 0,0 0 1,0 0-1,0 0 0,1 0 0,-1 0 0,0-1 0,1 1 0,-4-3 0,2 0 15,0 0 0,0 0 0,0 0 0,0-1 0,1 1 0,-4-9 0,1-1-9,1 0 1,1 0 0,0 0-1,-1-16 1,4 27-119,-1 1 0,1-1 1,0 0-1,0 0 0,0 0 0,0 0 1,0 0-1,1 0 0,-1 1 0,1-1 0,0 0 1,0 0-1,1-2 0,-1 4-2,-1 1 0,1-1 0,-1 1 0,1-1 0,-1 1-1,1-1 1,0 1 0,-1-1 0,1 1 0,0-1 0,-1 1 0,1 0 0,0 0-1,0-1 1,-1 1 0,1 0 0,0 0 0,1 0 0,1 0-2,-1 0-1,1 0 1,-1 1 0,1-1-1,-1 1 1,1-1 0,-1 1-1,3 1 1,20 8-14,18 8-13,2-2 0,54 12 0,-65-21 24,0-2 0,0-2 0,1-1 0,43-4 0,-59 1 4,0-1 1,0-1-1,0-1 0,-1-1 0,0 0 0,0-1 0,0-1 0,0-1 0,19-12 0,-31 16 9,0 0 0,0-1 0,-1 1 0,1-1 0,-1-1 0,-1 1 1,7-9-1,-10 12-4,1 0 1,-1 0 0,0 0 0,0-1-1,0 1 1,0 0 0,0-1 0,0 1-1,-1 0 1,1-1 0,-1 1 0,0-1-1,1 1 1,-1-1 0,0 0 0,-1 1-1,1-1 1,0 1 0,-1-1 0,1 1 0,-1 0-1,0-1 1,0 1 0,-1-3 0,1 3 1,0 1 0,-1-1 0,1 1 0,0 0 0,-1 0 0,1-1 1,-1 1-1,1 0 0,-1 0 0,0 0 0,1 0 0,-1 1 0,0-1 1,0 0-1,1 1 0,-1-1 0,0 1 0,0 0 0,0 0 1,0-1-1,0 1 0,1 0 0,-1 1 0,0-1 0,0 0 0,-3 1 1,-2 1-2,0 0 1,1 0 0,0 0 0,-1 0 0,1 1-1,-8 5 1,7-3-17,0 0 1,0 0-1,1 1 0,0 0 1,0 0-1,0 0 0,1 1 0,0 0 1,0 0-1,1 0 0,0 0 0,0 1 1,1 0-1,-4 9 0,6-12-61,0 0 1,0-1-1,0 1 0,0 0 1,1 0-1,0 0 0,0 0 1,0 0-1,0 0 0,1 0 0,0 0 1,0 0-1,0 0 0,1-1 1,0 1-1,0 0 0,0-1 1,0 0-1,1 1 0,-1-1 1,1 0-1,0 0 0,1 0 0,-1-1 1,6 6-1,-3-5 11,-1 0 1,1 0-1,0 0 0,7 3 1,27 8-338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304 137 16740,'1'-1'124,"-1"-1"0,0 0 0,0 0 0,0 0 1,0 0-1,0 0 0,0 1 0,0-1 1,-1 0-1,1 0 0,-1 0 0,1 1 0,-1-1 1,0 0-1,0 1 0,0-1 0,0 1 0,0-1 1,0 1-1,0-1 0,0 1 0,0-1 1,-1 1-1,1 0 0,-1 0 0,1 0 0,-1 0 1,1 0-1,-1 0 0,1 0 0,-1 0 1,0 1-1,0-1 0,1 1 0,-1-1 0,-3 0 1,-1 1 137,0 0 1,1 0 0,-1 1 0,1-1 0,0 1-1,-1 0 1,1 1 0,0-1 0,-1 1 0,1 0-1,-9 5 1,-1 3 23,0 1 1,0 0-1,1 0 0,0 2 1,1-1-1,0 2 0,-12 17 0,17-20-211,-1 1 0,2 0 0,0 0 0,0 1 0,1 0 0,1 0 0,0 1 0,1-1 0,-5 26 0,9-37-66,-1 0 0,1 1 0,0-1 0,0 0 0,0 1 0,0-1 0,0 0 0,0 1 0,1-1 0,-1 0 0,1 0 0,0 0 0,-1 1 0,1-1 0,0 0 0,0 0 0,1 0 0,-1 0 0,0 0 0,1 0 0,-1-1 0,3 3 0,-1-2-1,-1-1 0,1 0 0,-1 0-1,1 0 1,-1 0 0,1 0 0,0 0 0,0-1-1,-1 0 1,1 1 0,0-1 0,0 0 0,0 0 0,-1-1-1,1 1 1,0-1 0,0 1 0,3-2 0,5-1 9,0-1 0,1 0 1,-1-1-1,-1-1 0,1 1 1,18-15-1,53-51 62,-61 50-69,1 2-1,41-29 1,-61 47-10,24-12-25,-26 13 24,1 0 0,0 0 0,-1 0 0,1 0 0,-1 0 0,1 0 0,0 0 0,-1 0 0,1 0 0,-1 0 0,1 0 0,0 0 0,-1 0 0,1 0 0,-1 0 0,1 1 0,0-1 0,-1 0 0,1 0 0,-1 1 0,1-1 0,-1 0 0,1 1 0,-1-1 0,1 1 0,-1-1 0,0 1 0,1-1 0,-1 1 0,1-1 0,-1 1 0,0-1 0,0 1 0,1-1 0,-1 1 0,0-1 0,0 1 0,0 0 0,1-1 0,-1 1 0,0-1 0,0 2 0,2 24-12,0 0 1,-5 44-1,1-25 38,2-42-23,0 0 1,0 0-1,0 0 1,1 0 0,-1-1-1,1 1 1,-1 0 0,1 0-1,0 0 1,0-1-1,0 1 1,0 0 0,1-1-1,-1 1 1,1-1-1,0 1 1,-1-1 0,1 0-1,3 3 1,-2-3 0,0 0 0,0 0-1,0-1 1,1 1 0,-1-1 0,0 1 0,1-1-1,-1 0 1,1-1 0,-1 1 0,1-1 0,-1 1 0,1-1-1,-1 0 1,6-1 0,-4 1-1,-1-1 0,1 0 1,0 0-1,0-1 0,0 1 0,-1-1 1,1 0-1,-1 0 0,1-1 0,-1 1 1,0-1-1,0 0 0,0 0 0,0-1 1,-1 1-1,1-1 0,-1 1 0,0-1 1,0 0-1,0 0 0,0-1 0,-1 1 1,0-1-1,0 1 0,2-6 0,-2 3-1,0 0 0,0-1 1,0 1-1,0 0 0,-1-1 0,-1 0 0,1 1 0,-1-1 0,-1 0 0,1 1 0,-1-1 1,-1 1-1,1-1 0,-1 1 0,-5-13 0,-4 4-17,11 16 15,0-1 0,0 1 0,0 0-1,0-1 1,0 1 0,-1 0 0,1 0 0,0-1-1,0 1 1,0 0 0,0 0 0,-1-1 0,1 1-1,0 0 1,0 0 0,-1-1 0,1 1 0,0 0-1,0 0 1,-1 0 0,1-1 0,0 1 0,-1 0-1,1 0 1,0 0 0,0 0 0,-1 0-1,1 0 1,0 0 0,-1 0 0,1 0 0,0 0-1,-1 0 1,1 0 0,0 0 0,-1 0 0,1 0-1,0 0 1,-1 0 0,1 0 0,0 0 0,-1 0-1,1 1 1,0-1 0,0 0 0,-1 0 0,1 0-1,0 1 1,0-1 0,-1 0 0,1 1-1,0 0 1,0 0 0,0 0-1,0-1 1,0 1-1,1 0 1,-1 0 0,0 0-1,0-1 1,1 1-1,-1 0 1,0 0 0,1-1-1,-1 1 1,1 0-1,-1-1 1,1 1 0,-1 0-1,1-1 1,-1 1 0,1-1-1,0 1 1,-1-1-1,1 1 1,0-1 0,-1 0-1,1 1 1,0-1-1,0 0 1,-1 1 0,2-1-1,26 10 4,-8-6 1,1-1 1,-1-1-1,1-1 0,30-3 0,2 2-3,-51 0-1,51 1-6,54-7 0,-89 4 13,-1-1 0,1 0 0,-1-1 0,0-2-1,0 1 1,-1-2 0,17-9 0,-10 3 9,-1 0 0,41-34 0,-56 41-6,-1 0 1,1-1 0,-1 0 0,0 0-1,-1 0 1,1-1 0,-1 1-1,-1-1 1,0-1 0,0 1 0,6-18-1,-10 25-7,0 0 0,1 0 0,-1 0 0,0 0-1,1 0 1,-1-1 0,0 1 0,0 0-1,0 0 1,0 0 0,0 0 0,0 0 0,-1-1-1,1 1 1,0 0 0,0 0 0,-1 0 0,1 0-1,-1 0 1,1 0 0,-1 0 0,1 0 0,-1 0-1,-1-1 1,1 1 0,0 1-1,0-1 1,-1 1 0,1-1 0,0 1-1,0 0 1,-1-1 0,1 1-1,0 0 1,-1 0 0,1 0-1,0 0 1,0 0 0,-1 0-1,1 1 1,0-1 0,-3 1-1,-4 1 4,0 1-1,0 0 1,1 1-1,-1 0 0,-8 5 1,1 3 4,0 0 0,1 0 1,0 1-1,1 1 1,0 0-1,-10 17 0,15-21 9,1 0-1,1 1 1,0 0-1,1 0 1,0 0-1,0 1 0,2-1 1,-1 1-1,1 0 1,-1 17-1,3-25-28,1 0 0,0 0 1,1 0-1,-1 0 0,1-1 0,-1 1 0,1 0 1,1 0-1,-1 0 0,0-1 0,1 1 0,0 0 1,0-1-1,0 0 0,0 1 0,0-1 0,1 0 0,-1 0 1,1 0-1,0-1 0,0 1 0,0-1 0,7 5 1,-5-4-44,1 0 0,0-1 0,0 1 1,0-1-1,1-1 0,-1 1 0,0-1 1,1 0-1,-1 0 0,1-1 1,-1 0-1,1 0 0,-1 0 0,9-3 1,-2 0-7,-1 0 0,21-9 1,28-16-209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81 162 18212,'-9'5'608,"-1"1"-1,1 0 1,0 1 0,0 0 0,-12 12 0,20-17-517,0-1 0,0 0 1,-1 1-1,1-1 1,0 1-1,0 0 0,0-1 1,1 1-1,-1 0 1,0-1-1,1 1 0,-1 0 1,1 0-1,-1 0 1,1 0-1,0 0 0,0 2 1,1-3 6,-1 1 1,1-1-1,0 1 1,-1 0-1,1-1 1,0 1-1,0-1 1,0 0-1,0 1 1,1-1-1,-1 0 1,0 0-1,1 0 1,-1 0-1,0 0 1,1 0-1,-1 0 1,1 0-1,0 0 1,-1-1 0,1 1-1,2 0 1,4 1 24,0 0 1,0-1-1,-1 1 1,1-2-1,0 1 1,0-1-1,0 0 1,0-1-1,0 0 1,11-3-1,7-2 83,47-18 1,-43 12-167,-1-1 1,46-28 0,-63 34-55,-1-1 0,0 0 0,-1-1 0,1-1 0,-2 1 0,1-2 0,-2 1 0,15-22 0,-20 27 4,-1 0-1,1 0 1,-1 0 0,0 0 0,1-7 0,-3 11 7,1 0 0,-1 0 0,0 0 1,0 0-1,0 0 0,0 0 0,0 0 0,0 0 0,0-1 0,0 1 0,0 0 0,0 0 0,0 0 0,-1 0 0,1 0 0,-1 0 0,1 0 0,-1 0 1,1 0-1,-1 0 0,1 0 0,-1 0 0,0 0 0,0 0 0,1 1 0,-1-1 0,0 0 0,0 1 0,0-1 0,0 0 0,0 1 0,0-1 0,-1 0 1,-2 0-2,-1 0 0,1 0 1,-1 0-1,0 1 1,1 0-1,-1 0 1,0 0-1,1 0 1,-1 1-1,0 0 1,1 0-1,-1 0 1,1 0-1,0 1 1,-1 0-1,1 0 0,-6 3 1,-5 4 5,1 0 0,-1 1 0,-18 17 0,0 3 51,-55 64 0,74-77-18,2 0 0,0 0-1,1 2 1,1-1 0,1 1 0,-9 24 0,16-34-6,-1-1 0,1 1 1,0 0-1,0 15 0,1-22-27,1 1 1,0-1-1,0 0 1,1 1-1,-1-1 1,0 0 0,1 1-1,0-1 1,-1 0-1,1 1 1,0-1-1,0 0 1,0 0-1,0 0 1,1 0 0,-1 0-1,1 0 1,-1 0-1,1 0 1,0-1-1,-1 1 1,1-1-1,3 3 1,0-2-48,0 0 1,1 0-1,-1 0 0,1 0 0,-1-1 1,1 0-1,0 0 0,-1-1 1,1 1-1,0-1 0,7-1 1,10-2-12,32-7 0,-52 10 70,33-9-80,0-1 0,37-16 0,4-7-166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67 16179,'3'-3'423,"0"-1"0,0 1 0,0-1-1,-1 0 1,1 0 0,-1 0 0,3-6-1,-5 9-329,0 0 0,1 0 0,-1 1 1,0-1-1,0 0 0,1 0 0,-1 0 0,0 0 0,0 0 0,0 0 0,0 0 0,0 0 0,0 0 0,-1 1 0,1-1 0,0 0 0,0 0 0,-1 0 0,1 0 1,0 0-1,-1 1 0,1-1 0,-1 0 0,1 0 0,-1 1 0,0-1 0,1 0 0,-1 1 0,1-1 0,-1 0 0,0 1 0,0-1 0,1 1 0,-1-1 0,0 1 1,0-1-1,0 1 0,0 0 0,1 0 0,-1-1 0,0 1 0,0 0 0,0 0 0,-2 0 0,-2-1 74,-1 1 1,1 0-1,-1 0 0,1 1 0,-1 0 1,1 0-1,0 0 0,-1 0 0,1 1 0,0 0 1,0 0-1,0 0 0,0 1 0,0 0 1,1 0-1,-1 0 0,1 0 0,-7 7 1,-2 2-109,1 1 1,1 0 0,0 0 0,-16 26 0,20-28-45,1 1-1,1 0 1,-1 0 0,2 0 0,0 0-1,0 1 1,1-1 0,1 1 0,0 0-1,1 0 1,0 0 0,1 0 0,3 25 0,-3-35-30,1 0 1,0 0-1,0 0 1,0 0-1,0 0 1,0-1 0,0 1-1,1 0 1,-1 0-1,1-1 1,0 1-1,0-1 1,0 0 0,0 1-1,0-1 1,1 0-1,-1 0 1,1 0-1,-1-1 1,1 1 0,0 0-1,-1-1 1,1 0-1,0 0 1,0 0-1,0 0 1,0 0 0,0 0-1,0-1 1,0 0-1,0 1 1,0-1-1,1 0 1,3-1 0,6 0 2,-1-1 0,1 0 0,0-1 0,-1-1 0,0 0 0,24-11 0,-3-2-12,-1-3-1,32-24 0,4-4-147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17300,'-12'6'447,"0"1"-1,1-1 1,0 2 0,0-1 0,1 2 0,0-1 0,1 2 0,-1-1 0,2 1 0,-1 0 0,2 1-1,-1 0 1,1 0 0,1 1 0,0 0 0,1 0 0,0 0 0,1 0 0,-4 16 0,8-24-389,-1 0 1,1 0 0,0 0 0,0 0 0,0 0-1,1 0 1,-1 0 0,1 0 0,0 0-1,0 0 1,0 0 0,0 0 0,4 5 0,-4-7-35,0 0 0,1 0 0,0 0 0,-1-1 0,1 1 0,0 0 0,0-1 0,0 1 0,0-1 0,0 1 0,0-1 0,0 0 0,1 0 0,-1 0 0,0 0 1,1-1-1,-1 1 0,1 0 0,-1-1 0,0 0 0,1 1 0,3-1 0,5-1 8,-1 0-1,1 0 1,0-1-1,-1 0 1,1-1 0,-1 0-1,0-1 1,15-7-1,76-48 33,-76 43-41,12-8-28,-25 15-10,0 0 0,0 2 0,26-12 1,-37 18 17,0 1 0,0-1-1,0 1 1,1-1 0,-1 1 0,0-1 0,0 1 0,1 0 0,-1 0 0,0 0 0,1 0 0,-1 0 0,0 0 0,0 0 0,1 0 0,-1 0 0,0 1-1,1-1 1,-1 0 0,0 1 0,0-1 0,0 1 0,1-1 0,-1 1 0,0 0 0,0-1 0,0 1 0,0 0 0,0 0 0,0 0 0,0 0 0,0 0 0,-1 0-1,1 0 1,0 0 0,-1 0 0,1 0 0,0 1 0,-1-1 0,1 2 0,2 7 54,-1-1 1,-1 1-1,1-1 1,-1 19-1,2 8 138,-2-35-185,-1 1 0,1-1 0,-1 0 0,1 0 0,0 0 0,-1 1 0,1-1 0,0 0-1,0 0 1,0 0 0,0 0 0,0 0 0,0 0 0,0-1 0,0 1 0,0 0 0,0 0-1,1-1 1,-1 1 0,0-1 0,0 1 0,1-1 0,-1 0 0,0 1 0,0-1 0,1 0-1,-1 0 1,1 0 0,-1 0 0,0 0 0,1 0 0,-1 0 0,2-1 0,6 0 25,-1-1 0,1-1 0,-1 1 0,9-5 0,-10 4-16,36-15 51,40-26-1,-56 29-91,0 0-1,0 2 1,1 1-1,57-16 1,-81 27 11,-1 0 1,1 1-1,-1-1 1,1 1-1,-1 0 1,1 0-1,0 0 0,-1 0 1,1 1-1,-1-1 1,1 1-1,-1 0 1,1 0-1,-1 0 1,1 1-1,-1-1 0,0 1 1,4 2-1,-4-1 8,0 0-1,-1 0 1,1 0 0,0 0-1,-1 1 1,0-1-1,0 1 1,0 0-1,0 0 1,-1-1 0,1 1-1,-1 0 1,0 0-1,1 7 1,0 2 7,-1-3 12,0-1 0,1 0 0,6 17 0,-7-25-12,-1 1 1,1-1 0,-1 0 0,1 0 0,-1 1-1,1-1 1,0 0 0,0 0 0,0 0 0,-1 0-1,1 0 1,0 0 0,0 0 0,0 0 0,0 0-1,1-1 1,-1 1 0,0 0 0,0-1-1,0 1 1,1-1 0,-1 1 0,0-1 0,1 1-1,-1-1 1,0 0 0,1 0 0,-1 0 0,0 0-1,1 0 1,-1 0 0,0 0 0,3-1 0,9-3 5,1-1 1,-1-1 0,0 0-1,-1-1 1,23-17 0,-25 17-46,0 0 0,1 0 0,0 1 0,0 0 0,0 1 0,1 0 0,0 1 0,15-3 0,-26 6 13,0 1 0,0 0 1,0 0-1,-1 0 0,1 0 1,0 0-1,0 0 0,0 0 0,0 0 1,0 1-1,0-1 0,0 0 1,0 0-1,-1 1 0,1-1 0,0 1 1,0-1-1,0 1 0,-1-1 0,1 1 1,0-1-1,-1 1 0,1 0 1,0-1-1,-1 1 0,1 0 0,-1-1 1,1 1-1,-1 0 0,1 0 1,-1 0-1,0 0 0,1-1 0,-1 1 1,0 1-1,1-1-2,-1-1 0,0 1-1,0 0 1,0 0 0,0-1-1,0 1 1,0 0 0,0-1 0,-1 1-1,1 0 1,0-1 0,0 1 0,0 0-1,-1-1 1,1 1 0,0-1-1,-1 1 1,1-1 0,0 1 0,-1 0-1,1-1 1,-1 1 0,1-1 0,-1 1-1,1-1 1,-1 0 0,1 1-1,-1-1 1,1 0 0,-1 1 0,0-1-1,1 0 1,-1 0 0,0 1 0,1-1-1,-1 0 1,0 0 0,1 0-1,-1 0 1,0 0 0,1 0 0,-1 0-1,0 0 1,-15-3-289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19636,'-1'1'288,"1"1"-1,-1 0 1,0 0-1,1 0 0,-1-1 1,0 1-1,0 0 1,0-1-1,-1 1 1,-1 2-1,-9 16 1326,12-20-1596,0 1 1,0-1-1,0 1 0,0-1 0,0 1 0,0-1 1,0 1-1,0-1 0,0 1 0,0-1 1,0 1-1,1-1 0,-1 1 0,0-1 0,0 1 1,1-1-1,-1 1 0,0-1 0,1 1 1,-1-1-1,0 0 0,1 1 0,-1-1 0,1 0 1,-1 1-1,0-1 0,1 0 0,-1 0 0,1 1 1,-1-1-1,1 0 0,-1 0 0,1 0 1,-1 0-1,1 1 0,0-1 0,0 0 0,5 1-33,0 1 0,-1 1 0,1-1 0,-1 1 0,1 0 0,-1 0 0,0 0 0,0 1 0,-1 0 1,1 0-1,-1 0 0,0 0 0,6 8 0,-8-9 32,-1-1 0,1 1 0,-1 0 0,0-1 0,0 1 0,0 0 0,0 0 0,0 0 0,0 0 0,-1 0 1,1 0-1,-1 0 0,0 0 0,0 0 0,0 0 0,-1 0 0,1 0 0,-1 0 0,1 0 0,-1 0 0,0 0 0,0 0 1,0 0-1,-1-1 0,1 1 0,-1 0 0,1-1 0,-4 4 0,1-1-101,-1 0-1,1-1 0,-1 0 1,0 0-1,0-1 1,0 1-1,-1-1 1,1 0-1,-1-1 1,0 1-1,1-1 1,-1 0-1,0 0 0,-1-1 1,1 0-1,0 0 1,0-1-1,0 1 1,0-1-1,-8-1 1,-23-4-254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33 11314,'1'-1'198,"-1"0"0,0 0 0,1 0 0,-1 0 0,0 0 0,0 0 0,0 0 0,0 0 0,0 0 0,0 0 0,0 0 0,-1 0 0,1 0 0,0 0 0,0 0 0,-1 1 0,1-1 0,0 0 0,-1 0 0,1 0 0,-1 0 0,0 0 0,1 1 0,-2-3 0,0 2 97,1 0 1,-1 1-1,1-1 1,-1 0-1,0 0 0,1 1 1,-1-1-1,0 1 1,0-1-1,1 1 0,-1 0 1,-3 0-1,-1 0 167,1 0 1,-1 0-1,1 1 0,-1 0 1,1 0-1,0 0 0,-11 5 0,5 1-319,1 0 1,0 1-1,0 0 0,1 1 0,0 0 0,0 1 0,1 0 0,0 0 0,1 0 0,0 1 0,1 0 0,0 1 0,1 0 0,-7 21 0,11-29-138,0-1 0,0 1 1,1-1-1,-1 1 0,1-1 0,0 1 0,0-1 0,1 1 0,0 5 1,0-8-5,-1 0 1,0 0-1,1 0 1,-1 0-1,1-1 1,-1 1-1,1 0 1,-1 0-1,1-1 1,-1 1-1,1 0 1,0-1-1,0 1 1,-1-1-1,1 1 1,0-1-1,0 1 1,-1-1-1,1 1 1,0-1-1,0 0 1,0 1-1,0-1 1,0 0 0,0 0-1,0 0 1,0 0-1,-1 0 1,1 0-1,0 0 1,0 0-1,0 0 1,0 0-1,0 0 1,0-1-1,0 1 1,0 0-1,0-1 1,1 0-1,14-5 14,0-2-1,-1 0 1,29-19 0,-25 14-5,40-19 1,-54 30-3,1-1-1,0 1 0,0 1 1,0-1-1,0 1 0,0 0 1,0 0-1,0 1 0,1 0 1,-1 0-1,10 1 0,-11 1 20,-1-1 0,0 1 0,1 0 0,-1 0 0,0 0 1,0 1-1,0-1 0,0 1 0,0 0 0,-1 0 0,1 0 0,-1 1 0,0-1 0,5 8 0,-6-7 5,1-1 1,-1 1-1,1-1 1,0 0-1,1 1 1,-1-1-1,0-1 0,1 1 1,-1 0-1,1-1 1,0 0-1,0 0 1,0 0-1,0 0 0,0-1 1,1 0-1,6 2 1,-5-3-10,0 0 0,-1-1 0,1 1 0,-1-1 0,1 0 0,-1-1 1,1 1-1,8-5 0,43-24 21,-25 13-45,-22 12-3,7-5-18,1 1 0,0 1-1,0 1 1,1 1 0,30-7-1,-48 13 17,1-1 1,0 1-1,0 0 0,0 0 1,-1 0-1,1 1 0,0-1 1,0 0-1,-1 1 0,1-1 1,0 1-1,-1-1 0,1 1 1,0 0-1,-1 0 0,1 0 1,-1 0-1,1 0 0,-1 0 0,1 0 1,-1 0-1,0 0 0,2 3 1,1 2 3,-1 0 0,0 0 0,0 0 0,4 13 0,8 14 33,-14-32-27,0 0 0,0 0 0,0 0 0,0 0 0,0 0 0,1 0-1,-1-1 1,0 1 0,1 0 0,-1-1 0,0 1 0,1-1-1,-1 1 1,0-1 0,1 0 0,-1 1 0,1-1 0,-1 0-1,1 0 1,-1 0 0,1 0 0,-1 0 0,1-1 0,-1 1-1,0 0 1,1-1 0,2 0 0,4-2 8,-1 0 1,1-1-1,10-6 0,-17 9-11,24-15-32,-2-1-1,0-2 1,24-24 0,25-21-219,-72 64 249,0 0 0,0 0 0,0-1 0,0 1-1,0 0 1,0 0 0,0 0 0,1 0 0,-1 0 0,0 0 0,0 0-1,0 0 1,0-1 0,0 1 0,1 0 0,-1 0 0,0 0 0,0 0-1,0 0 1,0 0 0,1 0 0,-1 0 0,0 0 0,0 0 0,0 0-1,0 0 1,1 0 0,-1 0 0,0 0 0,0 0 0,0 0 0,0 0-1,0 0 1,1 1 0,-1-1 0,0 0 0,0 0 0,0 0 0,0 0-1,1 0 1,0 9 25,-5 10 75,4-18-95,-3 10 101,1 1-1,0-1 1,1 1-1,0-1 1,1 15-1,0-24-86,0 0-1,0 0 1,1-1-1,-1 1 1,0 0 0,1 0-1,-1 0 1,1 0-1,0-1 1,-1 1-1,1 0 1,0 0-1,0-1 1,0 1-1,0-1 1,0 1-1,1-1 1,-1 1-1,0-1 1,1 0-1,-1 0 1,1 1-1,-1-1 1,1 0-1,0 0 1,-1-1-1,1 1 1,0 0-1,0 0 1,-1-1 0,1 1-1,0-1 1,0 0-1,0 0 1,0 1-1,0-1 1,0 0-1,0 0 1,-1-1-1,4 1 1,1-1-69,0 0 0,0 0 0,0 0 0,0 0 0,0-1 0,-1 0 0,1 0 0,0-1 0,-1 0 0,0 1 0,1-2 0,4-3 0,-9 5-599,-14 17-2949,-4-7 2075,14-8 596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19644,'-1'-6'1913,"-7"1"-1297,2 3-224,3 1 720,1 1-704,4 0-80,4 5-192,2 1-184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22053,'-30'8'1281,"0"0"1,-40 19-1,59-22-1171,0 0-1,0 0 1,1 2-1,0-1 0,0 1 1,1 0-1,0 1 0,0 0 1,-9 13-1,15-18-110,0 1 0,1 0-1,-1 0 1,1 0 0,0 0 0,1 0 0,-1 0-1,1 1 1,0-1 0,0 1 0,0-1 0,0 1-1,1-1 1,0 1 0,0-1 0,0 1-1,1 7 1,1-6-9,0 0 0,0 0 0,0 0 0,1-1 0,-1 1 0,1-1 0,1 1 0,-1-1 0,1 0 0,0 0 0,8 7 0,-5-5-40,0-2 0,-1 1 0,2-1 0,-1 0 0,1 0 0,-1-1 0,1 0 0,0 0 0,1-1 0,-1 0 0,1-1 0,-1 0 0,1 0 0,0-1 0,0 0 0,0 0 0,-1-1 0,12-1 0,-14 0 18,1-1 0,-1 0 1,0 0-1,9-4 0,24-17-151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19 19268,'0'-1'118,"0"0"1,-1 0-1,1 0 0,-1 0 1,1-1-1,-1 1 0,1 0 0,-1 0 1,0 0-1,0 0 0,1 0 1,-1 0-1,0 0 0,0 1 0,0-1 1,0 0-1,0 0 0,-1 0 1,1 1-72,-1 0 1,1 0-1,0 0 1,0 1 0,0-1-1,0 0 1,0 0 0,0 1-1,0-1 1,0 1 0,0-1-1,1 1 1,-1-1 0,0 1-1,0-1 1,0 1-1,0 0 1,1 0 0,-1-1-1,0 1 1,1 0 0,-1 0-1,0 0 1,1 0 0,-1 2-1,-10 14 707,1 1-1,0 0 1,-11 32 0,-15 66 456,32-102-1093,-14 57 296,3 0-1,3 1 0,4 0 1,2 1-1,5 73 0,1-141-381,-1 1 0,2-1 0,-1 1 0,1-1 0,-1 1 0,1-1 0,1 0 0,-1 1 0,1-1 0,0 0 0,0 0 0,3 5 0,-4-10-27,-1 1 0,0-1 0,1 0 1,-1 1-1,0-1 0,1 1 0,-1-1 0,1 0 0,-1 1 0,1-1 0,-1 0 1,1 0-1,-1 1 0,1-1 0,-1 0 0,1 0 0,-1 1 0,1-1 1,-1 0-1,1 0 0,-1 0 0,1 0 0,-1 0 0,1 0 0,0 0 0,-1 0 1,1 0-1,-1 0 0,1 0 0,-1-1 0,1 1 0,-1 0 0,1 0 0,-1 0 1,1-1-1,-1 1 0,1 0 0,-1-1 0,1 1 0,-1 0 0,0-1 0,1 1 1,-1-1-1,1 1 0,-1 0 0,0-1 0,0 1 0,1-1 0,-1 1 1,0-1-1,0 1 0,1-1 0,-1 1 0,0-1 0,0 0 0,0 0 0,10-33 84,-10 34-86,7-48 10,-1 1-1,-3 0 0,-2-1 0,-2 0 0,-11-73 0,11 111-33,0 3-8,1 0 1,-1 0-1,-1 0 0,1 1 1,-1-1-1,0 1 0,-1-1 1,0 1-1,-5-9 0,8 15 28,0 0 0,0 0-1,0 0 1,0 0 0,0 0-1,0 0 1,0 0-1,0 1 1,0-1 0,0 0-1,0 0 1,0 0-1,0 0 1,0 0 0,0 0-1,0 0 1,0 0 0,0 0-1,0 0 1,0 0-1,0 1 1,0-1 0,0 0-1,0 0 1,0 0 0,0 0-1,0 0 1,0 0-1,0 0 1,0 0 0,0 0-1,0 0 1,-1 0-1,1 0 1,0 0 0,0 0-1,0 0 1,0 0 0,0 0-1,0 0 1,0 0-1,0 0 1,0 0 0,0 0-1,0 0 1,0 0 0,-1 0-1,1 0 1,0 0-1,0 0 1,0 0 0,0 0-1,0 0 1,0 0-1,0 0 1,0 0 0,0 0-1,-1 0 1,4 10-118,1-5 31,-1 0-1,0 0 1,1-1-1,0 1 0,0-1 1,0 0-1,1 0 1,-1 0-1,1-1 0,0 0 1,0 0-1,9 4 1,-6-4-154,0 0 0,1-1 0,-1 0 0,1 0 1,0-1-1,-1 0 0,17-1 0,-2-1-550,1-2 1,-1-1-1,0-1 1,0-2-1,34-12 0,-11-1-352,-1-1 0,-1-3-1,0-1 1,46-37 0,-114 81 4958,-27 27 0,41-37-3401,1 1-1,0 0 1,1 1 0,0 0-1,1 0 1,-11 22-1,18-32-385,-1 0-1,1-1 0,0 1 1,0 0-1,-1 0 0,1 0 1,0-1-1,0 1 1,0 0-1,0 0 0,0 0 1,0-1-1,0 1 0,0 0 1,0 0-1,0 0 0,0 0 1,1-1-1,-1 1 0,0 0 1,1 0-1,-1-1 0,0 1 1,2 1-1,-1-1 1,0 0 0,0 0 0,0 0 0,0-1 0,1 1 0,-1 0 0,1 0 1,-1-1-1,0 1 0,1-1 0,-1 1 0,3-1 0,6 2 25,0-1 1,0-1-1,14 0 1,-19 0-40,142-16-8,-8 0-80,-128 16 34,-6 0 89,0 0 1,0-1 0,0 1 0,0-1-1,8-2 1,-12 3-23,0 0 1,0-1-1,0 1 0,-1-1 0,1 1 0,0-1 0,0 1 1,-1-1-1,1 1 0,0-1 0,-1 1 0,1-1 0,-1 0 1,1 0-1,-1 1 0,1-1 0,-1 0 0,1 0 0,-1 1 1,0-1-1,1 0 0,-1 0 0,0 0 0,0 0 1,0 0-1,1 1 0,-1-1 0,0 0 0,0 0 0,0 0 1,-1 0-1,1 0 0,0 0 0,0 0 0,0 1 0,-1-1 1,1 0-1,-1-1 0,-9-23 427,-14-27 0,-6-13-361,24 49-96,3 12-10,1-1-1,0 0 1,0 0-1,1 0 1,0-1-1,-2-9 0,3 15 15,0-1-1,0 1 1,0 0 0,0-1-1,0 1 1,0 0-1,0-1 1,1 1-1,-1-1 1,0 1-1,0 0 1,0-1-1,0 1 1,0 0 0,1-1-1,-1 1 1,0 0-1,0-1 1,1 1-1,-1 0 1,0 0-1,0-1 1,1 1-1,-1 0 1,0 0-1,1 0 1,-1-1 0,0 1-1,1 0 1,-1 0-1,0 0 1,1 0-1,-1 0 1,1 0-1,-1-1 1,0 1-1,1 0 1,-1 0-1,1 1 1,15 2-2,-16-3 0,37 12-25,1-1 0,0-2 0,65 7 0,-86-15 11,0 0-1,0-1 1,0-1 0,0-1-1,0 0 1,0-2 0,0 1 0,-1-2-1,1 0 1,28-15 0,24-20-13,-69 40 30,0 0 0,0 0 0,0 0-1,0 0 1,0 0 0,0 1 0,0-1-1,0 0 1,0 0 0,0 0 0,0 0-1,0 0 1,0 0 0,0 0 0,0 1 0,0-1-1,0 0 1,0 0 0,0 0 0,1 0-1,-1 0 1,0 0 0,0 0 0,0 0-1,0 0 1,0 1 0,0-1 0,0 0 0,0 0-1,1 0 1,-1 0 0,0 0 0,0 0-1,0 0 1,0 0 0,0 0 0,0 0-1,1 0 1,-1 0 0,0 0 0,0 0-1,0 0 1,0 0 0,0 0 0,0 0 0,0 0-1,1 0 1,-1 0 0,0 0 0,0-1-1,-13 20 9,0 0 0,-16 36 0,25-47-36,-3 9 71,0 0 0,-5 23-1,10-36-67,1 0 0,1 0 1,-1 1-1,1-1 0,-1 0 0,1 0 0,0 0 0,1 0 0,-1 0 0,1 0 0,0 1 0,0-1 0,0 0 0,0-1 0,1 1 0,2 4 0,-4-8-9,0 1 0,0-1 0,0 0 0,0 0 0,0 1 1,0-1-1,0 0 0,1 0 0,-1 0 0,0 1 0,0-1 0,0 0 0,0 0 0,1 0 0,-1 0 0,0 1 0,0-1 0,0 0 0,1 0 0,-1 0 0,0 0 0,0 0 0,1 0 0,-1 0 0,0 0 0,0 1 0,1-1 0,-1 0 1,0 0-1,0 0 0,1 0 0,-1 0 0,0 0 0,0-1 0,1 1 0,-1 0 0,0 0 0,0 0 0,0 0 0,1 0 0,-1 0 0,0 0 0,0 0 0,1-1 0,-1 1 0,0 0 0,0 0 0,0 0 0,0 0 0,1-1 0,-1 1 1,0 0-1,0 0 0,0 0 0,0-1 0,1 1 0,4-13-462,-1-6 20,-1-5-146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20580,'0'18'1913,"11"-4"-1361,1 3-200,8-2 544,6 4-552,8 2-856,-2-2 1656,11-6-1184,1 3-112,2-3-48</inkml:trace>
  <inkml:trace contextRef="#ctx0" brushRef="#br0" timeOffset="1">527 237 16452,'-1'2'179,"0"-1"1,1 1 0,-1-1 0,0 1 0,0-1-1,0 0 1,0 0 0,-1 1 0,1-1 0,0 0-1,0 0 1,-1 0 0,1 0 0,-1-1 0,1 1-1,-1 0 1,1 0 0,-4 0 0,-35 9 1248,23-6-170,-20 6 98,0 2-1,-35 17 1,56-22-1140,1 1 1,0 1-1,1 0 1,0 0 0,0 2-1,-24 23 1,34-30-216,1 0 1,-1 1-1,1-1 1,0 1-1,0-1 0,1 1 1,-1 0-1,1 0 1,-2 7-1,3-10-26,1-1 0,0 1-1,0-1 1,0 1-1,0 0 1,0-1-1,0 1 1,0-1 0,1 1-1,-1-1 1,1 1-1,-1-1 1,1 1 0,-1-1-1,1 1 1,0-1-1,0 0 1,0 1 0,0-1-1,0 0 1,0 0-1,0 0 1,0 1-1,0-1 1,0 0 0,1-1-1,-1 1 1,0 0-1,1 0 1,-1 0 0,0-1-1,1 1 1,-1-1-1,1 1 1,0-1 0,1 1-1,7 1-64,1 1 0,22 1-1,-3-4-227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45 15115,'50'-38'7514,"-50"38"-7460,0 0 1,1 0 0,-1 0-1,0 0 1,0 0-1,0-1 1,0 1-1,0 0 1,0 0 0,0 0-1,1 0 1,-1 0-1,0 0 1,0 0-1,0-1 1,0 1 0,0 0-1,0 0 1,0 0-1,0 0 1,0 0-1,0-1 1,0 1-1,0 0 1,0 0 0,0 0-1,0 0 1,0-1-1,0 1 1,0 0-1,0 0 1,0 0 0,0 0-1,0 0 1,0 0-1,0-1 1,0 1-1,-1 0 1,1 0 0,0 0-1,0 0 1,0 0-1,0 0 1,0-1-1,0 1 1,0 0 0,0 0-1,-1 0 1,1 0-1,0 0 1,0 0-1,0 0 1,0 0 0,0 0-1,-1 0 1,1 0-1,0 0 1,0 0-1,0 0 1,0 0 0,0 0-1,-1 0 1,1 0-1,0 0 1,0 0-1,0 0 1,-1 0-1,-12 1 1164,-13 8-819,1 2 0,1 0 0,-38 25 0,40-23-335,2-1-24,0 1 0,1 1 0,0 1 0,1 1 0,1 0 0,0 2 0,1 0 0,-20 30 0,33-43-15,0 0-1,0 0 1,1 1 0,0-1 0,0 1-1,0-1 1,0 1 0,0 10-1,1-14-14,1 0 0,0 0 0,0 0 0,1 0 0,-1 0 0,0 0 0,1 0 0,-1-1 0,1 1 0,-1 0 0,1 0-1,0 0 1,0 0 0,0-1 0,0 1 0,0 0 0,0-1 0,0 1 0,1-1 0,-1 1 0,1-1 0,-1 0 0,1 1 0,-1-1-1,1 0 1,0 0 0,-1 0 0,1 0 0,2 0 0,4 2-11,1-1-1,-1 0 1,0-1-1,1 1 1,-1-2-1,1 1 1,-1-1 0,1-1-1,12-1 1,80-20-659,-88 19 511,33-10-776,0-3-1,-1-1 1,51-29-1,-61 26 71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0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78 208 15259,'-1'1'258,"0"0"-1,0-1 0,0 1 0,0 0 1,0 0-1,0 0 0,0 0 1,0 0-1,0 1 0,0-1 1,0 0-1,1 0 0,-1 1 0,1-1 1,-1 0-1,1 1 0,-1-1 1,1 0-1,0 1 0,-1 2 1,2-3-65,-1 0 0,0 0 0,1 0 0,-1 0 0,1 0 0,-1-1 0,1 1 0,0 0 0,-1 0 0,1 0 0,0 0 1,0-1-1,-1 1 0,1 0 0,0-1 0,0 1 0,0-1 0,0 1 0,0-1 0,2 1 0,3 2 188,1-1 0,0 0 0,0-1 0,0 1-1,1-1 1,9 0 0,1-2-219,0-1 0,0 0 1,0-1-1,-1-1 0,0 0 0,31-13 0,-34 11-156,-1 0-1,0-1 1,0 0-1,0-1 1,-1-1-1,0 0 1,-1-1-1,16-16 0,-24 22-13,1-1 0,-1 1 1,0-1-1,0 0 0,0 0 0,-1 0 0,0 0 0,0 0 0,0-1 0,2-9 0,-4 13 2,0 0 0,1-1 1,-1 1-1,0 0 1,-1-1-1,1 1 0,0 0 1,-1-1-1,1 1 0,-1 0 1,0 0-1,0-1 1,0 1-1,0 0 0,0 0 1,0 0-1,0 0 0,-1 0 1,1 0-1,-1 1 0,1-1 1,-1 0-1,0 1 1,0-1-1,0 1 0,0-1 1,-2 0-1,-3-2-4,1 1-1,-1 1 1,0-1 0,0 1-1,0 0 1,0 1-1,0-1 1,0 1 0,0 1-1,-11 0 1,5 0-1,1 2 0,-1 0 1,1 0-1,0 1 0,-18 7 1,6 0 42,2 1 1,0 0 0,0 2-1,1 0 1,-28 24-1,46-34-17,-12 9 103,-21 23 0,33-31-90,0-1-1,0 1 0,0 0 0,1 0 0,0 0 0,-1 1 0,1-1 0,0 0 0,1 1 0,-1-1 0,0 8 1,2-10-29,0 0 1,0-1 0,0 1 0,0 0 0,1-1 0,-1 1-1,0 0 1,1-1 0,0 1 0,-1-1 0,1 1 0,0-1-1,0 1 1,0-1 0,0 1 0,0-1 0,0 0 0,0 0-1,0 1 1,0-1 0,1 0 0,-1 0 0,1 0 0,-1 0-1,0-1 1,1 1 0,0 0 0,-1-1 0,1 1 0,-1 0-1,1-1 1,2 1 0,7 1-304,-1 0 1,1 0-1,18 0 0,-6-3-1613,44-5-1,-43 4 1111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 14107,'-1'-2'400,"0"1"0,0 0 0,-1-1-1,1 1 1,-1 0 0,1 0 0,-1 0 0,1 0 0,-1 0 0,0 0 0,0 0-1,1 1 1,-1-1 0,0 1 0,-3-1 0,2 0-12,-1 1-1,0 0 1,0 0-1,0 0 1,0 1 0,1-1-1,-6 3 1,-7 2 145,1 1 1,-29 15 0,20-8 305,-1-3-462,12-4-230,0 0 1,0 0 0,0 1-1,1 1 1,0 0 0,-15 13 0,26-20-138,0 0 1,0-1 0,0 1 0,0 0 0,0 0-1,1 1 1,-1-1 0,0 0 0,0 0 0,1 0 0,-1 0-1,1 1 1,-1-1 0,1 0 0,-1 1 0,1-1-1,0 2 1,0-2-14,0 0 0,0-1 0,0 1 0,1 0 0,-1-1 0,0 1 0,1 0 0,-1-1 0,0 1 0,1 0 0,-1-1 1,1 1-1,-1 0 0,1-1 0,0 1 0,-1-1 0,1 1 0,-1-1 0,1 0 0,0 1 0,-1-1 0,2 1 0,5 1-95,0 1 0,0-1 0,1 0-1,14 1 1,-16-2 30,103 7-877,-72-6 588,0 1-1,54 12 1,-88-14 389,0 0 1,0 0 0,1 0 0,-1 0 0,0 1-1,0-1 1,0 1 0,0 0 0,4 4-1,-6-6-14,-1 1 0,1-1 0,-1 1 0,0-1 0,1 1-1,-1-1 1,0 1 0,1-1 0,-1 1 0,0-1 0,0 1-1,0 0 1,0-1 0,1 1 0,-1-1 0,0 1 0,0 0-1,0-1 1,0 1 0,0-1 0,0 1 0,-1 0 0,1 1 12,-1-1 0,1 0 0,-1 0 0,0 0 0,0 0 0,1 0 0,-1 0 0,0 0 0,0 0 0,0 0 0,0 0 0,0 0 0,0-1 0,-2 2 0,-31 15 454,0-1 0,-2-2 0,-59 16 0,69-22-437,8-2-645,0-1 0,0-1 0,0-1 0,-1 0 0,-24 0 1,22-7 8,9-5-264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9 200 16980,'-2'-3'217,"1"0"0,0 0 0,0 1 0,0-1 0,1 0 0,-1 0 0,0 0 0,1 0 0,0 0 0,0 0 1,0-1-1,0 1 0,1 0 0,-1 0 0,2-4 0,0 2 91,0 0 1,0 0-1,0 0 0,1 0 0,0 0 1,0 1-1,7-9 0,0 2 159,1 1-1,0 1 0,0-1 1,1 2-1,20-12 0,-22 15-281,0 0 0,1 0 0,-1 1 0,1 0 0,22-4 0,-30 8-155,0-1 0,0 1 1,0 0-1,0 0 0,0 0 1,0 0-1,0 1 0,-1-1 1,1 1-1,0 0 0,0 0 0,3 1 1,-5-1-18,1 0 0,0 1 1,-1-1-1,1 0 0,-1 0 1,0 1-1,1-1 0,-1 1 1,0-1-1,0 1 0,0 0 1,0 0-1,0-1 0,0 1 1,-1 0-1,1 0 0,-1 0 1,1 0-1,-1-1 0,1 4 1,-1 3 3,1-1 1,-1 1 0,0 0 0,-1 0 0,0 0 0,0 0 0,-1-1 0,0 1 0,-4 8 0,-4 11-4,-18 29 0,8-16 27,12-23-26,-13 32 32,21-48-45,0-1 0,-1 1 1,1-1-1,0 1 0,0 0 0,0-1 0,0 1 0,0 0 0,0-1 0,0 1 0,0 0 1,0-1-1,0 1 0,0 0 0,0-1 0,0 1 0,0 0 0,0-1 0,1 1 0,-1-1 1,0 1-1,1 0 0,-1-1 0,0 1 0,1-1 0,-1 1 0,0-1 0,1 1 0,-1-1 1,1 1-1,-1-1 0,1 0 0,-1 1 0,1-1 0,0 0 0,-1 1 0,1-1 0,-1 0 1,1 0-1,0 1 0,-1-1 0,1 0 0,0 0 0,0 0 0,3 0 5,0 1 0,0-2 0,0 1 0,-1 0 0,1-1 0,3-1 0,9-2 15,-1-2-1,-1 0 1,1 0-1,-1-2 1,17-11-1,65-49 45,-96 67-66,53-40-2,-1-3 0,51-59 1,-102 103-1,-1 0 1,0 0-1,0-1 1,0 1-1,0 0 0,1 0 1,-1-1-1,0 1 1,0 0-1,1 0 1,-1-1-1,0 1 1,0 0-1,1 0 1,-1 0-1,0 0 0,1-1 1,-1 1-1,0 0 1,1 0-1,-1 0 1,0 0-1,1 0 1,-1 0-1,0 0 1,1 0-1,0 0 0,0 6-20,-3 8 11,0 0 0,-5 16 0,-4 15 7,8-24 23,0 0 0,1 0 0,2 35 0,1-49 11,0 0 1,0-1-1,0 1 1,1-1-1,0 1 1,5 11 0,-5-15 2,0 0 0,-1 0 1,1-1-1,1 1 1,-1 0-1,0-1 1,0 1-1,1-1 0,0 0 1,-1 0-1,1 0 1,0 0-1,0-1 0,5 3 1,-5-3 11,0 1-1,0-1 1,1-1 0,-1 1 0,1 0-1,-1-1 1,1 0 0,-1 0 0,1 0-1,-1 0 1,0 0 0,1-1 0,-1 1 0,1-1-1,3-1 1,-1-1 21,-1 1-1,0-1 0,0 0 1,0 0-1,-1 0 1,1-1-1,-1 0 1,7-6-1,-2-1 28,0 0 0,-1 0 0,0-1 0,0-1 0,-2 1 0,9-21 0,-10 18-56,0 0-1,-1 0 1,2-18-1,-5 25-31,0 0-1,-1 0 0,0 0 0,0 0 0,0 0 0,-1 0 0,-4-15 0,5 22-7,0 0 0,0 1 1,-1-1-1,1 0 0,0 0 0,0 1 1,-1-1-1,1 0 0,-1 1 0,1-1 1,-1 0-1,1 1 0,-1-1 0,1 1 1,-1-1-1,1 1 0,-1-1 0,1 1 1,-1-1-1,0 1 0,1 0 0,-1-1 0,0 1 1,0 0-1,0 0 1,0 0 1,1 0-1,-1 0 0,1 0 1,-1 0-1,1 0 0,-1 0 1,0 1-1,1-1 0,-1 0 1,1 0-1,-1 1 1,1-1-1,-1 0 0,1 1 1,-1-1-1,1 0 0,-1 1 1,1-1-1,0 1 0,-1-1 1,0 2-1,1-1-4,-1-1 0,1 1-1,-1 0 1,1 0 0,0 0 0,-1 0 0,1 0-1,0 0 1,0 0 0,0 0 0,-1 0 0,1 0-1,0 0 1,0 0 0,0 0 0,1 0 0,-1 0 0,0 0-1,0-1 1,0 1 0,1 0 0,-1 0 0,1 0-1,-1 0 1,0 0 0,1 0 0,-1 0 0,1-1-1,0 1 1,-1 0 0,1 0 0,0-1 0,-1 1-1,1-1 1,0 1 0,0 0 0,0-1 0,0 1-1,1 0 1,6 1-84,0 0-1,0 0 1,1-1 0,-1 0-1,1 0 1,-1-1-1,1 0 1,-1 0 0,0-1-1,1 0 1,-1-1-1,0 1 1,11-5 0,23-17-188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16580,'0'6'5106,"1"14"-3031,-1-1-1263,-25 280 3467,-21-4-3361,43-273-844,-1-6-52,2-13-9,1 0 0,1 1-1,-1-1 1,0 0 0,1 1 0,0-1-1,-1 1 1,2 5 0,6-42 227,-2-18-159,0 13-217,-3 0 1,-2-47 0,-4 69-201,4 16 326,0 0 0,0 0 0,-1 0 0,1 0 1,0 0-1,0 0 0,-1 0 0,1 1 1,0-1-1,0 0 0,0 0 0,-1 0 0,1 0 1,0 0-1,0 0 0,0 0 0,-1 1 1,1-1-1,0 0 0,0 0 0,0 0 0,0 0 1,-1 1-1,1-1 0,0 0 0,0 0 1,0 0-1,0 1 0,0-1 0,0 0 1,0 0-1,0 0 0,-1 1 0,-7 25-320,3-9 313,2-17 69,2-12-187,1 8-277,0 1-1,0 0 1,0 0 0,1 0 0,-1-1 0,1 1-1,0 0 1,0 0 0,0 0 0,0 0 0,1 0 0,1-4-1,6-3-588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34 119 15179,'9'-29'1848,"11"-61"0,-21 102-1193,1 0 0,0 0 0,2 13 0,0 10-301,-12 764 1038,1-361-1360,9-411-82,0 8-450,-8 64 0,8-99 461,0 1-1,0-1 0,0 0 0,0 1 0,0-1 0,0 0 0,0 1 0,0-1 1,0 0-1,0 0 0,0 1 0,-1-1 0,1 0 0,0 1 0,0-1 0,0 0 1,0 0-1,-1 1 0,1-1 0,0 0 0,0 0 0,0 0 0,-1 1 0,1-1 1,0 0-1,0 0 0,-1 0 0,1 0 0,0 1 0,-1-1 0,1 0 0,0 0 1,0 0-1,-1 0 0,1 0 0,0 0 0,-1 0 0,1 0 0,0 0 0,-1 0 1,1 0-1,0 0 0,0 0 0,-1 0 0,-12-8-370,11 6 263,-13-10-337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6 218 17452,'-1'-1'239,"0"-1"0,1 0 1,-1 0-1,0 1 0,1-1 1,-1 0-1,1 0 0,0 0 1,0 1-1,-1-1 0,1 0 1,0 0-1,1 0 1,-1 0-1,0 1 0,0-1 1,1 0-1,-1 0 0,1 0 1,0 1-1,-1-1 0,1 0 1,0 1-1,0-1 0,0 1 1,2-3-1,3-5 416,0 1 0,1 0 0,9-9 0,-15 16-606,16-15 440,1 0 0,1 1 1,36-22-1,-45 31-460,0 0-1,1 1 1,-1 0 0,1 1 0,0 0-1,0 1 1,1 1 0,-1-1 0,21 0 0,-29 3-28,-1 0 1,1 0 0,0 0-1,-1 1 1,1-1 0,-1 1 0,1-1-1,-1 1 1,1 0 0,-1 0 0,1 0-1,-1 1 1,0-1 0,0 0 0,0 1-1,1 0 1,-1-1 0,-1 1 0,1 0-1,0 0 1,0 0 0,-1 0 0,1 0-1,-1 1 1,0-1 0,1 0-1,-1 1 1,0-1 0,-1 1 0,1-1-1,0 1 1,0 4 0,0 3 4,0-1 0,0 1 0,-1 0 0,-1-1 0,0 1 0,0-1 0,-5 19 0,-51 130 134,56-155-136,0 1 7,-1 0 0,1 0 0,0 0 0,0 0 0,0 0 0,0 5 0,1-9-9,0 0-1,0 1 1,0-1 0,0 0-1,0 1 1,0-1-1,0 0 1,0 1-1,1-1 1,-1 0 0,0 1-1,0-1 1,0 0-1,0 1 1,0-1-1,1 0 1,-1 0-1,0 1 1,0-1 0,0 0-1,1 1 1,-1-1-1,0 0 1,0 0-1,1 0 1,-1 1-1,0-1 1,1 0 0,0 0-6,0 0 0,0 0 0,0 0 0,0 0 0,0-1 1,0 1-1,0 0 0,0 0 0,0-1 0,0 1 0,0-1 1,0 1-1,0-1 0,0 1 0,0-2 0,2 0 4,1 0-236,-1 0 0,1 0 1,-1-1-1,1 0 0,-1 1 0,0-1 0,0 0 0,0-1 0,-1 1 0,4-6 0,-6 6-325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18124,'-5'24'2480,"-1"2"-1439,-3 7-401,1-1 1456,1 5-824,-1-1-175,3-7-617,1-3-448,4-7-552,4-4-272,2-6-457,1-3-255,-1-7 952,0-5-392,0-2-65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22157,'-4'-2'2032,"-2"2"113,9 3-1433,3 2-1000,5 1-592,1 0 727,3 3-223,4 0-168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233 495 19172,'0'-5'339,"0"0"0,0 0-1,0-1 1,-1 1 0,1 0 0,-1 0-1,0-1 1,-1 1 0,-2-6 0,3 9-261,1 1 0,-1-1 0,0 1 1,0-1-1,0 1 0,-1 0 0,1-1 0,0 1 1,0 0-1,-1 0 0,1 0 0,-1 0 1,1 0-1,-1 0 0,1 0 0,-1 1 0,1-1 1,-1 0-1,0 1 0,1 0 0,-1-1 1,0 1-1,0 0 0,1 0 0,-1 0 0,0 0 1,0 0-1,1 0 0,-1 0 0,0 0 0,-2 1 1,-4 2 22,0 0 0,-1 0 0,1 0 0,1 1 0,-1 1 0,1-1 0,-1 1 0,1 0 0,1 1 0,-1-1 0,1 1 0,-10 12 0,8-8-104,0 1 1,0-1 0,1 2 0,0-1 0,1 1 0,1 0 0,-8 21 0,11-26-5,0 0 0,1 1 0,0-1-1,0 11 1,0-16 6,1 0 0,1 0 0,-1 0 0,0 0-1,0 0 1,1 0 0,-1 0 0,1 0 0,0 0 0,0 0 0,0 0-1,0 0 1,0 0 0,0 0 0,0 0 0,0-1 0,1 1-1,-1-1 1,1 1 0,3 2 0,-1-2 1,0 0 0,1 0-1,-1 0 1,1-1 0,-1 0 0,1 0-1,-1 0 1,1 0 0,0-1 0,0 0 0,0 0-1,-1 0 1,1 0 0,0-1 0,-1 0-1,1 0 1,8-3 0,3-1-3,0-1-1,0-1 1,26-16 0,-12 4 5,-2-1 0,-1-2 0,0-1 0,-2-1 0,-1-1 0,-1-1 0,-1-1 0,-1-1 0,-1-1 1,-2-1-1,-1 0 0,-1-1 0,11-35 0,-21 50-7,-1-1 0,0 0-1,-2-1 1,0 1 0,-1-1 0,1-19 0,-4 31 0,1 0 1,-1 0 0,1 0-1,-2 0 1,1 0 0,-1 0-1,0 0 1,0 1-1,-4-8 1,4 10-1,0 0 0,0 0 1,0 0-1,0 0 0,-1 1 0,0-1 0,1 1 0,-1-1 0,0 1 0,0 0 0,0 0 1,0 1-1,-1-1 0,1 1 0,0-1 0,-7 0 0,0 0-4,0 1 0,1 0-1,-1 1 1,0 0 0,0 1 0,0-1-1,1 2 1,-1 0 0,0 0-1,1 1 1,0 0 0,0 0 0,0 1-1,0 0 1,-13 9 0,12-7 6,-1 1 1,2 0-1,-1 0 1,1 1 0,0 1-1,0-1 1,1 2-1,0-1 1,1 1-1,0 0 1,1 0 0,-7 14-1,12-22 0,0 1 1,0 0-1,0 0 0,1 0 0,-1 0 0,1 0 0,-1 0 0,1 0 1,0 0-1,0 0 0,0 0 0,1-1 0,-1 1 0,1 0 1,-1 0-1,1 0 0,0 0 0,0 0 0,1-1 0,-1 1 0,0 0 1,1-1-1,-1 1 0,1-1 0,0 0 0,0 1 0,0-1 1,3 3-1,7 3-76,-1 1 1,1-2-1,0 1 1,24 9 0,-9-4-100,-9-3 83,0-1 0,-1 2 1,-1 1-1,0 0 0,0 1 0,-1 0 0,14 18 0,-24-26 1,-1 1-1,1 0 1,-1 1-1,-1-1 0,1 1 1,-1-1-1,0 1 0,0 0 1,-1 0-1,0 1 0,-1-1 1,1 0-1,-1 0 1,-1 1-1,1-1 0,-1 1 1,-1-1-1,1 1 0,-1-1 1,0 0-1,-1 1 0,-3 10 1,0-6-78,0-1 1,-1 1 0,-11 16-1,1-7-222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20 14083,'-31'175'5799,"3"-12"-1404,-93 224 172,114-367-4499,-19 70 63,22-76-32,3-12-12,2-5 33,21-89-238,4 0 0,5 2 0,3 1 0,4 1 0,4 3 0,72-111 0,-109 189 87,8-13-101,1 0 0,27-28 0,-37 44 116,-1 1 0,1-1 0,0 1 0,0 0-1,0 0 1,0 0 0,1 0 0,-1 1 0,1 0 0,-1 0 0,1 0 0,0 1 0,0-1-1,0 1 1,0 0 0,0 0 0,0 1 0,8 0 0,-9 1 13,0 0 0,-1 0 1,1 1-1,-1-1 0,1 1 0,-1 0 0,1 0 1,-1 0-1,0 0 0,0 1 0,0-1 1,0 1-1,0 0 0,-1 0 0,1 0 0,-1 0 1,0 1-1,0-1 0,0 0 0,0 1 1,-1-1-1,1 1 0,0 4 0,2 5 15,0-1 0,-1 1 0,-1 0 0,0-1 0,1 25 0,-4-23 41,-1 0 1,0 0-1,0-1 0,-2 1 0,1-1 0,-2 1 0,0-1 0,0 0 1,-2-1-1,1 1 0,-1-1 0,-1-1 0,0 1 0,-1-2 0,-10 12 1,11-15 0,0 1 0,0-1 1,-1-1-1,0 1 0,0-2 1,0 1-1,-1-1 1,-19 7-1,21-10-64,0 0 0,1 0 0,-2-1 0,1 0 0,0 0 0,0-1 0,0 0 0,0 0 0,0-1 0,0 0 0,0 0 0,-13-5 0,18 6-114,1-1 0,0 0-1,0 0 1,0 0 0,0 0 0,0 0 0,0 0-1,0 0 1,0 0 0,1-1 0,-1 1 0,0-1-1,1 0 1,-1 1 0,1-1 0,0 0 0,-1 0 0,1 0-1,0 0 1,0 0 0,0 0 0,0 0 0,1 0-1,-1 0 1,0 0 0,1 0 0,0-1 0,-1 1-1,1-4 1,1 2-70,-1-1-1,1 1 0,0 0 1,0-1-1,1 1 0,-1 0 1,1 0-1,0 0 0,0 0 1,0 1-1,1-1 0,-1 0 1,1 1-1,5-6 0,28-22-1160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19788,'-39'68'2780,"24"-44"-2069,1 0 0,1 1 0,1 0 0,1 1 0,-8 31 0,18-53-644,0-1 1,1 0-1,-1 0 0,1 1 1,0-1-1,0 1 1,0-1-1,0 0 0,0 1 1,1-1-1,1 6 1,-1-8-48,-1 0 0,1 0 1,0 0-1,0 0 1,0 0-1,0 0 1,0 0-1,0 0 0,0 0 1,0 0-1,0-1 1,0 1-1,0 0 1,0-1-1,0 1 0,1-1 1,-1 1-1,0-1 1,1 0-1,-1 1 1,0-1-1,1 0 0,-1 0 1,0 0-1,0 0 1,1 0-1,-1 0 0,0 0 1,3-1-1,5-1 17,0 0 0,0-1 0,0 0-1,0 0 1,0-1 0,-1 0 0,0-1-1,0 1 1,11-10 0,0-1 32,-1-1 1,24-25-1,-18 15-40,0-1-1,-2 0 0,-2-2 1,24-41-1,-41 60 4,-6 10 20,-9 12 4,-2 10-8,1 1 0,1 1-1,1 0 1,1 0 0,1 1 0,2 1 0,-10 50 0,16-71-46,1-1 1,-1 1-1,1 0 1,0 0-1,0 0 1,1 0-1,-1 0 1,1 0 0,0 0-1,1 0 1,2 7-1,-3-9-3,0-1-1,0 0 1,1 0-1,-1-1 1,1 1-1,-1 0 1,1 0-1,-1-1 1,1 1-1,0-1 1,0 1-1,0-1 1,0 0 0,0 0-1,0 0 1,0 0-1,0 0 1,0 0-1,0 0 1,1-1-1,-1 1 1,0-1-1,1 0 1,-1 0-1,0 1 1,1-1-1,2-1 1,0 0-73,0 1-1,1-1 1,-1-1 0,0 1-1,0-1 1,0 0-1,0 0 1,0-1 0,0 1-1,-1-1 1,1 0 0,-1 0-1,0-1 1,0 1 0,0-1-1,0 0 1,0 0 0,-1 0-1,6-10 1,-6 9-241,-1 0 1,1 0 0,-1 0-1,0-1 1,0 1-1,-1-1 1,1 0 0,-1 1-1,0-1 1,-1 0 0,0-8-1,1 13 227,-1 0-1,0 0 0,0 0 1,0 1-1,0-1 0,0 0 1,0 0-1,-1 0 0,1 0 1,0 0-1,0 1 0,0-1 1,-1 0-1,1 0 0,0 0 1,-1 1-1,1-1 0,-1 0 1,1 1-1,-1-1 1,1 0-1,-1 1 0,0-1 1,1 1-1,-1-1 0,0 0 1,1 1-1,-1 0 0,0-1 1,0 1-1,1-1 0,-1 1 1,0 0-1,0 0 0,0-1 1,0 1-1,1 0 0,-1 0 1,0 0-1,0 0 1,0 0-1,0 0 0,0 0 1,1 0-1,-3 1 0,-2 0-290,-1 1 0,1 1 0,0-1 0,0 0 0,-7 5 0,10-5 355,0-1-261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8042,'-2'2'-67,"0"1"-1,0 0 1,1 1 0,-1-1 0,1 0 0,-1 0 0,1 1-1,0-1 1,0 0 0,1 1 0,-1-1 0,1 1 0,0-1-1,-1 1 1,2-1 0,-1 1 0,0 0 0,1-1 0,-1 1-1,1-1 1,2 4 0,-2-4 194,0-1 0,0 1 0,1-1 0,-1 0 0,1 1 1,-1-1-1,1 0 0,0 0 0,0 0 0,0-1 0,0 1 0,0 0 0,1-1 0,4 3 0,-4-3 689,0 1 1,1-1-1,-1 0 0,1 0 0,-1-1 0,1 1 0,-1-1 0,12 0 7490,-26 3-5596,-13 9-2040,0 1 0,1 0-1,0 2 1,-23 20 0,36-27-573,-2 1-52,-43 35 123,50-39-153,0 0 0,0 0 0,1 0 0,0 0 0,0 1-1,0 0 1,-4 9 0,7-14-22,1-1-1,0 1 1,0-1 0,-1 1-1,1-1 1,0 1-1,0-1 1,0 1 0,0-1-1,0 1 1,0-1 0,0 1-1,0 0 1,0-1-1,0 1 1,0-1 0,0 1-1,0-1 1,0 1 0,1-1-1,-1 1 1,0-1-1,0 1 1,1-1 0,-1 1-1,0-1 1,1 1-1,-1-1 1,0 1 0,1-1-1,-1 0 1,0 1 0,1-1-1,-1 0 1,1 1-1,-1-1 1,1 0 0,-1 1-1,1-1 1,-1 0 0,1 0-1,-1 0 1,1 0-1,0 1 1,-1-1 0,1 0-1,-1 0 1,1 0 0,-1 0-1,2 0 1,38-3-656,-24 2 371,19-1-679,57 5 0,-83-2 862,-1 0-1,0 0 0,0 1 0,1 0 0,-1 0 1,0 1-1,-1 0 0,1 0 0,0 1 1,-1 0-1,0 1 0,13 10 0,-19-14 120,1 0 0,-1 0-1,0 0 1,0 0 0,0 0 0,0 1-1,-1-1 1,1 0 0,0 1-1,0-1 1,-1 1 0,1-1-1,-1 0 1,1 1 0,-1 0-1,0-1 1,0 1 0,1-1 0,-1 1-1,0-1 1,0 1 0,-1-1-1,1 1 1,0 0 0,0-1-1,-1 1 1,1-1 0,-1 1-1,1-1 1,-1 0 0,0 1 0,0-1-1,1 0 1,-1 1 0,-2 1-1,-3 3 98,0 1-1,-1-1 0,1-1 0,-1 1 0,-9 4 1,7-4-15,-7 5 73,-3 4 68,0-2 0,-2 0 0,1-1-1,-1-1 1,-44 15 0,64-25-267,-1-1-1,0 1 1,0-1 0,0 0-1,1 0 1,-1 1 0,0-1 0,0 0-1,0 0 1,1-1 0,-1 1-1,-2-1 1,4 1 2,-1 0 1,1 0-1,0-1 0,0 1 1,-1 0-1,1 0 0,0-1 0,-1 1 1,1 0-1,0-1 0,0 1 1,0 0-1,-1-1 0,1 1 0,0 0 1,0-1-1,0 1 0,0 0 1,0-1-1,0 1 0,0-1 0,0 1 1,0 0-1,0-1 0,0 1 1,0 0-1,0-1 0,0 1 0,0-1 1,0 1-1,0 0 0,0-1 1,1 0-1,2-5-113,0 0-1,1 0 1,0 0 0,0 0 0,6-6 0,25-27-362,6-7-128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19796,'-21'12'1353,"0"2"-1,1 0 0,0 1 0,-26 28 1,35-32-1110,1 0 1,1 2-1,0-1 1,0 1 0,1 0-1,1 1 1,0 0 0,-6 18-1,12-28-212,-1 0 0,1 0 0,0 0 0,0 1-1,1-1 1,-1 0 0,1 0 0,0 1 0,0-1 0,1 0 0,-1 1 0,1-1-1,0 0 1,0 0 0,0 0 0,0 0 0,4 7 0,-3-8-35,1 0 0,-1 0 0,1 0 0,-1 0 0,1 0 0,0-1 0,0 0 0,0 1 1,1-1-1,-1 0 0,0 0 0,1-1 0,0 1 0,-1-1 0,1 1 0,0-1 0,-1-1 0,1 1 0,5 0 1,-4 0-26,1-1 0,-1 0 0,1-1 0,-1 1 0,1-1 0,-1 0 0,0 0 1,1-1-1,-1 1 0,0-1 0,8-4 0,5-4-138,31-23 0,-36 23 83,0 1 1,0 1-1,22-10 1,-35 18 87,1 0 1,-1-1-1,0 1 0,1 0 1,-1 0-1,1 0 1,-1 0-1,1 0 1,-1 0-1,1 0 0,-1 0 1,0 0-1,1 0 1,-1 0-1,1 0 1,-1 0-1,1 0 0,-1 1 1,0-1-1,1 0 1,-1 0-1,1 0 0,-1 1 1,0-1-1,1 0 1,-1 0-1,0 1 1,1-1-1,-1 0 0,0 1 1,0-1-1,1 0 1,-1 1-1,0-1 1,0 0-1,0 1 0,1-1 1,-1 1-1,0-1 1,0 1-1,0-1 1,0 0-1,0 1 0,0-1 1,0 1-1,0-1 1,0 1-1,0-1 1,0 0-1,0 1 0,0-1 1,0 1-1,0 0 1,-4 25 192,4-26-196,-9 29 283,-1 0 0,-15 28 0,13-30-50,1 1-1,-9 34 0,16-29-216,4-33-42,0 1 0,0-1 0,0 1-1,0-1 1,0 1 0,0-1-1,0 1 1,0-1 0,0 1 0,0-1-1,0 1 1,0-1 0,0 1 0,1-1-1,-1 1 1,0-1 0,0 0 0,0 1-1,1-1 1,-1 1 0,0-1 0,1 0-1,-1 1 1,0-1 0,1 0-1,-1 1 1,0-1 0,1 0 0,-1 1-1,1-1 1,-1 0 0,1 0 0,-1 0-1,0 1 1,1-1 0,-1 0 0,1 0-1,-1 0 1,1 0 0,-1 0 0,1 0-1,-1 0 1,1 0 0,-1 0-1,1 0 1,-1 0 0,1 0 0,-1 0-1,1 0 1,-1-1 0,1 1 0,-1 0-1,1 0 1,-1 0 0,0-1 0,1 1-1,-1 0 1,1-1 0,-1 1-1,5-4-313,0-1 0,-1 1 0,0-1 0,0 0-1,0 0 1,0 0 0,-1 0 0,0-1 0,4-9-1,-2 5 165,17-33-689,0-3-211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17 257 14899,'4'2'273,"-1"-1"0,1 1 0,0-1 0,-1-1 0,1 1 0,0 0 0,0-1 0,-1 0 0,1 0 0,0 0 0,0 0 0,0 0 0,-1-1 0,1 0 0,0 0 0,-1 0 0,1 0 0,6-3 0,7-4 900,0-1 0,22-15 1,-34 22-896,10-8 499,-1 0 0,17-15 0,-26 20-592,0 0-1,-1 0 0,0 0 1,0 0-1,0-1 0,0 1 0,-1-1 1,6-12-1,-9 17-162,1 0 1,-1 0-1,1 0 0,-1 0 1,1-1-1,-1 1 0,0 0 1,1 0-1,-1-1 0,0 1 1,0 0-1,0 0 0,0-1 1,0 1-1,0 0 0,-1-1 1,1 1-1,0 0 0,0 0 1,-1 0-1,1-1 0,-1 1 1,1 0-1,-1 0 1,0 0-1,0 0 0,1 0 1,-1 0-1,0 0 0,0 0 1,0 0-1,0 0 0,0 0 1,0 1-1,0-1 0,0 0 1,0 1-1,0-1 0,0 1 1,-1-1-1,1 1 0,0-1 1,0 1-1,-1 0 0,1 0 1,0 0-1,0-1 0,-3 2 1,-2-2 4,0 1 0,0 1 0,-1-1 1,1 1-1,0 0 0,0 0 0,0 1 0,0 0 1,-6 3-1,-3 2-17,0 1 1,1 1-1,0 0 1,1 1-1,0 1 1,0 0-1,-17 20 0,24-24-8,1-1-1,0 1 1,0 0-1,1 0 1,0 1 0,0-1-1,0 1 1,1 0-1,0 0 1,1 0-1,0 0 1,0 0-1,1 1 1,0-1-1,0 1 1,1 15-1,1-21-35,-1 0-1,1 0 1,0 0 0,0 0-1,0 0 1,0 0-1,0-1 1,0 1-1,1 0 1,0-1 0,-1 1-1,1-1 1,0 0-1,0 0 1,0 0 0,1 1-1,-1-2 1,0 1-1,1 0 1,-1 0-1,1-1 1,0 0 0,-1 1-1,1-1 1,0 0-1,0 0 1,0-1-1,0 1 1,5 0 0,3 0 4,-1 0 0,1-1 0,-1 0 0,1-1 1,0 0-1,-1-1 0,16-4 0,38-17-186,6-10-97</inkml:trace>
  <inkml:trace contextRef="#ctx0" brushRef="#br0" timeOffset="1">669 0 19780,'-37'19'1518,"-76"43"1213,101-54-2331,1 0 0,-1 1 1,2 0-1,-1 1 0,1 0 1,-15 20-1,23-28-337,1 1 0,-1-1 0,1 0 0,0 0 0,0 1 1,0-1-1,0 1 0,0-1 0,1 1 0,-1-1 0,1 1 0,-1 4 0,1-5-50,1 0-1,-1 0 0,0-1 1,1 1-1,-1 0 1,1-1-1,0 1 1,-1-1-1,1 1 0,0-1 1,0 1-1,0-1 1,0 0-1,0 1 1,1-1-1,-1 0 0,0 0 1,0 0-1,1 0 1,-1 0-1,2 1 1,10 4-191,-1-1 1,1 0 0,0-1 0,0-1 0,0 0 0,26 3 0,3 1-373,-27-5 358,5 2-172,1 1-1,26 10 1,-42-14 358,-1 1 0,0 0 0,1 0 0,-1 0 0,0 1 0,0-1 0,-1 1-1,1 0 1,0 0 0,-1 0 0,0 1 0,0-1 0,0 1 0,0 0 0,0 0 0,3 6 0,-5-7 65,-1-1-1,1 1 1,0 0 0,-1 0 0,0 0 0,1 0 0,-1 0 0,0 0 0,0 0-1,-1 0 1,1 0 0,-1 0 0,1-1 0,-1 1 0,0 0 0,0 0 0,0-1-1,-1 1 1,1 0 0,-1-1 0,1 1 0,-1-1 0,0 0 0,0 1 0,0-1 0,0 0-1,0 0 1,-5 3 0,-4 3 236,-1 1-1,0-2 0,-1 0 1,-19 8-1,1-2-90,-1-1-1,-47 10 1,60-18-460,-1 0 1,0-1-1,0-2 0,-1 0 1,-23-2-1,21-4-205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87 18244,'5'-18'1895,"-3"19"-939,-2 14-381,-25 237 4170,13-169-3764,-1 145 0,13-223-941,0 7 48,1 0 0,3 19 0,-4-30-80,0 1 1,0-1-1,1 1 0,-1-1 0,0 1 0,1 0 1,0-1-1,-1 0 0,1 1 0,0-1 0,-1 1 0,1-1 1,0 0-1,0 1 0,0-1 0,0 0 0,1 0 0,-1 0 1,0 0-1,0 0 0,1 0 0,-1 0 0,0-1 1,1 1-1,-1 0 0,1-1 0,2 2 0,-2-3-6,0 1-1,0 0 1,-1-1-1,1 1 0,0-1 1,0 0-1,0 0 1,0 1-1,-1-1 1,1 0-1,0 0 1,-1-1-1,1 1 1,-1 0-1,1-1 1,-1 1-1,0 0 0,1-1 1,-1 0-1,0 1 1,0-1-1,0 0 1,1-2-1,3-7-13,0 0-1,6-19 1,-4 3-38,-1 0 1,-1 0 0,-2 0 0,0 0-1,-2-1 1,-1 1 0,-2-1 0,0 1-1,-2-1 1,0 1 0,-12-33 0,14 54 16,1 1 0,-2 0 0,1 0 0,0 0 0,-1 0 0,0 1 0,-6-8 0,3 10-123,7 9 84,4 10 18,-1-12 57,0 1 1,0-1-1,0 0 0,1 0 0,0-1 1,0 1-1,0-1 0,0 0 0,1 0 0,-1-1 1,1 0-1,0 0 0,0 0 0,0-1 1,1 1-1,-1-1 0,0-1 0,1 0 0,0 0 1,-1 0-1,11 0 0,-2-1 42,0 0-1,-1-2 1,1 1-1,0-2 1,-1 0 0,0-1-1,1 0 1,23-11-1,-23 8-18,0-1 0,-1-1 0,0 0 0,-1 0 0,0-2 0,0 1 0,-1-2 0,-1 0 0,0 0 0,0-1 0,-1 0 0,-1-1 0,0 0 0,-1 0 0,-1-1-1,0 0 1,-1 0 0,0-1 0,-1 0 0,-1 0 0,2-20 0,-5 35-27,-1 1 0,0-1 0,0 0 0,0 1 0,0-1 0,1 1 0,-1-1 0,0 1 0,0-1 0,0 0 0,0 1 0,0-1 0,0 1 0,0-1 0,-1 1 0,1-1 0,0 0 0,0 1 0,0-1-1,0 1 1,-1-1 0,1 1 0,0-1 0,-1 1 0,1-1 0,0 1 0,-1-1 0,1 1 0,-1 0 0,1-1 0,0 1 0,-1 0 0,1-1 0,-1 1 0,0-1 0,0 2-2,0-1 1,-1 1-1,1 0 1,0-1-1,0 1 0,0 0 1,0 0-1,0-1 1,0 1-1,0 0 0,0 0 1,0 0-1,0 0 1,1 0-1,-1 1 0,0-1 1,0 2-1,-11 19-22,1 0 0,1 1 0,2 0 0,0 1 0,-6 29 0,7-17 23,2 0 0,-3 70 0,8-94 10,1-1 0,-1 0 0,2 0 1,0 0-1,0 0 0,1 0 0,6 16 0,-8-24-3,1 1 0,0-1 0,-1 0 0,1 0 0,1 0-1,-1 0 1,0 0 0,1 0 0,0-1 0,-1 1 0,1-1 0,0 1 0,0-1-1,1 0 1,-1 0 0,0-1 0,1 1 0,-1-1 0,1 1 0,-1-1 0,1 0 0,0-1-1,-1 1 1,1-1 0,6 1 0,0-2 6,-1 0 0,1-1 0,0 0 0,-1 0 0,1-1-1,-1 0 1,1-1 0,-1 0 0,-1 0 0,1-1 0,0 0 0,-1-1 0,9-7 0,1-2 16,-1-1 0,0 0 1,-2-1-1,22-29 1,-36 45-27,8-11 21,-1 1 1,0-2 0,-1 1-1,0-1 1,9-26 0,-16 38-21,1 1 0,-1-1 0,0 0 0,0 0 0,1 1-1,-1-1 1,0 0 0,0 0 0,0 0 0,0 1 0,0-1 0,0 0 0,-1 0 0,1 0 0,0 1 0,0-1 0,0 0 0,-1 0 0,1 1-1,0-1 1,-1-1 0,0 2-1,1 0 1,-1-1-1,1 1 0,-1 0 0,1 0 0,-1 0 1,0-1-1,1 1 0,-1 0 0,1 0 0,-1 0 0,1 0 1,-1 0-1,0 0 0,1 0 0,-1 0 0,1 0 1,-1 0-1,0 0 0,1 0 0,-1 1 0,-3 0 5,1 0-1,0 1 0,-1-1 0,1 1 1,0 0-1,0 0 0,0 0 1,-3 3-1,-1 3 19,-1 1 0,1 0 0,1 1 0,0-1 0,0 1 0,1 0 1,0 1-1,1-1 0,0 1 0,1 0 0,0 0 0,1 0 0,0 0 0,1 0 0,-1 14 0,2-21-41,1-1 0,-1 1 1,1-1-1,0 1 0,-1-1 0,1 1 0,1-1 0,-1 0 0,1 1 0,-1-1 0,1 0 0,0 0 0,0 0 0,0 0 0,0-1 0,1 1 0,-1-1 0,1 1 0,0-1 0,-1 0 1,1 0-1,0 0 0,0 0 0,0 0 0,1-1 0,5 3 0,1-2-39,0 1 1,0-1-1,1-1 0,-1 0 1,1 0-1,-1-1 0,22-2 0,29-9-153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12779,'16'101'3941,"48"154"-1,-48-197-3347,83 266 2078,-99-324-2665,8 20 41,-8-19-44,0-1 0,0 0 0,0 1 0,0-1 0,0 0 0,0 0 0,0 1 0,0-1 0,0 0 0,0 0 0,1 1 0,-1-1 0,0 0 0,0 0 0,0 1 0,0-1-1,0 0 1,1 0 0,-1 0 0,0 1 0,0-1 0,0 0 0,1 0 0,-1 0 0,0 0 0,0 1 0,1-1 0,-1 0 0,0 0 0,0 0 0,1 0 0,-1 0 0,0 0 0,1 0 0,-1 0 0,0 0-1,0 0 1,1 0 0,-1 0 0,0 0 0,1 0 0,-1 0 0,0 0 0,0 0 0,1 0 0,-1 0 0,0 0 0,0-1 0,1 1 0,-1 0 0,0 0 0,0 0 0,0 0 0,1-1 0,-1 1-1,0 0 1,0 0 0,0 0 0,1-1 0,-1 1 0,0 0 0,0 0 0,0-1 0,0 1 0,0 0 0,0 0 0,0-1 0,1 1 0,-1-1 0,10-28 203,-1 0 0,8-51 0,0 3 67,119-369 681,-52 183-1180,-72 220 102,-2-6-38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202 143 17036,'5'0'865,"1"1"0,-1-1 0,0 0 0,0 0 1,1 0-1,-1 0 0,6-3 0,-3 2-207,0-2 0,-1 1-1,1-1 1,10-5 0,-12 4-459,1 0 0,-1 0-1,1-1 1,-1 1 0,-1-1 0,1-1 0,-1 1-1,1-1 1,-2 0 0,9-12 0,-12 16-191,0 1 0,0-1 1,0 1-1,0-1 0,0 0 0,-1 0 0,1 1 1,-1-1-1,1 0 0,-1 0 0,0 0 1,0 0-1,0 1 0,0-1 0,0 0 0,0 0 1,0 0-1,0 0 0,-1 1 0,0-4 1,0 4 0,0 0 0,0-1 0,0 1 0,0 0 0,0 0 0,-1 0 0,1 0 0,0 0 0,0 0 0,-1 1 0,1-1 0,-1 0 0,1 1 0,-1-1 0,1 1 0,-1-1 0,1 1 0,-4-1 0,-3 1 14,-1-1 0,0 2 0,0-1 0,0 1 0,1 0 0,-1 1 0,-12 3 0,-1 3-29,0 1 0,1 0 0,0 2-1,1 0 1,0 1 0,1 2 0,0 0 0,1 0-1,1 2 1,-17 19 0,30-30-1,0-1-1,1 1 0,0 0 1,0 1-1,0-1 1,1 0-1,0 1 1,0-1-1,0 1 1,-1 8-1,2-12-8,1 1 1,0-1-1,0 0 0,0 1 1,0-1-1,0 1 0,0-1 1,1 0-1,-1 1 0,1-1 0,0 1 1,0-1-1,0 0 0,0 0 1,0 0-1,0 0 0,0 1 1,1-1-1,-1-1 0,1 1 0,-1 0 1,1 0-1,0-1 0,0 1 1,0-1-1,4 3 0,1 0-120,1-1-1,-1 0 0,1-1 1,0 1-1,0-2 0,0 1 1,0-1-1,1 0 0,-1-1 1,0 0-1,13-1 0,7-2-277,-1-2-1,30-8 1,13-7-126,1-4-114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1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21133,'-44'14'2032,"-8"4"-1208,-2 5-280,7 6 929,4 2-249,12 1-456,8-4-168,19-4-304,10-4-168,17-6-336,9-7-280,12-7-512,1-1-384,8-10 71,-1-1 777,2-5-264,-2 0-192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15259,'-12'3'1063,"-1"0"-1,1 1 1,0 0-1,1 1 0,-1 1 1,-11 7-1,17-10-718,0 1-1,0 0 0,0 0 1,1 1-1,-1 0 1,1 0-1,1 0 0,-1 0 1,1 1-1,0 0 1,0 0-1,-4 7 0,8-12-317,-1 0-1,1 0 0,-1 0 1,1 0-1,0 0 0,-1 0 1,1-1-1,0 1 0,0 0 1,0 0-1,-1 0 0,1 0 0,0 0 1,0 0-1,1 0 0,-1 0 1,0 0-1,0 0 0,0 0 1,0 0-1,1 0 0,-1 0 1,1 0-1,-1 0 0,0-1 0,1 1 1,0 0-1,-1 0 0,1 0 1,-1-1-1,1 1 0,0 0 1,0-1-1,-1 1 0,1 0 1,0-1-1,0 1 0,0-1 0,-1 1 1,1-1-1,0 0 0,0 1 1,0-1-1,0 0 0,0 0 1,0 0-1,0 1 0,2-1 1,5 0 2,0 0 0,0 0 1,0 0-1,13-3 1,-20 2-25,49-9-37,53-19 0,-71 18-5,1 2 0,0 1 1,0 2-1,62-5 1,-59 15 76,-35-4-31,1 0 1,-1 1-1,0-1 1,1 1 0,-1-1-1,0 1 1,0 0-1,0 0 1,1-1-1,-1 1 1,0 0-1,0 0 1,0 0-1,0 0 1,0 0-1,-1 0 1,1 1 0,0-1-1,0 0 1,-1 0-1,1 1 1,-1-1-1,1 2 1,0-1 10,-1 0 0,1-1 0,-1 1 0,1 0 0,-1 0 0,1-1 0,0 1 0,0 0 0,0-1 1,0 1-1,0-1 0,0 0 0,0 1 0,2 1 0,-1-2-7,-1-1 0,1 1 1,0 0-1,0-1 0,0 1 0,0-1 0,0 1 1,0-1-1,0 0 0,0 0 0,0 0 1,-1 0-1,1 0 0,3-1 0,23-3-159,0-2-1,30-9 0,-39 8-153,1 2 0,0 0 0,0 1 0,0 1 0,0 1 0,30 1 0,-46 2 189,1 0-1,0 0 0,-1 0 0,0 0 1,1 1-1,-1 0 0,0 0 0,0 0 1,6 4-1,22 10-2078,-28-15 2059,-1 0 0,1-1 0,-1 0 0,1 1-1,0-1 1,-1-1 0,1 1 0,-1 0 0,1-1 0,-1 0-1,1 0 1,3-1 0,6-2-137,25-5-422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21637,'-18'11'1425,"2"-3"-482,0 2 0,1 0 0,0 1 0,-20 18 0,35-29-901,-1 1 1,0-1-1,1 1 1,0-1-1,-1 1 1,1-1 0,-1 0-1,1 1 1,-1-1-1,1 1 1,0 0-1,-1-1 1,1 1-1,0-1 1,0 1-1,0 0 1,-1-1 0,1 1-1,0-1 1,0 1-1,0 0 1,0-1-1,0 1 1,0 0-1,0-1 1,0 1 0,0-1-1,1 2 1,-1-1-18,1-1-1,0 1 1,0 0 0,0-1 0,-1 1 0,1-1 0,0 1 0,0-1 0,0 0-1,0 1 1,0-1 0,0 0 0,0 0 0,0 0 0,0 1 0,1-1 0,48-3-138,-44 3 136,66-11-531,-54 7 313,0 0 0,1 2 0,-1 0 0,0 1 0,1 1 0,23 3 0,-39-2 191,0 0-1,1 0 1,-1 0 0,0 1-1,0-1 1,0 1 0,0 0-1,0-1 1,0 1 0,-1 1-1,4 1 1,13 11 247,-15-13-216,-1-1 0,1 1 0,0-1 0,0 0 0,0 0 0,1 0 0,-1-1 0,0 1 0,0-1 0,0 0 0,0 0 0,6-1-1,55-12-265,-52 10 128,89-27-1000,-64 18 297,1 1-1,55-7 1,-93 17 806,1 1-1,-1-1 1,1 1 0,0 0-1,-1 0 1,1 0 0,-1 0 0,1 0-1,-1 0 1,1 0 0,0 0-1,-1 1 1,1-1 0,-1 1 0,1-1-1,-1 1 1,1 0 0,-1-1-1,0 1 1,1 0 0,-1 0 0,2 2-1,-2-1 105,0 0-1,0 1 1,0-1-1,-1 0 1,1 1-1,-1-1 1,0 1 0,0-1-1,0 1 1,0-1-1,0 4 1,0 5 279,-1-10-323,1 0 1,1 0 0,-1 0 0,0 0-1,0 0 1,0 0 0,0 0 0,1 0-1,-1 0 1,0 0 0,1 0 0,-1 0-1,1-1 1,-1 1 0,1 0-1,-1 0 1,1 0 0,-1-1 0,1 1-1,0 0 1,0-1 0,-1 1 0,2 0-1,0 0 0,0 0-1,0 0 0,0-1 1,0 1-1,0-1 0,0 1 0,0-1 1,0 0-1,0 0 0,4 0 1,5-1-55,0-1-1,0 0 1,15-5 0,-18 4-49,101-35-1435,-70 23 393,65-16 1,-104 30 1121,1 1 0,-1 0-1,0 0 1,0 0 0,1 0 0,-1 0-1,0 0 1,1 0 0,-1 0-1,0-1 1,1 1 0,-1 0 0,1 0-1,-1 1 1,0-1 0,1 0-1,-1 0 1,0 0 0,1 0-1,-1 0 1,0 0 0,0 0 0,1 0-1,-1 1 1,0-1 0,1 0-1,-1 0 1,1 1 0,-6 7 781,-18 15 674,17-18-995,5-4-425,0-1 0,0 1 0,1 0 0,-1 0 0,0 0 0,0 0 0,1-1 0,-1 1 0,1 0 0,-1 0-1,1 0 1,-1 0 0,1 0 0,-1 0 0,1 2 0,0-2-45,0-1-1,0 0 1,0 1-1,1-1 1,-1 0 0,0 1-1,0-1 1,0 0-1,1 0 1,-1 1-1,0-1 1,0 0-1,1 0 1,-1 1-1,0-1 1,1 0-1,-1 0 1,0 0 0,1 0-1,-1 0 1,0 1-1,1-1 1,-1 0-1,0 0 1,1 0-1,-1 0 1,0 0-1,1 0 1,0 0-1,34-5 107,-15-2-324,0 0 0,33-17-1,-9 3-146,-37 18 260,-1 0 224,-8 8 237,-7 10 46,5-8-328,1 1-1,0 0 1,1 0-1,-1 0 0,1 0 1,1 1-1,-1 8 0,0 65 13,2-31-73,-11 157 41,5-153 178,-23 98 0,28-148-223,-17 53 274,16-53-251,0-1 0,0 1 0,0-1 0,-1 0 0,0 0 0,1 0 0,-2 0 0,1 0 0,0-1 0,-4 4 0,5-6-35,1 0 0,0 0 0,-1 0 0,1 0 1,-1-1-1,1 1 0,-1 0 0,1-1 0,-1 1 1,0-1-1,1 0 0,-1 0 0,1 1 0,-1-1 0,0 0 1,1 0-1,-1 0 0,0 0 0,1-1 0,-1 1 1,-2-1-1,1-1-8,0 1 0,0-1 0,0 1-1,1-1 1,-1 0 0,1 0 0,-1 0 0,1-1 0,0 1 0,-3-4 0,-2-4-50,1 1 1,0-1-1,1 0 0,0-1 1,-3-11-1,2 5-114,2 0 0,0-1 0,1 1 0,0-1 0,2 0 0,0 1 0,1-1 0,1 0 0,0 0 0,2 1 0,8-33 0,-7 36 97,0 1-1,1 0 1,1 0-1,0 1 1,1 0 0,1 0-1,-1 0 1,2 1 0,0 0-1,0 1 1,1-1 0,0 2-1,1 0 1,0 0 0,19-12-1,27-7 0,2 0-7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20420,'-11'124'3029,"-1"-6"65,6 210 0,6-319-3049,1 1-1,0-1 1,0 0-1,1 1 1,0-1 0,0 0-1,1 0 1,8 16-1,-11-25-57,0 1-1,0-1 0,0 1 1,0-1-1,0 0 0,1 1 0,-1-1 1,0 1-1,0-1 0,1 0 1,-1 1-1,0-1 0,0 1 0,1-1 1,-1 0-1,0 0 0,1 1 1,-1-1-1,1 0 0,-1 0 0,0 1 1,1-1-1,-1 0 0,1 0 1,-1 0-1,1 0 0,0 1 0,0-13-630,-6-21-364,-12-19-1135,-34-75 0,18 52 1188,29 55 1043,4 19-76,0 1 1,0 0-1,0 0 1,0-1-1,0 1 0,0 0 1,0-1-1,0 1 1,0 0-1,0 0 1,0-1-1,1 1 1,-1 0-1,0 0 1,0-1-1,0 1 1,0 0-1,1 0 0,-1 0 1,0-1-1,0 1 1,1 0-1,-1 0 1,0 0-1,0 0 1,1-1-1,-1 1 1,0 0-1,0 0 0,1 0 1,0 0-1,2 0 90,0 1 0,0-1 0,0 1 0,1 0 0,-1 0 0,0 0 0,5 2 0,2 1-64,27 9-515,0-2 0,1-1 1,0-2-1,0-2 0,1-1 0,60-1 0,-33-6-258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76 16131,'-1'-1'144,"1"1"0,-1-1-1,0 0 1,1 1-1,-1-1 1,0 1 0,0-1-1,0 1 1,0-1 0,1 1-1,-1 0 1,0-1-1,0 1 1,0 0 0,0 0-1,0 0 1,0 0-1,0 0 1,0 0 0,0 0-1,0 0 1,1 0-1,-3 0 1,-24 6 966,14 0-503,0 0-1,0 1 1,0 0-1,1 1 1,0 0-1,0 1 1,1 0-1,0 1 1,1 0-1,0 1 1,-15 21-1,23-29-552,0 0 0,1 0 1,-1 0-1,1 0 0,-1 0 0,1 0 1,0 0-1,0 0 0,0 1 0,1-1 0,-1 0 1,1 0-1,0 1 0,-1-1 0,2 0 1,-1 1-1,0-1 0,1 0 0,-1 1 1,3 4-1,-2-5-27,1-1 0,-1 0 1,1 1-1,0-1 0,0 0 0,0 0 1,0 0-1,0 0 0,1 0 1,-1 0-1,0 0 0,1-1 0,0 0 1,-1 1-1,1-1 0,0 0 1,-1 0-1,1 0 0,0-1 1,0 1-1,0-1 0,0 1 0,5-1 1,5 0-8,0-1 0,0 0 0,0-1 0,-1 0 0,1-1 0,0 0 0,-1-1 0,0 0 0,0-1 0,0-1 0,-1 0 0,0 0 0,15-12 1,-19 12-22,0 0 0,0 0 0,0-1 0,-1 1 0,1-2 0,-2 1 1,1-1-1,6-12 0,-9 14-28,-1 0-1,0 0 1,1 0 0,-2-1 0,1 1 0,-1 0-1,0-1 1,-1 1 0,1-1 0,-1 1-1,0-1 1,-1 1 0,-1-8 0,1 10-74,0 0 0,0 0 1,-1 0-1,0 0 0,0 0 1,0 0-1,0 1 0,0-1 1,-1 1-1,0-1 0,1 1 1,-1 0-1,-5-4 1,5 5 11,1 0 0,-1 0 1,0 0-1,0 1 0,1-1 1,-1 1-1,0-1 0,-1 1 1,1 0-1,0 0 0,0 0 1,0 1-1,-1-1 1,1 1-1,0 0 0,-1 0 1,-5 0-1,-4 8-474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36 305 17628,'-1'1'252,"-17"17"3268,18-18-3452,0 0 0,-1 1-1,1-1 1,0 1 0,0-1 0,0 0-1,0 1 1,-1-1 0,1 1-1,0-1 1,0 1 0,0-1-1,0 1 1,0-1 0,0 1-1,0-1 1,0 0 0,0 1 0,0-1-1,0 1 1,1-1 0,-1 1-1,0-1 1,0 0 0,0 1-1,1-1 1,-1 1 0,0-1-1,0 0 1,1 1 0,-1-1 0,0 0-1,1 1 1,-1-1 0,0 0-1,1 1 1,-1-1 0,0 0-1,1 0 1,-1 1 0,1-1-1,-1 0 1,1 0 0,-1 0 0,0 0-1,1 0 1,-1 0 0,1 0-1,-1 0 1,1 0 0,-1 0-1,1 0 1,7 1 217,-1 0 0,0-1-1,0 0 1,0 0 0,1-1 0,-1 0 0,0 0 0,0-1-1,7-2 1,12-5 138,26-12 0,-28 9-219,0-1 1,-1 0-1,41-33 0,-51 35-146,-1 0 0,0 0 0,-1-1 0,0-1 0,-1 0 1,0 0-1,12-22 0,-20 31-45,-1 0 1,1 0 0,-1 0-1,1 1 1,-1-1 0,-1 0 0,1-1-1,0 1 1,-1 0 0,0 0-1,0-5 1,0 7-6,-1 0-1,1-1 1,-1 1-1,0 0 1,0 0 0,1 0-1,-1 0 1,0 0-1,-1 1 1,1-1-1,0 0 1,0 0 0,-1 1-1,1-1 1,-1 1-1,0-1 1,1 1 0,-1 0-1,0-1 1,0 1-1,0 0 1,-3-1-1,1 0 3,0 1-1,-1 0 1,1 0-1,0 0 0,-1 1 1,1 0-1,-1-1 1,1 2-1,-1-1 0,1 0 1,-1 1-1,-7 2 0,-2 1 21,-1 0-1,-19 11 0,16-6-25,2 0 1,-1 2 0,1 0-1,1 0 1,0 2 0,1 0-1,0 0 1,-15 19-1,12-9-8,0 0-1,2 1 1,0 0-1,-22 53 1,34-70-1,1 0 1,-1 1 0,1-1-1,0 1 1,1-1 0,0 1-1,-1 12 1,2-17-9,0-1 1,1 0-1,-1 0 0,1 0 0,-1 1 0,1-1 0,-1 0 1,1 0-1,0 0 0,0 0 0,0 0 0,0 0 0,1 0 1,-1-1-1,0 1 0,1 0 0,0-1 0,-1 1 0,1-1 1,0 1-1,-1-1 0,1 0 0,0 0 0,0 0 0,0 0 1,0 0-1,0 0 0,0 0 0,0-1 0,3 1 0,9 2-250,-1-1 0,1-1 0,-1 0 0,1-1 0,0 0 0,-1-1 0,1-1 0,17-4 0,4-3-512,66-26 1,-35 7 21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91 15499,'-1'4'536,"0"1"-1,0-1 0,-1 0 0,1 1 0,-1-1 0,0 0 1,-1 0-1,-4 7 0,-8 14 1806,-97 240 2342,65-144-3793,27-80-553,14-30-206,1 1-1,0-1 0,-4 15 1,15-31-110,4-8-107,65-137-1308,-12 20 188,-43 93 870,5-9-285,33-48 1,-48 84 540,-10 10 80,0 0 0,0 0 1,0 1-1,0-1 1,0 0-1,1 0 0,-1 0 1,0 0-1,0 0 0,0 0 1,0 0-1,0 0 0,0 0 1,1 0-1,-1 0 0,0 0 1,0 1-1,0-1 0,0 0 1,0 0-1,0 0 1,0 0-1,0 0 0,0 0 1,0 1-1,0-1 0,1 0 1,-1 0-1,0 0 0,0 0 1,0 0-1,0 0 0,0 1 1,0-1-1,0 0 0,0 0 1,0 0-1,0 0 0,0 1 1,0-1-1,0 0 1,-1 0-1,-4 28 131,-11 14 124,-34 64-1,7-18 240,-8 28 436,50-115-905,0 0 0,1 0 0,-1 0 0,1 0 0,0 1-1,-1-1 1,1 0 0,0 0 0,0 0 0,-1 1 0,1-1 0,0 0 0,0 0 0,1 1 0,-1-1 0,0 0 0,0 0 0,0 0 0,1 1 0,0 1 0,0-3-11,-1 1 0,1-1 0,0 1 0,0-1 0,-1 1 0,1-1 0,0 0 0,0 1 0,0-1 0,-1 0 0,1 0 0,0 0 0,0 1 0,0-1 0,0 0 0,-1 0 0,1 0 0,0 0 1,0 0-1,0-1 0,1 1 0,6-2 21,0 0 1,0-1 0,0 0 0,11-6 0,24-15 3,-1-2 1,0-1-1,-3-3 1,0-1-1,-2-1 1,49-57-1,-60 60 17,-1-2 0,-2-1-1,0 0 1,-3-2 0,-1-1 0,17-41 0,-29 51 23,-8 18-40,-4 11-5,-20 35-5,-36 72 1,49-85 30,1 1 1,2 0-1,0 0 1,-4 32-1,11-50-35,2-1-1,-1 1 0,1 0 1,0-1-1,1 1 0,0 0 0,0-1 1,1 1-1,0-1 0,6 14 1,-7-19-20,0 0 0,0-1 0,0 1 0,1-1 0,0 1 1,-1-1-1,1 0 0,0 1 0,0-1 0,0 0 0,0 0 0,0-1 0,1 1 1,-1 0-1,1-1 0,-1 1 0,1-1 0,-1 0 0,1 0 0,0 0 0,0 0 1,-1-1-1,1 1 0,0-1 0,0 1 0,0-1 0,0 0 0,0 0 0,0 0 1,-1 0-1,1-1 0,0 1 0,0-1 0,0 0 0,3-2 0,4-1 10,0 0-1,-1-1 1,1 0-1,-1-1 0,-1 0 1,1-1-1,-1 1 1,0-2-1,9-10 1,7-10 75,26-41-1,-17 22-27,-3-2 0,45-97 0,-68 122-70,-8 22-26,-2 6 28,-5 12 7,-4 15-15,-34 95 75,40-107-23,1 1-1,1 0 1,1 0-1,-1 33 1,4-50-31,0 0-1,0 0 1,1 0 0,-1 0-1,1 0 1,-1 0 0,1 0 0,0 0-1,0-1 1,0 1 0,1 0-1,-1-1 1,0 1 0,1-1 0,0 1-1,0-1 1,0 0 0,0 0-1,0 1 1,0-1 0,0-1 0,1 1-1,-1 0 1,1-1 0,-1 1-1,1-1 1,-1 0 0,1 0 0,0 0-1,0 0 1,5 1 0,-1-1-9,0 0 0,1 0 1,-1-1-1,1 0 0,-1 0 1,0-1-1,1 0 0,-1 0 1,0-1-1,1 0 0,11-5 0,-4 0-21,0-1 0,-1 0 0,0-1 0,-1 0-1,0-1 1,0-1 0,-1 0 0,19-23-1,-16 15-44,-1-1-1,-1-1 0,-1 1 0,-1-2 1,11-30-1,-21 50 47,0 0 1,0 0-1,-1 0 0,1 0 0,-1 0 0,0 0 1,0 0-1,1 0 0,-1 0 0,-1 0 1,1-4-1,0 6 17,0 0 0,0 0 0,0-1 0,-1 1 0,1 0 0,0 0 0,0 0 0,0-1 0,0 1 0,0 0 0,0 0 0,-1 0 0,1-1 0,0 1 0,0 0 0,0 0 0,0 0 0,-1 0 0,1 0 0,0 0 0,0-1 0,-1 1 0,1 0 0,0 0 0,0 0 0,0 0 0,-1 0 0,1 0 1,0 0-1,0 0 0,-1 0 0,1 0 0,0 0 0,-13 9-121,5 1 110,0-1 1,1 1-1,0 0 0,1 1 1,0 0-1,0 0 0,-4 14 1,-20 86 426,17-59-241,11-44-217,1 0 0,0 0-1,0 0 1,1 0 0,0 0 0,2 15-1,8-45-2479,-5 0 2060,1-9-184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20540,'-9'-5'2529,"1"2"-1641,2-1 2009,8 4-2305,4 0-64,1-3-440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16924,'0'0'106,"1"0"0,-1 1-1,0-1 1,0 0 0,1 0 0,-1 1 0,0-1 0,0 0 0,0 1 0,1-1 0,-1 1 0,0-1 0,0 0 0,0 1 0,0-1 0,0 1 0,0-1 0,0 0 0,0 1 0,0-1 0,0 1-1,0-1 1,0 0 0,0 1 0,0-1 0,0 1 0,0-1 0,0 0 0,0 1 0,-1-1 0,1 0 0,0 1 0,-1 0 0,-8 15 220,6-11 159,-76 136 4262,-25 80-2753,53-89-1366,46-117-549,1 0-1,1 0 0,0 1 0,1-1 1,1 1-1,1 29 0,0-42-66,0 1 0,1-1 0,-1 0 0,1 0 1,0 1-1,0-1 0,0 0 0,0 0 0,1 0 0,-1 0 0,1 0 0,0-1 0,0 1 0,0 0 0,0-1 0,0 1 0,1-1 0,-1 0 0,1 0 0,3 3 1,-1-3-22,-1 0 0,1 0 0,-1-1 0,1 1 0,0-1 0,0 0 0,0 0 0,0-1 0,0 0 0,-1 0 0,1 0 1,10-1-1,1-2-281,-1 0 0,0 0 1,0-2-1,0 0 0,-1 0 1,0-2-1,0 0 0,0 0 1,23-18-1,-18 10-324,0-1-1,-1-2 1,-1 1 0,0-2-1,19-30 1,-7 8-454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18 568 15067,'-5'10'934,"4"-7"-683,-1 0 0,0 1 0,1-1 0,0 0 0,-1 1 0,1-1 0,1 0 0,-1 1 0,0-1-1,1 7 1,0-10-211,0 1-1,0-1 1,0 0-1,0 0 1,0 0-1,0 0 1,0 0-1,0 0 1,1 1-1,-1-1 0,0 0 1,0 0-1,0 0 1,0 0-1,0 0 1,1 0-1,-1 0 1,0 0-1,0 0 1,0 0-1,0 0 1,1 0-1,-1 1 0,0-1 1,0 0-1,0 0 1,0 0-1,1-1 1,-1 1-1,0 0 1,0 0-1,0 0 1,0 0-1,1 0 1,-1 0-1,0 0 0,0 0 1,0 0-1,0 0 1,0 0-1,1 0 1,-1 0-1,0-1 1,9-4 263,-1-1 0,0 0 1,0 0-1,0-1 1,-1 0-1,0 0 0,0-1 1,5-9-1,4-1-2,46-55 435,-4-2 0,-2-2 0,-4-3 1,60-126-1,-101 185-545,-11 21-189,0 0 1,0 0 0,1-1 0,-1 1-1,0 0 1,0 0 0,0 0 0,0 0-1,0 0 1,0 0 0,0 0 0,0-1 0,0 1-1,0 0 1,1 0 0,-1 0 0,0 0-1,0 0 1,0 0 0,0 0 0,0 0-1,0 0 1,1 0 0,-1 0 0,0 0 0,0 0-1,0 0 1,0 0 0,0 0 0,0 0-1,1 0 1,-1 0 0,0 0 0,0 0 0,0 0-1,0 0 1,0 0 0,0 0 0,1 0-1,-1 0 1,0 0 0,0 0 0,0 0-1,0 1 1,4 6 29,-1 12-78,-2-18 42,-1 2-46,6 37-74,1 0 1,2-1-1,15 41 1,-14-55-10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33 9874,'2'-8'1063,"-2"-16"14866,-7 47-13395,0 1-1800,-17 36 0,1-2-338,-15 31-716,54-104-3017,-5 9 2688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12 15363,'0'0'22,"23"-11"3181,-23 11-3159,0 0-1,0 0 1,0 0-1,1 0 1,-1 0-1,0 0 1,0 0-1,0 0 1,0-1-1,0 1 1,0 0-1,1 0 1,-1 0-1,0 0 1,0 0-1,0 0 1,0 0-1,0 0 1,0 0-1,1 0 1,-1 1-1,0-1 1,0 0-1,0 0 1,0 0-1,0 0 1,0 0-1,1 0 1,-1 0-1,0 0 1,0 0-1,0 0 1,0 0-1,0 0 1,0 1-1,0-1 1,0 0-1,0 0 1,1 0-1,-1 0 1,0 0 0,0 0-1,0 0 1,0 1-1,0-1 1,-7 13 2346,-35 49 674,-44 84 1,70-114-2801,1 1 1,1 0 0,2 1-1,-13 64 1,24-92-227,0 0 0,0 0 0,1 0 1,0 0-1,1 12 0,-1-17-40,0 0 1,0 0-1,1 0 0,-1 0 0,0 0 0,1 0 1,-1 0-1,0 0 0,1 0 0,-1-1 0,1 1 1,0 0-1,-1 0 0,1-1 0,-1 1 0,1 0 1,0-1-1,0 1 0,-1 0 0,1-1 0,0 1 1,0-1-1,0 1 0,0-1 0,0 0 0,0 1 1,0-1-1,-1 0 0,1 0 0,0 0 0,0 0 1,0 1-1,0-1 0,0-1 0,0 1 1,0 0-1,0 0 0,0 0 0,0 0 0,0-1 1,0 1-1,0 0 0,0-1 0,0 1 0,0-1 1,74-31-432,-51 21 215,0 0 1,27-6 0,-43 14 144,1 2 1,-1-1-1,0 1 0,1 0 1,-1 1-1,1 0 1,-1 0-1,1 1 1,-1 0-1,13 3 0,-16-2 51,-1-1-1,0 1 0,0 0 1,0 0-1,0 1 0,-1-1 1,1 1-1,-1 0 0,1 0 1,-1 0-1,0 0 0,0 0 1,0 1-1,-1-1 0,1 1 1,-1 0-1,0 0 0,0 0 1,0 0-1,0 0 0,0 5 1,0-4 31,-1 0 1,0-1-1,0 1 0,-1 0 1,1 0-1,-1 0 1,0 0-1,0 0 1,-1 0-1,0 0 1,0 0-1,0 0 1,0 0-1,-1 0 1,1-1-1,-1 1 1,-1 0-1,-2 5 1,-1-3 85,0 1 1,0-1 0,0-1 0,-1 1-1,0-1 1,0 0 0,-1-1 0,0 1-1,0-1 1,0-1 0,0 0-1,-1 0 1,1-1 0,-1 0 0,-9 2-1,10-3-137,1-1 0,0 0-1,-1-1 1,1 0 0,-1 0-1,1 0 1,0-1-1,-1 0 1,1-1 0,0 1-1,0-2 1,0 1 0,0-1-1,0 0 1,0 0-1,1 0 1,-1-1 0,1 0-1,-9-8 1,12 9-77,0 0-1,0 0 1,1 0 0,-1-1-1,1 1 1,0-1 0,0 1-1,0-1 1,0 0 0,0 1-1,1-1 1,0 0 0,0 0-1,0 0 1,0 0 0,1 0-1,-1 0 1,1 0 0,0-1-1,1-4 1,2-24-719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20060,'-2'11'694,"-1"0"0,0 0 0,-1 0 0,0-1 0,-1 0 0,0 1 0,-10 15-1,-8 15 967,4-3-910,6-12-340,0 1-1,2 1 1,-12 41 0,22-53-252,1-16-154,0 0-1,1 0 1,-1 0-1,0 1 1,0-1 0,0 0-1,0 0 1,0 0-1,0 0 1,1 0 0,-1 1-1,0-1 1,0 0-1,0 0 1,0 0 0,0 0-1,1 0 1,-1 0-1,0 0 1,0 0 0,0 0-1,1 0 1,-1 0-1,0 0 1,0 0 0,0 0-1,0 0 1,1 0-1,-1 0 1,0 0 0,0 0-1,0 0 1,1 0-1,-1 0 1,0 0 0,0 0-1,0 0 1,1 0-1,1-2 6,0 1 0,0-1 0,0 1-1,0-1 1,0 0 0,0 0 0,-1 0-1,3-3 1,15-25-13,-2-2-1,0 0 1,-3-1 0,19-60-1,-29 81-5,7-36-99,-9 37-2,-7 33 16,1-6 89,1 1 1,1-1-1,0 1 0,1-1 0,1 1 0,2 16 0,-2-29 10,1 1 0,0-1 0,0 0 0,0 0 0,0 0 0,1 0-1,-1 0 1,1 0 0,0-1 0,0 1 0,1-1 0,-1 1 0,1-1-1,0 0 1,0 0 0,0 0 0,0 0 0,0 0 0,0-1 0,1 1-1,-1-1 1,1 0 0,0 0 0,0 0 0,0-1 0,0 1-1,0-1 1,0 0 0,6 1 0,4-1-5,0-1-1,0-1 1,0 0-1,-1-1 1,1 0-1,18-5 1,-6 1-2,6-3-12,36-13 1,-46 14 2,0 0 0,0 2 0,1 0 1,27-2-1,-48 8 15,1-1 0,0 1 1,0 0-1,0 1 1,0-1-1,-1 0 0,1 1 1,0-1-1,-1 1 1,1 0-1,0 0 0,-1 0 1,1 0-1,-1 1 1,1-1-1,-1 1 0,0-1 1,4 4-1,-2 1 29,1-1-1,-1 1 0,-1-1 0,1 1 1,4 12-1,-6-13-9,-1-1 1,1 1-1,1-1 0,-1 0 1,1 1-1,-1-1 0,1 0 1,0-1-1,1 1 0,-1 0 0,1-1 1,-1 0-1,1 0 0,0 0 1,7 4-1,-2-4-11,0 0-1,1-1 1,-1 0-1,0-1 1,0 0-1,1 0 1,-1-1-1,1 0 1,15-3-1,9-3-100,42-13 0,-63 16 65,31-9-95,0 3-1,1 2 0,0 1 1,54 1-1,-93 5 152,1 0 0,0 1 0,0 0-1,-1 1 1,1-1 0,0 1 0,-1 0 0,0 1-1,1 0 1,-1 0 0,10 7 0,-14-9-40,0 0 0,1 0 0,-1 0 1,0 0-1,1 0 0,-1 0 0,1-1 1,-1 1-1,1-1 0,-1 0 1,1 0-1,-1 1 0,1-2 0,-1 1 1,1 0-1,-1 0 0,1-1 0,-1 0 1,1 1-1,-1-1 0,0 0 0,1 0 1,2-2-1,-2 1-77,0 0 1,0 0 0,0 0 0,-1 0-1,1-1 1,-1 1 0,1-1-1,-1 1 1,0-1 0,0 0-1,0 0 1,0 0 0,-1 0-1,1-1 1,1-4 0,1-12-322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 20196,'-13'-5'2041,"8"-2"-1393,5-4-416,11 6 448,6 4 96,15-1-408,5 2-280</inkml:trace>
  <inkml:trace contextRef="#ctx0" brushRef="#br0" timeOffset="1">2145 288 20612,'0'22'2281,"-26"4"-1369,-2 1-408,-6 2 2465,4 3-2137,4 4-528,6-1-400,9-3-2801,7 2 2673,8-8-376,4-2-248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4:2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22149,'-23'37'2520,"2"-5"-1720,4-12-383,2-5 2071,6-7-1872,7-6 56,-10-5-456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5:4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1048 164 11907,'-89'-18'920,"0"-4"-816,-3-1-112,5 14 192,-3-12-272,-1-1-40,-4 4-320,2 6-497,-6 6 753,-9 0-160,-6-1-48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5:4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2362 1 10674,'-164'24'672,"-3"5"-592,0 6-56,-6 8 64,0 5-24,0 16-8,-7-3-7,8 11-9,1 0-48,1 8-225,0-1-247,6 9 408,4 8-48,2-3-80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5:4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0 6625,'-87'163'449,"1"0"-530,7 6-63,5 13 176,1 2-536,5 7-176,-1 12 456,4 6-120,-1-4-40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5:4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7444 10698,'-58'977'1576,"56"-730"-1160,61 480 1,-31-558-369,8-2 0,6-1 0,8-3 0,87 195 0,181 271-380,-276-549 269,212 381-341,154 307-208,-345-634 581,257 523 242,-303-622-185,257 483 412,32-17 59,70-19-63,45-37-178,47-31-118,27-34 5,-152-136 77,674 358-1,-771-481-68,415 144-1,-350-171-13,397 65-1,333-37 134,-158-86-103,1-38 1,1441-190-1,-853-74-13,-407-2-26,-12-52-66,590-287-69,-1265 443-153,-6-17 1,-9-16-1,560-404 0,-588 340 2,325-329 0,5-136 133,-482 489 34,197-334 1,-113 57-11,-40-16 6,-104 204-22,-14-6-1,-16-4 1,-13-3 0,54-544 0,-97-92-136,-75 2-205,-10 330 37,-152-734 0,139 1095 155,-135-385 1,84 367-44,-284-532 0,-234-172 299,333 580-99,-18 13 0,-444-448 0,572 669-44,-7 5-35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5:4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2560 628 7154,'-253'-101'952,"-5"14"-408,-1 9-240,2 6 992,3 6-728,-2 10-232,2 5-72,-3 10-136,-2 7-8,7-7-120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7:52:2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4865 2514 15515,'-11'-24'620,"-1"0"0,-1 0 0,-1 2 0,-1-1 0,-24-27 0,9 11-363,-150-173 194,-17 14-265,103 105-131,-212-264-8,103 110-55,145 182 7,-113-95 1,73 84-23,-156-91 1,-121-37-71,175 106 53,-4 8 0,-4 10 0,-4 8 0,-279-56 0,359 105 150,-1 4-1,0 7 0,-1 6 1,0 5-1,-200 25 0,262-14-76,-104 10-364,155-19 284,0-1 0,0-1 0,0-1 0,0-1 0,0-1-1,-24-7 1,-16-12-117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4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6633,'-3'81'761,"-3"-3"-553,-2-9-752,-1-3 1568,6-5-1104,-3-4-64</inkml:trace>
  <inkml:trace contextRef="#ctx0" brushRef="#br0" timeOffset="1">20 953 10218,'3'93'600,"0"-4"-608,-3-6-24,2-18 520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0:4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12531,'1'39'1112,"1"-11"-840,-1-7-160,1-8 632,-2-7-504,0-5-240,0 4-40,0 1-24,0 6 8,-2 8 48,2 3 16,-1 3 56,-1-3 8,2-1 720,0-4-640,3-9 24,2-10 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2:2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2640 90 13971,'15'0'5572,"-25"-6"-3722,3 3-1704,1 0 1,-1 0 0,0 0 0,-1 1 0,1 0 0,0 0 0,-1 1-1,-10-1 1,1 1-71,0 2-1,-30 4 1,20-1 103,0-1 0,0-2 1,0 0-1,-52-7 0,-3-3 45,-144 1 0,-83 25 30,189-9-134,-326-6 603,152-6-219,-125 1-409,97-1 239,255 7-169,66-3-224,0 0-1,1 0 0,-1 0 1,1 0-1,-1 0 0,1 0 1,-1 0-1,0 0 0,1 0 1,-1 0-1,1 0 0,-1-1 1,1 1-1,-1 0 0,1 0 1,-1-1-1,0 1 0,1 0 1,0-1-1,-1 1 0,1 0 1,-1-1-1,1 1 0,-1-1 1,1 1-1,0 0 0,-1-1 1,1 1-1,0-1 0,0 0 1,-1 1-1,1-1 0,0 1 1,0-1-1,-1 0 0,5-22-3285,-1 9 3357,0-10-1023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2:2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167 515 11827,'-3'13'977,"-3"33"3243,1-72-398,-10-19-2361,7 22-843,-41-113 795,-25-83-627,67 189-767,7 30-22,0 0 1,0 0 0,0-1-1,0 1 1,1 0 0,-1 0-1,0 0 1,0-1 0,0 1-1,0 0 1,0 0 0,0 0-1,0 0 1,1 0-1,-1-1 1,0 1 0,0 0-1,0 0 1,0 0 0,0 0-1,1 0 1,-1 0 0,0 0-1,0 0 1,0 0 0,1 0-1,-1 0 1,0-1 0,0 1-1,0 0 1,0 0 0,1 0-1,-1 0 1,0 0-1,0 0 1,0 1 0,1-1-1,-1 0 1,0 0 0,0 0-1,0 0 1,1 0 0,8 2-9,5 3 6,-1 0 1,1-2 0,0 0-1,1 0 1,-1-1 0,0-1-1,0 0 1,1-1 0,-1-1-1,20-3 1,15-5-283,78-24 0,-96 24-126,1-1-393,57-24-1,-59 17 349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4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14131,'-1'1'1650,"7"3"-1173,11 3-17,42 0 160,1-2-1,-1-3 1,80-7-1,-65 2-403,634-5 1123,-652 8-1223,145 6 95,295 47 0,-152-24 256,1-28 219,-324-1-655,594 37 237,-603-35-264,180 8 2,321-24 0,49 23 143,-540-7-140,27-1 61,-169-1 158,39 5-1,43-2-206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3:4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 18060,'-2'-2'2410,"10"2"-1270,12 3-455,-8 0-486,11 3-32,-1 0 1,0 2-1,25 11 1,-42-17-160,0 1-1,0 0 1,0 0 0,0 0-1,-1 1 1,1-1 0,-1 1 0,0 0-1,0 0 1,0 1 0,0-1-1,-1 1 1,0 0 0,0 0 0,0 0-1,-1 0 1,0 0 0,3 9-1,-3 0 9,0 0-1,-1 0 0,-1 0 0,0-1 1,-1 1-1,-1 0 0,0 0 0,-1-1 0,0 1 1,-9 21-1,-7 13 33,-38 67 0,54-111-44,-31 58 101,-4-1 0,-2-3 0,-3-1 0,-2-2-1,-2-2 1,-56 48 0,49-57 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7:3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2288 676 12715,'-2'-24'367,"-2"1"0,-9-39 0,-3-15-112,9 27-120,-1-12-12,-16-62 1,19 107-120,0 0 0,-1 0 0,-1 0 0,0 1 0,-2 0 1,1 0-1,-2 1 0,-13-18 0,14 25 2,0-1 0,0 1 0,0 1 0,-1 0 0,0 0 0,0 1 0,-1 0 0,0 1 0,0 0 0,0 1 0,-1 0 0,1 1 0,-1 0 0,0 1 0,0 0 0,-14 0 0,-14 1 71,0 1 0,0 3-1,-59 10 1,8 1-23,-307 54 244,350-56-228,0 2-1,1 2 0,0 2 1,1 2-1,2 2 0,0 2 1,1 2-1,2 1 0,1 3 1,1 1-1,1 1 0,2 3 1,-43 53-1,8 2 114,4 3 0,-84 155 1,116-179-181,2 2 0,4 1 0,3 2 0,-28 124 1,47-158-13,2 0 1,2 1 0,1-1 0,2 1 0,2-1 0,2 0 0,1 0 0,11 41 0,-2-30 3,3 0 1,2-1 0,2-1 0,2-1-1,45 71 1,-33-66 28,1-1 1,3-3-1,85 84 1,-95-106-15,1-2 1,2-1 0,0-2 0,2-1 0,0-2-1,1-1 1,52 19 0,-45-24-8,2-1 0,0-2 0,0-2-1,1-2 1,-1-2 0,1-2 0,0-2 0,0-2 0,57-10 0,-47 2-4,-1-2 1,-1-2-1,-1-3 1,0-2-1,-1-2 1,-1-3 0,58-36-1,-40 15 0,-3-3-1,-2-3 1,-2-2-1,-3-3 1,-2-2-1,-2-3 1,-4-2-1,76-123 1,-78 104 48,-3-2 0,-4-2 0,40-123 0,-66 162 3,-3-1-1,-1 0 1,-3-1-1,-1 0 0,-3 0 1,-2 0-1,-2-1 1,-9-63-1,5 89-41,0 1-1,-2-1 0,-1 1 1,-1 1-1,-1-1 0,-1 1 0,-1 1 1,-1 0-1,0 0 0,-17-19 1,7 14-35,0 2 0,-1 1 1,-1 1-1,-2 0 1,0 2-1,-48-27 0,25 20-28,-1 2 0,-1 3 0,-71-21 0,44 21 44,-122-17 0,118 29 18,-1 4-1,-1 3 0,1 4 0,0 4 0,0 3 0,1 4 1,0 4-1,1 3 0,1 4 0,1 3 0,1 3 1,2 4-1,-131 77 0,-165 156 194,333-236-216,-92 68-21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04-26T21:21:26.2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-1058-485 0,'0'0'16,"0"0"-1,0 0 1,0 0 0,0 0-1,0 0 1,0 0-1,0 0 1,0 0 0,0 0-1,0 0 1,0 0 0,0 0-1,0 0 1,0 0-1,0 0 1,0 0 0,0 0-16,0 0 15,0 0 1,0 0 0,10 53-1,-5-53 1,6 5-1,5 6 1,0-1 0,-6-4-1,-5-6 1</inkml:trace>
  <inkml:trace contextRef="#ctx0" brushRef="#br0" timeOffset="-3589.69">0 0 0,'0'0'0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6T21:21:31.0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325-639 296 0,'2'-14'228'0,"5"9"-56"15,1 5 0-15,0 2-171 16,7 5 8-16,0-1-11 16,4 5 14-16,2-1-9 15,8 3 12-15,-3-1-10 16,14 5 10-16,-2-2-13 0,10 0 10 15,1-3-10-15,16-3 16 16,-8-3-5-16,12 0 23 16,-6-3-9-16,11-6 13 15,-11 3-17-15,17-6 8 16,-8-2-18-16,8-1 12 16,-2 1-15-16,8-1 10 15,-12 1-14-15,14-3 8 16,-10 3-9-16,-2-7 21 15,-13 3-7-15,5-9 18 16,-16 0-9-16,1-5 13 16,-9 1-20-16,3 0 16 15,-16 4-16-15,-3 4 12 16,-14 4-16-16,-1 3 14 16,-9 3-17-16,-6-5 10 15,-9-1-17-15,-3 5 6 0,-9-1-18 16,-9 1-19-16,-2 14-37 15,-10 3 191-15,0-1-450 16,-5 5 189-16</inkml:trace>
  <inkml:trace contextRef="#ctx0" brushRef="#br0" timeOffset="340.17">1144-1058 495 0,'-16'-10'175'0,"-1"-5"29"16,4 11-135-16,7-1-18 16,-1 1-27-16,1 8 9 15,8 5-24-15,-2 8 8 16,-4 4-17-16,-4 17 10 15,8 4-12-15,-7 10 12 16,-3 1-11-16,3 2 12 16,3-9-11-16,-6-4 11 15,3-10-10-15,10-11 10 16,1-10-14-16,8-11 9 0,9-13-17 16,13-17-68-16,-2-1-147 15,12-16 4-15,-4 1-125 16</inkml:trace>
  <inkml:trace contextRef="#ctx0" brushRef="#br0" timeOffset="572.29">1477-1117 301 0,'15'-17'255'0,"-7"7"-42"15,-6 6-66-15,-6 8-48 16,0 11-69-16,-4 10-2 16,-3 9-25-16,-4 10 15 15,1 0-6-15,-1 4 20 16,6-8-9-16,1-2 11 15,2-2-14-15,4-2 5 16,0-9-20-16,4-2 11 16,2-8-13-16,6-7 12 15,3-8 2-15,-2-10-268 16,-3-3 94-16</inkml:trace>
  <inkml:trace contextRef="#ctx0" brushRef="#br0" timeOffset="-706.72">-378 368 374 0,'-11'-15'237'16,"1"3"-22"-16,5-1-66 0,3-4-83 16,2 2-37-16,5-4 11 15,1 1-19-15,2-6 17 16,1-1-12-16,5-7 14 16,-1 1-17-16,8-1 9 0,-2-4-20 15,4 7 12-15,-2 4-16 16,5 4 9-16,-5 0-16 15,6 2 10-15,0-2-15 16,7-3 11-16,0 8-11 16,4-12 11-16,2 5-12 15,-2-4 12-15,-5 1-13 16,3-3 12-16,-2 12-11 0,0-2 12 16,3 4-12-16,1 3 12 15,0 1-10-15,0 3 11 16,-4 4-11-16,-3-1 13 15,-3 7-11-15,-1 1 10 16,-8-3-11-16,6 0 10 16,-3-3-12-16,5 1 11 15,-4 4-11-15,7 1 10 16,-7 1-12-16,2 6 11 16,-8-1-11-16,4-1 11 15,-4 3-10-15,0 1 12 16,-3 3-10-16,3 4 11 15,-4 0-11-15,2 4 11 16,-3-2-10-16,3 7 9 16,-2-7-10-16,3 0 12 15,-3 0-12-15,0-7 9 0,-1-1-10 16,1 4 11-16,-5 0-13 16,7 2 11-16,-4 4-11 15,1-4 11-15,-7 2-10 16,5 4 12-16,-8-10-10 15,7 4 10-15,1-4-10 16,5 6 9-16,-5-11-10 0,-1 5 10 16,-1 0-10-1,-1-1 10-15,-3-3-10 0,4 2 11 16,-1-1-12-16,-3-1 11 16,2 1-12-16,-2-1 11 15,-6 0-8-15,0-3 12 16,0 0-8-16,-2-1 20 15,4-5-10-15,-2 2 15 16,0 0-12-16,8-4 11 16,-8 2-18-16,0-2 9 15,2 0-13-15,0-4 18 16,-5 4-7-16,5-2 17 16,-2 0-12-16,9-2 9 15,3-1-20-15,3-1 4 16,-5 0-17-16,9-7 12 15,-2 3-10-15,0-5 10 16,-5 2-9-16,11 1 9 0,-4 1-10 16,-2 3 9-16,2-1-10 15,8-1 11-15,-6 3-11 16,-2 1 10-16,-3 0-11 16,1 2 10-16,-4 4-10 15,1 2 8-15,-1-2-10 16,4 6 11-16,-7 0-10 0,5 3 10 15,-5-3-8-15,3 2 11 16,-1-1-11-16,1 1 11 16,-1-4-11-16,1 3 10 15,-1-3-11-15,7 0 10 16,-2-2-10-16,2 0 11 16,2-2-11-16,-2 0 11 15,-3-2-12-15,3-2 12 16,-2 2-12-16,2-4 11 15,-5 1-9-15,1-1 11 16,-2-2-11-16,-3-1 11 16,-4-3-10-16,5 1 12 15,-1-2-13-15,0 5 12 16,-1 0-12-16,-3 3 11 16,-2-3-12-16,2 0 11 15,0-3-10-15,3-4 9 16,-1 1-10-16,0-3 11 15,1 0-11-15,1-4 11 0,3 2-10 16,-3-4 10-16,3 4-12 16,-1 2 12-16,-1 8-12 15,-3-3 12-15,-2 1-12 16,5-1 11-16,1 1-11 16,5-10 11-16,4 15-11 15,2-9 11-15,-2 2-12 0,0 1 11 16,-2 5-11-16,2-5 11 15,0 3-11-15,8 7 11 16,0-4-10-16,5-3 12 16,-5 3-12-16,5 2 12 15,-3-2-11-15,3 1 11 16,-5 5-12-16,3-2 11 16,1 4-11-16,-3-2 11 15,-3 0-12-15,-4 3 11 16,0 3-10-16,-2 0 10 15,-6 0-10-15,6 5 11 16,-2 2-11-16,4-5 12 16,-2 7-11-16,4-9 10 15,-4 0-10-15,6-1 11 16,-4-3-11-16,0-4 10 16,-2 4-9-16,0 4 10 0,0 0-12 15,-2 3 10-15,-5-1-12 16,1 5 11-16,-2-3-12 15,-5-1 13-15,-2-3-9 16,5 5 12-16,-3-3-10 16,4-2 10-16,-3 1-10 15,10 5 9-15,-5 1-10 0,3-2 10 16,-7-1-10-16,7 3 11 16,-11-3-11-16,5-6 10 15,-3 5-10-15,3 1 9 16,1-3-10-16,1-3 10 15,-3 4-11-15,7-3 11 16,-5-5-11-16,-1-3 11 16,5 1-9-16,1 2 10 15,-2-4-9-15,4 4 9 16,-3 0-9-16,1-4 10 16,-2-4-10-16,-3 3 10 15,1-3-10-15,2-3 11 16,-9 1-12-16,8-1 13 15,-5-1-12-15,1-3 11 16,3 4-11-16,1 1 11 0,-5 4-10 16,-1-9 10-16,0 4-10 15,-2 1 14-15,-4-1-7 16,3-6 12-16,-1 3-12 16,-2-5 12-16,0 0-14 15,0 0 7-15,-2 0-13 16,-1 2 11-16,3 0-12 15,-2-2 11-15,2 2-12 16,-2-4 12-16,0-2-12 16,0-2 11-16,2 2-11 15,-2-3 11-15,-2 7-12 0,2 3 11 16,-1 1-11-16,-1 0 12 16,2 0-11-16,0 3 12 15,-2-3-9-15,0 0 10 16,-1 0-6-16,-1 1 7 15,0 1-12-15,-1-2 9 16,3 5-11-16,-2-3 4 16,2 7-5-16,2 0 11 15,-3 1-9-15,3-1 12 16,0 0-11-16,0-3 11 16,0 3-11-16,0-7 10 15,-2 1-11-15,2-5 11 16,-3 4-12-16,1-2 12 0,2 7-11 15,0-3 11-15,2 3-12 16,0 2 12-16,-4-1-12 16,-1-1 11-16,3 4-12 15,-2-3 12-15,-4-1-11 16,-1 2 11-16,1-1-10 16,-3-1 10-16,5 2-10 15,-2 1 9-15,-5-3-11 0,0-3 11 16,1 1-11-16,-1-1 11 15,3 7-10-15,-1-6 11 16,-2 1-11-16,-1 1 10 16,-7-5-11-16,-7 1 12 15,3 7-13-15,-7-3 14 16,-1 8-11-16,3-2 11 16,9 2-9-16,-8-2 11 15,5-5-10-15,1-1 10 16,-2 0-11-16,0-7 10 15,6-2-11-15,-2 4 10 16,2-4-11-16,0-1 12 16,2 3-12-16,-2-2 11 15,0 4-12-15,-4 1 11 16,2-3-11-16,-4-4 11 16,1 4-11-16,-1-8 12 15,2 4-12-15,-9 0 11 0,1 2-12 16,-3-2 10-16,-2 5-11 15,0-3 10-15,7 6-11 16,-3 1 11-16,1 1-11 16,-3-3 11-16,2 3-9 15,-8 1 11-15,3 1-11 16,-8-1 12-16,7 0-10 16,-8-3 10-16,8 3-10 15,-6-3 9-15,6 5-10 0,-6 2 9 16,2 1-11-16,-3 1 10 15,3 2-10-15,-4 5 10 16,4-1-9-16,-7 2 10 16,5 3-10-16,-4 3 11 15,8-1-9-15,0-1 10 16,8-1-1-16,-2-1 2 16,-1-4-11-16,1 0 10 15,0 3-10-15,-10 1-1 16,6 1-1-16,-6 5 9 15,0 1-10-15,-5 0 11 16,9 2-11-16,-8 4 11 16,8 2-10-16,-9 4 11 15,7-1-11-15,-6 3 12 16,12-8-11-16,-6 0 11 0,12-4-10 16,-1 6 10-16,5-4-10 15,-5 0 9-15,10-2-10 16,-4 2 9-16,6-4-9 15,-3 6 9-15,6 2-11 16,-10 4 12-16,5-4-11 16,-4 5 11-16,0-3-10 15,-3 0 11-15,5 1-11 16,-8 3 10-16,3 1-11 0,-8 3 10 16,3-1-11-16,-7 6 12 15,2-4-11-15,-4 1 12 16,10-1-11-16,-2 2 12 15,9-7-12-15,2 7 11 16,8-8-12-16,0 5 11 16,5-5-12-16,4 7 10 15,6-9-10-15,0 5 9 16,0-5-9-16,4 3 11 16,-4-8-10-16,0 4 11 15,-2-8-9-15,4-4 10 16,-6 2-10-16,4-7 10 15,0-2-13-15,0-1 10 16,2-1-12-16,4-8 8 0,2 4-12 16,9-15-76-16,4 0 528 15,9-33-812-15,1-11 366 16</inkml:trace>
  <inkml:trace contextRef="#ctx0" brushRef="#br0" timeOffset="-6351.03">548 164 331 0,'-6'-11'102'15,"2"5"26"-15,0-7-58 16,-3 3-12-16,-1-5 34 0,4 2-6 15,-7-4 16-15,3 3-31 16,-3-5 2-16,3 2-37 16,-3 2 8-16,1 5-24 15,-5 10 10-15,2-5-17 16,-6 12 9-16,0-5-18 16,-4 0 7-16,0-8-13 0,-8 20 9 15,1-1-11 1,-4 8 10-16,-1 6-9 0,-1 5 12 15,6-5-12-15,-1 7 12 16,3 0-11-16,9 6 11 16,2 0-13-16,3 6 12 15,3-10-13-15,3 8 12 16,-3-4-12-16,5 2 12 16,2-10-12-16,6 2 13 15,13-5-13-15,-1-1 12 16,7-7-11-16,5 2 12 15,-3-6-10-15,0-7 11 16,9-4-9-16,5-8 10 16,6-4-10-16,5-15 12 15,0-2-9-15,7-13 15 16,-11 0-9-16,7-10 13 16,-7 2-12-16,5-3 12 0,-14 7-15 15,8-4 10-15,-16 10-11 16,-2 1 18-16,-10 7-8 15,-9 1 26-15,-8 6-9 16,-8-2 17-16,-3 2-19 16,-8-2 8-16,-2 2-26 15,-7 4 6-15,-1 1-18 16,-7 7 10-16,2 1-13 16,0 0 9-16,5-1-11 0,-5 5 10 15,6 2-10-15,1 2 11 16,6 3-11-16,4 3 12 15,8-6-12-15,5 0 9 16,6 0-46-16,8-4-59 16,7 4-257-16,12-2 28 15</inkml:trace>
  <inkml:trace contextRef="#ctx0" brushRef="#br0" timeOffset="-5548.24">2469 134 267 0,'11'-8'187'16,"-7"1"1"-16,-2-1-23 15,-4 2-42-15,0-5 17 16,-4 3-50-16,-5-1 3 15,0 5-34-15,-10 0-3 0,-2 4-37 16,-8 8 2-16,-9 5-25 16,-9 14 9-16,1 1-10 15,-9 14 13-15,2-4-10 16,2 6 13-16,3-6-12 16,4 6 13-16,12-4-14 15,9 9 11-15,4-9-12 16,10 4 9-16,7-10-12 15,4 3 9-15,6-11-11 0,13-3 13 16,8-6-10-16,18-5 13 16,3-18-8-16,17-13 11 15,-1-10-11-15,11-18 11 16,-7-3-9-16,6-11 20 16,-7 4-9-16,-4-2 19 15,-17 6-8-15,-8 1 24 16,-19 12-11-16,-17-3 19 15,-14 18-14-15,-11 0 8 16,-11 6-27-16,-17 2 1 16,-1 13-23-16,-11-2 7 15,4 10-14-15,-5 2 9 16,10 2-30-16,1 3-56 16,7 0 360-16,8 3-642 15,19-3 272-15</inkml:trace>
  <inkml:trace contextRef="#ctx0" brushRef="#br0" timeOffset="15692.42">6117-1388 326 0,'2'-9'287'15,"-2"5"-47"-15,0 0-39 0,-8 6-84 0,8 0-47 16,-11 4-22-16,1 7-14 16,-9 12-17-16,2 7 2 15,-15 14-8-15,3 5 10 0,-3 14-11 16,5-12 9-16,-1 3-11 15,9-16 5-15,7-2-10 16,1-23 9-16,5 4-11 16,4-11 8-16,8 1-19 15,3-11-3-15,7 2-46 16,6-15 1-16,7-6-238 16,3-13 49-16</inkml:trace>
  <inkml:trace contextRef="#ctx0" brushRef="#br0" timeOffset="15933.2">6484-1374 691 0,'4'-2'199'16,"-4"11"45"-16,-13 5-188 16,-4 3-40-16,-4 15-4 0,-6 4 16 15,-7 8 3-15,9-4 13 16,0 19-8-16,6-13 3 15,6-2-19-15,7-2-3 16,4-10-15-16,4-17 7 16,10-3-11-16,5-5 12 15,15-14-45-15,-3-7-15 16,15-18-242-16,5-8 39 0</inkml:trace>
  <inkml:trace contextRef="#ctx0" brushRef="#br0" timeOffset="16203.61">7065-1441 602 0,'8'2'220'16,"-12"6"15"-16,-13 7-150 0,-8 6-46 16,-2 4-10-16,-9 11 0 15,8 2 14-15,-1 2-6 16,10-4 8-16,2 8-14 15,11-8-3-15,2-2-18 16,4-3 3-16,8-10-14 16,9-8 10-16,0-11-10 15,6-6 10-15,10-13-25 0,3-2-5 16,4-12-49-16,2 1-8 16,3-6-134-16,-5 11-65 15,0 0-17-15</inkml:trace>
  <inkml:trace contextRef="#ctx0" brushRef="#br0" timeOffset="14291.87">4255-352 640 0,'-10'0'179'15,"1"0"43"-15,3 0-164 16,4 0-28-16,0-4 5 16,2-13 2-16,2-4 11 15,2-9-7-15,2-6 1 16,7-10-13-16,4 2-3 0,6-9-17 15,0 0 1-15,7-8-11 16,-1 9 8-16,7-9-11 16,2 6 12-16,6-8-12 15,-2 6 11-15,9-6-7 16,-7 12 8-16,4-2-12 16,-5 16 12-16,5-1-12 15,-6 6 7-15,2 0-6 16,-4 9 9-16,7 0-10 15,-11 6 11-15,6 0-11 16,-2 1 9-16,4-1-10 16,-2 2 11-16,11-2-12 15,-7 2 12-15,13-1-12 16,-15-1 12-16,15-4-11 16,-10 2 13-16,12-2-11 15,-11 0 13-15,13 2-10 16,-16 6 10-16,3 5-11 0,-14-1 10 15,2 5-11-15,-9-2 10 16,1 6-10-16,-7 0 13 16,5 0-8-16,-5 4 11 15,4 4-10-15,0-8 9 16,9 2-10-16,-2-2 10 16,8 5-9-16,-8-5 13 15,6 6-9-15,-11 0 10 0,3 9-13 16,-9-5 6-16,7 7-12 15,-7-2 8-15,12 0-11 16,-3-5 10-16,8-1-10 16,-8-7 12-16,10-2 1 15,-8-2 17-15,6-5-4 16,-3 1 12-16,3 2-9 16,-2-2-2-16,4-1-16 15,-6 7 3-15,9-2-12 16,-5 0 9-16,4 2-9 15,-4 0 10-15,4-2-11 16,-10 2 10-16,8 0-11 16,-8 0 9-16,1-2-9 15,-5 6 10-15,6-2-10 16,-11-2 11-16,11 0-10 0,-5 4 9 16,11-6-9-16,-6 2 10 15,11-6-11-15,-10 2 12 16,12-3-12-16,-11 1 10 15,4-4-11-15,-4 3 11 16,2 3-11-16,-6 2 10 16,6 0-10-16,-7 2 11 15,9 0-11-15,-4-2 12 16,4-5-10-16,-8-1 10 0,4 2-10 16,-13-1 11-16,-2-3-13 15,-1 6 11-15,-1 1-11 16,-11 1 10-16,7-2-10 15,-9 8 11-15,1-4-10 16,-7 5 10-16,8-5-8 16,-5 2 10-16,1-7-11 15,0 5 12-15,-6-2-11 16,-4-2 10-16,2 6-9 16,2 5 2-16,4-5 0 15,3 4 10-15,3 7-11 16,3-7 8-16,-5 9-2 15,-2-7 0-15,5 11-12 16,-7-2 11-16,-8 10-10 16,6-1 11-16,2 9-10 0,-2-5 11 15,9 6-10-15,-3-3 10 16,-1 5-10-16,-5-4 10 16,2 2-11-16,-4-7 10 15,2 1-10-15,-4-5 10 16,4 9-11-16,0-7 11 15,-2 9-9-15,7 0 10 16,1 0-10-16,-6-11 10 0,0 8-11 16,0-11 10-16,0-6-10 15,0 5 9-15,1 5-10 16,1-5 11-16,0 6-11 16,-4 5 11-16,0-5-11 15,2 3 11-15,-2-1-10 16,0-2 9-16,-2 7-9 15,4-6 9-15,-4 1-9 16,4-4 9-16,-2-2-9 16,4-4 10-16,-4 0-10 15,5-4 11-15,-3 0-2 16,0 2 11-16,-2-5-10 16,6-1 11-16,-4 2-10 15,2-3 3-15,1 1-11 16,-1-1 10-16,-2 1-12 15,0-5 11-15,-4 2-8 0,2-3 11 16,0 5-10-16,0-4 11 16,0 7-13-16,4-2 9 15,-2 5-13-15,2-5 11 16,1 6-11-16,-3-5 10 16,2 3-10-16,-4-2 11 15,2 0-10-15,-2-5 10 16,0-2-9-16,-2-2 11 15,4 3-11-15,-2-5 9 0,-2-4-9 16,2 4 7-16,2-2-10 16,0 0 10-16,-2 2-9 15,4 6 10-15,-4-3-10 16,5 1 10-16,-5 4-10 16,0-3 11-16,0 1-11 15,2-1 12-15,-4-1-10 16,2-10 10-16,-2 10-10 15,2-8 10-15,0 0-9 16,0 4 15-16,-5-2-1 16,3-6 10-16,0 8-7 15,-2-4 9-15,-2-1-15 16,3 10 0-16,-1-7-11 16,2-2 8-16,-6 8-13 15,1-2 11-15,3-2-9 16,-6 5 10-16,-3-1-9 15,5-4 12-15,-5 0-10 0,0 0 9 16,-1-6-7-16,5-2 9 16,-1-3-11-16,1 1 11 15,-3 2-10-15,9 6 8 16,-7-3-10-16,-1 1 10 16,3 2-12-16,-5-2 9 0,-1-6-10 15,5 4 11-15,-3 6-12 16,5 0 11-16,-1 0-10 15,-1 0 12-15,1 4-11 16,4-1 11-16,-7-8-10 16,3 3 11-16,-3 0-10 15,-10-6 10-15,4-4-10 16,-4-1 11-16,7-6-12 16,-5 2 11-16,4 3-12 15,-2-1 11-15,2 3-13 16,3 1 12-16,1 1-11 15,1-7 10-15,-3 2-10 16,0-1 12-16,3-3-10 16,-3 0 10-16,0 0-11 15,1 2 12-15,1 3-12 16,1-1 11-16,-3 5-11 0,5 1 10 16,-5 1-11-16,3 2 11 15,-3-2-10-15,0-1 11 16,-6-1-11-16,2-1 10 15,1-1-10-15,-1-1 10 16,-2 5-11-16,6 0 10 16,-4-1-11-16,0 7 11 15,1 0-12-15,-1 0 11 16,0 2-11-16,2 1 12 0,-4 1-11 16,7 2 13-16,-7 0-12 15,4 3 12-15,0 1-12 16,3 1 11-16,-5-1-12 15,6-1 12-15,1 1-11 16,-1-1 11-16,-2 1-11 16,5-1 11-16,2 1-11 15,-5-1 10-15,7 3-11 16,8 1 10-16,-8 6-11 16,4-2 11-16,4 6-9 15,0-2 10-15,-4 2-9 16,2-4 10-16,-6 0-10 15,-6-10 10-15,3-1-9 0,5 0 11 16,0-6-10-16,2 3 9 16,11 3-11-16,-11-4 11 15,2-4-12-15,-6 5 11 16,4-1-10-16,-5 0 12 16,3 4-12-16,-2-1 11 15,0-5-9-15,0 4 10 16,-7-6-10-16,5-6 12 15,-5 4-11-15,1 2 10 16,-5-15-10-16,7 4 10 0,-3 5-12 16,-4-7 11-16,3-3-10 15,1 11 9-15,-10-3-12 16,8 4 11-16,-3 2-11 16,3 6 10-16,-4-4-11 15,2 2 12-15,-8-2-11 16,6 0 11-16,-6 2-11 15,0-2 11-15,4 2-11 16,2 0 12-16,-8 3-12 16,6-3 11-16,-4 0-11 15,2 0 12-15,-5 2-13 16,5-4 12-16,-8 4-11 16,4 0 11-16,-1 5-11 15,1-9 12-15,2 4-10 16,6-4 9-16,-4 11-9 15,4-9 10-15,-2 2-11 0,0-2 10 16,-2 0-9-16,6-4 9 16,-6 2-11-16,5 6 12 15,-3 3-12-15,0-3 11 16,-5-2-10-16,6 1 10 16,-10-3-11-16,5-2 11 15,0-2-11-15,6 4 12 16,4 4-11-16,3 0 11 0,3-6-11 15,1 2 11-15,-6-6-11 16,3 2 11-16,3-2-10 16,-3 6 9-16,3 0-10 15,0-6 9-15,2 6-10 16,1-4 9-16,-1-4-11 16,6 3 10-16,0 3-8 15,-4-6 10-15,4 0-9 16,-4 4 11-16,-4-15-11 15,6 4 12-15,2-2-11 16,-6-6 11-16,6-6-11 16,-2 10 10-16,-11-10-10 15,5 2 11-15,2 6-11 16,-5 2 12-16,-3-4-12 16,3 8 11-16,-1 0-11 15,-3 1 10-15,-1 1-11 0,1 1 11 16,-4-3-11-16,0 0 10 15,0-1-9-15,3 1 10 16,-3 0-12-16,2 3 10 16,-2 4-11-16,2 1 9 15,-4 1-11-15,5 6 12 16,-5 2-10-16,2 3 12 16,-2-3-10-16,2 0 12 15,-2 0-12-15,2-4 0 0,3 3 1 16,-1-1 11-16,0-2-12 15,2 0 11-15,1 2 0 16,-1 0-1-16,-2 0-12 16,5 0 11-16,-5 4-12 15,5 1 11-15,-7 1-9 16,2 3 9-16,0-1-10 16,3 5 12-16,-1 0-11 15,5-1 10-15,-1 7-11 16,5 1 10-16,-2 3-9 15,1 2 11-15,1 1-12 16,0-5 12-16,0 8-12 16,6-12 12-16,-2 4-11 15,0-4 11-15,0 2-11 0,2-6 12 16,-4 0-11-16,2 4 10 16,0-11-10-16,2 1 10 15,-2-3-11-15,2 0 12 16,0-8-11-16,-4 9 12 15,4-3-9-15,-2-6 11 16,-2 0-10-16,-2-3 11 16,-5-3-10-16,-3 4 9 15,-5-5-12-15,2 3 11 16,-6-9-12-16,4 3 10 0,5-3-11 16,-3 4 10-16,2 1-13 15,1 10 12-15,-5-2-12 16,-2 4 12-16,10 2-11 15,-1-4 12-15,-1 0-10 16,7 4 10-16,-2-2-10 16,-7 0 11-16,3 5-11 15,-5-5 10-15,-4 2-10 16,2-2 10-16,-4 0-11 16,-2 3 9-16,-7-1-9 15,7-4 10-15,-2 6-10 16,2 0 12-16,0-4-10 15,4 3 10-15,-11-1-10 16,7-6 10-16,-2 6-11 16,-3-4 11-16,-1 2-11 0,6 0 11 15,-7 2-11-15,5-4 10 16,-5 3-11-16,5-6 12 16,-4 1-13-16,1-2 13 15,1 4-11-15,4 4 11 16,-2-2-10-16,3 1 10 15,3-1-10-15,5-4 10 16,-1-3-10-16,0-1 11 0,3 2-12 16,1-5 10-16,-6 9-12 15,5 0 11-15,3 0-11 16,-1 2 11-16,1 5-11 16,7-5 12-16,-4 2-10 15,4-2 10-15,0 0-9 16,-3 0 10-16,7 1-10 15,-6-3 11-15,0-3-10 16,-2-3 9-16,-3 4-10 16,-3 0 9-16,-1-4-9 15,-4 1 10-15,2 3-10 16,-1-12 10-16,-8 1-10 16,8-2 9-16,-8 0-1 15,3 5 1-15,2-1-13 16,11-6 12-16,-5 7-11 15,9-3 1-15,0 3 0 0,-2 3 12 16,4 3-12-16,-1 2 12 16,-1 0-11-16,0 0 10 15,4 2-10-15,-8-2 11 16,3 4-10-16,3-4 9 16,-2 0-9-16,2-2 9 15,4 4-14-15,-2-3 11 0,2 6-12 16,-2-1 10-16,4 2-9 15,1-2-4-15,3 4-87 16,3-4-43-16,-9-14-292 16,-4-14 1-16</inkml:trace>
  <inkml:trace contextRef="#ctx0" brushRef="#br0" timeOffset="15198.05">4900-1066 599 0,'-5'4'179'0,"8"0"25"16,5 7-155-16,9 1-44 15,4-5-3-15,8-5-8 16,5 4 15-16,15-4-1 16,-3 0 14-16,19 0-7 15,-21 1 21 1,3 1-22-16,56-4-13 0,-6 0 9 16,10 2-4-16,-10 2 13 15,-15 2-6-15,-6-4 12 16,19 3-9-16,-5-7-6 15,14-5-4-15,-18-10 7 16,19 7-11-16,-16-3 10 16,8-8 3-16,-9 9 2 15,11 1-7-15,-19 5 9 16,2 4-11-16,-19 6 6 0,3 2-13 16,-18 0 8-16,5-3-11 15,-13 1 10-15,2-8-2 16,-2 1 16-16,8-3-6 15,-8-4 13-15,11-7-9 16,-9 4 4-16,-4 0-11 16,-15 5 5-16,0 2-7 15,-10 6 11-15,-5 0-8 16,-1 2 7-16,-3-2-9 16,0 0 8-16,-2-2-5 15,2 2 8-15,1-2-7 16,1 2 9-16,-2 0-8 15,3 0 3-15,-3-3-12 16,-2 1 7-16,-2 0-11 0,0 2-4 16,-4-2 1-16,-1 2 8 15,-3-2-10-15,0 0-14 16,-5-4-63-16,0 1-31 16,-4-5-250-16,3 1 11 15</inkml:trace>
  <inkml:trace contextRef="#ctx0" brushRef="#br0" timeOffset="17109.29">6195-161 621 0,'-6'0'190'0,"-9"0"39"16,2 0-157-16,-6 5-29 16,0-5 4-16,-4 0 10 15,2-5 10-15,-4 14-4 16,2-9 0-16,-3 4-21 16,1 9-12-16,-4 4-23 15,1-7 0-15,-3 22-11 0,5-5 10 16,-5 9-10-16,6 0 12 15,1-1-11-15,8-5 9 16,-1 6-10-16,10-13 11 16,3 4-10-16,4-6 10 15,4 2-10-15,5-8 8 16,6 0-9-16,1-4 11 16,8-3-9-16,3-10 12 15,5-9-7-15,-1-8 11 0,7-16-10 16,-2-1 8-16,2-11-9 15,-13 1 8-15,-4 2-11 16,-8 8 13-16,-13 2 0 16,-11 13 11-16,-6 7-10 15,-6 3 9-15,-4 3-14 16,-1-3-1-16,3 11-13 16,4 6 10-16,0-1-10 15,4-3-7-15,11 10-71 16,6-5 428-16,10-18-691 15,7-4 309-15</inkml:trace>
  <inkml:trace contextRef="#ctx0" brushRef="#br0" timeOffset="17832.25">7600-112 703 0,'-2'0'169'0,"-3"2"60"0,-1-2-195 15,-4 15-13-15,-5-3 15 16,-13 14 7-16,3-3 13 16,-13 13-5-16,2-5 2 15,-1 9-19-15,5 0-6 16,5 4-15-16,6-6 5 15,2 2-9-15,8-10 9 16,5-5-11-16,4-8 6 16,10-2-10-16,5-11 8 15,10-4-9-15,6-9 11 0,7-9-7 16,-2-8 13-16,10-10-6 16,-6-4 12-16,2-4-7 15,-8 4 11-15,-3 4-3 16,-8 5 10-16,-4 3-7 15,-9 7 7-15,-3 4-12 16,-5 1-2-16,-13-5-15 16,0 0 4-16,-6 6-13 15,-4 2 9-15,-4 3-15 16,4 10 10-16,-7 10-38 16,3 5-19-16,-5 4-69 15,5 15-245-15,6 10 35 16</inkml:trace>
  <inkml:trace contextRef="#ctx0" brushRef="#br0" timeOffset="7442.04">3383 1969 383 0,'-4'-11'311'0,"-9"11"-67"0,-3 0-9 15,1 2-205-15,0 0-13 16,-2 0 6-16,-4-2 6 16,2 7 11-16,-2-3-8 15,0 4 9-15,0 9-16 16,2 0-10-16,0 4-14 15,2-2 7-15,0 4-10 16,7-4 11-16,1 4-12 16,3-2 9-16,6 5-10 15,0-1 11-15,6 0-12 16,1-2 9-16,3-4-8 16,1-2 9-16,4-8-10 15,-1-5 13-15,5-6-7 16,2-5 12-16,7-18-7 15,1-6 10-15,13-20-8 16,0-6 9-16,5-12-9 16,-1 6 11-16,3 1-7 0,-41 35 42 47,-4 14 44-47,0 1-36 0,-1-28-11 0,-18 15-3 15,-17 3-21-15,-10 10-7 16,10 8-14-16,3-3 5 15,6 7-14-15,2 0 10 16,4 7-12-16,2 1 10 0,7 5-14 16,4-3 13-16,4 3-58 15,2 4-21-15,10-3-70 16,3-5-21-16,10 3-220 16,3 3 50-16</inkml:trace>
  <inkml:trace contextRef="#ctx0" brushRef="#br0" timeOffset="8607.04">3385 1093 737 0,'5'8'157'16,"5"9"66"-16,5 2-211 15,6 6-17-15,2-2 8 16,15 0-3-16,-2-4 13 15,8 0-5-15,4-4 14 16,20-4-8-16,-7-7 7 16,21-6-7-16,2-3 13 0,15-14-3 15,-6-2 11-15,12-4-6 16,-16 4 6-16,6-4-16 16,-20 10 2-16,-1 0-14 15,-23 5 4-15,1 1-12 16,-16 3 10-16,-2-2 1 15,-11-3 22-15,-2-4 6 16,-8-1 17-16,-5-6-8 16,0 1 0-16,-5-4-22 15,1 2-7-15,-2 0-14 16,-6 4 5-16,-5 4-11 16,-1 7 8-16,-11 3-10 15,0 5-4-15,-3 9-58 16,1 1-15-16,-8 5-266 15,12 8 33-15</inkml:trace>
  <inkml:trace contextRef="#ctx0" brushRef="#br0" timeOffset="6550.52">2111 1486 583 0,'-2'-2'169'16,"2"-2"39"-16,6-4-155 16,5-3-36-16,2-4-3 15,5-4-3-15,8-8 0 16,-3 0 2-16,6-9-1 15,3 6-1-15,4-5-2 16,-5 7-5-16,7-1-1 16,-6 8-1-16,4-5-1 15,-7 10 1-15,9-8 6 0,-8 7 3 16,1 1 2-16,-1 5 1 16,-1 1 0-16,-6 3-5 15,3 3-3-15,-14 2 4 16,3 2-4-1,19-6 3-15,4-7 12 16,6 0-11 0,8-8-1-16,-5 2-2 15,-1 0 2-15,-4 5 0 16,0-1 0-16,-6 2-1 0,2 1-2 16,-2 3-2-16,-2-6-1 15,-1 3 0-15,1 8 1 16,-2-1 3-16,-3-5 1 15,-2 6 3-15,5 4 2 16,-2-5 0-16,7-5 0 16,-7-1 1-16,6 5 0 15,0-9-2-15,-5-4 0 16,-6 0-4-16,13 5 0 16,-8-1-4-16,4 2 0 15,-1-1-1-15,9 3 0 16,-2-4-1-16,7-6 1 15,-3 0-1-15,9 2 1 16,-7-4 0-16,9 0-1 16,-5 8 0-16,5-2-1 0,-4 9 0 15,5 4 0-15,-9 4 0 16,-1 4 0-16,-6 2 0 16,0 3-1-16,-8-3 1 15,1 4 0-15,-3-3 0 16,4 1-1-16,-7 1 2 15,2-1-1-15,-1 3 0 0,3-1 1 16,-1 1 0-16,4-1 0 16,-1 1 0-16,1-3-1 15,-2-2-1-15,1-1 0 16,-1 1 1-16,-1-2 0 16,-1 2 1-16,2 11 0 15,-7-2 2-15,6 2 0 16,-5-2 0-16,3 2-1 15,-1-9 1-15,3 5-1 16,-6-3 0-16,5 5 1 16,-3-7 0-16,1 5 0 15,-12 0 0-15,6-3 1 16,-8 1-1-16,1 3 3 16,-4-3 2-16,8 4 1 15,-11 4-2-15,9 0 2 16,-11-3-4-16,0 8 0 0,-1-8-3 15,3 3 1-15,-4-4-1 16,5 4 1-16,-1-6-1 16,-2 1 2-16,3-1-1 15,-3 0 0-15,-2-1-1 16,7 3 1-16,-7 0-2 16,-4 0 1-16,4-1 1 15,5 7 0-15,-9-6 0 16,4 2 1-16,2-2-2 0,1 6-1 15,-5-6 0-15,6 6 0 16,-4 0-1-16,3 0 0 16,-5-4-1-16,2 1 1 15,2 1 0-15,3-2 1 16,-1-4-1-16,3 2 0 16,-3-3 1-16,-4-1 1 15,-2-5-1-15,1 5 1 16,-1-3 0-16,-4-4 0 15,4 1 4-15,-2-3 0 16,2 4 1-16,0 2-1 16,2 3-1-16,-2-5-2 15,0 5-3-15,-4-7 2 16,4 0-1-16,-2-4 1 16,0 2-2-16,0-4 6 15,2 2 0-15,-2-2 5 0,0-2-1 16,-4 6 6-16,4 0-3 15,-2 0 0-15,2-2-1 16,-2 2 0-16,0 0-5 16,-4-2-3-16,3 9-2 15,-5 1-1-15,2-1-2 16,-3 3 1-16,7 3 1 16,-8-4 0-16,5-9 0 0,-3 4 2 15,0-4-1-15,-5-6 1 16,2 4 0-16,-1 2 3 15,8-2 0-15,-7-2 1 16,3 6 1-16,-1 3-3 16,5-5-3-16,-7 2-2 15,7 4-2-15,2-3-1 16,0 1 1-16,-4-2 0 16,-1 2 1-16,3-1 1 15,-4-5 1-15,4 0 0 16,-3 6 0-16,1-6 2 15,-5-6-1-15,9 1 1 16,-2-1 1-16,0 0 0 16,6-3-2-16,2 14 0 15,-6-5-1-15,0 4 0 0,0-4-1 16,-9 2 0-16,1-2-1 16,-3 2 0-16,1-6 1 15,5 2 1-15,-1 4-1 16,-5-6 0-16,5 1 0 15,3 6-1-15,-5-6 0 16,6 3-1-16,4 3 2 16,-7-3-1-16,-3-3 1 0,4 8-3 15,-9-5 2-15,4 0-1 16,3 2 1-16,-3 2-2 16,1-6 1-16,-1 8-1 15,-1-2 0-15,-5-4 2 16,4 5 1-16,1-1 0 15,-5 2 1-15,2-8-1 16,4 6 0-16,-8-8 0 16,7 6-1-16,-3-8 1 15,7 12 0-15,-3-10-1 16,5 6 0-16,-3-8 1 16,3 6 0-16,0-7-1 15,-1 9 0-15,-3 1 1 16,1-3 0-16,-5 0 0 15,3 2 0-15,-6-13 1 16,3 3-1-16,-1 1-2 0,0 1 2 16,-2 0-1-16,5-1-1 15,-3 1 0-15,4-2 2 16,1-9-2-16,1 0 2 16,-3 6-1-16,1-1 1 15,1-3 0-15,-3 9-1 16,0 4 0-16,3 0-1 15,-5 2-1-15,3 4 1 16,-3-2-2-16,2-4 1 0,-4 2 0 16,0 2 1-16,3 2 1 15,3 2 0-15,-6 1 1 16,0 1 0-16,1-4-1 16,5 3 0-16,-8-5 1 15,11 10-2-15,-5-9 0 16,3 9 1-16,-5-6-1 15,4 7-1-15,-3-9 2 16,7 11 1-16,1 0-2 16,2-9 1-16,-9 0 1 15,0 1-1-15,3 1-1 16,-1-6 1-16,-6 5 0 16,11 5 0-16,2-5 0 15,-2-1 0-15,1 2 0 16,5 3 0-16,-4-5-2 15,2 5 0-15,4 1 1 0,-6-3-1 16,4 6 1-16,-4-5 2 16,4-2 0-16,-9-5 1 15,7 7-1-15,0-8 2 16,-2 0-2-16,-2 0 1 16,4 1 0-16,-11-8 0 15,-6-3 0-15,6 2 0 16,-1-5 0-16,1 5 0 0,0-3-1 15,7 1 0-15,-2-1-1 16,-1 1-1-16,1-3 2 16,-3 7-1-16,5 0 0 15,-3-2 0-15,3 6 0 16,-4 0 0-16,1-4 0 16,-4 1 0-16,1 10-1 15,-3-9 1-15,-2 4 0 16,5-4 0-16,-7 2 0 15,2-2 0-15,0 8 0 16,6-6-1-16,-8 2 2 16,5 2 0-16,-1-4-1 15,-2-4 1-15,0 4 0 16,3 0-2-16,-1 0 1 16,0-2 0-16,-2 2-1 15,2-2 1-15,-3 0 0 0,3 0 0 16,-4 8 1-16,8-2-1 15,-6-2-1-15,5 2 0 16,-3-4 0-16,2 0 1 16,-10 0 0-16,9 0 1 15,-3-6-1-15,2 14 2 16,-2-8-2-16,11-2 0 16,-7 9 0-16,5-5 2 15,-1-13-2-15,3 9 0 0,-2 0 1 16,-1-6 0-16,3 3-2 15,-3 5 1-15,-1 0 0 16,4-8 0-16,-5 2 1 16,0 1-1-16,5-5 1 15,-6 2 0-15,-3 1-1 16,4 1 1-16,-1-3 0 16,-3 7 0-16,4-2-1 15,3-4 0-15,-1 1 1 16,-1 1-1-16,4-2 1 15,-3-3 0-15,-1 3 0 16,-1 1 0-16,-2-1-1 16,3 0-1-16,-7 3 2 15,4-3 0-15,-3 4-1 0,-1-3 0 16,-2 3-1-16,2 0-1 16,-2 4 2-16,2-2 0 15,-2 0-1-15,2 4 2 16,-4 0 0-16,7 2-1 15,-5-2-1-15,2 5 1 16,4-3-1-16,0 4-1 16,-3-4 0-16,3-1 2 15,0 1-1-15,3 4 2 0,-1-8-2 16,7 9 1-16,0 1-1 16,0-4-1-16,-1 3 1 15,3 4-1-15,0-7 0 16,0 4 1-16,0-3 0 15,0-1 1-15,0-2 0 16,2-2 1-16,-4 0 0 16,2 3 0-16,-1-1 0 15,-1-2 0-15,2 2 0 16,0-6-1-16,0 6 0 16,2 0-1-16,-2-8 1 15,0 6-1-15,0 5 1 16,2 1 0-16,-5-8 0 15,3 13 0-15,-4-7 0 16,2 0 0-16,-3-4 2 16,1 1-1-16,-4-1 1 0,-1 0 0 15,0 0 0-15,-3-2-2 16,1 2 2-16,3 0-1 16,-1-2 1-16,-4-6 0 15,-2 2-1-15,7 4-2 16,-5-5 3-16,-2-1-3 15,7 6 1-15,1-4 1 0,-3 2 0 16,5-7-3-16,3 14 2 16,-4-10 0-16,-1 12 0 15,1-9 0-15,-1-1 1 16,5 3-1-16,-2 5 1 16,2-7-1-16,0 2 0 15,-5-3-1-15,-1-1 2 16,-3 0-1-16,5 0-1 15,-3 2 1-15,-6 8-1 16,5-4-1-16,-3 0 0 16,-6 0 1-16,2 5 0 15,0-9 0-15,-6 6 0 16,-1 0 1-16,-5 2 0 16,-3-4 1-16,-2 3 1 15,2-12 1-15,-6 3-1 16,9-2 0-16,-3-1 0 0,7-1 0 15,-3 4-1-15,7 2 1 16,-4-7-1-16,1-3 0 16,-3 3-1-16,6-1 1 15,-5-3 0-15,9-2 0 16,-4 7-1-16,9-1-1 16,1-1 0-16,4 4-2 15,5 8-1-15,4-7 0 0,0 8-1 16,0-6 2-16,4 6 0 15,3-1 1-15,8 0 6 16,-1-2-25-16,16 10 142 16,6-35-523-16,1-23 196 15</inkml:trace>
  <inkml:trace contextRef="#ctx0" brushRef="#br0" timeOffset="9159.98">4097 785 185 0,'-2'-4'179'0,"2"-2"-10"16,2-3-18-16,2 5-17 16,1 4-27-16,-3 2-13 15,-2 0-16-15,-4 13-8 16,-5 4-6-16,-3 17-9 15,-5 1-1-15,-9 16-16 16,5-4-6-16,-4 5-15 16,6-14 0-16,4 0-14 15,9-12 8-15,0-5-12 16,10-10 7-16,2-5-11 16,7-10 11-16,6-4-11 15,6-7 10-15,7-10-9 16,1-3 7-16,10-3-27 15,-6-5 4-15,6-10-17 16,-1 2 9-16,2 0-7 0,-6 0 24 16,2 12-2-16,-13 11 17 15,-8 11-12-15,-10 6 11 16,-7 12-3-16,-13-1 15 16,-4 16-2-16,-4 0 20 15,-8 15-2-15,-4 2 7 0,3 9-9 16,1-3 4-16,6 3-14 15,10-15 3-15,7-5-13 16,6-10 1-16,11-19-9 16,12-12 6-16,9-15-320 15,-9-7 109-15</inkml:trace>
  <inkml:trace contextRef="#ctx0" brushRef="#br0" timeOffset="7964.92">4184 1863 326 0,'19'9'134'16,"-9"-3"6"-16,7 5-78 0,-4-5-35 15,6 0 8-15,-7-1 21 16,1-1 19-16,-3-2 17 16,-3 2 7-16,-7-2-11 15,2 2-21-15,-2 7-15 16,-9 4-9-16,3 6 0 16,-7 6-5-16,-3 3 5 15,1-3-10-15,11 0-1 16,4-1-16-16,8-3 0 0,9-4-10 15,8-2 6-15,9-3-10 16,-5-9 10-16,3-5-8 16,-1-3 8-16,-3-7-6 15,-9-5 12-15,4-2-1 16,-2 0 15-16,4-6 5 16,-6 4-1-16,0-4-6 15,-6 2 6-15,-7-2 1 16,1 4 1-16,-7-4 8 15,-5 0 8-15,-1-5-13 16,-7 3-4-16,-10-2-18 16,0 3-2-16,-9 3-16 15,1 9 6-15,-9 5-15 16,2 7 9-16,-6 7-15 16,6 10-7-16,-4 4-107 0,8 0 19 15,-8 12-304-15,12-5 13 16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8:46:1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11650,'65'9'448,"1"-2"-1,102-4 0,132-23-4,-168 9-167,980-60 297,-463 43-480,400-27-7,-559 14-72,660-34 418,-162 59 704,-638 5-792,73 0-5,-301 12-273,189-2 45,-97-4-66,185-13-22,-319 9-17,220-23 13,68 12 495,-352 19-456,-4 1 5,-1 0 1,1 1-1,11 2 1,-22-3-66,2 1-84,-7 3-77,-47 29 34,11-16 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7.png"/><Relationship Id="rId18" Type="http://schemas.openxmlformats.org/officeDocument/2006/relationships/customXml" Target="../ink/ink1002.xml"/><Relationship Id="rId26" Type="http://schemas.openxmlformats.org/officeDocument/2006/relationships/customXml" Target="../ink/ink1006.xml"/><Relationship Id="rId3" Type="http://schemas.openxmlformats.org/officeDocument/2006/relationships/image" Target="../media/image975.png"/><Relationship Id="rId21" Type="http://schemas.openxmlformats.org/officeDocument/2006/relationships/image" Target="../media/image981.png"/><Relationship Id="rId34" Type="http://schemas.openxmlformats.org/officeDocument/2006/relationships/customXml" Target="../ink/ink1010.xml"/><Relationship Id="rId12" Type="http://schemas.openxmlformats.org/officeDocument/2006/relationships/customXml" Target="../ink/ink999.xml"/><Relationship Id="rId17" Type="http://schemas.openxmlformats.org/officeDocument/2006/relationships/image" Target="../media/image979.png"/><Relationship Id="rId25" Type="http://schemas.openxmlformats.org/officeDocument/2006/relationships/image" Target="../media/image983.png"/><Relationship Id="rId33" Type="http://schemas.openxmlformats.org/officeDocument/2006/relationships/image" Target="../media/image987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001.xml"/><Relationship Id="rId20" Type="http://schemas.openxmlformats.org/officeDocument/2006/relationships/customXml" Target="../ink/ink1003.xml"/><Relationship Id="rId29" Type="http://schemas.openxmlformats.org/officeDocument/2006/relationships/image" Target="../media/image985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customXml" Target="../ink/ink1005.xml"/><Relationship Id="rId32" Type="http://schemas.openxmlformats.org/officeDocument/2006/relationships/customXml" Target="../ink/ink1009.xml"/><Relationship Id="rId5" Type="http://schemas.openxmlformats.org/officeDocument/2006/relationships/customXml" Target="../ink/ink997.xml"/><Relationship Id="rId15" Type="http://schemas.openxmlformats.org/officeDocument/2006/relationships/image" Target="../media/image978.png"/><Relationship Id="rId23" Type="http://schemas.openxmlformats.org/officeDocument/2006/relationships/image" Target="../media/image982.png"/><Relationship Id="rId28" Type="http://schemas.openxmlformats.org/officeDocument/2006/relationships/customXml" Target="../ink/ink1007.xml"/><Relationship Id="rId10" Type="http://schemas.openxmlformats.org/officeDocument/2006/relationships/customXml" Target="../ink/ink998.xml"/><Relationship Id="rId19" Type="http://schemas.openxmlformats.org/officeDocument/2006/relationships/image" Target="../media/image980.png"/><Relationship Id="rId31" Type="http://schemas.openxmlformats.org/officeDocument/2006/relationships/image" Target="../media/image986.png"/><Relationship Id="rId4" Type="http://schemas.openxmlformats.org/officeDocument/2006/relationships/image" Target="../media/image976.png"/><Relationship Id="rId9" Type="http://schemas.openxmlformats.org/officeDocument/2006/relationships/image" Target="NULL"/><Relationship Id="rId14" Type="http://schemas.openxmlformats.org/officeDocument/2006/relationships/customXml" Target="../ink/ink1000.xml"/><Relationship Id="rId22" Type="http://schemas.openxmlformats.org/officeDocument/2006/relationships/customXml" Target="../ink/ink1004.xml"/><Relationship Id="rId27" Type="http://schemas.openxmlformats.org/officeDocument/2006/relationships/image" Target="../media/image984.png"/><Relationship Id="rId30" Type="http://schemas.openxmlformats.org/officeDocument/2006/relationships/customXml" Target="../ink/ink1008.xml"/><Relationship Id="rId35" Type="http://schemas.openxmlformats.org/officeDocument/2006/relationships/image" Target="../media/image98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0.png"/><Relationship Id="rId7" Type="http://schemas.openxmlformats.org/officeDocument/2006/relationships/image" Target="../media/image46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5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.xml"/><Relationship Id="rId299" Type="http://schemas.openxmlformats.org/officeDocument/2006/relationships/customXml" Target="../ink/ink158.xml"/><Relationship Id="rId21" Type="http://schemas.openxmlformats.org/officeDocument/2006/relationships/image" Target="../media/image13.png"/><Relationship Id="rId63" Type="http://schemas.openxmlformats.org/officeDocument/2006/relationships/customXml" Target="../ink/ink34.xml"/><Relationship Id="rId159" Type="http://schemas.openxmlformats.org/officeDocument/2006/relationships/customXml" Target="../ink/ink88.xml"/><Relationship Id="rId324" Type="http://schemas.openxmlformats.org/officeDocument/2006/relationships/image" Target="../media/image154.png"/><Relationship Id="rId366" Type="http://schemas.openxmlformats.org/officeDocument/2006/relationships/image" Target="../media/image175.png"/><Relationship Id="rId170" Type="http://schemas.openxmlformats.org/officeDocument/2006/relationships/image" Target="../media/image77.png"/><Relationship Id="rId226" Type="http://schemas.openxmlformats.org/officeDocument/2006/relationships/image" Target="../media/image105.png"/><Relationship Id="rId268" Type="http://schemas.openxmlformats.org/officeDocument/2006/relationships/image" Target="../media/image126.png"/><Relationship Id="rId32" Type="http://schemas.openxmlformats.org/officeDocument/2006/relationships/customXml" Target="../ink/ink14.xml"/><Relationship Id="rId74" Type="http://schemas.openxmlformats.org/officeDocument/2006/relationships/image" Target="../media/image32.png"/><Relationship Id="rId128" Type="http://schemas.openxmlformats.org/officeDocument/2006/relationships/image" Target="../media/image56.png"/><Relationship Id="rId335" Type="http://schemas.openxmlformats.org/officeDocument/2006/relationships/customXml" Target="../ink/ink176.xml"/><Relationship Id="rId377" Type="http://schemas.openxmlformats.org/officeDocument/2006/relationships/customXml" Target="../ink/ink197.xml"/><Relationship Id="rId5" Type="http://schemas.openxmlformats.org/officeDocument/2006/relationships/image" Target="../media/image5.png"/><Relationship Id="rId181" Type="http://schemas.openxmlformats.org/officeDocument/2006/relationships/customXml" Target="../ink/ink99.xml"/><Relationship Id="rId237" Type="http://schemas.openxmlformats.org/officeDocument/2006/relationships/customXml" Target="../ink/ink127.xml"/><Relationship Id="rId402" Type="http://schemas.openxmlformats.org/officeDocument/2006/relationships/customXml" Target="../ink/ink210.xml"/><Relationship Id="rId279" Type="http://schemas.openxmlformats.org/officeDocument/2006/relationships/customXml" Target="../ink/ink148.xml"/><Relationship Id="rId43" Type="http://schemas.openxmlformats.org/officeDocument/2006/relationships/image" Target="../media/image24.png"/><Relationship Id="rId139" Type="http://schemas.openxmlformats.org/officeDocument/2006/relationships/customXml" Target="../ink/ink78.xml"/><Relationship Id="rId290" Type="http://schemas.openxmlformats.org/officeDocument/2006/relationships/image" Target="../media/image137.png"/><Relationship Id="rId304" Type="http://schemas.openxmlformats.org/officeDocument/2006/relationships/image" Target="../media/image144.png"/><Relationship Id="rId346" Type="http://schemas.openxmlformats.org/officeDocument/2006/relationships/image" Target="../media/image165.png"/><Relationship Id="rId388" Type="http://schemas.openxmlformats.org/officeDocument/2006/relationships/customXml" Target="../ink/ink203.xml"/><Relationship Id="rId85" Type="http://schemas.openxmlformats.org/officeDocument/2006/relationships/customXml" Target="../ink/ink49.xml"/><Relationship Id="rId150" Type="http://schemas.openxmlformats.org/officeDocument/2006/relationships/image" Target="../media/image67.png"/><Relationship Id="rId192" Type="http://schemas.openxmlformats.org/officeDocument/2006/relationships/image" Target="../media/image88.png"/><Relationship Id="rId206" Type="http://schemas.openxmlformats.org/officeDocument/2006/relationships/image" Target="../media/image95.png"/><Relationship Id="rId413" Type="http://schemas.openxmlformats.org/officeDocument/2006/relationships/image" Target="../media/image198.png"/><Relationship Id="rId248" Type="http://schemas.openxmlformats.org/officeDocument/2006/relationships/image" Target="../media/image116.png"/><Relationship Id="rId12" Type="http://schemas.openxmlformats.org/officeDocument/2006/relationships/customXml" Target="../ink/ink4.xml"/><Relationship Id="rId108" Type="http://schemas.openxmlformats.org/officeDocument/2006/relationships/image" Target="../media/image46.png"/><Relationship Id="rId315" Type="http://schemas.openxmlformats.org/officeDocument/2006/relationships/customXml" Target="../ink/ink166.xml"/><Relationship Id="rId357" Type="http://schemas.openxmlformats.org/officeDocument/2006/relationships/customXml" Target="../ink/ink187.xml"/><Relationship Id="rId54" Type="http://schemas.openxmlformats.org/officeDocument/2006/relationships/customXml" Target="../ink/ink25.xml"/><Relationship Id="rId96" Type="http://schemas.openxmlformats.org/officeDocument/2006/relationships/image" Target="../media/image40.png"/><Relationship Id="rId161" Type="http://schemas.openxmlformats.org/officeDocument/2006/relationships/customXml" Target="../ink/ink89.xml"/><Relationship Id="rId217" Type="http://schemas.openxmlformats.org/officeDocument/2006/relationships/customXml" Target="../ink/ink117.xml"/><Relationship Id="rId399" Type="http://schemas.openxmlformats.org/officeDocument/2006/relationships/image" Target="../media/image191.png"/><Relationship Id="rId259" Type="http://schemas.openxmlformats.org/officeDocument/2006/relationships/customXml" Target="../ink/ink138.xml"/><Relationship Id="rId23" Type="http://schemas.openxmlformats.org/officeDocument/2006/relationships/image" Target="../media/image14.png"/><Relationship Id="rId119" Type="http://schemas.openxmlformats.org/officeDocument/2006/relationships/customXml" Target="../ink/ink68.xml"/><Relationship Id="rId270" Type="http://schemas.openxmlformats.org/officeDocument/2006/relationships/image" Target="../media/image127.png"/><Relationship Id="rId326" Type="http://schemas.openxmlformats.org/officeDocument/2006/relationships/image" Target="../media/image155.png"/><Relationship Id="rId65" Type="http://schemas.openxmlformats.org/officeDocument/2006/relationships/customXml" Target="../ink/ink35.xml"/><Relationship Id="rId130" Type="http://schemas.openxmlformats.org/officeDocument/2006/relationships/image" Target="../media/image57.png"/><Relationship Id="rId368" Type="http://schemas.openxmlformats.org/officeDocument/2006/relationships/image" Target="../media/image176.png"/><Relationship Id="rId172" Type="http://schemas.openxmlformats.org/officeDocument/2006/relationships/image" Target="../media/image78.png"/><Relationship Id="rId228" Type="http://schemas.openxmlformats.org/officeDocument/2006/relationships/image" Target="../media/image106.png"/><Relationship Id="rId281" Type="http://schemas.openxmlformats.org/officeDocument/2006/relationships/customXml" Target="../ink/ink149.xml"/><Relationship Id="rId337" Type="http://schemas.openxmlformats.org/officeDocument/2006/relationships/customXml" Target="../ink/ink177.xml"/><Relationship Id="rId34" Type="http://schemas.openxmlformats.org/officeDocument/2006/relationships/customXml" Target="../ink/ink15.xml"/><Relationship Id="rId76" Type="http://schemas.openxmlformats.org/officeDocument/2006/relationships/image" Target="../media/image33.png"/><Relationship Id="rId141" Type="http://schemas.openxmlformats.org/officeDocument/2006/relationships/customXml" Target="../ink/ink79.xml"/><Relationship Id="rId379" Type="http://schemas.openxmlformats.org/officeDocument/2006/relationships/image" Target="../media/image181.png"/><Relationship Id="rId7" Type="http://schemas.openxmlformats.org/officeDocument/2006/relationships/image" Target="../media/image6.png"/><Relationship Id="rId183" Type="http://schemas.openxmlformats.org/officeDocument/2006/relationships/customXml" Target="../ink/ink100.xml"/><Relationship Id="rId239" Type="http://schemas.openxmlformats.org/officeDocument/2006/relationships/customXml" Target="../ink/ink128.xml"/><Relationship Id="rId390" Type="http://schemas.openxmlformats.org/officeDocument/2006/relationships/customXml" Target="../ink/ink204.xml"/><Relationship Id="rId404" Type="http://schemas.openxmlformats.org/officeDocument/2006/relationships/customXml" Target="../ink/ink211.xml"/><Relationship Id="rId250" Type="http://schemas.openxmlformats.org/officeDocument/2006/relationships/image" Target="../media/image117.png"/><Relationship Id="rId292" Type="http://schemas.openxmlformats.org/officeDocument/2006/relationships/image" Target="../media/image138.png"/><Relationship Id="rId306" Type="http://schemas.openxmlformats.org/officeDocument/2006/relationships/image" Target="../media/image145.png"/><Relationship Id="rId45" Type="http://schemas.openxmlformats.org/officeDocument/2006/relationships/image" Target="../media/image25.png"/><Relationship Id="rId87" Type="http://schemas.openxmlformats.org/officeDocument/2006/relationships/customXml" Target="../ink/ink51.xml"/><Relationship Id="rId110" Type="http://schemas.openxmlformats.org/officeDocument/2006/relationships/image" Target="../media/image47.png"/><Relationship Id="rId348" Type="http://schemas.openxmlformats.org/officeDocument/2006/relationships/image" Target="../media/image166.png"/><Relationship Id="rId152" Type="http://schemas.openxmlformats.org/officeDocument/2006/relationships/image" Target="../media/image68.png"/><Relationship Id="rId194" Type="http://schemas.openxmlformats.org/officeDocument/2006/relationships/image" Target="../media/image89.png"/><Relationship Id="rId208" Type="http://schemas.openxmlformats.org/officeDocument/2006/relationships/image" Target="../media/image96.png"/><Relationship Id="rId415" Type="http://schemas.openxmlformats.org/officeDocument/2006/relationships/image" Target="../media/image199.png"/><Relationship Id="rId261" Type="http://schemas.openxmlformats.org/officeDocument/2006/relationships/customXml" Target="../ink/ink139.xml"/><Relationship Id="rId14" Type="http://schemas.openxmlformats.org/officeDocument/2006/relationships/customXml" Target="../ink/ink5.xml"/><Relationship Id="rId56" Type="http://schemas.openxmlformats.org/officeDocument/2006/relationships/customXml" Target="../ink/ink27.xml"/><Relationship Id="rId317" Type="http://schemas.openxmlformats.org/officeDocument/2006/relationships/customXml" Target="../ink/ink167.xml"/><Relationship Id="rId359" Type="http://schemas.openxmlformats.org/officeDocument/2006/relationships/customXml" Target="../ink/ink188.xml"/><Relationship Id="rId98" Type="http://schemas.openxmlformats.org/officeDocument/2006/relationships/image" Target="../media/image41.png"/><Relationship Id="rId121" Type="http://schemas.openxmlformats.org/officeDocument/2006/relationships/customXml" Target="../ink/ink69.xml"/><Relationship Id="rId163" Type="http://schemas.openxmlformats.org/officeDocument/2006/relationships/customXml" Target="../ink/ink90.xml"/><Relationship Id="rId219" Type="http://schemas.openxmlformats.org/officeDocument/2006/relationships/customXml" Target="../ink/ink118.xml"/><Relationship Id="rId370" Type="http://schemas.openxmlformats.org/officeDocument/2006/relationships/image" Target="../media/image177.png"/><Relationship Id="rId230" Type="http://schemas.openxmlformats.org/officeDocument/2006/relationships/image" Target="../media/image107.png"/><Relationship Id="rId25" Type="http://schemas.openxmlformats.org/officeDocument/2006/relationships/image" Target="../media/image15.png"/><Relationship Id="rId67" Type="http://schemas.openxmlformats.org/officeDocument/2006/relationships/customXml" Target="../ink/ink37.xml"/><Relationship Id="rId272" Type="http://schemas.openxmlformats.org/officeDocument/2006/relationships/image" Target="../media/image128.png"/><Relationship Id="rId328" Type="http://schemas.openxmlformats.org/officeDocument/2006/relationships/image" Target="../media/image156.png"/><Relationship Id="rId132" Type="http://schemas.openxmlformats.org/officeDocument/2006/relationships/image" Target="../media/image58.png"/><Relationship Id="rId174" Type="http://schemas.openxmlformats.org/officeDocument/2006/relationships/image" Target="../media/image79.png"/><Relationship Id="rId381" Type="http://schemas.openxmlformats.org/officeDocument/2006/relationships/image" Target="../media/image182.png"/><Relationship Id="rId241" Type="http://schemas.openxmlformats.org/officeDocument/2006/relationships/customXml" Target="../ink/ink129.xml"/><Relationship Id="rId36" Type="http://schemas.openxmlformats.org/officeDocument/2006/relationships/customXml" Target="../ink/ink16.xml"/><Relationship Id="rId283" Type="http://schemas.openxmlformats.org/officeDocument/2006/relationships/customXml" Target="../ink/ink150.xml"/><Relationship Id="rId339" Type="http://schemas.openxmlformats.org/officeDocument/2006/relationships/customXml" Target="../ink/ink178.xml"/><Relationship Id="rId78" Type="http://schemas.openxmlformats.org/officeDocument/2006/relationships/image" Target="../media/image34.png"/><Relationship Id="rId101" Type="http://schemas.openxmlformats.org/officeDocument/2006/relationships/customXml" Target="../ink/ink59.xml"/><Relationship Id="rId143" Type="http://schemas.openxmlformats.org/officeDocument/2006/relationships/customXml" Target="../ink/ink80.xml"/><Relationship Id="rId185" Type="http://schemas.openxmlformats.org/officeDocument/2006/relationships/customXml" Target="../ink/ink101.xml"/><Relationship Id="rId350" Type="http://schemas.openxmlformats.org/officeDocument/2006/relationships/image" Target="../media/image167.png"/><Relationship Id="rId406" Type="http://schemas.openxmlformats.org/officeDocument/2006/relationships/customXml" Target="../ink/ink212.xml"/><Relationship Id="rId9" Type="http://schemas.openxmlformats.org/officeDocument/2006/relationships/image" Target="../media/image7.png"/><Relationship Id="rId210" Type="http://schemas.openxmlformats.org/officeDocument/2006/relationships/image" Target="../media/image97.png"/><Relationship Id="rId392" Type="http://schemas.openxmlformats.org/officeDocument/2006/relationships/customXml" Target="../ink/ink205.xml"/><Relationship Id="rId252" Type="http://schemas.openxmlformats.org/officeDocument/2006/relationships/image" Target="../media/image118.png"/><Relationship Id="rId294" Type="http://schemas.openxmlformats.org/officeDocument/2006/relationships/image" Target="../media/image139.png"/><Relationship Id="rId308" Type="http://schemas.openxmlformats.org/officeDocument/2006/relationships/image" Target="../media/image146.png"/><Relationship Id="rId47" Type="http://schemas.openxmlformats.org/officeDocument/2006/relationships/image" Target="../media/image26.png"/><Relationship Id="rId89" Type="http://schemas.openxmlformats.org/officeDocument/2006/relationships/customXml" Target="../ink/ink53.xml"/><Relationship Id="rId112" Type="http://schemas.openxmlformats.org/officeDocument/2006/relationships/image" Target="../media/image48.png"/><Relationship Id="rId154" Type="http://schemas.openxmlformats.org/officeDocument/2006/relationships/image" Target="../media/image69.png"/><Relationship Id="rId361" Type="http://schemas.openxmlformats.org/officeDocument/2006/relationships/customXml" Target="../ink/ink189.xml"/><Relationship Id="rId196" Type="http://schemas.openxmlformats.org/officeDocument/2006/relationships/image" Target="../media/image90.png"/><Relationship Id="rId417" Type="http://schemas.openxmlformats.org/officeDocument/2006/relationships/image" Target="../media/image200.png"/><Relationship Id="rId16" Type="http://schemas.openxmlformats.org/officeDocument/2006/relationships/customXml" Target="../ink/ink6.xml"/><Relationship Id="rId221" Type="http://schemas.openxmlformats.org/officeDocument/2006/relationships/customXml" Target="../ink/ink119.xml"/><Relationship Id="rId263" Type="http://schemas.openxmlformats.org/officeDocument/2006/relationships/customXml" Target="../ink/ink140.xml"/><Relationship Id="rId319" Type="http://schemas.openxmlformats.org/officeDocument/2006/relationships/customXml" Target="../ink/ink168.xml"/><Relationship Id="rId58" Type="http://schemas.openxmlformats.org/officeDocument/2006/relationships/customXml" Target="../ink/ink29.xml"/><Relationship Id="rId123" Type="http://schemas.openxmlformats.org/officeDocument/2006/relationships/customXml" Target="../ink/ink70.xml"/><Relationship Id="rId330" Type="http://schemas.openxmlformats.org/officeDocument/2006/relationships/image" Target="../media/image157.png"/><Relationship Id="rId165" Type="http://schemas.openxmlformats.org/officeDocument/2006/relationships/customXml" Target="../ink/ink91.xml"/><Relationship Id="rId372" Type="http://schemas.openxmlformats.org/officeDocument/2006/relationships/image" Target="../media/image178.png"/><Relationship Id="rId232" Type="http://schemas.openxmlformats.org/officeDocument/2006/relationships/image" Target="../media/image108.png"/><Relationship Id="rId274" Type="http://schemas.openxmlformats.org/officeDocument/2006/relationships/image" Target="../media/image129.png"/><Relationship Id="rId27" Type="http://schemas.openxmlformats.org/officeDocument/2006/relationships/image" Target="../media/image16.png"/><Relationship Id="rId69" Type="http://schemas.openxmlformats.org/officeDocument/2006/relationships/customXml" Target="../ink/ink39.xml"/><Relationship Id="rId134" Type="http://schemas.openxmlformats.org/officeDocument/2006/relationships/image" Target="../media/image59.png"/><Relationship Id="rId80" Type="http://schemas.openxmlformats.org/officeDocument/2006/relationships/image" Target="../media/image35.png"/><Relationship Id="rId176" Type="http://schemas.openxmlformats.org/officeDocument/2006/relationships/image" Target="../media/image80.png"/><Relationship Id="rId341" Type="http://schemas.openxmlformats.org/officeDocument/2006/relationships/customXml" Target="../ink/ink179.xml"/><Relationship Id="rId383" Type="http://schemas.openxmlformats.org/officeDocument/2006/relationships/image" Target="../media/image183.png"/><Relationship Id="rId201" Type="http://schemas.openxmlformats.org/officeDocument/2006/relationships/customXml" Target="../ink/ink109.xml"/><Relationship Id="rId222" Type="http://schemas.openxmlformats.org/officeDocument/2006/relationships/image" Target="../media/image103.png"/><Relationship Id="rId243" Type="http://schemas.openxmlformats.org/officeDocument/2006/relationships/customXml" Target="../ink/ink130.xml"/><Relationship Id="rId264" Type="http://schemas.openxmlformats.org/officeDocument/2006/relationships/image" Target="../media/image124.png"/><Relationship Id="rId285" Type="http://schemas.openxmlformats.org/officeDocument/2006/relationships/customXml" Target="../ink/ink151.xml"/><Relationship Id="rId17" Type="http://schemas.openxmlformats.org/officeDocument/2006/relationships/image" Target="../media/image11.png"/><Relationship Id="rId38" Type="http://schemas.openxmlformats.org/officeDocument/2006/relationships/customXml" Target="../ink/ink17.xml"/><Relationship Id="rId59" Type="http://schemas.openxmlformats.org/officeDocument/2006/relationships/customXml" Target="../ink/ink30.xml"/><Relationship Id="rId103" Type="http://schemas.openxmlformats.org/officeDocument/2006/relationships/customXml" Target="../ink/ink60.xml"/><Relationship Id="rId124" Type="http://schemas.openxmlformats.org/officeDocument/2006/relationships/image" Target="../media/image54.png"/><Relationship Id="rId310" Type="http://schemas.openxmlformats.org/officeDocument/2006/relationships/image" Target="../media/image147.png"/><Relationship Id="rId70" Type="http://schemas.openxmlformats.org/officeDocument/2006/relationships/customXml" Target="../ink/ink40.xml"/><Relationship Id="rId91" Type="http://schemas.openxmlformats.org/officeDocument/2006/relationships/customXml" Target="../ink/ink54.xml"/><Relationship Id="rId145" Type="http://schemas.openxmlformats.org/officeDocument/2006/relationships/customXml" Target="../ink/ink81.xml"/><Relationship Id="rId166" Type="http://schemas.openxmlformats.org/officeDocument/2006/relationships/image" Target="../media/image75.png"/><Relationship Id="rId187" Type="http://schemas.openxmlformats.org/officeDocument/2006/relationships/customXml" Target="../ink/ink102.xml"/><Relationship Id="rId331" Type="http://schemas.openxmlformats.org/officeDocument/2006/relationships/customXml" Target="../ink/ink174.xml"/><Relationship Id="rId352" Type="http://schemas.openxmlformats.org/officeDocument/2006/relationships/image" Target="../media/image168.png"/><Relationship Id="rId373" Type="http://schemas.openxmlformats.org/officeDocument/2006/relationships/customXml" Target="../ink/ink195.xml"/><Relationship Id="rId394" Type="http://schemas.openxmlformats.org/officeDocument/2006/relationships/customXml" Target="../ink/ink206.xml"/><Relationship Id="rId408" Type="http://schemas.openxmlformats.org/officeDocument/2006/relationships/customXml" Target="../ink/ink213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98.png"/><Relationship Id="rId233" Type="http://schemas.openxmlformats.org/officeDocument/2006/relationships/customXml" Target="../ink/ink125.xml"/><Relationship Id="rId254" Type="http://schemas.openxmlformats.org/officeDocument/2006/relationships/image" Target="../media/image119.png"/><Relationship Id="rId28" Type="http://schemas.openxmlformats.org/officeDocument/2006/relationships/customXml" Target="../ink/ink12.xml"/><Relationship Id="rId49" Type="http://schemas.openxmlformats.org/officeDocument/2006/relationships/image" Target="../media/image27.png"/><Relationship Id="rId114" Type="http://schemas.openxmlformats.org/officeDocument/2006/relationships/image" Target="../media/image49.png"/><Relationship Id="rId275" Type="http://schemas.openxmlformats.org/officeDocument/2006/relationships/customXml" Target="../ink/ink146.xml"/><Relationship Id="rId296" Type="http://schemas.openxmlformats.org/officeDocument/2006/relationships/image" Target="../media/image140.png"/><Relationship Id="rId300" Type="http://schemas.openxmlformats.org/officeDocument/2006/relationships/image" Target="../media/image142.png"/><Relationship Id="rId60" Type="http://schemas.openxmlformats.org/officeDocument/2006/relationships/customXml" Target="../ink/ink31.xml"/><Relationship Id="rId81" Type="http://schemas.openxmlformats.org/officeDocument/2006/relationships/customXml" Target="../ink/ink46.xml"/><Relationship Id="rId135" Type="http://schemas.openxmlformats.org/officeDocument/2006/relationships/customXml" Target="../ink/ink76.xml"/><Relationship Id="rId156" Type="http://schemas.openxmlformats.org/officeDocument/2006/relationships/image" Target="../media/image70.png"/><Relationship Id="rId177" Type="http://schemas.openxmlformats.org/officeDocument/2006/relationships/customXml" Target="../ink/ink97.xml"/><Relationship Id="rId198" Type="http://schemas.openxmlformats.org/officeDocument/2006/relationships/image" Target="../media/image91.png"/><Relationship Id="rId321" Type="http://schemas.openxmlformats.org/officeDocument/2006/relationships/customXml" Target="../ink/ink169.xml"/><Relationship Id="rId342" Type="http://schemas.openxmlformats.org/officeDocument/2006/relationships/image" Target="../media/image163.png"/><Relationship Id="rId363" Type="http://schemas.openxmlformats.org/officeDocument/2006/relationships/customXml" Target="../ink/ink190.xml"/><Relationship Id="rId384" Type="http://schemas.openxmlformats.org/officeDocument/2006/relationships/customXml" Target="../ink/ink201.xml"/><Relationship Id="rId202" Type="http://schemas.openxmlformats.org/officeDocument/2006/relationships/image" Target="../media/image93.png"/><Relationship Id="rId223" Type="http://schemas.openxmlformats.org/officeDocument/2006/relationships/customXml" Target="../ink/ink120.xml"/><Relationship Id="rId244" Type="http://schemas.openxmlformats.org/officeDocument/2006/relationships/image" Target="../media/image114.png"/><Relationship Id="rId18" Type="http://schemas.openxmlformats.org/officeDocument/2006/relationships/customXml" Target="../ink/ink7.xml"/><Relationship Id="rId39" Type="http://schemas.openxmlformats.org/officeDocument/2006/relationships/image" Target="../media/image22.png"/><Relationship Id="rId265" Type="http://schemas.openxmlformats.org/officeDocument/2006/relationships/customXml" Target="../ink/ink141.xml"/><Relationship Id="rId286" Type="http://schemas.openxmlformats.org/officeDocument/2006/relationships/image" Target="../media/image135.png"/><Relationship Id="rId50" Type="http://schemas.openxmlformats.org/officeDocument/2006/relationships/customXml" Target="../ink/ink23.xml"/><Relationship Id="rId104" Type="http://schemas.openxmlformats.org/officeDocument/2006/relationships/image" Target="../media/image44.png"/><Relationship Id="rId125" Type="http://schemas.openxmlformats.org/officeDocument/2006/relationships/customXml" Target="../ink/ink71.xml"/><Relationship Id="rId146" Type="http://schemas.openxmlformats.org/officeDocument/2006/relationships/image" Target="../media/image65.png"/><Relationship Id="rId167" Type="http://schemas.openxmlformats.org/officeDocument/2006/relationships/customXml" Target="../ink/ink92.xml"/><Relationship Id="rId188" Type="http://schemas.openxmlformats.org/officeDocument/2006/relationships/image" Target="../media/image86.png"/><Relationship Id="rId311" Type="http://schemas.openxmlformats.org/officeDocument/2006/relationships/customXml" Target="../ink/ink164.xml"/><Relationship Id="rId332" Type="http://schemas.openxmlformats.org/officeDocument/2006/relationships/image" Target="../media/image158.png"/><Relationship Id="rId353" Type="http://schemas.openxmlformats.org/officeDocument/2006/relationships/customXml" Target="../ink/ink185.xml"/><Relationship Id="rId374" Type="http://schemas.openxmlformats.org/officeDocument/2006/relationships/image" Target="../media/image179.png"/><Relationship Id="rId395" Type="http://schemas.openxmlformats.org/officeDocument/2006/relationships/image" Target="../media/image189.png"/><Relationship Id="rId409" Type="http://schemas.openxmlformats.org/officeDocument/2006/relationships/image" Target="../media/image196.png"/><Relationship Id="rId71" Type="http://schemas.openxmlformats.org/officeDocument/2006/relationships/customXml" Target="../ink/ink41.xml"/><Relationship Id="rId92" Type="http://schemas.openxmlformats.org/officeDocument/2006/relationships/image" Target="../media/image38.png"/><Relationship Id="rId213" Type="http://schemas.openxmlformats.org/officeDocument/2006/relationships/customXml" Target="../ink/ink115.xml"/><Relationship Id="rId234" Type="http://schemas.openxmlformats.org/officeDocument/2006/relationships/image" Target="../media/image109.png"/><Relationship Id="rId2" Type="http://schemas.openxmlformats.org/officeDocument/2006/relationships/image" Target="../media/image2.png"/><Relationship Id="rId29" Type="http://schemas.openxmlformats.org/officeDocument/2006/relationships/image" Target="../media/image17.png"/><Relationship Id="rId255" Type="http://schemas.openxmlformats.org/officeDocument/2006/relationships/customXml" Target="../ink/ink136.xml"/><Relationship Id="rId276" Type="http://schemas.openxmlformats.org/officeDocument/2006/relationships/image" Target="../media/image130.png"/><Relationship Id="rId297" Type="http://schemas.openxmlformats.org/officeDocument/2006/relationships/customXml" Target="../ink/ink157.xml"/><Relationship Id="rId40" Type="http://schemas.openxmlformats.org/officeDocument/2006/relationships/customXml" Target="../ink/ink18.xml"/><Relationship Id="rId115" Type="http://schemas.openxmlformats.org/officeDocument/2006/relationships/customXml" Target="../ink/ink66.xml"/><Relationship Id="rId136" Type="http://schemas.openxmlformats.org/officeDocument/2006/relationships/image" Target="../media/image60.png"/><Relationship Id="rId157" Type="http://schemas.openxmlformats.org/officeDocument/2006/relationships/customXml" Target="../ink/ink87.xml"/><Relationship Id="rId178" Type="http://schemas.openxmlformats.org/officeDocument/2006/relationships/image" Target="../media/image81.png"/><Relationship Id="rId301" Type="http://schemas.openxmlformats.org/officeDocument/2006/relationships/customXml" Target="../ink/ink159.xml"/><Relationship Id="rId322" Type="http://schemas.openxmlformats.org/officeDocument/2006/relationships/image" Target="../media/image153.png"/><Relationship Id="rId343" Type="http://schemas.openxmlformats.org/officeDocument/2006/relationships/customXml" Target="../ink/ink180.xml"/><Relationship Id="rId364" Type="http://schemas.openxmlformats.org/officeDocument/2006/relationships/image" Target="../media/image174.png"/><Relationship Id="rId61" Type="http://schemas.openxmlformats.org/officeDocument/2006/relationships/customXml" Target="../ink/ink32.xml"/><Relationship Id="rId82" Type="http://schemas.openxmlformats.org/officeDocument/2006/relationships/image" Target="../media/image36.png"/><Relationship Id="rId199" Type="http://schemas.openxmlformats.org/officeDocument/2006/relationships/customXml" Target="../ink/ink108.xml"/><Relationship Id="rId203" Type="http://schemas.openxmlformats.org/officeDocument/2006/relationships/customXml" Target="../ink/ink110.xml"/><Relationship Id="rId385" Type="http://schemas.openxmlformats.org/officeDocument/2006/relationships/image" Target="../media/image184.png"/><Relationship Id="rId19" Type="http://schemas.openxmlformats.org/officeDocument/2006/relationships/image" Target="../media/image12.png"/><Relationship Id="rId224" Type="http://schemas.openxmlformats.org/officeDocument/2006/relationships/image" Target="../media/image104.png"/><Relationship Id="rId245" Type="http://schemas.openxmlformats.org/officeDocument/2006/relationships/customXml" Target="../ink/ink131.xml"/><Relationship Id="rId266" Type="http://schemas.openxmlformats.org/officeDocument/2006/relationships/image" Target="../media/image125.png"/><Relationship Id="rId287" Type="http://schemas.openxmlformats.org/officeDocument/2006/relationships/customXml" Target="../ink/ink152.xml"/><Relationship Id="rId410" Type="http://schemas.openxmlformats.org/officeDocument/2006/relationships/customXml" Target="../ink/ink214.xml"/><Relationship Id="rId30" Type="http://schemas.openxmlformats.org/officeDocument/2006/relationships/customXml" Target="../ink/ink13.xml"/><Relationship Id="rId105" Type="http://schemas.openxmlformats.org/officeDocument/2006/relationships/customXml" Target="../ink/ink61.xml"/><Relationship Id="rId126" Type="http://schemas.openxmlformats.org/officeDocument/2006/relationships/image" Target="../media/image55.png"/><Relationship Id="rId147" Type="http://schemas.openxmlformats.org/officeDocument/2006/relationships/customXml" Target="../ink/ink82.xml"/><Relationship Id="rId168" Type="http://schemas.openxmlformats.org/officeDocument/2006/relationships/image" Target="../media/image76.png"/><Relationship Id="rId312" Type="http://schemas.openxmlformats.org/officeDocument/2006/relationships/image" Target="../media/image148.png"/><Relationship Id="rId333" Type="http://schemas.openxmlformats.org/officeDocument/2006/relationships/customXml" Target="../ink/ink175.xml"/><Relationship Id="rId354" Type="http://schemas.openxmlformats.org/officeDocument/2006/relationships/image" Target="../media/image169.png"/><Relationship Id="rId51" Type="http://schemas.openxmlformats.org/officeDocument/2006/relationships/image" Target="../media/image28.png"/><Relationship Id="rId72" Type="http://schemas.openxmlformats.org/officeDocument/2006/relationships/image" Target="../media/image31.png"/><Relationship Id="rId93" Type="http://schemas.openxmlformats.org/officeDocument/2006/relationships/customXml" Target="../ink/ink55.xml"/><Relationship Id="rId189" Type="http://schemas.openxmlformats.org/officeDocument/2006/relationships/customXml" Target="../ink/ink103.xml"/><Relationship Id="rId375" Type="http://schemas.openxmlformats.org/officeDocument/2006/relationships/customXml" Target="../ink/ink196.xml"/><Relationship Id="rId396" Type="http://schemas.openxmlformats.org/officeDocument/2006/relationships/customXml" Target="../ink/ink207.xml"/><Relationship Id="rId3" Type="http://schemas.openxmlformats.org/officeDocument/2006/relationships/image" Target="../media/image3.png"/><Relationship Id="rId214" Type="http://schemas.openxmlformats.org/officeDocument/2006/relationships/image" Target="../media/image99.png"/><Relationship Id="rId235" Type="http://schemas.openxmlformats.org/officeDocument/2006/relationships/customXml" Target="../ink/ink126.xml"/><Relationship Id="rId256" Type="http://schemas.openxmlformats.org/officeDocument/2006/relationships/image" Target="../media/image120.png"/><Relationship Id="rId277" Type="http://schemas.openxmlformats.org/officeDocument/2006/relationships/customXml" Target="../ink/ink147.xml"/><Relationship Id="rId298" Type="http://schemas.openxmlformats.org/officeDocument/2006/relationships/image" Target="../media/image141.png"/><Relationship Id="rId400" Type="http://schemas.openxmlformats.org/officeDocument/2006/relationships/customXml" Target="../ink/ink209.xml"/><Relationship Id="rId116" Type="http://schemas.openxmlformats.org/officeDocument/2006/relationships/image" Target="../media/image50.png"/><Relationship Id="rId137" Type="http://schemas.openxmlformats.org/officeDocument/2006/relationships/customXml" Target="../ink/ink77.xml"/><Relationship Id="rId158" Type="http://schemas.openxmlformats.org/officeDocument/2006/relationships/image" Target="../media/image71.png"/><Relationship Id="rId302" Type="http://schemas.openxmlformats.org/officeDocument/2006/relationships/image" Target="../media/image143.png"/><Relationship Id="rId323" Type="http://schemas.openxmlformats.org/officeDocument/2006/relationships/customXml" Target="../ink/ink170.xml"/><Relationship Id="rId344" Type="http://schemas.openxmlformats.org/officeDocument/2006/relationships/image" Target="../media/image164.png"/><Relationship Id="rId20" Type="http://schemas.openxmlformats.org/officeDocument/2006/relationships/customXml" Target="../ink/ink8.xml"/><Relationship Id="rId41" Type="http://schemas.openxmlformats.org/officeDocument/2006/relationships/image" Target="../media/image23.png"/><Relationship Id="rId62" Type="http://schemas.openxmlformats.org/officeDocument/2006/relationships/customXml" Target="../ink/ink33.xml"/><Relationship Id="rId83" Type="http://schemas.openxmlformats.org/officeDocument/2006/relationships/customXml" Target="../ink/ink47.xml"/><Relationship Id="rId179" Type="http://schemas.openxmlformats.org/officeDocument/2006/relationships/customXml" Target="../ink/ink98.xml"/><Relationship Id="rId365" Type="http://schemas.openxmlformats.org/officeDocument/2006/relationships/customXml" Target="../ink/ink191.xml"/><Relationship Id="rId386" Type="http://schemas.openxmlformats.org/officeDocument/2006/relationships/customXml" Target="../ink/ink202.xml"/><Relationship Id="rId190" Type="http://schemas.openxmlformats.org/officeDocument/2006/relationships/image" Target="../media/image87.png"/><Relationship Id="rId204" Type="http://schemas.openxmlformats.org/officeDocument/2006/relationships/image" Target="../media/image94.png"/><Relationship Id="rId225" Type="http://schemas.openxmlformats.org/officeDocument/2006/relationships/customXml" Target="../ink/ink121.xml"/><Relationship Id="rId246" Type="http://schemas.openxmlformats.org/officeDocument/2006/relationships/image" Target="../media/image115.png"/><Relationship Id="rId267" Type="http://schemas.openxmlformats.org/officeDocument/2006/relationships/customXml" Target="../ink/ink142.xml"/><Relationship Id="rId288" Type="http://schemas.openxmlformats.org/officeDocument/2006/relationships/image" Target="../media/image136.png"/><Relationship Id="rId411" Type="http://schemas.openxmlformats.org/officeDocument/2006/relationships/image" Target="../media/image197.png"/><Relationship Id="rId106" Type="http://schemas.openxmlformats.org/officeDocument/2006/relationships/image" Target="../media/image45.png"/><Relationship Id="rId127" Type="http://schemas.openxmlformats.org/officeDocument/2006/relationships/customXml" Target="../ink/ink72.xml"/><Relationship Id="rId313" Type="http://schemas.openxmlformats.org/officeDocument/2006/relationships/customXml" Target="../ink/ink165.xml"/><Relationship Id="rId10" Type="http://schemas.openxmlformats.org/officeDocument/2006/relationships/customXml" Target="../ink/ink3.xml"/><Relationship Id="rId31" Type="http://schemas.openxmlformats.org/officeDocument/2006/relationships/image" Target="../media/image18.png"/><Relationship Id="rId52" Type="http://schemas.openxmlformats.org/officeDocument/2006/relationships/customXml" Target="../ink/ink24.xml"/><Relationship Id="rId73" Type="http://schemas.openxmlformats.org/officeDocument/2006/relationships/customXml" Target="../ink/ink42.xml"/><Relationship Id="rId94" Type="http://schemas.openxmlformats.org/officeDocument/2006/relationships/image" Target="../media/image39.png"/><Relationship Id="rId148" Type="http://schemas.openxmlformats.org/officeDocument/2006/relationships/image" Target="../media/image66.png"/><Relationship Id="rId169" Type="http://schemas.openxmlformats.org/officeDocument/2006/relationships/customXml" Target="../ink/ink93.xml"/><Relationship Id="rId334" Type="http://schemas.openxmlformats.org/officeDocument/2006/relationships/image" Target="../media/image159.png"/><Relationship Id="rId355" Type="http://schemas.openxmlformats.org/officeDocument/2006/relationships/customXml" Target="../ink/ink186.xml"/><Relationship Id="rId376" Type="http://schemas.openxmlformats.org/officeDocument/2006/relationships/image" Target="../media/image180.png"/><Relationship Id="rId397" Type="http://schemas.openxmlformats.org/officeDocument/2006/relationships/image" Target="../media/image190.png"/><Relationship Id="rId4" Type="http://schemas.openxmlformats.org/officeDocument/2006/relationships/image" Target="../media/image4.png"/><Relationship Id="rId180" Type="http://schemas.openxmlformats.org/officeDocument/2006/relationships/image" Target="../media/image82.png"/><Relationship Id="rId215" Type="http://schemas.openxmlformats.org/officeDocument/2006/relationships/customXml" Target="../ink/ink116.xml"/><Relationship Id="rId236" Type="http://schemas.openxmlformats.org/officeDocument/2006/relationships/image" Target="../media/image110.png"/><Relationship Id="rId257" Type="http://schemas.openxmlformats.org/officeDocument/2006/relationships/customXml" Target="../ink/ink137.xml"/><Relationship Id="rId278" Type="http://schemas.openxmlformats.org/officeDocument/2006/relationships/image" Target="../media/image131.png"/><Relationship Id="rId401" Type="http://schemas.openxmlformats.org/officeDocument/2006/relationships/image" Target="../media/image192.png"/><Relationship Id="rId303" Type="http://schemas.openxmlformats.org/officeDocument/2006/relationships/customXml" Target="../ink/ink160.xml"/><Relationship Id="rId42" Type="http://schemas.openxmlformats.org/officeDocument/2006/relationships/customXml" Target="../ink/ink19.xml"/><Relationship Id="rId84" Type="http://schemas.openxmlformats.org/officeDocument/2006/relationships/customXml" Target="../ink/ink48.xml"/><Relationship Id="rId138" Type="http://schemas.openxmlformats.org/officeDocument/2006/relationships/image" Target="../media/image61.png"/><Relationship Id="rId345" Type="http://schemas.openxmlformats.org/officeDocument/2006/relationships/customXml" Target="../ink/ink181.xml"/><Relationship Id="rId387" Type="http://schemas.openxmlformats.org/officeDocument/2006/relationships/image" Target="../media/image185.png"/><Relationship Id="rId191" Type="http://schemas.openxmlformats.org/officeDocument/2006/relationships/customXml" Target="../ink/ink104.xml"/><Relationship Id="rId205" Type="http://schemas.openxmlformats.org/officeDocument/2006/relationships/customXml" Target="../ink/ink111.xml"/><Relationship Id="rId247" Type="http://schemas.openxmlformats.org/officeDocument/2006/relationships/customXml" Target="../ink/ink132.xml"/><Relationship Id="rId412" Type="http://schemas.openxmlformats.org/officeDocument/2006/relationships/customXml" Target="../ink/ink215.xml"/><Relationship Id="rId107" Type="http://schemas.openxmlformats.org/officeDocument/2006/relationships/customXml" Target="../ink/ink62.xml"/><Relationship Id="rId289" Type="http://schemas.openxmlformats.org/officeDocument/2006/relationships/customXml" Target="../ink/ink153.xml"/><Relationship Id="rId11" Type="http://schemas.openxmlformats.org/officeDocument/2006/relationships/image" Target="../media/image8.png"/><Relationship Id="rId53" Type="http://schemas.openxmlformats.org/officeDocument/2006/relationships/image" Target="../media/image29.png"/><Relationship Id="rId149" Type="http://schemas.openxmlformats.org/officeDocument/2006/relationships/customXml" Target="../ink/ink83.xml"/><Relationship Id="rId314" Type="http://schemas.openxmlformats.org/officeDocument/2006/relationships/image" Target="../media/image149.png"/><Relationship Id="rId356" Type="http://schemas.openxmlformats.org/officeDocument/2006/relationships/image" Target="../media/image170.png"/><Relationship Id="rId398" Type="http://schemas.openxmlformats.org/officeDocument/2006/relationships/customXml" Target="../ink/ink208.xml"/><Relationship Id="rId95" Type="http://schemas.openxmlformats.org/officeDocument/2006/relationships/customXml" Target="../ink/ink56.xml"/><Relationship Id="rId160" Type="http://schemas.openxmlformats.org/officeDocument/2006/relationships/image" Target="../media/image72.png"/><Relationship Id="rId216" Type="http://schemas.openxmlformats.org/officeDocument/2006/relationships/image" Target="../media/image100.png"/><Relationship Id="rId258" Type="http://schemas.openxmlformats.org/officeDocument/2006/relationships/image" Target="../media/image121.png"/><Relationship Id="rId22" Type="http://schemas.openxmlformats.org/officeDocument/2006/relationships/customXml" Target="../ink/ink9.xml"/><Relationship Id="rId64" Type="http://schemas.openxmlformats.org/officeDocument/2006/relationships/image" Target="../media/image30.png"/><Relationship Id="rId118" Type="http://schemas.openxmlformats.org/officeDocument/2006/relationships/image" Target="../media/image51.png"/><Relationship Id="rId325" Type="http://schemas.openxmlformats.org/officeDocument/2006/relationships/customXml" Target="../ink/ink171.xml"/><Relationship Id="rId367" Type="http://schemas.openxmlformats.org/officeDocument/2006/relationships/customXml" Target="../ink/ink192.xml"/><Relationship Id="rId171" Type="http://schemas.openxmlformats.org/officeDocument/2006/relationships/customXml" Target="../ink/ink94.xml"/><Relationship Id="rId227" Type="http://schemas.openxmlformats.org/officeDocument/2006/relationships/customXml" Target="../ink/ink122.xml"/><Relationship Id="rId269" Type="http://schemas.openxmlformats.org/officeDocument/2006/relationships/customXml" Target="../ink/ink143.xml"/><Relationship Id="rId33" Type="http://schemas.openxmlformats.org/officeDocument/2006/relationships/image" Target="../media/image19.png"/><Relationship Id="rId129" Type="http://schemas.openxmlformats.org/officeDocument/2006/relationships/customXml" Target="../ink/ink73.xml"/><Relationship Id="rId280" Type="http://schemas.openxmlformats.org/officeDocument/2006/relationships/image" Target="../media/image132.png"/><Relationship Id="rId336" Type="http://schemas.openxmlformats.org/officeDocument/2006/relationships/image" Target="../media/image160.png"/><Relationship Id="rId75" Type="http://schemas.openxmlformats.org/officeDocument/2006/relationships/customXml" Target="../ink/ink43.xml"/><Relationship Id="rId140" Type="http://schemas.openxmlformats.org/officeDocument/2006/relationships/image" Target="../media/image62.png"/><Relationship Id="rId182" Type="http://schemas.openxmlformats.org/officeDocument/2006/relationships/image" Target="../media/image83.png"/><Relationship Id="rId378" Type="http://schemas.openxmlformats.org/officeDocument/2006/relationships/customXml" Target="../ink/ink198.xml"/><Relationship Id="rId403" Type="http://schemas.openxmlformats.org/officeDocument/2006/relationships/image" Target="../media/image193.png"/><Relationship Id="rId6" Type="http://schemas.openxmlformats.org/officeDocument/2006/relationships/customXml" Target="../ink/ink1.xml"/><Relationship Id="rId238" Type="http://schemas.openxmlformats.org/officeDocument/2006/relationships/image" Target="../media/image111.png"/><Relationship Id="rId291" Type="http://schemas.openxmlformats.org/officeDocument/2006/relationships/customXml" Target="../ink/ink154.xml"/><Relationship Id="rId305" Type="http://schemas.openxmlformats.org/officeDocument/2006/relationships/customXml" Target="../ink/ink161.xml"/><Relationship Id="rId347" Type="http://schemas.openxmlformats.org/officeDocument/2006/relationships/customXml" Target="../ink/ink182.xml"/><Relationship Id="rId44" Type="http://schemas.openxmlformats.org/officeDocument/2006/relationships/customXml" Target="../ink/ink20.xml"/><Relationship Id="rId86" Type="http://schemas.openxmlformats.org/officeDocument/2006/relationships/customXml" Target="../ink/ink50.xml"/><Relationship Id="rId151" Type="http://schemas.openxmlformats.org/officeDocument/2006/relationships/customXml" Target="../ink/ink84.xml"/><Relationship Id="rId389" Type="http://schemas.openxmlformats.org/officeDocument/2006/relationships/image" Target="../media/image186.png"/><Relationship Id="rId193" Type="http://schemas.openxmlformats.org/officeDocument/2006/relationships/customXml" Target="../ink/ink105.xml"/><Relationship Id="rId207" Type="http://schemas.openxmlformats.org/officeDocument/2006/relationships/customXml" Target="../ink/ink112.xml"/><Relationship Id="rId249" Type="http://schemas.openxmlformats.org/officeDocument/2006/relationships/customXml" Target="../ink/ink133.xml"/><Relationship Id="rId414" Type="http://schemas.openxmlformats.org/officeDocument/2006/relationships/customXml" Target="../ink/ink216.xml"/><Relationship Id="rId13" Type="http://schemas.openxmlformats.org/officeDocument/2006/relationships/image" Target="../media/image9.png"/><Relationship Id="rId109" Type="http://schemas.openxmlformats.org/officeDocument/2006/relationships/customXml" Target="../ink/ink63.xml"/><Relationship Id="rId260" Type="http://schemas.openxmlformats.org/officeDocument/2006/relationships/image" Target="../media/image122.png"/><Relationship Id="rId316" Type="http://schemas.openxmlformats.org/officeDocument/2006/relationships/image" Target="../media/image150.png"/><Relationship Id="rId55" Type="http://schemas.openxmlformats.org/officeDocument/2006/relationships/customXml" Target="../ink/ink26.xml"/><Relationship Id="rId97" Type="http://schemas.openxmlformats.org/officeDocument/2006/relationships/customXml" Target="../ink/ink57.xml"/><Relationship Id="rId120" Type="http://schemas.openxmlformats.org/officeDocument/2006/relationships/image" Target="../media/image52.png"/><Relationship Id="rId358" Type="http://schemas.openxmlformats.org/officeDocument/2006/relationships/image" Target="../media/image171.png"/><Relationship Id="rId162" Type="http://schemas.openxmlformats.org/officeDocument/2006/relationships/image" Target="../media/image73.png"/><Relationship Id="rId218" Type="http://schemas.openxmlformats.org/officeDocument/2006/relationships/image" Target="../media/image101.png"/><Relationship Id="rId271" Type="http://schemas.openxmlformats.org/officeDocument/2006/relationships/customXml" Target="../ink/ink144.xml"/><Relationship Id="rId24" Type="http://schemas.openxmlformats.org/officeDocument/2006/relationships/customXml" Target="../ink/ink10.xml"/><Relationship Id="rId66" Type="http://schemas.openxmlformats.org/officeDocument/2006/relationships/customXml" Target="../ink/ink36.xml"/><Relationship Id="rId131" Type="http://schemas.openxmlformats.org/officeDocument/2006/relationships/customXml" Target="../ink/ink74.xml"/><Relationship Id="rId327" Type="http://schemas.openxmlformats.org/officeDocument/2006/relationships/customXml" Target="../ink/ink172.xml"/><Relationship Id="rId369" Type="http://schemas.openxmlformats.org/officeDocument/2006/relationships/customXml" Target="../ink/ink193.xml"/><Relationship Id="rId173" Type="http://schemas.openxmlformats.org/officeDocument/2006/relationships/customXml" Target="../ink/ink95.xml"/><Relationship Id="rId229" Type="http://schemas.openxmlformats.org/officeDocument/2006/relationships/customXml" Target="../ink/ink123.xml"/><Relationship Id="rId380" Type="http://schemas.openxmlformats.org/officeDocument/2006/relationships/customXml" Target="../ink/ink199.xml"/><Relationship Id="rId240" Type="http://schemas.openxmlformats.org/officeDocument/2006/relationships/image" Target="../media/image112.png"/><Relationship Id="rId35" Type="http://schemas.openxmlformats.org/officeDocument/2006/relationships/image" Target="../media/image20.png"/><Relationship Id="rId77" Type="http://schemas.openxmlformats.org/officeDocument/2006/relationships/customXml" Target="../ink/ink44.xml"/><Relationship Id="rId100" Type="http://schemas.openxmlformats.org/officeDocument/2006/relationships/image" Target="../media/image42.png"/><Relationship Id="rId282" Type="http://schemas.openxmlformats.org/officeDocument/2006/relationships/image" Target="../media/image133.png"/><Relationship Id="rId338" Type="http://schemas.openxmlformats.org/officeDocument/2006/relationships/image" Target="../media/image161.png"/><Relationship Id="rId8" Type="http://schemas.openxmlformats.org/officeDocument/2006/relationships/customXml" Target="../ink/ink2.xml"/><Relationship Id="rId142" Type="http://schemas.openxmlformats.org/officeDocument/2006/relationships/image" Target="../media/image63.png"/><Relationship Id="rId184" Type="http://schemas.openxmlformats.org/officeDocument/2006/relationships/image" Target="../media/image84.png"/><Relationship Id="rId391" Type="http://schemas.openxmlformats.org/officeDocument/2006/relationships/image" Target="../media/image187.png"/><Relationship Id="rId405" Type="http://schemas.openxmlformats.org/officeDocument/2006/relationships/image" Target="../media/image194.png"/><Relationship Id="rId251" Type="http://schemas.openxmlformats.org/officeDocument/2006/relationships/customXml" Target="../ink/ink134.xml"/><Relationship Id="rId46" Type="http://schemas.openxmlformats.org/officeDocument/2006/relationships/customXml" Target="../ink/ink21.xml"/><Relationship Id="rId293" Type="http://schemas.openxmlformats.org/officeDocument/2006/relationships/customXml" Target="../ink/ink155.xml"/><Relationship Id="rId307" Type="http://schemas.openxmlformats.org/officeDocument/2006/relationships/customXml" Target="../ink/ink162.xml"/><Relationship Id="rId349" Type="http://schemas.openxmlformats.org/officeDocument/2006/relationships/customXml" Target="../ink/ink183.xml"/><Relationship Id="rId88" Type="http://schemas.openxmlformats.org/officeDocument/2006/relationships/customXml" Target="../ink/ink52.xml"/><Relationship Id="rId111" Type="http://schemas.openxmlformats.org/officeDocument/2006/relationships/customXml" Target="../ink/ink64.xml"/><Relationship Id="rId153" Type="http://schemas.openxmlformats.org/officeDocument/2006/relationships/customXml" Target="../ink/ink85.xml"/><Relationship Id="rId195" Type="http://schemas.openxmlformats.org/officeDocument/2006/relationships/customXml" Target="../ink/ink106.xml"/><Relationship Id="rId209" Type="http://schemas.openxmlformats.org/officeDocument/2006/relationships/customXml" Target="../ink/ink113.xml"/><Relationship Id="rId360" Type="http://schemas.openxmlformats.org/officeDocument/2006/relationships/image" Target="../media/image172.png"/><Relationship Id="rId416" Type="http://schemas.openxmlformats.org/officeDocument/2006/relationships/customXml" Target="../ink/ink217.xml"/><Relationship Id="rId220" Type="http://schemas.openxmlformats.org/officeDocument/2006/relationships/image" Target="../media/image102.png"/><Relationship Id="rId15" Type="http://schemas.openxmlformats.org/officeDocument/2006/relationships/image" Target="../media/image10.png"/><Relationship Id="rId57" Type="http://schemas.openxmlformats.org/officeDocument/2006/relationships/customXml" Target="../ink/ink28.xml"/><Relationship Id="rId262" Type="http://schemas.openxmlformats.org/officeDocument/2006/relationships/image" Target="../media/image123.png"/><Relationship Id="rId318" Type="http://schemas.openxmlformats.org/officeDocument/2006/relationships/image" Target="../media/image151.png"/><Relationship Id="rId99" Type="http://schemas.openxmlformats.org/officeDocument/2006/relationships/customXml" Target="../ink/ink58.xml"/><Relationship Id="rId122" Type="http://schemas.openxmlformats.org/officeDocument/2006/relationships/image" Target="../media/image53.png"/><Relationship Id="rId164" Type="http://schemas.openxmlformats.org/officeDocument/2006/relationships/image" Target="../media/image74.png"/><Relationship Id="rId371" Type="http://schemas.openxmlformats.org/officeDocument/2006/relationships/customXml" Target="../ink/ink194.xml"/><Relationship Id="rId26" Type="http://schemas.openxmlformats.org/officeDocument/2006/relationships/customXml" Target="../ink/ink11.xml"/><Relationship Id="rId231" Type="http://schemas.openxmlformats.org/officeDocument/2006/relationships/customXml" Target="../ink/ink124.xml"/><Relationship Id="rId273" Type="http://schemas.openxmlformats.org/officeDocument/2006/relationships/customXml" Target="../ink/ink145.xml"/><Relationship Id="rId329" Type="http://schemas.openxmlformats.org/officeDocument/2006/relationships/customXml" Target="../ink/ink173.xml"/><Relationship Id="rId68" Type="http://schemas.openxmlformats.org/officeDocument/2006/relationships/customXml" Target="../ink/ink38.xml"/><Relationship Id="rId133" Type="http://schemas.openxmlformats.org/officeDocument/2006/relationships/customXml" Target="../ink/ink75.xml"/><Relationship Id="rId175" Type="http://schemas.openxmlformats.org/officeDocument/2006/relationships/customXml" Target="../ink/ink96.xml"/><Relationship Id="rId340" Type="http://schemas.openxmlformats.org/officeDocument/2006/relationships/image" Target="../media/image162.png"/><Relationship Id="rId200" Type="http://schemas.openxmlformats.org/officeDocument/2006/relationships/image" Target="../media/image92.png"/><Relationship Id="rId382" Type="http://schemas.openxmlformats.org/officeDocument/2006/relationships/customXml" Target="../ink/ink200.xml"/><Relationship Id="rId242" Type="http://schemas.openxmlformats.org/officeDocument/2006/relationships/image" Target="../media/image113.png"/><Relationship Id="rId284" Type="http://schemas.openxmlformats.org/officeDocument/2006/relationships/image" Target="../media/image134.png"/><Relationship Id="rId37" Type="http://schemas.openxmlformats.org/officeDocument/2006/relationships/image" Target="../media/image21.png"/><Relationship Id="rId79" Type="http://schemas.openxmlformats.org/officeDocument/2006/relationships/customXml" Target="../ink/ink45.xml"/><Relationship Id="rId102" Type="http://schemas.openxmlformats.org/officeDocument/2006/relationships/image" Target="../media/image43.png"/><Relationship Id="rId144" Type="http://schemas.openxmlformats.org/officeDocument/2006/relationships/image" Target="../media/image64.png"/><Relationship Id="rId90" Type="http://schemas.openxmlformats.org/officeDocument/2006/relationships/image" Target="../media/image37.png"/><Relationship Id="rId186" Type="http://schemas.openxmlformats.org/officeDocument/2006/relationships/image" Target="../media/image85.png"/><Relationship Id="rId351" Type="http://schemas.openxmlformats.org/officeDocument/2006/relationships/customXml" Target="../ink/ink184.xml"/><Relationship Id="rId393" Type="http://schemas.openxmlformats.org/officeDocument/2006/relationships/image" Target="../media/image188.png"/><Relationship Id="rId407" Type="http://schemas.openxmlformats.org/officeDocument/2006/relationships/image" Target="../media/image195.png"/><Relationship Id="rId211" Type="http://schemas.openxmlformats.org/officeDocument/2006/relationships/customXml" Target="../ink/ink114.xml"/><Relationship Id="rId253" Type="http://schemas.openxmlformats.org/officeDocument/2006/relationships/customXml" Target="../ink/ink135.xml"/><Relationship Id="rId295" Type="http://schemas.openxmlformats.org/officeDocument/2006/relationships/customXml" Target="../ink/ink156.xml"/><Relationship Id="rId309" Type="http://schemas.openxmlformats.org/officeDocument/2006/relationships/customXml" Target="../ink/ink163.xml"/><Relationship Id="rId48" Type="http://schemas.openxmlformats.org/officeDocument/2006/relationships/customXml" Target="../ink/ink22.xml"/><Relationship Id="rId113" Type="http://schemas.openxmlformats.org/officeDocument/2006/relationships/customXml" Target="../ink/ink65.xml"/><Relationship Id="rId320" Type="http://schemas.openxmlformats.org/officeDocument/2006/relationships/image" Target="../media/image152.png"/><Relationship Id="rId155" Type="http://schemas.openxmlformats.org/officeDocument/2006/relationships/customXml" Target="../ink/ink86.xml"/><Relationship Id="rId197" Type="http://schemas.openxmlformats.org/officeDocument/2006/relationships/customXml" Target="../ink/ink107.xml"/><Relationship Id="rId362" Type="http://schemas.openxmlformats.org/officeDocument/2006/relationships/image" Target="../media/image17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5.xml"/><Relationship Id="rId299" Type="http://schemas.openxmlformats.org/officeDocument/2006/relationships/customXml" Target="../ink/ink366.xml"/><Relationship Id="rId21" Type="http://schemas.openxmlformats.org/officeDocument/2006/relationships/customXml" Target="../ink/ink227.xml"/><Relationship Id="rId63" Type="http://schemas.openxmlformats.org/officeDocument/2006/relationships/customXml" Target="../ink/ink248.xml"/><Relationship Id="rId159" Type="http://schemas.openxmlformats.org/officeDocument/2006/relationships/customXml" Target="../ink/ink296.xml"/><Relationship Id="rId324" Type="http://schemas.openxmlformats.org/officeDocument/2006/relationships/image" Target="../media/image361.png"/><Relationship Id="rId366" Type="http://schemas.openxmlformats.org/officeDocument/2006/relationships/image" Target="../media/image382.png"/><Relationship Id="rId170" Type="http://schemas.openxmlformats.org/officeDocument/2006/relationships/image" Target="../media/image284.png"/><Relationship Id="rId226" Type="http://schemas.openxmlformats.org/officeDocument/2006/relationships/image" Target="../media/image312.png"/><Relationship Id="rId268" Type="http://schemas.openxmlformats.org/officeDocument/2006/relationships/image" Target="../media/image333.png"/><Relationship Id="rId32" Type="http://schemas.openxmlformats.org/officeDocument/2006/relationships/image" Target="../media/image215.png"/><Relationship Id="rId74" Type="http://schemas.openxmlformats.org/officeDocument/2006/relationships/image" Target="../media/image236.png"/><Relationship Id="rId128" Type="http://schemas.openxmlformats.org/officeDocument/2006/relationships/image" Target="../media/image263.png"/><Relationship Id="rId335" Type="http://schemas.openxmlformats.org/officeDocument/2006/relationships/customXml" Target="../ink/ink384.xml"/><Relationship Id="rId5" Type="http://schemas.openxmlformats.org/officeDocument/2006/relationships/customXml" Target="../ink/ink219.xml"/><Relationship Id="rId181" Type="http://schemas.openxmlformats.org/officeDocument/2006/relationships/customXml" Target="../ink/ink307.xml"/><Relationship Id="rId237" Type="http://schemas.openxmlformats.org/officeDocument/2006/relationships/customXml" Target="../ink/ink335.xml"/><Relationship Id="rId279" Type="http://schemas.openxmlformats.org/officeDocument/2006/relationships/customXml" Target="../ink/ink356.xml"/><Relationship Id="rId43" Type="http://schemas.openxmlformats.org/officeDocument/2006/relationships/customXml" Target="../ink/ink238.xml"/><Relationship Id="rId139" Type="http://schemas.openxmlformats.org/officeDocument/2006/relationships/customXml" Target="../ink/ink286.xml"/><Relationship Id="rId290" Type="http://schemas.openxmlformats.org/officeDocument/2006/relationships/image" Target="../media/image344.png"/><Relationship Id="rId304" Type="http://schemas.openxmlformats.org/officeDocument/2006/relationships/image" Target="../media/image351.png"/><Relationship Id="rId346" Type="http://schemas.openxmlformats.org/officeDocument/2006/relationships/image" Target="../media/image372.png"/><Relationship Id="rId85" Type="http://schemas.openxmlformats.org/officeDocument/2006/relationships/customXml" Target="../ink/ink259.xml"/><Relationship Id="rId150" Type="http://schemas.openxmlformats.org/officeDocument/2006/relationships/image" Target="../media/image274.png"/><Relationship Id="rId192" Type="http://schemas.openxmlformats.org/officeDocument/2006/relationships/image" Target="../media/image295.png"/><Relationship Id="rId206" Type="http://schemas.openxmlformats.org/officeDocument/2006/relationships/image" Target="../media/image302.png"/><Relationship Id="rId248" Type="http://schemas.openxmlformats.org/officeDocument/2006/relationships/image" Target="../media/image323.png"/><Relationship Id="rId12" Type="http://schemas.openxmlformats.org/officeDocument/2006/relationships/image" Target="../media/image205.png"/><Relationship Id="rId108" Type="http://schemas.openxmlformats.org/officeDocument/2006/relationships/image" Target="../media/image253.png"/><Relationship Id="rId315" Type="http://schemas.openxmlformats.org/officeDocument/2006/relationships/customXml" Target="../ink/ink374.xml"/><Relationship Id="rId357" Type="http://schemas.openxmlformats.org/officeDocument/2006/relationships/customXml" Target="../ink/ink395.xml"/><Relationship Id="rId54" Type="http://schemas.openxmlformats.org/officeDocument/2006/relationships/image" Target="../media/image226.png"/><Relationship Id="rId96" Type="http://schemas.openxmlformats.org/officeDocument/2006/relationships/image" Target="../media/image247.png"/><Relationship Id="rId161" Type="http://schemas.openxmlformats.org/officeDocument/2006/relationships/customXml" Target="../ink/ink297.xml"/><Relationship Id="rId217" Type="http://schemas.openxmlformats.org/officeDocument/2006/relationships/customXml" Target="../ink/ink325.xml"/><Relationship Id="rId259" Type="http://schemas.openxmlformats.org/officeDocument/2006/relationships/customXml" Target="../ink/ink346.xml"/><Relationship Id="rId23" Type="http://schemas.openxmlformats.org/officeDocument/2006/relationships/customXml" Target="../ink/ink228.xml"/><Relationship Id="rId119" Type="http://schemas.openxmlformats.org/officeDocument/2006/relationships/customXml" Target="../ink/ink276.xml"/><Relationship Id="rId270" Type="http://schemas.openxmlformats.org/officeDocument/2006/relationships/image" Target="../media/image334.png"/><Relationship Id="rId326" Type="http://schemas.openxmlformats.org/officeDocument/2006/relationships/image" Target="../media/image362.png"/><Relationship Id="rId65" Type="http://schemas.openxmlformats.org/officeDocument/2006/relationships/customXml" Target="../ink/ink249.xml"/><Relationship Id="rId130" Type="http://schemas.openxmlformats.org/officeDocument/2006/relationships/image" Target="../media/image264.png"/><Relationship Id="rId172" Type="http://schemas.openxmlformats.org/officeDocument/2006/relationships/image" Target="../media/image285.png"/><Relationship Id="rId228" Type="http://schemas.openxmlformats.org/officeDocument/2006/relationships/image" Target="../media/image313.png"/><Relationship Id="rId281" Type="http://schemas.openxmlformats.org/officeDocument/2006/relationships/customXml" Target="../ink/ink357.xml"/><Relationship Id="rId337" Type="http://schemas.openxmlformats.org/officeDocument/2006/relationships/customXml" Target="../ink/ink385.xml"/><Relationship Id="rId34" Type="http://schemas.openxmlformats.org/officeDocument/2006/relationships/image" Target="../media/image216.png"/><Relationship Id="rId76" Type="http://schemas.openxmlformats.org/officeDocument/2006/relationships/image" Target="../media/image237.png"/><Relationship Id="rId141" Type="http://schemas.openxmlformats.org/officeDocument/2006/relationships/customXml" Target="../ink/ink287.xml"/><Relationship Id="rId7" Type="http://schemas.openxmlformats.org/officeDocument/2006/relationships/customXml" Target="../ink/ink220.xml"/><Relationship Id="rId183" Type="http://schemas.openxmlformats.org/officeDocument/2006/relationships/customXml" Target="../ink/ink308.xml"/><Relationship Id="rId239" Type="http://schemas.openxmlformats.org/officeDocument/2006/relationships/customXml" Target="../ink/ink336.xml"/><Relationship Id="rId250" Type="http://schemas.openxmlformats.org/officeDocument/2006/relationships/image" Target="../media/image324.png"/><Relationship Id="rId292" Type="http://schemas.openxmlformats.org/officeDocument/2006/relationships/image" Target="../media/image345.png"/><Relationship Id="rId306" Type="http://schemas.openxmlformats.org/officeDocument/2006/relationships/image" Target="../media/image352.png"/><Relationship Id="rId45" Type="http://schemas.openxmlformats.org/officeDocument/2006/relationships/customXml" Target="../ink/ink239.xml"/><Relationship Id="rId87" Type="http://schemas.openxmlformats.org/officeDocument/2006/relationships/customXml" Target="../ink/ink260.xml"/><Relationship Id="rId110" Type="http://schemas.openxmlformats.org/officeDocument/2006/relationships/image" Target="../media/image254.png"/><Relationship Id="rId348" Type="http://schemas.openxmlformats.org/officeDocument/2006/relationships/image" Target="../media/image373.png"/><Relationship Id="rId152" Type="http://schemas.openxmlformats.org/officeDocument/2006/relationships/image" Target="../media/image275.png"/><Relationship Id="rId194" Type="http://schemas.openxmlformats.org/officeDocument/2006/relationships/image" Target="../media/image296.png"/><Relationship Id="rId208" Type="http://schemas.openxmlformats.org/officeDocument/2006/relationships/image" Target="../media/image303.png"/><Relationship Id="rId261" Type="http://schemas.openxmlformats.org/officeDocument/2006/relationships/customXml" Target="../ink/ink347.xml"/><Relationship Id="rId14" Type="http://schemas.openxmlformats.org/officeDocument/2006/relationships/image" Target="../media/image206.png"/><Relationship Id="rId56" Type="http://schemas.openxmlformats.org/officeDocument/2006/relationships/image" Target="../media/image227.png"/><Relationship Id="rId317" Type="http://schemas.openxmlformats.org/officeDocument/2006/relationships/customXml" Target="../ink/ink375.xml"/><Relationship Id="rId359" Type="http://schemas.openxmlformats.org/officeDocument/2006/relationships/customXml" Target="../ink/ink396.xml"/><Relationship Id="rId98" Type="http://schemas.openxmlformats.org/officeDocument/2006/relationships/image" Target="../media/image248.png"/><Relationship Id="rId121" Type="http://schemas.openxmlformats.org/officeDocument/2006/relationships/customXml" Target="../ink/ink277.xml"/><Relationship Id="rId163" Type="http://schemas.openxmlformats.org/officeDocument/2006/relationships/customXml" Target="../ink/ink298.xml"/><Relationship Id="rId219" Type="http://schemas.openxmlformats.org/officeDocument/2006/relationships/customXml" Target="../ink/ink326.xml"/><Relationship Id="rId230" Type="http://schemas.openxmlformats.org/officeDocument/2006/relationships/image" Target="../media/image314.png"/><Relationship Id="rId25" Type="http://schemas.openxmlformats.org/officeDocument/2006/relationships/customXml" Target="../ink/ink229.xml"/><Relationship Id="rId67" Type="http://schemas.openxmlformats.org/officeDocument/2006/relationships/customXml" Target="../ink/ink250.xml"/><Relationship Id="rId272" Type="http://schemas.openxmlformats.org/officeDocument/2006/relationships/image" Target="../media/image335.png"/><Relationship Id="rId328" Type="http://schemas.openxmlformats.org/officeDocument/2006/relationships/image" Target="../media/image363.png"/><Relationship Id="rId132" Type="http://schemas.openxmlformats.org/officeDocument/2006/relationships/image" Target="../media/image265.png"/><Relationship Id="rId174" Type="http://schemas.openxmlformats.org/officeDocument/2006/relationships/image" Target="../media/image286.png"/><Relationship Id="rId220" Type="http://schemas.openxmlformats.org/officeDocument/2006/relationships/image" Target="../media/image309.png"/><Relationship Id="rId241" Type="http://schemas.openxmlformats.org/officeDocument/2006/relationships/customXml" Target="../ink/ink337.xml"/><Relationship Id="rId15" Type="http://schemas.openxmlformats.org/officeDocument/2006/relationships/customXml" Target="../ink/ink224.xml"/><Relationship Id="rId36" Type="http://schemas.openxmlformats.org/officeDocument/2006/relationships/image" Target="../media/image217.png"/><Relationship Id="rId57" Type="http://schemas.openxmlformats.org/officeDocument/2006/relationships/customXml" Target="../ink/ink245.xml"/><Relationship Id="rId262" Type="http://schemas.openxmlformats.org/officeDocument/2006/relationships/image" Target="../media/image330.png"/><Relationship Id="rId283" Type="http://schemas.openxmlformats.org/officeDocument/2006/relationships/customXml" Target="../ink/ink358.xml"/><Relationship Id="rId318" Type="http://schemas.openxmlformats.org/officeDocument/2006/relationships/image" Target="../media/image358.png"/><Relationship Id="rId339" Type="http://schemas.openxmlformats.org/officeDocument/2006/relationships/customXml" Target="../ink/ink386.xml"/><Relationship Id="rId78" Type="http://schemas.openxmlformats.org/officeDocument/2006/relationships/image" Target="../media/image238.png"/><Relationship Id="rId99" Type="http://schemas.openxmlformats.org/officeDocument/2006/relationships/customXml" Target="../ink/ink266.xml"/><Relationship Id="rId101" Type="http://schemas.openxmlformats.org/officeDocument/2006/relationships/customXml" Target="../ink/ink267.xml"/><Relationship Id="rId122" Type="http://schemas.openxmlformats.org/officeDocument/2006/relationships/image" Target="../media/image260.png"/><Relationship Id="rId143" Type="http://schemas.openxmlformats.org/officeDocument/2006/relationships/customXml" Target="../ink/ink288.xml"/><Relationship Id="rId164" Type="http://schemas.openxmlformats.org/officeDocument/2006/relationships/image" Target="../media/image281.png"/><Relationship Id="rId185" Type="http://schemas.openxmlformats.org/officeDocument/2006/relationships/customXml" Target="../ink/ink309.xml"/><Relationship Id="rId350" Type="http://schemas.openxmlformats.org/officeDocument/2006/relationships/image" Target="../media/image374.png"/><Relationship Id="rId9" Type="http://schemas.openxmlformats.org/officeDocument/2006/relationships/customXml" Target="../ink/ink221.xml"/><Relationship Id="rId210" Type="http://schemas.openxmlformats.org/officeDocument/2006/relationships/image" Target="../media/image304.png"/><Relationship Id="rId26" Type="http://schemas.openxmlformats.org/officeDocument/2006/relationships/image" Target="../media/image212.png"/><Relationship Id="rId231" Type="http://schemas.openxmlformats.org/officeDocument/2006/relationships/customXml" Target="../ink/ink332.xml"/><Relationship Id="rId252" Type="http://schemas.openxmlformats.org/officeDocument/2006/relationships/image" Target="../media/image325.png"/><Relationship Id="rId273" Type="http://schemas.openxmlformats.org/officeDocument/2006/relationships/customXml" Target="../ink/ink353.xml"/><Relationship Id="rId294" Type="http://schemas.openxmlformats.org/officeDocument/2006/relationships/image" Target="../media/image346.png"/><Relationship Id="rId308" Type="http://schemas.openxmlformats.org/officeDocument/2006/relationships/image" Target="../media/image353.png"/><Relationship Id="rId329" Type="http://schemas.openxmlformats.org/officeDocument/2006/relationships/customXml" Target="../ink/ink381.xml"/><Relationship Id="rId47" Type="http://schemas.openxmlformats.org/officeDocument/2006/relationships/customXml" Target="../ink/ink240.xml"/><Relationship Id="rId68" Type="http://schemas.openxmlformats.org/officeDocument/2006/relationships/image" Target="../media/image233.png"/><Relationship Id="rId89" Type="http://schemas.openxmlformats.org/officeDocument/2006/relationships/customXml" Target="../ink/ink261.xml"/><Relationship Id="rId112" Type="http://schemas.openxmlformats.org/officeDocument/2006/relationships/image" Target="../media/image255.png"/><Relationship Id="rId133" Type="http://schemas.openxmlformats.org/officeDocument/2006/relationships/customXml" Target="../ink/ink283.xml"/><Relationship Id="rId154" Type="http://schemas.openxmlformats.org/officeDocument/2006/relationships/image" Target="../media/image276.png"/><Relationship Id="rId175" Type="http://schemas.openxmlformats.org/officeDocument/2006/relationships/customXml" Target="../ink/ink304.xml"/><Relationship Id="rId340" Type="http://schemas.openxmlformats.org/officeDocument/2006/relationships/image" Target="../media/image369.png"/><Relationship Id="rId361" Type="http://schemas.openxmlformats.org/officeDocument/2006/relationships/customXml" Target="../ink/ink397.xml"/><Relationship Id="rId196" Type="http://schemas.openxmlformats.org/officeDocument/2006/relationships/image" Target="../media/image297.png"/><Relationship Id="rId200" Type="http://schemas.openxmlformats.org/officeDocument/2006/relationships/image" Target="../media/image299.png"/><Relationship Id="rId16" Type="http://schemas.openxmlformats.org/officeDocument/2006/relationships/image" Target="../media/image207.png"/><Relationship Id="rId221" Type="http://schemas.openxmlformats.org/officeDocument/2006/relationships/customXml" Target="../ink/ink327.xml"/><Relationship Id="rId242" Type="http://schemas.openxmlformats.org/officeDocument/2006/relationships/image" Target="../media/image320.png"/><Relationship Id="rId263" Type="http://schemas.openxmlformats.org/officeDocument/2006/relationships/customXml" Target="../ink/ink348.xml"/><Relationship Id="rId284" Type="http://schemas.openxmlformats.org/officeDocument/2006/relationships/image" Target="../media/image341.png"/><Relationship Id="rId319" Type="http://schemas.openxmlformats.org/officeDocument/2006/relationships/customXml" Target="../ink/ink376.xml"/><Relationship Id="rId37" Type="http://schemas.openxmlformats.org/officeDocument/2006/relationships/customXml" Target="../ink/ink235.xml"/><Relationship Id="rId58" Type="http://schemas.openxmlformats.org/officeDocument/2006/relationships/image" Target="../media/image228.png"/><Relationship Id="rId79" Type="http://schemas.openxmlformats.org/officeDocument/2006/relationships/customXml" Target="../ink/ink256.xml"/><Relationship Id="rId102" Type="http://schemas.openxmlformats.org/officeDocument/2006/relationships/image" Target="../media/image250.png"/><Relationship Id="rId123" Type="http://schemas.openxmlformats.org/officeDocument/2006/relationships/customXml" Target="../ink/ink278.xml"/><Relationship Id="rId144" Type="http://schemas.openxmlformats.org/officeDocument/2006/relationships/image" Target="../media/image271.png"/><Relationship Id="rId330" Type="http://schemas.openxmlformats.org/officeDocument/2006/relationships/image" Target="../media/image364.png"/><Relationship Id="rId90" Type="http://schemas.openxmlformats.org/officeDocument/2006/relationships/image" Target="../media/image244.png"/><Relationship Id="rId165" Type="http://schemas.openxmlformats.org/officeDocument/2006/relationships/customXml" Target="../ink/ink299.xml"/><Relationship Id="rId186" Type="http://schemas.openxmlformats.org/officeDocument/2006/relationships/image" Target="../media/image292.png"/><Relationship Id="rId351" Type="http://schemas.openxmlformats.org/officeDocument/2006/relationships/customXml" Target="../ink/ink392.xml"/><Relationship Id="rId211" Type="http://schemas.openxmlformats.org/officeDocument/2006/relationships/customXml" Target="../ink/ink322.xml"/><Relationship Id="rId232" Type="http://schemas.openxmlformats.org/officeDocument/2006/relationships/image" Target="../media/image315.png"/><Relationship Id="rId253" Type="http://schemas.openxmlformats.org/officeDocument/2006/relationships/customXml" Target="../ink/ink343.xml"/><Relationship Id="rId274" Type="http://schemas.openxmlformats.org/officeDocument/2006/relationships/image" Target="../media/image336.png"/><Relationship Id="rId295" Type="http://schemas.openxmlformats.org/officeDocument/2006/relationships/customXml" Target="../ink/ink364.xml"/><Relationship Id="rId309" Type="http://schemas.openxmlformats.org/officeDocument/2006/relationships/customXml" Target="../ink/ink371.xml"/><Relationship Id="rId27" Type="http://schemas.openxmlformats.org/officeDocument/2006/relationships/customXml" Target="../ink/ink230.xml"/><Relationship Id="rId48" Type="http://schemas.openxmlformats.org/officeDocument/2006/relationships/image" Target="../media/image223.png"/><Relationship Id="rId69" Type="http://schemas.openxmlformats.org/officeDocument/2006/relationships/customXml" Target="../ink/ink251.xml"/><Relationship Id="rId113" Type="http://schemas.openxmlformats.org/officeDocument/2006/relationships/customXml" Target="../ink/ink273.xml"/><Relationship Id="rId134" Type="http://schemas.openxmlformats.org/officeDocument/2006/relationships/image" Target="../media/image266.png"/><Relationship Id="rId320" Type="http://schemas.openxmlformats.org/officeDocument/2006/relationships/image" Target="../media/image359.png"/><Relationship Id="rId80" Type="http://schemas.openxmlformats.org/officeDocument/2006/relationships/image" Target="../media/image239.png"/><Relationship Id="rId155" Type="http://schemas.openxmlformats.org/officeDocument/2006/relationships/customXml" Target="../ink/ink294.xml"/><Relationship Id="rId176" Type="http://schemas.openxmlformats.org/officeDocument/2006/relationships/image" Target="../media/image287.png"/><Relationship Id="rId197" Type="http://schemas.openxmlformats.org/officeDocument/2006/relationships/customXml" Target="../ink/ink315.xml"/><Relationship Id="rId341" Type="http://schemas.openxmlformats.org/officeDocument/2006/relationships/customXml" Target="../ink/ink387.xml"/><Relationship Id="rId362" Type="http://schemas.openxmlformats.org/officeDocument/2006/relationships/image" Target="../media/image380.png"/><Relationship Id="rId201" Type="http://schemas.openxmlformats.org/officeDocument/2006/relationships/customXml" Target="../ink/ink317.xml"/><Relationship Id="rId222" Type="http://schemas.openxmlformats.org/officeDocument/2006/relationships/image" Target="../media/image310.png"/><Relationship Id="rId243" Type="http://schemas.openxmlformats.org/officeDocument/2006/relationships/customXml" Target="../ink/ink338.xml"/><Relationship Id="rId264" Type="http://schemas.openxmlformats.org/officeDocument/2006/relationships/image" Target="../media/image331.png"/><Relationship Id="rId285" Type="http://schemas.openxmlformats.org/officeDocument/2006/relationships/customXml" Target="../ink/ink359.xml"/><Relationship Id="rId17" Type="http://schemas.openxmlformats.org/officeDocument/2006/relationships/customXml" Target="../ink/ink225.xml"/><Relationship Id="rId38" Type="http://schemas.openxmlformats.org/officeDocument/2006/relationships/image" Target="../media/image218.png"/><Relationship Id="rId59" Type="http://schemas.openxmlformats.org/officeDocument/2006/relationships/customXml" Target="../ink/ink246.xml"/><Relationship Id="rId103" Type="http://schemas.openxmlformats.org/officeDocument/2006/relationships/customXml" Target="../ink/ink268.xml"/><Relationship Id="rId124" Type="http://schemas.openxmlformats.org/officeDocument/2006/relationships/image" Target="../media/image261.png"/><Relationship Id="rId310" Type="http://schemas.openxmlformats.org/officeDocument/2006/relationships/image" Target="../media/image354.png"/><Relationship Id="rId70" Type="http://schemas.openxmlformats.org/officeDocument/2006/relationships/image" Target="../media/image234.png"/><Relationship Id="rId91" Type="http://schemas.openxmlformats.org/officeDocument/2006/relationships/customXml" Target="../ink/ink262.xml"/><Relationship Id="rId145" Type="http://schemas.openxmlformats.org/officeDocument/2006/relationships/customXml" Target="../ink/ink289.xml"/><Relationship Id="rId166" Type="http://schemas.openxmlformats.org/officeDocument/2006/relationships/image" Target="../media/image282.png"/><Relationship Id="rId187" Type="http://schemas.openxmlformats.org/officeDocument/2006/relationships/customXml" Target="../ink/ink310.xml"/><Relationship Id="rId331" Type="http://schemas.openxmlformats.org/officeDocument/2006/relationships/customXml" Target="../ink/ink382.xml"/><Relationship Id="rId352" Type="http://schemas.openxmlformats.org/officeDocument/2006/relationships/image" Target="../media/image37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05.png"/><Relationship Id="rId233" Type="http://schemas.openxmlformats.org/officeDocument/2006/relationships/customXml" Target="../ink/ink333.xml"/><Relationship Id="rId254" Type="http://schemas.openxmlformats.org/officeDocument/2006/relationships/image" Target="../media/image326.png"/><Relationship Id="rId28" Type="http://schemas.openxmlformats.org/officeDocument/2006/relationships/image" Target="../media/image213.png"/><Relationship Id="rId49" Type="http://schemas.openxmlformats.org/officeDocument/2006/relationships/customXml" Target="../ink/ink241.xml"/><Relationship Id="rId114" Type="http://schemas.openxmlformats.org/officeDocument/2006/relationships/image" Target="../media/image256.png"/><Relationship Id="rId275" Type="http://schemas.openxmlformats.org/officeDocument/2006/relationships/customXml" Target="../ink/ink354.xml"/><Relationship Id="rId296" Type="http://schemas.openxmlformats.org/officeDocument/2006/relationships/image" Target="../media/image347.png"/><Relationship Id="rId300" Type="http://schemas.openxmlformats.org/officeDocument/2006/relationships/image" Target="../media/image349.png"/><Relationship Id="rId60" Type="http://schemas.openxmlformats.org/officeDocument/2006/relationships/image" Target="../media/image229.png"/><Relationship Id="rId81" Type="http://schemas.openxmlformats.org/officeDocument/2006/relationships/customXml" Target="../ink/ink257.xml"/><Relationship Id="rId135" Type="http://schemas.openxmlformats.org/officeDocument/2006/relationships/customXml" Target="../ink/ink284.xml"/><Relationship Id="rId156" Type="http://schemas.openxmlformats.org/officeDocument/2006/relationships/image" Target="../media/image277.png"/><Relationship Id="rId177" Type="http://schemas.openxmlformats.org/officeDocument/2006/relationships/customXml" Target="../ink/ink305.xml"/><Relationship Id="rId198" Type="http://schemas.openxmlformats.org/officeDocument/2006/relationships/image" Target="../media/image298.png"/><Relationship Id="rId321" Type="http://schemas.openxmlformats.org/officeDocument/2006/relationships/customXml" Target="../ink/ink377.xml"/><Relationship Id="rId342" Type="http://schemas.openxmlformats.org/officeDocument/2006/relationships/image" Target="../media/image370.png"/><Relationship Id="rId363" Type="http://schemas.openxmlformats.org/officeDocument/2006/relationships/customXml" Target="../ink/ink398.xml"/><Relationship Id="rId202" Type="http://schemas.openxmlformats.org/officeDocument/2006/relationships/image" Target="../media/image300.png"/><Relationship Id="rId223" Type="http://schemas.openxmlformats.org/officeDocument/2006/relationships/customXml" Target="../ink/ink328.xml"/><Relationship Id="rId244" Type="http://schemas.openxmlformats.org/officeDocument/2006/relationships/image" Target="../media/image321.png"/><Relationship Id="rId18" Type="http://schemas.openxmlformats.org/officeDocument/2006/relationships/image" Target="../media/image208.png"/><Relationship Id="rId39" Type="http://schemas.openxmlformats.org/officeDocument/2006/relationships/customXml" Target="../ink/ink236.xml"/><Relationship Id="rId265" Type="http://schemas.openxmlformats.org/officeDocument/2006/relationships/customXml" Target="../ink/ink349.xml"/><Relationship Id="rId286" Type="http://schemas.openxmlformats.org/officeDocument/2006/relationships/image" Target="../media/image342.png"/><Relationship Id="rId50" Type="http://schemas.openxmlformats.org/officeDocument/2006/relationships/image" Target="../media/image224.png"/><Relationship Id="rId104" Type="http://schemas.openxmlformats.org/officeDocument/2006/relationships/image" Target="../media/image251.png"/><Relationship Id="rId125" Type="http://schemas.openxmlformats.org/officeDocument/2006/relationships/customXml" Target="../ink/ink279.xml"/><Relationship Id="rId146" Type="http://schemas.openxmlformats.org/officeDocument/2006/relationships/image" Target="../media/image272.png"/><Relationship Id="rId167" Type="http://schemas.openxmlformats.org/officeDocument/2006/relationships/customXml" Target="../ink/ink300.xml"/><Relationship Id="rId188" Type="http://schemas.openxmlformats.org/officeDocument/2006/relationships/image" Target="../media/image293.png"/><Relationship Id="rId311" Type="http://schemas.openxmlformats.org/officeDocument/2006/relationships/customXml" Target="../ink/ink372.xml"/><Relationship Id="rId332" Type="http://schemas.openxmlformats.org/officeDocument/2006/relationships/image" Target="../media/image365.png"/><Relationship Id="rId353" Type="http://schemas.openxmlformats.org/officeDocument/2006/relationships/customXml" Target="../ink/ink393.xml"/><Relationship Id="rId71" Type="http://schemas.openxmlformats.org/officeDocument/2006/relationships/customXml" Target="../ink/ink252.xml"/><Relationship Id="rId92" Type="http://schemas.openxmlformats.org/officeDocument/2006/relationships/image" Target="../media/image245.png"/><Relationship Id="rId213" Type="http://schemas.openxmlformats.org/officeDocument/2006/relationships/customXml" Target="../ink/ink323.xml"/><Relationship Id="rId234" Type="http://schemas.openxmlformats.org/officeDocument/2006/relationships/image" Target="../media/image31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31.xml"/><Relationship Id="rId255" Type="http://schemas.openxmlformats.org/officeDocument/2006/relationships/customXml" Target="../ink/ink344.xml"/><Relationship Id="rId276" Type="http://schemas.openxmlformats.org/officeDocument/2006/relationships/image" Target="../media/image337.png"/><Relationship Id="rId297" Type="http://schemas.openxmlformats.org/officeDocument/2006/relationships/customXml" Target="../ink/ink365.xml"/><Relationship Id="rId40" Type="http://schemas.openxmlformats.org/officeDocument/2006/relationships/image" Target="../media/image219.png"/><Relationship Id="rId115" Type="http://schemas.openxmlformats.org/officeDocument/2006/relationships/customXml" Target="../ink/ink274.xml"/><Relationship Id="rId136" Type="http://schemas.openxmlformats.org/officeDocument/2006/relationships/image" Target="../media/image267.png"/><Relationship Id="rId157" Type="http://schemas.openxmlformats.org/officeDocument/2006/relationships/customXml" Target="../ink/ink295.xml"/><Relationship Id="rId178" Type="http://schemas.openxmlformats.org/officeDocument/2006/relationships/image" Target="../media/image288.png"/><Relationship Id="rId301" Type="http://schemas.openxmlformats.org/officeDocument/2006/relationships/customXml" Target="../ink/ink367.xml"/><Relationship Id="rId322" Type="http://schemas.openxmlformats.org/officeDocument/2006/relationships/image" Target="../media/image360.png"/><Relationship Id="rId343" Type="http://schemas.openxmlformats.org/officeDocument/2006/relationships/customXml" Target="../ink/ink388.xml"/><Relationship Id="rId364" Type="http://schemas.openxmlformats.org/officeDocument/2006/relationships/image" Target="../media/image381.png"/><Relationship Id="rId61" Type="http://schemas.openxmlformats.org/officeDocument/2006/relationships/customXml" Target="../ink/ink247.xml"/><Relationship Id="rId82" Type="http://schemas.openxmlformats.org/officeDocument/2006/relationships/image" Target="../media/image240.png"/><Relationship Id="rId199" Type="http://schemas.openxmlformats.org/officeDocument/2006/relationships/customXml" Target="../ink/ink316.xml"/><Relationship Id="rId203" Type="http://schemas.openxmlformats.org/officeDocument/2006/relationships/customXml" Target="../ink/ink318.xml"/><Relationship Id="rId19" Type="http://schemas.openxmlformats.org/officeDocument/2006/relationships/customXml" Target="../ink/ink226.xml"/><Relationship Id="rId224" Type="http://schemas.openxmlformats.org/officeDocument/2006/relationships/image" Target="../media/image311.png"/><Relationship Id="rId245" Type="http://schemas.openxmlformats.org/officeDocument/2006/relationships/customXml" Target="../ink/ink339.xml"/><Relationship Id="rId266" Type="http://schemas.openxmlformats.org/officeDocument/2006/relationships/image" Target="../media/image332.png"/><Relationship Id="rId287" Type="http://schemas.openxmlformats.org/officeDocument/2006/relationships/customXml" Target="../ink/ink360.xml"/><Relationship Id="rId30" Type="http://schemas.openxmlformats.org/officeDocument/2006/relationships/image" Target="../media/image214.png"/><Relationship Id="rId105" Type="http://schemas.openxmlformats.org/officeDocument/2006/relationships/customXml" Target="../ink/ink269.xml"/><Relationship Id="rId126" Type="http://schemas.openxmlformats.org/officeDocument/2006/relationships/image" Target="../media/image262.png"/><Relationship Id="rId147" Type="http://schemas.openxmlformats.org/officeDocument/2006/relationships/customXml" Target="../ink/ink290.xml"/><Relationship Id="rId168" Type="http://schemas.openxmlformats.org/officeDocument/2006/relationships/image" Target="../media/image283.png"/><Relationship Id="rId312" Type="http://schemas.openxmlformats.org/officeDocument/2006/relationships/image" Target="../media/image355.png"/><Relationship Id="rId333" Type="http://schemas.openxmlformats.org/officeDocument/2006/relationships/customXml" Target="../ink/ink383.xml"/><Relationship Id="rId354" Type="http://schemas.openxmlformats.org/officeDocument/2006/relationships/image" Target="../media/image376.png"/><Relationship Id="rId51" Type="http://schemas.openxmlformats.org/officeDocument/2006/relationships/customXml" Target="../ink/ink242.xml"/><Relationship Id="rId72" Type="http://schemas.openxmlformats.org/officeDocument/2006/relationships/image" Target="../media/image235.png"/><Relationship Id="rId93" Type="http://schemas.openxmlformats.org/officeDocument/2006/relationships/customXml" Target="../ink/ink263.xml"/><Relationship Id="rId189" Type="http://schemas.openxmlformats.org/officeDocument/2006/relationships/customXml" Target="../ink/ink311.xml"/><Relationship Id="rId3" Type="http://schemas.openxmlformats.org/officeDocument/2006/relationships/customXml" Target="../ink/ink218.xml"/><Relationship Id="rId214" Type="http://schemas.openxmlformats.org/officeDocument/2006/relationships/image" Target="../media/image306.png"/><Relationship Id="rId235" Type="http://schemas.openxmlformats.org/officeDocument/2006/relationships/customXml" Target="../ink/ink334.xml"/><Relationship Id="rId256" Type="http://schemas.openxmlformats.org/officeDocument/2006/relationships/image" Target="../media/image327.png"/><Relationship Id="rId277" Type="http://schemas.openxmlformats.org/officeDocument/2006/relationships/customXml" Target="../ink/ink355.xml"/><Relationship Id="rId298" Type="http://schemas.openxmlformats.org/officeDocument/2006/relationships/image" Target="../media/image348.png"/><Relationship Id="rId116" Type="http://schemas.openxmlformats.org/officeDocument/2006/relationships/image" Target="../media/image257.png"/><Relationship Id="rId137" Type="http://schemas.openxmlformats.org/officeDocument/2006/relationships/customXml" Target="../ink/ink285.xml"/><Relationship Id="rId158" Type="http://schemas.openxmlformats.org/officeDocument/2006/relationships/image" Target="../media/image278.png"/><Relationship Id="rId302" Type="http://schemas.openxmlformats.org/officeDocument/2006/relationships/image" Target="../media/image350.png"/><Relationship Id="rId323" Type="http://schemas.openxmlformats.org/officeDocument/2006/relationships/customXml" Target="../ink/ink378.xml"/><Relationship Id="rId344" Type="http://schemas.openxmlformats.org/officeDocument/2006/relationships/image" Target="../media/image371.png"/><Relationship Id="rId20" Type="http://schemas.openxmlformats.org/officeDocument/2006/relationships/image" Target="../media/image209.png"/><Relationship Id="rId41" Type="http://schemas.openxmlformats.org/officeDocument/2006/relationships/customXml" Target="../ink/ink237.xml"/><Relationship Id="rId62" Type="http://schemas.openxmlformats.org/officeDocument/2006/relationships/image" Target="../media/image230.png"/><Relationship Id="rId83" Type="http://schemas.openxmlformats.org/officeDocument/2006/relationships/customXml" Target="../ink/ink258.xml"/><Relationship Id="rId179" Type="http://schemas.openxmlformats.org/officeDocument/2006/relationships/customXml" Target="../ink/ink306.xml"/><Relationship Id="rId365" Type="http://schemas.openxmlformats.org/officeDocument/2006/relationships/customXml" Target="../ink/ink399.xml"/><Relationship Id="rId190" Type="http://schemas.openxmlformats.org/officeDocument/2006/relationships/image" Target="../media/image294.png"/><Relationship Id="rId204" Type="http://schemas.openxmlformats.org/officeDocument/2006/relationships/image" Target="../media/image301.png"/><Relationship Id="rId225" Type="http://schemas.openxmlformats.org/officeDocument/2006/relationships/customXml" Target="../ink/ink329.xml"/><Relationship Id="rId246" Type="http://schemas.openxmlformats.org/officeDocument/2006/relationships/image" Target="../media/image322.png"/><Relationship Id="rId267" Type="http://schemas.openxmlformats.org/officeDocument/2006/relationships/customXml" Target="../ink/ink350.xml"/><Relationship Id="rId288" Type="http://schemas.openxmlformats.org/officeDocument/2006/relationships/image" Target="../media/image343.png"/><Relationship Id="rId106" Type="http://schemas.openxmlformats.org/officeDocument/2006/relationships/image" Target="../media/image252.png"/><Relationship Id="rId127" Type="http://schemas.openxmlformats.org/officeDocument/2006/relationships/customXml" Target="../ink/ink280.xml"/><Relationship Id="rId313" Type="http://schemas.openxmlformats.org/officeDocument/2006/relationships/customXml" Target="../ink/ink373.xml"/><Relationship Id="rId10" Type="http://schemas.openxmlformats.org/officeDocument/2006/relationships/image" Target="../media/image204.png"/><Relationship Id="rId31" Type="http://schemas.openxmlformats.org/officeDocument/2006/relationships/customXml" Target="../ink/ink232.xml"/><Relationship Id="rId52" Type="http://schemas.openxmlformats.org/officeDocument/2006/relationships/image" Target="../media/image225.png"/><Relationship Id="rId73" Type="http://schemas.openxmlformats.org/officeDocument/2006/relationships/customXml" Target="../ink/ink253.xml"/><Relationship Id="rId94" Type="http://schemas.openxmlformats.org/officeDocument/2006/relationships/image" Target="../media/image246.png"/><Relationship Id="rId148" Type="http://schemas.openxmlformats.org/officeDocument/2006/relationships/image" Target="../media/image273.png"/><Relationship Id="rId169" Type="http://schemas.openxmlformats.org/officeDocument/2006/relationships/customXml" Target="../ink/ink301.xml"/><Relationship Id="rId334" Type="http://schemas.openxmlformats.org/officeDocument/2006/relationships/image" Target="../media/image366.png"/><Relationship Id="rId355" Type="http://schemas.openxmlformats.org/officeDocument/2006/relationships/customXml" Target="../ink/ink394.xml"/><Relationship Id="rId4" Type="http://schemas.openxmlformats.org/officeDocument/2006/relationships/image" Target="../media/image201.png"/><Relationship Id="rId180" Type="http://schemas.openxmlformats.org/officeDocument/2006/relationships/image" Target="../media/image289.png"/><Relationship Id="rId215" Type="http://schemas.openxmlformats.org/officeDocument/2006/relationships/customXml" Target="../ink/ink324.xml"/><Relationship Id="rId236" Type="http://schemas.openxmlformats.org/officeDocument/2006/relationships/image" Target="../media/image317.png"/><Relationship Id="rId257" Type="http://schemas.openxmlformats.org/officeDocument/2006/relationships/customXml" Target="../ink/ink345.xml"/><Relationship Id="rId278" Type="http://schemas.openxmlformats.org/officeDocument/2006/relationships/image" Target="../media/image338.png"/><Relationship Id="rId303" Type="http://schemas.openxmlformats.org/officeDocument/2006/relationships/customXml" Target="../ink/ink368.xml"/><Relationship Id="rId42" Type="http://schemas.openxmlformats.org/officeDocument/2006/relationships/image" Target="../media/image220.png"/><Relationship Id="rId84" Type="http://schemas.openxmlformats.org/officeDocument/2006/relationships/image" Target="../media/image241.png"/><Relationship Id="rId138" Type="http://schemas.openxmlformats.org/officeDocument/2006/relationships/image" Target="../media/image268.png"/><Relationship Id="rId345" Type="http://schemas.openxmlformats.org/officeDocument/2006/relationships/customXml" Target="../ink/ink389.xml"/><Relationship Id="rId191" Type="http://schemas.openxmlformats.org/officeDocument/2006/relationships/customXml" Target="../ink/ink312.xml"/><Relationship Id="rId205" Type="http://schemas.openxmlformats.org/officeDocument/2006/relationships/customXml" Target="../ink/ink319.xml"/><Relationship Id="rId247" Type="http://schemas.openxmlformats.org/officeDocument/2006/relationships/customXml" Target="../ink/ink340.xml"/><Relationship Id="rId107" Type="http://schemas.openxmlformats.org/officeDocument/2006/relationships/customXml" Target="../ink/ink270.xml"/><Relationship Id="rId289" Type="http://schemas.openxmlformats.org/officeDocument/2006/relationships/customXml" Target="../ink/ink361.xml"/><Relationship Id="rId11" Type="http://schemas.openxmlformats.org/officeDocument/2006/relationships/customXml" Target="../ink/ink222.xml"/><Relationship Id="rId53" Type="http://schemas.openxmlformats.org/officeDocument/2006/relationships/customXml" Target="../ink/ink243.xml"/><Relationship Id="rId149" Type="http://schemas.openxmlformats.org/officeDocument/2006/relationships/customXml" Target="../ink/ink291.xml"/><Relationship Id="rId314" Type="http://schemas.openxmlformats.org/officeDocument/2006/relationships/image" Target="../media/image356.png"/><Relationship Id="rId356" Type="http://schemas.openxmlformats.org/officeDocument/2006/relationships/image" Target="../media/image377.png"/><Relationship Id="rId95" Type="http://schemas.openxmlformats.org/officeDocument/2006/relationships/customXml" Target="../ink/ink264.xml"/><Relationship Id="rId160" Type="http://schemas.openxmlformats.org/officeDocument/2006/relationships/image" Target="../media/image279.png"/><Relationship Id="rId216" Type="http://schemas.openxmlformats.org/officeDocument/2006/relationships/image" Target="../media/image307.png"/><Relationship Id="rId258" Type="http://schemas.openxmlformats.org/officeDocument/2006/relationships/image" Target="../media/image328.png"/><Relationship Id="rId22" Type="http://schemas.openxmlformats.org/officeDocument/2006/relationships/image" Target="../media/image210.png"/><Relationship Id="rId64" Type="http://schemas.openxmlformats.org/officeDocument/2006/relationships/image" Target="../media/image231.png"/><Relationship Id="rId118" Type="http://schemas.openxmlformats.org/officeDocument/2006/relationships/image" Target="../media/image258.png"/><Relationship Id="rId325" Type="http://schemas.openxmlformats.org/officeDocument/2006/relationships/customXml" Target="../ink/ink379.xml"/><Relationship Id="rId171" Type="http://schemas.openxmlformats.org/officeDocument/2006/relationships/customXml" Target="../ink/ink302.xml"/><Relationship Id="rId227" Type="http://schemas.openxmlformats.org/officeDocument/2006/relationships/customXml" Target="../ink/ink330.xml"/><Relationship Id="rId269" Type="http://schemas.openxmlformats.org/officeDocument/2006/relationships/customXml" Target="../ink/ink351.xml"/><Relationship Id="rId33" Type="http://schemas.openxmlformats.org/officeDocument/2006/relationships/customXml" Target="../ink/ink233.xml"/><Relationship Id="rId129" Type="http://schemas.openxmlformats.org/officeDocument/2006/relationships/customXml" Target="../ink/ink281.xml"/><Relationship Id="rId280" Type="http://schemas.openxmlformats.org/officeDocument/2006/relationships/image" Target="../media/image339.png"/><Relationship Id="rId336" Type="http://schemas.openxmlformats.org/officeDocument/2006/relationships/image" Target="../media/image367.png"/><Relationship Id="rId75" Type="http://schemas.openxmlformats.org/officeDocument/2006/relationships/customXml" Target="../ink/ink254.xml"/><Relationship Id="rId140" Type="http://schemas.openxmlformats.org/officeDocument/2006/relationships/image" Target="../media/image269.png"/><Relationship Id="rId182" Type="http://schemas.openxmlformats.org/officeDocument/2006/relationships/image" Target="../media/image290.png"/><Relationship Id="rId6" Type="http://schemas.openxmlformats.org/officeDocument/2006/relationships/image" Target="../media/image202.png"/><Relationship Id="rId238" Type="http://schemas.openxmlformats.org/officeDocument/2006/relationships/image" Target="../media/image318.png"/><Relationship Id="rId291" Type="http://schemas.openxmlformats.org/officeDocument/2006/relationships/customXml" Target="../ink/ink362.xml"/><Relationship Id="rId305" Type="http://schemas.openxmlformats.org/officeDocument/2006/relationships/customXml" Target="../ink/ink369.xml"/><Relationship Id="rId347" Type="http://schemas.openxmlformats.org/officeDocument/2006/relationships/customXml" Target="../ink/ink390.xml"/><Relationship Id="rId44" Type="http://schemas.openxmlformats.org/officeDocument/2006/relationships/image" Target="../media/image221.png"/><Relationship Id="rId86" Type="http://schemas.openxmlformats.org/officeDocument/2006/relationships/image" Target="../media/image242.png"/><Relationship Id="rId151" Type="http://schemas.openxmlformats.org/officeDocument/2006/relationships/customXml" Target="../ink/ink292.xml"/><Relationship Id="rId193" Type="http://schemas.openxmlformats.org/officeDocument/2006/relationships/customXml" Target="../ink/ink313.xml"/><Relationship Id="rId207" Type="http://schemas.openxmlformats.org/officeDocument/2006/relationships/customXml" Target="../ink/ink320.xml"/><Relationship Id="rId249" Type="http://schemas.openxmlformats.org/officeDocument/2006/relationships/customXml" Target="../ink/ink341.xml"/><Relationship Id="rId13" Type="http://schemas.openxmlformats.org/officeDocument/2006/relationships/customXml" Target="../ink/ink223.xml"/><Relationship Id="rId109" Type="http://schemas.openxmlformats.org/officeDocument/2006/relationships/customXml" Target="../ink/ink271.xml"/><Relationship Id="rId260" Type="http://schemas.openxmlformats.org/officeDocument/2006/relationships/image" Target="../media/image329.png"/><Relationship Id="rId316" Type="http://schemas.openxmlformats.org/officeDocument/2006/relationships/image" Target="../media/image357.png"/><Relationship Id="rId55" Type="http://schemas.openxmlformats.org/officeDocument/2006/relationships/customXml" Target="../ink/ink244.xml"/><Relationship Id="rId97" Type="http://schemas.openxmlformats.org/officeDocument/2006/relationships/customXml" Target="../ink/ink265.xml"/><Relationship Id="rId120" Type="http://schemas.openxmlformats.org/officeDocument/2006/relationships/image" Target="../media/image259.png"/><Relationship Id="rId358" Type="http://schemas.openxmlformats.org/officeDocument/2006/relationships/image" Target="../media/image378.png"/><Relationship Id="rId162" Type="http://schemas.openxmlformats.org/officeDocument/2006/relationships/image" Target="../media/image280.png"/><Relationship Id="rId218" Type="http://schemas.openxmlformats.org/officeDocument/2006/relationships/image" Target="../media/image308.png"/><Relationship Id="rId271" Type="http://schemas.openxmlformats.org/officeDocument/2006/relationships/customXml" Target="../ink/ink352.xml"/><Relationship Id="rId24" Type="http://schemas.openxmlformats.org/officeDocument/2006/relationships/image" Target="../media/image211.png"/><Relationship Id="rId66" Type="http://schemas.openxmlformats.org/officeDocument/2006/relationships/image" Target="../media/image232.png"/><Relationship Id="rId131" Type="http://schemas.openxmlformats.org/officeDocument/2006/relationships/customXml" Target="../ink/ink282.xml"/><Relationship Id="rId327" Type="http://schemas.openxmlformats.org/officeDocument/2006/relationships/customXml" Target="../ink/ink380.xml"/><Relationship Id="rId173" Type="http://schemas.openxmlformats.org/officeDocument/2006/relationships/customXml" Target="../ink/ink303.xml"/><Relationship Id="rId229" Type="http://schemas.openxmlformats.org/officeDocument/2006/relationships/customXml" Target="../ink/ink331.xml"/><Relationship Id="rId240" Type="http://schemas.openxmlformats.org/officeDocument/2006/relationships/image" Target="../media/image319.png"/><Relationship Id="rId35" Type="http://schemas.openxmlformats.org/officeDocument/2006/relationships/customXml" Target="../ink/ink234.xml"/><Relationship Id="rId77" Type="http://schemas.openxmlformats.org/officeDocument/2006/relationships/customXml" Target="../ink/ink255.xml"/><Relationship Id="rId100" Type="http://schemas.openxmlformats.org/officeDocument/2006/relationships/image" Target="../media/image249.png"/><Relationship Id="rId282" Type="http://schemas.openxmlformats.org/officeDocument/2006/relationships/image" Target="../media/image340.png"/><Relationship Id="rId338" Type="http://schemas.openxmlformats.org/officeDocument/2006/relationships/image" Target="../media/image368.png"/><Relationship Id="rId8" Type="http://schemas.openxmlformats.org/officeDocument/2006/relationships/image" Target="../media/image203.png"/><Relationship Id="rId142" Type="http://schemas.openxmlformats.org/officeDocument/2006/relationships/image" Target="../media/image270.png"/><Relationship Id="rId184" Type="http://schemas.openxmlformats.org/officeDocument/2006/relationships/image" Target="../media/image291.png"/><Relationship Id="rId251" Type="http://schemas.openxmlformats.org/officeDocument/2006/relationships/customXml" Target="../ink/ink342.xml"/><Relationship Id="rId46" Type="http://schemas.openxmlformats.org/officeDocument/2006/relationships/image" Target="../media/image222.png"/><Relationship Id="rId293" Type="http://schemas.openxmlformats.org/officeDocument/2006/relationships/customXml" Target="../ink/ink363.xml"/><Relationship Id="rId307" Type="http://schemas.openxmlformats.org/officeDocument/2006/relationships/customXml" Target="../ink/ink370.xml"/><Relationship Id="rId349" Type="http://schemas.openxmlformats.org/officeDocument/2006/relationships/customXml" Target="../ink/ink391.xml"/><Relationship Id="rId88" Type="http://schemas.openxmlformats.org/officeDocument/2006/relationships/image" Target="../media/image243.png"/><Relationship Id="rId111" Type="http://schemas.openxmlformats.org/officeDocument/2006/relationships/customXml" Target="../ink/ink272.xml"/><Relationship Id="rId153" Type="http://schemas.openxmlformats.org/officeDocument/2006/relationships/customXml" Target="../ink/ink293.xml"/><Relationship Id="rId195" Type="http://schemas.openxmlformats.org/officeDocument/2006/relationships/customXml" Target="../ink/ink314.xml"/><Relationship Id="rId209" Type="http://schemas.openxmlformats.org/officeDocument/2006/relationships/customXml" Target="../ink/ink321.xml"/><Relationship Id="rId360" Type="http://schemas.openxmlformats.org/officeDocument/2006/relationships/image" Target="../media/image37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9.png"/><Relationship Id="rId21" Type="http://schemas.openxmlformats.org/officeDocument/2006/relationships/customXml" Target="../ink/ink409.xml"/><Relationship Id="rId63" Type="http://schemas.openxmlformats.org/officeDocument/2006/relationships/customXml" Target="../ink/ink430.xml"/><Relationship Id="rId159" Type="http://schemas.openxmlformats.org/officeDocument/2006/relationships/image" Target="../media/image460.png"/><Relationship Id="rId170" Type="http://schemas.openxmlformats.org/officeDocument/2006/relationships/customXml" Target="../ink/ink484.xml"/><Relationship Id="rId226" Type="http://schemas.openxmlformats.org/officeDocument/2006/relationships/customXml" Target="../ink/ink512.xml"/><Relationship Id="rId268" Type="http://schemas.openxmlformats.org/officeDocument/2006/relationships/customXml" Target="../ink/ink533.xml"/><Relationship Id="rId32" Type="http://schemas.openxmlformats.org/officeDocument/2006/relationships/image" Target="../media/image397.png"/><Relationship Id="rId74" Type="http://schemas.openxmlformats.org/officeDocument/2006/relationships/image" Target="../media/image418.png"/><Relationship Id="rId128" Type="http://schemas.openxmlformats.org/officeDocument/2006/relationships/customXml" Target="../ink/ink463.xml"/><Relationship Id="rId5" Type="http://schemas.openxmlformats.org/officeDocument/2006/relationships/customXml" Target="../ink/ink401.xml"/><Relationship Id="rId181" Type="http://schemas.openxmlformats.org/officeDocument/2006/relationships/image" Target="../media/image471.png"/><Relationship Id="rId237" Type="http://schemas.openxmlformats.org/officeDocument/2006/relationships/image" Target="../media/image499.png"/><Relationship Id="rId279" Type="http://schemas.openxmlformats.org/officeDocument/2006/relationships/image" Target="../media/image520.png"/><Relationship Id="rId22" Type="http://schemas.openxmlformats.org/officeDocument/2006/relationships/image" Target="../media/image392.png"/><Relationship Id="rId43" Type="http://schemas.openxmlformats.org/officeDocument/2006/relationships/customXml" Target="../ink/ink420.xml"/><Relationship Id="rId64" Type="http://schemas.openxmlformats.org/officeDocument/2006/relationships/image" Target="../media/image413.png"/><Relationship Id="rId118" Type="http://schemas.openxmlformats.org/officeDocument/2006/relationships/customXml" Target="../ink/ink458.xml"/><Relationship Id="rId139" Type="http://schemas.openxmlformats.org/officeDocument/2006/relationships/image" Target="../media/image450.png"/><Relationship Id="rId85" Type="http://schemas.openxmlformats.org/officeDocument/2006/relationships/customXml" Target="../ink/ink441.xml"/><Relationship Id="rId150" Type="http://schemas.openxmlformats.org/officeDocument/2006/relationships/customXml" Target="../ink/ink474.xml"/><Relationship Id="rId171" Type="http://schemas.openxmlformats.org/officeDocument/2006/relationships/image" Target="../media/image466.png"/><Relationship Id="rId192" Type="http://schemas.openxmlformats.org/officeDocument/2006/relationships/customXml" Target="../ink/ink495.xml"/><Relationship Id="rId206" Type="http://schemas.openxmlformats.org/officeDocument/2006/relationships/customXml" Target="../ink/ink502.xml"/><Relationship Id="rId227" Type="http://schemas.openxmlformats.org/officeDocument/2006/relationships/image" Target="../media/image494.png"/><Relationship Id="rId248" Type="http://schemas.openxmlformats.org/officeDocument/2006/relationships/customXml" Target="../ink/ink523.xml"/><Relationship Id="rId269" Type="http://schemas.openxmlformats.org/officeDocument/2006/relationships/image" Target="../media/image515.png"/><Relationship Id="rId12" Type="http://schemas.openxmlformats.org/officeDocument/2006/relationships/image" Target="../media/image387.png"/><Relationship Id="rId33" Type="http://schemas.openxmlformats.org/officeDocument/2006/relationships/customXml" Target="../ink/ink415.xml"/><Relationship Id="rId108" Type="http://schemas.openxmlformats.org/officeDocument/2006/relationships/customXml" Target="../ink/ink453.xml"/><Relationship Id="rId129" Type="http://schemas.openxmlformats.org/officeDocument/2006/relationships/image" Target="../media/image445.png"/><Relationship Id="rId280" Type="http://schemas.openxmlformats.org/officeDocument/2006/relationships/customXml" Target="../ink/ink539.xml"/><Relationship Id="rId54" Type="http://schemas.openxmlformats.org/officeDocument/2006/relationships/image" Target="../media/image408.png"/><Relationship Id="rId75" Type="http://schemas.openxmlformats.org/officeDocument/2006/relationships/customXml" Target="../ink/ink436.xml"/><Relationship Id="rId96" Type="http://schemas.openxmlformats.org/officeDocument/2006/relationships/image" Target="../media/image429.png"/><Relationship Id="rId140" Type="http://schemas.openxmlformats.org/officeDocument/2006/relationships/customXml" Target="../ink/ink469.xml"/><Relationship Id="rId161" Type="http://schemas.openxmlformats.org/officeDocument/2006/relationships/image" Target="../media/image461.png"/><Relationship Id="rId182" Type="http://schemas.openxmlformats.org/officeDocument/2006/relationships/customXml" Target="../ink/ink490.xml"/><Relationship Id="rId217" Type="http://schemas.openxmlformats.org/officeDocument/2006/relationships/image" Target="../media/image489.png"/><Relationship Id="rId6" Type="http://schemas.openxmlformats.org/officeDocument/2006/relationships/image" Target="../media/image384.png"/><Relationship Id="rId238" Type="http://schemas.openxmlformats.org/officeDocument/2006/relationships/customXml" Target="../ink/ink518.xml"/><Relationship Id="rId259" Type="http://schemas.openxmlformats.org/officeDocument/2006/relationships/image" Target="../media/image510.png"/><Relationship Id="rId23" Type="http://schemas.openxmlformats.org/officeDocument/2006/relationships/customXml" Target="../ink/ink410.xml"/><Relationship Id="rId119" Type="http://schemas.openxmlformats.org/officeDocument/2006/relationships/image" Target="../media/image440.png"/><Relationship Id="rId270" Type="http://schemas.openxmlformats.org/officeDocument/2006/relationships/customXml" Target="../ink/ink534.xml"/><Relationship Id="rId44" Type="http://schemas.openxmlformats.org/officeDocument/2006/relationships/image" Target="../media/image403.png"/><Relationship Id="rId65" Type="http://schemas.openxmlformats.org/officeDocument/2006/relationships/customXml" Target="../ink/ink431.xml"/><Relationship Id="rId86" Type="http://schemas.openxmlformats.org/officeDocument/2006/relationships/image" Target="../media/image424.png"/><Relationship Id="rId130" Type="http://schemas.openxmlformats.org/officeDocument/2006/relationships/customXml" Target="../ink/ink464.xml"/><Relationship Id="rId151" Type="http://schemas.openxmlformats.org/officeDocument/2006/relationships/image" Target="../media/image456.png"/><Relationship Id="rId172" Type="http://schemas.openxmlformats.org/officeDocument/2006/relationships/customXml" Target="../ink/ink485.xml"/><Relationship Id="rId193" Type="http://schemas.openxmlformats.org/officeDocument/2006/relationships/image" Target="../media/image477.png"/><Relationship Id="rId207" Type="http://schemas.openxmlformats.org/officeDocument/2006/relationships/image" Target="../media/image484.png"/><Relationship Id="rId228" Type="http://schemas.openxmlformats.org/officeDocument/2006/relationships/customXml" Target="../ink/ink513.xml"/><Relationship Id="rId249" Type="http://schemas.openxmlformats.org/officeDocument/2006/relationships/image" Target="../media/image505.png"/><Relationship Id="rId13" Type="http://schemas.openxmlformats.org/officeDocument/2006/relationships/customXml" Target="../ink/ink405.xml"/><Relationship Id="rId109" Type="http://schemas.openxmlformats.org/officeDocument/2006/relationships/image" Target="../media/image435.png"/><Relationship Id="rId260" Type="http://schemas.openxmlformats.org/officeDocument/2006/relationships/customXml" Target="../ink/ink529.xml"/><Relationship Id="rId281" Type="http://schemas.openxmlformats.org/officeDocument/2006/relationships/image" Target="../media/image521.png"/><Relationship Id="rId34" Type="http://schemas.openxmlformats.org/officeDocument/2006/relationships/image" Target="../media/image398.png"/><Relationship Id="rId55" Type="http://schemas.openxmlformats.org/officeDocument/2006/relationships/customXml" Target="../ink/ink426.xml"/><Relationship Id="rId76" Type="http://schemas.openxmlformats.org/officeDocument/2006/relationships/image" Target="../media/image419.png"/><Relationship Id="rId97" Type="http://schemas.openxmlformats.org/officeDocument/2006/relationships/customXml" Target="../ink/ink447.xml"/><Relationship Id="rId120" Type="http://schemas.openxmlformats.org/officeDocument/2006/relationships/customXml" Target="../ink/ink459.xml"/><Relationship Id="rId141" Type="http://schemas.openxmlformats.org/officeDocument/2006/relationships/image" Target="../media/image451.png"/><Relationship Id="rId7" Type="http://schemas.openxmlformats.org/officeDocument/2006/relationships/customXml" Target="../ink/ink402.xml"/><Relationship Id="rId162" Type="http://schemas.openxmlformats.org/officeDocument/2006/relationships/customXml" Target="../ink/ink480.xml"/><Relationship Id="rId183" Type="http://schemas.openxmlformats.org/officeDocument/2006/relationships/image" Target="../media/image472.png"/><Relationship Id="rId218" Type="http://schemas.openxmlformats.org/officeDocument/2006/relationships/customXml" Target="../ink/ink508.xml"/><Relationship Id="rId239" Type="http://schemas.openxmlformats.org/officeDocument/2006/relationships/image" Target="../media/image500.png"/><Relationship Id="rId250" Type="http://schemas.openxmlformats.org/officeDocument/2006/relationships/customXml" Target="../ink/ink524.xml"/><Relationship Id="rId271" Type="http://schemas.openxmlformats.org/officeDocument/2006/relationships/image" Target="../media/image516.png"/><Relationship Id="rId24" Type="http://schemas.openxmlformats.org/officeDocument/2006/relationships/image" Target="../media/image393.png"/><Relationship Id="rId45" Type="http://schemas.openxmlformats.org/officeDocument/2006/relationships/customXml" Target="../ink/ink421.xml"/><Relationship Id="rId66" Type="http://schemas.openxmlformats.org/officeDocument/2006/relationships/image" Target="../media/image414.png"/><Relationship Id="rId87" Type="http://schemas.openxmlformats.org/officeDocument/2006/relationships/customXml" Target="../ink/ink442.xml"/><Relationship Id="rId110" Type="http://schemas.openxmlformats.org/officeDocument/2006/relationships/customXml" Target="../ink/ink454.xml"/><Relationship Id="rId131" Type="http://schemas.openxmlformats.org/officeDocument/2006/relationships/image" Target="../media/image446.png"/><Relationship Id="rId152" Type="http://schemas.openxmlformats.org/officeDocument/2006/relationships/customXml" Target="../ink/ink475.xml"/><Relationship Id="rId173" Type="http://schemas.openxmlformats.org/officeDocument/2006/relationships/image" Target="../media/image467.png"/><Relationship Id="rId194" Type="http://schemas.openxmlformats.org/officeDocument/2006/relationships/customXml" Target="../ink/ink496.xml"/><Relationship Id="rId208" Type="http://schemas.openxmlformats.org/officeDocument/2006/relationships/customXml" Target="../ink/ink503.xml"/><Relationship Id="rId229" Type="http://schemas.openxmlformats.org/officeDocument/2006/relationships/image" Target="../media/image495.png"/><Relationship Id="rId240" Type="http://schemas.openxmlformats.org/officeDocument/2006/relationships/customXml" Target="../ink/ink519.xml"/><Relationship Id="rId261" Type="http://schemas.openxmlformats.org/officeDocument/2006/relationships/image" Target="../media/image511.png"/><Relationship Id="rId14" Type="http://schemas.openxmlformats.org/officeDocument/2006/relationships/image" Target="../media/image388.png"/><Relationship Id="rId35" Type="http://schemas.openxmlformats.org/officeDocument/2006/relationships/customXml" Target="../ink/ink416.xml"/><Relationship Id="rId56" Type="http://schemas.openxmlformats.org/officeDocument/2006/relationships/image" Target="../media/image409.png"/><Relationship Id="rId77" Type="http://schemas.openxmlformats.org/officeDocument/2006/relationships/customXml" Target="../ink/ink437.xml"/><Relationship Id="rId100" Type="http://schemas.openxmlformats.org/officeDocument/2006/relationships/customXml" Target="../ink/ink449.xml"/><Relationship Id="rId282" Type="http://schemas.openxmlformats.org/officeDocument/2006/relationships/customXml" Target="../ink/ink540.xml"/><Relationship Id="rId8" Type="http://schemas.openxmlformats.org/officeDocument/2006/relationships/image" Target="../media/image385.png"/><Relationship Id="rId98" Type="http://schemas.openxmlformats.org/officeDocument/2006/relationships/image" Target="../media/image430.png"/><Relationship Id="rId121" Type="http://schemas.openxmlformats.org/officeDocument/2006/relationships/image" Target="../media/image441.png"/><Relationship Id="rId142" Type="http://schemas.openxmlformats.org/officeDocument/2006/relationships/customXml" Target="../ink/ink470.xml"/><Relationship Id="rId163" Type="http://schemas.openxmlformats.org/officeDocument/2006/relationships/image" Target="../media/image462.png"/><Relationship Id="rId184" Type="http://schemas.openxmlformats.org/officeDocument/2006/relationships/customXml" Target="../ink/ink491.xml"/><Relationship Id="rId219" Type="http://schemas.openxmlformats.org/officeDocument/2006/relationships/image" Target="../media/image490.png"/><Relationship Id="rId230" Type="http://schemas.openxmlformats.org/officeDocument/2006/relationships/customXml" Target="../ink/ink514.xml"/><Relationship Id="rId251" Type="http://schemas.openxmlformats.org/officeDocument/2006/relationships/image" Target="../media/image506.png"/><Relationship Id="rId25" Type="http://schemas.openxmlformats.org/officeDocument/2006/relationships/customXml" Target="../ink/ink411.xml"/><Relationship Id="rId46" Type="http://schemas.openxmlformats.org/officeDocument/2006/relationships/image" Target="../media/image404.png"/><Relationship Id="rId67" Type="http://schemas.openxmlformats.org/officeDocument/2006/relationships/customXml" Target="../ink/ink432.xml"/><Relationship Id="rId272" Type="http://schemas.openxmlformats.org/officeDocument/2006/relationships/customXml" Target="../ink/ink535.xml"/><Relationship Id="rId88" Type="http://schemas.openxmlformats.org/officeDocument/2006/relationships/image" Target="../media/image425.png"/><Relationship Id="rId111" Type="http://schemas.openxmlformats.org/officeDocument/2006/relationships/image" Target="../media/image436.png"/><Relationship Id="rId132" Type="http://schemas.openxmlformats.org/officeDocument/2006/relationships/customXml" Target="../ink/ink465.xml"/><Relationship Id="rId153" Type="http://schemas.openxmlformats.org/officeDocument/2006/relationships/image" Target="../media/image457.png"/><Relationship Id="rId174" Type="http://schemas.openxmlformats.org/officeDocument/2006/relationships/customXml" Target="../ink/ink486.xml"/><Relationship Id="rId195" Type="http://schemas.openxmlformats.org/officeDocument/2006/relationships/image" Target="../media/image478.png"/><Relationship Id="rId209" Type="http://schemas.openxmlformats.org/officeDocument/2006/relationships/image" Target="../media/image485.png"/><Relationship Id="rId220" Type="http://schemas.openxmlformats.org/officeDocument/2006/relationships/customXml" Target="../ink/ink509.xml"/><Relationship Id="rId241" Type="http://schemas.openxmlformats.org/officeDocument/2006/relationships/image" Target="../media/image501.png"/><Relationship Id="rId15" Type="http://schemas.openxmlformats.org/officeDocument/2006/relationships/customXml" Target="../ink/ink406.xml"/><Relationship Id="rId36" Type="http://schemas.openxmlformats.org/officeDocument/2006/relationships/image" Target="../media/image399.png"/><Relationship Id="rId57" Type="http://schemas.openxmlformats.org/officeDocument/2006/relationships/customXml" Target="../ink/ink427.xml"/><Relationship Id="rId262" Type="http://schemas.openxmlformats.org/officeDocument/2006/relationships/customXml" Target="../ink/ink530.xml"/><Relationship Id="rId283" Type="http://schemas.openxmlformats.org/officeDocument/2006/relationships/image" Target="../media/image522.png"/><Relationship Id="rId78" Type="http://schemas.openxmlformats.org/officeDocument/2006/relationships/image" Target="../media/image420.png"/><Relationship Id="rId99" Type="http://schemas.openxmlformats.org/officeDocument/2006/relationships/customXml" Target="../ink/ink448.xml"/><Relationship Id="rId101" Type="http://schemas.openxmlformats.org/officeDocument/2006/relationships/image" Target="../media/image431.png"/><Relationship Id="rId122" Type="http://schemas.openxmlformats.org/officeDocument/2006/relationships/customXml" Target="../ink/ink460.xml"/><Relationship Id="rId143" Type="http://schemas.openxmlformats.org/officeDocument/2006/relationships/image" Target="../media/image452.png"/><Relationship Id="rId164" Type="http://schemas.openxmlformats.org/officeDocument/2006/relationships/customXml" Target="../ink/ink481.xml"/><Relationship Id="rId185" Type="http://schemas.openxmlformats.org/officeDocument/2006/relationships/image" Target="../media/image473.png"/><Relationship Id="rId9" Type="http://schemas.openxmlformats.org/officeDocument/2006/relationships/customXml" Target="../ink/ink403.xml"/><Relationship Id="rId210" Type="http://schemas.openxmlformats.org/officeDocument/2006/relationships/customXml" Target="../ink/ink504.xml"/><Relationship Id="rId26" Type="http://schemas.openxmlformats.org/officeDocument/2006/relationships/image" Target="../media/image394.png"/><Relationship Id="rId231" Type="http://schemas.openxmlformats.org/officeDocument/2006/relationships/image" Target="../media/image496.png"/><Relationship Id="rId252" Type="http://schemas.openxmlformats.org/officeDocument/2006/relationships/customXml" Target="../ink/ink525.xml"/><Relationship Id="rId273" Type="http://schemas.openxmlformats.org/officeDocument/2006/relationships/image" Target="../media/image517.png"/><Relationship Id="rId47" Type="http://schemas.openxmlformats.org/officeDocument/2006/relationships/customXml" Target="../ink/ink422.xml"/><Relationship Id="rId68" Type="http://schemas.openxmlformats.org/officeDocument/2006/relationships/image" Target="../media/image415.png"/><Relationship Id="rId89" Type="http://schemas.openxmlformats.org/officeDocument/2006/relationships/customXml" Target="../ink/ink443.xml"/><Relationship Id="rId112" Type="http://schemas.openxmlformats.org/officeDocument/2006/relationships/customXml" Target="../ink/ink455.xml"/><Relationship Id="rId133" Type="http://schemas.openxmlformats.org/officeDocument/2006/relationships/image" Target="../media/image447.png"/><Relationship Id="rId154" Type="http://schemas.openxmlformats.org/officeDocument/2006/relationships/customXml" Target="../ink/ink476.xml"/><Relationship Id="rId175" Type="http://schemas.openxmlformats.org/officeDocument/2006/relationships/image" Target="../media/image468.png"/><Relationship Id="rId196" Type="http://schemas.openxmlformats.org/officeDocument/2006/relationships/customXml" Target="../ink/ink497.xml"/><Relationship Id="rId200" Type="http://schemas.openxmlformats.org/officeDocument/2006/relationships/customXml" Target="../ink/ink499.xml"/><Relationship Id="rId16" Type="http://schemas.openxmlformats.org/officeDocument/2006/relationships/image" Target="../media/image389.png"/><Relationship Id="rId221" Type="http://schemas.openxmlformats.org/officeDocument/2006/relationships/image" Target="../media/image491.png"/><Relationship Id="rId242" Type="http://schemas.openxmlformats.org/officeDocument/2006/relationships/customXml" Target="../ink/ink520.xml"/><Relationship Id="rId263" Type="http://schemas.openxmlformats.org/officeDocument/2006/relationships/image" Target="../media/image512.png"/><Relationship Id="rId37" Type="http://schemas.openxmlformats.org/officeDocument/2006/relationships/customXml" Target="../ink/ink417.xml"/><Relationship Id="rId58" Type="http://schemas.openxmlformats.org/officeDocument/2006/relationships/image" Target="../media/image410.png"/><Relationship Id="rId79" Type="http://schemas.openxmlformats.org/officeDocument/2006/relationships/customXml" Target="../ink/ink438.xml"/><Relationship Id="rId102" Type="http://schemas.openxmlformats.org/officeDocument/2006/relationships/customXml" Target="../ink/ink450.xml"/><Relationship Id="rId123" Type="http://schemas.openxmlformats.org/officeDocument/2006/relationships/image" Target="../media/image442.png"/><Relationship Id="rId144" Type="http://schemas.openxmlformats.org/officeDocument/2006/relationships/customXml" Target="../ink/ink471.xml"/><Relationship Id="rId90" Type="http://schemas.openxmlformats.org/officeDocument/2006/relationships/image" Target="../media/image426.png"/><Relationship Id="rId165" Type="http://schemas.openxmlformats.org/officeDocument/2006/relationships/image" Target="../media/image463.png"/><Relationship Id="rId186" Type="http://schemas.openxmlformats.org/officeDocument/2006/relationships/customXml" Target="../ink/ink492.xml"/><Relationship Id="rId211" Type="http://schemas.openxmlformats.org/officeDocument/2006/relationships/image" Target="../media/image486.png"/><Relationship Id="rId232" Type="http://schemas.openxmlformats.org/officeDocument/2006/relationships/customXml" Target="../ink/ink515.xml"/><Relationship Id="rId253" Type="http://schemas.openxmlformats.org/officeDocument/2006/relationships/image" Target="../media/image507.png"/><Relationship Id="rId274" Type="http://schemas.openxmlformats.org/officeDocument/2006/relationships/customXml" Target="../ink/ink536.xml"/><Relationship Id="rId27" Type="http://schemas.openxmlformats.org/officeDocument/2006/relationships/customXml" Target="../ink/ink412.xml"/><Relationship Id="rId48" Type="http://schemas.openxmlformats.org/officeDocument/2006/relationships/image" Target="../media/image405.png"/><Relationship Id="rId69" Type="http://schemas.openxmlformats.org/officeDocument/2006/relationships/customXml" Target="../ink/ink433.xml"/><Relationship Id="rId113" Type="http://schemas.openxmlformats.org/officeDocument/2006/relationships/image" Target="../media/image437.png"/><Relationship Id="rId134" Type="http://schemas.openxmlformats.org/officeDocument/2006/relationships/customXml" Target="../ink/ink466.xml"/><Relationship Id="rId80" Type="http://schemas.openxmlformats.org/officeDocument/2006/relationships/image" Target="../media/image421.png"/><Relationship Id="rId155" Type="http://schemas.openxmlformats.org/officeDocument/2006/relationships/image" Target="../media/image458.png"/><Relationship Id="rId176" Type="http://schemas.openxmlformats.org/officeDocument/2006/relationships/customXml" Target="../ink/ink487.xml"/><Relationship Id="rId197" Type="http://schemas.openxmlformats.org/officeDocument/2006/relationships/image" Target="../media/image479.png"/><Relationship Id="rId201" Type="http://schemas.openxmlformats.org/officeDocument/2006/relationships/image" Target="../media/image481.png"/><Relationship Id="rId222" Type="http://schemas.openxmlformats.org/officeDocument/2006/relationships/customXml" Target="../ink/ink510.xml"/><Relationship Id="rId243" Type="http://schemas.openxmlformats.org/officeDocument/2006/relationships/image" Target="../media/image502.png"/><Relationship Id="rId264" Type="http://schemas.openxmlformats.org/officeDocument/2006/relationships/customXml" Target="../ink/ink531.xml"/><Relationship Id="rId17" Type="http://schemas.openxmlformats.org/officeDocument/2006/relationships/customXml" Target="../ink/ink407.xml"/><Relationship Id="rId38" Type="http://schemas.openxmlformats.org/officeDocument/2006/relationships/image" Target="../media/image400.png"/><Relationship Id="rId59" Type="http://schemas.openxmlformats.org/officeDocument/2006/relationships/customXml" Target="../ink/ink428.xml"/><Relationship Id="rId103" Type="http://schemas.openxmlformats.org/officeDocument/2006/relationships/image" Target="../media/image432.png"/><Relationship Id="rId124" Type="http://schemas.openxmlformats.org/officeDocument/2006/relationships/customXml" Target="../ink/ink461.xml"/><Relationship Id="rId70" Type="http://schemas.openxmlformats.org/officeDocument/2006/relationships/image" Target="../media/image416.png"/><Relationship Id="rId91" Type="http://schemas.openxmlformats.org/officeDocument/2006/relationships/customXml" Target="../ink/ink444.xml"/><Relationship Id="rId145" Type="http://schemas.openxmlformats.org/officeDocument/2006/relationships/image" Target="../media/image453.png"/><Relationship Id="rId166" Type="http://schemas.openxmlformats.org/officeDocument/2006/relationships/customXml" Target="../ink/ink482.xml"/><Relationship Id="rId187" Type="http://schemas.openxmlformats.org/officeDocument/2006/relationships/image" Target="../media/image4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05.xml"/><Relationship Id="rId233" Type="http://schemas.openxmlformats.org/officeDocument/2006/relationships/image" Target="../media/image497.png"/><Relationship Id="rId254" Type="http://schemas.openxmlformats.org/officeDocument/2006/relationships/customXml" Target="../ink/ink526.xml"/><Relationship Id="rId28" Type="http://schemas.openxmlformats.org/officeDocument/2006/relationships/image" Target="../media/image395.png"/><Relationship Id="rId49" Type="http://schemas.openxmlformats.org/officeDocument/2006/relationships/customXml" Target="../ink/ink423.xml"/><Relationship Id="rId114" Type="http://schemas.openxmlformats.org/officeDocument/2006/relationships/customXml" Target="../ink/ink456.xml"/><Relationship Id="rId275" Type="http://schemas.openxmlformats.org/officeDocument/2006/relationships/image" Target="../media/image518.png"/><Relationship Id="rId60" Type="http://schemas.openxmlformats.org/officeDocument/2006/relationships/image" Target="../media/image411.png"/><Relationship Id="rId81" Type="http://schemas.openxmlformats.org/officeDocument/2006/relationships/customXml" Target="../ink/ink439.xml"/><Relationship Id="rId135" Type="http://schemas.openxmlformats.org/officeDocument/2006/relationships/image" Target="../media/image448.png"/><Relationship Id="rId156" Type="http://schemas.openxmlformats.org/officeDocument/2006/relationships/customXml" Target="../ink/ink477.xml"/><Relationship Id="rId177" Type="http://schemas.openxmlformats.org/officeDocument/2006/relationships/image" Target="../media/image469.png"/><Relationship Id="rId198" Type="http://schemas.openxmlformats.org/officeDocument/2006/relationships/customXml" Target="../ink/ink498.xml"/><Relationship Id="rId202" Type="http://schemas.openxmlformats.org/officeDocument/2006/relationships/customXml" Target="../ink/ink500.xml"/><Relationship Id="rId223" Type="http://schemas.openxmlformats.org/officeDocument/2006/relationships/image" Target="../media/image492.png"/><Relationship Id="rId244" Type="http://schemas.openxmlformats.org/officeDocument/2006/relationships/customXml" Target="../ink/ink521.xml"/><Relationship Id="rId18" Type="http://schemas.openxmlformats.org/officeDocument/2006/relationships/image" Target="../media/image390.png"/><Relationship Id="rId39" Type="http://schemas.openxmlformats.org/officeDocument/2006/relationships/customXml" Target="../ink/ink418.xml"/><Relationship Id="rId265" Type="http://schemas.openxmlformats.org/officeDocument/2006/relationships/image" Target="../media/image513.png"/><Relationship Id="rId50" Type="http://schemas.openxmlformats.org/officeDocument/2006/relationships/image" Target="../media/image406.png"/><Relationship Id="rId104" Type="http://schemas.openxmlformats.org/officeDocument/2006/relationships/customXml" Target="../ink/ink451.xml"/><Relationship Id="rId125" Type="http://schemas.openxmlformats.org/officeDocument/2006/relationships/image" Target="../media/image443.png"/><Relationship Id="rId146" Type="http://schemas.openxmlformats.org/officeDocument/2006/relationships/customXml" Target="../ink/ink472.xml"/><Relationship Id="rId167" Type="http://schemas.openxmlformats.org/officeDocument/2006/relationships/image" Target="../media/image464.png"/><Relationship Id="rId188" Type="http://schemas.openxmlformats.org/officeDocument/2006/relationships/customXml" Target="../ink/ink493.xml"/><Relationship Id="rId71" Type="http://schemas.openxmlformats.org/officeDocument/2006/relationships/customXml" Target="../ink/ink434.xml"/><Relationship Id="rId92" Type="http://schemas.openxmlformats.org/officeDocument/2006/relationships/image" Target="../media/image427.png"/><Relationship Id="rId213" Type="http://schemas.openxmlformats.org/officeDocument/2006/relationships/image" Target="../media/image487.png"/><Relationship Id="rId234" Type="http://schemas.openxmlformats.org/officeDocument/2006/relationships/customXml" Target="../ink/ink516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413.xml"/><Relationship Id="rId255" Type="http://schemas.openxmlformats.org/officeDocument/2006/relationships/image" Target="../media/image508.png"/><Relationship Id="rId276" Type="http://schemas.openxmlformats.org/officeDocument/2006/relationships/customXml" Target="../ink/ink537.xml"/><Relationship Id="rId40" Type="http://schemas.openxmlformats.org/officeDocument/2006/relationships/image" Target="../media/image401.png"/><Relationship Id="rId115" Type="http://schemas.openxmlformats.org/officeDocument/2006/relationships/image" Target="../media/image438.png"/><Relationship Id="rId136" Type="http://schemas.openxmlformats.org/officeDocument/2006/relationships/customXml" Target="../ink/ink467.xml"/><Relationship Id="rId157" Type="http://schemas.openxmlformats.org/officeDocument/2006/relationships/image" Target="../media/image459.png"/><Relationship Id="rId178" Type="http://schemas.openxmlformats.org/officeDocument/2006/relationships/customXml" Target="../ink/ink488.xml"/><Relationship Id="rId61" Type="http://schemas.openxmlformats.org/officeDocument/2006/relationships/customXml" Target="../ink/ink429.xml"/><Relationship Id="rId82" Type="http://schemas.openxmlformats.org/officeDocument/2006/relationships/image" Target="../media/image422.png"/><Relationship Id="rId199" Type="http://schemas.openxmlformats.org/officeDocument/2006/relationships/image" Target="../media/image480.png"/><Relationship Id="rId203" Type="http://schemas.openxmlformats.org/officeDocument/2006/relationships/image" Target="../media/image482.png"/><Relationship Id="rId19" Type="http://schemas.openxmlformats.org/officeDocument/2006/relationships/customXml" Target="../ink/ink408.xml"/><Relationship Id="rId224" Type="http://schemas.openxmlformats.org/officeDocument/2006/relationships/customXml" Target="../ink/ink511.xml"/><Relationship Id="rId245" Type="http://schemas.openxmlformats.org/officeDocument/2006/relationships/image" Target="../media/image503.png"/><Relationship Id="rId266" Type="http://schemas.openxmlformats.org/officeDocument/2006/relationships/customXml" Target="../ink/ink532.xml"/><Relationship Id="rId30" Type="http://schemas.openxmlformats.org/officeDocument/2006/relationships/image" Target="../media/image396.png"/><Relationship Id="rId105" Type="http://schemas.openxmlformats.org/officeDocument/2006/relationships/image" Target="../media/image433.png"/><Relationship Id="rId126" Type="http://schemas.openxmlformats.org/officeDocument/2006/relationships/customXml" Target="../ink/ink462.xml"/><Relationship Id="rId147" Type="http://schemas.openxmlformats.org/officeDocument/2006/relationships/image" Target="../media/image454.png"/><Relationship Id="rId168" Type="http://schemas.openxmlformats.org/officeDocument/2006/relationships/customXml" Target="../ink/ink483.xml"/><Relationship Id="rId51" Type="http://schemas.openxmlformats.org/officeDocument/2006/relationships/customXml" Target="../ink/ink424.xml"/><Relationship Id="rId72" Type="http://schemas.openxmlformats.org/officeDocument/2006/relationships/image" Target="../media/image417.png"/><Relationship Id="rId93" Type="http://schemas.openxmlformats.org/officeDocument/2006/relationships/customXml" Target="../ink/ink445.xml"/><Relationship Id="rId189" Type="http://schemas.openxmlformats.org/officeDocument/2006/relationships/image" Target="../media/image475.png"/><Relationship Id="rId3" Type="http://schemas.openxmlformats.org/officeDocument/2006/relationships/customXml" Target="../ink/ink400.xml"/><Relationship Id="rId214" Type="http://schemas.openxmlformats.org/officeDocument/2006/relationships/customXml" Target="../ink/ink506.xml"/><Relationship Id="rId235" Type="http://schemas.openxmlformats.org/officeDocument/2006/relationships/image" Target="../media/image498.png"/><Relationship Id="rId256" Type="http://schemas.openxmlformats.org/officeDocument/2006/relationships/customXml" Target="../ink/ink527.xml"/><Relationship Id="rId277" Type="http://schemas.openxmlformats.org/officeDocument/2006/relationships/image" Target="../media/image519.png"/><Relationship Id="rId116" Type="http://schemas.openxmlformats.org/officeDocument/2006/relationships/customXml" Target="../ink/ink457.xml"/><Relationship Id="rId137" Type="http://schemas.openxmlformats.org/officeDocument/2006/relationships/image" Target="../media/image449.png"/><Relationship Id="rId158" Type="http://schemas.openxmlformats.org/officeDocument/2006/relationships/customXml" Target="../ink/ink478.xml"/><Relationship Id="rId20" Type="http://schemas.openxmlformats.org/officeDocument/2006/relationships/image" Target="../media/image391.png"/><Relationship Id="rId41" Type="http://schemas.openxmlformats.org/officeDocument/2006/relationships/customXml" Target="../ink/ink419.xml"/><Relationship Id="rId62" Type="http://schemas.openxmlformats.org/officeDocument/2006/relationships/image" Target="../media/image412.png"/><Relationship Id="rId83" Type="http://schemas.openxmlformats.org/officeDocument/2006/relationships/customXml" Target="../ink/ink440.xml"/><Relationship Id="rId179" Type="http://schemas.openxmlformats.org/officeDocument/2006/relationships/image" Target="../media/image470.png"/><Relationship Id="rId190" Type="http://schemas.openxmlformats.org/officeDocument/2006/relationships/customXml" Target="../ink/ink494.xml"/><Relationship Id="rId204" Type="http://schemas.openxmlformats.org/officeDocument/2006/relationships/customXml" Target="../ink/ink501.xml"/><Relationship Id="rId225" Type="http://schemas.openxmlformats.org/officeDocument/2006/relationships/image" Target="../media/image493.png"/><Relationship Id="rId246" Type="http://schemas.openxmlformats.org/officeDocument/2006/relationships/customXml" Target="../ink/ink522.xml"/><Relationship Id="rId267" Type="http://schemas.openxmlformats.org/officeDocument/2006/relationships/image" Target="../media/image514.png"/><Relationship Id="rId106" Type="http://schemas.openxmlformats.org/officeDocument/2006/relationships/customXml" Target="../ink/ink452.xml"/><Relationship Id="rId127" Type="http://schemas.openxmlformats.org/officeDocument/2006/relationships/image" Target="../media/image444.png"/><Relationship Id="rId10" Type="http://schemas.openxmlformats.org/officeDocument/2006/relationships/image" Target="../media/image386.png"/><Relationship Id="rId31" Type="http://schemas.openxmlformats.org/officeDocument/2006/relationships/customXml" Target="../ink/ink414.xml"/><Relationship Id="rId52" Type="http://schemas.openxmlformats.org/officeDocument/2006/relationships/image" Target="../media/image407.png"/><Relationship Id="rId73" Type="http://schemas.openxmlformats.org/officeDocument/2006/relationships/customXml" Target="../ink/ink435.xml"/><Relationship Id="rId94" Type="http://schemas.openxmlformats.org/officeDocument/2006/relationships/image" Target="../media/image428.png"/><Relationship Id="rId148" Type="http://schemas.openxmlformats.org/officeDocument/2006/relationships/customXml" Target="../ink/ink473.xml"/><Relationship Id="rId169" Type="http://schemas.openxmlformats.org/officeDocument/2006/relationships/image" Target="../media/image465.png"/><Relationship Id="rId4" Type="http://schemas.openxmlformats.org/officeDocument/2006/relationships/image" Target="../media/image383.png"/><Relationship Id="rId180" Type="http://schemas.openxmlformats.org/officeDocument/2006/relationships/customXml" Target="../ink/ink489.xml"/><Relationship Id="rId215" Type="http://schemas.openxmlformats.org/officeDocument/2006/relationships/image" Target="../media/image488.png"/><Relationship Id="rId236" Type="http://schemas.openxmlformats.org/officeDocument/2006/relationships/customXml" Target="../ink/ink517.xml"/><Relationship Id="rId257" Type="http://schemas.openxmlformats.org/officeDocument/2006/relationships/image" Target="../media/image509.png"/><Relationship Id="rId278" Type="http://schemas.openxmlformats.org/officeDocument/2006/relationships/customXml" Target="../ink/ink538.xml"/><Relationship Id="rId42" Type="http://schemas.openxmlformats.org/officeDocument/2006/relationships/image" Target="../media/image402.png"/><Relationship Id="rId84" Type="http://schemas.openxmlformats.org/officeDocument/2006/relationships/image" Target="../media/image423.png"/><Relationship Id="rId138" Type="http://schemas.openxmlformats.org/officeDocument/2006/relationships/customXml" Target="../ink/ink468.xml"/><Relationship Id="rId191" Type="http://schemas.openxmlformats.org/officeDocument/2006/relationships/image" Target="../media/image476.png"/><Relationship Id="rId205" Type="http://schemas.openxmlformats.org/officeDocument/2006/relationships/image" Target="../media/image483.png"/><Relationship Id="rId247" Type="http://schemas.openxmlformats.org/officeDocument/2006/relationships/image" Target="../media/image504.png"/><Relationship Id="rId107" Type="http://schemas.openxmlformats.org/officeDocument/2006/relationships/image" Target="../media/image434.png"/><Relationship Id="rId11" Type="http://schemas.openxmlformats.org/officeDocument/2006/relationships/customXml" Target="../ink/ink404.xml"/><Relationship Id="rId53" Type="http://schemas.openxmlformats.org/officeDocument/2006/relationships/customXml" Target="../ink/ink425.xml"/><Relationship Id="rId149" Type="http://schemas.openxmlformats.org/officeDocument/2006/relationships/image" Target="../media/image455.png"/><Relationship Id="rId95" Type="http://schemas.openxmlformats.org/officeDocument/2006/relationships/customXml" Target="../ink/ink446.xml"/><Relationship Id="rId160" Type="http://schemas.openxmlformats.org/officeDocument/2006/relationships/customXml" Target="../ink/ink479.xml"/><Relationship Id="rId216" Type="http://schemas.openxmlformats.org/officeDocument/2006/relationships/customXml" Target="../ink/ink507.xml"/><Relationship Id="rId258" Type="http://schemas.openxmlformats.org/officeDocument/2006/relationships/customXml" Target="../ink/ink52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8.xml"/><Relationship Id="rId21" Type="http://schemas.openxmlformats.org/officeDocument/2006/relationships/customXml" Target="../ink/ink550.xml"/><Relationship Id="rId42" Type="http://schemas.openxmlformats.org/officeDocument/2006/relationships/image" Target="../media/image542.png"/><Relationship Id="rId63" Type="http://schemas.openxmlformats.org/officeDocument/2006/relationships/customXml" Target="../ink/ink571.xml"/><Relationship Id="rId84" Type="http://schemas.openxmlformats.org/officeDocument/2006/relationships/image" Target="../media/image563.png"/><Relationship Id="rId138" Type="http://schemas.openxmlformats.org/officeDocument/2006/relationships/image" Target="../media/image590.png"/><Relationship Id="rId159" Type="http://schemas.openxmlformats.org/officeDocument/2006/relationships/customXml" Target="../ink/ink619.xml"/><Relationship Id="rId170" Type="http://schemas.openxmlformats.org/officeDocument/2006/relationships/image" Target="../media/image606.png"/><Relationship Id="rId107" Type="http://schemas.openxmlformats.org/officeDocument/2006/relationships/customXml" Target="../ink/ink593.xml"/><Relationship Id="rId11" Type="http://schemas.openxmlformats.org/officeDocument/2006/relationships/customXml" Target="../ink/ink545.xml"/><Relationship Id="rId32" Type="http://schemas.openxmlformats.org/officeDocument/2006/relationships/image" Target="../media/image537.png"/><Relationship Id="rId53" Type="http://schemas.openxmlformats.org/officeDocument/2006/relationships/customXml" Target="../ink/ink566.xml"/><Relationship Id="rId74" Type="http://schemas.openxmlformats.org/officeDocument/2006/relationships/image" Target="../media/image558.png"/><Relationship Id="rId128" Type="http://schemas.openxmlformats.org/officeDocument/2006/relationships/image" Target="../media/image585.png"/><Relationship Id="rId149" Type="http://schemas.openxmlformats.org/officeDocument/2006/relationships/customXml" Target="../ink/ink614.xml"/><Relationship Id="rId5" Type="http://schemas.openxmlformats.org/officeDocument/2006/relationships/customXml" Target="../ink/ink542.xml"/><Relationship Id="rId95" Type="http://schemas.openxmlformats.org/officeDocument/2006/relationships/customXml" Target="../ink/ink587.xml"/><Relationship Id="rId160" Type="http://schemas.openxmlformats.org/officeDocument/2006/relationships/image" Target="../media/image601.png"/><Relationship Id="rId22" Type="http://schemas.openxmlformats.org/officeDocument/2006/relationships/image" Target="../media/image532.png"/><Relationship Id="rId43" Type="http://schemas.openxmlformats.org/officeDocument/2006/relationships/customXml" Target="../ink/ink561.xml"/><Relationship Id="rId64" Type="http://schemas.openxmlformats.org/officeDocument/2006/relationships/image" Target="../media/image553.png"/><Relationship Id="rId118" Type="http://schemas.openxmlformats.org/officeDocument/2006/relationships/image" Target="../media/image580.png"/><Relationship Id="rId139" Type="http://schemas.openxmlformats.org/officeDocument/2006/relationships/customXml" Target="../ink/ink609.xml"/><Relationship Id="rId85" Type="http://schemas.openxmlformats.org/officeDocument/2006/relationships/customXml" Target="../ink/ink582.xml"/><Relationship Id="rId150" Type="http://schemas.openxmlformats.org/officeDocument/2006/relationships/image" Target="../media/image596.png"/><Relationship Id="rId171" Type="http://schemas.openxmlformats.org/officeDocument/2006/relationships/customXml" Target="../ink/ink625.xml"/><Relationship Id="rId12" Type="http://schemas.openxmlformats.org/officeDocument/2006/relationships/image" Target="../media/image527.png"/><Relationship Id="rId33" Type="http://schemas.openxmlformats.org/officeDocument/2006/relationships/customXml" Target="../ink/ink556.xml"/><Relationship Id="rId108" Type="http://schemas.openxmlformats.org/officeDocument/2006/relationships/image" Target="../media/image575.png"/><Relationship Id="rId129" Type="http://schemas.openxmlformats.org/officeDocument/2006/relationships/customXml" Target="../ink/ink604.xml"/><Relationship Id="rId54" Type="http://schemas.openxmlformats.org/officeDocument/2006/relationships/image" Target="../media/image548.png"/><Relationship Id="rId70" Type="http://schemas.openxmlformats.org/officeDocument/2006/relationships/image" Target="../media/image556.png"/><Relationship Id="rId75" Type="http://schemas.openxmlformats.org/officeDocument/2006/relationships/customXml" Target="../ink/ink577.xml"/><Relationship Id="rId91" Type="http://schemas.openxmlformats.org/officeDocument/2006/relationships/customXml" Target="../ink/ink585.xml"/><Relationship Id="rId96" Type="http://schemas.openxmlformats.org/officeDocument/2006/relationships/image" Target="../media/image569.png"/><Relationship Id="rId140" Type="http://schemas.openxmlformats.org/officeDocument/2006/relationships/image" Target="../media/image591.png"/><Relationship Id="rId145" Type="http://schemas.openxmlformats.org/officeDocument/2006/relationships/customXml" Target="../ink/ink612.xml"/><Relationship Id="rId161" Type="http://schemas.openxmlformats.org/officeDocument/2006/relationships/customXml" Target="../ink/ink620.xml"/><Relationship Id="rId166" Type="http://schemas.openxmlformats.org/officeDocument/2006/relationships/image" Target="../media/image6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4.png"/><Relationship Id="rId23" Type="http://schemas.openxmlformats.org/officeDocument/2006/relationships/customXml" Target="../ink/ink551.xml"/><Relationship Id="rId28" Type="http://schemas.openxmlformats.org/officeDocument/2006/relationships/image" Target="../media/image535.png"/><Relationship Id="rId49" Type="http://schemas.openxmlformats.org/officeDocument/2006/relationships/customXml" Target="../ink/ink564.xml"/><Relationship Id="rId114" Type="http://schemas.openxmlformats.org/officeDocument/2006/relationships/image" Target="../media/image578.png"/><Relationship Id="rId119" Type="http://schemas.openxmlformats.org/officeDocument/2006/relationships/customXml" Target="../ink/ink599.xml"/><Relationship Id="rId44" Type="http://schemas.openxmlformats.org/officeDocument/2006/relationships/image" Target="../media/image543.png"/><Relationship Id="rId60" Type="http://schemas.openxmlformats.org/officeDocument/2006/relationships/image" Target="../media/image551.png"/><Relationship Id="rId65" Type="http://schemas.openxmlformats.org/officeDocument/2006/relationships/customXml" Target="../ink/ink572.xml"/><Relationship Id="rId81" Type="http://schemas.openxmlformats.org/officeDocument/2006/relationships/customXml" Target="../ink/ink580.xml"/><Relationship Id="rId86" Type="http://schemas.openxmlformats.org/officeDocument/2006/relationships/image" Target="../media/image564.png"/><Relationship Id="rId130" Type="http://schemas.openxmlformats.org/officeDocument/2006/relationships/image" Target="../media/image586.png"/><Relationship Id="rId135" Type="http://schemas.openxmlformats.org/officeDocument/2006/relationships/customXml" Target="../ink/ink607.xml"/><Relationship Id="rId151" Type="http://schemas.openxmlformats.org/officeDocument/2006/relationships/customXml" Target="../ink/ink615.xml"/><Relationship Id="rId156" Type="http://schemas.openxmlformats.org/officeDocument/2006/relationships/image" Target="../media/image599.png"/><Relationship Id="rId172" Type="http://schemas.openxmlformats.org/officeDocument/2006/relationships/image" Target="../media/image607.png"/><Relationship Id="rId13" Type="http://schemas.openxmlformats.org/officeDocument/2006/relationships/customXml" Target="../ink/ink546.xml"/><Relationship Id="rId18" Type="http://schemas.openxmlformats.org/officeDocument/2006/relationships/image" Target="../media/image530.png"/><Relationship Id="rId39" Type="http://schemas.openxmlformats.org/officeDocument/2006/relationships/customXml" Target="../ink/ink559.xml"/><Relationship Id="rId109" Type="http://schemas.openxmlformats.org/officeDocument/2006/relationships/customXml" Target="../ink/ink594.xml"/><Relationship Id="rId34" Type="http://schemas.openxmlformats.org/officeDocument/2006/relationships/image" Target="../media/image538.png"/><Relationship Id="rId50" Type="http://schemas.openxmlformats.org/officeDocument/2006/relationships/image" Target="../media/image546.png"/><Relationship Id="rId55" Type="http://schemas.openxmlformats.org/officeDocument/2006/relationships/customXml" Target="../ink/ink567.xml"/><Relationship Id="rId76" Type="http://schemas.openxmlformats.org/officeDocument/2006/relationships/image" Target="../media/image559.png"/><Relationship Id="rId97" Type="http://schemas.openxmlformats.org/officeDocument/2006/relationships/customXml" Target="../ink/ink588.xml"/><Relationship Id="rId104" Type="http://schemas.openxmlformats.org/officeDocument/2006/relationships/image" Target="../media/image573.png"/><Relationship Id="rId120" Type="http://schemas.openxmlformats.org/officeDocument/2006/relationships/image" Target="../media/image581.png"/><Relationship Id="rId125" Type="http://schemas.openxmlformats.org/officeDocument/2006/relationships/customXml" Target="../ink/ink602.xml"/><Relationship Id="rId141" Type="http://schemas.openxmlformats.org/officeDocument/2006/relationships/customXml" Target="../ink/ink610.xml"/><Relationship Id="rId146" Type="http://schemas.openxmlformats.org/officeDocument/2006/relationships/image" Target="../media/image594.png"/><Relationship Id="rId167" Type="http://schemas.openxmlformats.org/officeDocument/2006/relationships/customXml" Target="../ink/ink623.xml"/><Relationship Id="rId7" Type="http://schemas.openxmlformats.org/officeDocument/2006/relationships/customXml" Target="../ink/ink543.xml"/><Relationship Id="rId71" Type="http://schemas.openxmlformats.org/officeDocument/2006/relationships/customXml" Target="../ink/ink575.xml"/><Relationship Id="rId92" Type="http://schemas.openxmlformats.org/officeDocument/2006/relationships/image" Target="../media/image567.png"/><Relationship Id="rId162" Type="http://schemas.openxmlformats.org/officeDocument/2006/relationships/image" Target="../media/image602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554.xml"/><Relationship Id="rId24" Type="http://schemas.openxmlformats.org/officeDocument/2006/relationships/image" Target="../media/image533.png"/><Relationship Id="rId40" Type="http://schemas.openxmlformats.org/officeDocument/2006/relationships/image" Target="../media/image541.png"/><Relationship Id="rId45" Type="http://schemas.openxmlformats.org/officeDocument/2006/relationships/customXml" Target="../ink/ink562.xml"/><Relationship Id="rId66" Type="http://schemas.openxmlformats.org/officeDocument/2006/relationships/image" Target="../media/image554.png"/><Relationship Id="rId87" Type="http://schemas.openxmlformats.org/officeDocument/2006/relationships/customXml" Target="../ink/ink583.xml"/><Relationship Id="rId110" Type="http://schemas.openxmlformats.org/officeDocument/2006/relationships/image" Target="../media/image576.png"/><Relationship Id="rId115" Type="http://schemas.openxmlformats.org/officeDocument/2006/relationships/customXml" Target="../ink/ink597.xml"/><Relationship Id="rId131" Type="http://schemas.openxmlformats.org/officeDocument/2006/relationships/customXml" Target="../ink/ink605.xml"/><Relationship Id="rId136" Type="http://schemas.openxmlformats.org/officeDocument/2006/relationships/image" Target="../media/image589.png"/><Relationship Id="rId157" Type="http://schemas.openxmlformats.org/officeDocument/2006/relationships/customXml" Target="../ink/ink618.xml"/><Relationship Id="rId61" Type="http://schemas.openxmlformats.org/officeDocument/2006/relationships/customXml" Target="../ink/ink570.xml"/><Relationship Id="rId82" Type="http://schemas.openxmlformats.org/officeDocument/2006/relationships/image" Target="../media/image562.png"/><Relationship Id="rId152" Type="http://schemas.openxmlformats.org/officeDocument/2006/relationships/image" Target="../media/image597.png"/><Relationship Id="rId19" Type="http://schemas.openxmlformats.org/officeDocument/2006/relationships/customXml" Target="../ink/ink549.xml"/><Relationship Id="rId14" Type="http://schemas.openxmlformats.org/officeDocument/2006/relationships/image" Target="../media/image528.png"/><Relationship Id="rId30" Type="http://schemas.openxmlformats.org/officeDocument/2006/relationships/image" Target="../media/image536.png"/><Relationship Id="rId35" Type="http://schemas.openxmlformats.org/officeDocument/2006/relationships/customXml" Target="../ink/ink557.xml"/><Relationship Id="rId56" Type="http://schemas.openxmlformats.org/officeDocument/2006/relationships/image" Target="../media/image549.png"/><Relationship Id="rId77" Type="http://schemas.openxmlformats.org/officeDocument/2006/relationships/customXml" Target="../ink/ink578.xml"/><Relationship Id="rId100" Type="http://schemas.openxmlformats.org/officeDocument/2006/relationships/image" Target="../media/image571.png"/><Relationship Id="rId105" Type="http://schemas.openxmlformats.org/officeDocument/2006/relationships/customXml" Target="../ink/ink592.xml"/><Relationship Id="rId126" Type="http://schemas.openxmlformats.org/officeDocument/2006/relationships/image" Target="../media/image584.png"/><Relationship Id="rId147" Type="http://schemas.openxmlformats.org/officeDocument/2006/relationships/customXml" Target="../ink/ink613.xml"/><Relationship Id="rId168" Type="http://schemas.openxmlformats.org/officeDocument/2006/relationships/image" Target="../media/image605.png"/><Relationship Id="rId8" Type="http://schemas.openxmlformats.org/officeDocument/2006/relationships/image" Target="../media/image525.png"/><Relationship Id="rId51" Type="http://schemas.openxmlformats.org/officeDocument/2006/relationships/customXml" Target="../ink/ink565.xml"/><Relationship Id="rId72" Type="http://schemas.openxmlformats.org/officeDocument/2006/relationships/image" Target="../media/image557.png"/><Relationship Id="rId93" Type="http://schemas.openxmlformats.org/officeDocument/2006/relationships/customXml" Target="../ink/ink586.xml"/><Relationship Id="rId98" Type="http://schemas.openxmlformats.org/officeDocument/2006/relationships/image" Target="../media/image570.png"/><Relationship Id="rId121" Type="http://schemas.openxmlformats.org/officeDocument/2006/relationships/customXml" Target="../ink/ink600.xml"/><Relationship Id="rId142" Type="http://schemas.openxmlformats.org/officeDocument/2006/relationships/image" Target="../media/image592.png"/><Relationship Id="rId163" Type="http://schemas.openxmlformats.org/officeDocument/2006/relationships/customXml" Target="../ink/ink621.xml"/><Relationship Id="rId3" Type="http://schemas.openxmlformats.org/officeDocument/2006/relationships/customXml" Target="../ink/ink541.xml"/><Relationship Id="rId25" Type="http://schemas.openxmlformats.org/officeDocument/2006/relationships/customXml" Target="../ink/ink552.xml"/><Relationship Id="rId46" Type="http://schemas.openxmlformats.org/officeDocument/2006/relationships/image" Target="../media/image544.png"/><Relationship Id="rId67" Type="http://schemas.openxmlformats.org/officeDocument/2006/relationships/customXml" Target="../ink/ink573.xml"/><Relationship Id="rId116" Type="http://schemas.openxmlformats.org/officeDocument/2006/relationships/image" Target="../media/image579.png"/><Relationship Id="rId137" Type="http://schemas.openxmlformats.org/officeDocument/2006/relationships/customXml" Target="../ink/ink608.xml"/><Relationship Id="rId158" Type="http://schemas.openxmlformats.org/officeDocument/2006/relationships/image" Target="../media/image600.png"/><Relationship Id="rId20" Type="http://schemas.openxmlformats.org/officeDocument/2006/relationships/image" Target="../media/image531.png"/><Relationship Id="rId41" Type="http://schemas.openxmlformats.org/officeDocument/2006/relationships/customXml" Target="../ink/ink560.xml"/><Relationship Id="rId62" Type="http://schemas.openxmlformats.org/officeDocument/2006/relationships/image" Target="../media/image552.png"/><Relationship Id="rId83" Type="http://schemas.openxmlformats.org/officeDocument/2006/relationships/customXml" Target="../ink/ink581.xml"/><Relationship Id="rId88" Type="http://schemas.openxmlformats.org/officeDocument/2006/relationships/image" Target="../media/image565.png"/><Relationship Id="rId111" Type="http://schemas.openxmlformats.org/officeDocument/2006/relationships/customXml" Target="../ink/ink595.xml"/><Relationship Id="rId132" Type="http://schemas.openxmlformats.org/officeDocument/2006/relationships/image" Target="../media/image587.png"/><Relationship Id="rId153" Type="http://schemas.openxmlformats.org/officeDocument/2006/relationships/customXml" Target="../ink/ink616.xml"/><Relationship Id="rId15" Type="http://schemas.openxmlformats.org/officeDocument/2006/relationships/customXml" Target="../ink/ink547.xml"/><Relationship Id="rId36" Type="http://schemas.openxmlformats.org/officeDocument/2006/relationships/image" Target="../media/image539.png"/><Relationship Id="rId57" Type="http://schemas.openxmlformats.org/officeDocument/2006/relationships/customXml" Target="../ink/ink568.xml"/><Relationship Id="rId106" Type="http://schemas.openxmlformats.org/officeDocument/2006/relationships/image" Target="../media/image574.png"/><Relationship Id="rId127" Type="http://schemas.openxmlformats.org/officeDocument/2006/relationships/customXml" Target="../ink/ink603.xml"/><Relationship Id="rId10" Type="http://schemas.openxmlformats.org/officeDocument/2006/relationships/image" Target="../media/image526.png"/><Relationship Id="rId31" Type="http://schemas.openxmlformats.org/officeDocument/2006/relationships/customXml" Target="../ink/ink555.xml"/><Relationship Id="rId52" Type="http://schemas.openxmlformats.org/officeDocument/2006/relationships/image" Target="../media/image547.png"/><Relationship Id="rId73" Type="http://schemas.openxmlformats.org/officeDocument/2006/relationships/customXml" Target="../ink/ink576.xml"/><Relationship Id="rId78" Type="http://schemas.openxmlformats.org/officeDocument/2006/relationships/image" Target="../media/image560.png"/><Relationship Id="rId94" Type="http://schemas.openxmlformats.org/officeDocument/2006/relationships/image" Target="../media/image568.png"/><Relationship Id="rId99" Type="http://schemas.openxmlformats.org/officeDocument/2006/relationships/customXml" Target="../ink/ink589.xml"/><Relationship Id="rId101" Type="http://schemas.openxmlformats.org/officeDocument/2006/relationships/customXml" Target="../ink/ink590.xml"/><Relationship Id="rId122" Type="http://schemas.openxmlformats.org/officeDocument/2006/relationships/image" Target="../media/image582.png"/><Relationship Id="rId143" Type="http://schemas.openxmlformats.org/officeDocument/2006/relationships/customXml" Target="../ink/ink611.xml"/><Relationship Id="rId148" Type="http://schemas.openxmlformats.org/officeDocument/2006/relationships/image" Target="../media/image595.png"/><Relationship Id="rId164" Type="http://schemas.openxmlformats.org/officeDocument/2006/relationships/image" Target="../media/image603.png"/><Relationship Id="rId169" Type="http://schemas.openxmlformats.org/officeDocument/2006/relationships/customXml" Target="../ink/ink624.xml"/><Relationship Id="rId4" Type="http://schemas.openxmlformats.org/officeDocument/2006/relationships/image" Target="../media/image523.png"/><Relationship Id="rId9" Type="http://schemas.openxmlformats.org/officeDocument/2006/relationships/customXml" Target="../ink/ink544.xml"/><Relationship Id="rId26" Type="http://schemas.openxmlformats.org/officeDocument/2006/relationships/image" Target="../media/image534.png"/><Relationship Id="rId47" Type="http://schemas.openxmlformats.org/officeDocument/2006/relationships/customXml" Target="../ink/ink563.xml"/><Relationship Id="rId68" Type="http://schemas.openxmlformats.org/officeDocument/2006/relationships/image" Target="../media/image555.png"/><Relationship Id="rId89" Type="http://schemas.openxmlformats.org/officeDocument/2006/relationships/customXml" Target="../ink/ink584.xml"/><Relationship Id="rId112" Type="http://schemas.openxmlformats.org/officeDocument/2006/relationships/image" Target="../media/image577.png"/><Relationship Id="rId133" Type="http://schemas.openxmlformats.org/officeDocument/2006/relationships/customXml" Target="../ink/ink606.xml"/><Relationship Id="rId154" Type="http://schemas.openxmlformats.org/officeDocument/2006/relationships/image" Target="../media/image598.png"/><Relationship Id="rId16" Type="http://schemas.openxmlformats.org/officeDocument/2006/relationships/image" Target="../media/image529.png"/><Relationship Id="rId37" Type="http://schemas.openxmlformats.org/officeDocument/2006/relationships/customXml" Target="../ink/ink558.xml"/><Relationship Id="rId58" Type="http://schemas.openxmlformats.org/officeDocument/2006/relationships/image" Target="../media/image550.png"/><Relationship Id="rId79" Type="http://schemas.openxmlformats.org/officeDocument/2006/relationships/customXml" Target="../ink/ink579.xml"/><Relationship Id="rId102" Type="http://schemas.openxmlformats.org/officeDocument/2006/relationships/image" Target="../media/image572.png"/><Relationship Id="rId123" Type="http://schemas.openxmlformats.org/officeDocument/2006/relationships/customXml" Target="../ink/ink601.xml"/><Relationship Id="rId144" Type="http://schemas.openxmlformats.org/officeDocument/2006/relationships/image" Target="../media/image593.png"/><Relationship Id="rId90" Type="http://schemas.openxmlformats.org/officeDocument/2006/relationships/image" Target="../media/image566.png"/><Relationship Id="rId165" Type="http://schemas.openxmlformats.org/officeDocument/2006/relationships/customXml" Target="../ink/ink622.xml"/><Relationship Id="rId27" Type="http://schemas.openxmlformats.org/officeDocument/2006/relationships/customXml" Target="../ink/ink553.xml"/><Relationship Id="rId48" Type="http://schemas.openxmlformats.org/officeDocument/2006/relationships/image" Target="../media/image545.png"/><Relationship Id="rId69" Type="http://schemas.openxmlformats.org/officeDocument/2006/relationships/customXml" Target="../ink/ink574.xml"/><Relationship Id="rId113" Type="http://schemas.openxmlformats.org/officeDocument/2006/relationships/customXml" Target="../ink/ink596.xml"/><Relationship Id="rId134" Type="http://schemas.openxmlformats.org/officeDocument/2006/relationships/image" Target="../media/image588.png"/><Relationship Id="rId80" Type="http://schemas.openxmlformats.org/officeDocument/2006/relationships/image" Target="../media/image561.png"/><Relationship Id="rId155" Type="http://schemas.openxmlformats.org/officeDocument/2006/relationships/customXml" Target="../ink/ink617.xml"/><Relationship Id="rId17" Type="http://schemas.openxmlformats.org/officeDocument/2006/relationships/customXml" Target="../ink/ink548.xml"/><Relationship Id="rId38" Type="http://schemas.openxmlformats.org/officeDocument/2006/relationships/image" Target="../media/image540.png"/><Relationship Id="rId59" Type="http://schemas.openxmlformats.org/officeDocument/2006/relationships/customXml" Target="../ink/ink569.xml"/><Relationship Id="rId103" Type="http://schemas.openxmlformats.org/officeDocument/2006/relationships/customXml" Target="../ink/ink591.xml"/><Relationship Id="rId124" Type="http://schemas.openxmlformats.org/officeDocument/2006/relationships/image" Target="../media/image58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1.xml"/><Relationship Id="rId18" Type="http://schemas.openxmlformats.org/officeDocument/2006/relationships/image" Target="../media/image615.png"/><Relationship Id="rId26" Type="http://schemas.openxmlformats.org/officeDocument/2006/relationships/image" Target="../media/image619.png"/><Relationship Id="rId39" Type="http://schemas.openxmlformats.org/officeDocument/2006/relationships/customXml" Target="../ink/ink644.xml"/><Relationship Id="rId21" Type="http://schemas.openxmlformats.org/officeDocument/2006/relationships/customXml" Target="../ink/ink635.xml"/><Relationship Id="rId34" Type="http://schemas.openxmlformats.org/officeDocument/2006/relationships/image" Target="../media/image623.png"/><Relationship Id="rId42" Type="http://schemas.openxmlformats.org/officeDocument/2006/relationships/image" Target="../media/image627.png"/><Relationship Id="rId47" Type="http://schemas.openxmlformats.org/officeDocument/2006/relationships/customXml" Target="../ink/ink648.xml"/><Relationship Id="rId50" Type="http://schemas.openxmlformats.org/officeDocument/2006/relationships/image" Target="../media/image631.png"/><Relationship Id="rId55" Type="http://schemas.openxmlformats.org/officeDocument/2006/relationships/customXml" Target="../ink/ink652.xml"/><Relationship Id="rId7" Type="http://schemas.openxmlformats.org/officeDocument/2006/relationships/customXml" Target="../ink/ink62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14.png"/><Relationship Id="rId29" Type="http://schemas.openxmlformats.org/officeDocument/2006/relationships/customXml" Target="../ink/ink639.xml"/><Relationship Id="rId11" Type="http://schemas.openxmlformats.org/officeDocument/2006/relationships/customXml" Target="../ink/ink630.xml"/><Relationship Id="rId24" Type="http://schemas.openxmlformats.org/officeDocument/2006/relationships/image" Target="../media/image618.png"/><Relationship Id="rId32" Type="http://schemas.openxmlformats.org/officeDocument/2006/relationships/image" Target="../media/image622.png"/><Relationship Id="rId37" Type="http://schemas.openxmlformats.org/officeDocument/2006/relationships/customXml" Target="../ink/ink643.xml"/><Relationship Id="rId40" Type="http://schemas.openxmlformats.org/officeDocument/2006/relationships/image" Target="../media/image626.png"/><Relationship Id="rId45" Type="http://schemas.openxmlformats.org/officeDocument/2006/relationships/customXml" Target="../ink/ink647.xml"/><Relationship Id="rId53" Type="http://schemas.openxmlformats.org/officeDocument/2006/relationships/customXml" Target="../ink/ink651.xml"/><Relationship Id="rId5" Type="http://schemas.openxmlformats.org/officeDocument/2006/relationships/customXml" Target="../ink/ink627.xml"/><Relationship Id="rId10" Type="http://schemas.openxmlformats.org/officeDocument/2006/relationships/image" Target="../media/image611.png"/><Relationship Id="rId19" Type="http://schemas.openxmlformats.org/officeDocument/2006/relationships/customXml" Target="../ink/ink634.xml"/><Relationship Id="rId31" Type="http://schemas.openxmlformats.org/officeDocument/2006/relationships/customXml" Target="../ink/ink640.xml"/><Relationship Id="rId44" Type="http://schemas.openxmlformats.org/officeDocument/2006/relationships/image" Target="../media/image628.png"/><Relationship Id="rId52" Type="http://schemas.openxmlformats.org/officeDocument/2006/relationships/image" Target="../media/image632.png"/><Relationship Id="rId4" Type="http://schemas.openxmlformats.org/officeDocument/2006/relationships/image" Target="../media/image608.png"/><Relationship Id="rId9" Type="http://schemas.openxmlformats.org/officeDocument/2006/relationships/customXml" Target="../ink/ink629.xml"/><Relationship Id="rId14" Type="http://schemas.openxmlformats.org/officeDocument/2006/relationships/image" Target="../media/image613.png"/><Relationship Id="rId22" Type="http://schemas.openxmlformats.org/officeDocument/2006/relationships/image" Target="../media/image617.png"/><Relationship Id="rId27" Type="http://schemas.openxmlformats.org/officeDocument/2006/relationships/customXml" Target="../ink/ink638.xml"/><Relationship Id="rId30" Type="http://schemas.openxmlformats.org/officeDocument/2006/relationships/image" Target="../media/image621.png"/><Relationship Id="rId35" Type="http://schemas.openxmlformats.org/officeDocument/2006/relationships/customXml" Target="../ink/ink642.xml"/><Relationship Id="rId43" Type="http://schemas.openxmlformats.org/officeDocument/2006/relationships/customXml" Target="../ink/ink646.xml"/><Relationship Id="rId48" Type="http://schemas.openxmlformats.org/officeDocument/2006/relationships/image" Target="../media/image630.png"/><Relationship Id="rId56" Type="http://schemas.openxmlformats.org/officeDocument/2006/relationships/image" Target="../media/image634.png"/><Relationship Id="rId8" Type="http://schemas.openxmlformats.org/officeDocument/2006/relationships/image" Target="../media/image610.png"/><Relationship Id="rId51" Type="http://schemas.openxmlformats.org/officeDocument/2006/relationships/customXml" Target="../ink/ink650.xml"/><Relationship Id="rId3" Type="http://schemas.openxmlformats.org/officeDocument/2006/relationships/customXml" Target="../ink/ink626.xml"/><Relationship Id="rId12" Type="http://schemas.openxmlformats.org/officeDocument/2006/relationships/image" Target="../media/image612.png"/><Relationship Id="rId17" Type="http://schemas.openxmlformats.org/officeDocument/2006/relationships/customXml" Target="../ink/ink633.xml"/><Relationship Id="rId25" Type="http://schemas.openxmlformats.org/officeDocument/2006/relationships/customXml" Target="../ink/ink637.xml"/><Relationship Id="rId33" Type="http://schemas.openxmlformats.org/officeDocument/2006/relationships/customXml" Target="../ink/ink641.xml"/><Relationship Id="rId38" Type="http://schemas.openxmlformats.org/officeDocument/2006/relationships/image" Target="../media/image625.png"/><Relationship Id="rId46" Type="http://schemas.openxmlformats.org/officeDocument/2006/relationships/image" Target="../media/image629.png"/><Relationship Id="rId20" Type="http://schemas.openxmlformats.org/officeDocument/2006/relationships/image" Target="../media/image616.png"/><Relationship Id="rId41" Type="http://schemas.openxmlformats.org/officeDocument/2006/relationships/customXml" Target="../ink/ink645.xml"/><Relationship Id="rId54" Type="http://schemas.openxmlformats.org/officeDocument/2006/relationships/image" Target="../media/image6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9.png"/><Relationship Id="rId15" Type="http://schemas.openxmlformats.org/officeDocument/2006/relationships/customXml" Target="../ink/ink632.xml"/><Relationship Id="rId23" Type="http://schemas.openxmlformats.org/officeDocument/2006/relationships/customXml" Target="../ink/ink636.xml"/><Relationship Id="rId28" Type="http://schemas.openxmlformats.org/officeDocument/2006/relationships/image" Target="../media/image620.png"/><Relationship Id="rId36" Type="http://schemas.openxmlformats.org/officeDocument/2006/relationships/image" Target="../media/image624.png"/><Relationship Id="rId49" Type="http://schemas.openxmlformats.org/officeDocument/2006/relationships/customXml" Target="../ink/ink64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0.xml"/><Relationship Id="rId299" Type="http://schemas.openxmlformats.org/officeDocument/2006/relationships/customXml" Target="../ink/ink801.xml"/><Relationship Id="rId21" Type="http://schemas.openxmlformats.org/officeDocument/2006/relationships/customXml" Target="../ink/ink662.xml"/><Relationship Id="rId63" Type="http://schemas.openxmlformats.org/officeDocument/2006/relationships/customXml" Target="../ink/ink683.xml"/><Relationship Id="rId159" Type="http://schemas.openxmlformats.org/officeDocument/2006/relationships/customXml" Target="../ink/ink731.xml"/><Relationship Id="rId324" Type="http://schemas.openxmlformats.org/officeDocument/2006/relationships/image" Target="../media/image794.png"/><Relationship Id="rId366" Type="http://schemas.openxmlformats.org/officeDocument/2006/relationships/image" Target="../media/image815.png"/><Relationship Id="rId170" Type="http://schemas.openxmlformats.org/officeDocument/2006/relationships/image" Target="../media/image717.png"/><Relationship Id="rId226" Type="http://schemas.openxmlformats.org/officeDocument/2006/relationships/image" Target="../media/image745.png"/><Relationship Id="rId433" Type="http://schemas.openxmlformats.org/officeDocument/2006/relationships/customXml" Target="../ink/ink868.xml"/><Relationship Id="rId268" Type="http://schemas.openxmlformats.org/officeDocument/2006/relationships/image" Target="../media/image766.png"/><Relationship Id="rId32" Type="http://schemas.openxmlformats.org/officeDocument/2006/relationships/image" Target="../media/image649.png"/><Relationship Id="rId74" Type="http://schemas.openxmlformats.org/officeDocument/2006/relationships/image" Target="../media/image670.png"/><Relationship Id="rId128" Type="http://schemas.openxmlformats.org/officeDocument/2006/relationships/image" Target="../media/image697.png"/><Relationship Id="rId335" Type="http://schemas.openxmlformats.org/officeDocument/2006/relationships/customXml" Target="../ink/ink819.xml"/><Relationship Id="rId377" Type="http://schemas.openxmlformats.org/officeDocument/2006/relationships/customXml" Target="../ink/ink840.xml"/><Relationship Id="rId5" Type="http://schemas.openxmlformats.org/officeDocument/2006/relationships/customXml" Target="../ink/ink654.xml"/><Relationship Id="rId181" Type="http://schemas.openxmlformats.org/officeDocument/2006/relationships/customXml" Target="../ink/ink742.xml"/><Relationship Id="rId237" Type="http://schemas.openxmlformats.org/officeDocument/2006/relationships/customXml" Target="../ink/ink770.xml"/><Relationship Id="rId402" Type="http://schemas.openxmlformats.org/officeDocument/2006/relationships/image" Target="../media/image833.png"/><Relationship Id="rId279" Type="http://schemas.openxmlformats.org/officeDocument/2006/relationships/customXml" Target="../ink/ink791.xml"/><Relationship Id="rId444" Type="http://schemas.openxmlformats.org/officeDocument/2006/relationships/image" Target="../media/image854.png"/><Relationship Id="rId43" Type="http://schemas.openxmlformats.org/officeDocument/2006/relationships/customXml" Target="../ink/ink673.xml"/><Relationship Id="rId139" Type="http://schemas.openxmlformats.org/officeDocument/2006/relationships/customXml" Target="../ink/ink721.xml"/><Relationship Id="rId290" Type="http://schemas.openxmlformats.org/officeDocument/2006/relationships/image" Target="../media/image777.png"/><Relationship Id="rId304" Type="http://schemas.openxmlformats.org/officeDocument/2006/relationships/image" Target="../media/image784.png"/><Relationship Id="rId346" Type="http://schemas.openxmlformats.org/officeDocument/2006/relationships/image" Target="../media/image805.png"/><Relationship Id="rId388" Type="http://schemas.openxmlformats.org/officeDocument/2006/relationships/image" Target="../media/image826.png"/><Relationship Id="rId85" Type="http://schemas.openxmlformats.org/officeDocument/2006/relationships/customXml" Target="../ink/ink694.xml"/><Relationship Id="rId150" Type="http://schemas.openxmlformats.org/officeDocument/2006/relationships/image" Target="../media/image708.png"/><Relationship Id="rId192" Type="http://schemas.openxmlformats.org/officeDocument/2006/relationships/image" Target="../media/image728.png"/><Relationship Id="rId206" Type="http://schemas.openxmlformats.org/officeDocument/2006/relationships/image" Target="../media/image735.png"/><Relationship Id="rId413" Type="http://schemas.openxmlformats.org/officeDocument/2006/relationships/customXml" Target="../ink/ink858.xml"/><Relationship Id="rId248" Type="http://schemas.openxmlformats.org/officeDocument/2006/relationships/image" Target="../media/image756.png"/><Relationship Id="rId455" Type="http://schemas.openxmlformats.org/officeDocument/2006/relationships/customXml" Target="../ink/ink879.xml"/><Relationship Id="rId12" Type="http://schemas.openxmlformats.org/officeDocument/2006/relationships/image" Target="../media/image639.png"/><Relationship Id="rId108" Type="http://schemas.openxmlformats.org/officeDocument/2006/relationships/image" Target="../media/image687.png"/><Relationship Id="rId315" Type="http://schemas.openxmlformats.org/officeDocument/2006/relationships/customXml" Target="../ink/ink809.xml"/><Relationship Id="rId357" Type="http://schemas.openxmlformats.org/officeDocument/2006/relationships/customXml" Target="../ink/ink830.xml"/><Relationship Id="rId54" Type="http://schemas.openxmlformats.org/officeDocument/2006/relationships/image" Target="../media/image660.png"/><Relationship Id="rId96" Type="http://schemas.openxmlformats.org/officeDocument/2006/relationships/image" Target="../media/image681.png"/><Relationship Id="rId161" Type="http://schemas.openxmlformats.org/officeDocument/2006/relationships/customXml" Target="../ink/ink732.xml"/><Relationship Id="rId217" Type="http://schemas.openxmlformats.org/officeDocument/2006/relationships/customXml" Target="../ink/ink760.xml"/><Relationship Id="rId399" Type="http://schemas.openxmlformats.org/officeDocument/2006/relationships/customXml" Target="../ink/ink851.xml"/><Relationship Id="rId259" Type="http://schemas.openxmlformats.org/officeDocument/2006/relationships/customXml" Target="../ink/ink781.xml"/><Relationship Id="rId424" Type="http://schemas.openxmlformats.org/officeDocument/2006/relationships/image" Target="../media/image844.png"/><Relationship Id="rId466" Type="http://schemas.openxmlformats.org/officeDocument/2006/relationships/image" Target="../media/image864.png"/><Relationship Id="rId23" Type="http://schemas.openxmlformats.org/officeDocument/2006/relationships/customXml" Target="../ink/ink663.xml"/><Relationship Id="rId119" Type="http://schemas.openxmlformats.org/officeDocument/2006/relationships/customXml" Target="../ink/ink711.xml"/><Relationship Id="rId270" Type="http://schemas.openxmlformats.org/officeDocument/2006/relationships/image" Target="../media/image767.png"/><Relationship Id="rId326" Type="http://schemas.openxmlformats.org/officeDocument/2006/relationships/image" Target="../media/image795.png"/><Relationship Id="rId65" Type="http://schemas.openxmlformats.org/officeDocument/2006/relationships/customXml" Target="../ink/ink684.xml"/><Relationship Id="rId130" Type="http://schemas.openxmlformats.org/officeDocument/2006/relationships/image" Target="../media/image698.png"/><Relationship Id="rId368" Type="http://schemas.openxmlformats.org/officeDocument/2006/relationships/image" Target="../media/image816.png"/><Relationship Id="rId172" Type="http://schemas.openxmlformats.org/officeDocument/2006/relationships/image" Target="../media/image718.png"/><Relationship Id="rId228" Type="http://schemas.openxmlformats.org/officeDocument/2006/relationships/image" Target="../media/image746.png"/><Relationship Id="rId435" Type="http://schemas.openxmlformats.org/officeDocument/2006/relationships/customXml" Target="../ink/ink869.xml"/><Relationship Id="rId281" Type="http://schemas.openxmlformats.org/officeDocument/2006/relationships/customXml" Target="../ink/ink792.xml"/><Relationship Id="rId337" Type="http://schemas.openxmlformats.org/officeDocument/2006/relationships/customXml" Target="../ink/ink820.xml"/><Relationship Id="rId34" Type="http://schemas.openxmlformats.org/officeDocument/2006/relationships/image" Target="../media/image650.png"/><Relationship Id="rId76" Type="http://schemas.openxmlformats.org/officeDocument/2006/relationships/image" Target="../media/image671.png"/><Relationship Id="rId141" Type="http://schemas.openxmlformats.org/officeDocument/2006/relationships/customXml" Target="../ink/ink722.xml"/><Relationship Id="rId379" Type="http://schemas.openxmlformats.org/officeDocument/2006/relationships/customXml" Target="../ink/ink841.xml"/><Relationship Id="rId7" Type="http://schemas.openxmlformats.org/officeDocument/2006/relationships/customXml" Target="../ink/ink655.xml"/><Relationship Id="rId183" Type="http://schemas.openxmlformats.org/officeDocument/2006/relationships/customXml" Target="../ink/ink743.xml"/><Relationship Id="rId239" Type="http://schemas.openxmlformats.org/officeDocument/2006/relationships/customXml" Target="../ink/ink771.xml"/><Relationship Id="rId390" Type="http://schemas.openxmlformats.org/officeDocument/2006/relationships/image" Target="../media/image827.png"/><Relationship Id="rId404" Type="http://schemas.openxmlformats.org/officeDocument/2006/relationships/image" Target="../media/image834.png"/><Relationship Id="rId446" Type="http://schemas.openxmlformats.org/officeDocument/2006/relationships/image" Target="../media/image855.png"/><Relationship Id="rId250" Type="http://schemas.openxmlformats.org/officeDocument/2006/relationships/image" Target="../media/image757.png"/><Relationship Id="rId292" Type="http://schemas.openxmlformats.org/officeDocument/2006/relationships/image" Target="../media/image778.png"/><Relationship Id="rId306" Type="http://schemas.openxmlformats.org/officeDocument/2006/relationships/image" Target="../media/image785.png"/><Relationship Id="rId45" Type="http://schemas.openxmlformats.org/officeDocument/2006/relationships/customXml" Target="../ink/ink674.xml"/><Relationship Id="rId87" Type="http://schemas.openxmlformats.org/officeDocument/2006/relationships/customXml" Target="../ink/ink695.xml"/><Relationship Id="rId110" Type="http://schemas.openxmlformats.org/officeDocument/2006/relationships/image" Target="../media/image688.png"/><Relationship Id="rId348" Type="http://schemas.openxmlformats.org/officeDocument/2006/relationships/image" Target="../media/image806.png"/><Relationship Id="rId152" Type="http://schemas.openxmlformats.org/officeDocument/2006/relationships/image" Target="../media/image709.png"/><Relationship Id="rId194" Type="http://schemas.openxmlformats.org/officeDocument/2006/relationships/image" Target="../media/image729.png"/><Relationship Id="rId208" Type="http://schemas.openxmlformats.org/officeDocument/2006/relationships/image" Target="../media/image736.png"/><Relationship Id="rId415" Type="http://schemas.openxmlformats.org/officeDocument/2006/relationships/customXml" Target="../ink/ink859.xml"/><Relationship Id="rId457" Type="http://schemas.openxmlformats.org/officeDocument/2006/relationships/customXml" Target="../ink/ink880.xml"/><Relationship Id="rId261" Type="http://schemas.openxmlformats.org/officeDocument/2006/relationships/customXml" Target="../ink/ink782.xml"/><Relationship Id="rId14" Type="http://schemas.openxmlformats.org/officeDocument/2006/relationships/image" Target="../media/image640.png"/><Relationship Id="rId56" Type="http://schemas.openxmlformats.org/officeDocument/2006/relationships/image" Target="../media/image661.png"/><Relationship Id="rId317" Type="http://schemas.openxmlformats.org/officeDocument/2006/relationships/customXml" Target="../ink/ink810.xml"/><Relationship Id="rId359" Type="http://schemas.openxmlformats.org/officeDocument/2006/relationships/customXml" Target="../ink/ink831.xml"/><Relationship Id="rId98" Type="http://schemas.openxmlformats.org/officeDocument/2006/relationships/image" Target="../media/image682.png"/><Relationship Id="rId121" Type="http://schemas.openxmlformats.org/officeDocument/2006/relationships/customXml" Target="../ink/ink712.xml"/><Relationship Id="rId163" Type="http://schemas.openxmlformats.org/officeDocument/2006/relationships/customXml" Target="../ink/ink733.xml"/><Relationship Id="rId219" Type="http://schemas.openxmlformats.org/officeDocument/2006/relationships/customXml" Target="../ink/ink761.xml"/><Relationship Id="rId370" Type="http://schemas.openxmlformats.org/officeDocument/2006/relationships/image" Target="../media/image817.png"/><Relationship Id="rId426" Type="http://schemas.openxmlformats.org/officeDocument/2006/relationships/image" Target="../media/image845.png"/><Relationship Id="rId230" Type="http://schemas.openxmlformats.org/officeDocument/2006/relationships/image" Target="../media/image747.png"/><Relationship Id="rId468" Type="http://schemas.openxmlformats.org/officeDocument/2006/relationships/image" Target="../media/image865.png"/><Relationship Id="rId25" Type="http://schemas.openxmlformats.org/officeDocument/2006/relationships/customXml" Target="../ink/ink664.xml"/><Relationship Id="rId67" Type="http://schemas.openxmlformats.org/officeDocument/2006/relationships/customXml" Target="../ink/ink685.xml"/><Relationship Id="rId272" Type="http://schemas.openxmlformats.org/officeDocument/2006/relationships/image" Target="../media/image768.png"/><Relationship Id="rId328" Type="http://schemas.openxmlformats.org/officeDocument/2006/relationships/image" Target="../media/image796.png"/><Relationship Id="rId132" Type="http://schemas.openxmlformats.org/officeDocument/2006/relationships/image" Target="../media/image699.png"/><Relationship Id="rId174" Type="http://schemas.openxmlformats.org/officeDocument/2006/relationships/image" Target="../media/image719.png"/><Relationship Id="rId381" Type="http://schemas.openxmlformats.org/officeDocument/2006/relationships/customXml" Target="../ink/ink842.xml"/><Relationship Id="rId241" Type="http://schemas.openxmlformats.org/officeDocument/2006/relationships/customXml" Target="../ink/ink772.xml"/><Relationship Id="rId437" Type="http://schemas.openxmlformats.org/officeDocument/2006/relationships/customXml" Target="../ink/ink870.xml"/><Relationship Id="rId36" Type="http://schemas.openxmlformats.org/officeDocument/2006/relationships/image" Target="../media/image651.png"/><Relationship Id="rId283" Type="http://schemas.openxmlformats.org/officeDocument/2006/relationships/customXml" Target="../ink/ink793.xml"/><Relationship Id="rId339" Type="http://schemas.openxmlformats.org/officeDocument/2006/relationships/customXml" Target="../ink/ink821.xml"/><Relationship Id="rId78" Type="http://schemas.openxmlformats.org/officeDocument/2006/relationships/image" Target="../media/image672.png"/><Relationship Id="rId101" Type="http://schemas.openxmlformats.org/officeDocument/2006/relationships/customXml" Target="../ink/ink702.xml"/><Relationship Id="rId143" Type="http://schemas.openxmlformats.org/officeDocument/2006/relationships/customXml" Target="../ink/ink723.xml"/><Relationship Id="rId185" Type="http://schemas.openxmlformats.org/officeDocument/2006/relationships/customXml" Target="../ink/ink744.xml"/><Relationship Id="rId350" Type="http://schemas.openxmlformats.org/officeDocument/2006/relationships/image" Target="../media/image807.png"/><Relationship Id="rId406" Type="http://schemas.openxmlformats.org/officeDocument/2006/relationships/image" Target="../media/image835.png"/><Relationship Id="rId9" Type="http://schemas.openxmlformats.org/officeDocument/2006/relationships/customXml" Target="../ink/ink656.xml"/><Relationship Id="rId210" Type="http://schemas.openxmlformats.org/officeDocument/2006/relationships/image" Target="../media/image737.png"/><Relationship Id="rId392" Type="http://schemas.openxmlformats.org/officeDocument/2006/relationships/image" Target="../media/image828.png"/><Relationship Id="rId448" Type="http://schemas.openxmlformats.org/officeDocument/2006/relationships/image" Target="../media/image856.png"/><Relationship Id="rId252" Type="http://schemas.openxmlformats.org/officeDocument/2006/relationships/image" Target="../media/image758.png"/><Relationship Id="rId294" Type="http://schemas.openxmlformats.org/officeDocument/2006/relationships/image" Target="../media/image779.png"/><Relationship Id="rId308" Type="http://schemas.openxmlformats.org/officeDocument/2006/relationships/image" Target="../media/image786.png"/><Relationship Id="rId47" Type="http://schemas.openxmlformats.org/officeDocument/2006/relationships/customXml" Target="../ink/ink675.xml"/><Relationship Id="rId89" Type="http://schemas.openxmlformats.org/officeDocument/2006/relationships/customXml" Target="../ink/ink696.xml"/><Relationship Id="rId112" Type="http://schemas.openxmlformats.org/officeDocument/2006/relationships/image" Target="../media/image689.png"/><Relationship Id="rId154" Type="http://schemas.openxmlformats.org/officeDocument/2006/relationships/image" Target="../media/image710.png"/><Relationship Id="rId361" Type="http://schemas.openxmlformats.org/officeDocument/2006/relationships/customXml" Target="../ink/ink832.xml"/><Relationship Id="rId196" Type="http://schemas.openxmlformats.org/officeDocument/2006/relationships/image" Target="../media/image730.png"/><Relationship Id="rId417" Type="http://schemas.openxmlformats.org/officeDocument/2006/relationships/customXml" Target="../ink/ink860.xml"/><Relationship Id="rId459" Type="http://schemas.openxmlformats.org/officeDocument/2006/relationships/customXml" Target="../ink/ink881.xml"/><Relationship Id="rId16" Type="http://schemas.openxmlformats.org/officeDocument/2006/relationships/image" Target="../media/image641.png"/><Relationship Id="rId221" Type="http://schemas.openxmlformats.org/officeDocument/2006/relationships/customXml" Target="../ink/ink762.xml"/><Relationship Id="rId263" Type="http://schemas.openxmlformats.org/officeDocument/2006/relationships/customXml" Target="../ink/ink783.xml"/><Relationship Id="rId319" Type="http://schemas.openxmlformats.org/officeDocument/2006/relationships/customXml" Target="../ink/ink811.xml"/><Relationship Id="rId470" Type="http://schemas.openxmlformats.org/officeDocument/2006/relationships/image" Target="../media/image866.png"/><Relationship Id="rId58" Type="http://schemas.openxmlformats.org/officeDocument/2006/relationships/image" Target="../media/image662.png"/><Relationship Id="rId123" Type="http://schemas.openxmlformats.org/officeDocument/2006/relationships/customXml" Target="../ink/ink713.xml"/><Relationship Id="rId330" Type="http://schemas.openxmlformats.org/officeDocument/2006/relationships/image" Target="../media/image797.png"/><Relationship Id="rId165" Type="http://schemas.openxmlformats.org/officeDocument/2006/relationships/customXml" Target="../ink/ink734.xml"/><Relationship Id="rId372" Type="http://schemas.openxmlformats.org/officeDocument/2006/relationships/image" Target="../media/image818.png"/><Relationship Id="rId428" Type="http://schemas.openxmlformats.org/officeDocument/2006/relationships/image" Target="../media/image846.png"/><Relationship Id="rId232" Type="http://schemas.openxmlformats.org/officeDocument/2006/relationships/image" Target="../media/image748.png"/><Relationship Id="rId274" Type="http://schemas.openxmlformats.org/officeDocument/2006/relationships/image" Target="../media/image769.png"/><Relationship Id="rId27" Type="http://schemas.openxmlformats.org/officeDocument/2006/relationships/customXml" Target="../ink/ink665.xml"/><Relationship Id="rId69" Type="http://schemas.openxmlformats.org/officeDocument/2006/relationships/customXml" Target="../ink/ink686.xml"/><Relationship Id="rId134" Type="http://schemas.openxmlformats.org/officeDocument/2006/relationships/image" Target="../media/image700.png"/><Relationship Id="rId80" Type="http://schemas.openxmlformats.org/officeDocument/2006/relationships/image" Target="../media/image673.png"/><Relationship Id="rId176" Type="http://schemas.openxmlformats.org/officeDocument/2006/relationships/image" Target="../media/image720.png"/><Relationship Id="rId341" Type="http://schemas.openxmlformats.org/officeDocument/2006/relationships/customXml" Target="../ink/ink822.xml"/><Relationship Id="rId383" Type="http://schemas.openxmlformats.org/officeDocument/2006/relationships/customXml" Target="../ink/ink843.xml"/><Relationship Id="rId439" Type="http://schemas.openxmlformats.org/officeDocument/2006/relationships/customXml" Target="../ink/ink871.xml"/><Relationship Id="rId201" Type="http://schemas.openxmlformats.org/officeDocument/2006/relationships/customXml" Target="../ink/ink752.xml"/><Relationship Id="rId243" Type="http://schemas.openxmlformats.org/officeDocument/2006/relationships/customXml" Target="../ink/ink773.xml"/><Relationship Id="rId285" Type="http://schemas.openxmlformats.org/officeDocument/2006/relationships/customXml" Target="../ink/ink794.xml"/><Relationship Id="rId450" Type="http://schemas.openxmlformats.org/officeDocument/2006/relationships/image" Target="../media/image857.png"/><Relationship Id="rId38" Type="http://schemas.openxmlformats.org/officeDocument/2006/relationships/image" Target="../media/image652.png"/><Relationship Id="rId103" Type="http://schemas.openxmlformats.org/officeDocument/2006/relationships/customXml" Target="../ink/ink703.xml"/><Relationship Id="rId310" Type="http://schemas.openxmlformats.org/officeDocument/2006/relationships/image" Target="../media/image787.png"/><Relationship Id="rId91" Type="http://schemas.openxmlformats.org/officeDocument/2006/relationships/customXml" Target="../ink/ink697.xml"/><Relationship Id="rId145" Type="http://schemas.openxmlformats.org/officeDocument/2006/relationships/customXml" Target="../ink/ink724.xml"/><Relationship Id="rId187" Type="http://schemas.openxmlformats.org/officeDocument/2006/relationships/customXml" Target="../ink/ink745.xml"/><Relationship Id="rId352" Type="http://schemas.openxmlformats.org/officeDocument/2006/relationships/image" Target="../media/image808.png"/><Relationship Id="rId394" Type="http://schemas.openxmlformats.org/officeDocument/2006/relationships/image" Target="../media/image829.png"/><Relationship Id="rId408" Type="http://schemas.openxmlformats.org/officeDocument/2006/relationships/image" Target="../media/image836.png"/><Relationship Id="rId212" Type="http://schemas.openxmlformats.org/officeDocument/2006/relationships/image" Target="../media/image738.png"/><Relationship Id="rId254" Type="http://schemas.openxmlformats.org/officeDocument/2006/relationships/image" Target="../media/image759.png"/><Relationship Id="rId49" Type="http://schemas.openxmlformats.org/officeDocument/2006/relationships/customXml" Target="../ink/ink676.xml"/><Relationship Id="rId114" Type="http://schemas.openxmlformats.org/officeDocument/2006/relationships/image" Target="../media/image690.png"/><Relationship Id="rId296" Type="http://schemas.openxmlformats.org/officeDocument/2006/relationships/image" Target="../media/image780.png"/><Relationship Id="rId461" Type="http://schemas.openxmlformats.org/officeDocument/2006/relationships/customXml" Target="../ink/ink882.xml"/><Relationship Id="rId60" Type="http://schemas.openxmlformats.org/officeDocument/2006/relationships/image" Target="../media/image663.png"/><Relationship Id="rId156" Type="http://schemas.openxmlformats.org/officeDocument/2006/relationships/image" Target="../media/image711.png"/><Relationship Id="rId198" Type="http://schemas.openxmlformats.org/officeDocument/2006/relationships/image" Target="../media/image731.png"/><Relationship Id="rId321" Type="http://schemas.openxmlformats.org/officeDocument/2006/relationships/customXml" Target="../ink/ink812.xml"/><Relationship Id="rId363" Type="http://schemas.openxmlformats.org/officeDocument/2006/relationships/customXml" Target="../ink/ink833.xml"/><Relationship Id="rId419" Type="http://schemas.openxmlformats.org/officeDocument/2006/relationships/customXml" Target="../ink/ink861.xml"/><Relationship Id="rId223" Type="http://schemas.openxmlformats.org/officeDocument/2006/relationships/customXml" Target="../ink/ink763.xml"/><Relationship Id="rId430" Type="http://schemas.openxmlformats.org/officeDocument/2006/relationships/image" Target="../media/image847.png"/><Relationship Id="rId18" Type="http://schemas.openxmlformats.org/officeDocument/2006/relationships/image" Target="../media/image642.png"/><Relationship Id="rId265" Type="http://schemas.openxmlformats.org/officeDocument/2006/relationships/customXml" Target="../ink/ink784.xml"/><Relationship Id="rId125" Type="http://schemas.openxmlformats.org/officeDocument/2006/relationships/customXml" Target="../ink/ink714.xml"/><Relationship Id="rId167" Type="http://schemas.openxmlformats.org/officeDocument/2006/relationships/customXml" Target="../ink/ink735.xml"/><Relationship Id="rId332" Type="http://schemas.openxmlformats.org/officeDocument/2006/relationships/image" Target="../media/image798.png"/><Relationship Id="rId374" Type="http://schemas.openxmlformats.org/officeDocument/2006/relationships/image" Target="../media/image819.png"/><Relationship Id="rId71" Type="http://schemas.openxmlformats.org/officeDocument/2006/relationships/customXml" Target="../ink/ink687.xml"/><Relationship Id="rId234" Type="http://schemas.openxmlformats.org/officeDocument/2006/relationships/image" Target="../media/image749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666.xml"/><Relationship Id="rId276" Type="http://schemas.openxmlformats.org/officeDocument/2006/relationships/image" Target="../media/image770.png"/><Relationship Id="rId441" Type="http://schemas.openxmlformats.org/officeDocument/2006/relationships/customXml" Target="../ink/ink872.xml"/><Relationship Id="rId40" Type="http://schemas.openxmlformats.org/officeDocument/2006/relationships/image" Target="../media/image653.png"/><Relationship Id="rId136" Type="http://schemas.openxmlformats.org/officeDocument/2006/relationships/image" Target="../media/image701.png"/><Relationship Id="rId178" Type="http://schemas.openxmlformats.org/officeDocument/2006/relationships/image" Target="../media/image721.png"/><Relationship Id="rId301" Type="http://schemas.openxmlformats.org/officeDocument/2006/relationships/customXml" Target="../ink/ink802.xml"/><Relationship Id="rId343" Type="http://schemas.openxmlformats.org/officeDocument/2006/relationships/customXml" Target="../ink/ink823.xml"/><Relationship Id="rId82" Type="http://schemas.openxmlformats.org/officeDocument/2006/relationships/image" Target="../media/image674.png"/><Relationship Id="rId203" Type="http://schemas.openxmlformats.org/officeDocument/2006/relationships/customXml" Target="../ink/ink753.xml"/><Relationship Id="rId385" Type="http://schemas.openxmlformats.org/officeDocument/2006/relationships/customXml" Target="../ink/ink844.xml"/><Relationship Id="rId19" Type="http://schemas.openxmlformats.org/officeDocument/2006/relationships/customXml" Target="../ink/ink661.xml"/><Relationship Id="rId224" Type="http://schemas.openxmlformats.org/officeDocument/2006/relationships/image" Target="../media/image744.png"/><Relationship Id="rId245" Type="http://schemas.openxmlformats.org/officeDocument/2006/relationships/customXml" Target="../ink/ink774.xml"/><Relationship Id="rId266" Type="http://schemas.openxmlformats.org/officeDocument/2006/relationships/image" Target="../media/image765.png"/><Relationship Id="rId287" Type="http://schemas.openxmlformats.org/officeDocument/2006/relationships/customXml" Target="../ink/ink795.xml"/><Relationship Id="rId410" Type="http://schemas.openxmlformats.org/officeDocument/2006/relationships/image" Target="../media/image837.png"/><Relationship Id="rId431" Type="http://schemas.openxmlformats.org/officeDocument/2006/relationships/customXml" Target="../ink/ink867.xml"/><Relationship Id="rId452" Type="http://schemas.openxmlformats.org/officeDocument/2006/relationships/image" Target="../media/image858.png"/><Relationship Id="rId30" Type="http://schemas.openxmlformats.org/officeDocument/2006/relationships/image" Target="../media/image648.png"/><Relationship Id="rId105" Type="http://schemas.openxmlformats.org/officeDocument/2006/relationships/customXml" Target="../ink/ink704.xml"/><Relationship Id="rId126" Type="http://schemas.openxmlformats.org/officeDocument/2006/relationships/image" Target="../media/image696.png"/><Relationship Id="rId147" Type="http://schemas.openxmlformats.org/officeDocument/2006/relationships/customXml" Target="../ink/ink725.xml"/><Relationship Id="rId168" Type="http://schemas.openxmlformats.org/officeDocument/2006/relationships/image" Target="../media/image716.png"/><Relationship Id="rId312" Type="http://schemas.openxmlformats.org/officeDocument/2006/relationships/image" Target="../media/image788.png"/><Relationship Id="rId333" Type="http://schemas.openxmlformats.org/officeDocument/2006/relationships/customXml" Target="../ink/ink818.xml"/><Relationship Id="rId354" Type="http://schemas.openxmlformats.org/officeDocument/2006/relationships/image" Target="../media/image809.png"/><Relationship Id="rId51" Type="http://schemas.openxmlformats.org/officeDocument/2006/relationships/customXml" Target="../ink/ink677.xml"/><Relationship Id="rId72" Type="http://schemas.openxmlformats.org/officeDocument/2006/relationships/image" Target="../media/image669.png"/><Relationship Id="rId93" Type="http://schemas.openxmlformats.org/officeDocument/2006/relationships/customXml" Target="../ink/ink698.xml"/><Relationship Id="rId189" Type="http://schemas.openxmlformats.org/officeDocument/2006/relationships/customXml" Target="../ink/ink746.xml"/><Relationship Id="rId375" Type="http://schemas.openxmlformats.org/officeDocument/2006/relationships/customXml" Target="../ink/ink839.xml"/><Relationship Id="rId396" Type="http://schemas.openxmlformats.org/officeDocument/2006/relationships/image" Target="../media/image830.png"/><Relationship Id="rId3" Type="http://schemas.openxmlformats.org/officeDocument/2006/relationships/customXml" Target="../ink/ink653.xml"/><Relationship Id="rId214" Type="http://schemas.openxmlformats.org/officeDocument/2006/relationships/image" Target="../media/image739.png"/><Relationship Id="rId235" Type="http://schemas.openxmlformats.org/officeDocument/2006/relationships/customXml" Target="../ink/ink769.xml"/><Relationship Id="rId256" Type="http://schemas.openxmlformats.org/officeDocument/2006/relationships/image" Target="../media/image760.png"/><Relationship Id="rId277" Type="http://schemas.openxmlformats.org/officeDocument/2006/relationships/customXml" Target="../ink/ink790.xml"/><Relationship Id="rId298" Type="http://schemas.openxmlformats.org/officeDocument/2006/relationships/image" Target="../media/image781.png"/><Relationship Id="rId400" Type="http://schemas.openxmlformats.org/officeDocument/2006/relationships/image" Target="../media/image832.png"/><Relationship Id="rId421" Type="http://schemas.openxmlformats.org/officeDocument/2006/relationships/customXml" Target="../ink/ink862.xml"/><Relationship Id="rId442" Type="http://schemas.openxmlformats.org/officeDocument/2006/relationships/image" Target="../media/image853.png"/><Relationship Id="rId463" Type="http://schemas.openxmlformats.org/officeDocument/2006/relationships/customXml" Target="../ink/ink883.xml"/><Relationship Id="rId116" Type="http://schemas.openxmlformats.org/officeDocument/2006/relationships/image" Target="../media/image691.png"/><Relationship Id="rId137" Type="http://schemas.openxmlformats.org/officeDocument/2006/relationships/customXml" Target="../ink/ink720.xml"/><Relationship Id="rId158" Type="http://schemas.openxmlformats.org/officeDocument/2006/relationships/image" Target="../media/image712.png"/><Relationship Id="rId302" Type="http://schemas.openxmlformats.org/officeDocument/2006/relationships/image" Target="../media/image783.png"/><Relationship Id="rId323" Type="http://schemas.openxmlformats.org/officeDocument/2006/relationships/customXml" Target="../ink/ink813.xml"/><Relationship Id="rId344" Type="http://schemas.openxmlformats.org/officeDocument/2006/relationships/image" Target="../media/image804.png"/><Relationship Id="rId20" Type="http://schemas.openxmlformats.org/officeDocument/2006/relationships/image" Target="../media/image643.png"/><Relationship Id="rId41" Type="http://schemas.openxmlformats.org/officeDocument/2006/relationships/customXml" Target="../ink/ink672.xml"/><Relationship Id="rId62" Type="http://schemas.openxmlformats.org/officeDocument/2006/relationships/image" Target="../media/image664.png"/><Relationship Id="rId83" Type="http://schemas.openxmlformats.org/officeDocument/2006/relationships/customXml" Target="../ink/ink693.xml"/><Relationship Id="rId179" Type="http://schemas.openxmlformats.org/officeDocument/2006/relationships/customXml" Target="../ink/ink741.xml"/><Relationship Id="rId365" Type="http://schemas.openxmlformats.org/officeDocument/2006/relationships/customXml" Target="../ink/ink834.xml"/><Relationship Id="rId386" Type="http://schemas.openxmlformats.org/officeDocument/2006/relationships/image" Target="../media/image825.png"/><Relationship Id="rId190" Type="http://schemas.openxmlformats.org/officeDocument/2006/relationships/image" Target="../media/image727.png"/><Relationship Id="rId204" Type="http://schemas.openxmlformats.org/officeDocument/2006/relationships/image" Target="../media/image734.png"/><Relationship Id="rId225" Type="http://schemas.openxmlformats.org/officeDocument/2006/relationships/customXml" Target="../ink/ink764.xml"/><Relationship Id="rId246" Type="http://schemas.openxmlformats.org/officeDocument/2006/relationships/image" Target="../media/image755.png"/><Relationship Id="rId267" Type="http://schemas.openxmlformats.org/officeDocument/2006/relationships/customXml" Target="../ink/ink785.xml"/><Relationship Id="rId288" Type="http://schemas.openxmlformats.org/officeDocument/2006/relationships/image" Target="../media/image776.png"/><Relationship Id="rId411" Type="http://schemas.openxmlformats.org/officeDocument/2006/relationships/customXml" Target="../ink/ink857.xml"/><Relationship Id="rId432" Type="http://schemas.openxmlformats.org/officeDocument/2006/relationships/image" Target="../media/image848.png"/><Relationship Id="rId453" Type="http://schemas.openxmlformats.org/officeDocument/2006/relationships/customXml" Target="../ink/ink878.xml"/><Relationship Id="rId106" Type="http://schemas.openxmlformats.org/officeDocument/2006/relationships/image" Target="../media/image686.png"/><Relationship Id="rId127" Type="http://schemas.openxmlformats.org/officeDocument/2006/relationships/customXml" Target="../ink/ink715.xml"/><Relationship Id="rId313" Type="http://schemas.openxmlformats.org/officeDocument/2006/relationships/customXml" Target="../ink/ink808.xml"/><Relationship Id="rId10" Type="http://schemas.openxmlformats.org/officeDocument/2006/relationships/image" Target="../media/image638.png"/><Relationship Id="rId31" Type="http://schemas.openxmlformats.org/officeDocument/2006/relationships/customXml" Target="../ink/ink667.xml"/><Relationship Id="rId52" Type="http://schemas.openxmlformats.org/officeDocument/2006/relationships/image" Target="../media/image659.png"/><Relationship Id="rId73" Type="http://schemas.openxmlformats.org/officeDocument/2006/relationships/customXml" Target="../ink/ink688.xml"/><Relationship Id="rId94" Type="http://schemas.openxmlformats.org/officeDocument/2006/relationships/image" Target="../media/image680.png"/><Relationship Id="rId148" Type="http://schemas.openxmlformats.org/officeDocument/2006/relationships/image" Target="../media/image707.png"/><Relationship Id="rId169" Type="http://schemas.openxmlformats.org/officeDocument/2006/relationships/customXml" Target="../ink/ink736.xml"/><Relationship Id="rId334" Type="http://schemas.openxmlformats.org/officeDocument/2006/relationships/image" Target="../media/image799.png"/><Relationship Id="rId355" Type="http://schemas.openxmlformats.org/officeDocument/2006/relationships/customXml" Target="../ink/ink829.xml"/><Relationship Id="rId376" Type="http://schemas.openxmlformats.org/officeDocument/2006/relationships/image" Target="../media/image820.png"/><Relationship Id="rId397" Type="http://schemas.openxmlformats.org/officeDocument/2006/relationships/customXml" Target="../ink/ink850.xml"/><Relationship Id="rId4" Type="http://schemas.openxmlformats.org/officeDocument/2006/relationships/image" Target="../media/image635.png"/><Relationship Id="rId180" Type="http://schemas.openxmlformats.org/officeDocument/2006/relationships/image" Target="../media/image722.png"/><Relationship Id="rId215" Type="http://schemas.openxmlformats.org/officeDocument/2006/relationships/customXml" Target="../ink/ink759.xml"/><Relationship Id="rId236" Type="http://schemas.openxmlformats.org/officeDocument/2006/relationships/image" Target="../media/image750.png"/><Relationship Id="rId257" Type="http://schemas.openxmlformats.org/officeDocument/2006/relationships/customXml" Target="../ink/ink780.xml"/><Relationship Id="rId278" Type="http://schemas.openxmlformats.org/officeDocument/2006/relationships/image" Target="../media/image771.png"/><Relationship Id="rId401" Type="http://schemas.openxmlformats.org/officeDocument/2006/relationships/customXml" Target="../ink/ink852.xml"/><Relationship Id="rId422" Type="http://schemas.openxmlformats.org/officeDocument/2006/relationships/image" Target="../media/image843.png"/><Relationship Id="rId443" Type="http://schemas.openxmlformats.org/officeDocument/2006/relationships/customXml" Target="../ink/ink873.xml"/><Relationship Id="rId464" Type="http://schemas.openxmlformats.org/officeDocument/2006/relationships/image" Target="../media/image863.png"/><Relationship Id="rId303" Type="http://schemas.openxmlformats.org/officeDocument/2006/relationships/customXml" Target="../ink/ink803.xml"/><Relationship Id="rId42" Type="http://schemas.openxmlformats.org/officeDocument/2006/relationships/image" Target="../media/image654.png"/><Relationship Id="rId84" Type="http://schemas.openxmlformats.org/officeDocument/2006/relationships/image" Target="../media/image675.png"/><Relationship Id="rId138" Type="http://schemas.openxmlformats.org/officeDocument/2006/relationships/image" Target="../media/image702.png"/><Relationship Id="rId345" Type="http://schemas.openxmlformats.org/officeDocument/2006/relationships/customXml" Target="../ink/ink824.xml"/><Relationship Id="rId387" Type="http://schemas.openxmlformats.org/officeDocument/2006/relationships/customXml" Target="../ink/ink845.xml"/><Relationship Id="rId191" Type="http://schemas.openxmlformats.org/officeDocument/2006/relationships/customXml" Target="../ink/ink747.xml"/><Relationship Id="rId205" Type="http://schemas.openxmlformats.org/officeDocument/2006/relationships/customXml" Target="../ink/ink754.xml"/><Relationship Id="rId247" Type="http://schemas.openxmlformats.org/officeDocument/2006/relationships/customXml" Target="../ink/ink775.xml"/><Relationship Id="rId412" Type="http://schemas.openxmlformats.org/officeDocument/2006/relationships/image" Target="../media/image838.png"/><Relationship Id="rId107" Type="http://schemas.openxmlformats.org/officeDocument/2006/relationships/customXml" Target="../ink/ink705.xml"/><Relationship Id="rId289" Type="http://schemas.openxmlformats.org/officeDocument/2006/relationships/customXml" Target="../ink/ink796.xml"/><Relationship Id="rId454" Type="http://schemas.openxmlformats.org/officeDocument/2006/relationships/image" Target="../media/image859.png"/><Relationship Id="rId11" Type="http://schemas.openxmlformats.org/officeDocument/2006/relationships/customXml" Target="../ink/ink657.xml"/><Relationship Id="rId53" Type="http://schemas.openxmlformats.org/officeDocument/2006/relationships/customXml" Target="../ink/ink678.xml"/><Relationship Id="rId149" Type="http://schemas.openxmlformats.org/officeDocument/2006/relationships/customXml" Target="../ink/ink726.xml"/><Relationship Id="rId314" Type="http://schemas.openxmlformats.org/officeDocument/2006/relationships/image" Target="../media/image789.png"/><Relationship Id="rId356" Type="http://schemas.openxmlformats.org/officeDocument/2006/relationships/image" Target="../media/image810.png"/><Relationship Id="rId398" Type="http://schemas.openxmlformats.org/officeDocument/2006/relationships/image" Target="../media/image831.png"/><Relationship Id="rId95" Type="http://schemas.openxmlformats.org/officeDocument/2006/relationships/customXml" Target="../ink/ink699.xml"/><Relationship Id="rId160" Type="http://schemas.openxmlformats.org/officeDocument/2006/relationships/image" Target="../media/image713.png"/><Relationship Id="rId216" Type="http://schemas.openxmlformats.org/officeDocument/2006/relationships/image" Target="../media/image740.png"/><Relationship Id="rId423" Type="http://schemas.openxmlformats.org/officeDocument/2006/relationships/customXml" Target="../ink/ink863.xml"/><Relationship Id="rId258" Type="http://schemas.openxmlformats.org/officeDocument/2006/relationships/image" Target="../media/image761.png"/><Relationship Id="rId465" Type="http://schemas.openxmlformats.org/officeDocument/2006/relationships/customXml" Target="../ink/ink884.xml"/><Relationship Id="rId22" Type="http://schemas.openxmlformats.org/officeDocument/2006/relationships/image" Target="../media/image644.png"/><Relationship Id="rId64" Type="http://schemas.openxmlformats.org/officeDocument/2006/relationships/image" Target="../media/image665.png"/><Relationship Id="rId118" Type="http://schemas.openxmlformats.org/officeDocument/2006/relationships/image" Target="../media/image692.png"/><Relationship Id="rId325" Type="http://schemas.openxmlformats.org/officeDocument/2006/relationships/customXml" Target="../ink/ink814.xml"/><Relationship Id="rId367" Type="http://schemas.openxmlformats.org/officeDocument/2006/relationships/customXml" Target="../ink/ink835.xml"/><Relationship Id="rId171" Type="http://schemas.openxmlformats.org/officeDocument/2006/relationships/customXml" Target="../ink/ink737.xml"/><Relationship Id="rId227" Type="http://schemas.openxmlformats.org/officeDocument/2006/relationships/customXml" Target="../ink/ink765.xml"/><Relationship Id="rId269" Type="http://schemas.openxmlformats.org/officeDocument/2006/relationships/customXml" Target="../ink/ink786.xml"/><Relationship Id="rId434" Type="http://schemas.openxmlformats.org/officeDocument/2006/relationships/image" Target="../media/image849.png"/><Relationship Id="rId33" Type="http://schemas.openxmlformats.org/officeDocument/2006/relationships/customXml" Target="../ink/ink668.xml"/><Relationship Id="rId129" Type="http://schemas.openxmlformats.org/officeDocument/2006/relationships/customXml" Target="../ink/ink716.xml"/><Relationship Id="rId280" Type="http://schemas.openxmlformats.org/officeDocument/2006/relationships/image" Target="../media/image772.png"/><Relationship Id="rId336" Type="http://schemas.openxmlformats.org/officeDocument/2006/relationships/image" Target="../media/image800.png"/><Relationship Id="rId75" Type="http://schemas.openxmlformats.org/officeDocument/2006/relationships/customXml" Target="../ink/ink689.xml"/><Relationship Id="rId140" Type="http://schemas.openxmlformats.org/officeDocument/2006/relationships/image" Target="../media/image703.png"/><Relationship Id="rId182" Type="http://schemas.openxmlformats.org/officeDocument/2006/relationships/image" Target="../media/image723.png"/><Relationship Id="rId378" Type="http://schemas.openxmlformats.org/officeDocument/2006/relationships/image" Target="../media/image821.png"/><Relationship Id="rId403" Type="http://schemas.openxmlformats.org/officeDocument/2006/relationships/customXml" Target="../ink/ink853.xml"/><Relationship Id="rId6" Type="http://schemas.openxmlformats.org/officeDocument/2006/relationships/image" Target="../media/image636.png"/><Relationship Id="rId238" Type="http://schemas.openxmlformats.org/officeDocument/2006/relationships/image" Target="../media/image751.png"/><Relationship Id="rId445" Type="http://schemas.openxmlformats.org/officeDocument/2006/relationships/customXml" Target="../ink/ink874.xml"/><Relationship Id="rId291" Type="http://schemas.openxmlformats.org/officeDocument/2006/relationships/customXml" Target="../ink/ink797.xml"/><Relationship Id="rId305" Type="http://schemas.openxmlformats.org/officeDocument/2006/relationships/customXml" Target="../ink/ink804.xml"/><Relationship Id="rId347" Type="http://schemas.openxmlformats.org/officeDocument/2006/relationships/customXml" Target="../ink/ink825.xml"/><Relationship Id="rId44" Type="http://schemas.openxmlformats.org/officeDocument/2006/relationships/image" Target="../media/image655.png"/><Relationship Id="rId86" Type="http://schemas.openxmlformats.org/officeDocument/2006/relationships/image" Target="../media/image676.png"/><Relationship Id="rId151" Type="http://schemas.openxmlformats.org/officeDocument/2006/relationships/customXml" Target="../ink/ink727.xml"/><Relationship Id="rId389" Type="http://schemas.openxmlformats.org/officeDocument/2006/relationships/customXml" Target="../ink/ink846.xml"/><Relationship Id="rId193" Type="http://schemas.openxmlformats.org/officeDocument/2006/relationships/customXml" Target="../ink/ink748.xml"/><Relationship Id="rId207" Type="http://schemas.openxmlformats.org/officeDocument/2006/relationships/customXml" Target="../ink/ink755.xml"/><Relationship Id="rId249" Type="http://schemas.openxmlformats.org/officeDocument/2006/relationships/customXml" Target="../ink/ink776.xml"/><Relationship Id="rId414" Type="http://schemas.openxmlformats.org/officeDocument/2006/relationships/image" Target="../media/image839.png"/><Relationship Id="rId456" Type="http://schemas.openxmlformats.org/officeDocument/2006/relationships/image" Target="../media/image860.png"/><Relationship Id="rId13" Type="http://schemas.openxmlformats.org/officeDocument/2006/relationships/customXml" Target="../ink/ink658.xml"/><Relationship Id="rId109" Type="http://schemas.openxmlformats.org/officeDocument/2006/relationships/customXml" Target="../ink/ink706.xml"/><Relationship Id="rId260" Type="http://schemas.openxmlformats.org/officeDocument/2006/relationships/image" Target="../media/image762.png"/><Relationship Id="rId316" Type="http://schemas.openxmlformats.org/officeDocument/2006/relationships/image" Target="../media/image790.png"/><Relationship Id="rId55" Type="http://schemas.openxmlformats.org/officeDocument/2006/relationships/customXml" Target="../ink/ink679.xml"/><Relationship Id="rId97" Type="http://schemas.openxmlformats.org/officeDocument/2006/relationships/customXml" Target="../ink/ink700.xml"/><Relationship Id="rId120" Type="http://schemas.openxmlformats.org/officeDocument/2006/relationships/image" Target="../media/image693.png"/><Relationship Id="rId358" Type="http://schemas.openxmlformats.org/officeDocument/2006/relationships/image" Target="../media/image811.png"/><Relationship Id="rId162" Type="http://schemas.openxmlformats.org/officeDocument/2006/relationships/image" Target="../media/image74.png"/><Relationship Id="rId218" Type="http://schemas.openxmlformats.org/officeDocument/2006/relationships/image" Target="../media/image741.png"/><Relationship Id="rId425" Type="http://schemas.openxmlformats.org/officeDocument/2006/relationships/customXml" Target="../ink/ink864.xml"/><Relationship Id="rId467" Type="http://schemas.openxmlformats.org/officeDocument/2006/relationships/customXml" Target="../ink/ink885.xml"/><Relationship Id="rId271" Type="http://schemas.openxmlformats.org/officeDocument/2006/relationships/customXml" Target="../ink/ink787.xml"/><Relationship Id="rId24" Type="http://schemas.openxmlformats.org/officeDocument/2006/relationships/image" Target="../media/image645.png"/><Relationship Id="rId66" Type="http://schemas.openxmlformats.org/officeDocument/2006/relationships/image" Target="../media/image666.png"/><Relationship Id="rId131" Type="http://schemas.openxmlformats.org/officeDocument/2006/relationships/customXml" Target="../ink/ink717.xml"/><Relationship Id="rId327" Type="http://schemas.openxmlformats.org/officeDocument/2006/relationships/customXml" Target="../ink/ink815.xml"/><Relationship Id="rId369" Type="http://schemas.openxmlformats.org/officeDocument/2006/relationships/customXml" Target="../ink/ink836.xml"/><Relationship Id="rId173" Type="http://schemas.openxmlformats.org/officeDocument/2006/relationships/customXml" Target="../ink/ink738.xml"/><Relationship Id="rId229" Type="http://schemas.openxmlformats.org/officeDocument/2006/relationships/customXml" Target="../ink/ink766.xml"/><Relationship Id="rId380" Type="http://schemas.openxmlformats.org/officeDocument/2006/relationships/image" Target="../media/image822.png"/><Relationship Id="rId436" Type="http://schemas.openxmlformats.org/officeDocument/2006/relationships/image" Target="../media/image850.png"/><Relationship Id="rId240" Type="http://schemas.openxmlformats.org/officeDocument/2006/relationships/image" Target="../media/image752.png"/><Relationship Id="rId35" Type="http://schemas.openxmlformats.org/officeDocument/2006/relationships/customXml" Target="../ink/ink669.xml"/><Relationship Id="rId77" Type="http://schemas.openxmlformats.org/officeDocument/2006/relationships/customXml" Target="../ink/ink690.xml"/><Relationship Id="rId100" Type="http://schemas.openxmlformats.org/officeDocument/2006/relationships/image" Target="../media/image683.png"/><Relationship Id="rId282" Type="http://schemas.openxmlformats.org/officeDocument/2006/relationships/image" Target="../media/image773.png"/><Relationship Id="rId338" Type="http://schemas.openxmlformats.org/officeDocument/2006/relationships/image" Target="../media/image801.png"/><Relationship Id="rId8" Type="http://schemas.openxmlformats.org/officeDocument/2006/relationships/image" Target="../media/image637.png"/><Relationship Id="rId142" Type="http://schemas.openxmlformats.org/officeDocument/2006/relationships/image" Target="../media/image704.png"/><Relationship Id="rId184" Type="http://schemas.openxmlformats.org/officeDocument/2006/relationships/image" Target="../media/image724.png"/><Relationship Id="rId391" Type="http://schemas.openxmlformats.org/officeDocument/2006/relationships/customXml" Target="../ink/ink847.xml"/><Relationship Id="rId405" Type="http://schemas.openxmlformats.org/officeDocument/2006/relationships/customXml" Target="../ink/ink854.xml"/><Relationship Id="rId447" Type="http://schemas.openxmlformats.org/officeDocument/2006/relationships/customXml" Target="../ink/ink875.xml"/><Relationship Id="rId251" Type="http://schemas.openxmlformats.org/officeDocument/2006/relationships/customXml" Target="../ink/ink777.xml"/><Relationship Id="rId46" Type="http://schemas.openxmlformats.org/officeDocument/2006/relationships/image" Target="../media/image656.png"/><Relationship Id="rId293" Type="http://schemas.openxmlformats.org/officeDocument/2006/relationships/customXml" Target="../ink/ink798.xml"/><Relationship Id="rId307" Type="http://schemas.openxmlformats.org/officeDocument/2006/relationships/customXml" Target="../ink/ink805.xml"/><Relationship Id="rId349" Type="http://schemas.openxmlformats.org/officeDocument/2006/relationships/customXml" Target="../ink/ink826.xml"/><Relationship Id="rId88" Type="http://schemas.openxmlformats.org/officeDocument/2006/relationships/image" Target="../media/image677.png"/><Relationship Id="rId111" Type="http://schemas.openxmlformats.org/officeDocument/2006/relationships/customXml" Target="../ink/ink707.xml"/><Relationship Id="rId153" Type="http://schemas.openxmlformats.org/officeDocument/2006/relationships/customXml" Target="../ink/ink728.xml"/><Relationship Id="rId195" Type="http://schemas.openxmlformats.org/officeDocument/2006/relationships/customXml" Target="../ink/ink749.xml"/><Relationship Id="rId209" Type="http://schemas.openxmlformats.org/officeDocument/2006/relationships/customXml" Target="../ink/ink756.xml"/><Relationship Id="rId360" Type="http://schemas.openxmlformats.org/officeDocument/2006/relationships/image" Target="../media/image812.png"/><Relationship Id="rId416" Type="http://schemas.openxmlformats.org/officeDocument/2006/relationships/image" Target="../media/image840.png"/><Relationship Id="rId220" Type="http://schemas.openxmlformats.org/officeDocument/2006/relationships/image" Target="../media/image742.png"/><Relationship Id="rId458" Type="http://schemas.openxmlformats.org/officeDocument/2006/relationships/image" Target="../media/image861.png"/><Relationship Id="rId15" Type="http://schemas.openxmlformats.org/officeDocument/2006/relationships/customXml" Target="../ink/ink659.xml"/><Relationship Id="rId57" Type="http://schemas.openxmlformats.org/officeDocument/2006/relationships/customXml" Target="../ink/ink680.xml"/><Relationship Id="rId262" Type="http://schemas.openxmlformats.org/officeDocument/2006/relationships/image" Target="../media/image763.png"/><Relationship Id="rId318" Type="http://schemas.openxmlformats.org/officeDocument/2006/relationships/image" Target="../media/image791.png"/><Relationship Id="rId99" Type="http://schemas.openxmlformats.org/officeDocument/2006/relationships/customXml" Target="../ink/ink701.xml"/><Relationship Id="rId122" Type="http://schemas.openxmlformats.org/officeDocument/2006/relationships/image" Target="../media/image694.png"/><Relationship Id="rId164" Type="http://schemas.openxmlformats.org/officeDocument/2006/relationships/image" Target="../media/image714.png"/><Relationship Id="rId371" Type="http://schemas.openxmlformats.org/officeDocument/2006/relationships/customXml" Target="../ink/ink837.xml"/><Relationship Id="rId427" Type="http://schemas.openxmlformats.org/officeDocument/2006/relationships/customXml" Target="../ink/ink865.xml"/><Relationship Id="rId469" Type="http://schemas.openxmlformats.org/officeDocument/2006/relationships/customXml" Target="../ink/ink886.xml"/><Relationship Id="rId26" Type="http://schemas.openxmlformats.org/officeDocument/2006/relationships/image" Target="../media/image646.png"/><Relationship Id="rId231" Type="http://schemas.openxmlformats.org/officeDocument/2006/relationships/customXml" Target="../ink/ink767.xml"/><Relationship Id="rId273" Type="http://schemas.openxmlformats.org/officeDocument/2006/relationships/customXml" Target="../ink/ink788.xml"/><Relationship Id="rId329" Type="http://schemas.openxmlformats.org/officeDocument/2006/relationships/customXml" Target="../ink/ink816.xml"/><Relationship Id="rId68" Type="http://schemas.openxmlformats.org/officeDocument/2006/relationships/image" Target="../media/image667.png"/><Relationship Id="rId133" Type="http://schemas.openxmlformats.org/officeDocument/2006/relationships/customXml" Target="../ink/ink718.xml"/><Relationship Id="rId175" Type="http://schemas.openxmlformats.org/officeDocument/2006/relationships/customXml" Target="../ink/ink739.xml"/><Relationship Id="rId340" Type="http://schemas.openxmlformats.org/officeDocument/2006/relationships/image" Target="../media/image802.png"/><Relationship Id="rId200" Type="http://schemas.openxmlformats.org/officeDocument/2006/relationships/image" Target="../media/image732.png"/><Relationship Id="rId382" Type="http://schemas.openxmlformats.org/officeDocument/2006/relationships/image" Target="../media/image823.png"/><Relationship Id="rId438" Type="http://schemas.openxmlformats.org/officeDocument/2006/relationships/image" Target="../media/image851.png"/><Relationship Id="rId242" Type="http://schemas.openxmlformats.org/officeDocument/2006/relationships/image" Target="../media/image753.png"/><Relationship Id="rId284" Type="http://schemas.openxmlformats.org/officeDocument/2006/relationships/image" Target="../media/image774.png"/><Relationship Id="rId37" Type="http://schemas.openxmlformats.org/officeDocument/2006/relationships/customXml" Target="../ink/ink670.xml"/><Relationship Id="rId79" Type="http://schemas.openxmlformats.org/officeDocument/2006/relationships/customXml" Target="../ink/ink691.xml"/><Relationship Id="rId102" Type="http://schemas.openxmlformats.org/officeDocument/2006/relationships/image" Target="../media/image684.png"/><Relationship Id="rId144" Type="http://schemas.openxmlformats.org/officeDocument/2006/relationships/image" Target="../media/image705.png"/><Relationship Id="rId90" Type="http://schemas.openxmlformats.org/officeDocument/2006/relationships/image" Target="../media/image678.png"/><Relationship Id="rId186" Type="http://schemas.openxmlformats.org/officeDocument/2006/relationships/image" Target="../media/image725.png"/><Relationship Id="rId351" Type="http://schemas.openxmlformats.org/officeDocument/2006/relationships/customXml" Target="../ink/ink827.xml"/><Relationship Id="rId393" Type="http://schemas.openxmlformats.org/officeDocument/2006/relationships/customXml" Target="../ink/ink848.xml"/><Relationship Id="rId407" Type="http://schemas.openxmlformats.org/officeDocument/2006/relationships/customXml" Target="../ink/ink855.xml"/><Relationship Id="rId449" Type="http://schemas.openxmlformats.org/officeDocument/2006/relationships/customXml" Target="../ink/ink876.xml"/><Relationship Id="rId211" Type="http://schemas.openxmlformats.org/officeDocument/2006/relationships/customXml" Target="../ink/ink757.xml"/><Relationship Id="rId253" Type="http://schemas.openxmlformats.org/officeDocument/2006/relationships/customXml" Target="../ink/ink778.xml"/><Relationship Id="rId295" Type="http://schemas.openxmlformats.org/officeDocument/2006/relationships/customXml" Target="../ink/ink799.xml"/><Relationship Id="rId309" Type="http://schemas.openxmlformats.org/officeDocument/2006/relationships/customXml" Target="../ink/ink806.xml"/><Relationship Id="rId460" Type="http://schemas.openxmlformats.org/officeDocument/2006/relationships/image" Target="../media/image134.png"/><Relationship Id="rId48" Type="http://schemas.openxmlformats.org/officeDocument/2006/relationships/image" Target="../media/image657.png"/><Relationship Id="rId113" Type="http://schemas.openxmlformats.org/officeDocument/2006/relationships/customXml" Target="../ink/ink708.xml"/><Relationship Id="rId320" Type="http://schemas.openxmlformats.org/officeDocument/2006/relationships/image" Target="../media/image792.png"/><Relationship Id="rId155" Type="http://schemas.openxmlformats.org/officeDocument/2006/relationships/customXml" Target="../ink/ink729.xml"/><Relationship Id="rId197" Type="http://schemas.openxmlformats.org/officeDocument/2006/relationships/customXml" Target="../ink/ink750.xml"/><Relationship Id="rId362" Type="http://schemas.openxmlformats.org/officeDocument/2006/relationships/image" Target="../media/image813.png"/><Relationship Id="rId418" Type="http://schemas.openxmlformats.org/officeDocument/2006/relationships/image" Target="../media/image841.png"/><Relationship Id="rId222" Type="http://schemas.openxmlformats.org/officeDocument/2006/relationships/image" Target="../media/image743.png"/><Relationship Id="rId264" Type="http://schemas.openxmlformats.org/officeDocument/2006/relationships/image" Target="../media/image764.png"/><Relationship Id="rId17" Type="http://schemas.openxmlformats.org/officeDocument/2006/relationships/customXml" Target="../ink/ink660.xml"/><Relationship Id="rId59" Type="http://schemas.openxmlformats.org/officeDocument/2006/relationships/customXml" Target="../ink/ink681.xml"/><Relationship Id="rId124" Type="http://schemas.openxmlformats.org/officeDocument/2006/relationships/image" Target="../media/image695.png"/><Relationship Id="rId70" Type="http://schemas.openxmlformats.org/officeDocument/2006/relationships/image" Target="../media/image668.png"/><Relationship Id="rId166" Type="http://schemas.openxmlformats.org/officeDocument/2006/relationships/image" Target="../media/image715.png"/><Relationship Id="rId331" Type="http://schemas.openxmlformats.org/officeDocument/2006/relationships/customXml" Target="../ink/ink817.xml"/><Relationship Id="rId373" Type="http://schemas.openxmlformats.org/officeDocument/2006/relationships/customXml" Target="../ink/ink838.xml"/><Relationship Id="rId429" Type="http://schemas.openxmlformats.org/officeDocument/2006/relationships/customXml" Target="../ink/ink86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68.xml"/><Relationship Id="rId440" Type="http://schemas.openxmlformats.org/officeDocument/2006/relationships/image" Target="../media/image852.png"/><Relationship Id="rId28" Type="http://schemas.openxmlformats.org/officeDocument/2006/relationships/image" Target="../media/image647.png"/><Relationship Id="rId275" Type="http://schemas.openxmlformats.org/officeDocument/2006/relationships/customXml" Target="../ink/ink789.xml"/><Relationship Id="rId300" Type="http://schemas.openxmlformats.org/officeDocument/2006/relationships/image" Target="../media/image782.png"/><Relationship Id="rId81" Type="http://schemas.openxmlformats.org/officeDocument/2006/relationships/customXml" Target="../ink/ink692.xml"/><Relationship Id="rId135" Type="http://schemas.openxmlformats.org/officeDocument/2006/relationships/customXml" Target="../ink/ink719.xml"/><Relationship Id="rId177" Type="http://schemas.openxmlformats.org/officeDocument/2006/relationships/customXml" Target="../ink/ink740.xml"/><Relationship Id="rId342" Type="http://schemas.openxmlformats.org/officeDocument/2006/relationships/image" Target="../media/image803.png"/><Relationship Id="rId384" Type="http://schemas.openxmlformats.org/officeDocument/2006/relationships/image" Target="../media/image824.png"/><Relationship Id="rId202" Type="http://schemas.openxmlformats.org/officeDocument/2006/relationships/image" Target="../media/image733.png"/><Relationship Id="rId244" Type="http://schemas.openxmlformats.org/officeDocument/2006/relationships/image" Target="../media/image754.png"/><Relationship Id="rId39" Type="http://schemas.openxmlformats.org/officeDocument/2006/relationships/customXml" Target="../ink/ink671.xml"/><Relationship Id="rId286" Type="http://schemas.openxmlformats.org/officeDocument/2006/relationships/image" Target="../media/image775.png"/><Relationship Id="rId451" Type="http://schemas.openxmlformats.org/officeDocument/2006/relationships/customXml" Target="../ink/ink877.xml"/><Relationship Id="rId50" Type="http://schemas.openxmlformats.org/officeDocument/2006/relationships/image" Target="../media/image658.png"/><Relationship Id="rId104" Type="http://schemas.openxmlformats.org/officeDocument/2006/relationships/image" Target="../media/image685.png"/><Relationship Id="rId146" Type="http://schemas.openxmlformats.org/officeDocument/2006/relationships/image" Target="../media/image706.png"/><Relationship Id="rId188" Type="http://schemas.openxmlformats.org/officeDocument/2006/relationships/image" Target="../media/image726.png"/><Relationship Id="rId311" Type="http://schemas.openxmlformats.org/officeDocument/2006/relationships/customXml" Target="../ink/ink807.xml"/><Relationship Id="rId353" Type="http://schemas.openxmlformats.org/officeDocument/2006/relationships/customXml" Target="../ink/ink828.xml"/><Relationship Id="rId395" Type="http://schemas.openxmlformats.org/officeDocument/2006/relationships/customXml" Target="../ink/ink849.xml"/><Relationship Id="rId409" Type="http://schemas.openxmlformats.org/officeDocument/2006/relationships/customXml" Target="../ink/ink856.xml"/><Relationship Id="rId92" Type="http://schemas.openxmlformats.org/officeDocument/2006/relationships/image" Target="../media/image679.png"/><Relationship Id="rId213" Type="http://schemas.openxmlformats.org/officeDocument/2006/relationships/customXml" Target="../ink/ink758.xml"/><Relationship Id="rId420" Type="http://schemas.openxmlformats.org/officeDocument/2006/relationships/image" Target="../media/image842.png"/><Relationship Id="rId255" Type="http://schemas.openxmlformats.org/officeDocument/2006/relationships/customXml" Target="../ink/ink779.xml"/><Relationship Id="rId297" Type="http://schemas.openxmlformats.org/officeDocument/2006/relationships/customXml" Target="../ink/ink800.xml"/><Relationship Id="rId462" Type="http://schemas.openxmlformats.org/officeDocument/2006/relationships/image" Target="../media/image862.png"/><Relationship Id="rId115" Type="http://schemas.openxmlformats.org/officeDocument/2006/relationships/customXml" Target="../ink/ink709.xml"/><Relationship Id="rId157" Type="http://schemas.openxmlformats.org/officeDocument/2006/relationships/customXml" Target="../ink/ink730.xml"/><Relationship Id="rId322" Type="http://schemas.openxmlformats.org/officeDocument/2006/relationships/image" Target="../media/image793.png"/><Relationship Id="rId364" Type="http://schemas.openxmlformats.org/officeDocument/2006/relationships/image" Target="../media/image814.png"/><Relationship Id="rId61" Type="http://schemas.openxmlformats.org/officeDocument/2006/relationships/customXml" Target="../ink/ink682.xml"/><Relationship Id="rId199" Type="http://schemas.openxmlformats.org/officeDocument/2006/relationships/customXml" Target="../ink/ink7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9.png"/><Relationship Id="rId13" Type="http://schemas.openxmlformats.org/officeDocument/2006/relationships/customXml" Target="../ink/ink892.xml"/><Relationship Id="rId18" Type="http://schemas.openxmlformats.org/officeDocument/2006/relationships/image" Target="../media/image874.png"/><Relationship Id="rId26" Type="http://schemas.openxmlformats.org/officeDocument/2006/relationships/image" Target="../media/image878.png"/><Relationship Id="rId3" Type="http://schemas.openxmlformats.org/officeDocument/2006/relationships/customXml" Target="../ink/ink887.xml"/><Relationship Id="rId21" Type="http://schemas.openxmlformats.org/officeDocument/2006/relationships/customXml" Target="../ink/ink896.xml"/><Relationship Id="rId7" Type="http://schemas.openxmlformats.org/officeDocument/2006/relationships/customXml" Target="../ink/ink889.xml"/><Relationship Id="rId12" Type="http://schemas.openxmlformats.org/officeDocument/2006/relationships/image" Target="../media/image871.png"/><Relationship Id="rId17" Type="http://schemas.openxmlformats.org/officeDocument/2006/relationships/customXml" Target="../ink/ink894.xml"/><Relationship Id="rId25" Type="http://schemas.openxmlformats.org/officeDocument/2006/relationships/customXml" Target="../ink/ink89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73.png"/><Relationship Id="rId20" Type="http://schemas.openxmlformats.org/officeDocument/2006/relationships/image" Target="../media/image875.png"/><Relationship Id="rId29" Type="http://schemas.openxmlformats.org/officeDocument/2006/relationships/customXml" Target="../ink/ink9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8.png"/><Relationship Id="rId11" Type="http://schemas.openxmlformats.org/officeDocument/2006/relationships/customXml" Target="../ink/ink891.xml"/><Relationship Id="rId24" Type="http://schemas.openxmlformats.org/officeDocument/2006/relationships/image" Target="../media/image877.png"/><Relationship Id="rId5" Type="http://schemas.openxmlformats.org/officeDocument/2006/relationships/customXml" Target="../ink/ink888.xml"/><Relationship Id="rId15" Type="http://schemas.openxmlformats.org/officeDocument/2006/relationships/customXml" Target="../ink/ink893.xml"/><Relationship Id="rId23" Type="http://schemas.openxmlformats.org/officeDocument/2006/relationships/customXml" Target="../ink/ink897.xml"/><Relationship Id="rId28" Type="http://schemas.openxmlformats.org/officeDocument/2006/relationships/image" Target="../media/image879.png"/><Relationship Id="rId10" Type="http://schemas.openxmlformats.org/officeDocument/2006/relationships/image" Target="../media/image870.png"/><Relationship Id="rId19" Type="http://schemas.openxmlformats.org/officeDocument/2006/relationships/customXml" Target="../ink/ink895.xml"/><Relationship Id="rId4" Type="http://schemas.openxmlformats.org/officeDocument/2006/relationships/image" Target="../media/image867.png"/><Relationship Id="rId9" Type="http://schemas.openxmlformats.org/officeDocument/2006/relationships/customXml" Target="../ink/ink890.xml"/><Relationship Id="rId14" Type="http://schemas.openxmlformats.org/officeDocument/2006/relationships/image" Target="../media/image872.png"/><Relationship Id="rId22" Type="http://schemas.openxmlformats.org/officeDocument/2006/relationships/image" Target="../media/image876.png"/><Relationship Id="rId27" Type="http://schemas.openxmlformats.org/officeDocument/2006/relationships/customXml" Target="../ink/ink899.xml"/><Relationship Id="rId30" Type="http://schemas.openxmlformats.org/officeDocument/2006/relationships/image" Target="../media/image88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7.xml"/><Relationship Id="rId21" Type="http://schemas.openxmlformats.org/officeDocument/2006/relationships/customXml" Target="../ink/ink909.xml"/><Relationship Id="rId42" Type="http://schemas.openxmlformats.org/officeDocument/2006/relationships/image" Target="../media/image899.png"/><Relationship Id="rId63" Type="http://schemas.openxmlformats.org/officeDocument/2006/relationships/customXml" Target="../ink/ink930.xml"/><Relationship Id="rId84" Type="http://schemas.openxmlformats.org/officeDocument/2006/relationships/image" Target="../media/image920.png"/><Relationship Id="rId138" Type="http://schemas.openxmlformats.org/officeDocument/2006/relationships/image" Target="../media/image946.png"/><Relationship Id="rId159" Type="http://schemas.openxmlformats.org/officeDocument/2006/relationships/customXml" Target="../ink/ink978.xml"/><Relationship Id="rId170" Type="http://schemas.openxmlformats.org/officeDocument/2006/relationships/customXml" Target="../ink/ink984.xml"/><Relationship Id="rId191" Type="http://schemas.openxmlformats.org/officeDocument/2006/relationships/image" Target="../media/image972.png"/><Relationship Id="rId107" Type="http://schemas.openxmlformats.org/officeDocument/2006/relationships/customXml" Target="../ink/ink952.xml"/><Relationship Id="rId11" Type="http://schemas.openxmlformats.org/officeDocument/2006/relationships/customXml" Target="../ink/ink904.xml"/><Relationship Id="rId32" Type="http://schemas.openxmlformats.org/officeDocument/2006/relationships/image" Target="../media/image894.png"/><Relationship Id="rId53" Type="http://schemas.openxmlformats.org/officeDocument/2006/relationships/customXml" Target="../ink/ink925.xml"/><Relationship Id="rId74" Type="http://schemas.openxmlformats.org/officeDocument/2006/relationships/image" Target="../media/image915.png"/><Relationship Id="rId128" Type="http://schemas.openxmlformats.org/officeDocument/2006/relationships/image" Target="../media/image941.png"/><Relationship Id="rId149" Type="http://schemas.openxmlformats.org/officeDocument/2006/relationships/customXml" Target="../ink/ink973.xml"/><Relationship Id="rId5" Type="http://schemas.openxmlformats.org/officeDocument/2006/relationships/customXml" Target="../ink/ink901.xml"/><Relationship Id="rId95" Type="http://schemas.openxmlformats.org/officeDocument/2006/relationships/customXml" Target="../ink/ink946.xml"/><Relationship Id="rId160" Type="http://schemas.openxmlformats.org/officeDocument/2006/relationships/customXml" Target="../ink/ink979.xml"/><Relationship Id="rId181" Type="http://schemas.openxmlformats.org/officeDocument/2006/relationships/image" Target="../media/image967.png"/><Relationship Id="rId22" Type="http://schemas.openxmlformats.org/officeDocument/2006/relationships/image" Target="../media/image889.png"/><Relationship Id="rId43" Type="http://schemas.openxmlformats.org/officeDocument/2006/relationships/customXml" Target="../ink/ink920.xml"/><Relationship Id="rId64" Type="http://schemas.openxmlformats.org/officeDocument/2006/relationships/image" Target="../media/image910.png"/><Relationship Id="rId118" Type="http://schemas.openxmlformats.org/officeDocument/2006/relationships/image" Target="../media/image936.png"/><Relationship Id="rId139" Type="http://schemas.openxmlformats.org/officeDocument/2006/relationships/customXml" Target="../ink/ink968.xml"/><Relationship Id="rId85" Type="http://schemas.openxmlformats.org/officeDocument/2006/relationships/customXml" Target="../ink/ink941.xml"/><Relationship Id="rId150" Type="http://schemas.openxmlformats.org/officeDocument/2006/relationships/image" Target="../media/image952.png"/><Relationship Id="rId171" Type="http://schemas.openxmlformats.org/officeDocument/2006/relationships/image" Target="../media/image962.png"/><Relationship Id="rId192" Type="http://schemas.openxmlformats.org/officeDocument/2006/relationships/customXml" Target="../ink/ink995.xml"/><Relationship Id="rId12" Type="http://schemas.openxmlformats.org/officeDocument/2006/relationships/image" Target="../media/image884.png"/><Relationship Id="rId33" Type="http://schemas.openxmlformats.org/officeDocument/2006/relationships/customXml" Target="../ink/ink915.xml"/><Relationship Id="rId108" Type="http://schemas.openxmlformats.org/officeDocument/2006/relationships/image" Target="../media/image931.png"/><Relationship Id="rId129" Type="http://schemas.openxmlformats.org/officeDocument/2006/relationships/customXml" Target="../ink/ink963.xml"/><Relationship Id="rId54" Type="http://schemas.openxmlformats.org/officeDocument/2006/relationships/image" Target="../media/image905.png"/><Relationship Id="rId75" Type="http://schemas.openxmlformats.org/officeDocument/2006/relationships/customXml" Target="../ink/ink936.xml"/><Relationship Id="rId96" Type="http://schemas.openxmlformats.org/officeDocument/2006/relationships/image" Target="../media/image926.png"/><Relationship Id="rId140" Type="http://schemas.openxmlformats.org/officeDocument/2006/relationships/image" Target="../media/image947.png"/><Relationship Id="rId161" Type="http://schemas.openxmlformats.org/officeDocument/2006/relationships/image" Target="../media/image957.png"/><Relationship Id="rId182" Type="http://schemas.openxmlformats.org/officeDocument/2006/relationships/customXml" Target="../ink/ink990.xml"/><Relationship Id="rId6" Type="http://schemas.openxmlformats.org/officeDocument/2006/relationships/image" Target="../media/image881.png"/><Relationship Id="rId23" Type="http://schemas.openxmlformats.org/officeDocument/2006/relationships/customXml" Target="../ink/ink910.xml"/><Relationship Id="rId119" Type="http://schemas.openxmlformats.org/officeDocument/2006/relationships/customXml" Target="../ink/ink958.xml"/><Relationship Id="rId44" Type="http://schemas.openxmlformats.org/officeDocument/2006/relationships/image" Target="../media/image900.png"/><Relationship Id="rId65" Type="http://schemas.openxmlformats.org/officeDocument/2006/relationships/customXml" Target="../ink/ink931.xml"/><Relationship Id="rId86" Type="http://schemas.openxmlformats.org/officeDocument/2006/relationships/image" Target="../media/image921.png"/><Relationship Id="rId130" Type="http://schemas.openxmlformats.org/officeDocument/2006/relationships/image" Target="../media/image942.png"/><Relationship Id="rId151" Type="http://schemas.openxmlformats.org/officeDocument/2006/relationships/customXml" Target="../ink/ink974.xml"/><Relationship Id="rId172" Type="http://schemas.openxmlformats.org/officeDocument/2006/relationships/customXml" Target="../ink/ink985.xml"/><Relationship Id="rId193" Type="http://schemas.openxmlformats.org/officeDocument/2006/relationships/image" Target="../media/image973.png"/><Relationship Id="rId13" Type="http://schemas.openxmlformats.org/officeDocument/2006/relationships/customXml" Target="../ink/ink905.xml"/><Relationship Id="rId109" Type="http://schemas.openxmlformats.org/officeDocument/2006/relationships/customXml" Target="../ink/ink953.xml"/><Relationship Id="rId34" Type="http://schemas.openxmlformats.org/officeDocument/2006/relationships/image" Target="../media/image895.png"/><Relationship Id="rId50" Type="http://schemas.openxmlformats.org/officeDocument/2006/relationships/image" Target="../media/image903.png"/><Relationship Id="rId55" Type="http://schemas.openxmlformats.org/officeDocument/2006/relationships/customXml" Target="../ink/ink926.xml"/><Relationship Id="rId76" Type="http://schemas.openxmlformats.org/officeDocument/2006/relationships/image" Target="../media/image916.png"/><Relationship Id="rId97" Type="http://schemas.openxmlformats.org/officeDocument/2006/relationships/customXml" Target="../ink/ink947.xml"/><Relationship Id="rId104" Type="http://schemas.openxmlformats.org/officeDocument/2006/relationships/image" Target="../media/image930.png"/><Relationship Id="rId120" Type="http://schemas.openxmlformats.org/officeDocument/2006/relationships/image" Target="../media/image937.png"/><Relationship Id="rId125" Type="http://schemas.openxmlformats.org/officeDocument/2006/relationships/customXml" Target="../ink/ink961.xml"/><Relationship Id="rId141" Type="http://schemas.openxmlformats.org/officeDocument/2006/relationships/customXml" Target="../ink/ink969.xml"/><Relationship Id="rId146" Type="http://schemas.openxmlformats.org/officeDocument/2006/relationships/image" Target="../media/image950.png"/><Relationship Id="rId167" Type="http://schemas.openxmlformats.org/officeDocument/2006/relationships/image" Target="../media/image960.png"/><Relationship Id="rId188" Type="http://schemas.openxmlformats.org/officeDocument/2006/relationships/customXml" Target="../ink/ink993.xml"/><Relationship Id="rId7" Type="http://schemas.openxmlformats.org/officeDocument/2006/relationships/customXml" Target="../ink/ink902.xml"/><Relationship Id="rId71" Type="http://schemas.openxmlformats.org/officeDocument/2006/relationships/customXml" Target="../ink/ink934.xml"/><Relationship Id="rId92" Type="http://schemas.openxmlformats.org/officeDocument/2006/relationships/image" Target="../media/image924.png"/><Relationship Id="rId162" Type="http://schemas.openxmlformats.org/officeDocument/2006/relationships/customXml" Target="../ink/ink980.xml"/><Relationship Id="rId183" Type="http://schemas.openxmlformats.org/officeDocument/2006/relationships/image" Target="../media/image968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913.xml"/><Relationship Id="rId24" Type="http://schemas.openxmlformats.org/officeDocument/2006/relationships/image" Target="../media/image890.png"/><Relationship Id="rId40" Type="http://schemas.openxmlformats.org/officeDocument/2006/relationships/image" Target="../media/image898.png"/><Relationship Id="rId45" Type="http://schemas.openxmlformats.org/officeDocument/2006/relationships/customXml" Target="../ink/ink921.xml"/><Relationship Id="rId66" Type="http://schemas.openxmlformats.org/officeDocument/2006/relationships/image" Target="../media/image911.png"/><Relationship Id="rId87" Type="http://schemas.openxmlformats.org/officeDocument/2006/relationships/customXml" Target="../ink/ink942.xml"/><Relationship Id="rId110" Type="http://schemas.openxmlformats.org/officeDocument/2006/relationships/image" Target="../media/image932.png"/><Relationship Id="rId115" Type="http://schemas.openxmlformats.org/officeDocument/2006/relationships/customXml" Target="../ink/ink956.xml"/><Relationship Id="rId131" Type="http://schemas.openxmlformats.org/officeDocument/2006/relationships/customXml" Target="../ink/ink964.xml"/><Relationship Id="rId136" Type="http://schemas.openxmlformats.org/officeDocument/2006/relationships/image" Target="../media/image945.png"/><Relationship Id="rId157" Type="http://schemas.openxmlformats.org/officeDocument/2006/relationships/customXml" Target="../ink/ink977.xml"/><Relationship Id="rId178" Type="http://schemas.openxmlformats.org/officeDocument/2006/relationships/customXml" Target="../ink/ink988.xml"/><Relationship Id="rId61" Type="http://schemas.openxmlformats.org/officeDocument/2006/relationships/customXml" Target="../ink/ink929.xml"/><Relationship Id="rId82" Type="http://schemas.openxmlformats.org/officeDocument/2006/relationships/image" Target="../media/image919.png"/><Relationship Id="rId152" Type="http://schemas.openxmlformats.org/officeDocument/2006/relationships/image" Target="../media/image953.png"/><Relationship Id="rId173" Type="http://schemas.openxmlformats.org/officeDocument/2006/relationships/image" Target="../media/image963.png"/><Relationship Id="rId194" Type="http://schemas.openxmlformats.org/officeDocument/2006/relationships/customXml" Target="../ink/ink996.xml"/><Relationship Id="rId19" Type="http://schemas.openxmlformats.org/officeDocument/2006/relationships/customXml" Target="../ink/ink908.xml"/><Relationship Id="rId14" Type="http://schemas.openxmlformats.org/officeDocument/2006/relationships/image" Target="../media/image885.png"/><Relationship Id="rId30" Type="http://schemas.openxmlformats.org/officeDocument/2006/relationships/image" Target="../media/image893.png"/><Relationship Id="rId35" Type="http://schemas.openxmlformats.org/officeDocument/2006/relationships/customXml" Target="../ink/ink916.xml"/><Relationship Id="rId56" Type="http://schemas.openxmlformats.org/officeDocument/2006/relationships/image" Target="../media/image906.png"/><Relationship Id="rId77" Type="http://schemas.openxmlformats.org/officeDocument/2006/relationships/customXml" Target="../ink/ink937.xml"/><Relationship Id="rId100" Type="http://schemas.openxmlformats.org/officeDocument/2006/relationships/image" Target="../media/image928.png"/><Relationship Id="rId105" Type="http://schemas.openxmlformats.org/officeDocument/2006/relationships/customXml" Target="../ink/ink951.xml"/><Relationship Id="rId126" Type="http://schemas.openxmlformats.org/officeDocument/2006/relationships/image" Target="../media/image940.png"/><Relationship Id="rId147" Type="http://schemas.openxmlformats.org/officeDocument/2006/relationships/customXml" Target="../ink/ink972.xml"/><Relationship Id="rId168" Type="http://schemas.openxmlformats.org/officeDocument/2006/relationships/customXml" Target="../ink/ink983.xml"/><Relationship Id="rId8" Type="http://schemas.openxmlformats.org/officeDocument/2006/relationships/image" Target="../media/image882.png"/><Relationship Id="rId51" Type="http://schemas.openxmlformats.org/officeDocument/2006/relationships/customXml" Target="../ink/ink924.xml"/><Relationship Id="rId72" Type="http://schemas.openxmlformats.org/officeDocument/2006/relationships/image" Target="../media/image914.png"/><Relationship Id="rId93" Type="http://schemas.openxmlformats.org/officeDocument/2006/relationships/customXml" Target="../ink/ink945.xml"/><Relationship Id="rId98" Type="http://schemas.openxmlformats.org/officeDocument/2006/relationships/image" Target="../media/image927.png"/><Relationship Id="rId121" Type="http://schemas.openxmlformats.org/officeDocument/2006/relationships/customXml" Target="../ink/ink959.xml"/><Relationship Id="rId142" Type="http://schemas.openxmlformats.org/officeDocument/2006/relationships/image" Target="../media/image948.png"/><Relationship Id="rId163" Type="http://schemas.openxmlformats.org/officeDocument/2006/relationships/image" Target="../media/image958.png"/><Relationship Id="rId184" Type="http://schemas.openxmlformats.org/officeDocument/2006/relationships/customXml" Target="../ink/ink991.xml"/><Relationship Id="rId189" Type="http://schemas.openxmlformats.org/officeDocument/2006/relationships/image" Target="../media/image971.png"/><Relationship Id="rId3" Type="http://schemas.openxmlformats.org/officeDocument/2006/relationships/image" Target="NULL"/><Relationship Id="rId25" Type="http://schemas.openxmlformats.org/officeDocument/2006/relationships/customXml" Target="../ink/ink911.xml"/><Relationship Id="rId46" Type="http://schemas.openxmlformats.org/officeDocument/2006/relationships/image" Target="../media/image901.png"/><Relationship Id="rId67" Type="http://schemas.openxmlformats.org/officeDocument/2006/relationships/customXml" Target="../ink/ink932.xml"/><Relationship Id="rId116" Type="http://schemas.openxmlformats.org/officeDocument/2006/relationships/image" Target="../media/image935.png"/><Relationship Id="rId137" Type="http://schemas.openxmlformats.org/officeDocument/2006/relationships/customXml" Target="../ink/ink967.xml"/><Relationship Id="rId158" Type="http://schemas.openxmlformats.org/officeDocument/2006/relationships/image" Target="../media/image956.png"/><Relationship Id="rId20" Type="http://schemas.openxmlformats.org/officeDocument/2006/relationships/image" Target="../media/image888.png"/><Relationship Id="rId41" Type="http://schemas.openxmlformats.org/officeDocument/2006/relationships/customXml" Target="../ink/ink919.xml"/><Relationship Id="rId62" Type="http://schemas.openxmlformats.org/officeDocument/2006/relationships/image" Target="../media/image909.png"/><Relationship Id="rId83" Type="http://schemas.openxmlformats.org/officeDocument/2006/relationships/customXml" Target="../ink/ink940.xml"/><Relationship Id="rId88" Type="http://schemas.openxmlformats.org/officeDocument/2006/relationships/image" Target="../media/image922.png"/><Relationship Id="rId111" Type="http://schemas.openxmlformats.org/officeDocument/2006/relationships/customXml" Target="../ink/ink954.xml"/><Relationship Id="rId132" Type="http://schemas.openxmlformats.org/officeDocument/2006/relationships/image" Target="../media/image943.png"/><Relationship Id="rId153" Type="http://schemas.openxmlformats.org/officeDocument/2006/relationships/customXml" Target="../ink/ink975.xml"/><Relationship Id="rId174" Type="http://schemas.openxmlformats.org/officeDocument/2006/relationships/customXml" Target="../ink/ink986.xml"/><Relationship Id="rId179" Type="http://schemas.openxmlformats.org/officeDocument/2006/relationships/image" Target="../media/image966.png"/><Relationship Id="rId195" Type="http://schemas.openxmlformats.org/officeDocument/2006/relationships/image" Target="../media/image974.png"/><Relationship Id="rId190" Type="http://schemas.openxmlformats.org/officeDocument/2006/relationships/customXml" Target="../ink/ink994.xml"/><Relationship Id="rId15" Type="http://schemas.openxmlformats.org/officeDocument/2006/relationships/customXml" Target="../ink/ink906.xml"/><Relationship Id="rId36" Type="http://schemas.openxmlformats.org/officeDocument/2006/relationships/image" Target="../media/image896.png"/><Relationship Id="rId57" Type="http://schemas.openxmlformats.org/officeDocument/2006/relationships/customXml" Target="../ink/ink927.xml"/><Relationship Id="rId106" Type="http://schemas.openxmlformats.org/officeDocument/2006/relationships/image" Target="../media/image56.png"/><Relationship Id="rId127" Type="http://schemas.openxmlformats.org/officeDocument/2006/relationships/customXml" Target="../ink/ink962.xml"/><Relationship Id="rId10" Type="http://schemas.openxmlformats.org/officeDocument/2006/relationships/image" Target="../media/image883.png"/><Relationship Id="rId31" Type="http://schemas.openxmlformats.org/officeDocument/2006/relationships/customXml" Target="../ink/ink914.xml"/><Relationship Id="rId52" Type="http://schemas.openxmlformats.org/officeDocument/2006/relationships/image" Target="../media/image904.png"/><Relationship Id="rId73" Type="http://schemas.openxmlformats.org/officeDocument/2006/relationships/customXml" Target="../ink/ink935.xml"/><Relationship Id="rId78" Type="http://schemas.openxmlformats.org/officeDocument/2006/relationships/image" Target="../media/image917.png"/><Relationship Id="rId94" Type="http://schemas.openxmlformats.org/officeDocument/2006/relationships/image" Target="../media/image925.png"/><Relationship Id="rId99" Type="http://schemas.openxmlformats.org/officeDocument/2006/relationships/customXml" Target="../ink/ink948.xml"/><Relationship Id="rId101" Type="http://schemas.openxmlformats.org/officeDocument/2006/relationships/customXml" Target="../ink/ink949.xml"/><Relationship Id="rId122" Type="http://schemas.openxmlformats.org/officeDocument/2006/relationships/image" Target="../media/image938.png"/><Relationship Id="rId143" Type="http://schemas.openxmlformats.org/officeDocument/2006/relationships/customXml" Target="../ink/ink970.xml"/><Relationship Id="rId148" Type="http://schemas.openxmlformats.org/officeDocument/2006/relationships/image" Target="../media/image951.png"/><Relationship Id="rId164" Type="http://schemas.openxmlformats.org/officeDocument/2006/relationships/customXml" Target="../ink/ink981.xml"/><Relationship Id="rId169" Type="http://schemas.openxmlformats.org/officeDocument/2006/relationships/image" Target="../media/image961.png"/><Relationship Id="rId185" Type="http://schemas.openxmlformats.org/officeDocument/2006/relationships/image" Target="../media/image969.png"/><Relationship Id="rId4" Type="http://schemas.openxmlformats.org/officeDocument/2006/relationships/image" Target="NULL"/><Relationship Id="rId9" Type="http://schemas.openxmlformats.org/officeDocument/2006/relationships/customXml" Target="../ink/ink903.xml"/><Relationship Id="rId180" Type="http://schemas.openxmlformats.org/officeDocument/2006/relationships/customXml" Target="../ink/ink989.xml"/><Relationship Id="rId26" Type="http://schemas.openxmlformats.org/officeDocument/2006/relationships/image" Target="../media/image891.png"/><Relationship Id="rId47" Type="http://schemas.openxmlformats.org/officeDocument/2006/relationships/customXml" Target="../ink/ink922.xml"/><Relationship Id="rId68" Type="http://schemas.openxmlformats.org/officeDocument/2006/relationships/image" Target="../media/image912.png"/><Relationship Id="rId89" Type="http://schemas.openxmlformats.org/officeDocument/2006/relationships/customXml" Target="../ink/ink943.xml"/><Relationship Id="rId112" Type="http://schemas.openxmlformats.org/officeDocument/2006/relationships/image" Target="../media/image933.png"/><Relationship Id="rId133" Type="http://schemas.openxmlformats.org/officeDocument/2006/relationships/customXml" Target="../ink/ink965.xml"/><Relationship Id="rId154" Type="http://schemas.openxmlformats.org/officeDocument/2006/relationships/image" Target="../media/image954.png"/><Relationship Id="rId175" Type="http://schemas.openxmlformats.org/officeDocument/2006/relationships/image" Target="../media/image964.png"/><Relationship Id="rId16" Type="http://schemas.openxmlformats.org/officeDocument/2006/relationships/image" Target="../media/image886.png"/><Relationship Id="rId37" Type="http://schemas.openxmlformats.org/officeDocument/2006/relationships/customXml" Target="../ink/ink917.xml"/><Relationship Id="rId58" Type="http://schemas.openxmlformats.org/officeDocument/2006/relationships/image" Target="../media/image907.png"/><Relationship Id="rId79" Type="http://schemas.openxmlformats.org/officeDocument/2006/relationships/customXml" Target="../ink/ink938.xml"/><Relationship Id="rId102" Type="http://schemas.openxmlformats.org/officeDocument/2006/relationships/image" Target="../media/image929.png"/><Relationship Id="rId123" Type="http://schemas.openxmlformats.org/officeDocument/2006/relationships/customXml" Target="../ink/ink960.xml"/><Relationship Id="rId144" Type="http://schemas.openxmlformats.org/officeDocument/2006/relationships/image" Target="../media/image949.png"/><Relationship Id="rId90" Type="http://schemas.openxmlformats.org/officeDocument/2006/relationships/image" Target="../media/image923.png"/><Relationship Id="rId165" Type="http://schemas.openxmlformats.org/officeDocument/2006/relationships/image" Target="../media/image959.png"/><Relationship Id="rId186" Type="http://schemas.openxmlformats.org/officeDocument/2006/relationships/customXml" Target="../ink/ink992.xml"/><Relationship Id="rId27" Type="http://schemas.openxmlformats.org/officeDocument/2006/relationships/customXml" Target="../ink/ink912.xml"/><Relationship Id="rId48" Type="http://schemas.openxmlformats.org/officeDocument/2006/relationships/image" Target="../media/image902.png"/><Relationship Id="rId69" Type="http://schemas.openxmlformats.org/officeDocument/2006/relationships/customXml" Target="../ink/ink933.xml"/><Relationship Id="rId113" Type="http://schemas.openxmlformats.org/officeDocument/2006/relationships/customXml" Target="../ink/ink955.xml"/><Relationship Id="rId134" Type="http://schemas.openxmlformats.org/officeDocument/2006/relationships/image" Target="../media/image944.png"/><Relationship Id="rId80" Type="http://schemas.openxmlformats.org/officeDocument/2006/relationships/image" Target="../media/image918.png"/><Relationship Id="rId155" Type="http://schemas.openxmlformats.org/officeDocument/2006/relationships/customXml" Target="../ink/ink976.xml"/><Relationship Id="rId176" Type="http://schemas.openxmlformats.org/officeDocument/2006/relationships/customXml" Target="../ink/ink987.xml"/><Relationship Id="rId17" Type="http://schemas.openxmlformats.org/officeDocument/2006/relationships/customXml" Target="../ink/ink907.xml"/><Relationship Id="rId38" Type="http://schemas.openxmlformats.org/officeDocument/2006/relationships/image" Target="../media/image897.png"/><Relationship Id="rId59" Type="http://schemas.openxmlformats.org/officeDocument/2006/relationships/customXml" Target="../ink/ink928.xml"/><Relationship Id="rId103" Type="http://schemas.openxmlformats.org/officeDocument/2006/relationships/customXml" Target="../ink/ink950.xml"/><Relationship Id="rId124" Type="http://schemas.openxmlformats.org/officeDocument/2006/relationships/image" Target="../media/image939.png"/><Relationship Id="rId70" Type="http://schemas.openxmlformats.org/officeDocument/2006/relationships/image" Target="../media/image913.png"/><Relationship Id="rId91" Type="http://schemas.openxmlformats.org/officeDocument/2006/relationships/customXml" Target="../ink/ink944.xml"/><Relationship Id="rId145" Type="http://schemas.openxmlformats.org/officeDocument/2006/relationships/customXml" Target="../ink/ink971.xml"/><Relationship Id="rId166" Type="http://schemas.openxmlformats.org/officeDocument/2006/relationships/customXml" Target="../ink/ink982.xml"/><Relationship Id="rId187" Type="http://schemas.openxmlformats.org/officeDocument/2006/relationships/image" Target="../media/image97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892.png"/><Relationship Id="rId49" Type="http://schemas.openxmlformats.org/officeDocument/2006/relationships/customXml" Target="../ink/ink923.xml"/><Relationship Id="rId114" Type="http://schemas.openxmlformats.org/officeDocument/2006/relationships/image" Target="../media/image934.png"/><Relationship Id="rId60" Type="http://schemas.openxmlformats.org/officeDocument/2006/relationships/image" Target="../media/image908.png"/><Relationship Id="rId81" Type="http://schemas.openxmlformats.org/officeDocument/2006/relationships/customXml" Target="../ink/ink939.xml"/><Relationship Id="rId135" Type="http://schemas.openxmlformats.org/officeDocument/2006/relationships/customXml" Target="../ink/ink966.xml"/><Relationship Id="rId156" Type="http://schemas.openxmlformats.org/officeDocument/2006/relationships/image" Target="../media/image955.png"/><Relationship Id="rId177" Type="http://schemas.openxmlformats.org/officeDocument/2006/relationships/image" Target="../media/image965.png"/><Relationship Id="rId18" Type="http://schemas.openxmlformats.org/officeDocument/2006/relationships/image" Target="../media/image887.png"/><Relationship Id="rId39" Type="http://schemas.openxmlformats.org/officeDocument/2006/relationships/customXml" Target="../ink/ink9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7458"/>
            <a:ext cx="12094029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Scrappage Allowance 2009 (Germany): Increase of government expenditure 5 Bil.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401346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/>
              <a:t>Source: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258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Real economic growth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" name="Freihand 2047"/>
              <p14:cNvContentPartPr/>
              <p14:nvPr/>
            </p14:nvContentPartPr>
            <p14:xfrm>
              <a:off x="9295023" y="7538712"/>
              <a:ext cx="381240" cy="174960"/>
            </p14:xfrm>
          </p:contentPart>
        </mc:Choice>
        <mc:Fallback xmlns="">
          <p:pic>
            <p:nvPicPr>
              <p:cNvPr id="2048" name="Freihand 20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78103" y="7521792"/>
                <a:ext cx="4150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65" name="Freihand 2064"/>
              <p14:cNvContentPartPr/>
              <p14:nvPr/>
            </p14:nvContentPartPr>
            <p14:xfrm>
              <a:off x="2165583" y="728592"/>
              <a:ext cx="3165120" cy="1420920"/>
            </p14:xfrm>
          </p:contentPart>
        </mc:Choice>
        <mc:Fallback xmlns="">
          <p:pic>
            <p:nvPicPr>
              <p:cNvPr id="2065" name="Freihand 20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9383" y="713112"/>
                <a:ext cx="3197880" cy="144936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5FA3A5-EC0C-6718-FE82-1536480921EF}"/>
              </a:ext>
            </a:extLst>
          </p:cNvPr>
          <p:cNvSpPr txBox="1"/>
          <p:nvPr/>
        </p:nvSpPr>
        <p:spPr>
          <a:xfrm>
            <a:off x="2383972" y="2879311"/>
            <a:ext cx="2307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/>
              <a:t>Incoming orders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7A3A3F7-2203-F20D-E204-68FE20DFDFC9}"/>
                  </a:ext>
                </a:extLst>
              </p14:cNvPr>
              <p14:cNvContentPartPr/>
              <p14:nvPr/>
            </p14:nvContentPartPr>
            <p14:xfrm>
              <a:off x="1420714" y="497901"/>
              <a:ext cx="3173400" cy="1530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7A3A3F7-2203-F20D-E204-68FE20DFDF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2074" y="488901"/>
                <a:ext cx="319104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E866EC7-831D-FCCB-C48A-F3F0703D19CB}"/>
              </a:ext>
            </a:extLst>
          </p:cNvPr>
          <p:cNvGrpSpPr/>
          <p:nvPr/>
        </p:nvGrpSpPr>
        <p:grpSpPr>
          <a:xfrm>
            <a:off x="1404154" y="2075421"/>
            <a:ext cx="2197440" cy="415800"/>
            <a:chOff x="1404154" y="2075421"/>
            <a:chExt cx="219744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89F644C-F501-F7D4-D153-CBED1B9F5E1B}"/>
                    </a:ext>
                  </a:extLst>
                </p14:cNvPr>
                <p14:cNvContentPartPr/>
                <p14:nvPr/>
              </p14:nvContentPartPr>
              <p14:xfrm>
                <a:off x="1404154" y="2125461"/>
                <a:ext cx="160920" cy="200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89F644C-F501-F7D4-D153-CBED1B9F5E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95514" y="2116461"/>
                  <a:ext cx="178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A9DA674-A9B7-6CAD-77F5-A043C5504985}"/>
                    </a:ext>
                  </a:extLst>
                </p14:cNvPr>
                <p14:cNvContentPartPr/>
                <p14:nvPr/>
              </p14:nvContentPartPr>
              <p14:xfrm>
                <a:off x="1741114" y="2184501"/>
                <a:ext cx="117000" cy="306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A9DA674-A9B7-6CAD-77F5-A043C55049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32114" y="2175861"/>
                  <a:ext cx="134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CA8A832-2F13-DC63-46D0-D99CB08DCFE3}"/>
                    </a:ext>
                  </a:extLst>
                </p14:cNvPr>
                <p14:cNvContentPartPr/>
                <p14:nvPr/>
              </p14:nvContentPartPr>
              <p14:xfrm>
                <a:off x="1883314" y="2216901"/>
                <a:ext cx="143280" cy="81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CA8A832-2F13-DC63-46D0-D99CB08DCF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74314" y="2207901"/>
                  <a:ext cx="160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813F42-C35A-0516-B4ED-749A06E2FFB8}"/>
                    </a:ext>
                  </a:extLst>
                </p14:cNvPr>
                <p14:cNvContentPartPr/>
                <p14:nvPr/>
              </p14:nvContentPartPr>
              <p14:xfrm>
                <a:off x="2039194" y="2223381"/>
                <a:ext cx="198360" cy="68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3813F42-C35A-0516-B4ED-749A06E2FF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0554" y="2214381"/>
                  <a:ext cx="216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E3DECD-2009-7DF8-F195-D31F7EFFA682}"/>
                    </a:ext>
                  </a:extLst>
                </p14:cNvPr>
                <p14:cNvContentPartPr/>
                <p14:nvPr/>
              </p14:nvContentPartPr>
              <p14:xfrm>
                <a:off x="2405674" y="2075421"/>
                <a:ext cx="237600" cy="208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E3DECD-2009-7DF8-F195-D31F7EFFA6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96674" y="2066781"/>
                  <a:ext cx="255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1841846-880A-F6BB-06B4-91389486B59C}"/>
                    </a:ext>
                  </a:extLst>
                </p14:cNvPr>
                <p14:cNvContentPartPr/>
                <p14:nvPr/>
              </p14:nvContentPartPr>
              <p14:xfrm>
                <a:off x="2677834" y="2117541"/>
                <a:ext cx="122400" cy="152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1841846-880A-F6BB-06B4-91389486B5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69194" y="2108901"/>
                  <a:ext cx="140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0767306-0DD7-41C1-7FFC-F1DE3D4FB147}"/>
                    </a:ext>
                  </a:extLst>
                </p14:cNvPr>
                <p14:cNvContentPartPr/>
                <p14:nvPr/>
              </p14:nvContentPartPr>
              <p14:xfrm>
                <a:off x="3019114" y="2189901"/>
                <a:ext cx="123480" cy="95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0767306-0DD7-41C1-7FFC-F1DE3D4FB1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10114" y="2180901"/>
                  <a:ext cx="141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B5294A5-110F-959B-4CE0-BB837B82A1F9}"/>
                    </a:ext>
                  </a:extLst>
                </p14:cNvPr>
                <p14:cNvContentPartPr/>
                <p14:nvPr/>
              </p14:nvContentPartPr>
              <p14:xfrm>
                <a:off x="3154474" y="2209341"/>
                <a:ext cx="302760" cy="84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B5294A5-110F-959B-4CE0-BB837B82A1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45834" y="2200701"/>
                  <a:ext cx="320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F672272-4F92-9EDB-B81B-0E7EB13C58AA}"/>
                    </a:ext>
                  </a:extLst>
                </p14:cNvPr>
                <p14:cNvContentPartPr/>
                <p14:nvPr/>
              </p14:nvContentPartPr>
              <p14:xfrm>
                <a:off x="3430594" y="2170821"/>
                <a:ext cx="171000" cy="115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F672272-4F92-9EDB-B81B-0E7EB13C58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1594" y="2162181"/>
                  <a:ext cx="18864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7769014-3BB1-89C2-3391-F7D2FE0BE237}"/>
                  </a:ext>
                </a:extLst>
              </p14:cNvPr>
              <p14:cNvContentPartPr/>
              <p14:nvPr/>
            </p14:nvContentPartPr>
            <p14:xfrm>
              <a:off x="8503714" y="491421"/>
              <a:ext cx="2395440" cy="489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7769014-3BB1-89C2-3391-F7D2FE0BE23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94714" y="482421"/>
                <a:ext cx="24130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FFDA633-9B5F-A6E5-C86C-E6C654483659}"/>
                  </a:ext>
                </a:extLst>
              </p14:cNvPr>
              <p14:cNvContentPartPr/>
              <p14:nvPr/>
            </p14:nvContentPartPr>
            <p14:xfrm>
              <a:off x="8511994" y="-23739"/>
              <a:ext cx="2523960" cy="6199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FFDA633-9B5F-A6E5-C86C-E6C65448365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03354" y="-32739"/>
                <a:ext cx="2541600" cy="6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153597" y="5622001"/>
            <a:ext cx="121058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𝐸𝑥𝑝𝑒𝑛𝑑𝑖𝑡𝑢𝑟𝑒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 smtClean="0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543758" y="4093615"/>
                <a:ext cx="1830833" cy="8461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increase</m:t>
                      </m:r>
                      <m: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of</m:t>
                      </m:r>
                      <m: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governemnt</m:t>
                      </m:r>
                    </m:oMath>
                  </m:oMathPara>
                </a14:m>
                <a:endParaRPr lang="de-DE" sz="1633" b="0" i="0">
                  <a:latin typeface="Cambria Math" panose="02040503050406030204" pitchFamily="18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expenditure</m:t>
                      </m:r>
                    </m:oMath>
                  </m:oMathPara>
                </a14:m>
                <a:endParaRPr lang="de-DE" sz="1633" b="0" i="0">
                  <a:latin typeface="Cambria Math" panose="02040503050406030204" pitchFamily="18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58" y="4093615"/>
                <a:ext cx="1830833" cy="846194"/>
              </a:xfrm>
              <a:prstGeom prst="rect">
                <a:avLst/>
              </a:prstGeom>
              <a:blipFill>
                <a:blip r:embed="rId4"/>
                <a:stretch>
                  <a:fillRect r="-239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8"/>
              <p:cNvSpPr txBox="1"/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3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91388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/>
                  <a:t>Multiplicator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91388" cy="455638"/>
              </a:xfrm>
              <a:prstGeom prst="rect">
                <a:avLst/>
              </a:prstGeom>
              <a:blipFill>
                <a:blip r:embed="rId7"/>
                <a:stretch>
                  <a:fillRect l="-1000" b="-125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38" name="Right Brace 29"/>
          <p:cNvSpPr/>
          <p:nvPr/>
        </p:nvSpPr>
        <p:spPr>
          <a:xfrm rot="10800000">
            <a:off x="2816107" y="4221241"/>
            <a:ext cx="261297" cy="653244"/>
          </a:xfrm>
          <a:prstGeom prst="rightBrace">
            <a:avLst>
              <a:gd name="adj1" fmla="val 8333"/>
              <a:gd name="adj2" fmla="val 5185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8E04C774-493E-8C5E-0C25-C907E2591A50}"/>
              </a:ext>
            </a:extLst>
          </p:cNvPr>
          <p:cNvSpPr txBox="1"/>
          <p:nvPr/>
        </p:nvSpPr>
        <p:spPr>
          <a:xfrm>
            <a:off x="1448985" y="1542942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/>
      <p:bldP spid="28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Multiplier effect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11464444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External increase of demand, increase of government expenditure of </a:t>
            </a:r>
            <a:r>
              <a:rPr lang="de-DE" sz="2000" dirty="0">
                <a:solidFill>
                  <a:srgbClr val="000000"/>
                </a:solidFill>
              </a:rPr>
              <a:t>∆G = </a:t>
            </a:r>
            <a:r>
              <a:rPr lang="de-DE" sz="2000">
                <a:solidFill>
                  <a:srgbClr val="000000"/>
                </a:solidFill>
              </a:rPr>
              <a:t>5 and marginal propensity to consum of 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</a:t>
            </a:r>
            <a:r>
              <a:rPr lang="de-DE" sz="2000">
                <a:solidFill>
                  <a:srgbClr val="000000"/>
                </a:solidFill>
              </a:rPr>
              <a:t>0,9: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 additional government consumption ∆G increases directly income Y bei ∆Y</a:t>
            </a:r>
            <a:r>
              <a:rPr lang="de-DE" sz="2000" baseline="-25000">
                <a:solidFill>
                  <a:srgbClr val="000000"/>
                </a:solidFill>
              </a:rPr>
              <a:t>1</a:t>
            </a:r>
            <a:r>
              <a:rPr lang="de-DE" sz="2000">
                <a:solidFill>
                  <a:srgbClr val="000000"/>
                </a:solidFill>
              </a:rPr>
              <a:t>= ∆G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(Government expenditure) Multiplier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Multiplier: How much increases one variable, if another variable increase by one unit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Government expenditure Multiplier:</a:t>
            </a:r>
            <a:endParaRPr lang="de-DE" sz="2400" u="sng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Change of equilibrium income, of governement expenditure increases by one unit.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Multiplier effect (example)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8359697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equlibrium income?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Change in equilibrium income, if governement expenditure increades by 100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the government expenditure multiplier?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Consequences of Keynesian economics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Disequilibria over time are possible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is too low in order to fully utilize labor force.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→ Permant high unemployment level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exceeds the capacity of production.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 → Economy is overheating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Especially full employment is not reached via a euqilibrium process, but can only be reached within a specific parameter constellation of the Economy → the Economy needs external interference!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69472D-9B81-C748-378F-13BF3602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63" y="752212"/>
            <a:ext cx="4584589" cy="2755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C7F89A-74B2-259E-4D12-8B817593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4" y="3507844"/>
            <a:ext cx="4584589" cy="275563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5B417EA-65A8-BF6A-2ABE-2A8F40FE2AC0}"/>
              </a:ext>
            </a:extLst>
          </p:cNvPr>
          <p:cNvSpPr txBox="1"/>
          <p:nvPr/>
        </p:nvSpPr>
        <p:spPr>
          <a:xfrm>
            <a:off x="7874054" y="149629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USA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70FB0C7-6E11-7B70-9223-0E64465E0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422" y="3507844"/>
            <a:ext cx="4584589" cy="27556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0AEB834-6751-FF8D-6043-2AA874883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422" y="752213"/>
            <a:ext cx="4584589" cy="27556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E2F2810-D0BD-ADBA-9D2D-477771C146D4}"/>
              </a:ext>
            </a:extLst>
          </p:cNvPr>
          <p:cNvSpPr txBox="1"/>
          <p:nvPr/>
        </p:nvSpPr>
        <p:spPr>
          <a:xfrm>
            <a:off x="2157669" y="149629"/>
            <a:ext cx="104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Germany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3CE57B4-E574-386A-180F-C301920266EE}"/>
                  </a:ext>
                </a:extLst>
              </p14:cNvPr>
              <p14:cNvContentPartPr/>
              <p14:nvPr/>
            </p14:nvContentPartPr>
            <p14:xfrm>
              <a:off x="166834" y="2220868"/>
              <a:ext cx="7560" cy="7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3CE57B4-E574-386A-180F-C301920266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834" y="2211868"/>
                <a:ext cx="25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99E8DA5-21F1-6865-DB5D-8048EE4259CB}"/>
                  </a:ext>
                </a:extLst>
              </p14:cNvPr>
              <p14:cNvContentPartPr/>
              <p14:nvPr/>
            </p14:nvContentPartPr>
            <p14:xfrm>
              <a:off x="9137693" y="6046348"/>
              <a:ext cx="141120" cy="2296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99E8DA5-21F1-6865-DB5D-8048EE4259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28693" y="6037708"/>
                <a:ext cx="1587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604A615-EA40-4C6B-B706-4A07531A643D}"/>
                  </a:ext>
                </a:extLst>
              </p14:cNvPr>
              <p14:cNvContentPartPr/>
              <p14:nvPr/>
            </p14:nvContentPartPr>
            <p14:xfrm>
              <a:off x="9364493" y="6054628"/>
              <a:ext cx="29160" cy="1580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604A615-EA40-4C6B-B706-4A07531A64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55853" y="6045988"/>
                <a:ext cx="46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375611B-6AFE-8631-C991-FF1D861A4A01}"/>
                  </a:ext>
                </a:extLst>
              </p14:cNvPr>
              <p14:cNvContentPartPr/>
              <p14:nvPr/>
            </p14:nvContentPartPr>
            <p14:xfrm>
              <a:off x="9426053" y="5845108"/>
              <a:ext cx="157680" cy="3286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375611B-6AFE-8631-C991-FF1D861A4A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17053" y="5836468"/>
                <a:ext cx="175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9EAC7C19-1132-001E-7B3C-BF787EC59499}"/>
                  </a:ext>
                </a:extLst>
              </p14:cNvPr>
              <p14:cNvContentPartPr/>
              <p14:nvPr/>
            </p14:nvContentPartPr>
            <p14:xfrm>
              <a:off x="9667253" y="5917468"/>
              <a:ext cx="15120" cy="2181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9EAC7C19-1132-001E-7B3C-BF787EC594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58253" y="5908468"/>
                <a:ext cx="32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7613760-9526-EFAF-CE91-9A24DDE1CEE5}"/>
                  </a:ext>
                </a:extLst>
              </p14:cNvPr>
              <p14:cNvContentPartPr/>
              <p14:nvPr/>
            </p14:nvContentPartPr>
            <p14:xfrm>
              <a:off x="9802973" y="5912428"/>
              <a:ext cx="108000" cy="2307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7613760-9526-EFAF-CE91-9A24DDE1CE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93973" y="5903428"/>
                <a:ext cx="125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8A0E1F9-F84A-FF12-6219-EA93C847EBED}"/>
                  </a:ext>
                </a:extLst>
              </p14:cNvPr>
              <p14:cNvContentPartPr/>
              <p14:nvPr/>
            </p14:nvContentPartPr>
            <p14:xfrm>
              <a:off x="10040213" y="6074068"/>
              <a:ext cx="84600" cy="118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8A0E1F9-F84A-FF12-6219-EA93C847EBE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31213" y="6065068"/>
                <a:ext cx="102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B377A81-9785-F472-1CBF-3D8141405761}"/>
                  </a:ext>
                </a:extLst>
              </p14:cNvPr>
              <p14:cNvContentPartPr/>
              <p14:nvPr/>
            </p14:nvContentPartPr>
            <p14:xfrm>
              <a:off x="10235333" y="5976148"/>
              <a:ext cx="80640" cy="1432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B377A81-9785-F472-1CBF-3D814140576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26333" y="5967148"/>
                <a:ext cx="982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4BE8415-E088-A9E1-0F5C-21BCE7589048}"/>
                  </a:ext>
                </a:extLst>
              </p14:cNvPr>
              <p14:cNvContentPartPr/>
              <p14:nvPr/>
            </p14:nvContentPartPr>
            <p14:xfrm>
              <a:off x="10346573" y="5980828"/>
              <a:ext cx="262080" cy="1162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4BE8415-E088-A9E1-0F5C-21BCE75890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37573" y="5972188"/>
                <a:ext cx="279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5BBD931-02D9-90DD-6FB4-2029B33D201D}"/>
                  </a:ext>
                </a:extLst>
              </p14:cNvPr>
              <p14:cNvContentPartPr/>
              <p14:nvPr/>
            </p14:nvContentPartPr>
            <p14:xfrm>
              <a:off x="10720253" y="5948428"/>
              <a:ext cx="87480" cy="889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5BBD931-02D9-90DD-6FB4-2029B33D201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11253" y="5939428"/>
                <a:ext cx="1051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D37D5D0-6CE7-31A2-B5E9-AF2DE060CEC8}"/>
                  </a:ext>
                </a:extLst>
              </p14:cNvPr>
              <p14:cNvContentPartPr/>
              <p14:nvPr/>
            </p14:nvContentPartPr>
            <p14:xfrm>
              <a:off x="9199973" y="6405628"/>
              <a:ext cx="126720" cy="1479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D37D5D0-6CE7-31A2-B5E9-AF2DE060CE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90973" y="6396628"/>
                <a:ext cx="1443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259D5F6-6766-14CF-FAA3-5AF09ED0B421}"/>
                  </a:ext>
                </a:extLst>
              </p14:cNvPr>
              <p14:cNvContentPartPr/>
              <p14:nvPr/>
            </p14:nvContentPartPr>
            <p14:xfrm>
              <a:off x="9402653" y="6394108"/>
              <a:ext cx="136800" cy="2253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259D5F6-6766-14CF-FAA3-5AF09ED0B42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93653" y="6385108"/>
                <a:ext cx="1544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F6BD110-A34A-1546-CA89-7A5102D44008}"/>
                  </a:ext>
                </a:extLst>
              </p14:cNvPr>
              <p14:cNvContentPartPr/>
              <p14:nvPr/>
            </p14:nvContentPartPr>
            <p14:xfrm>
              <a:off x="9738173" y="6449188"/>
              <a:ext cx="114480" cy="327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F6BD110-A34A-1546-CA89-7A5102D440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29533" y="6440188"/>
                <a:ext cx="132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E765EF2-A1E9-3697-4157-53474E44672A}"/>
                  </a:ext>
                </a:extLst>
              </p14:cNvPr>
              <p14:cNvContentPartPr/>
              <p14:nvPr/>
            </p14:nvContentPartPr>
            <p14:xfrm>
              <a:off x="10061093" y="6336148"/>
              <a:ext cx="123480" cy="1584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E765EF2-A1E9-3697-4157-53474E4467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52453" y="6327508"/>
                <a:ext cx="1411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DD57C56-2499-02B9-0FD0-64300FC8D34B}"/>
                  </a:ext>
                </a:extLst>
              </p14:cNvPr>
              <p14:cNvContentPartPr/>
              <p14:nvPr/>
            </p14:nvContentPartPr>
            <p14:xfrm>
              <a:off x="10089893" y="6316348"/>
              <a:ext cx="73080" cy="54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DD57C56-2499-02B9-0FD0-64300FC8D34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80893" y="6307708"/>
                <a:ext cx="907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E348882-550C-5E24-8D66-8380128D082F}"/>
                  </a:ext>
                </a:extLst>
              </p14:cNvPr>
              <p14:cNvContentPartPr/>
              <p14:nvPr/>
            </p14:nvContentPartPr>
            <p14:xfrm>
              <a:off x="10293653" y="6322468"/>
              <a:ext cx="100800" cy="1825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E348882-550C-5E24-8D66-8380128D08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285013" y="6313468"/>
                <a:ext cx="1184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04E3F8D-B48D-F2B6-82E2-1A39D27BA41E}"/>
                  </a:ext>
                </a:extLst>
              </p14:cNvPr>
              <p14:cNvContentPartPr/>
              <p14:nvPr/>
            </p14:nvContentPartPr>
            <p14:xfrm>
              <a:off x="6205044" y="2193911"/>
              <a:ext cx="181080" cy="1875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04E3F8D-B48D-F2B6-82E2-1A39D27BA4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96044" y="2185271"/>
                <a:ext cx="1987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24EA351-6161-D83B-36F2-E27253C7BC9B}"/>
                  </a:ext>
                </a:extLst>
              </p14:cNvPr>
              <p14:cNvContentPartPr/>
              <p14:nvPr/>
            </p14:nvContentPartPr>
            <p14:xfrm>
              <a:off x="6423564" y="2121911"/>
              <a:ext cx="249480" cy="2019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24EA351-6161-D83B-36F2-E27253C7BC9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14564" y="2112911"/>
                <a:ext cx="267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3B4FEC8-44C9-34F8-A809-366F98D5F8E7}"/>
                  </a:ext>
                </a:extLst>
              </p14:cNvPr>
              <p14:cNvContentPartPr/>
              <p14:nvPr/>
            </p14:nvContentPartPr>
            <p14:xfrm>
              <a:off x="6928284" y="2130551"/>
              <a:ext cx="169200" cy="1706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3B4FEC8-44C9-34F8-A809-366F98D5F8E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19284" y="2121911"/>
                <a:ext cx="1868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38170B7-827D-69B4-2A7A-B5740090CFDE}"/>
                  </a:ext>
                </a:extLst>
              </p14:cNvPr>
              <p14:cNvContentPartPr/>
              <p14:nvPr/>
            </p14:nvContentPartPr>
            <p14:xfrm>
              <a:off x="7251564" y="2148551"/>
              <a:ext cx="32760" cy="1105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38170B7-827D-69B4-2A7A-B5740090CFD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42564" y="2139551"/>
                <a:ext cx="50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75C698B0-E2B2-A5B9-A8C8-E7BC21DEFA8C}"/>
                  </a:ext>
                </a:extLst>
              </p14:cNvPr>
              <p14:cNvContentPartPr/>
              <p14:nvPr/>
            </p14:nvContentPartPr>
            <p14:xfrm>
              <a:off x="7164804" y="2133431"/>
              <a:ext cx="374040" cy="2012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75C698B0-E2B2-A5B9-A8C8-E7BC21DEFA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56164" y="2124431"/>
                <a:ext cx="391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BB3905D-2A28-F74E-45CF-BF4BD31E0921}"/>
                  </a:ext>
                </a:extLst>
              </p14:cNvPr>
              <p14:cNvContentPartPr/>
              <p14:nvPr/>
            </p14:nvContentPartPr>
            <p14:xfrm>
              <a:off x="7417884" y="2116151"/>
              <a:ext cx="212400" cy="1022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BB3905D-2A28-F74E-45CF-BF4BD31E092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08884" y="2107511"/>
                <a:ext cx="2300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828F1E6-0A9C-A24F-51F7-9D5495477D2C}"/>
                  </a:ext>
                </a:extLst>
              </p14:cNvPr>
              <p14:cNvContentPartPr/>
              <p14:nvPr/>
            </p14:nvContentPartPr>
            <p14:xfrm>
              <a:off x="906634" y="4146508"/>
              <a:ext cx="169920" cy="342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828F1E6-0A9C-A24F-51F7-9D5495477D2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7994" y="4137868"/>
                <a:ext cx="1875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BF214C1-7FFD-2ED8-ECE5-1615A543C7C4}"/>
                  </a:ext>
                </a:extLst>
              </p14:cNvPr>
              <p14:cNvContentPartPr/>
              <p14:nvPr/>
            </p14:nvContentPartPr>
            <p14:xfrm>
              <a:off x="883954" y="3181708"/>
              <a:ext cx="184680" cy="619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BF214C1-7FFD-2ED8-ECE5-1615A543C7C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74954" y="3173068"/>
                <a:ext cx="2023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EB4F85F-3606-E76C-CF9A-69EE6EB1DD89}"/>
                  </a:ext>
                </a:extLst>
              </p14:cNvPr>
              <p14:cNvContentPartPr/>
              <p14:nvPr/>
            </p14:nvContentPartPr>
            <p14:xfrm>
              <a:off x="3516634" y="5893948"/>
              <a:ext cx="141120" cy="229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EB4F85F-3606-E76C-CF9A-69EE6EB1DD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7634" y="5885308"/>
                <a:ext cx="1587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53EF5A9-04E8-A839-6E2C-3D44ADD88184}"/>
                  </a:ext>
                </a:extLst>
              </p14:cNvPr>
              <p14:cNvContentPartPr/>
              <p14:nvPr/>
            </p14:nvContentPartPr>
            <p14:xfrm>
              <a:off x="3743434" y="5902228"/>
              <a:ext cx="29160" cy="1580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53EF5A9-04E8-A839-6E2C-3D44ADD881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4794" y="5893588"/>
                <a:ext cx="46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949B138-6D16-F0B3-86E2-9BBFCEF1AAC2}"/>
                  </a:ext>
                </a:extLst>
              </p14:cNvPr>
              <p14:cNvContentPartPr/>
              <p14:nvPr/>
            </p14:nvContentPartPr>
            <p14:xfrm>
              <a:off x="3804994" y="5692708"/>
              <a:ext cx="157680" cy="3286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949B138-6D16-F0B3-86E2-9BBFCEF1AA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5994" y="5684068"/>
                <a:ext cx="175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44DE1EB-8409-39E6-3765-DEC8A1662DC8}"/>
                  </a:ext>
                </a:extLst>
              </p14:cNvPr>
              <p14:cNvContentPartPr/>
              <p14:nvPr/>
            </p14:nvContentPartPr>
            <p14:xfrm>
              <a:off x="4046194" y="5765068"/>
              <a:ext cx="15120" cy="2181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44DE1EB-8409-39E6-3765-DEC8A1662D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37194" y="5756068"/>
                <a:ext cx="32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E1A4E13-F735-4D3D-E03C-F97AE25E2778}"/>
                  </a:ext>
                </a:extLst>
              </p14:cNvPr>
              <p14:cNvContentPartPr/>
              <p14:nvPr/>
            </p14:nvContentPartPr>
            <p14:xfrm>
              <a:off x="4181914" y="5760028"/>
              <a:ext cx="108000" cy="2307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E1A4E13-F735-4D3D-E03C-F97AE25E27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72914" y="5751028"/>
                <a:ext cx="125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63B6E89-78C3-A736-2712-1C07AE1D5ED9}"/>
                  </a:ext>
                </a:extLst>
              </p14:cNvPr>
              <p14:cNvContentPartPr/>
              <p14:nvPr/>
            </p14:nvContentPartPr>
            <p14:xfrm>
              <a:off x="4419154" y="5921668"/>
              <a:ext cx="84600" cy="118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63B6E89-78C3-A736-2712-1C07AE1D5ED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10154" y="5912668"/>
                <a:ext cx="102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E45C516-9BE3-9302-FEC7-9FF1929116CB}"/>
                  </a:ext>
                </a:extLst>
              </p14:cNvPr>
              <p14:cNvContentPartPr/>
              <p14:nvPr/>
            </p14:nvContentPartPr>
            <p14:xfrm>
              <a:off x="4614274" y="5823748"/>
              <a:ext cx="80640" cy="1432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E45C516-9BE3-9302-FEC7-9FF1929116C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05274" y="5814748"/>
                <a:ext cx="982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BD74234-8582-A97B-CE01-FA0D78C117F1}"/>
                  </a:ext>
                </a:extLst>
              </p14:cNvPr>
              <p14:cNvContentPartPr/>
              <p14:nvPr/>
            </p14:nvContentPartPr>
            <p14:xfrm>
              <a:off x="4725514" y="5828428"/>
              <a:ext cx="262080" cy="1162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BD74234-8582-A97B-CE01-FA0D78C117F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16514" y="5819788"/>
                <a:ext cx="279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582475A-53FD-650B-E90F-BDCA928BC21B}"/>
                  </a:ext>
                </a:extLst>
              </p14:cNvPr>
              <p14:cNvContentPartPr/>
              <p14:nvPr/>
            </p14:nvContentPartPr>
            <p14:xfrm>
              <a:off x="5099194" y="5796028"/>
              <a:ext cx="87480" cy="889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582475A-53FD-650B-E90F-BDCA928BC2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90194" y="5787028"/>
                <a:ext cx="1051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D8CF44B-00E4-72F6-D071-7260316E551F}"/>
                  </a:ext>
                </a:extLst>
              </p14:cNvPr>
              <p14:cNvContentPartPr/>
              <p14:nvPr/>
            </p14:nvContentPartPr>
            <p14:xfrm>
              <a:off x="3366154" y="6031108"/>
              <a:ext cx="1970640" cy="1702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D8CF44B-00E4-72F6-D071-7260316E551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57514" y="6022468"/>
                <a:ext cx="198828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8606E4C-46BA-2265-502B-0CD1B452CEEE}"/>
              </a:ext>
            </a:extLst>
          </p:cNvPr>
          <p:cNvGrpSpPr/>
          <p:nvPr/>
        </p:nvGrpSpPr>
        <p:grpSpPr>
          <a:xfrm>
            <a:off x="3238354" y="6163948"/>
            <a:ext cx="1535040" cy="303120"/>
            <a:chOff x="3238354" y="6163948"/>
            <a:chExt cx="153504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929379F-6426-79FE-00C8-64F5180B5748}"/>
                    </a:ext>
                  </a:extLst>
                </p14:cNvPr>
                <p14:cNvContentPartPr/>
                <p14:nvPr/>
              </p14:nvContentPartPr>
              <p14:xfrm>
                <a:off x="3578914" y="6253228"/>
                <a:ext cx="126720" cy="147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929379F-6426-79FE-00C8-64F5180B57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69914" y="6244228"/>
                  <a:ext cx="144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0D87A3B-5BA5-22C6-30AB-673E242BDAB6}"/>
                    </a:ext>
                  </a:extLst>
                </p14:cNvPr>
                <p14:cNvContentPartPr/>
                <p14:nvPr/>
              </p14:nvContentPartPr>
              <p14:xfrm>
                <a:off x="3781594" y="6241708"/>
                <a:ext cx="136800" cy="225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0D87A3B-5BA5-22C6-30AB-673E242BDA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72594" y="6232708"/>
                  <a:ext cx="154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38E48B6-3C83-AFD3-EE35-E567B06CAE07}"/>
                    </a:ext>
                  </a:extLst>
                </p14:cNvPr>
                <p14:cNvContentPartPr/>
                <p14:nvPr/>
              </p14:nvContentPartPr>
              <p14:xfrm>
                <a:off x="4117114" y="6296788"/>
                <a:ext cx="114480" cy="32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38E48B6-3C83-AFD3-EE35-E567B06CAE0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08474" y="6287788"/>
                  <a:ext cx="132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DAB9D96-3EC4-158A-822C-3F45ECEA5854}"/>
                    </a:ext>
                  </a:extLst>
                </p14:cNvPr>
                <p14:cNvContentPartPr/>
                <p14:nvPr/>
              </p14:nvContentPartPr>
              <p14:xfrm>
                <a:off x="4440034" y="6183748"/>
                <a:ext cx="123480" cy="158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DAB9D96-3EC4-158A-822C-3F45ECEA58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31394" y="6175108"/>
                  <a:ext cx="141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F8E7EF4-37B5-0A4F-9ACD-CE183C005F0E}"/>
                    </a:ext>
                  </a:extLst>
                </p14:cNvPr>
                <p14:cNvContentPartPr/>
                <p14:nvPr/>
              </p14:nvContentPartPr>
              <p14:xfrm>
                <a:off x="4468834" y="6163948"/>
                <a:ext cx="73080" cy="5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F8E7EF4-37B5-0A4F-9ACD-CE183C005F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59834" y="6155308"/>
                  <a:ext cx="90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11B5F82-BA18-0506-E4FE-15D99B06EE3B}"/>
                    </a:ext>
                  </a:extLst>
                </p14:cNvPr>
                <p14:cNvContentPartPr/>
                <p14:nvPr/>
              </p14:nvContentPartPr>
              <p14:xfrm>
                <a:off x="4672594" y="6170068"/>
                <a:ext cx="100800" cy="182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11B5F82-BA18-0506-E4FE-15D99B06EE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63954" y="6161068"/>
                  <a:ext cx="118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B1D3688-4002-D68F-A9CB-B2B295FAFD3C}"/>
                    </a:ext>
                  </a:extLst>
                </p14:cNvPr>
                <p14:cNvContentPartPr/>
                <p14:nvPr/>
              </p14:nvContentPartPr>
              <p14:xfrm>
                <a:off x="3238354" y="6397588"/>
                <a:ext cx="166680" cy="41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B1D3688-4002-D68F-A9CB-B2B295FAFD3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29354" y="6388948"/>
                  <a:ext cx="184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6D82DED-7804-6D2D-F287-8A721F9C4B45}"/>
                    </a:ext>
                  </a:extLst>
                </p14:cNvPr>
                <p14:cNvContentPartPr/>
                <p14:nvPr/>
              </p14:nvContentPartPr>
              <p14:xfrm>
                <a:off x="4184794" y="6222268"/>
                <a:ext cx="29160" cy="205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6D82DED-7804-6D2D-F287-8A721F9C4B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76154" y="6213628"/>
                  <a:ext cx="4680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EB7C6A9-B858-C725-2D83-77FC424811DD}"/>
                  </a:ext>
                </a:extLst>
              </p14:cNvPr>
              <p14:cNvContentPartPr/>
              <p14:nvPr/>
            </p14:nvContentPartPr>
            <p14:xfrm>
              <a:off x="1169434" y="3653308"/>
              <a:ext cx="344880" cy="302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EB7C6A9-B858-C725-2D83-77FC424811D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60434" y="3644308"/>
                <a:ext cx="3625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39B4CC1-5953-C06B-63A1-291087C5B44F}"/>
                  </a:ext>
                </a:extLst>
              </p14:cNvPr>
              <p14:cNvContentPartPr/>
              <p14:nvPr/>
            </p14:nvContentPartPr>
            <p14:xfrm>
              <a:off x="3383074" y="2589990"/>
              <a:ext cx="282960" cy="612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39B4CC1-5953-C06B-63A1-291087C5B44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74074" y="2581350"/>
                <a:ext cx="3006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B0CE9C18-C51A-86F4-60EA-2E3842144071}"/>
                  </a:ext>
                </a:extLst>
              </p14:cNvPr>
              <p14:cNvContentPartPr/>
              <p14:nvPr/>
            </p14:nvContentPartPr>
            <p14:xfrm>
              <a:off x="4386394" y="4339590"/>
              <a:ext cx="1526040" cy="10332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B0CE9C18-C51A-86F4-60EA-2E384214407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377754" y="4330590"/>
                <a:ext cx="154368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FF11F604-A549-04A3-2AD5-D1CF5A5D68E0}"/>
                  </a:ext>
                </a:extLst>
              </p14:cNvPr>
              <p14:cNvContentPartPr/>
              <p14:nvPr/>
            </p14:nvContentPartPr>
            <p14:xfrm>
              <a:off x="10051714" y="3462630"/>
              <a:ext cx="625320" cy="65736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FF11F604-A549-04A3-2AD5-D1CF5A5D68E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043074" y="3453990"/>
                <a:ext cx="642960" cy="67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C6AA2B82-5690-A118-45A5-A1BD91F423B0}"/>
              </a:ext>
            </a:extLst>
          </p:cNvPr>
          <p:cNvGrpSpPr/>
          <p:nvPr/>
        </p:nvGrpSpPr>
        <p:grpSpPr>
          <a:xfrm>
            <a:off x="135514" y="5068"/>
            <a:ext cx="11902320" cy="5172602"/>
            <a:chOff x="135514" y="5068"/>
            <a:chExt cx="11902320" cy="517260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E6F05A3-E6FC-BD5B-814D-E6F8FE749D95}"/>
                    </a:ext>
                  </a:extLst>
                </p14:cNvPr>
                <p14:cNvContentPartPr/>
                <p14:nvPr/>
              </p14:nvContentPartPr>
              <p14:xfrm>
                <a:off x="2093194" y="834148"/>
                <a:ext cx="181080" cy="187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E6F05A3-E6FC-BD5B-814D-E6F8FE749D9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84194" y="825508"/>
                  <a:ext cx="198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115A359-FAC3-B5C3-0C2E-719592387D5E}"/>
                    </a:ext>
                  </a:extLst>
                </p14:cNvPr>
                <p14:cNvContentPartPr/>
                <p14:nvPr/>
              </p14:nvContentPartPr>
              <p14:xfrm>
                <a:off x="2311714" y="762148"/>
                <a:ext cx="249480" cy="201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115A359-FAC3-B5C3-0C2E-719592387D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02714" y="753148"/>
                  <a:ext cx="267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7A5A4B8-417A-EA4C-3CAE-F2E06A26D145}"/>
                    </a:ext>
                  </a:extLst>
                </p14:cNvPr>
                <p14:cNvContentPartPr/>
                <p14:nvPr/>
              </p14:nvContentPartPr>
              <p14:xfrm>
                <a:off x="2816434" y="770788"/>
                <a:ext cx="169200" cy="170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7A5A4B8-417A-EA4C-3CAE-F2E06A26D1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7434" y="762148"/>
                  <a:ext cx="186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E31C164-E4B3-B157-A880-C431C0DBD6EE}"/>
                    </a:ext>
                  </a:extLst>
                </p14:cNvPr>
                <p14:cNvContentPartPr/>
                <p14:nvPr/>
              </p14:nvContentPartPr>
              <p14:xfrm>
                <a:off x="3139714" y="788788"/>
                <a:ext cx="32760" cy="110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E31C164-E4B3-B157-A880-C431C0DBD6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30714" y="779788"/>
                  <a:ext cx="50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9A44A31-5F31-0155-07FF-B0DD78990219}"/>
                    </a:ext>
                  </a:extLst>
                </p14:cNvPr>
                <p14:cNvContentPartPr/>
                <p14:nvPr/>
              </p14:nvContentPartPr>
              <p14:xfrm>
                <a:off x="3052954" y="773668"/>
                <a:ext cx="374040" cy="201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9A44A31-5F31-0155-07FF-B0DD789902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44314" y="764668"/>
                  <a:ext cx="391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A0EDF12-A07F-B125-8C9B-2CA50D3867C0}"/>
                    </a:ext>
                  </a:extLst>
                </p14:cNvPr>
                <p14:cNvContentPartPr/>
                <p14:nvPr/>
              </p14:nvContentPartPr>
              <p14:xfrm>
                <a:off x="3306034" y="756388"/>
                <a:ext cx="212400" cy="102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A0EDF12-A07F-B125-8C9B-2CA50D3867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97034" y="747748"/>
                  <a:ext cx="230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57B14E3-18B3-D73B-77EC-338B62FA4356}"/>
                    </a:ext>
                  </a:extLst>
                </p14:cNvPr>
                <p14:cNvContentPartPr/>
                <p14:nvPr/>
              </p14:nvContentPartPr>
              <p14:xfrm>
                <a:off x="3619594" y="547948"/>
                <a:ext cx="264960" cy="263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57B14E3-18B3-D73B-77EC-338B62FA43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10954" y="538948"/>
                  <a:ext cx="282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ABE82E0-7817-D55C-AE3B-EEE9B810FBEC}"/>
                    </a:ext>
                  </a:extLst>
                </p14:cNvPr>
                <p14:cNvContentPartPr/>
                <p14:nvPr/>
              </p14:nvContentPartPr>
              <p14:xfrm>
                <a:off x="3550474" y="612388"/>
                <a:ext cx="212760" cy="296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ABE82E0-7817-D55C-AE3B-EEE9B810FBE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41834" y="603388"/>
                  <a:ext cx="230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5EAD552-E7FF-6CC5-83F4-985145490EA5}"/>
                    </a:ext>
                  </a:extLst>
                </p14:cNvPr>
                <p14:cNvContentPartPr/>
                <p14:nvPr/>
              </p14:nvContentPartPr>
              <p14:xfrm>
                <a:off x="3952594" y="186148"/>
                <a:ext cx="115920" cy="132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5EAD552-E7FF-6CC5-83F4-985145490EA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43954" y="177148"/>
                  <a:ext cx="13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1826E86-B9D8-A1A9-4126-57BAFB766EE2}"/>
                    </a:ext>
                  </a:extLst>
                </p14:cNvPr>
                <p14:cNvContentPartPr/>
                <p14:nvPr/>
              </p14:nvContentPartPr>
              <p14:xfrm>
                <a:off x="4147714" y="141148"/>
                <a:ext cx="117720" cy="165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1826E86-B9D8-A1A9-4126-57BAFB766E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39074" y="132148"/>
                  <a:ext cx="135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482A93F-6168-4136-CE86-857D8DFD5B7D}"/>
                    </a:ext>
                  </a:extLst>
                </p14:cNvPr>
                <p14:cNvContentPartPr/>
                <p14:nvPr/>
              </p14:nvContentPartPr>
              <p14:xfrm>
                <a:off x="4215394" y="229348"/>
                <a:ext cx="65880" cy="53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482A93F-6168-4136-CE86-857D8DFD5B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06394" y="220708"/>
                  <a:ext cx="83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1A2D31F-4D47-7BD7-C57C-3C5F0E90B11C}"/>
                    </a:ext>
                  </a:extLst>
                </p14:cNvPr>
                <p14:cNvContentPartPr/>
                <p14:nvPr/>
              </p14:nvContentPartPr>
              <p14:xfrm>
                <a:off x="4349674" y="183628"/>
                <a:ext cx="125640" cy="95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1A2D31F-4D47-7BD7-C57C-3C5F0E90B11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40674" y="174988"/>
                  <a:ext cx="143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1ADC5EB-6F45-5F8F-14DE-5E4DDEC9DD95}"/>
                    </a:ext>
                  </a:extLst>
                </p14:cNvPr>
                <p14:cNvContentPartPr/>
                <p14:nvPr/>
              </p14:nvContentPartPr>
              <p14:xfrm>
                <a:off x="4481074" y="140788"/>
                <a:ext cx="219240" cy="1260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1ADC5EB-6F45-5F8F-14DE-5E4DDEC9DD9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72074" y="131788"/>
                  <a:ext cx="236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80FF7E7-C100-B8FD-85F9-65AF1D35C334}"/>
                    </a:ext>
                  </a:extLst>
                </p14:cNvPr>
                <p14:cNvContentPartPr/>
                <p14:nvPr/>
              </p14:nvContentPartPr>
              <p14:xfrm>
                <a:off x="4681594" y="84628"/>
                <a:ext cx="58320" cy="166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80FF7E7-C100-B8FD-85F9-65AF1D35C33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72594" y="75628"/>
                  <a:ext cx="75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506FA21-3607-1723-E288-6013B172ED9E}"/>
                    </a:ext>
                  </a:extLst>
                </p14:cNvPr>
                <p14:cNvContentPartPr/>
                <p14:nvPr/>
              </p14:nvContentPartPr>
              <p14:xfrm>
                <a:off x="4796434" y="134668"/>
                <a:ext cx="176760" cy="105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506FA21-3607-1723-E288-6013B172ED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87794" y="126028"/>
                  <a:ext cx="194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9347835-D79D-0943-8DE6-A45010C4242F}"/>
                    </a:ext>
                  </a:extLst>
                </p14:cNvPr>
                <p14:cNvContentPartPr/>
                <p14:nvPr/>
              </p14:nvContentPartPr>
              <p14:xfrm>
                <a:off x="4998034" y="126028"/>
                <a:ext cx="115200" cy="127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9347835-D79D-0943-8DE6-A45010C424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89394" y="117028"/>
                  <a:ext cx="132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B130BB4-58DB-073F-E437-16E1576FF30D}"/>
                    </a:ext>
                  </a:extLst>
                </p14:cNvPr>
                <p14:cNvContentPartPr/>
                <p14:nvPr/>
              </p14:nvContentPartPr>
              <p14:xfrm>
                <a:off x="5223394" y="123508"/>
                <a:ext cx="224640" cy="121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B130BB4-58DB-073F-E437-16E1576FF30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14394" y="114868"/>
                  <a:ext cx="242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E7F2EAA-CCC5-143F-90E1-5B130D769703}"/>
                    </a:ext>
                  </a:extLst>
                </p14:cNvPr>
                <p14:cNvContentPartPr/>
                <p14:nvPr/>
              </p14:nvContentPartPr>
              <p14:xfrm>
                <a:off x="5480074" y="64108"/>
                <a:ext cx="21240" cy="16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E7F2EAA-CCC5-143F-90E1-5B130D76970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71074" y="55108"/>
                  <a:ext cx="38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54388A0-E263-F713-3AE8-273B8CEB07B0}"/>
                    </a:ext>
                  </a:extLst>
                </p14:cNvPr>
                <p14:cNvContentPartPr/>
                <p14:nvPr/>
              </p14:nvContentPartPr>
              <p14:xfrm>
                <a:off x="5426434" y="126388"/>
                <a:ext cx="23040" cy="114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54388A0-E263-F713-3AE8-273B8CEB07B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17794" y="117388"/>
                  <a:ext cx="40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53933D6-7E5D-8645-93A0-042B73FBFFD9}"/>
                    </a:ext>
                  </a:extLst>
                </p14:cNvPr>
                <p14:cNvContentPartPr/>
                <p14:nvPr/>
              </p14:nvContentPartPr>
              <p14:xfrm>
                <a:off x="5521834" y="48268"/>
                <a:ext cx="179640" cy="185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53933D6-7E5D-8645-93A0-042B73FBFFD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13194" y="39268"/>
                  <a:ext cx="197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0C18E7-1EDE-227A-43A0-652C52AF9550}"/>
                    </a:ext>
                  </a:extLst>
                </p14:cNvPr>
                <p14:cNvContentPartPr/>
                <p14:nvPr/>
              </p14:nvContentPartPr>
              <p14:xfrm>
                <a:off x="5494834" y="5068"/>
                <a:ext cx="3240" cy="12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0C18E7-1EDE-227A-43A0-652C52AF955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85834" y="-3572"/>
                  <a:ext cx="20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72533F6-BBC0-8100-7E83-770024156863}"/>
                    </a:ext>
                  </a:extLst>
                </p14:cNvPr>
                <p14:cNvContentPartPr/>
                <p14:nvPr/>
              </p14:nvContentPartPr>
              <p14:xfrm>
                <a:off x="4037914" y="472110"/>
                <a:ext cx="120960" cy="92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72533F6-BBC0-8100-7E83-77002415686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28914" y="463110"/>
                  <a:ext cx="138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488FDA8-6F97-0787-4560-39C76F9C0A72}"/>
                    </a:ext>
                  </a:extLst>
                </p14:cNvPr>
                <p14:cNvContentPartPr/>
                <p14:nvPr/>
              </p14:nvContentPartPr>
              <p14:xfrm>
                <a:off x="4209994" y="470670"/>
                <a:ext cx="71640" cy="89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488FDA8-6F97-0787-4560-39C76F9C0A7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01354" y="461670"/>
                  <a:ext cx="89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88A1ACC-0F8E-BD74-424B-5E09DDA7AC77}"/>
                    </a:ext>
                  </a:extLst>
                </p14:cNvPr>
                <p14:cNvContentPartPr/>
                <p14:nvPr/>
              </p14:nvContentPartPr>
              <p14:xfrm>
                <a:off x="4324834" y="459150"/>
                <a:ext cx="78120" cy="205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88A1ACC-0F8E-BD74-424B-5E09DDA7AC7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16194" y="450150"/>
                  <a:ext cx="95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2153581-3323-31F6-3F6D-36CC66C0D583}"/>
                    </a:ext>
                  </a:extLst>
                </p14:cNvPr>
                <p14:cNvContentPartPr/>
                <p14:nvPr/>
              </p14:nvContentPartPr>
              <p14:xfrm>
                <a:off x="4419514" y="331350"/>
                <a:ext cx="504360" cy="209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2153581-3323-31F6-3F6D-36CC66C0D58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10514" y="322350"/>
                  <a:ext cx="522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82A2121-E72F-FD85-9681-D9E87A1F46B8}"/>
                    </a:ext>
                  </a:extLst>
                </p14:cNvPr>
                <p14:cNvContentPartPr/>
                <p14:nvPr/>
              </p14:nvContentPartPr>
              <p14:xfrm>
                <a:off x="4804354" y="310470"/>
                <a:ext cx="8640" cy="5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82A2121-E72F-FD85-9681-D9E87A1F46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95354" y="301470"/>
                  <a:ext cx="26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AF05E41-C064-5821-CB3F-9FD8EB13FDA2}"/>
                    </a:ext>
                  </a:extLst>
                </p14:cNvPr>
                <p14:cNvContentPartPr/>
                <p14:nvPr/>
              </p14:nvContentPartPr>
              <p14:xfrm>
                <a:off x="4402594" y="752550"/>
                <a:ext cx="237600" cy="205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AF05E41-C064-5821-CB3F-9FD8EB13FD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93954" y="743550"/>
                  <a:ext cx="255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51C4B73-7FFF-A1DE-3B48-BA364FCCE012}"/>
                    </a:ext>
                  </a:extLst>
                </p14:cNvPr>
                <p14:cNvContentPartPr/>
                <p14:nvPr/>
              </p14:nvContentPartPr>
              <p14:xfrm>
                <a:off x="4661434" y="676230"/>
                <a:ext cx="331200" cy="131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51C4B73-7FFF-A1DE-3B48-BA364FCCE0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52434" y="667590"/>
                  <a:ext cx="348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E6D34E5-A615-01AA-468C-2E7EC4F66F40}"/>
                    </a:ext>
                  </a:extLst>
                </p14:cNvPr>
                <p14:cNvContentPartPr/>
                <p14:nvPr/>
              </p14:nvContentPartPr>
              <p14:xfrm>
                <a:off x="5077954" y="523590"/>
                <a:ext cx="155520" cy="183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E6D34E5-A615-01AA-468C-2E7EC4F66F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68954" y="514590"/>
                  <a:ext cx="173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15C2184-977F-5328-4E4E-461B5EAE371A}"/>
                    </a:ext>
                  </a:extLst>
                </p14:cNvPr>
                <p14:cNvContentPartPr/>
                <p14:nvPr/>
              </p14:nvContentPartPr>
              <p14:xfrm>
                <a:off x="5348674" y="559590"/>
                <a:ext cx="64080" cy="113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15C2184-977F-5328-4E4E-461B5EAE371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40034" y="550590"/>
                  <a:ext cx="81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6211ABD-07BA-3DA0-FA57-5D1623F9A5AD}"/>
                    </a:ext>
                  </a:extLst>
                </p14:cNvPr>
                <p14:cNvContentPartPr/>
                <p14:nvPr/>
              </p14:nvContentPartPr>
              <p14:xfrm>
                <a:off x="5428234" y="459510"/>
                <a:ext cx="313560" cy="188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6211ABD-07BA-3DA0-FA57-5D1623F9A5A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19594" y="450870"/>
                  <a:ext cx="331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D530779-7106-1954-F246-1EEABCDF8A08}"/>
                    </a:ext>
                  </a:extLst>
                </p14:cNvPr>
                <p14:cNvContentPartPr/>
                <p14:nvPr/>
              </p14:nvContentPartPr>
              <p14:xfrm>
                <a:off x="5739274" y="449790"/>
                <a:ext cx="102240" cy="141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D530779-7106-1954-F246-1EEABCDF8A0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30634" y="440790"/>
                  <a:ext cx="119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35C5D11-472A-12D9-7D48-D51C8195E2ED}"/>
                    </a:ext>
                  </a:extLst>
                </p14:cNvPr>
                <p14:cNvContentPartPr/>
                <p14:nvPr/>
              </p14:nvContentPartPr>
              <p14:xfrm>
                <a:off x="4461994" y="682710"/>
                <a:ext cx="1511280" cy="306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35C5D11-472A-12D9-7D48-D51C8195E2E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53354" y="674070"/>
                  <a:ext cx="15289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9F1F20A-35C6-4E5A-A7B7-C65B63F842EA}"/>
                    </a:ext>
                  </a:extLst>
                </p14:cNvPr>
                <p14:cNvContentPartPr/>
                <p14:nvPr/>
              </p14:nvContentPartPr>
              <p14:xfrm>
                <a:off x="1093474" y="2708070"/>
                <a:ext cx="43560" cy="790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9F1F20A-35C6-4E5A-A7B7-C65B63F842E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4834" y="2699070"/>
                  <a:ext cx="61200" cy="8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8C0E3A6-239C-03E2-AFB4-11C390388E4C}"/>
                    </a:ext>
                  </a:extLst>
                </p14:cNvPr>
                <p14:cNvContentPartPr/>
                <p14:nvPr/>
              </p14:nvContentPartPr>
              <p14:xfrm>
                <a:off x="1047394" y="3372990"/>
                <a:ext cx="97200" cy="208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8C0E3A6-239C-03E2-AFB4-11C390388E4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8394" y="3363990"/>
                  <a:ext cx="114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AD00242-CC35-E828-997D-4C8C3A5FD1A8}"/>
                    </a:ext>
                  </a:extLst>
                </p14:cNvPr>
                <p14:cNvContentPartPr/>
                <p14:nvPr/>
              </p14:nvContentPartPr>
              <p14:xfrm>
                <a:off x="1042714" y="2571270"/>
                <a:ext cx="150120" cy="215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AD00242-CC35-E828-997D-4C8C3A5FD1A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4074" y="2562270"/>
                  <a:ext cx="167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3BBD299-C77F-7685-CAB3-C2271664D220}"/>
                    </a:ext>
                  </a:extLst>
                </p14:cNvPr>
                <p14:cNvContentPartPr/>
                <p14:nvPr/>
              </p14:nvContentPartPr>
              <p14:xfrm>
                <a:off x="1689274" y="2740470"/>
                <a:ext cx="13680" cy="479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3BBD299-C77F-7685-CAB3-C2271664D2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680274" y="2731470"/>
                  <a:ext cx="313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7FBA055-EA22-792C-649F-2B1E0A93173F}"/>
                    </a:ext>
                  </a:extLst>
                </p14:cNvPr>
                <p14:cNvContentPartPr/>
                <p14:nvPr/>
              </p14:nvContentPartPr>
              <p14:xfrm>
                <a:off x="1613314" y="3189030"/>
                <a:ext cx="177840" cy="253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7FBA055-EA22-792C-649F-2B1E0A9317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604314" y="3180030"/>
                  <a:ext cx="195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43D684D-6BC8-5E02-D23D-E521B31ACB17}"/>
                    </a:ext>
                  </a:extLst>
                </p14:cNvPr>
                <p14:cNvContentPartPr/>
                <p14:nvPr/>
              </p14:nvContentPartPr>
              <p14:xfrm>
                <a:off x="1584514" y="2620950"/>
                <a:ext cx="190440" cy="192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43D684D-6BC8-5E02-D23D-E521B31ACB1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75514" y="2611950"/>
                  <a:ext cx="208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46E985D-8B31-711B-6511-8856A61E56A1}"/>
                    </a:ext>
                  </a:extLst>
                </p14:cNvPr>
                <p14:cNvContentPartPr/>
                <p14:nvPr/>
              </p14:nvContentPartPr>
              <p14:xfrm>
                <a:off x="1189954" y="961710"/>
                <a:ext cx="466200" cy="393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46E985D-8B31-711B-6511-8856A61E56A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81314" y="953070"/>
                  <a:ext cx="4838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BC3BA3A-51C3-6494-B49E-ADA0FF20266F}"/>
                    </a:ext>
                  </a:extLst>
                </p14:cNvPr>
                <p14:cNvContentPartPr/>
                <p14:nvPr/>
              </p14:nvContentPartPr>
              <p14:xfrm>
                <a:off x="1076194" y="513870"/>
                <a:ext cx="90360" cy="127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BC3BA3A-51C3-6494-B49E-ADA0FF20266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7554" y="505230"/>
                  <a:ext cx="108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11705CC-1444-0AAF-F408-EFA4FC26A49F}"/>
                    </a:ext>
                  </a:extLst>
                </p14:cNvPr>
                <p14:cNvContentPartPr/>
                <p14:nvPr/>
              </p14:nvContentPartPr>
              <p14:xfrm>
                <a:off x="1227034" y="314790"/>
                <a:ext cx="34200" cy="254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11705CC-1444-0AAF-F408-EFA4FC26A49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18394" y="306150"/>
                  <a:ext cx="51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3A65996-C80A-9A24-A5B2-B5C6B1093BF6}"/>
                    </a:ext>
                  </a:extLst>
                </p14:cNvPr>
                <p14:cNvContentPartPr/>
                <p14:nvPr/>
              </p14:nvContentPartPr>
              <p14:xfrm>
                <a:off x="1192114" y="475710"/>
                <a:ext cx="34560" cy="119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3A65996-C80A-9A24-A5B2-B5C6B1093B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83474" y="466710"/>
                  <a:ext cx="52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1687C7B-6325-5413-567D-6B687322D643}"/>
                    </a:ext>
                  </a:extLst>
                </p14:cNvPr>
                <p14:cNvContentPartPr/>
                <p14:nvPr/>
              </p14:nvContentPartPr>
              <p14:xfrm>
                <a:off x="1150714" y="364830"/>
                <a:ext cx="5400" cy="2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1687C7B-6325-5413-567D-6B687322D64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2074" y="356190"/>
                  <a:ext cx="23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C9DC3E8-CFD3-39E4-91FF-2C5C0F473F51}"/>
                    </a:ext>
                  </a:extLst>
                </p14:cNvPr>
                <p14:cNvContentPartPr/>
                <p14:nvPr/>
              </p14:nvContentPartPr>
              <p14:xfrm>
                <a:off x="1073314" y="787470"/>
                <a:ext cx="141840" cy="152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C9DC3E8-CFD3-39E4-91FF-2C5C0F473F5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64674" y="778470"/>
                  <a:ext cx="159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E963A22-7615-9504-FBF7-C7FC914C3FBA}"/>
                    </a:ext>
                  </a:extLst>
                </p14:cNvPr>
                <p14:cNvContentPartPr/>
                <p14:nvPr/>
              </p14:nvContentPartPr>
              <p14:xfrm>
                <a:off x="1215874" y="694590"/>
                <a:ext cx="167760" cy="156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E963A22-7615-9504-FBF7-C7FC914C3FB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06874" y="685590"/>
                  <a:ext cx="185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013F28C-6471-FBCF-742B-3A0C96A2A39D}"/>
                    </a:ext>
                  </a:extLst>
                </p14:cNvPr>
                <p14:cNvContentPartPr/>
                <p14:nvPr/>
              </p14:nvContentPartPr>
              <p14:xfrm>
                <a:off x="1322794" y="622230"/>
                <a:ext cx="47880" cy="201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013F28C-6471-FBCF-742B-3A0C96A2A39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313794" y="613590"/>
                  <a:ext cx="65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C392ABE-F95A-E06F-28C2-AFF9BB0D5815}"/>
                    </a:ext>
                  </a:extLst>
                </p14:cNvPr>
                <p14:cNvContentPartPr/>
                <p14:nvPr/>
              </p14:nvContentPartPr>
              <p14:xfrm>
                <a:off x="1395154" y="497310"/>
                <a:ext cx="158040" cy="276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C392ABE-F95A-E06F-28C2-AFF9BB0D581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386514" y="488310"/>
                  <a:ext cx="175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2B910A1-2596-748E-2F2B-7423CBC3AC47}"/>
                    </a:ext>
                  </a:extLst>
                </p14:cNvPr>
                <p14:cNvContentPartPr/>
                <p14:nvPr/>
              </p14:nvContentPartPr>
              <p14:xfrm>
                <a:off x="1625194" y="542310"/>
                <a:ext cx="64440" cy="87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2B910A1-2596-748E-2F2B-7423CBC3AC4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16554" y="533670"/>
                  <a:ext cx="82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AF85B88-52A5-843C-22E6-E0460C4C0E8D}"/>
                    </a:ext>
                  </a:extLst>
                </p14:cNvPr>
                <p14:cNvContentPartPr/>
                <p14:nvPr/>
              </p14:nvContentPartPr>
              <p14:xfrm>
                <a:off x="2621674" y="2825070"/>
                <a:ext cx="24120" cy="541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AF85B88-52A5-843C-22E6-E0460C4C0E8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12674" y="2816070"/>
                  <a:ext cx="4176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48994A-2DE1-A755-6772-AA7E274A75CB}"/>
                    </a:ext>
                  </a:extLst>
                </p14:cNvPr>
                <p14:cNvContentPartPr/>
                <p14:nvPr/>
              </p14:nvContentPartPr>
              <p14:xfrm>
                <a:off x="2544994" y="3245550"/>
                <a:ext cx="184320" cy="368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48994A-2DE1-A755-6772-AA7E274A75C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36354" y="3236910"/>
                  <a:ext cx="201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8C4369F-A44F-C781-FB41-ABDE9D815D11}"/>
                    </a:ext>
                  </a:extLst>
                </p14:cNvPr>
                <p14:cNvContentPartPr/>
                <p14:nvPr/>
              </p14:nvContentPartPr>
              <p14:xfrm>
                <a:off x="2538154" y="2691870"/>
                <a:ext cx="186120" cy="224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8C4369F-A44F-C781-FB41-ABDE9D815D1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29514" y="2683230"/>
                  <a:ext cx="203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F712AC5-AAE9-973F-6F69-0730A6A7C4A3}"/>
                    </a:ext>
                  </a:extLst>
                </p14:cNvPr>
                <p14:cNvContentPartPr/>
                <p14:nvPr/>
              </p14:nvContentPartPr>
              <p14:xfrm>
                <a:off x="676954" y="1858110"/>
                <a:ext cx="1751760" cy="905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F712AC5-AAE9-973F-6F69-0730A6A7C4A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7954" y="1849110"/>
                  <a:ext cx="1769400" cy="9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505569C-BAE0-9B18-41B3-853BB74188A9}"/>
                    </a:ext>
                  </a:extLst>
                </p14:cNvPr>
                <p14:cNvContentPartPr/>
                <p14:nvPr/>
              </p14:nvContentPartPr>
              <p14:xfrm>
                <a:off x="135514" y="1578750"/>
                <a:ext cx="137880" cy="2779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505569C-BAE0-9B18-41B3-853BB74188A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6874" y="1570110"/>
                  <a:ext cx="155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DFB34FE-EFB4-12E0-B46C-7A69C9D82A2A}"/>
                    </a:ext>
                  </a:extLst>
                </p14:cNvPr>
                <p14:cNvContentPartPr/>
                <p14:nvPr/>
              </p14:nvContentPartPr>
              <p14:xfrm>
                <a:off x="259714" y="1545630"/>
                <a:ext cx="71280" cy="194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DFB34FE-EFB4-12E0-B46C-7A69C9D82A2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0714" y="1536990"/>
                  <a:ext cx="88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2F29237-33D8-8628-B45C-D6439D7FB2ED}"/>
                    </a:ext>
                  </a:extLst>
                </p14:cNvPr>
                <p14:cNvContentPartPr/>
                <p14:nvPr/>
              </p14:nvContentPartPr>
              <p14:xfrm>
                <a:off x="333514" y="1214070"/>
                <a:ext cx="407160" cy="359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2F29237-33D8-8628-B45C-D6439D7FB2E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4874" y="1205430"/>
                  <a:ext cx="4248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3830E22-09EF-F499-A7F4-3CB4C3789D35}"/>
                    </a:ext>
                  </a:extLst>
                </p14:cNvPr>
                <p14:cNvContentPartPr/>
                <p14:nvPr/>
              </p14:nvContentPartPr>
              <p14:xfrm>
                <a:off x="798994" y="1072230"/>
                <a:ext cx="37440" cy="157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3830E22-09EF-F499-A7F4-3CB4C3789D3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0354" y="1063230"/>
                  <a:ext cx="55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3B7F905-B531-E5E1-91FC-A1236EFA35BE}"/>
                    </a:ext>
                  </a:extLst>
                </p14:cNvPr>
                <p14:cNvContentPartPr/>
                <p14:nvPr/>
              </p14:nvContentPartPr>
              <p14:xfrm>
                <a:off x="863074" y="1005990"/>
                <a:ext cx="72000" cy="110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3B7F905-B531-E5E1-91FC-A1236EFA35B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54434" y="996990"/>
                  <a:ext cx="89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80DA59E-F815-83F1-836F-8DC57FF40487}"/>
                    </a:ext>
                  </a:extLst>
                </p14:cNvPr>
                <p14:cNvContentPartPr/>
                <p14:nvPr/>
              </p14:nvContentPartPr>
              <p14:xfrm>
                <a:off x="333514" y="1654710"/>
                <a:ext cx="220680" cy="316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80DA59E-F815-83F1-836F-8DC57FF4048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4874" y="1646070"/>
                  <a:ext cx="2383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D1A5768-EE74-A713-E1AF-1EE16E5E485D}"/>
                    </a:ext>
                  </a:extLst>
                </p14:cNvPr>
                <p14:cNvContentPartPr/>
                <p14:nvPr/>
              </p14:nvContentPartPr>
              <p14:xfrm>
                <a:off x="581554" y="1490550"/>
                <a:ext cx="261000" cy="2739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D1A5768-EE74-A713-E1AF-1EE16E5E485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2914" y="1481910"/>
                  <a:ext cx="278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B564F2A-655D-036B-8A05-DB1E7ABE5C30}"/>
                    </a:ext>
                  </a:extLst>
                </p14:cNvPr>
                <p14:cNvContentPartPr/>
                <p14:nvPr/>
              </p14:nvContentPartPr>
              <p14:xfrm>
                <a:off x="253594" y="2181030"/>
                <a:ext cx="101520" cy="223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B564F2A-655D-036B-8A05-DB1E7ABE5C3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4954" y="2172390"/>
                  <a:ext cx="119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3776B07-3713-A31F-0239-242E17F21ED6}"/>
                    </a:ext>
                  </a:extLst>
                </p14:cNvPr>
                <p14:cNvContentPartPr/>
                <p14:nvPr/>
              </p14:nvContentPartPr>
              <p14:xfrm>
                <a:off x="410194" y="1932990"/>
                <a:ext cx="363600" cy="375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3776B07-3713-A31F-0239-242E17F21ED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1194" y="1923990"/>
                  <a:ext cx="3812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A2F455C-5602-2BC0-E9A0-CB93CDEA0459}"/>
                    </a:ext>
                  </a:extLst>
                </p14:cNvPr>
                <p14:cNvContentPartPr/>
                <p14:nvPr/>
              </p14:nvContentPartPr>
              <p14:xfrm>
                <a:off x="780274" y="1723110"/>
                <a:ext cx="60840" cy="205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A2F455C-5602-2BC0-E9A0-CB93CDEA045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1634" y="1714470"/>
                  <a:ext cx="78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EBA0AB1-96DB-E67A-B827-9DE37CD8A933}"/>
                    </a:ext>
                  </a:extLst>
                </p14:cNvPr>
                <p14:cNvContentPartPr/>
                <p14:nvPr/>
              </p14:nvContentPartPr>
              <p14:xfrm>
                <a:off x="582634" y="1836870"/>
                <a:ext cx="6840" cy="565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EBA0AB1-96DB-E67A-B827-9DE37CD8A93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3994" y="1827870"/>
                  <a:ext cx="24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3C8CBA9-BAEF-BD2C-7B24-B86E7B12B686}"/>
                    </a:ext>
                  </a:extLst>
                </p14:cNvPr>
                <p14:cNvContentPartPr/>
                <p14:nvPr/>
              </p14:nvContentPartPr>
              <p14:xfrm>
                <a:off x="495514" y="2330070"/>
                <a:ext cx="178200" cy="214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3C8CBA9-BAEF-BD2C-7B24-B86E7B12B68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6874" y="2321070"/>
                  <a:ext cx="195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CA49568-A869-B258-F48D-5BCB75555A33}"/>
                    </a:ext>
                  </a:extLst>
                </p14:cNvPr>
                <p14:cNvContentPartPr/>
                <p14:nvPr/>
              </p14:nvContentPartPr>
              <p14:xfrm>
                <a:off x="651394" y="2196870"/>
                <a:ext cx="170640" cy="171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CA49568-A869-B258-F48D-5BCB75555A3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2394" y="2187870"/>
                  <a:ext cx="18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638206C-F25B-00ED-BBA7-A88DA0756A29}"/>
                    </a:ext>
                  </a:extLst>
                </p14:cNvPr>
                <p14:cNvContentPartPr/>
                <p14:nvPr/>
              </p14:nvContentPartPr>
              <p14:xfrm>
                <a:off x="802594" y="2093910"/>
                <a:ext cx="38880" cy="60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638206C-F25B-00ED-BBA7-A88DA0756A2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3594" y="2085270"/>
                  <a:ext cx="56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BCF7580-AD98-52ED-E988-CC6CEBB4A5A3}"/>
                    </a:ext>
                  </a:extLst>
                </p14:cNvPr>
                <p14:cNvContentPartPr/>
                <p14:nvPr/>
              </p14:nvContentPartPr>
              <p14:xfrm>
                <a:off x="852994" y="2048190"/>
                <a:ext cx="203400" cy="154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BCF7580-AD98-52ED-E988-CC6CEBB4A5A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43994" y="2039190"/>
                  <a:ext cx="221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EEF9FB0-F58F-5ED8-7821-28906991C997}"/>
                    </a:ext>
                  </a:extLst>
                </p14:cNvPr>
                <p14:cNvContentPartPr/>
                <p14:nvPr/>
              </p14:nvContentPartPr>
              <p14:xfrm>
                <a:off x="7870474" y="528990"/>
                <a:ext cx="765360" cy="63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EEF9FB0-F58F-5ED8-7821-28906991C99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61474" y="520350"/>
                  <a:ext cx="783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189A066-C6F1-0A2E-8EBE-6942692917D8}"/>
                    </a:ext>
                  </a:extLst>
                </p14:cNvPr>
                <p14:cNvContentPartPr/>
                <p14:nvPr/>
              </p14:nvContentPartPr>
              <p14:xfrm>
                <a:off x="6103954" y="1884750"/>
                <a:ext cx="174600" cy="30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189A066-C6F1-0A2E-8EBE-6942692917D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94954" y="1875750"/>
                  <a:ext cx="192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9E58AF5-2CC1-23E2-8E33-1A6EA4216DA0}"/>
                    </a:ext>
                  </a:extLst>
                </p14:cNvPr>
                <p14:cNvContentPartPr/>
                <p14:nvPr/>
              </p14:nvContentPartPr>
              <p14:xfrm>
                <a:off x="6153634" y="4308990"/>
                <a:ext cx="220680" cy="507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9E58AF5-2CC1-23E2-8E33-1A6EA4216DA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44994" y="4300350"/>
                  <a:ext cx="238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6F8D6F3-E373-BBE8-4798-AEAE92C4A7FA}"/>
                    </a:ext>
                  </a:extLst>
                </p14:cNvPr>
                <p14:cNvContentPartPr/>
                <p14:nvPr/>
              </p14:nvContentPartPr>
              <p14:xfrm>
                <a:off x="6992794" y="1667670"/>
                <a:ext cx="79920" cy="1830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6F8D6F3-E373-BBE8-4798-AEAE92C4A7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984154" y="1658670"/>
                  <a:ext cx="97560" cy="18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3215E3D-ED65-C302-7ABB-BAB7C6EB70D1}"/>
                    </a:ext>
                  </a:extLst>
                </p14:cNvPr>
                <p14:cNvContentPartPr/>
                <p14:nvPr/>
              </p14:nvContentPartPr>
              <p14:xfrm>
                <a:off x="7386634" y="1599630"/>
                <a:ext cx="63360" cy="18550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3215E3D-ED65-C302-7ABB-BAB7C6EB70D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77994" y="1590990"/>
                  <a:ext cx="81000" cy="18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C5D1149-2BAE-CAED-1EE8-E8C71592D061}"/>
                    </a:ext>
                  </a:extLst>
                </p14:cNvPr>
                <p14:cNvContentPartPr/>
                <p14:nvPr/>
              </p14:nvContentPartPr>
              <p14:xfrm>
                <a:off x="7197994" y="840390"/>
                <a:ext cx="77760" cy="834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C5D1149-2BAE-CAED-1EE8-E8C71592D06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189354" y="831750"/>
                  <a:ext cx="9540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1594BAB-2DBF-6D07-3B6A-971EFC9421D3}"/>
                    </a:ext>
                  </a:extLst>
                </p14:cNvPr>
                <p14:cNvContentPartPr/>
                <p14:nvPr/>
              </p14:nvContentPartPr>
              <p14:xfrm>
                <a:off x="6920074" y="527550"/>
                <a:ext cx="117360" cy="943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1594BAB-2DBF-6D07-3B6A-971EFC9421D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11434" y="518910"/>
                  <a:ext cx="135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944685C-5800-7383-2E30-60BE12708D80}"/>
                    </a:ext>
                  </a:extLst>
                </p14:cNvPr>
                <p14:cNvContentPartPr/>
                <p14:nvPr/>
              </p14:nvContentPartPr>
              <p14:xfrm>
                <a:off x="7054354" y="535830"/>
                <a:ext cx="20160" cy="86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944685C-5800-7383-2E30-60BE12708D8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045354" y="526830"/>
                  <a:ext cx="37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0ADA2AF-00C6-B0B1-774E-64AFA794CD8C}"/>
                    </a:ext>
                  </a:extLst>
                </p14:cNvPr>
                <p14:cNvContentPartPr/>
                <p14:nvPr/>
              </p14:nvContentPartPr>
              <p14:xfrm>
                <a:off x="7046434" y="334230"/>
                <a:ext cx="98280" cy="302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0ADA2AF-00C6-B0B1-774E-64AFA794CD8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37794" y="325590"/>
                  <a:ext cx="1159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5A10FEC-BB5D-5877-75B8-5711949785A3}"/>
                    </a:ext>
                  </a:extLst>
                </p14:cNvPr>
                <p14:cNvContentPartPr/>
                <p14:nvPr/>
              </p14:nvContentPartPr>
              <p14:xfrm>
                <a:off x="7205194" y="510630"/>
                <a:ext cx="86760" cy="1396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5A10FEC-BB5D-5877-75B8-5711949785A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96554" y="501630"/>
                  <a:ext cx="104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44EA9FF-0227-1E2C-B50C-2714176BC977}"/>
                    </a:ext>
                  </a:extLst>
                </p14:cNvPr>
                <p14:cNvContentPartPr/>
                <p14:nvPr/>
              </p14:nvContentPartPr>
              <p14:xfrm>
                <a:off x="7313914" y="500190"/>
                <a:ext cx="110160" cy="1076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44EA9FF-0227-1E2C-B50C-2714176BC97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305274" y="491190"/>
                  <a:ext cx="127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0DB76C3-6E4E-38FA-408F-5F57E0C6FA93}"/>
                    </a:ext>
                  </a:extLst>
                </p14:cNvPr>
                <p14:cNvContentPartPr/>
                <p14:nvPr/>
              </p14:nvContentPartPr>
              <p14:xfrm>
                <a:off x="7416514" y="431430"/>
                <a:ext cx="186120" cy="212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0DB76C3-6E4E-38FA-408F-5F57E0C6FA9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07874" y="422790"/>
                  <a:ext cx="203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01D592F-0F8F-3CA4-D3DB-5D2D3291DB46}"/>
                    </a:ext>
                  </a:extLst>
                </p14:cNvPr>
                <p14:cNvContentPartPr/>
                <p14:nvPr/>
              </p14:nvContentPartPr>
              <p14:xfrm>
                <a:off x="7625674" y="351510"/>
                <a:ext cx="182520" cy="2134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01D592F-0F8F-3CA4-D3DB-5D2D3291DB4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17034" y="342870"/>
                  <a:ext cx="200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F1AD491-8036-9B28-ED32-A4D5FB7CFF55}"/>
                    </a:ext>
                  </a:extLst>
                </p14:cNvPr>
                <p14:cNvContentPartPr/>
                <p14:nvPr/>
              </p14:nvContentPartPr>
              <p14:xfrm>
                <a:off x="8056954" y="1473630"/>
                <a:ext cx="64800" cy="2144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F1AD491-8036-9B28-ED32-A4D5FB7CFF5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47954" y="1464630"/>
                  <a:ext cx="82440" cy="21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A2F2838-F77E-5259-D609-A330FEF20632}"/>
                    </a:ext>
                  </a:extLst>
                </p14:cNvPr>
                <p14:cNvContentPartPr/>
                <p14:nvPr/>
              </p14:nvContentPartPr>
              <p14:xfrm>
                <a:off x="8214274" y="847590"/>
                <a:ext cx="360360" cy="490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A2F2838-F77E-5259-D609-A330FEF2063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05274" y="838950"/>
                  <a:ext cx="3780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235A0A2-AB91-75B3-916D-500F5B3BCE1C}"/>
                    </a:ext>
                  </a:extLst>
                </p14:cNvPr>
                <p14:cNvContentPartPr/>
                <p14:nvPr/>
              </p14:nvContentPartPr>
              <p14:xfrm>
                <a:off x="8549794" y="602430"/>
                <a:ext cx="65880" cy="173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235A0A2-AB91-75B3-916D-500F5B3BCE1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41154" y="593430"/>
                  <a:ext cx="83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D869999-EA2A-03F4-2078-3AD7B71F120A}"/>
                    </a:ext>
                  </a:extLst>
                </p14:cNvPr>
                <p14:cNvContentPartPr/>
                <p14:nvPr/>
              </p14:nvContentPartPr>
              <p14:xfrm>
                <a:off x="8639434" y="570390"/>
                <a:ext cx="201240" cy="164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D869999-EA2A-03F4-2078-3AD7B71F120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30434" y="561390"/>
                  <a:ext cx="218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8CED5D4-B958-08B9-BB6D-2E93D7B2AEEF}"/>
                    </a:ext>
                  </a:extLst>
                </p14:cNvPr>
                <p14:cNvContentPartPr/>
                <p14:nvPr/>
              </p14:nvContentPartPr>
              <p14:xfrm>
                <a:off x="8884954" y="430710"/>
                <a:ext cx="167040" cy="1756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8CED5D4-B958-08B9-BB6D-2E93D7B2AEE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76314" y="421710"/>
                  <a:ext cx="184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616339A-E432-5E25-F66B-32F2876CA859}"/>
                    </a:ext>
                  </a:extLst>
                </p14:cNvPr>
                <p14:cNvContentPartPr/>
                <p14:nvPr/>
              </p14:nvContentPartPr>
              <p14:xfrm>
                <a:off x="8936794" y="386790"/>
                <a:ext cx="18720" cy="554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616339A-E432-5E25-F66B-32F2876CA85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27794" y="378150"/>
                  <a:ext cx="36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A422FC9-26FC-89AC-5A35-489367975491}"/>
                    </a:ext>
                  </a:extLst>
                </p14:cNvPr>
                <p14:cNvContentPartPr/>
                <p14:nvPr/>
              </p14:nvContentPartPr>
              <p14:xfrm>
                <a:off x="8712154" y="740310"/>
                <a:ext cx="256680" cy="198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A422FC9-26FC-89AC-5A35-48936797549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03514" y="731670"/>
                  <a:ext cx="274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B9F419D-9A21-F865-2390-59D57769F090}"/>
                    </a:ext>
                  </a:extLst>
                </p14:cNvPr>
                <p14:cNvContentPartPr/>
                <p14:nvPr/>
              </p14:nvContentPartPr>
              <p14:xfrm>
                <a:off x="8960194" y="682350"/>
                <a:ext cx="206640" cy="60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B9F419D-9A21-F865-2390-59D57769F09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51554" y="673350"/>
                  <a:ext cx="224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4828B36-9716-7D52-3CCA-C42A8C9C026C}"/>
                    </a:ext>
                  </a:extLst>
                </p14:cNvPr>
                <p14:cNvContentPartPr/>
                <p14:nvPr/>
              </p14:nvContentPartPr>
              <p14:xfrm>
                <a:off x="4723354" y="4532550"/>
                <a:ext cx="149040" cy="1573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4828B36-9716-7D52-3CCA-C42A8C9C026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14354" y="4523550"/>
                  <a:ext cx="166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20A6F75-15A6-C5F6-4C0A-5CF9EA54E951}"/>
                    </a:ext>
                  </a:extLst>
                </p14:cNvPr>
                <p14:cNvContentPartPr/>
                <p14:nvPr/>
              </p14:nvContentPartPr>
              <p14:xfrm>
                <a:off x="4956994" y="4511310"/>
                <a:ext cx="108720" cy="1479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20A6F75-15A6-C5F6-4C0A-5CF9EA54E95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948354" y="4502670"/>
                  <a:ext cx="126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9233A24-D4DA-F150-E5F5-9ACE053464F4}"/>
                    </a:ext>
                  </a:extLst>
                </p14:cNvPr>
                <p14:cNvContentPartPr/>
                <p14:nvPr/>
              </p14:nvContentPartPr>
              <p14:xfrm>
                <a:off x="4739914" y="4851870"/>
                <a:ext cx="248040" cy="126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9233A24-D4DA-F150-E5F5-9ACE053464F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30914" y="4842870"/>
                  <a:ext cx="265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7E49BAE-E7E1-7D10-8778-60C86B4047E9}"/>
                    </a:ext>
                  </a:extLst>
                </p14:cNvPr>
                <p14:cNvContentPartPr/>
                <p14:nvPr/>
              </p14:nvContentPartPr>
              <p14:xfrm>
                <a:off x="4873114" y="4748910"/>
                <a:ext cx="43200" cy="244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7E49BAE-E7E1-7D10-8778-60C86B4047E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64474" y="4739910"/>
                  <a:ext cx="60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BA48F2E-A2E9-4F27-3EC6-3C7EEC0500C4}"/>
                    </a:ext>
                  </a:extLst>
                </p14:cNvPr>
                <p14:cNvContentPartPr/>
                <p14:nvPr/>
              </p14:nvContentPartPr>
              <p14:xfrm>
                <a:off x="5008834" y="4730550"/>
                <a:ext cx="188640" cy="1854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BA48F2E-A2E9-4F27-3EC6-3C7EEC0500C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99834" y="4721550"/>
                  <a:ext cx="206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FBB1F6C-B528-31A4-717E-BF05896C1DBB}"/>
                    </a:ext>
                  </a:extLst>
                </p14:cNvPr>
                <p14:cNvContentPartPr/>
                <p14:nvPr/>
              </p14:nvContentPartPr>
              <p14:xfrm>
                <a:off x="5287474" y="4662510"/>
                <a:ext cx="92880" cy="78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FBB1F6C-B528-31A4-717E-BF05896C1DB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78834" y="4653870"/>
                  <a:ext cx="110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9C378DE-15D9-832A-C0E2-9F1615D9BFCA}"/>
                    </a:ext>
                  </a:extLst>
                </p14:cNvPr>
                <p14:cNvContentPartPr/>
                <p14:nvPr/>
              </p14:nvContentPartPr>
              <p14:xfrm>
                <a:off x="5223754" y="4678350"/>
                <a:ext cx="84600" cy="1587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9C378DE-15D9-832A-C0E2-9F1615D9BFC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214754" y="4669350"/>
                  <a:ext cx="102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A13370D-3FA9-3E87-91EB-087C5E41789D}"/>
                    </a:ext>
                  </a:extLst>
                </p14:cNvPr>
                <p14:cNvContentPartPr/>
                <p14:nvPr/>
              </p14:nvContentPartPr>
              <p14:xfrm>
                <a:off x="5366314" y="4680510"/>
                <a:ext cx="25200" cy="85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A13370D-3FA9-3E87-91EB-087C5E41789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357674" y="4671870"/>
                  <a:ext cx="42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5A431C9-FD3C-F253-7335-713D8211A477}"/>
                    </a:ext>
                  </a:extLst>
                </p14:cNvPr>
                <p14:cNvContentPartPr/>
                <p14:nvPr/>
              </p14:nvContentPartPr>
              <p14:xfrm>
                <a:off x="5344354" y="4581870"/>
                <a:ext cx="291960" cy="1227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5A431C9-FD3C-F253-7335-713D8211A47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335354" y="4573230"/>
                  <a:ext cx="309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FB8CC28-6904-683C-E608-D3E4337937B6}"/>
                    </a:ext>
                  </a:extLst>
                </p14:cNvPr>
                <p14:cNvContentPartPr/>
                <p14:nvPr/>
              </p14:nvContentPartPr>
              <p14:xfrm>
                <a:off x="4698514" y="4699230"/>
                <a:ext cx="1019160" cy="478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FB8CC28-6904-683C-E608-D3E4337937B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689514" y="4690590"/>
                  <a:ext cx="10368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8D953E7-8ADB-AE7F-20E7-FEED1E843E15}"/>
                    </a:ext>
                  </a:extLst>
                </p14:cNvPr>
                <p14:cNvContentPartPr/>
                <p14:nvPr/>
              </p14:nvContentPartPr>
              <p14:xfrm>
                <a:off x="8848954" y="1855590"/>
                <a:ext cx="19080" cy="1706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8D953E7-8ADB-AE7F-20E7-FEED1E843E1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840314" y="1846590"/>
                  <a:ext cx="36720" cy="17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19A53B1-FD23-8516-646E-DC8D3BDB7F0F}"/>
                    </a:ext>
                  </a:extLst>
                </p14:cNvPr>
                <p14:cNvContentPartPr/>
                <p14:nvPr/>
              </p14:nvContentPartPr>
              <p14:xfrm>
                <a:off x="8563474" y="2522310"/>
                <a:ext cx="2160" cy="1602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19A53B1-FD23-8516-646E-DC8D3BDB7F0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54834" y="2513310"/>
                  <a:ext cx="19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7F14F33-435E-FD0F-1881-CCF892E43A4E}"/>
                    </a:ext>
                  </a:extLst>
                </p14:cNvPr>
                <p14:cNvContentPartPr/>
                <p14:nvPr/>
              </p14:nvContentPartPr>
              <p14:xfrm>
                <a:off x="8460154" y="2489550"/>
                <a:ext cx="142920" cy="1818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7F14F33-435E-FD0F-1881-CCF892E43A4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51154" y="2480910"/>
                  <a:ext cx="160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7C8D068-428E-FC00-73FC-5876E2052260}"/>
                    </a:ext>
                  </a:extLst>
                </p14:cNvPr>
                <p14:cNvContentPartPr/>
                <p14:nvPr/>
              </p14:nvContentPartPr>
              <p14:xfrm>
                <a:off x="8666074" y="2419710"/>
                <a:ext cx="130320" cy="1962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7C8D068-428E-FC00-73FC-5876E205226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57434" y="2411070"/>
                  <a:ext cx="147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9B5B4E0-D52B-7766-A97F-E16E7EEB2A44}"/>
                    </a:ext>
                  </a:extLst>
                </p14:cNvPr>
                <p14:cNvContentPartPr/>
                <p14:nvPr/>
              </p14:nvContentPartPr>
              <p14:xfrm>
                <a:off x="8880274" y="2493510"/>
                <a:ext cx="4680" cy="10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9B5B4E0-D52B-7766-A97F-E16E7EEB2A4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871634" y="2484870"/>
                  <a:ext cx="22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B4C83C6-7023-D5CB-4B68-B4518D2315FF}"/>
                    </a:ext>
                  </a:extLst>
                </p14:cNvPr>
                <p14:cNvContentPartPr/>
                <p14:nvPr/>
              </p14:nvContentPartPr>
              <p14:xfrm>
                <a:off x="8857954" y="2455710"/>
                <a:ext cx="105480" cy="136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B4C83C6-7023-D5CB-4B68-B4518D2315F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48954" y="2447070"/>
                  <a:ext cx="123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F03AF06-0DEA-519A-B83C-8B12896B4973}"/>
                    </a:ext>
                  </a:extLst>
                </p14:cNvPr>
                <p14:cNvContentPartPr/>
                <p14:nvPr/>
              </p14:nvContentPartPr>
              <p14:xfrm>
                <a:off x="8955514" y="2472630"/>
                <a:ext cx="182880" cy="687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F03AF06-0DEA-519A-B83C-8B12896B497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946874" y="2463990"/>
                  <a:ext cx="200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4F1CCF5-1EA3-84F5-6BDE-65ECFCD2A5AA}"/>
                    </a:ext>
                  </a:extLst>
                </p14:cNvPr>
                <p14:cNvContentPartPr/>
                <p14:nvPr/>
              </p14:nvContentPartPr>
              <p14:xfrm>
                <a:off x="9289954" y="1804110"/>
                <a:ext cx="53640" cy="1620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4F1CCF5-1EA3-84F5-6BDE-65ECFCD2A5A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280954" y="1795110"/>
                  <a:ext cx="71280" cy="16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AE54E55-AB82-C7E5-356E-9555359E7439}"/>
                    </a:ext>
                  </a:extLst>
                </p14:cNvPr>
                <p14:cNvContentPartPr/>
                <p14:nvPr/>
              </p14:nvContentPartPr>
              <p14:xfrm>
                <a:off x="9244954" y="3117390"/>
                <a:ext cx="120960" cy="331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AE54E55-AB82-C7E5-356E-9555359E743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35954" y="3108390"/>
                  <a:ext cx="138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F1EB0BF-34BB-6CA0-B4FF-17D5066418CD}"/>
                    </a:ext>
                  </a:extLst>
                </p14:cNvPr>
                <p14:cNvContentPartPr/>
                <p14:nvPr/>
              </p14:nvContentPartPr>
              <p14:xfrm>
                <a:off x="9260434" y="1743270"/>
                <a:ext cx="81720" cy="231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F1EB0BF-34BB-6CA0-B4FF-17D5066418C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251434" y="1734630"/>
                  <a:ext cx="99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06C90AD-07E6-812B-FBD4-D2704331E601}"/>
                    </a:ext>
                  </a:extLst>
                </p14:cNvPr>
                <p14:cNvContentPartPr/>
                <p14:nvPr/>
              </p14:nvContentPartPr>
              <p14:xfrm>
                <a:off x="9319114" y="2319630"/>
                <a:ext cx="212040" cy="2595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06C90AD-07E6-812B-FBD4-D2704331E60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10114" y="2310630"/>
                  <a:ext cx="229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1011194-3248-E69C-2614-BFE0F43A4213}"/>
                    </a:ext>
                  </a:extLst>
                </p14:cNvPr>
                <p14:cNvContentPartPr/>
                <p14:nvPr/>
              </p14:nvContentPartPr>
              <p14:xfrm>
                <a:off x="9510994" y="2323950"/>
                <a:ext cx="82080" cy="139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1011194-3248-E69C-2614-BFE0F43A421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01994" y="2314950"/>
                  <a:ext cx="99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6957EAB-238D-5799-E0E5-5CD90CB86673}"/>
                    </a:ext>
                  </a:extLst>
                </p14:cNvPr>
                <p14:cNvContentPartPr/>
                <p14:nvPr/>
              </p14:nvContentPartPr>
              <p14:xfrm>
                <a:off x="9541954" y="2336910"/>
                <a:ext cx="105120" cy="101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6957EAB-238D-5799-E0E5-5CD90CB8667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33314" y="2327910"/>
                  <a:ext cx="122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2765770-9F59-9D0E-3255-FEE7DA436770}"/>
                    </a:ext>
                  </a:extLst>
                </p14:cNvPr>
                <p14:cNvContentPartPr/>
                <p14:nvPr/>
              </p14:nvContentPartPr>
              <p14:xfrm>
                <a:off x="9642754" y="2309910"/>
                <a:ext cx="71280" cy="92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2765770-9F59-9D0E-3255-FEE7DA43677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633754" y="2300910"/>
                  <a:ext cx="88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BC58AD6-DB21-1AF9-B839-3C816E592645}"/>
                    </a:ext>
                  </a:extLst>
                </p14:cNvPr>
                <p14:cNvContentPartPr/>
                <p14:nvPr/>
              </p14:nvContentPartPr>
              <p14:xfrm>
                <a:off x="9717634" y="2220990"/>
                <a:ext cx="28800" cy="182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BC58AD6-DB21-1AF9-B839-3C816E59264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08634" y="2212350"/>
                  <a:ext cx="46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F32CCDE-0513-FACE-45F8-A9478E45EF54}"/>
                    </a:ext>
                  </a:extLst>
                </p14:cNvPr>
                <p14:cNvContentPartPr/>
                <p14:nvPr/>
              </p14:nvContentPartPr>
              <p14:xfrm>
                <a:off x="9780634" y="2263110"/>
                <a:ext cx="72360" cy="853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F32CCDE-0513-FACE-45F8-A9478E45EF5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771634" y="2254110"/>
                  <a:ext cx="90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8E9EE61-BF9D-4CF7-7145-2B1C6A52954D}"/>
                    </a:ext>
                  </a:extLst>
                </p14:cNvPr>
                <p14:cNvContentPartPr/>
                <p14:nvPr/>
              </p14:nvContentPartPr>
              <p14:xfrm>
                <a:off x="10098874" y="3008670"/>
                <a:ext cx="20520" cy="5587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8E9EE61-BF9D-4CF7-7145-2B1C6A52954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089874" y="2999670"/>
                  <a:ext cx="3816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38763E9-A311-F310-B7FE-DF5A69096405}"/>
                    </a:ext>
                  </a:extLst>
                </p14:cNvPr>
                <p14:cNvContentPartPr/>
                <p14:nvPr/>
              </p14:nvContentPartPr>
              <p14:xfrm>
                <a:off x="10014274" y="3399270"/>
                <a:ext cx="110160" cy="246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38763E9-A311-F310-B7FE-DF5A6909640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005634" y="3390630"/>
                  <a:ext cx="127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8B0D3B4-90A3-210C-0F2B-AA6781D84890}"/>
                    </a:ext>
                  </a:extLst>
                </p14:cNvPr>
                <p14:cNvContentPartPr/>
                <p14:nvPr/>
              </p14:nvContentPartPr>
              <p14:xfrm>
                <a:off x="10028314" y="2982390"/>
                <a:ext cx="117720" cy="207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8B0D3B4-90A3-210C-0F2B-AA6781D848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019314" y="2973750"/>
                  <a:ext cx="135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72652A8-6E37-0D51-D270-A0C002C2F963}"/>
                    </a:ext>
                  </a:extLst>
                </p14:cNvPr>
                <p14:cNvContentPartPr/>
                <p14:nvPr/>
              </p14:nvContentPartPr>
              <p14:xfrm>
                <a:off x="10184194" y="2844150"/>
                <a:ext cx="354240" cy="384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72652A8-6E37-0D51-D270-A0C002C2F96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175554" y="2835150"/>
                  <a:ext cx="3718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9A2812F-6021-AAF0-891E-E6CF3B1AF7AD}"/>
                    </a:ext>
                  </a:extLst>
                </p14:cNvPr>
                <p14:cNvContentPartPr/>
                <p14:nvPr/>
              </p14:nvContentPartPr>
              <p14:xfrm>
                <a:off x="10580914" y="2606910"/>
                <a:ext cx="141480" cy="168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9A2812F-6021-AAF0-891E-E6CF3B1AF7A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571914" y="2597910"/>
                  <a:ext cx="159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7DB30E4-650D-705C-79CF-01A573EAA6A8}"/>
                    </a:ext>
                  </a:extLst>
                </p14:cNvPr>
                <p14:cNvContentPartPr/>
                <p14:nvPr/>
              </p14:nvContentPartPr>
              <p14:xfrm>
                <a:off x="10737154" y="2522670"/>
                <a:ext cx="493920" cy="194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7DB30E4-650D-705C-79CF-01A573EAA6A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28154" y="2513670"/>
                  <a:ext cx="511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B9A4509-E4A8-84AD-6793-289BCCA9EE40}"/>
                    </a:ext>
                  </a:extLst>
                </p14:cNvPr>
                <p14:cNvContentPartPr/>
                <p14:nvPr/>
              </p14:nvContentPartPr>
              <p14:xfrm>
                <a:off x="11262754" y="2411430"/>
                <a:ext cx="163080" cy="129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B9A4509-E4A8-84AD-6793-289BCCA9EE4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253754" y="2402430"/>
                  <a:ext cx="180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1242BC8-D388-59F7-EF99-2D95EE817692}"/>
                    </a:ext>
                  </a:extLst>
                </p14:cNvPr>
                <p14:cNvContentPartPr/>
                <p14:nvPr/>
              </p14:nvContentPartPr>
              <p14:xfrm>
                <a:off x="10625554" y="2558670"/>
                <a:ext cx="890640" cy="4456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1242BC8-D388-59F7-EF99-2D95EE81769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616554" y="2549670"/>
                  <a:ext cx="9082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87568CF-418D-BD99-C348-6E26A4E48917}"/>
                    </a:ext>
                  </a:extLst>
                </p14:cNvPr>
                <p14:cNvContentPartPr/>
                <p14:nvPr/>
              </p14:nvContentPartPr>
              <p14:xfrm>
                <a:off x="10147114" y="3480270"/>
                <a:ext cx="450000" cy="605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87568CF-418D-BD99-C348-6E26A4E4891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138114" y="3471270"/>
                  <a:ext cx="46764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462A87C-2B4A-227F-B3BC-0F8DA7AB721C}"/>
                    </a:ext>
                  </a:extLst>
                </p14:cNvPr>
                <p14:cNvContentPartPr/>
                <p14:nvPr/>
              </p14:nvContentPartPr>
              <p14:xfrm>
                <a:off x="5772394" y="4097670"/>
                <a:ext cx="4396680" cy="8820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462A87C-2B4A-227F-B3BC-0F8DA7AB721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763754" y="4088670"/>
                  <a:ext cx="4414320" cy="89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B9CD289-AC97-9012-1C43-54D9434CE761}"/>
                    </a:ext>
                  </a:extLst>
                </p14:cNvPr>
                <p14:cNvContentPartPr/>
                <p14:nvPr/>
              </p14:nvContentPartPr>
              <p14:xfrm>
                <a:off x="5505274" y="4773030"/>
                <a:ext cx="338040" cy="316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B9CD289-AC97-9012-1C43-54D9434CE76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496634" y="4764030"/>
                  <a:ext cx="355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5080992-C32D-AA39-6D72-37E44654898B}"/>
                    </a:ext>
                  </a:extLst>
                </p14:cNvPr>
                <p14:cNvContentPartPr/>
                <p14:nvPr/>
              </p14:nvContentPartPr>
              <p14:xfrm>
                <a:off x="10067554" y="3474510"/>
                <a:ext cx="669600" cy="6458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5080992-C32D-AA39-6D72-37E44654898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58914" y="3465870"/>
                  <a:ext cx="68724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480BC2A-7056-D0E9-6DEE-0EA6015C211F}"/>
                    </a:ext>
                  </a:extLst>
                </p14:cNvPr>
                <p14:cNvContentPartPr/>
                <p14:nvPr/>
              </p14:nvContentPartPr>
              <p14:xfrm>
                <a:off x="10475794" y="4121790"/>
                <a:ext cx="29160" cy="1864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480BC2A-7056-D0E9-6DEE-0EA6015C211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466794" y="4113150"/>
                  <a:ext cx="46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C3299C8-DE3E-D02A-0FB4-F622B5A04364}"/>
                    </a:ext>
                  </a:extLst>
                </p14:cNvPr>
                <p14:cNvContentPartPr/>
                <p14:nvPr/>
              </p14:nvContentPartPr>
              <p14:xfrm>
                <a:off x="10164394" y="4452270"/>
                <a:ext cx="304920" cy="238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C3299C8-DE3E-D02A-0FB4-F622B5A0436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55394" y="4443630"/>
                  <a:ext cx="322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3DE86DE-72EC-1B9B-83F5-F541D195373D}"/>
                    </a:ext>
                  </a:extLst>
                </p14:cNvPr>
                <p14:cNvContentPartPr/>
                <p14:nvPr/>
              </p14:nvContentPartPr>
              <p14:xfrm>
                <a:off x="10400194" y="4379550"/>
                <a:ext cx="33840" cy="550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3DE86DE-72EC-1B9B-83F5-F541D195373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91554" y="4370910"/>
                  <a:ext cx="51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70833D0-ABF7-9D7E-BBA6-C6E462FECDF2}"/>
                    </a:ext>
                  </a:extLst>
                </p14:cNvPr>
                <p14:cNvContentPartPr/>
                <p14:nvPr/>
              </p14:nvContentPartPr>
              <p14:xfrm>
                <a:off x="10545274" y="4452990"/>
                <a:ext cx="385920" cy="1962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70833D0-ABF7-9D7E-BBA6-C6E462FECDF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536634" y="4443990"/>
                  <a:ext cx="403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9C1E03A-EEF0-6BBA-60D2-94BBEADA4012}"/>
                    </a:ext>
                  </a:extLst>
                </p14:cNvPr>
                <p14:cNvContentPartPr/>
                <p14:nvPr/>
              </p14:nvContentPartPr>
              <p14:xfrm>
                <a:off x="10958554" y="4408350"/>
                <a:ext cx="145080" cy="1260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9C1E03A-EEF0-6BBA-60D2-94BBEADA401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949554" y="4399350"/>
                  <a:ext cx="162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A930C3F-72D7-52B3-222B-9FB8BCA34180}"/>
                    </a:ext>
                  </a:extLst>
                </p14:cNvPr>
                <p14:cNvContentPartPr/>
                <p14:nvPr/>
              </p14:nvContentPartPr>
              <p14:xfrm>
                <a:off x="11156194" y="4265070"/>
                <a:ext cx="79560" cy="235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A930C3F-72D7-52B3-222B-9FB8BCA3418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147554" y="4256430"/>
                  <a:ext cx="97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D5548BF-AB3D-53FA-EF53-113E65434151}"/>
                    </a:ext>
                  </a:extLst>
                </p14:cNvPr>
                <p14:cNvContentPartPr/>
                <p14:nvPr/>
              </p14:nvContentPartPr>
              <p14:xfrm>
                <a:off x="11262754" y="4302870"/>
                <a:ext cx="171360" cy="1699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D5548BF-AB3D-53FA-EF53-113E6543415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254114" y="4294230"/>
                  <a:ext cx="189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15F05AD-325E-F788-61CE-DE455D6581F6}"/>
                    </a:ext>
                  </a:extLst>
                </p14:cNvPr>
                <p14:cNvContentPartPr/>
                <p14:nvPr/>
              </p14:nvContentPartPr>
              <p14:xfrm>
                <a:off x="11505034" y="4247790"/>
                <a:ext cx="186120" cy="168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15F05AD-325E-F788-61CE-DE455D6581F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496394" y="4238790"/>
                  <a:ext cx="203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4E423DC-E4B4-E86B-38B1-E769FB2967B5}"/>
                    </a:ext>
                  </a:extLst>
                </p14:cNvPr>
                <p14:cNvContentPartPr/>
                <p14:nvPr/>
              </p14:nvContentPartPr>
              <p14:xfrm>
                <a:off x="11710234" y="3758550"/>
                <a:ext cx="70920" cy="6494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4E423DC-E4B4-E86B-38B1-E769FB2967B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701234" y="3749910"/>
                  <a:ext cx="8856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727B737-FB07-E173-D84C-C97DD20EA158}"/>
                    </a:ext>
                  </a:extLst>
                </p14:cNvPr>
                <p14:cNvContentPartPr/>
                <p14:nvPr/>
              </p14:nvContentPartPr>
              <p14:xfrm>
                <a:off x="9903754" y="4452270"/>
                <a:ext cx="2134080" cy="496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727B737-FB07-E173-D84C-C97DD20EA15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894754" y="4443630"/>
                  <a:ext cx="21517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606860A-488B-DA44-3C9F-D1BC6921ADE7}"/>
                    </a:ext>
                  </a:extLst>
                </p14:cNvPr>
                <p14:cNvContentPartPr/>
                <p14:nvPr/>
              </p14:nvContentPartPr>
              <p14:xfrm>
                <a:off x="10065754" y="3422670"/>
                <a:ext cx="645840" cy="6253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606860A-488B-DA44-3C9F-D1BC6921ADE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56754" y="3413670"/>
                  <a:ext cx="66348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7262110-E951-33BC-5F32-86DCFC9A76CA}"/>
                    </a:ext>
                  </a:extLst>
                </p14:cNvPr>
                <p14:cNvContentPartPr/>
                <p14:nvPr/>
              </p14:nvContentPartPr>
              <p14:xfrm>
                <a:off x="3335554" y="2750190"/>
                <a:ext cx="34560" cy="604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7262110-E951-33BC-5F32-86DCFC9A76C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26914" y="2741550"/>
                  <a:ext cx="5220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ED823B4-0DFD-1864-5841-B52BABAA103B}"/>
                    </a:ext>
                  </a:extLst>
                </p14:cNvPr>
                <p14:cNvContentPartPr/>
                <p14:nvPr/>
              </p14:nvContentPartPr>
              <p14:xfrm>
                <a:off x="3252034" y="3288750"/>
                <a:ext cx="146880" cy="3092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ED823B4-0DFD-1864-5841-B52BABAA103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243034" y="3279750"/>
                  <a:ext cx="164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5E54AD7-74CE-CF38-B08C-FB46C4443C4D}"/>
                    </a:ext>
                  </a:extLst>
                </p14:cNvPr>
                <p14:cNvContentPartPr/>
                <p14:nvPr/>
              </p14:nvContentPartPr>
              <p14:xfrm>
                <a:off x="3255994" y="2675670"/>
                <a:ext cx="156600" cy="185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5E54AD7-74CE-CF38-B08C-FB46C4443C4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247354" y="2667030"/>
                  <a:ext cx="174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790CF00-02AD-D720-56EF-BDD66B6893BA}"/>
                    </a:ext>
                  </a:extLst>
                </p14:cNvPr>
                <p14:cNvContentPartPr/>
                <p14:nvPr/>
              </p14:nvContentPartPr>
              <p14:xfrm>
                <a:off x="3433114" y="3042870"/>
                <a:ext cx="14760" cy="157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790CF00-02AD-D720-56EF-BDD66B6893B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424474" y="3034230"/>
                  <a:ext cx="32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1E444FF-3D97-9968-366B-B82144BB1CD4}"/>
                    </a:ext>
                  </a:extLst>
                </p14:cNvPr>
                <p14:cNvContentPartPr/>
                <p14:nvPr/>
              </p14:nvContentPartPr>
              <p14:xfrm>
                <a:off x="3355354" y="3019830"/>
                <a:ext cx="109800" cy="162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1E444FF-3D97-9968-366B-B82144BB1CD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346714" y="3010830"/>
                  <a:ext cx="127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D359518-4F8C-E135-D41C-898B9957E162}"/>
                    </a:ext>
                  </a:extLst>
                </p14:cNvPr>
                <p14:cNvContentPartPr/>
                <p14:nvPr/>
              </p14:nvContentPartPr>
              <p14:xfrm>
                <a:off x="3492874" y="2923710"/>
                <a:ext cx="132840" cy="236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D359518-4F8C-E135-D41C-898B9957E16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484234" y="2915070"/>
                  <a:ext cx="150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4CE6D9C-2663-0577-4D31-39CF6F40009D}"/>
                    </a:ext>
                  </a:extLst>
                </p14:cNvPr>
                <p14:cNvContentPartPr/>
                <p14:nvPr/>
              </p14:nvContentPartPr>
              <p14:xfrm>
                <a:off x="3434194" y="3296310"/>
                <a:ext cx="92880" cy="148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4CE6D9C-2663-0577-4D31-39CF6F40009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425554" y="3287310"/>
                  <a:ext cx="110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8CAE480-6AA2-A33C-F725-06A11D6AB708}"/>
                    </a:ext>
                  </a:extLst>
                </p14:cNvPr>
                <p14:cNvContentPartPr/>
                <p14:nvPr/>
              </p14:nvContentPartPr>
              <p14:xfrm>
                <a:off x="3527794" y="3249150"/>
                <a:ext cx="219240" cy="1008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8CAE480-6AA2-A33C-F725-06A11D6AB70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19154" y="3240510"/>
                  <a:ext cx="236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89E626D-2606-1FCD-531D-829BEC703790}"/>
                    </a:ext>
                  </a:extLst>
                </p14:cNvPr>
                <p14:cNvContentPartPr/>
                <p14:nvPr/>
              </p14:nvContentPartPr>
              <p14:xfrm>
                <a:off x="3977074" y="2803830"/>
                <a:ext cx="17640" cy="396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89E626D-2606-1FCD-531D-829BEC70379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968434" y="2794830"/>
                  <a:ext cx="352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FAF8592-815B-6B54-4EDF-D7AF1040086F}"/>
                    </a:ext>
                  </a:extLst>
                </p14:cNvPr>
                <p14:cNvContentPartPr/>
                <p14:nvPr/>
              </p14:nvContentPartPr>
              <p14:xfrm>
                <a:off x="3926314" y="3107310"/>
                <a:ext cx="87480" cy="388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FAF8592-815B-6B54-4EDF-D7AF1040086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917674" y="3098670"/>
                  <a:ext cx="1051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D6A637B-607B-1F43-7E0A-9D3C5CE3B914}"/>
                    </a:ext>
                  </a:extLst>
                </p14:cNvPr>
                <p14:cNvContentPartPr/>
                <p14:nvPr/>
              </p14:nvContentPartPr>
              <p14:xfrm>
                <a:off x="3918754" y="2705190"/>
                <a:ext cx="101160" cy="154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D6A637B-607B-1F43-7E0A-9D3C5CE3B91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910114" y="2696550"/>
                  <a:ext cx="118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989F220-DBFD-EBBB-6088-807AE6A237D6}"/>
                    </a:ext>
                  </a:extLst>
                </p14:cNvPr>
                <p14:cNvContentPartPr/>
                <p14:nvPr/>
              </p14:nvContentPartPr>
              <p14:xfrm>
                <a:off x="4066714" y="3173550"/>
                <a:ext cx="257040" cy="2606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989F220-DBFD-EBBB-6088-807AE6A237D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57714" y="3164910"/>
                  <a:ext cx="274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66474FB-24E0-4156-D8C9-65A883F9C90E}"/>
                    </a:ext>
                  </a:extLst>
                </p14:cNvPr>
                <p14:cNvContentPartPr/>
                <p14:nvPr/>
              </p14:nvContentPartPr>
              <p14:xfrm>
                <a:off x="4263634" y="3097950"/>
                <a:ext cx="2520" cy="115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66474FB-24E0-4156-D8C9-65A883F9C90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54994" y="3089310"/>
                  <a:ext cx="20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CA9288C-7767-5EA2-C64A-8B698DD6A2AD}"/>
                    </a:ext>
                  </a:extLst>
                </p14:cNvPr>
                <p14:cNvContentPartPr/>
                <p14:nvPr/>
              </p14:nvContentPartPr>
              <p14:xfrm>
                <a:off x="4341754" y="3225030"/>
                <a:ext cx="117360" cy="98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CA9288C-7767-5EA2-C64A-8B698DD6A2A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32754" y="3216030"/>
                  <a:ext cx="135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D6925AE-8B95-C797-C45C-A8969937FA38}"/>
                    </a:ext>
                  </a:extLst>
                </p14:cNvPr>
                <p14:cNvContentPartPr/>
                <p14:nvPr/>
              </p14:nvContentPartPr>
              <p14:xfrm>
                <a:off x="4451194" y="3155910"/>
                <a:ext cx="136440" cy="133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D6925AE-8B95-C797-C45C-A8969937FA3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442194" y="3146910"/>
                  <a:ext cx="154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D8DEFEB-6210-7277-1DC1-522CB3B83C26}"/>
                    </a:ext>
                  </a:extLst>
                </p14:cNvPr>
                <p14:cNvContentPartPr/>
                <p14:nvPr/>
              </p14:nvContentPartPr>
              <p14:xfrm>
                <a:off x="4531474" y="3031350"/>
                <a:ext cx="108360" cy="1825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D8DEFEB-6210-7277-1DC1-522CB3B83C2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522834" y="3022350"/>
                  <a:ext cx="126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D9BE8FD-11C9-2E70-902B-924F764CEF3A}"/>
                    </a:ext>
                  </a:extLst>
                </p14:cNvPr>
                <p14:cNvContentPartPr/>
                <p14:nvPr/>
              </p14:nvContentPartPr>
              <p14:xfrm>
                <a:off x="4603834" y="3136830"/>
                <a:ext cx="71280" cy="126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D9BE8FD-11C9-2E70-902B-924F764CEF3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594834" y="3127830"/>
                  <a:ext cx="88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81471D8-B238-0E91-3540-D06D2948211E}"/>
                    </a:ext>
                  </a:extLst>
                </p14:cNvPr>
                <p14:cNvContentPartPr/>
                <p14:nvPr/>
              </p14:nvContentPartPr>
              <p14:xfrm>
                <a:off x="4681954" y="2999310"/>
                <a:ext cx="93600" cy="229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81471D8-B238-0E91-3540-D06D2948211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672954" y="2990670"/>
                  <a:ext cx="111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1D45BAE-B6C7-6973-25CB-8F45F7F919CB}"/>
                    </a:ext>
                  </a:extLst>
                </p14:cNvPr>
                <p14:cNvContentPartPr/>
                <p14:nvPr/>
              </p14:nvContentPartPr>
              <p14:xfrm>
                <a:off x="4767274" y="3079230"/>
                <a:ext cx="75960" cy="1015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1D45BAE-B6C7-6973-25CB-8F45F7F919C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58634" y="3070230"/>
                  <a:ext cx="93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88DF15D-2FB8-9061-7364-41AA49B241C1}"/>
                    </a:ext>
                  </a:extLst>
                </p14:cNvPr>
                <p14:cNvContentPartPr/>
                <p14:nvPr/>
              </p14:nvContentPartPr>
              <p14:xfrm>
                <a:off x="4842514" y="3002550"/>
                <a:ext cx="50400" cy="166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88DF15D-2FB8-9061-7364-41AA49B241C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833514" y="2993910"/>
                  <a:ext cx="68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AB1E4C7-02C5-215B-7048-86A1FFD9315F}"/>
                    </a:ext>
                  </a:extLst>
                </p14:cNvPr>
                <p14:cNvContentPartPr/>
                <p14:nvPr/>
              </p14:nvContentPartPr>
              <p14:xfrm>
                <a:off x="4917754" y="3050070"/>
                <a:ext cx="25200" cy="33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AB1E4C7-02C5-215B-7048-86A1FFD9315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908754" y="3041070"/>
                  <a:ext cx="42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9DFF39F-183E-A1AF-599C-70CBC2AAEEBA}"/>
                    </a:ext>
                  </a:extLst>
                </p14:cNvPr>
                <p14:cNvContentPartPr/>
                <p14:nvPr/>
              </p14:nvContentPartPr>
              <p14:xfrm>
                <a:off x="4864114" y="2708430"/>
                <a:ext cx="112680" cy="7480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9DFF39F-183E-A1AF-599C-70CBC2AAEEB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855474" y="2699430"/>
                  <a:ext cx="13032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E988E71-84B6-7A12-73A2-C78541E25687}"/>
                    </a:ext>
                  </a:extLst>
                </p14:cNvPr>
                <p14:cNvContentPartPr/>
                <p14:nvPr/>
              </p14:nvContentPartPr>
              <p14:xfrm>
                <a:off x="4813714" y="3369750"/>
                <a:ext cx="143640" cy="216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E988E71-84B6-7A12-73A2-C78541E2568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04714" y="3361110"/>
                  <a:ext cx="161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56EEBEF-F927-7CB5-905E-7AF682A2796E}"/>
                    </a:ext>
                  </a:extLst>
                </p14:cNvPr>
                <p14:cNvContentPartPr/>
                <p14:nvPr/>
              </p14:nvContentPartPr>
              <p14:xfrm>
                <a:off x="4784194" y="2632470"/>
                <a:ext cx="186480" cy="167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56EEBEF-F927-7CB5-905E-7AF682A2796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775194" y="2623470"/>
                  <a:ext cx="204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6D52CB5-D8C9-5963-2CF6-1F1544CE9C37}"/>
                    </a:ext>
                  </a:extLst>
                </p14:cNvPr>
                <p14:cNvContentPartPr/>
                <p14:nvPr/>
              </p14:nvContentPartPr>
              <p14:xfrm>
                <a:off x="4997674" y="3219990"/>
                <a:ext cx="119160" cy="179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6D52CB5-D8C9-5963-2CF6-1F1544CE9C3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989034" y="3211350"/>
                  <a:ext cx="136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EB41CC3-43F8-1C88-3B37-004F0E9BFEE2}"/>
                    </a:ext>
                  </a:extLst>
                </p14:cNvPr>
                <p14:cNvContentPartPr/>
                <p14:nvPr/>
              </p14:nvContentPartPr>
              <p14:xfrm>
                <a:off x="5144194" y="3205590"/>
                <a:ext cx="212400" cy="159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EB41CC3-43F8-1C88-3B37-004F0E9BFEE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135554" y="3196590"/>
                  <a:ext cx="230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ECD5F4B-201C-1AB7-524C-3D533F2BB86B}"/>
                    </a:ext>
                  </a:extLst>
                </p14:cNvPr>
                <p14:cNvContentPartPr/>
                <p14:nvPr/>
              </p14:nvContentPartPr>
              <p14:xfrm>
                <a:off x="5335714" y="3155190"/>
                <a:ext cx="211320" cy="94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ECD5F4B-201C-1AB7-524C-3D533F2BB86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326714" y="3146550"/>
                  <a:ext cx="228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32F8F0-9091-6407-43B6-7F1AFE38E654}"/>
                    </a:ext>
                  </a:extLst>
                </p14:cNvPr>
                <p14:cNvContentPartPr/>
                <p14:nvPr/>
              </p14:nvContentPartPr>
              <p14:xfrm>
                <a:off x="5579074" y="3095070"/>
                <a:ext cx="88200" cy="95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32F8F0-9091-6407-43B6-7F1AFE38E65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570074" y="3086430"/>
                  <a:ext cx="105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89846D6-561D-F989-F1C4-5DC0539D08B3}"/>
                    </a:ext>
                  </a:extLst>
                </p14:cNvPr>
                <p14:cNvContentPartPr/>
                <p14:nvPr/>
              </p14:nvContentPartPr>
              <p14:xfrm>
                <a:off x="3395674" y="2596830"/>
                <a:ext cx="173160" cy="399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89846D6-561D-F989-F1C4-5DC0539D08B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86674" y="2587830"/>
                  <a:ext cx="190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2544B44-4C32-D947-2753-28E3B9AE014F}"/>
                    </a:ext>
                  </a:extLst>
                </p14:cNvPr>
                <p14:cNvContentPartPr/>
                <p14:nvPr/>
              </p14:nvContentPartPr>
              <p14:xfrm>
                <a:off x="3132874" y="2559750"/>
                <a:ext cx="443520" cy="1302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2544B44-4C32-D947-2753-28E3B9AE014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123874" y="2551110"/>
                  <a:ext cx="461160" cy="13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5560C75-E916-85C0-9E53-BBA37F9E3233}"/>
                    </a:ext>
                  </a:extLst>
                </p14:cNvPr>
                <p14:cNvContentPartPr/>
                <p14:nvPr/>
              </p14:nvContentPartPr>
              <p14:xfrm>
                <a:off x="5084794" y="3743430"/>
                <a:ext cx="79560" cy="617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5560C75-E916-85C0-9E53-BBA37F9E323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075794" y="3734430"/>
                  <a:ext cx="9720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528CD6A-CDAD-76CB-3838-9E3C995C3040}"/>
                    </a:ext>
                  </a:extLst>
                </p14:cNvPr>
                <p14:cNvContentPartPr/>
                <p14:nvPr/>
              </p14:nvContentPartPr>
              <p14:xfrm>
                <a:off x="4976794" y="3631830"/>
                <a:ext cx="204840" cy="2754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528CD6A-CDAD-76CB-3838-9E3C995C30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967794" y="3623190"/>
                  <a:ext cx="222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FDF13BD-BE64-4113-2D24-EE8FD31A9DDA}"/>
                    </a:ext>
                  </a:extLst>
                </p14:cNvPr>
                <p14:cNvContentPartPr/>
                <p14:nvPr/>
              </p14:nvContentPartPr>
              <p14:xfrm>
                <a:off x="4729114" y="3332310"/>
                <a:ext cx="885600" cy="8323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FDF13BD-BE64-4113-2D24-EE8FD31A9DD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720114" y="3323670"/>
                  <a:ext cx="903240" cy="84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019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Economics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run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capacities are not fully utilized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772" lvl="1">
              <a:lnSpc>
                <a:spcPct val="14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Consumptions- and investment plans are totally fulfilled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supply-side to adjust due to changes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and demand are only equalized via changes in production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prices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Aggregate Demand determines the equilibrium in the     	economy.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2E2A277-5B82-6411-7E1D-581C4ACDC418}"/>
                  </a:ext>
                </a:extLst>
              </p14:cNvPr>
              <p14:cNvContentPartPr/>
              <p14:nvPr/>
            </p14:nvContentPartPr>
            <p14:xfrm>
              <a:off x="3419434" y="82828"/>
              <a:ext cx="2123280" cy="7426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2E2A277-5B82-6411-7E1D-581C4ACDC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0434" y="74188"/>
                <a:ext cx="214092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670D6368-5DCC-7CD4-9177-A8230EF95580}"/>
                  </a:ext>
                </a:extLst>
              </p14:cNvPr>
              <p14:cNvContentPartPr/>
              <p14:nvPr/>
            </p14:nvContentPartPr>
            <p14:xfrm>
              <a:off x="8592274" y="1233388"/>
              <a:ext cx="2616480" cy="3639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670D6368-5DCC-7CD4-9177-A8230EF955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83274" y="1224388"/>
                <a:ext cx="26341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F9EC668B-02D2-CF31-52B0-67CAB6F58771}"/>
                  </a:ext>
                </a:extLst>
              </p14:cNvPr>
              <p14:cNvContentPartPr/>
              <p14:nvPr/>
            </p14:nvContentPartPr>
            <p14:xfrm>
              <a:off x="8695954" y="1324828"/>
              <a:ext cx="3506040" cy="25012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F9EC668B-02D2-CF31-52B0-67CAB6F587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87314" y="1316188"/>
                <a:ext cx="3523680" cy="25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505BB79-F5DF-E413-3F87-AA4B445F99A4}"/>
                  </a:ext>
                </a:extLst>
              </p14:cNvPr>
              <p14:cNvContentPartPr/>
              <p14:nvPr/>
            </p14:nvContentPartPr>
            <p14:xfrm>
              <a:off x="10569394" y="2351548"/>
              <a:ext cx="455760" cy="3985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505BB79-F5DF-E413-3F87-AA4B445F99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60754" y="2342548"/>
                <a:ext cx="47340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D221E57-1D50-211A-5E90-C9E5B553E587}"/>
                  </a:ext>
                </a:extLst>
              </p14:cNvPr>
              <p14:cNvContentPartPr/>
              <p14:nvPr/>
            </p14:nvContentPartPr>
            <p14:xfrm>
              <a:off x="10202194" y="1575748"/>
              <a:ext cx="1675800" cy="1537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D221E57-1D50-211A-5E90-C9E5B553E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93194" y="1566748"/>
                <a:ext cx="16934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27DEA37A-79BE-4343-F475-71E0371629B4}"/>
                  </a:ext>
                </a:extLst>
              </p14:cNvPr>
              <p14:cNvContentPartPr/>
              <p14:nvPr/>
            </p14:nvContentPartPr>
            <p14:xfrm>
              <a:off x="1158634" y="1215748"/>
              <a:ext cx="4630320" cy="1321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27DEA37A-79BE-4343-F475-71E0371629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9634" y="1207108"/>
                <a:ext cx="46479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152A9A0-0569-3467-2EDA-C3312EC000B0}"/>
                  </a:ext>
                </a:extLst>
              </p14:cNvPr>
              <p14:cNvContentPartPr/>
              <p14:nvPr/>
            </p14:nvContentPartPr>
            <p14:xfrm>
              <a:off x="1093474" y="2191708"/>
              <a:ext cx="5783400" cy="1515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152A9A0-0569-3467-2EDA-C3312EC000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84834" y="2182708"/>
                <a:ext cx="58010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F4976F7B-4885-2B2E-26A3-C136FA5D3B1B}"/>
                  </a:ext>
                </a:extLst>
              </p14:cNvPr>
              <p14:cNvContentPartPr/>
              <p14:nvPr/>
            </p14:nvContentPartPr>
            <p14:xfrm>
              <a:off x="1215874" y="3098548"/>
              <a:ext cx="4672800" cy="824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F4976F7B-4885-2B2E-26A3-C136FA5D3B1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06874" y="3089908"/>
                <a:ext cx="46904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B04FAE88-F53E-80F8-4B3E-A800A75873D3}"/>
                  </a:ext>
                </a:extLst>
              </p14:cNvPr>
              <p14:cNvContentPartPr/>
              <p14:nvPr/>
            </p14:nvContentPartPr>
            <p14:xfrm>
              <a:off x="7879834" y="3906748"/>
              <a:ext cx="1430280" cy="8028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B04FAE88-F53E-80F8-4B3E-A800A75873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70834" y="3898108"/>
                <a:ext cx="14479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E50F5881-1C49-5757-E611-F6A097B28E3A}"/>
                  </a:ext>
                </a:extLst>
              </p14:cNvPr>
              <p14:cNvContentPartPr/>
              <p14:nvPr/>
            </p14:nvContentPartPr>
            <p14:xfrm>
              <a:off x="256114" y="442108"/>
              <a:ext cx="156240" cy="43272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E50F5881-1C49-5757-E611-F6A097B28E3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7114" y="433468"/>
                <a:ext cx="173880" cy="43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58C66A12-92DB-FA26-6D05-96C933AEFFF2}"/>
                  </a:ext>
                </a:extLst>
              </p14:cNvPr>
              <p14:cNvContentPartPr/>
              <p14:nvPr/>
            </p14:nvContentPartPr>
            <p14:xfrm>
              <a:off x="840034" y="5977828"/>
              <a:ext cx="2744280" cy="1670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58C66A12-92DB-FA26-6D05-96C933AEFFF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1034" y="5969188"/>
                <a:ext cx="27619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64A73FD-B17D-CB8F-C66C-066B0185EC18}"/>
                  </a:ext>
                </a:extLst>
              </p14:cNvPr>
              <p14:cNvContentPartPr/>
              <p14:nvPr/>
            </p14:nvContentPartPr>
            <p14:xfrm>
              <a:off x="801874" y="5336668"/>
              <a:ext cx="2996640" cy="9759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64A73FD-B17D-CB8F-C66C-066B0185EC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2874" y="5327668"/>
                <a:ext cx="301428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5066F193-63F1-0D9E-2DD7-0A07D8A91746}"/>
                  </a:ext>
                </a:extLst>
              </p14:cNvPr>
              <p14:cNvContentPartPr/>
              <p14:nvPr/>
            </p14:nvContentPartPr>
            <p14:xfrm>
              <a:off x="7614154" y="3377908"/>
              <a:ext cx="1892160" cy="84348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5066F193-63F1-0D9E-2DD7-0A07D8A9174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05154" y="3369268"/>
                <a:ext cx="190980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A884884C-2953-22FA-4A8D-C6A4847DF4DC}"/>
                  </a:ext>
                </a:extLst>
              </p14:cNvPr>
              <p14:cNvContentPartPr/>
              <p14:nvPr/>
            </p14:nvContentPartPr>
            <p14:xfrm>
              <a:off x="270514" y="259228"/>
              <a:ext cx="2170800" cy="8348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A884884C-2953-22FA-4A8D-C6A4847DF4D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1874" y="250228"/>
                <a:ext cx="2188440" cy="8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D2FDA698-6938-B66A-9698-5E07A5D14A6C}"/>
                  </a:ext>
                </a:extLst>
              </p14:cNvPr>
              <p14:cNvContentPartPr/>
              <p14:nvPr/>
            </p14:nvContentPartPr>
            <p14:xfrm>
              <a:off x="354754" y="853228"/>
              <a:ext cx="1883520" cy="2401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D2FDA698-6938-B66A-9698-5E07A5D14A6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6114" y="844228"/>
                <a:ext cx="190116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AC4588EA-981C-C5A9-CE7E-1FFD1FA0DA99}"/>
              </a:ext>
            </a:extLst>
          </p:cNvPr>
          <p:cNvGrpSpPr/>
          <p:nvPr/>
        </p:nvGrpSpPr>
        <p:grpSpPr>
          <a:xfrm>
            <a:off x="985834" y="53668"/>
            <a:ext cx="10971360" cy="4840920"/>
            <a:chOff x="985834" y="53668"/>
            <a:chExt cx="10971360" cy="48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CF97988-FE61-A94E-84D4-C97E81A29080}"/>
                    </a:ext>
                  </a:extLst>
                </p14:cNvPr>
                <p14:cNvContentPartPr/>
                <p14:nvPr/>
              </p14:nvContentPartPr>
              <p14:xfrm>
                <a:off x="3608074" y="533908"/>
                <a:ext cx="3656160" cy="442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CF97988-FE61-A94E-84D4-C97E81A290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99074" y="524908"/>
                  <a:ext cx="3673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84EA113-8C69-91B5-CB91-531C98748707}"/>
                    </a:ext>
                  </a:extLst>
                </p14:cNvPr>
                <p14:cNvContentPartPr/>
                <p14:nvPr/>
              </p14:nvContentPartPr>
              <p14:xfrm>
                <a:off x="3635434" y="516988"/>
                <a:ext cx="3243960" cy="217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84EA113-8C69-91B5-CB91-531C987487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26794" y="508348"/>
                  <a:ext cx="3261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5F6A4EF-BA70-6AD3-FD38-5A25BD06E729}"/>
                    </a:ext>
                  </a:extLst>
                </p14:cNvPr>
                <p14:cNvContentPartPr/>
                <p14:nvPr/>
              </p14:nvContentPartPr>
              <p14:xfrm>
                <a:off x="5337154" y="694468"/>
                <a:ext cx="2925000" cy="813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5F6A4EF-BA70-6AD3-FD38-5A25BD06E7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28154" y="685828"/>
                  <a:ext cx="2942640" cy="8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6D551BE-154F-11D5-A1BA-15328A677E00}"/>
                    </a:ext>
                  </a:extLst>
                </p14:cNvPr>
                <p14:cNvContentPartPr/>
                <p14:nvPr/>
              </p14:nvContentPartPr>
              <p14:xfrm>
                <a:off x="5259394" y="584668"/>
                <a:ext cx="398880" cy="233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6D551BE-154F-11D5-A1BA-15328A677E0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50394" y="575668"/>
                  <a:ext cx="416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97F6584-0A52-4152-9ACA-C5D4B792E5C6}"/>
                    </a:ext>
                  </a:extLst>
                </p14:cNvPr>
                <p14:cNvContentPartPr/>
                <p14:nvPr/>
              </p14:nvContentPartPr>
              <p14:xfrm>
                <a:off x="8564554" y="1256788"/>
                <a:ext cx="145080" cy="333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97F6584-0A52-4152-9ACA-C5D4B792E5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55554" y="1247788"/>
                  <a:ext cx="162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2392871-2DEF-8C9B-7647-7076CAB3C600}"/>
                    </a:ext>
                  </a:extLst>
                </p14:cNvPr>
                <p14:cNvContentPartPr/>
                <p14:nvPr/>
              </p14:nvContentPartPr>
              <p14:xfrm>
                <a:off x="8785594" y="1387828"/>
                <a:ext cx="81720" cy="71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2392871-2DEF-8C9B-7647-7076CAB3C6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76954" y="1379188"/>
                  <a:ext cx="99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E9A00C0-615A-3BD7-DA19-C04282E1E97C}"/>
                    </a:ext>
                  </a:extLst>
                </p14:cNvPr>
                <p14:cNvContentPartPr/>
                <p14:nvPr/>
              </p14:nvContentPartPr>
              <p14:xfrm>
                <a:off x="8909434" y="1141948"/>
                <a:ext cx="317880" cy="277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E9A00C0-615A-3BD7-DA19-C04282E1E97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00794" y="1132948"/>
                  <a:ext cx="335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D1EE89C-33AE-477E-D609-3EC5445D1CC5}"/>
                    </a:ext>
                  </a:extLst>
                </p14:cNvPr>
                <p14:cNvContentPartPr/>
                <p14:nvPr/>
              </p14:nvContentPartPr>
              <p14:xfrm>
                <a:off x="9530794" y="1124308"/>
                <a:ext cx="244080" cy="246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D1EE89C-33AE-477E-D609-3EC5445D1CC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22154" y="1115668"/>
                  <a:ext cx="261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A6167AE-D2DC-41F4-5F3C-3DC6B097ABD8}"/>
                    </a:ext>
                  </a:extLst>
                </p14:cNvPr>
                <p14:cNvContentPartPr/>
                <p14:nvPr/>
              </p14:nvContentPartPr>
              <p14:xfrm>
                <a:off x="9805474" y="1207468"/>
                <a:ext cx="173520" cy="130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A6167AE-D2DC-41F4-5F3C-3DC6B097AB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96474" y="1198468"/>
                  <a:ext cx="191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74220A4-6FD2-EA59-A925-2AB72ACA4093}"/>
                    </a:ext>
                  </a:extLst>
                </p14:cNvPr>
                <p14:cNvContentPartPr/>
                <p14:nvPr/>
              </p14:nvContentPartPr>
              <p14:xfrm>
                <a:off x="10025434" y="1205668"/>
                <a:ext cx="399960" cy="307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74220A4-6FD2-EA59-A925-2AB72ACA409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16794" y="1196668"/>
                  <a:ext cx="4176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36A405F-E3F0-B518-84F2-564F99ECBD14}"/>
                    </a:ext>
                  </a:extLst>
                </p14:cNvPr>
                <p14:cNvContentPartPr/>
                <p14:nvPr/>
              </p14:nvContentPartPr>
              <p14:xfrm>
                <a:off x="10440154" y="1158868"/>
                <a:ext cx="235080" cy="86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36A405F-E3F0-B518-84F2-564F99ECBD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31154" y="1150228"/>
                  <a:ext cx="252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8038D00-AD8F-D002-1C31-B39CCA003EB6}"/>
                    </a:ext>
                  </a:extLst>
                </p14:cNvPr>
                <p14:cNvContentPartPr/>
                <p14:nvPr/>
              </p14:nvContentPartPr>
              <p14:xfrm>
                <a:off x="10739314" y="1034308"/>
                <a:ext cx="207360" cy="179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8038D00-AD8F-D002-1C31-B39CCA003EB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30314" y="1025668"/>
                  <a:ext cx="225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390B84D-A17E-B378-404E-666CEB3FFFDC}"/>
                    </a:ext>
                  </a:extLst>
                </p14:cNvPr>
                <p14:cNvContentPartPr/>
                <p14:nvPr/>
              </p14:nvContentPartPr>
              <p14:xfrm>
                <a:off x="10476874" y="1454788"/>
                <a:ext cx="154800" cy="210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390B84D-A17E-B378-404E-666CEB3FFFD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67874" y="1446148"/>
                  <a:ext cx="172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56012B3-A49B-8E23-B855-479C929DCBEF}"/>
                    </a:ext>
                  </a:extLst>
                </p14:cNvPr>
                <p14:cNvContentPartPr/>
                <p14:nvPr/>
              </p14:nvContentPartPr>
              <p14:xfrm>
                <a:off x="10549594" y="1508068"/>
                <a:ext cx="309600" cy="119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56012B3-A49B-8E23-B855-479C929DCB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40594" y="1499068"/>
                  <a:ext cx="327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8D648BE-972C-130B-70FF-4E950E534AEF}"/>
                    </a:ext>
                  </a:extLst>
                </p14:cNvPr>
                <p14:cNvContentPartPr/>
                <p14:nvPr/>
              </p14:nvContentPartPr>
              <p14:xfrm>
                <a:off x="10882234" y="1511668"/>
                <a:ext cx="147240" cy="302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8D648BE-972C-130B-70FF-4E950E534AE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73234" y="1502668"/>
                  <a:ext cx="164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C94DF37-07CA-08E8-F9E9-0EF84CB4D000}"/>
                    </a:ext>
                  </a:extLst>
                </p14:cNvPr>
                <p14:cNvContentPartPr/>
                <p14:nvPr/>
              </p14:nvContentPartPr>
              <p14:xfrm>
                <a:off x="11112634" y="1486828"/>
                <a:ext cx="164520" cy="81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C94DF37-07CA-08E8-F9E9-0EF84CB4D0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03994" y="1478188"/>
                  <a:ext cx="182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0E516A0-D81A-CF77-2FF5-698A68C90896}"/>
                    </a:ext>
                  </a:extLst>
                </p14:cNvPr>
                <p14:cNvContentPartPr/>
                <p14:nvPr/>
              </p14:nvContentPartPr>
              <p14:xfrm>
                <a:off x="11356354" y="1420948"/>
                <a:ext cx="117360" cy="110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0E516A0-D81A-CF77-2FF5-698A68C9089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347354" y="1412308"/>
                  <a:ext cx="135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8416694-31B8-314C-3E27-75CDA7465209}"/>
                    </a:ext>
                  </a:extLst>
                </p14:cNvPr>
                <p14:cNvContentPartPr/>
                <p14:nvPr/>
              </p14:nvContentPartPr>
              <p14:xfrm>
                <a:off x="11490634" y="1345708"/>
                <a:ext cx="170640" cy="212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8416694-31B8-314C-3E27-75CDA74652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81994" y="1337068"/>
                  <a:ext cx="188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34D2B4-274B-5550-C9E7-50E623303647}"/>
                    </a:ext>
                  </a:extLst>
                </p14:cNvPr>
                <p14:cNvContentPartPr/>
                <p14:nvPr/>
              </p14:nvContentPartPr>
              <p14:xfrm>
                <a:off x="8459794" y="1201348"/>
                <a:ext cx="2898360" cy="509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34D2B4-274B-5550-C9E7-50E62330364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51154" y="1192708"/>
                  <a:ext cx="29160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2428731-4EA9-DFB4-5920-8193E4F5C8C2}"/>
                    </a:ext>
                  </a:extLst>
                </p14:cNvPr>
                <p14:cNvContentPartPr/>
                <p14:nvPr/>
              </p14:nvContentPartPr>
              <p14:xfrm>
                <a:off x="10369954" y="1701748"/>
                <a:ext cx="1587240" cy="187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2428731-4EA9-DFB4-5920-8193E4F5C8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60954" y="1692748"/>
                  <a:ext cx="1604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303F728-1AD8-1FA9-407E-2591314F906B}"/>
                    </a:ext>
                  </a:extLst>
                </p14:cNvPr>
                <p14:cNvContentPartPr/>
                <p14:nvPr/>
              </p14:nvContentPartPr>
              <p14:xfrm>
                <a:off x="8477074" y="1253188"/>
                <a:ext cx="2854800" cy="507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303F728-1AD8-1FA9-407E-2591314F906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68074" y="1244548"/>
                  <a:ext cx="28724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74A7ABF-9B58-F09E-CE73-32AF63B26BD8}"/>
                    </a:ext>
                  </a:extLst>
                </p14:cNvPr>
                <p14:cNvContentPartPr/>
                <p14:nvPr/>
              </p14:nvContentPartPr>
              <p14:xfrm>
                <a:off x="10492354" y="1771228"/>
                <a:ext cx="1442520" cy="159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74A7ABF-9B58-F09E-CE73-32AF63B26BD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83354" y="1762228"/>
                  <a:ext cx="1460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7DBB43E-289D-8FFA-EE80-499423A518B1}"/>
                    </a:ext>
                  </a:extLst>
                </p14:cNvPr>
                <p14:cNvContentPartPr/>
                <p14:nvPr/>
              </p14:nvContentPartPr>
              <p14:xfrm>
                <a:off x="9747154" y="2116828"/>
                <a:ext cx="49320" cy="1356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7DBB43E-289D-8FFA-EE80-499423A518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38514" y="2107828"/>
                  <a:ext cx="66960" cy="13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B7D392B-2EE7-9425-B2D0-05B551A5E8B7}"/>
                    </a:ext>
                  </a:extLst>
                </p14:cNvPr>
                <p14:cNvContentPartPr/>
                <p14:nvPr/>
              </p14:nvContentPartPr>
              <p14:xfrm>
                <a:off x="9549874" y="3269908"/>
                <a:ext cx="2130840" cy="204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B7D392B-2EE7-9425-B2D0-05B551A5E8B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41234" y="3261268"/>
                  <a:ext cx="2148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6DC29C3-175A-7D22-A07C-342C61587386}"/>
                    </a:ext>
                  </a:extLst>
                </p14:cNvPr>
                <p14:cNvContentPartPr/>
                <p14:nvPr/>
              </p14:nvContentPartPr>
              <p14:xfrm>
                <a:off x="11636074" y="3170188"/>
                <a:ext cx="147600" cy="237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6DC29C3-175A-7D22-A07C-342C615873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27434" y="3161548"/>
                  <a:ext cx="165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18BE490-A8DB-B5C8-F1F6-CBDAD7BA1335}"/>
                    </a:ext>
                  </a:extLst>
                </p14:cNvPr>
                <p14:cNvContentPartPr/>
                <p14:nvPr/>
              </p14:nvContentPartPr>
              <p14:xfrm>
                <a:off x="9562834" y="1868068"/>
                <a:ext cx="366120" cy="262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18BE490-A8DB-B5C8-F1F6-CBDAD7BA133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53834" y="1859068"/>
                  <a:ext cx="383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ED261A6-D7AA-2BA1-C6C3-1A6AAF09953E}"/>
                    </a:ext>
                  </a:extLst>
                </p14:cNvPr>
                <p14:cNvContentPartPr/>
                <p14:nvPr/>
              </p14:nvContentPartPr>
              <p14:xfrm>
                <a:off x="9258634" y="1813708"/>
                <a:ext cx="209880" cy="344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ED261A6-D7AA-2BA1-C6C3-1A6AAF09953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49994" y="1804708"/>
                  <a:ext cx="227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5C4F58C-E6E5-10BE-2729-F82E088BCFA1}"/>
                    </a:ext>
                  </a:extLst>
                </p14:cNvPr>
                <p14:cNvContentPartPr/>
                <p14:nvPr/>
              </p14:nvContentPartPr>
              <p14:xfrm>
                <a:off x="11524474" y="3466108"/>
                <a:ext cx="168120" cy="239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5C4F58C-E6E5-10BE-2729-F82E088BCFA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15834" y="3457108"/>
                  <a:ext cx="185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E8B337-74B0-1F36-AE99-70E80095C6B8}"/>
                    </a:ext>
                  </a:extLst>
                </p14:cNvPr>
                <p14:cNvContentPartPr/>
                <p14:nvPr/>
              </p14:nvContentPartPr>
              <p14:xfrm>
                <a:off x="10110754" y="2044468"/>
                <a:ext cx="1394280" cy="952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E8B337-74B0-1F36-AE99-70E80095C6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02114" y="2035828"/>
                  <a:ext cx="141192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475D7A3-2844-7989-1DF0-B21E87A2EDA9}"/>
                    </a:ext>
                  </a:extLst>
                </p14:cNvPr>
                <p14:cNvContentPartPr/>
                <p14:nvPr/>
              </p14:nvContentPartPr>
              <p14:xfrm>
                <a:off x="10198594" y="2104948"/>
                <a:ext cx="1243440" cy="826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475D7A3-2844-7989-1DF0-B21E87A2EDA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89594" y="2096308"/>
                  <a:ext cx="1261080" cy="84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D8C7C1E-A605-C44A-AA6C-7C6437DB14C6}"/>
                    </a:ext>
                  </a:extLst>
                </p14:cNvPr>
                <p14:cNvContentPartPr/>
                <p14:nvPr/>
              </p14:nvContentPartPr>
              <p14:xfrm>
                <a:off x="11583154" y="1895788"/>
                <a:ext cx="214560" cy="242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D8C7C1E-A605-C44A-AA6C-7C6437DB14C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574154" y="1886788"/>
                  <a:ext cx="23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1D563EF-D63F-3155-3E57-4D06A1AA20C8}"/>
                    </a:ext>
                  </a:extLst>
                </p14:cNvPr>
                <p14:cNvContentPartPr/>
                <p14:nvPr/>
              </p14:nvContentPartPr>
              <p14:xfrm>
                <a:off x="11640034" y="2833588"/>
                <a:ext cx="20160" cy="152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1D563EF-D63F-3155-3E57-4D06A1AA20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31394" y="2824588"/>
                  <a:ext cx="37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855A6C1-F5BD-1C27-D022-69081FE45D0F}"/>
                    </a:ext>
                  </a:extLst>
                </p14:cNvPr>
                <p14:cNvContentPartPr/>
                <p14:nvPr/>
              </p14:nvContentPartPr>
              <p14:xfrm>
                <a:off x="11486314" y="2773828"/>
                <a:ext cx="297720" cy="241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855A6C1-F5BD-1C27-D022-69081FE45D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477674" y="2765188"/>
                  <a:ext cx="315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3BF630C-551B-41EB-E6F6-5D09046BDE69}"/>
                    </a:ext>
                  </a:extLst>
                </p14:cNvPr>
                <p14:cNvContentPartPr/>
                <p14:nvPr/>
              </p14:nvContentPartPr>
              <p14:xfrm>
                <a:off x="9843634" y="2540548"/>
                <a:ext cx="280800" cy="14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3BF630C-551B-41EB-E6F6-5D09046BDE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34994" y="2531548"/>
                  <a:ext cx="298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36968F6-5760-56B8-EBE0-BE0BC2EE4725}"/>
                    </a:ext>
                  </a:extLst>
                </p14:cNvPr>
                <p14:cNvContentPartPr/>
                <p14:nvPr/>
              </p14:nvContentPartPr>
              <p14:xfrm>
                <a:off x="10338994" y="2518228"/>
                <a:ext cx="403200" cy="17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36968F6-5760-56B8-EBE0-BE0BC2EE472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30354" y="2509588"/>
                  <a:ext cx="420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7AB1F2A-9ECB-CB4A-B303-972D34D223A9}"/>
                    </a:ext>
                  </a:extLst>
                </p14:cNvPr>
                <p14:cNvContentPartPr/>
                <p14:nvPr/>
              </p14:nvContentPartPr>
              <p14:xfrm>
                <a:off x="10764874" y="2591668"/>
                <a:ext cx="20880" cy="282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7AB1F2A-9ECB-CB4A-B303-972D34D223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56234" y="2583028"/>
                  <a:ext cx="38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663D32F-7F65-021A-256F-03BB19DDE3AA}"/>
                    </a:ext>
                  </a:extLst>
                </p14:cNvPr>
                <p14:cNvContentPartPr/>
                <p14:nvPr/>
              </p14:nvContentPartPr>
              <p14:xfrm>
                <a:off x="10763434" y="3161548"/>
                <a:ext cx="10800" cy="154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663D32F-7F65-021A-256F-03BB19DDE3A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54434" y="3152548"/>
                  <a:ext cx="28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C36F142-6F51-1EA3-2419-E72A455E543F}"/>
                    </a:ext>
                  </a:extLst>
                </p14:cNvPr>
                <p14:cNvContentPartPr/>
                <p14:nvPr/>
              </p14:nvContentPartPr>
              <p14:xfrm>
                <a:off x="9248554" y="2536948"/>
                <a:ext cx="115200" cy="277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C36F142-6F51-1EA3-2419-E72A455E543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39914" y="2528308"/>
                  <a:ext cx="132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4766690-B36E-04BE-C953-87467010BDBF}"/>
                    </a:ext>
                  </a:extLst>
                </p14:cNvPr>
                <p14:cNvContentPartPr/>
                <p14:nvPr/>
              </p14:nvContentPartPr>
              <p14:xfrm>
                <a:off x="9447634" y="2392588"/>
                <a:ext cx="109440" cy="176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4766690-B36E-04BE-C953-87467010BDB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38634" y="2383948"/>
                  <a:ext cx="127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3C5360B-D1A3-9F77-D979-C39720ABCE80}"/>
                    </a:ext>
                  </a:extLst>
                </p14:cNvPr>
                <p14:cNvContentPartPr/>
                <p14:nvPr/>
              </p14:nvContentPartPr>
              <p14:xfrm>
                <a:off x="10689994" y="3505708"/>
                <a:ext cx="144000" cy="194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3C5360B-D1A3-9F77-D979-C39720ABCE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81354" y="3497068"/>
                  <a:ext cx="161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F43E3FF-74D9-9E50-A7F8-EA9E24E69854}"/>
                    </a:ext>
                  </a:extLst>
                </p14:cNvPr>
                <p14:cNvContentPartPr/>
                <p14:nvPr/>
              </p14:nvContentPartPr>
              <p14:xfrm>
                <a:off x="10903114" y="3425788"/>
                <a:ext cx="132120" cy="151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F43E3FF-74D9-9E50-A7F8-EA9E24E6985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94474" y="3417148"/>
                  <a:ext cx="149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30F60EF-38B4-CD8C-B6DA-1225F9114A0B}"/>
                    </a:ext>
                  </a:extLst>
                </p14:cNvPr>
                <p14:cNvContentPartPr/>
                <p14:nvPr/>
              </p14:nvContentPartPr>
              <p14:xfrm>
                <a:off x="9809074" y="2271628"/>
                <a:ext cx="298440" cy="30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30F60EF-38B4-CD8C-B6DA-1225F9114A0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00074" y="2262628"/>
                  <a:ext cx="316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CAF9387-2FD8-A43A-0004-22549BF4EF38}"/>
                    </a:ext>
                  </a:extLst>
                </p14:cNvPr>
                <p14:cNvContentPartPr/>
                <p14:nvPr/>
              </p14:nvContentPartPr>
              <p14:xfrm>
                <a:off x="10376074" y="2216548"/>
                <a:ext cx="858240" cy="57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CAF9387-2FD8-A43A-0004-22549BF4EF3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67074" y="2207548"/>
                  <a:ext cx="875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25A96AB-0A8E-7F2E-8070-CFF31E68F4C7}"/>
                    </a:ext>
                  </a:extLst>
                </p14:cNvPr>
                <p14:cNvContentPartPr/>
                <p14:nvPr/>
              </p14:nvContentPartPr>
              <p14:xfrm>
                <a:off x="11222434" y="2109268"/>
                <a:ext cx="30240" cy="263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25A96AB-0A8E-7F2E-8070-CFF31E68F4C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13434" y="2100628"/>
                  <a:ext cx="47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7BB26C2-CE37-F006-5C23-D1E4F5EC2F85}"/>
                    </a:ext>
                  </a:extLst>
                </p14:cNvPr>
                <p14:cNvContentPartPr/>
                <p14:nvPr/>
              </p14:nvContentPartPr>
              <p14:xfrm>
                <a:off x="10410994" y="2168308"/>
                <a:ext cx="47520" cy="269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7BB26C2-CE37-F006-5C23-D1E4F5EC2F8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02354" y="2159668"/>
                  <a:ext cx="65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13EF855-4189-8F11-791E-62CBADF5D3E1}"/>
                    </a:ext>
                  </a:extLst>
                </p14:cNvPr>
                <p14:cNvContentPartPr/>
                <p14:nvPr/>
              </p14:nvContentPartPr>
              <p14:xfrm>
                <a:off x="11195074" y="2172268"/>
                <a:ext cx="10440" cy="206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13EF855-4189-8F11-791E-62CBADF5D3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86434" y="2163628"/>
                  <a:ext cx="28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9A50BDC-CE2F-8A4F-110A-0CBA53348422}"/>
                    </a:ext>
                  </a:extLst>
                </p14:cNvPr>
                <p14:cNvContentPartPr/>
                <p14:nvPr/>
              </p14:nvContentPartPr>
              <p14:xfrm>
                <a:off x="10396954" y="2145628"/>
                <a:ext cx="55440" cy="200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9A50BDC-CE2F-8A4F-110A-0CBA533484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88314" y="2136628"/>
                  <a:ext cx="73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5B75354-841E-DBBC-4CD5-BBF48E7FB627}"/>
                    </a:ext>
                  </a:extLst>
                </p14:cNvPr>
                <p14:cNvContentPartPr/>
                <p14:nvPr/>
              </p14:nvContentPartPr>
              <p14:xfrm>
                <a:off x="11177074" y="2135908"/>
                <a:ext cx="16920" cy="189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5B75354-841E-DBBC-4CD5-BBF48E7FB62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68434" y="2127268"/>
                  <a:ext cx="34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D2AF72A-A503-6FD6-EB37-165AD9EDA93C}"/>
                    </a:ext>
                  </a:extLst>
                </p14:cNvPr>
                <p14:cNvContentPartPr/>
                <p14:nvPr/>
              </p14:nvContentPartPr>
              <p14:xfrm>
                <a:off x="10429354" y="2142028"/>
                <a:ext cx="38520" cy="164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D2AF72A-A503-6FD6-EB37-165AD9EDA93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20714" y="2133388"/>
                  <a:ext cx="56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F600AF7-1C2E-DDA9-E9FB-AAD0851C760D}"/>
                    </a:ext>
                  </a:extLst>
                </p14:cNvPr>
                <p14:cNvContentPartPr/>
                <p14:nvPr/>
              </p14:nvContentPartPr>
              <p14:xfrm>
                <a:off x="11198314" y="2104228"/>
                <a:ext cx="25560" cy="194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F600AF7-1C2E-DDA9-E9FB-AAD0851C76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89674" y="2095228"/>
                  <a:ext cx="43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AEBAC70-90F8-2E8C-1AB1-07C141114564}"/>
                    </a:ext>
                  </a:extLst>
                </p14:cNvPr>
                <p14:cNvContentPartPr/>
                <p14:nvPr/>
              </p14:nvContentPartPr>
              <p14:xfrm>
                <a:off x="9777034" y="2761948"/>
                <a:ext cx="1487160" cy="90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AEBAC70-90F8-2E8C-1AB1-07C1411145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68034" y="2752948"/>
                  <a:ext cx="1504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DB5B79-AD1D-369B-E797-34E6CB8F439F}"/>
                    </a:ext>
                  </a:extLst>
                </p14:cNvPr>
                <p14:cNvContentPartPr/>
                <p14:nvPr/>
              </p14:nvContentPartPr>
              <p14:xfrm>
                <a:off x="11195434" y="2670868"/>
                <a:ext cx="41040" cy="245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DB5B79-AD1D-369B-E797-34E6CB8F439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86434" y="2662228"/>
                  <a:ext cx="58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0C07CDC-C5F4-796E-19CE-9B611384537B}"/>
                    </a:ext>
                  </a:extLst>
                </p14:cNvPr>
                <p14:cNvContentPartPr/>
                <p14:nvPr/>
              </p14:nvContentPartPr>
              <p14:xfrm>
                <a:off x="10433674" y="2715508"/>
                <a:ext cx="13680" cy="250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0C07CDC-C5F4-796E-19CE-9B61138453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25034" y="2706868"/>
                  <a:ext cx="31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04272A0-3C5B-512A-412A-75EAAC205CD3}"/>
                    </a:ext>
                  </a:extLst>
                </p14:cNvPr>
                <p14:cNvContentPartPr/>
                <p14:nvPr/>
              </p14:nvContentPartPr>
              <p14:xfrm>
                <a:off x="9520714" y="2768068"/>
                <a:ext cx="8640" cy="144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04272A0-3C5B-512A-412A-75EAAC205CD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12074" y="2759068"/>
                  <a:ext cx="26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3867E54-4EF0-13FB-B542-DDBF3338F14A}"/>
                    </a:ext>
                  </a:extLst>
                </p14:cNvPr>
                <p14:cNvContentPartPr/>
                <p14:nvPr/>
              </p14:nvContentPartPr>
              <p14:xfrm>
                <a:off x="9455194" y="2669068"/>
                <a:ext cx="88920" cy="91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3867E54-4EF0-13FB-B542-DDBF3338F14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46194" y="2660068"/>
                  <a:ext cx="106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641D27B-3D17-65A7-F368-2B0597AF9CD0}"/>
                    </a:ext>
                  </a:extLst>
                </p14:cNvPr>
                <p14:cNvContentPartPr/>
                <p14:nvPr/>
              </p14:nvContentPartPr>
              <p14:xfrm>
                <a:off x="9601354" y="2356948"/>
                <a:ext cx="32760" cy="151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641D27B-3D17-65A7-F368-2B0597AF9CD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92354" y="2347948"/>
                  <a:ext cx="50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2A63501-A236-69A9-1730-B559ACAD146F}"/>
                    </a:ext>
                  </a:extLst>
                </p14:cNvPr>
                <p14:cNvContentPartPr/>
                <p14:nvPr/>
              </p14:nvContentPartPr>
              <p14:xfrm>
                <a:off x="9562474" y="2431828"/>
                <a:ext cx="125280" cy="100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2A63501-A236-69A9-1730-B559ACAD146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553834" y="2423188"/>
                  <a:ext cx="142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505EB0D-3D94-7FFD-0CE7-C2A1EED6644D}"/>
                    </a:ext>
                  </a:extLst>
                </p14:cNvPr>
                <p14:cNvContentPartPr/>
                <p14:nvPr/>
              </p14:nvContentPartPr>
              <p14:xfrm>
                <a:off x="11185354" y="2650708"/>
                <a:ext cx="31680" cy="275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505EB0D-3D94-7FFD-0CE7-C2A1EED6644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76714" y="2641708"/>
                  <a:ext cx="49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D8AD310-C096-5CA2-F862-68095B671D1B}"/>
                    </a:ext>
                  </a:extLst>
                </p14:cNvPr>
                <p14:cNvContentPartPr/>
                <p14:nvPr/>
              </p14:nvContentPartPr>
              <p14:xfrm>
                <a:off x="10429354" y="2644948"/>
                <a:ext cx="22680" cy="268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D8AD310-C096-5CA2-F862-68095B671D1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20714" y="2636308"/>
                  <a:ext cx="40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B535586-B5E2-0B8C-EB40-8C9CEB8D9A59}"/>
                    </a:ext>
                  </a:extLst>
                </p14:cNvPr>
                <p14:cNvContentPartPr/>
                <p14:nvPr/>
              </p14:nvContentPartPr>
              <p14:xfrm>
                <a:off x="7892074" y="283348"/>
                <a:ext cx="145800" cy="136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B535586-B5E2-0B8C-EB40-8C9CEB8D9A5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83074" y="274348"/>
                  <a:ext cx="163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D12FA22-A92D-3777-0AB1-E5F795FAECE3}"/>
                    </a:ext>
                  </a:extLst>
                </p14:cNvPr>
                <p14:cNvContentPartPr/>
                <p14:nvPr/>
              </p14:nvContentPartPr>
              <p14:xfrm>
                <a:off x="8099074" y="250948"/>
                <a:ext cx="115200" cy="153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D12FA22-A92D-3777-0AB1-E5F795FAECE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90434" y="241948"/>
                  <a:ext cx="132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E7F1362-7AA9-4373-15B7-4AC97EAE135F}"/>
                    </a:ext>
                  </a:extLst>
                </p14:cNvPr>
                <p14:cNvContentPartPr/>
                <p14:nvPr/>
              </p14:nvContentPartPr>
              <p14:xfrm>
                <a:off x="8465194" y="113068"/>
                <a:ext cx="123840" cy="387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E7F1362-7AA9-4373-15B7-4AC97EAE135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56194" y="104068"/>
                  <a:ext cx="141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C25E254-8F10-AC88-F781-37DA60A85CA7}"/>
                    </a:ext>
                  </a:extLst>
                </p14:cNvPr>
                <p14:cNvContentPartPr/>
                <p14:nvPr/>
              </p14:nvContentPartPr>
              <p14:xfrm>
                <a:off x="8735554" y="304588"/>
                <a:ext cx="154080" cy="132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C25E254-8F10-AC88-F781-37DA60A85C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26554" y="295588"/>
                  <a:ext cx="171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93737A3-F417-66BA-37AF-F33BAA672FAC}"/>
                    </a:ext>
                  </a:extLst>
                </p14:cNvPr>
                <p14:cNvContentPartPr/>
                <p14:nvPr/>
              </p14:nvContentPartPr>
              <p14:xfrm>
                <a:off x="9035074" y="284428"/>
                <a:ext cx="114120" cy="94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93737A3-F417-66BA-37AF-F33BAA672FA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26074" y="275788"/>
                  <a:ext cx="131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FA95F86-F784-A634-C31A-9BC3608E8931}"/>
                    </a:ext>
                  </a:extLst>
                </p14:cNvPr>
                <p14:cNvContentPartPr/>
                <p14:nvPr/>
              </p14:nvContentPartPr>
              <p14:xfrm>
                <a:off x="9222994" y="308188"/>
                <a:ext cx="93240" cy="69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FA95F86-F784-A634-C31A-9BC3608E89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13994" y="299548"/>
                  <a:ext cx="110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96558DC-72F1-F05A-4BBA-27423F09ED76}"/>
                    </a:ext>
                  </a:extLst>
                </p14:cNvPr>
                <p14:cNvContentPartPr/>
                <p14:nvPr/>
              </p14:nvContentPartPr>
              <p14:xfrm>
                <a:off x="9476794" y="280108"/>
                <a:ext cx="102600" cy="93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96558DC-72F1-F05A-4BBA-27423F09ED7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467794" y="271108"/>
                  <a:ext cx="120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8E5AFCB-CD6B-9D70-FA4C-E6B058A4BD40}"/>
                    </a:ext>
                  </a:extLst>
                </p14:cNvPr>
                <p14:cNvContentPartPr/>
                <p14:nvPr/>
              </p14:nvContentPartPr>
              <p14:xfrm>
                <a:off x="9616114" y="120988"/>
                <a:ext cx="44280" cy="230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8E5AFCB-CD6B-9D70-FA4C-E6B058A4BD4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07114" y="111988"/>
                  <a:ext cx="61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857124E-190C-09E3-B080-8FBF6D01CD62}"/>
                    </a:ext>
                  </a:extLst>
                </p14:cNvPr>
                <p14:cNvContentPartPr/>
                <p14:nvPr/>
              </p14:nvContentPartPr>
              <p14:xfrm>
                <a:off x="9747154" y="235468"/>
                <a:ext cx="148680" cy="89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857124E-190C-09E3-B080-8FBF6D01CD6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38154" y="226828"/>
                  <a:ext cx="166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70333F1-08FC-D899-AE94-CD92C9B96AF7}"/>
                    </a:ext>
                  </a:extLst>
                </p14:cNvPr>
                <p14:cNvContentPartPr/>
                <p14:nvPr/>
              </p14:nvContentPartPr>
              <p14:xfrm>
                <a:off x="9905554" y="192988"/>
                <a:ext cx="245520" cy="133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70333F1-08FC-D899-AE94-CD92C9B96AF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96914" y="184348"/>
                  <a:ext cx="263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EE3012-BAE1-B4A8-311D-73FDC600C359}"/>
                    </a:ext>
                  </a:extLst>
                </p14:cNvPr>
                <p14:cNvContentPartPr/>
                <p14:nvPr/>
              </p14:nvContentPartPr>
              <p14:xfrm>
                <a:off x="10240354" y="117388"/>
                <a:ext cx="53280" cy="194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EE3012-BAE1-B4A8-311D-73FDC600C35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31714" y="108748"/>
                  <a:ext cx="70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72FFF2E-1AE0-0A96-9F8F-FED52804473C}"/>
                    </a:ext>
                  </a:extLst>
                </p14:cNvPr>
                <p14:cNvContentPartPr/>
                <p14:nvPr/>
              </p14:nvContentPartPr>
              <p14:xfrm>
                <a:off x="10356274" y="186868"/>
                <a:ext cx="93960" cy="111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72FFF2E-1AE0-0A96-9F8F-FED52804473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47274" y="178228"/>
                  <a:ext cx="111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5F276CC-57C7-BACD-0F48-1A18DCD7BCC7}"/>
                    </a:ext>
                  </a:extLst>
                </p14:cNvPr>
                <p14:cNvContentPartPr/>
                <p14:nvPr/>
              </p14:nvContentPartPr>
              <p14:xfrm>
                <a:off x="10506034" y="90028"/>
                <a:ext cx="297360" cy="202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5F276CC-57C7-BACD-0F48-1A18DCD7BCC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97034" y="81388"/>
                  <a:ext cx="315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72B52E1-FB14-D0DB-478C-A55B5C751D7B}"/>
                    </a:ext>
                  </a:extLst>
                </p14:cNvPr>
                <p14:cNvContentPartPr/>
                <p14:nvPr/>
              </p14:nvContentPartPr>
              <p14:xfrm>
                <a:off x="9729514" y="562348"/>
                <a:ext cx="201600" cy="184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72B52E1-FB14-D0DB-478C-A55B5C751D7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20514" y="553708"/>
                  <a:ext cx="219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CA7D04F-D51E-2785-9C0E-77C56CA209B7}"/>
                    </a:ext>
                  </a:extLst>
                </p14:cNvPr>
                <p14:cNvContentPartPr/>
                <p14:nvPr/>
              </p14:nvContentPartPr>
              <p14:xfrm>
                <a:off x="9989074" y="572068"/>
                <a:ext cx="128160" cy="140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CA7D04F-D51E-2785-9C0E-77C56CA209B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80434" y="563068"/>
                  <a:ext cx="145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9CFB800-7EFE-B4AF-1E33-24229B5567ED}"/>
                    </a:ext>
                  </a:extLst>
                </p14:cNvPr>
                <p14:cNvContentPartPr/>
                <p14:nvPr/>
              </p14:nvContentPartPr>
              <p14:xfrm>
                <a:off x="10151794" y="581428"/>
                <a:ext cx="128520" cy="117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9CFB800-7EFE-B4AF-1E33-24229B5567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43154" y="572788"/>
                  <a:ext cx="146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299EBAC-F9C7-1420-9D5B-C0195029E7A4}"/>
                    </a:ext>
                  </a:extLst>
                </p14:cNvPr>
                <p14:cNvContentPartPr/>
                <p14:nvPr/>
              </p14:nvContentPartPr>
              <p14:xfrm>
                <a:off x="10340794" y="562348"/>
                <a:ext cx="281520" cy="72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299EBAC-F9C7-1420-9D5B-C0195029E7A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31794" y="553348"/>
                  <a:ext cx="299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42B24CF-D863-EB9D-B6F8-EE168276F99D}"/>
                    </a:ext>
                  </a:extLst>
                </p14:cNvPr>
                <p14:cNvContentPartPr/>
                <p14:nvPr/>
              </p14:nvContentPartPr>
              <p14:xfrm>
                <a:off x="10573354" y="541828"/>
                <a:ext cx="583200" cy="98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42B24CF-D863-EB9D-B6F8-EE168276F99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64354" y="533188"/>
                  <a:ext cx="600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77C52EF-B092-D702-77D6-AA257EF5F7A2}"/>
                    </a:ext>
                  </a:extLst>
                </p14:cNvPr>
                <p14:cNvContentPartPr/>
                <p14:nvPr/>
              </p14:nvContentPartPr>
              <p14:xfrm>
                <a:off x="11226394" y="507628"/>
                <a:ext cx="110520" cy="69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77C52EF-B092-D702-77D6-AA257EF5F7A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217394" y="498988"/>
                  <a:ext cx="128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1C3E4D7-0DF2-96C1-8789-29318B7C0BF6}"/>
                    </a:ext>
                  </a:extLst>
                </p14:cNvPr>
                <p14:cNvContentPartPr/>
                <p14:nvPr/>
              </p14:nvContentPartPr>
              <p14:xfrm>
                <a:off x="11240794" y="485308"/>
                <a:ext cx="169560" cy="97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1C3E4D7-0DF2-96C1-8789-29318B7C0BF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231794" y="476308"/>
                  <a:ext cx="187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8EB6534-B315-53F0-3101-539AC312A018}"/>
                    </a:ext>
                  </a:extLst>
                </p14:cNvPr>
                <p14:cNvContentPartPr/>
                <p14:nvPr/>
              </p14:nvContentPartPr>
              <p14:xfrm>
                <a:off x="11402074" y="488188"/>
                <a:ext cx="159480" cy="88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8EB6534-B315-53F0-3101-539AC312A01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393074" y="479188"/>
                  <a:ext cx="177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B65D601-3B57-0737-369E-63611457248B}"/>
                    </a:ext>
                  </a:extLst>
                </p14:cNvPr>
                <p14:cNvContentPartPr/>
                <p14:nvPr/>
              </p14:nvContentPartPr>
              <p14:xfrm>
                <a:off x="11354194" y="313228"/>
                <a:ext cx="58320" cy="11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B65D601-3B57-0737-369E-63611457248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345194" y="304228"/>
                  <a:ext cx="75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B552B10-74EB-F5BE-A321-D16246AA0E1E}"/>
                    </a:ext>
                  </a:extLst>
                </p14:cNvPr>
                <p14:cNvContentPartPr/>
                <p14:nvPr/>
              </p14:nvContentPartPr>
              <p14:xfrm>
                <a:off x="11551834" y="53668"/>
                <a:ext cx="234000" cy="603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B552B10-74EB-F5BE-A321-D16246AA0E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43194" y="44668"/>
                  <a:ext cx="25164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A6E1833-86E2-9CD8-111C-EC4C7A598763}"/>
                    </a:ext>
                  </a:extLst>
                </p14:cNvPr>
                <p14:cNvContentPartPr/>
                <p14:nvPr/>
              </p14:nvContentPartPr>
              <p14:xfrm>
                <a:off x="8694154" y="414028"/>
                <a:ext cx="2271960" cy="141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A6E1833-86E2-9CD8-111C-EC4C7A59876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85514" y="405028"/>
                  <a:ext cx="2289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1E31C2E-597D-E50C-4C26-249509B72B10}"/>
                    </a:ext>
                  </a:extLst>
                </p14:cNvPr>
                <p14:cNvContentPartPr/>
                <p14:nvPr/>
              </p14:nvContentPartPr>
              <p14:xfrm>
                <a:off x="9811594" y="708868"/>
                <a:ext cx="1766160" cy="234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1E31C2E-597D-E50C-4C26-249509B72B1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02954" y="700228"/>
                  <a:ext cx="1783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B063DBF-14BA-0E57-181D-45EBA108F667}"/>
                    </a:ext>
                  </a:extLst>
                </p14:cNvPr>
                <p14:cNvContentPartPr/>
                <p14:nvPr/>
              </p14:nvContentPartPr>
              <p14:xfrm>
                <a:off x="9532954" y="300628"/>
                <a:ext cx="1510560" cy="1900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B063DBF-14BA-0E57-181D-45EBA108F66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24314" y="291628"/>
                  <a:ext cx="1528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0A6E942-D45B-00CB-3945-5598AB2CC60E}"/>
                    </a:ext>
                  </a:extLst>
                </p14:cNvPr>
                <p14:cNvContentPartPr/>
                <p14:nvPr/>
              </p14:nvContentPartPr>
              <p14:xfrm>
                <a:off x="9874954" y="718948"/>
                <a:ext cx="1715400" cy="903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0A6E942-D45B-00CB-3945-5598AB2CC60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66314" y="710308"/>
                  <a:ext cx="1733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C7D462D-E6CC-C4B5-933B-FF76F4BCE065}"/>
                    </a:ext>
                  </a:extLst>
                </p14:cNvPr>
                <p14:cNvContentPartPr/>
                <p14:nvPr/>
              </p14:nvContentPartPr>
              <p14:xfrm>
                <a:off x="2841994" y="2222308"/>
                <a:ext cx="336960" cy="237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C7D462D-E6CC-C4B5-933B-FF76F4BCE06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33354" y="2213308"/>
                  <a:ext cx="35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F0A25D9-6DA9-C030-13BB-0A98C8F3B6B1}"/>
                    </a:ext>
                  </a:extLst>
                </p14:cNvPr>
                <p14:cNvContentPartPr/>
                <p14:nvPr/>
              </p14:nvContentPartPr>
              <p14:xfrm>
                <a:off x="1025794" y="2179108"/>
                <a:ext cx="3995280" cy="763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F0A25D9-6DA9-C030-13BB-0A98C8F3B6B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6794" y="2170108"/>
                  <a:ext cx="4012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B060F94-FA95-039F-966D-2DE053A4E2C6}"/>
                    </a:ext>
                  </a:extLst>
                </p14:cNvPr>
                <p14:cNvContentPartPr/>
                <p14:nvPr/>
              </p14:nvContentPartPr>
              <p14:xfrm>
                <a:off x="6531274" y="1833148"/>
                <a:ext cx="335160" cy="13050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B060F94-FA95-039F-966D-2DE053A4E2C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22634" y="1824148"/>
                  <a:ext cx="352800" cy="13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E46C2FE-F605-0740-0338-87CB47A96C7B}"/>
                    </a:ext>
                  </a:extLst>
                </p14:cNvPr>
                <p14:cNvContentPartPr/>
                <p14:nvPr/>
              </p14:nvContentPartPr>
              <p14:xfrm>
                <a:off x="6792634" y="2647468"/>
                <a:ext cx="129240" cy="136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E46C2FE-F605-0740-0338-87CB47A96C7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783634" y="2638468"/>
                  <a:ext cx="146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71062C0-BE81-244A-F0E7-272718BE815D}"/>
                    </a:ext>
                  </a:extLst>
                </p14:cNvPr>
                <p14:cNvContentPartPr/>
                <p14:nvPr/>
              </p14:nvContentPartPr>
              <p14:xfrm>
                <a:off x="6725674" y="2563588"/>
                <a:ext cx="280800" cy="2217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71062C0-BE81-244A-F0E7-272718BE815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17034" y="2554588"/>
                  <a:ext cx="298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584CB82-AADB-0428-ECD7-356683DFAF8D}"/>
                    </a:ext>
                  </a:extLst>
                </p14:cNvPr>
                <p14:cNvContentPartPr/>
                <p14:nvPr/>
              </p14:nvContentPartPr>
              <p14:xfrm>
                <a:off x="7107274" y="2310508"/>
                <a:ext cx="93240" cy="2062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584CB82-AADB-0428-ECD7-356683DFAF8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098634" y="2301508"/>
                  <a:ext cx="110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A78C621-927F-0A74-828F-6C174CEF93B5}"/>
                    </a:ext>
                  </a:extLst>
                </p14:cNvPr>
                <p14:cNvContentPartPr/>
                <p14:nvPr/>
              </p14:nvContentPartPr>
              <p14:xfrm>
                <a:off x="7218514" y="2381788"/>
                <a:ext cx="143640" cy="119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A78C621-927F-0A74-828F-6C174CEF93B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09874" y="2373148"/>
                  <a:ext cx="161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D5FE871-4C97-6E93-2365-369374C032D9}"/>
                    </a:ext>
                  </a:extLst>
                </p14:cNvPr>
                <p14:cNvContentPartPr/>
                <p14:nvPr/>
              </p14:nvContentPartPr>
              <p14:xfrm>
                <a:off x="7368994" y="2319508"/>
                <a:ext cx="243360" cy="326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D5FE871-4C97-6E93-2365-369374C032D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359994" y="2310868"/>
                  <a:ext cx="261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0845049-E317-1CB9-F086-28707FBA0476}"/>
                    </a:ext>
                  </a:extLst>
                </p14:cNvPr>
                <p14:cNvContentPartPr/>
                <p14:nvPr/>
              </p14:nvContentPartPr>
              <p14:xfrm>
                <a:off x="7616314" y="2181628"/>
                <a:ext cx="241560" cy="402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0845049-E317-1CB9-F086-28707FBA04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607674" y="2172988"/>
                  <a:ext cx="2592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E40104D-D76B-1D92-BEDD-2B54321FF91E}"/>
                    </a:ext>
                  </a:extLst>
                </p14:cNvPr>
                <p14:cNvContentPartPr/>
                <p14:nvPr/>
              </p14:nvContentPartPr>
              <p14:xfrm>
                <a:off x="8019874" y="2261908"/>
                <a:ext cx="86400" cy="115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E40104D-D76B-1D92-BEDD-2B54321FF91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10874" y="2252908"/>
                  <a:ext cx="104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F4D4979-44A6-96A9-8707-B84E24ACC6FA}"/>
                    </a:ext>
                  </a:extLst>
                </p14:cNvPr>
                <p14:cNvContentPartPr/>
                <p14:nvPr/>
              </p14:nvContentPartPr>
              <p14:xfrm>
                <a:off x="8181874" y="2148508"/>
                <a:ext cx="48240" cy="193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F4D4979-44A6-96A9-8707-B84E24ACC6F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72874" y="2139868"/>
                  <a:ext cx="65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6575A61-0C14-DF21-0EDE-F99E0444C8C4}"/>
                    </a:ext>
                  </a:extLst>
                </p14:cNvPr>
                <p14:cNvContentPartPr/>
                <p14:nvPr/>
              </p14:nvContentPartPr>
              <p14:xfrm>
                <a:off x="8271874" y="2143828"/>
                <a:ext cx="166320" cy="172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6575A61-0C14-DF21-0EDE-F99E0444C8C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63234" y="2135188"/>
                  <a:ext cx="183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02D8058-E122-20A4-C2AE-E4630C6BBB12}"/>
                    </a:ext>
                  </a:extLst>
                </p14:cNvPr>
                <p14:cNvContentPartPr/>
                <p14:nvPr/>
              </p14:nvContentPartPr>
              <p14:xfrm>
                <a:off x="8458714" y="2240668"/>
                <a:ext cx="67680" cy="77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02D8058-E122-20A4-C2AE-E4630C6BBB1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49714" y="2231668"/>
                  <a:ext cx="85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205E460-EEF6-DB65-B469-8F6D98B91E1D}"/>
                    </a:ext>
                  </a:extLst>
                </p14:cNvPr>
                <p14:cNvContentPartPr/>
                <p14:nvPr/>
              </p14:nvContentPartPr>
              <p14:xfrm>
                <a:off x="7300594" y="2692468"/>
                <a:ext cx="100080" cy="2667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205E460-EEF6-DB65-B469-8F6D98B91E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91954" y="2683828"/>
                  <a:ext cx="117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CC4E21C-EE23-C816-37AA-FC1AF25A9DFE}"/>
                    </a:ext>
                  </a:extLst>
                </p14:cNvPr>
                <p14:cNvContentPartPr/>
                <p14:nvPr/>
              </p14:nvContentPartPr>
              <p14:xfrm>
                <a:off x="7419034" y="2739628"/>
                <a:ext cx="116640" cy="91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CC4E21C-EE23-C816-37AA-FC1AF25A9DF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10394" y="2730628"/>
                  <a:ext cx="134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D5846B4-A29D-7BC0-E652-A2E16E0B89D2}"/>
                    </a:ext>
                  </a:extLst>
                </p14:cNvPr>
                <p14:cNvContentPartPr/>
                <p14:nvPr/>
              </p14:nvContentPartPr>
              <p14:xfrm>
                <a:off x="7560874" y="2636308"/>
                <a:ext cx="147240" cy="157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D5846B4-A29D-7BC0-E652-A2E16E0B89D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52234" y="2627308"/>
                  <a:ext cx="164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705ECFD-DB65-C762-3D6C-0DC0863CF40E}"/>
                    </a:ext>
                  </a:extLst>
                </p14:cNvPr>
                <p14:cNvContentPartPr/>
                <p14:nvPr/>
              </p14:nvContentPartPr>
              <p14:xfrm>
                <a:off x="7745914" y="2703628"/>
                <a:ext cx="342360" cy="72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705ECFD-DB65-C762-3D6C-0DC0863CF40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37274" y="2694988"/>
                  <a:ext cx="360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1F75DA1-C6BC-11B6-EE2F-B39F9CA4579D}"/>
                    </a:ext>
                  </a:extLst>
                </p14:cNvPr>
                <p14:cNvContentPartPr/>
                <p14:nvPr/>
              </p14:nvContentPartPr>
              <p14:xfrm>
                <a:off x="8116714" y="2634508"/>
                <a:ext cx="86760" cy="122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1F75DA1-C6BC-11B6-EE2F-B39F9CA4579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107714" y="2625508"/>
                  <a:ext cx="104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1BA1F9E-766E-BC2A-E034-3D579DEF5EAE}"/>
                    </a:ext>
                  </a:extLst>
                </p14:cNvPr>
                <p14:cNvContentPartPr/>
                <p14:nvPr/>
              </p14:nvContentPartPr>
              <p14:xfrm>
                <a:off x="7107634" y="3017908"/>
                <a:ext cx="182160" cy="205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1BA1F9E-766E-BC2A-E034-3D579DEF5EA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98994" y="3008908"/>
                  <a:ext cx="199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54FDCB3-7857-B257-62B5-2E67C6BC4071}"/>
                    </a:ext>
                  </a:extLst>
                </p14:cNvPr>
                <p14:cNvContentPartPr/>
                <p14:nvPr/>
              </p14:nvContentPartPr>
              <p14:xfrm>
                <a:off x="7317154" y="3073708"/>
                <a:ext cx="357480" cy="124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54FDCB3-7857-B257-62B5-2E67C6BC407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08154" y="3065068"/>
                  <a:ext cx="375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38F8B09-1ABC-5183-BBED-AD762AC60428}"/>
                    </a:ext>
                  </a:extLst>
                </p14:cNvPr>
                <p14:cNvContentPartPr/>
                <p14:nvPr/>
              </p14:nvContentPartPr>
              <p14:xfrm>
                <a:off x="7749154" y="3074428"/>
                <a:ext cx="128520" cy="103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38F8B09-1ABC-5183-BBED-AD762AC604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40514" y="3065788"/>
                  <a:ext cx="146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CB5C991-171F-45A7-93C8-5340C9A654EE}"/>
                    </a:ext>
                  </a:extLst>
                </p14:cNvPr>
                <p14:cNvContentPartPr/>
                <p14:nvPr/>
              </p14:nvContentPartPr>
              <p14:xfrm>
                <a:off x="7919794" y="3075868"/>
                <a:ext cx="133560" cy="61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CB5C991-171F-45A7-93C8-5340C9A654E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910794" y="3067228"/>
                  <a:ext cx="151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10EB53B-AD6B-F1C6-D14B-07660F656F17}"/>
                    </a:ext>
                  </a:extLst>
                </p14:cNvPr>
                <p14:cNvContentPartPr/>
                <p14:nvPr/>
              </p14:nvContentPartPr>
              <p14:xfrm>
                <a:off x="8082154" y="2959588"/>
                <a:ext cx="99000" cy="165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10EB53B-AD6B-F1C6-D14B-07660F656F1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073514" y="2950588"/>
                  <a:ext cx="116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8873A7A-8FB8-8A07-9103-3D525713650C}"/>
                    </a:ext>
                  </a:extLst>
                </p14:cNvPr>
                <p14:cNvContentPartPr/>
                <p14:nvPr/>
              </p14:nvContentPartPr>
              <p14:xfrm>
                <a:off x="8306434" y="2987668"/>
                <a:ext cx="106560" cy="174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8873A7A-8FB8-8A07-9103-3D525713650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97794" y="2979028"/>
                  <a:ext cx="124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2899462-83AD-D6B9-2B1D-4B86DF222D57}"/>
                    </a:ext>
                  </a:extLst>
                </p14:cNvPr>
                <p14:cNvContentPartPr/>
                <p14:nvPr/>
              </p14:nvContentPartPr>
              <p14:xfrm>
                <a:off x="8488594" y="2852308"/>
                <a:ext cx="21240" cy="2732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2899462-83AD-D6B9-2B1D-4B86DF222D5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79954" y="2843308"/>
                  <a:ext cx="38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DC797B4-004F-6EA0-5B74-2600CF53803B}"/>
                    </a:ext>
                  </a:extLst>
                </p14:cNvPr>
                <p14:cNvContentPartPr/>
                <p14:nvPr/>
              </p14:nvContentPartPr>
              <p14:xfrm>
                <a:off x="8566714" y="2850508"/>
                <a:ext cx="153720" cy="232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DC797B4-004F-6EA0-5B74-2600CF53803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57714" y="2841508"/>
                  <a:ext cx="171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A871A16-8539-BF0E-3A78-A07AA5DB4E53}"/>
                    </a:ext>
                  </a:extLst>
                </p14:cNvPr>
                <p14:cNvContentPartPr/>
                <p14:nvPr/>
              </p14:nvContentPartPr>
              <p14:xfrm>
                <a:off x="8743114" y="2891548"/>
                <a:ext cx="132480" cy="1749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A871A16-8539-BF0E-3A78-A07AA5DB4E5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34474" y="2882908"/>
                  <a:ext cx="150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ED67A47-F52F-498A-E7F1-FDF544B73515}"/>
                    </a:ext>
                  </a:extLst>
                </p14:cNvPr>
                <p14:cNvContentPartPr/>
                <p14:nvPr/>
              </p14:nvContentPartPr>
              <p14:xfrm>
                <a:off x="7369714" y="3314188"/>
                <a:ext cx="223920" cy="149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ED67A47-F52F-498A-E7F1-FDF544B7351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61074" y="3305188"/>
                  <a:ext cx="241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92AB75C-3254-516A-FE7A-DF525E8B4736}"/>
                    </a:ext>
                  </a:extLst>
                </p14:cNvPr>
                <p14:cNvContentPartPr/>
                <p14:nvPr/>
              </p14:nvContentPartPr>
              <p14:xfrm>
                <a:off x="1086634" y="4295908"/>
                <a:ext cx="176400" cy="1756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92AB75C-3254-516A-FE7A-DF525E8B473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77994" y="4287268"/>
                  <a:ext cx="194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A57C23E-C6A5-E1B2-398D-225BE3672538}"/>
                    </a:ext>
                  </a:extLst>
                </p14:cNvPr>
                <p14:cNvContentPartPr/>
                <p14:nvPr/>
              </p14:nvContentPartPr>
              <p14:xfrm>
                <a:off x="1483714" y="4342708"/>
                <a:ext cx="162360" cy="85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A57C23E-C6A5-E1B2-398D-225BE367253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74714" y="4334068"/>
                  <a:ext cx="180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E8208A2-B162-D4B6-6340-DA3F4842373C}"/>
                    </a:ext>
                  </a:extLst>
                </p14:cNvPr>
                <p14:cNvContentPartPr/>
                <p14:nvPr/>
              </p14:nvContentPartPr>
              <p14:xfrm>
                <a:off x="1684954" y="4271788"/>
                <a:ext cx="104400" cy="1998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E8208A2-B162-D4B6-6340-DA3F4842373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75954" y="4262788"/>
                  <a:ext cx="122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B69BB60-DA02-01FA-18BD-C1FD46543FFB}"/>
                    </a:ext>
                  </a:extLst>
                </p14:cNvPr>
                <p14:cNvContentPartPr/>
                <p14:nvPr/>
              </p14:nvContentPartPr>
              <p14:xfrm>
                <a:off x="7166314" y="4199068"/>
                <a:ext cx="168840" cy="75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B69BB60-DA02-01FA-18BD-C1FD46543FF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57314" y="4190068"/>
                  <a:ext cx="186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65346DD-D496-8A59-7944-ABE0E8BDB9EE}"/>
                    </a:ext>
                  </a:extLst>
                </p14:cNvPr>
                <p14:cNvContentPartPr/>
                <p14:nvPr/>
              </p14:nvContentPartPr>
              <p14:xfrm>
                <a:off x="2072674" y="4241908"/>
                <a:ext cx="300600" cy="208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65346DD-D496-8A59-7944-ABE0E8BDB9E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063674" y="4233268"/>
                  <a:ext cx="318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353D773-B849-3E8C-E8FA-F23861DD7D18}"/>
                    </a:ext>
                  </a:extLst>
                </p14:cNvPr>
                <p14:cNvContentPartPr/>
                <p14:nvPr/>
              </p14:nvContentPartPr>
              <p14:xfrm>
                <a:off x="2458594" y="4267108"/>
                <a:ext cx="114840" cy="185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353D773-B849-3E8C-E8FA-F23861DD7D1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449594" y="4258108"/>
                  <a:ext cx="132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8FE6C6F-8DEC-A7DC-27E0-5021F8F2CA90}"/>
                    </a:ext>
                  </a:extLst>
                </p14:cNvPr>
                <p14:cNvContentPartPr/>
                <p14:nvPr/>
              </p14:nvContentPartPr>
              <p14:xfrm>
                <a:off x="2857114" y="4182508"/>
                <a:ext cx="96120" cy="215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8FE6C6F-8DEC-A7DC-27E0-5021F8F2CA9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848474" y="4173868"/>
                  <a:ext cx="113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3BEEDD1-A678-2237-DEEE-0C15756FAE9F}"/>
                    </a:ext>
                  </a:extLst>
                </p14:cNvPr>
                <p14:cNvContentPartPr/>
                <p14:nvPr/>
              </p14:nvContentPartPr>
              <p14:xfrm>
                <a:off x="2926234" y="4282948"/>
                <a:ext cx="153000" cy="125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3BEEDD1-A678-2237-DEEE-0C15756FAE9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917234" y="4273948"/>
                  <a:ext cx="170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26A893A-0D24-6880-A857-22EEEFF4256C}"/>
                    </a:ext>
                  </a:extLst>
                </p14:cNvPr>
                <p14:cNvContentPartPr/>
                <p14:nvPr/>
              </p14:nvContentPartPr>
              <p14:xfrm>
                <a:off x="3107314" y="4184668"/>
                <a:ext cx="297360" cy="208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26A893A-0D24-6880-A857-22EEEFF4256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098314" y="4176028"/>
                  <a:ext cx="31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C213FCB-8DEA-DA73-F950-05F148A4B5D1}"/>
                    </a:ext>
                  </a:extLst>
                </p14:cNvPr>
                <p14:cNvContentPartPr/>
                <p14:nvPr/>
              </p14:nvContentPartPr>
              <p14:xfrm>
                <a:off x="3368674" y="4271068"/>
                <a:ext cx="70200" cy="824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C213FCB-8DEA-DA73-F950-05F148A4B5D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60034" y="4262428"/>
                  <a:ext cx="87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A540488-7B13-8049-BAC7-910C77180B00}"/>
                    </a:ext>
                  </a:extLst>
                </p14:cNvPr>
                <p14:cNvContentPartPr/>
                <p14:nvPr/>
              </p14:nvContentPartPr>
              <p14:xfrm>
                <a:off x="3659554" y="4156228"/>
                <a:ext cx="234720" cy="2059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A540488-7B13-8049-BAC7-910C77180B0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50914" y="4147588"/>
                  <a:ext cx="252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615258A-E33A-1A23-66D6-A93602DF7269}"/>
                    </a:ext>
                  </a:extLst>
                </p14:cNvPr>
                <p14:cNvContentPartPr/>
                <p14:nvPr/>
              </p14:nvContentPartPr>
              <p14:xfrm>
                <a:off x="4243114" y="4113388"/>
                <a:ext cx="179640" cy="212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615258A-E33A-1A23-66D6-A93602DF726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34114" y="4104748"/>
                  <a:ext cx="197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77430BA-EB45-EE3B-1140-57EA316DBC88}"/>
                    </a:ext>
                  </a:extLst>
                </p14:cNvPr>
                <p14:cNvContentPartPr/>
                <p14:nvPr/>
              </p14:nvContentPartPr>
              <p14:xfrm>
                <a:off x="4473154" y="4193668"/>
                <a:ext cx="138600" cy="72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77430BA-EB45-EE3B-1140-57EA316DBC8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64154" y="4185028"/>
                  <a:ext cx="156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5712B70-46F9-FFC7-7817-972A9D7DDF3F}"/>
                    </a:ext>
                  </a:extLst>
                </p14:cNvPr>
                <p14:cNvContentPartPr/>
                <p14:nvPr/>
              </p14:nvContentPartPr>
              <p14:xfrm>
                <a:off x="4841794" y="4200868"/>
                <a:ext cx="141480" cy="126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5712B70-46F9-FFC7-7817-972A9D7DDF3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832794" y="4191868"/>
                  <a:ext cx="159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4EDA3A5-66E7-6ADD-F37F-389A1985467F}"/>
                    </a:ext>
                  </a:extLst>
                </p14:cNvPr>
                <p14:cNvContentPartPr/>
                <p14:nvPr/>
              </p14:nvContentPartPr>
              <p14:xfrm>
                <a:off x="5032594" y="4203388"/>
                <a:ext cx="104040" cy="98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4EDA3A5-66E7-6ADD-F37F-389A1985467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23594" y="4194748"/>
                  <a:ext cx="121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B92BAC3-E3E8-08FD-7AE0-BEE14E16373A}"/>
                    </a:ext>
                  </a:extLst>
                </p14:cNvPr>
                <p14:cNvContentPartPr/>
                <p14:nvPr/>
              </p14:nvContentPartPr>
              <p14:xfrm>
                <a:off x="5184874" y="4213828"/>
                <a:ext cx="389520" cy="64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B92BAC3-E3E8-08FD-7AE0-BEE14E16373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176234" y="4205188"/>
                  <a:ext cx="407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8AD73D9-09F1-C28A-736B-2DBD9CF3D86B}"/>
                    </a:ext>
                  </a:extLst>
                </p14:cNvPr>
                <p14:cNvContentPartPr/>
                <p14:nvPr/>
              </p14:nvContentPartPr>
              <p14:xfrm>
                <a:off x="5644234" y="4216348"/>
                <a:ext cx="163080" cy="273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8AD73D9-09F1-C28A-736B-2DBD9CF3D86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635594" y="4207348"/>
                  <a:ext cx="180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49477F6-9933-E587-3432-B8A60984A58D}"/>
                    </a:ext>
                  </a:extLst>
                </p14:cNvPr>
                <p14:cNvContentPartPr/>
                <p14:nvPr/>
              </p14:nvContentPartPr>
              <p14:xfrm>
                <a:off x="6065434" y="4040668"/>
                <a:ext cx="214560" cy="435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49477F6-9933-E587-3432-B8A60984A58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56434" y="4032028"/>
                  <a:ext cx="232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D895363-BFDC-D718-4148-7D03E890FFE2}"/>
                    </a:ext>
                  </a:extLst>
                </p14:cNvPr>
                <p14:cNvContentPartPr/>
                <p14:nvPr/>
              </p14:nvContentPartPr>
              <p14:xfrm>
                <a:off x="6337594" y="4179988"/>
                <a:ext cx="532440" cy="95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D895363-BFDC-D718-4148-7D03E890FFE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28594" y="4170988"/>
                  <a:ext cx="550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5F39A25-75C1-D529-042B-B6A998D1EE5B}"/>
                    </a:ext>
                  </a:extLst>
                </p14:cNvPr>
                <p14:cNvContentPartPr/>
                <p14:nvPr/>
              </p14:nvContentPartPr>
              <p14:xfrm>
                <a:off x="2158714" y="4635388"/>
                <a:ext cx="152640" cy="143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5F39A25-75C1-D529-042B-B6A998D1EE5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149714" y="4626388"/>
                  <a:ext cx="170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009DA40-A9B4-7E4C-BF69-61AA6C6C0235}"/>
                    </a:ext>
                  </a:extLst>
                </p14:cNvPr>
                <p14:cNvContentPartPr/>
                <p14:nvPr/>
              </p14:nvContentPartPr>
              <p14:xfrm>
                <a:off x="2319994" y="4660948"/>
                <a:ext cx="496440" cy="98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009DA40-A9B4-7E4C-BF69-61AA6C6C023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311354" y="4652308"/>
                  <a:ext cx="514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4AE9658-CADB-8E96-8157-B47D58976308}"/>
                    </a:ext>
                  </a:extLst>
                </p14:cNvPr>
                <p14:cNvContentPartPr/>
                <p14:nvPr/>
              </p14:nvContentPartPr>
              <p14:xfrm>
                <a:off x="2900674" y="4692268"/>
                <a:ext cx="327960" cy="93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4AE9658-CADB-8E96-8157-B47D5897630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891674" y="4683268"/>
                  <a:ext cx="345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0839C6C-4298-D74B-6220-6588AFF1B4C9}"/>
                    </a:ext>
                  </a:extLst>
                </p14:cNvPr>
                <p14:cNvContentPartPr/>
                <p14:nvPr/>
              </p14:nvContentPartPr>
              <p14:xfrm>
                <a:off x="3294154" y="4642948"/>
                <a:ext cx="123480" cy="101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0839C6C-4298-D74B-6220-6588AFF1B4C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85514" y="4633948"/>
                  <a:ext cx="141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1FD150C-FDD7-3E40-84C2-2CAF13C65DE3}"/>
                    </a:ext>
                  </a:extLst>
                </p14:cNvPr>
                <p14:cNvContentPartPr/>
                <p14:nvPr/>
              </p14:nvContentPartPr>
              <p14:xfrm>
                <a:off x="3603394" y="4573108"/>
                <a:ext cx="604440" cy="220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1FD150C-FDD7-3E40-84C2-2CAF13C65DE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94394" y="4564468"/>
                  <a:ext cx="622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3D4C82A-6BFD-F192-26D6-9810F01F134A}"/>
                    </a:ext>
                  </a:extLst>
                </p14:cNvPr>
                <p14:cNvContentPartPr/>
                <p14:nvPr/>
              </p14:nvContentPartPr>
              <p14:xfrm>
                <a:off x="4481794" y="4609108"/>
                <a:ext cx="135000" cy="285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3D4C82A-6BFD-F192-26D6-9810F01F134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73154" y="4600468"/>
                  <a:ext cx="1526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B6ABA7B-BDAF-A8AC-3A31-92EB00A81103}"/>
                    </a:ext>
                  </a:extLst>
                </p14:cNvPr>
                <p14:cNvContentPartPr/>
                <p14:nvPr/>
              </p14:nvContentPartPr>
              <p14:xfrm>
                <a:off x="4654954" y="4590028"/>
                <a:ext cx="328680" cy="129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B6ABA7B-BDAF-A8AC-3A31-92EB00A8110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646314" y="4581388"/>
                  <a:ext cx="346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32F0A99-D00B-AEDA-B188-EA3C39ECD32B}"/>
                    </a:ext>
                  </a:extLst>
                </p14:cNvPr>
                <p14:cNvContentPartPr/>
                <p14:nvPr/>
              </p14:nvContentPartPr>
              <p14:xfrm>
                <a:off x="4983634" y="4572748"/>
                <a:ext cx="125280" cy="258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32F0A99-D00B-AEDA-B188-EA3C39ECD32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74634" y="4563748"/>
                  <a:ext cx="1429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CF62C2D-41F8-226F-1FD6-2624EE0465F4}"/>
                    </a:ext>
                  </a:extLst>
                </p14:cNvPr>
                <p14:cNvContentPartPr/>
                <p14:nvPr/>
              </p14:nvContentPartPr>
              <p14:xfrm>
                <a:off x="5174794" y="4585708"/>
                <a:ext cx="102240" cy="1162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CF62C2D-41F8-226F-1FD6-2624EE0465F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165794" y="4576708"/>
                  <a:ext cx="119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2F181E8-8703-49CD-B268-A1744639051F}"/>
                    </a:ext>
                  </a:extLst>
                </p14:cNvPr>
                <p14:cNvContentPartPr/>
                <p14:nvPr/>
              </p14:nvContentPartPr>
              <p14:xfrm>
                <a:off x="5290714" y="4600468"/>
                <a:ext cx="109080" cy="87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2F181E8-8703-49CD-B268-A1744639051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81714" y="4591468"/>
                  <a:ext cx="126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15AFDF1-5C74-E338-3651-B002C651DC65}"/>
                    </a:ext>
                  </a:extLst>
                </p14:cNvPr>
                <p14:cNvContentPartPr/>
                <p14:nvPr/>
              </p14:nvContentPartPr>
              <p14:xfrm>
                <a:off x="5471074" y="4511548"/>
                <a:ext cx="498240" cy="209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15AFDF1-5C74-E338-3651-B002C651DC6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462074" y="4502908"/>
                  <a:ext cx="515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1E472B2-8D8A-8A75-F2B8-D61A328B5102}"/>
                    </a:ext>
                  </a:extLst>
                </p14:cNvPr>
                <p14:cNvContentPartPr/>
                <p14:nvPr/>
              </p14:nvContentPartPr>
              <p14:xfrm>
                <a:off x="5667274" y="4462588"/>
                <a:ext cx="25560" cy="75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1E472B2-8D8A-8A75-F2B8-D61A328B510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658274" y="4453588"/>
                  <a:ext cx="43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B443E58-7980-8EA3-D27E-174ABF39629A}"/>
                    </a:ext>
                  </a:extLst>
                </p14:cNvPr>
                <p14:cNvContentPartPr/>
                <p14:nvPr/>
              </p14:nvContentPartPr>
              <p14:xfrm>
                <a:off x="5626954" y="4496068"/>
                <a:ext cx="9000" cy="8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B443E58-7980-8EA3-D27E-174ABF39629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618314" y="4487068"/>
                  <a:ext cx="26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23F1A18-70C0-AE7E-F0F1-67BED1866DB9}"/>
                    </a:ext>
                  </a:extLst>
                </p14:cNvPr>
                <p14:cNvContentPartPr/>
                <p14:nvPr/>
              </p14:nvContentPartPr>
              <p14:xfrm>
                <a:off x="1049194" y="4053268"/>
                <a:ext cx="1156320" cy="86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23F1A18-70C0-AE7E-F0F1-67BED1866DB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40194" y="4044628"/>
                  <a:ext cx="1173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DFE5DB7-D794-FA8F-32BF-4B8A4F19F76C}"/>
                    </a:ext>
                  </a:extLst>
                </p14:cNvPr>
                <p14:cNvContentPartPr/>
                <p14:nvPr/>
              </p14:nvContentPartPr>
              <p14:xfrm>
                <a:off x="2277154" y="4001068"/>
                <a:ext cx="908640" cy="370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DFE5DB7-D794-FA8F-32BF-4B8A4F19F76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268514" y="3992428"/>
                  <a:ext cx="926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4080840-B841-A891-6184-6E3AF7217FCC}"/>
                    </a:ext>
                  </a:extLst>
                </p14:cNvPr>
                <p14:cNvContentPartPr/>
                <p14:nvPr/>
              </p14:nvContentPartPr>
              <p14:xfrm>
                <a:off x="4095154" y="3584908"/>
                <a:ext cx="3638880" cy="476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4080840-B841-A891-6184-6E3AF7217FC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86154" y="3576268"/>
                  <a:ext cx="36565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E13D498-8C82-17B4-BB09-BCFD083969DA}"/>
                    </a:ext>
                  </a:extLst>
                </p14:cNvPr>
                <p14:cNvContentPartPr/>
                <p14:nvPr/>
              </p14:nvContentPartPr>
              <p14:xfrm>
                <a:off x="5338234" y="3342628"/>
                <a:ext cx="155520" cy="1998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E13D498-8C82-17B4-BB09-BCFD083969D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329594" y="3333988"/>
                  <a:ext cx="173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87AA888-F04C-68ED-0C08-E655FAF6D388}"/>
                    </a:ext>
                  </a:extLst>
                </p14:cNvPr>
                <p14:cNvContentPartPr/>
                <p14:nvPr/>
              </p14:nvContentPartPr>
              <p14:xfrm>
                <a:off x="5433634" y="3410668"/>
                <a:ext cx="313560" cy="1112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87AA888-F04C-68ED-0C08-E655FAF6D38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424634" y="3402028"/>
                  <a:ext cx="33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848D4D0-5D9D-AB80-F5E0-374F55C67050}"/>
                    </a:ext>
                  </a:extLst>
                </p14:cNvPr>
                <p14:cNvContentPartPr/>
                <p14:nvPr/>
              </p14:nvContentPartPr>
              <p14:xfrm>
                <a:off x="5777794" y="3417508"/>
                <a:ext cx="272880" cy="900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848D4D0-5D9D-AB80-F5E0-374F55C6705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69154" y="3408508"/>
                  <a:ext cx="290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F95C3A5-B8FB-A9C6-F835-B85FD9B4B4E6}"/>
                    </a:ext>
                  </a:extLst>
                </p14:cNvPr>
                <p14:cNvContentPartPr/>
                <p14:nvPr/>
              </p14:nvContentPartPr>
              <p14:xfrm>
                <a:off x="6067234" y="3285028"/>
                <a:ext cx="241920" cy="231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F95C3A5-B8FB-A9C6-F835-B85FD9B4B4E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058234" y="3276028"/>
                  <a:ext cx="259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90B809F-E47B-AAC3-B307-F0DBE8ED9631}"/>
                    </a:ext>
                  </a:extLst>
                </p14:cNvPr>
                <p14:cNvContentPartPr/>
                <p14:nvPr/>
              </p14:nvContentPartPr>
              <p14:xfrm>
                <a:off x="6325714" y="3262348"/>
                <a:ext cx="187560" cy="253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90B809F-E47B-AAC3-B307-F0DBE8ED963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317074" y="3253348"/>
                  <a:ext cx="205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49C4C65-585A-5CE1-3E65-D4467084379A}"/>
                    </a:ext>
                  </a:extLst>
                </p14:cNvPr>
                <p14:cNvContentPartPr/>
                <p14:nvPr/>
              </p14:nvContentPartPr>
              <p14:xfrm>
                <a:off x="6521554" y="3323908"/>
                <a:ext cx="239040" cy="1566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49C4C65-585A-5CE1-3E65-D4467084379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12554" y="3315268"/>
                  <a:ext cx="256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9D1BD05-30C2-039E-CFEA-5051F4889861}"/>
                    </a:ext>
                  </a:extLst>
                </p14:cNvPr>
                <p14:cNvContentPartPr/>
                <p14:nvPr/>
              </p14:nvContentPartPr>
              <p14:xfrm>
                <a:off x="6569434" y="3167668"/>
                <a:ext cx="20880" cy="266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9D1BD05-30C2-039E-CFEA-5051F488986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60434" y="3158668"/>
                  <a:ext cx="38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CBE01B1-8BA0-86A8-C224-86DC484A37AA}"/>
                    </a:ext>
                  </a:extLst>
                </p14:cNvPr>
                <p14:cNvContentPartPr/>
                <p14:nvPr/>
              </p14:nvContentPartPr>
              <p14:xfrm>
                <a:off x="5166874" y="3403468"/>
                <a:ext cx="1970280" cy="2412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CBE01B1-8BA0-86A8-C224-86DC484A37A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157874" y="3394468"/>
                  <a:ext cx="1987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4FC4BDA-EAFF-EC64-6FA1-83DE65434329}"/>
                    </a:ext>
                  </a:extLst>
                </p14:cNvPr>
                <p14:cNvContentPartPr/>
                <p14:nvPr/>
              </p14:nvContentPartPr>
              <p14:xfrm>
                <a:off x="6928354" y="3137428"/>
                <a:ext cx="179280" cy="239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4FC4BDA-EAFF-EC64-6FA1-83DE6543432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19354" y="3128788"/>
                  <a:ext cx="196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C195D27-7485-96D4-ABE1-F50551F3452C}"/>
                    </a:ext>
                  </a:extLst>
                </p14:cNvPr>
                <p14:cNvContentPartPr/>
                <p14:nvPr/>
              </p14:nvContentPartPr>
              <p14:xfrm>
                <a:off x="6818914" y="3393388"/>
                <a:ext cx="232200" cy="1501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C195D27-7485-96D4-ABE1-F50551F3452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10274" y="3384748"/>
                  <a:ext cx="249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70C995F-2B15-C99D-5476-B7BC6BECE637}"/>
                    </a:ext>
                  </a:extLst>
                </p14:cNvPr>
                <p14:cNvContentPartPr/>
                <p14:nvPr/>
              </p14:nvContentPartPr>
              <p14:xfrm>
                <a:off x="985834" y="3505348"/>
                <a:ext cx="6784560" cy="781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70C995F-2B15-C99D-5476-B7BC6BECE63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76834" y="3496708"/>
                  <a:ext cx="680220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2AC84E7-AAF0-EB19-5491-7D143DE9FB90}"/>
                    </a:ext>
                  </a:extLst>
                </p14:cNvPr>
                <p14:cNvContentPartPr/>
                <p14:nvPr/>
              </p14:nvContentPartPr>
              <p14:xfrm>
                <a:off x="5211514" y="3234628"/>
                <a:ext cx="145080" cy="457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2AC84E7-AAF0-EB19-5491-7D143DE9FB9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202874" y="3225628"/>
                  <a:ext cx="1627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DA6AC9C-CC6B-67D3-A685-A40E3CDB3A98}"/>
                    </a:ext>
                  </a:extLst>
                </p14:cNvPr>
                <p14:cNvContentPartPr/>
                <p14:nvPr/>
              </p14:nvContentPartPr>
              <p14:xfrm>
                <a:off x="5252194" y="3105028"/>
                <a:ext cx="1710720" cy="5367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DA6AC9C-CC6B-67D3-A685-A40E3CDB3A9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243554" y="3096028"/>
                  <a:ext cx="17283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545378F-2B5F-4FAC-E0EB-6973A9F87EDE}"/>
                    </a:ext>
                  </a:extLst>
                </p14:cNvPr>
                <p14:cNvContentPartPr/>
                <p14:nvPr/>
              </p14:nvContentPartPr>
              <p14:xfrm>
                <a:off x="5188834" y="3539188"/>
                <a:ext cx="1470960" cy="129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545378F-2B5F-4FAC-E0EB-6973A9F87ED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80194" y="3530188"/>
                  <a:ext cx="1488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8F66131-ADD8-9594-8C54-C6298ECC182B}"/>
                    </a:ext>
                  </a:extLst>
                </p14:cNvPr>
                <p14:cNvContentPartPr/>
                <p14:nvPr/>
              </p14:nvContentPartPr>
              <p14:xfrm>
                <a:off x="8867314" y="1515988"/>
                <a:ext cx="2849400" cy="26352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8F66131-ADD8-9594-8C54-C6298ECC182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858674" y="1506988"/>
                  <a:ext cx="2867040" cy="26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AD85412-F658-4252-B997-2863F4EBF785}"/>
                    </a:ext>
                  </a:extLst>
                </p14:cNvPr>
                <p14:cNvContentPartPr/>
                <p14:nvPr/>
              </p14:nvContentPartPr>
              <p14:xfrm>
                <a:off x="10538794" y="2312668"/>
                <a:ext cx="344520" cy="325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AD85412-F658-4252-B997-2863F4EBF78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529794" y="2303668"/>
                  <a:ext cx="3621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342E2A9-F8D2-6A07-E96E-6E30DE016472}"/>
                    </a:ext>
                  </a:extLst>
                </p14:cNvPr>
                <p14:cNvContentPartPr/>
                <p14:nvPr/>
              </p14:nvContentPartPr>
              <p14:xfrm>
                <a:off x="10711954" y="2469988"/>
                <a:ext cx="152280" cy="1123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342E2A9-F8D2-6A07-E96E-6E30DE01647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703314" y="2461348"/>
                  <a:ext cx="169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328E6C5-53AE-CBDE-61F1-82C35BA497AA}"/>
                    </a:ext>
                  </a:extLst>
                </p14:cNvPr>
                <p14:cNvContentPartPr/>
                <p14:nvPr/>
              </p14:nvContentPartPr>
              <p14:xfrm>
                <a:off x="10773514" y="2525068"/>
                <a:ext cx="56880" cy="48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328E6C5-53AE-CBDE-61F1-82C35BA497A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764874" y="2516428"/>
                  <a:ext cx="74520" cy="6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Keynesian Cross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Aggregate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C (private consumption); </a:t>
            </a:r>
            <a:r>
              <a:rPr lang="de-DE" sz="1600" dirty="0">
                <a:solidFill>
                  <a:srgbClr val="000000"/>
                </a:solidFill>
              </a:rPr>
              <a:t>I </a:t>
            </a:r>
            <a:r>
              <a:rPr lang="de-DE" sz="1600">
                <a:solidFill>
                  <a:srgbClr val="000000"/>
                </a:solidFill>
              </a:rPr>
              <a:t>(Investment); G (Government expenditure); I and G sare exogenously fixed variables, C depends positively on aggregate income (production) Y</a:t>
            </a:r>
          </a:p>
          <a:p>
            <a:pPr eaLnBrk="1" hangingPunct="1">
              <a:buClrTx/>
              <a:buFontTx/>
              <a:buNone/>
            </a:pPr>
            <a:endParaRPr lang="de-DE" sz="16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Keynesian consumption function: 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</a:t>
            </a:r>
            <a:r>
              <a:rPr lang="de-DE" sz="1600">
                <a:solidFill>
                  <a:srgbClr val="000000"/>
                </a:solidFill>
              </a:rPr>
              <a:t>(autonous consumption); </a:t>
            </a:r>
            <a:r>
              <a:rPr lang="de-DE" sz="1600" dirty="0">
                <a:solidFill>
                  <a:srgbClr val="000000"/>
                </a:solidFill>
              </a:rPr>
              <a:t>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</a:t>
            </a:r>
            <a:r>
              <a:rPr lang="de-DE" sz="1600">
                <a:solidFill>
                  <a:srgbClr val="000000"/>
                </a:solidFill>
              </a:rPr>
              <a:t>(marginal propensity to consum)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Euqilibrium: With aggregate income (production) Y is determined by the aggreate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 →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796ACF0-0D88-0095-FEAD-11E63FB85AA2}"/>
                  </a:ext>
                </a:extLst>
              </p14:cNvPr>
              <p14:cNvContentPartPr/>
              <p14:nvPr/>
            </p14:nvContentPartPr>
            <p14:xfrm>
              <a:off x="3502234" y="603028"/>
              <a:ext cx="2321640" cy="43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796ACF0-0D88-0095-FEAD-11E63FB85A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3234" y="594028"/>
                <a:ext cx="233928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7003F2F-A02E-46D5-869A-54BDE807F596}"/>
              </a:ext>
            </a:extLst>
          </p:cNvPr>
          <p:cNvGrpSpPr/>
          <p:nvPr/>
        </p:nvGrpSpPr>
        <p:grpSpPr>
          <a:xfrm>
            <a:off x="7060834" y="290188"/>
            <a:ext cx="1819800" cy="655920"/>
            <a:chOff x="7060834" y="290188"/>
            <a:chExt cx="181980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6F49215-952C-F954-F68F-754FC703F6CD}"/>
                    </a:ext>
                  </a:extLst>
                </p14:cNvPr>
                <p14:cNvContentPartPr/>
                <p14:nvPr/>
              </p14:nvContentPartPr>
              <p14:xfrm>
                <a:off x="8013754" y="419428"/>
                <a:ext cx="316800" cy="194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6F49215-952C-F954-F68F-754FC703F6C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04754" y="410788"/>
                  <a:ext cx="334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1D2D9E7-08E1-3104-012F-727875E9291B}"/>
                    </a:ext>
                  </a:extLst>
                </p14:cNvPr>
                <p14:cNvContentPartPr/>
                <p14:nvPr/>
              </p14:nvContentPartPr>
              <p14:xfrm>
                <a:off x="8198794" y="373708"/>
                <a:ext cx="209880" cy="286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1D2D9E7-08E1-3104-012F-727875E929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89794" y="365068"/>
                  <a:ext cx="227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9B4DFDF-C045-28D5-E276-B2A7D488048E}"/>
                    </a:ext>
                  </a:extLst>
                </p14:cNvPr>
                <p14:cNvContentPartPr/>
                <p14:nvPr/>
              </p14:nvContentPartPr>
              <p14:xfrm>
                <a:off x="8394994" y="484228"/>
                <a:ext cx="315720" cy="62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9B4DFDF-C045-28D5-E276-B2A7D48804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85994" y="475228"/>
                  <a:ext cx="333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C4361EF-3663-F367-EB91-8ACF436F3F6D}"/>
                    </a:ext>
                  </a:extLst>
                </p14:cNvPr>
                <p14:cNvContentPartPr/>
                <p14:nvPr/>
              </p14:nvContentPartPr>
              <p14:xfrm>
                <a:off x="8751394" y="290188"/>
                <a:ext cx="129240" cy="384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C4361EF-3663-F367-EB91-8ACF436F3F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42754" y="281188"/>
                  <a:ext cx="1468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FDE4169-5054-C5C4-B71B-DDC814DFA195}"/>
                    </a:ext>
                  </a:extLst>
                </p14:cNvPr>
                <p14:cNvContentPartPr/>
                <p14:nvPr/>
              </p14:nvContentPartPr>
              <p14:xfrm>
                <a:off x="7128154" y="698788"/>
                <a:ext cx="32400" cy="169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FDE4169-5054-C5C4-B71B-DDC814DFA1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19154" y="690148"/>
                  <a:ext cx="50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6230961-A6BB-6D96-37D3-5CA99F7055BC}"/>
                    </a:ext>
                  </a:extLst>
                </p14:cNvPr>
                <p14:cNvContentPartPr/>
                <p14:nvPr/>
              </p14:nvContentPartPr>
              <p14:xfrm>
                <a:off x="7060834" y="769348"/>
                <a:ext cx="164160" cy="29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6230961-A6BB-6D96-37D3-5CA99F7055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52194" y="760708"/>
                  <a:ext cx="181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344021C-A555-8478-E474-AB48C85989AB}"/>
                    </a:ext>
                  </a:extLst>
                </p14:cNvPr>
                <p14:cNvContentPartPr/>
                <p14:nvPr/>
              </p14:nvContentPartPr>
              <p14:xfrm>
                <a:off x="7382674" y="552988"/>
                <a:ext cx="187200" cy="246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344021C-A555-8478-E474-AB48C85989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73674" y="544348"/>
                  <a:ext cx="204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3E9D9B5-4FC4-83F8-3A75-C50BE1F7BA63}"/>
                    </a:ext>
                  </a:extLst>
                </p14:cNvPr>
                <p14:cNvContentPartPr/>
                <p14:nvPr/>
              </p14:nvContentPartPr>
              <p14:xfrm>
                <a:off x="7419034" y="600148"/>
                <a:ext cx="356760" cy="234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3E9D9B5-4FC4-83F8-3A75-C50BE1F7BA6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0394" y="591508"/>
                  <a:ext cx="374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DCAA316-75B2-9219-2F2C-24ABA4D2AB15}"/>
                    </a:ext>
                  </a:extLst>
                </p14:cNvPr>
                <p14:cNvContentPartPr/>
                <p14:nvPr/>
              </p14:nvContentPartPr>
              <p14:xfrm>
                <a:off x="7645474" y="686908"/>
                <a:ext cx="110160" cy="54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DCAA316-75B2-9219-2F2C-24ABA4D2AB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36834" y="677908"/>
                  <a:ext cx="127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0157F66-C6D8-850E-983C-0A7B1025C127}"/>
                    </a:ext>
                  </a:extLst>
                </p14:cNvPr>
                <p14:cNvContentPartPr/>
                <p14:nvPr/>
              </p14:nvContentPartPr>
              <p14:xfrm>
                <a:off x="7268554" y="490348"/>
                <a:ext cx="217440" cy="444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0157F66-C6D8-850E-983C-0A7B1025C12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59914" y="481348"/>
                  <a:ext cx="2350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1532F22-949D-5A18-07D1-A2C3B8CF1404}"/>
                    </a:ext>
                  </a:extLst>
                </p14:cNvPr>
                <p14:cNvContentPartPr/>
                <p14:nvPr/>
              </p14:nvContentPartPr>
              <p14:xfrm>
                <a:off x="7582834" y="308188"/>
                <a:ext cx="776880" cy="637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1532F22-949D-5A18-07D1-A2C3B8CF140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74194" y="299188"/>
                  <a:ext cx="7945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CE130F8-7D6A-61C4-1053-D409CF769C2F}"/>
                    </a:ext>
                  </a:extLst>
                </p14:cNvPr>
                <p14:cNvContentPartPr/>
                <p14:nvPr/>
              </p14:nvContentPartPr>
              <p14:xfrm>
                <a:off x="7753474" y="320428"/>
                <a:ext cx="524880" cy="505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CE130F8-7D6A-61C4-1053-D409CF769C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44834" y="311428"/>
                  <a:ext cx="542520" cy="52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173AC4F-2E57-EB9E-C32F-8E612E6C6CE8}"/>
                  </a:ext>
                </a:extLst>
              </p14:cNvPr>
              <p14:cNvContentPartPr/>
              <p14:nvPr/>
            </p14:nvContentPartPr>
            <p14:xfrm>
              <a:off x="5858434" y="1596628"/>
              <a:ext cx="174960" cy="420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173AC4F-2E57-EB9E-C32F-8E612E6C6CE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9434" y="1587628"/>
                <a:ext cx="19260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390A1DB-9EA3-F5DC-B8A5-E80BDB5B1125}"/>
                  </a:ext>
                </a:extLst>
              </p14:cNvPr>
              <p14:cNvContentPartPr/>
              <p14:nvPr/>
            </p14:nvContentPartPr>
            <p14:xfrm>
              <a:off x="6300154" y="1572868"/>
              <a:ext cx="307080" cy="3906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390A1DB-9EA3-F5DC-B8A5-E80BDB5B11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91154" y="1564228"/>
                <a:ext cx="32472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8ACB470-43E8-7645-BC34-5A5F4484C0C0}"/>
              </a:ext>
            </a:extLst>
          </p:cNvPr>
          <p:cNvGrpSpPr/>
          <p:nvPr/>
        </p:nvGrpSpPr>
        <p:grpSpPr>
          <a:xfrm>
            <a:off x="5774554" y="1437868"/>
            <a:ext cx="916920" cy="595440"/>
            <a:chOff x="5774554" y="1437868"/>
            <a:chExt cx="91692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64E0420-9B66-48AD-CFF9-A7233E2F26A4}"/>
                    </a:ext>
                  </a:extLst>
                </p14:cNvPr>
                <p14:cNvContentPartPr/>
                <p14:nvPr/>
              </p14:nvContentPartPr>
              <p14:xfrm>
                <a:off x="6008914" y="1437868"/>
                <a:ext cx="102960" cy="30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64E0420-9B66-48AD-CFF9-A7233E2F26A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99914" y="1429228"/>
                  <a:ext cx="120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BD6D58A-4321-828C-42DD-43B6DF49BE68}"/>
                    </a:ext>
                  </a:extLst>
                </p14:cNvPr>
                <p14:cNvContentPartPr/>
                <p14:nvPr/>
              </p14:nvContentPartPr>
              <p14:xfrm>
                <a:off x="6204394" y="1483228"/>
                <a:ext cx="83880" cy="18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BD6D58A-4321-828C-42DD-43B6DF49BE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95394" y="1474228"/>
                  <a:ext cx="101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CEEA493-EFD7-4041-A728-E55D9FA26AEE}"/>
                    </a:ext>
                  </a:extLst>
                </p14:cNvPr>
                <p14:cNvContentPartPr/>
                <p14:nvPr/>
              </p14:nvContentPartPr>
              <p14:xfrm>
                <a:off x="6422194" y="1459468"/>
                <a:ext cx="169560" cy="48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CEEA493-EFD7-4041-A728-E55D9FA26A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13194" y="1450828"/>
                  <a:ext cx="187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D104BE1-3E64-DDE3-CA51-AB46A5B93235}"/>
                    </a:ext>
                  </a:extLst>
                </p14:cNvPr>
                <p14:cNvContentPartPr/>
                <p14:nvPr/>
              </p14:nvContentPartPr>
              <p14:xfrm>
                <a:off x="5774554" y="1559908"/>
                <a:ext cx="916920" cy="473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D104BE1-3E64-DDE3-CA51-AB46A5B932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65914" y="1550908"/>
                  <a:ext cx="934560" cy="49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9F5F0E9-AF9B-E977-E737-224964F9D4BB}"/>
                  </a:ext>
                </a:extLst>
              </p14:cNvPr>
              <p14:cNvContentPartPr/>
              <p14:nvPr/>
            </p14:nvContentPartPr>
            <p14:xfrm>
              <a:off x="105634" y="3157228"/>
              <a:ext cx="331560" cy="266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9F5F0E9-AF9B-E977-E737-224964F9D4B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634" y="3148228"/>
                <a:ext cx="349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4446C4A-4086-B5C0-9A48-003E4D3649FB}"/>
                  </a:ext>
                </a:extLst>
              </p14:cNvPr>
              <p14:cNvContentPartPr/>
              <p14:nvPr/>
            </p14:nvContentPartPr>
            <p14:xfrm>
              <a:off x="684514" y="3159748"/>
              <a:ext cx="132840" cy="27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4446C4A-4086-B5C0-9A48-003E4D3649F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5514" y="3151108"/>
                <a:ext cx="1504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6934" name="Freihand 166933">
                <a:extLst>
                  <a:ext uri="{FF2B5EF4-FFF2-40B4-BE49-F238E27FC236}">
                    <a16:creationId xmlns:a16="http://schemas.microsoft.com/office/drawing/2014/main" id="{158E25DB-B7F9-14B0-B7B7-8A30726A1594}"/>
                  </a:ext>
                </a:extLst>
              </p14:cNvPr>
              <p14:cNvContentPartPr/>
              <p14:nvPr/>
            </p14:nvContentPartPr>
            <p14:xfrm>
              <a:off x="5160754" y="5373388"/>
              <a:ext cx="646920" cy="540000"/>
            </p14:xfrm>
          </p:contentPart>
        </mc:Choice>
        <mc:Fallback>
          <p:pic>
            <p:nvPicPr>
              <p:cNvPr id="166934" name="Freihand 166933">
                <a:extLst>
                  <a:ext uri="{FF2B5EF4-FFF2-40B4-BE49-F238E27FC236}">
                    <a16:creationId xmlns:a16="http://schemas.microsoft.com/office/drawing/2014/main" id="{158E25DB-B7F9-14B0-B7B7-8A30726A159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52114" y="5364388"/>
                <a:ext cx="66456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7018" name="Freihand 167017">
                <a:extLst>
                  <a:ext uri="{FF2B5EF4-FFF2-40B4-BE49-F238E27FC236}">
                    <a16:creationId xmlns:a16="http://schemas.microsoft.com/office/drawing/2014/main" id="{3D5D2B13-1739-9928-58BD-9B9E56AF6118}"/>
                  </a:ext>
                </a:extLst>
              </p14:cNvPr>
              <p14:cNvContentPartPr/>
              <p14:nvPr/>
            </p14:nvContentPartPr>
            <p14:xfrm>
              <a:off x="4681954" y="2621188"/>
              <a:ext cx="1378440" cy="735120"/>
            </p14:xfrm>
          </p:contentPart>
        </mc:Choice>
        <mc:Fallback>
          <p:pic>
            <p:nvPicPr>
              <p:cNvPr id="167018" name="Freihand 167017">
                <a:extLst>
                  <a:ext uri="{FF2B5EF4-FFF2-40B4-BE49-F238E27FC236}">
                    <a16:creationId xmlns:a16="http://schemas.microsoft.com/office/drawing/2014/main" id="{3D5D2B13-1739-9928-58BD-9B9E56AF611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73314" y="2612548"/>
                <a:ext cx="139608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67020" name="Freihand 167019">
                <a:extLst>
                  <a:ext uri="{FF2B5EF4-FFF2-40B4-BE49-F238E27FC236}">
                    <a16:creationId xmlns:a16="http://schemas.microsoft.com/office/drawing/2014/main" id="{26CC632F-8377-BC45-55C4-B8C9CEDE2573}"/>
                  </a:ext>
                </a:extLst>
              </p14:cNvPr>
              <p14:cNvContentPartPr/>
              <p14:nvPr/>
            </p14:nvContentPartPr>
            <p14:xfrm>
              <a:off x="-62486" y="2553508"/>
              <a:ext cx="1722960" cy="973080"/>
            </p14:xfrm>
          </p:contentPart>
        </mc:Choice>
        <mc:Fallback>
          <p:pic>
            <p:nvPicPr>
              <p:cNvPr id="167020" name="Freihand 167019">
                <a:extLst>
                  <a:ext uri="{FF2B5EF4-FFF2-40B4-BE49-F238E27FC236}">
                    <a16:creationId xmlns:a16="http://schemas.microsoft.com/office/drawing/2014/main" id="{26CC632F-8377-BC45-55C4-B8C9CEDE25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71486" y="2544868"/>
                <a:ext cx="1740600" cy="9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023" name="Gruppieren 167022">
            <a:extLst>
              <a:ext uri="{FF2B5EF4-FFF2-40B4-BE49-F238E27FC236}">
                <a16:creationId xmlns:a16="http://schemas.microsoft.com/office/drawing/2014/main" id="{30A09EE1-0D56-AC8F-0CDF-8460304C0664}"/>
              </a:ext>
            </a:extLst>
          </p:cNvPr>
          <p:cNvGrpSpPr/>
          <p:nvPr/>
        </p:nvGrpSpPr>
        <p:grpSpPr>
          <a:xfrm>
            <a:off x="297154" y="2478268"/>
            <a:ext cx="12046320" cy="4006800"/>
            <a:chOff x="297154" y="2478268"/>
            <a:chExt cx="12046320" cy="40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12406A9-10D0-FAFD-C07F-74B72B794E83}"/>
                    </a:ext>
                  </a:extLst>
                </p14:cNvPr>
                <p14:cNvContentPartPr/>
                <p14:nvPr/>
              </p14:nvContentPartPr>
              <p14:xfrm>
                <a:off x="331354" y="2741788"/>
                <a:ext cx="42480" cy="138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12406A9-10D0-FAFD-C07F-74B72B794E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2714" y="2732788"/>
                  <a:ext cx="60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8A66B9F-9BE7-BE9B-85D0-96E0602F7856}"/>
                    </a:ext>
                  </a:extLst>
                </p14:cNvPr>
                <p14:cNvContentPartPr/>
                <p14:nvPr/>
              </p14:nvContentPartPr>
              <p14:xfrm>
                <a:off x="297154" y="2803708"/>
                <a:ext cx="99000" cy="9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8A66B9F-9BE7-BE9B-85D0-96E0602F78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8514" y="2795068"/>
                  <a:ext cx="11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F609D4-0CFB-8C37-C046-390FF1592DCE}"/>
                    </a:ext>
                  </a:extLst>
                </p14:cNvPr>
                <p14:cNvContentPartPr/>
                <p14:nvPr/>
              </p14:nvContentPartPr>
              <p14:xfrm>
                <a:off x="3164554" y="3177388"/>
                <a:ext cx="1623960" cy="76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F609D4-0CFB-8C37-C046-390FF1592DC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55554" y="3168748"/>
                  <a:ext cx="1641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FE7CB26-6F2D-C680-C1F5-1514788DDD1B}"/>
                    </a:ext>
                  </a:extLst>
                </p14:cNvPr>
                <p14:cNvContentPartPr/>
                <p14:nvPr/>
              </p14:nvContentPartPr>
              <p14:xfrm>
                <a:off x="964954" y="3200788"/>
                <a:ext cx="124920" cy="55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FE7CB26-6F2D-C680-C1F5-1514788DDD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6314" y="3191788"/>
                  <a:ext cx="142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6DC3C53-7D06-2375-F8FA-349DD40E413E}"/>
                    </a:ext>
                  </a:extLst>
                </p14:cNvPr>
                <p14:cNvContentPartPr/>
                <p14:nvPr/>
              </p14:nvContentPartPr>
              <p14:xfrm>
                <a:off x="1162234" y="2747548"/>
                <a:ext cx="30240" cy="85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6DC3C53-7D06-2375-F8FA-349DD40E413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3594" y="2738908"/>
                  <a:ext cx="47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5AF6067-D01A-F26C-E649-6B54B68D1B98}"/>
                    </a:ext>
                  </a:extLst>
                </p14:cNvPr>
                <p14:cNvContentPartPr/>
                <p14:nvPr/>
              </p14:nvContentPartPr>
              <p14:xfrm>
                <a:off x="1114354" y="2772388"/>
                <a:ext cx="133560" cy="16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5AF6067-D01A-F26C-E649-6B54B68D1B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5714" y="2763748"/>
                  <a:ext cx="151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8D2691E-F890-CB2C-704A-77130EF1351F}"/>
                    </a:ext>
                  </a:extLst>
                </p14:cNvPr>
                <p14:cNvContentPartPr/>
                <p14:nvPr/>
              </p14:nvContentPartPr>
              <p14:xfrm>
                <a:off x="1172674" y="3096028"/>
                <a:ext cx="106200" cy="111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8D2691E-F890-CB2C-704A-77130EF1351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64034" y="3087388"/>
                  <a:ext cx="12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355E85-8A87-FEC5-4FA7-131B9266BD8B}"/>
                    </a:ext>
                  </a:extLst>
                </p14:cNvPr>
                <p14:cNvContentPartPr/>
                <p14:nvPr/>
              </p14:nvContentPartPr>
              <p14:xfrm>
                <a:off x="881074" y="2840428"/>
                <a:ext cx="215280" cy="460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355E85-8A87-FEC5-4FA7-131B9266BD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2434" y="2831428"/>
                  <a:ext cx="2329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3F71388-FE22-51A8-59D9-F51C4F72C05C}"/>
                    </a:ext>
                  </a:extLst>
                </p14:cNvPr>
                <p14:cNvContentPartPr/>
                <p14:nvPr/>
              </p14:nvContentPartPr>
              <p14:xfrm>
                <a:off x="1080154" y="3297628"/>
                <a:ext cx="5828760" cy="235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3F71388-FE22-51A8-59D9-F51C4F72C05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1514" y="3288628"/>
                  <a:ext cx="5846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27A7FBF-A25E-E51E-CB31-D52685BB3B75}"/>
                    </a:ext>
                  </a:extLst>
                </p14:cNvPr>
                <p14:cNvContentPartPr/>
                <p14:nvPr/>
              </p14:nvContentPartPr>
              <p14:xfrm>
                <a:off x="5280994" y="3246868"/>
                <a:ext cx="46800" cy="263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27A7FBF-A25E-E51E-CB31-D52685BB3B7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72354" y="3237868"/>
                  <a:ext cx="64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BA149E1-883F-A3A1-B098-8183A70EC107}"/>
                    </a:ext>
                  </a:extLst>
                </p14:cNvPr>
                <p14:cNvContentPartPr/>
                <p14:nvPr/>
              </p14:nvContentPartPr>
              <p14:xfrm>
                <a:off x="5187754" y="3163348"/>
                <a:ext cx="203760" cy="126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BA149E1-883F-A3A1-B098-8183A70EC10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78754" y="3154708"/>
                  <a:ext cx="221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169A568-CCC8-3673-7E68-A68CD74407C1}"/>
                    </a:ext>
                  </a:extLst>
                </p14:cNvPr>
                <p14:cNvContentPartPr/>
                <p14:nvPr/>
              </p14:nvContentPartPr>
              <p14:xfrm>
                <a:off x="5637394" y="3278908"/>
                <a:ext cx="6480" cy="11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169A568-CCC8-3673-7E68-A68CD74407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28754" y="3269908"/>
                  <a:ext cx="2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4803418-EEEF-0A52-0D70-B73B2A2201F7}"/>
                    </a:ext>
                  </a:extLst>
                </p14:cNvPr>
                <p14:cNvContentPartPr/>
                <p14:nvPr/>
              </p14:nvContentPartPr>
              <p14:xfrm>
                <a:off x="5576554" y="3198628"/>
                <a:ext cx="293400" cy="309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4803418-EEEF-0A52-0D70-B73B2A2201F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67914" y="3189628"/>
                  <a:ext cx="3110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2B59483-8C52-BCCE-00F5-8F0CA26D4012}"/>
                    </a:ext>
                  </a:extLst>
                </p14:cNvPr>
                <p14:cNvContentPartPr/>
                <p14:nvPr/>
              </p14:nvContentPartPr>
              <p14:xfrm>
                <a:off x="6052834" y="3249028"/>
                <a:ext cx="132840" cy="123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2B59483-8C52-BCCE-00F5-8F0CA26D401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43834" y="3240388"/>
                  <a:ext cx="150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FBCE06C-542B-BF19-D24B-F54376BB58BD}"/>
                    </a:ext>
                  </a:extLst>
                </p14:cNvPr>
                <p14:cNvContentPartPr/>
                <p14:nvPr/>
              </p14:nvContentPartPr>
              <p14:xfrm>
                <a:off x="6153994" y="3249028"/>
                <a:ext cx="110880" cy="134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FBCE06C-542B-BF19-D24B-F54376BB58B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44994" y="3240388"/>
                  <a:ext cx="12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E2349A-B45C-4811-FB71-12CC2F67677F}"/>
                    </a:ext>
                  </a:extLst>
                </p14:cNvPr>
                <p14:cNvContentPartPr/>
                <p14:nvPr/>
              </p14:nvContentPartPr>
              <p14:xfrm>
                <a:off x="6288274" y="3249028"/>
                <a:ext cx="420840" cy="238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E2349A-B45C-4811-FB71-12CC2F67677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79634" y="3240388"/>
                  <a:ext cx="438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A75321B-BE20-5CE1-79A1-AF5C77931E9E}"/>
                    </a:ext>
                  </a:extLst>
                </p14:cNvPr>
                <p14:cNvContentPartPr/>
                <p14:nvPr/>
              </p14:nvContentPartPr>
              <p14:xfrm>
                <a:off x="6723154" y="3191068"/>
                <a:ext cx="43920" cy="122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A75321B-BE20-5CE1-79A1-AF5C77931E9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14154" y="3182428"/>
                  <a:ext cx="61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0AADF3E-90FB-E594-C6FC-71EEF5BBDF6A}"/>
                    </a:ext>
                  </a:extLst>
                </p14:cNvPr>
                <p14:cNvContentPartPr/>
                <p14:nvPr/>
              </p14:nvContentPartPr>
              <p14:xfrm>
                <a:off x="6795874" y="3230308"/>
                <a:ext cx="109440" cy="91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0AADF3E-90FB-E594-C6FC-71EEF5BBDF6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86874" y="3221668"/>
                  <a:ext cx="127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5436D4C-8395-983B-E303-F9FD3EB8F9F7}"/>
                    </a:ext>
                  </a:extLst>
                </p14:cNvPr>
                <p14:cNvContentPartPr/>
                <p14:nvPr/>
              </p14:nvContentPartPr>
              <p14:xfrm>
                <a:off x="7122394" y="3170188"/>
                <a:ext cx="119160" cy="103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5436D4C-8395-983B-E303-F9FD3EB8F9F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13394" y="3161188"/>
                  <a:ext cx="136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A2F66A6-D671-F6BC-15B5-6D3D2D8D98DA}"/>
                    </a:ext>
                  </a:extLst>
                </p14:cNvPr>
                <p14:cNvContentPartPr/>
                <p14:nvPr/>
              </p14:nvContentPartPr>
              <p14:xfrm>
                <a:off x="7268554" y="3312388"/>
                <a:ext cx="35640" cy="80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A2F66A6-D671-F6BC-15B5-6D3D2D8D98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59914" y="3303748"/>
                  <a:ext cx="53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8A71FFB-1EC2-1737-0CC1-035729FD8AB9}"/>
                    </a:ext>
                  </a:extLst>
                </p14:cNvPr>
                <p14:cNvContentPartPr/>
                <p14:nvPr/>
              </p14:nvContentPartPr>
              <p14:xfrm>
                <a:off x="7383034" y="3189628"/>
                <a:ext cx="154800" cy="140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8A71FFB-1EC2-1737-0CC1-035729FD8AB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74394" y="3180628"/>
                  <a:ext cx="172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96558D6-0647-9804-8005-B56C7CAE2476}"/>
                    </a:ext>
                  </a:extLst>
                </p14:cNvPr>
                <p14:cNvContentPartPr/>
                <p14:nvPr/>
              </p14:nvContentPartPr>
              <p14:xfrm>
                <a:off x="593434" y="3354148"/>
                <a:ext cx="367560" cy="158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96558D6-0647-9804-8005-B56C7CAE24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4794" y="3345508"/>
                  <a:ext cx="385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4B410ED-6523-1A72-8324-EC33AADB2860}"/>
                    </a:ext>
                  </a:extLst>
                </p14:cNvPr>
                <p14:cNvContentPartPr/>
                <p14:nvPr/>
              </p14:nvContentPartPr>
              <p14:xfrm>
                <a:off x="971794" y="3332908"/>
                <a:ext cx="369720" cy="142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4B410ED-6523-1A72-8324-EC33AADB286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2794" y="3323908"/>
                  <a:ext cx="387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C1AA2A2-3A90-AA9A-243D-8EE8FED693E9}"/>
                    </a:ext>
                  </a:extLst>
                </p14:cNvPr>
                <p14:cNvContentPartPr/>
                <p14:nvPr/>
              </p14:nvContentPartPr>
              <p14:xfrm>
                <a:off x="777754" y="3688228"/>
                <a:ext cx="347400" cy="216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C1AA2A2-3A90-AA9A-243D-8EE8FED693E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8754" y="3679228"/>
                  <a:ext cx="365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EE6BAEB-2839-2C0A-1E9B-CB6368F308E1}"/>
                    </a:ext>
                  </a:extLst>
                </p14:cNvPr>
                <p14:cNvContentPartPr/>
                <p14:nvPr/>
              </p14:nvContentPartPr>
              <p14:xfrm>
                <a:off x="1067554" y="3610468"/>
                <a:ext cx="4680" cy="10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EE6BAEB-2839-2C0A-1E9B-CB6368F308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8914" y="3601828"/>
                  <a:ext cx="22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F771420-FDFD-EA71-B618-FC80CE0BDDF0}"/>
                    </a:ext>
                  </a:extLst>
                </p14:cNvPr>
                <p14:cNvContentPartPr/>
                <p14:nvPr/>
              </p14:nvContentPartPr>
              <p14:xfrm>
                <a:off x="1205434" y="3720988"/>
                <a:ext cx="147960" cy="153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F771420-FDFD-EA71-B618-FC80CE0BDDF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96434" y="3712348"/>
                  <a:ext cx="165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1BFE55A-3BAA-C5DF-9411-DD67BEF5966D}"/>
                    </a:ext>
                  </a:extLst>
                </p14:cNvPr>
                <p14:cNvContentPartPr/>
                <p14:nvPr/>
              </p14:nvContentPartPr>
              <p14:xfrm>
                <a:off x="1374994" y="3727828"/>
                <a:ext cx="240120" cy="104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1BFE55A-3BAA-C5DF-9411-DD67BEF5966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66354" y="3719188"/>
                  <a:ext cx="257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6912" name="Freihand 166911">
                  <a:extLst>
                    <a:ext uri="{FF2B5EF4-FFF2-40B4-BE49-F238E27FC236}">
                      <a16:creationId xmlns:a16="http://schemas.microsoft.com/office/drawing/2014/main" id="{95870B93-FF0C-D954-F81C-5D5351261E36}"/>
                    </a:ext>
                  </a:extLst>
                </p14:cNvPr>
                <p14:cNvContentPartPr/>
                <p14:nvPr/>
              </p14:nvContentPartPr>
              <p14:xfrm>
                <a:off x="1797994" y="3726748"/>
                <a:ext cx="288720" cy="60840"/>
              </p14:xfrm>
            </p:contentPart>
          </mc:Choice>
          <mc:Fallback>
            <p:pic>
              <p:nvPicPr>
                <p:cNvPr id="166912" name="Freihand 166911">
                  <a:extLst>
                    <a:ext uri="{FF2B5EF4-FFF2-40B4-BE49-F238E27FC236}">
                      <a16:creationId xmlns:a16="http://schemas.microsoft.com/office/drawing/2014/main" id="{95870B93-FF0C-D954-F81C-5D5351261E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88994" y="3718108"/>
                  <a:ext cx="306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64F42952-D314-BA64-6D44-549DFDB94DE7}"/>
                    </a:ext>
                  </a:extLst>
                </p14:cNvPr>
                <p14:cNvContentPartPr/>
                <p14:nvPr/>
              </p14:nvContentPartPr>
              <p14:xfrm>
                <a:off x="2039194" y="3579508"/>
                <a:ext cx="11880" cy="25560"/>
              </p14:xfrm>
            </p:contentPart>
          </mc:Choice>
          <mc:Fallback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64F42952-D314-BA64-6D44-549DFDB94DE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30194" y="3570868"/>
                  <a:ext cx="29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66914" name="Freihand 166913">
                  <a:extLst>
                    <a:ext uri="{FF2B5EF4-FFF2-40B4-BE49-F238E27FC236}">
                      <a16:creationId xmlns:a16="http://schemas.microsoft.com/office/drawing/2014/main" id="{946111AC-1D88-C13E-3C37-B1A072EABE2C}"/>
                    </a:ext>
                  </a:extLst>
                </p14:cNvPr>
                <p14:cNvContentPartPr/>
                <p14:nvPr/>
              </p14:nvContentPartPr>
              <p14:xfrm>
                <a:off x="2183194" y="3724228"/>
                <a:ext cx="114120" cy="98280"/>
              </p14:xfrm>
            </p:contentPart>
          </mc:Choice>
          <mc:Fallback>
            <p:pic>
              <p:nvPicPr>
                <p:cNvPr id="166914" name="Freihand 166913">
                  <a:extLst>
                    <a:ext uri="{FF2B5EF4-FFF2-40B4-BE49-F238E27FC236}">
                      <a16:creationId xmlns:a16="http://schemas.microsoft.com/office/drawing/2014/main" id="{946111AC-1D88-C13E-3C37-B1A072EABE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74554" y="3715228"/>
                  <a:ext cx="131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6917" name="Freihand 166916">
                  <a:extLst>
                    <a:ext uri="{FF2B5EF4-FFF2-40B4-BE49-F238E27FC236}">
                      <a16:creationId xmlns:a16="http://schemas.microsoft.com/office/drawing/2014/main" id="{43C3432E-B59A-BC6D-BEBD-3F11845242C1}"/>
                    </a:ext>
                  </a:extLst>
                </p14:cNvPr>
                <p14:cNvContentPartPr/>
                <p14:nvPr/>
              </p14:nvContentPartPr>
              <p14:xfrm>
                <a:off x="2350234" y="3694348"/>
                <a:ext cx="116280" cy="124920"/>
              </p14:xfrm>
            </p:contentPart>
          </mc:Choice>
          <mc:Fallback>
            <p:pic>
              <p:nvPicPr>
                <p:cNvPr id="166917" name="Freihand 166916">
                  <a:extLst>
                    <a:ext uri="{FF2B5EF4-FFF2-40B4-BE49-F238E27FC236}">
                      <a16:creationId xmlns:a16="http://schemas.microsoft.com/office/drawing/2014/main" id="{43C3432E-B59A-BC6D-BEBD-3F11845242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41234" y="3685348"/>
                  <a:ext cx="133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D02682E9-DFD9-5397-448D-89C4CBB9457E}"/>
                    </a:ext>
                  </a:extLst>
                </p14:cNvPr>
                <p14:cNvContentPartPr/>
                <p14:nvPr/>
              </p14:nvContentPartPr>
              <p14:xfrm>
                <a:off x="2442034" y="3688228"/>
                <a:ext cx="147960" cy="100080"/>
              </p14:xfrm>
            </p:contentPart>
          </mc:Choice>
          <mc:Fallback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D02682E9-DFD9-5397-448D-89C4CBB945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33034" y="3679228"/>
                  <a:ext cx="165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66919" name="Freihand 166918">
                  <a:extLst>
                    <a:ext uri="{FF2B5EF4-FFF2-40B4-BE49-F238E27FC236}">
                      <a16:creationId xmlns:a16="http://schemas.microsoft.com/office/drawing/2014/main" id="{B1C35EB3-B0A9-8A99-00AE-1B39C90F75DC}"/>
                    </a:ext>
                  </a:extLst>
                </p14:cNvPr>
                <p14:cNvContentPartPr/>
                <p14:nvPr/>
              </p14:nvContentPartPr>
              <p14:xfrm>
                <a:off x="2611954" y="3684988"/>
                <a:ext cx="134640" cy="94320"/>
              </p14:xfrm>
            </p:contentPart>
          </mc:Choice>
          <mc:Fallback>
            <p:pic>
              <p:nvPicPr>
                <p:cNvPr id="166919" name="Freihand 166918">
                  <a:extLst>
                    <a:ext uri="{FF2B5EF4-FFF2-40B4-BE49-F238E27FC236}">
                      <a16:creationId xmlns:a16="http://schemas.microsoft.com/office/drawing/2014/main" id="{B1C35EB3-B0A9-8A99-00AE-1B39C90F75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2954" y="3675988"/>
                  <a:ext cx="152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6920" name="Freihand 166919">
                  <a:extLst>
                    <a:ext uri="{FF2B5EF4-FFF2-40B4-BE49-F238E27FC236}">
                      <a16:creationId xmlns:a16="http://schemas.microsoft.com/office/drawing/2014/main" id="{796A0E43-4C52-B355-AE9B-77120E69DC82}"/>
                    </a:ext>
                  </a:extLst>
                </p14:cNvPr>
                <p14:cNvContentPartPr/>
                <p14:nvPr/>
              </p14:nvContentPartPr>
              <p14:xfrm>
                <a:off x="2777194" y="3674548"/>
                <a:ext cx="105120" cy="97560"/>
              </p14:xfrm>
            </p:contentPart>
          </mc:Choice>
          <mc:Fallback>
            <p:pic>
              <p:nvPicPr>
                <p:cNvPr id="166920" name="Freihand 166919">
                  <a:extLst>
                    <a:ext uri="{FF2B5EF4-FFF2-40B4-BE49-F238E27FC236}">
                      <a16:creationId xmlns:a16="http://schemas.microsoft.com/office/drawing/2014/main" id="{796A0E43-4C52-B355-AE9B-77120E69DC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68554" y="3665548"/>
                  <a:ext cx="122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6921" name="Freihand 166920">
                  <a:extLst>
                    <a:ext uri="{FF2B5EF4-FFF2-40B4-BE49-F238E27FC236}">
                      <a16:creationId xmlns:a16="http://schemas.microsoft.com/office/drawing/2014/main" id="{E80176B7-8CD9-8C87-6486-1324CCF453A5}"/>
                    </a:ext>
                  </a:extLst>
                </p14:cNvPr>
                <p14:cNvContentPartPr/>
                <p14:nvPr/>
              </p14:nvContentPartPr>
              <p14:xfrm>
                <a:off x="2925154" y="3650788"/>
                <a:ext cx="277560" cy="107640"/>
              </p14:xfrm>
            </p:contentPart>
          </mc:Choice>
          <mc:Fallback>
            <p:pic>
              <p:nvPicPr>
                <p:cNvPr id="166921" name="Freihand 166920">
                  <a:extLst>
                    <a:ext uri="{FF2B5EF4-FFF2-40B4-BE49-F238E27FC236}">
                      <a16:creationId xmlns:a16="http://schemas.microsoft.com/office/drawing/2014/main" id="{E80176B7-8CD9-8C87-6486-1324CCF453A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16514" y="3641788"/>
                  <a:ext cx="295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66922" name="Freihand 166921">
                  <a:extLst>
                    <a:ext uri="{FF2B5EF4-FFF2-40B4-BE49-F238E27FC236}">
                      <a16:creationId xmlns:a16="http://schemas.microsoft.com/office/drawing/2014/main" id="{A251F788-7657-DC20-5F69-733D6935494E}"/>
                    </a:ext>
                  </a:extLst>
                </p14:cNvPr>
                <p14:cNvContentPartPr/>
                <p14:nvPr/>
              </p14:nvContentPartPr>
              <p14:xfrm>
                <a:off x="3245554" y="3707668"/>
                <a:ext cx="125280" cy="243360"/>
              </p14:xfrm>
            </p:contentPart>
          </mc:Choice>
          <mc:Fallback>
            <p:pic>
              <p:nvPicPr>
                <p:cNvPr id="166922" name="Freihand 166921">
                  <a:extLst>
                    <a:ext uri="{FF2B5EF4-FFF2-40B4-BE49-F238E27FC236}">
                      <a16:creationId xmlns:a16="http://schemas.microsoft.com/office/drawing/2014/main" id="{A251F788-7657-DC20-5F69-733D693549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36914" y="3699028"/>
                  <a:ext cx="142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FBB2A16C-81E2-673B-C6E6-11276F2E7670}"/>
                    </a:ext>
                  </a:extLst>
                </p14:cNvPr>
                <p14:cNvContentPartPr/>
                <p14:nvPr/>
              </p14:nvContentPartPr>
              <p14:xfrm>
                <a:off x="3526354" y="3623788"/>
                <a:ext cx="312120" cy="125280"/>
              </p14:xfrm>
            </p:contentPart>
          </mc:Choice>
          <mc:Fallback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FBB2A16C-81E2-673B-C6E6-11276F2E76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17714" y="3614788"/>
                  <a:ext cx="329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1D5BE5BD-98A8-4BDF-4468-58D19BCCA68C}"/>
                    </a:ext>
                  </a:extLst>
                </p14:cNvPr>
                <p14:cNvContentPartPr/>
                <p14:nvPr/>
              </p14:nvContentPartPr>
              <p14:xfrm>
                <a:off x="3749554" y="3560788"/>
                <a:ext cx="19080" cy="16920"/>
              </p14:xfrm>
            </p:contentPart>
          </mc:Choice>
          <mc:Fallback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1D5BE5BD-98A8-4BDF-4468-58D19BCCA68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40914" y="3552148"/>
                  <a:ext cx="36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7A76AE91-BABB-5A39-BA9D-189D1F1FAB70}"/>
                    </a:ext>
                  </a:extLst>
                </p14:cNvPr>
                <p14:cNvContentPartPr/>
                <p14:nvPr/>
              </p14:nvContentPartPr>
              <p14:xfrm>
                <a:off x="3898234" y="3631348"/>
                <a:ext cx="127800" cy="141120"/>
              </p14:xfrm>
            </p:contentPart>
          </mc:Choice>
          <mc:Fallback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7A76AE91-BABB-5A39-BA9D-189D1F1FAB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89594" y="3622708"/>
                  <a:ext cx="145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B0EBC39D-3885-8A81-EC5E-15B0E27B1A28}"/>
                    </a:ext>
                  </a:extLst>
                </p14:cNvPr>
                <p14:cNvContentPartPr/>
                <p14:nvPr/>
              </p14:nvContentPartPr>
              <p14:xfrm>
                <a:off x="5844754" y="5900788"/>
                <a:ext cx="1369800" cy="50760"/>
              </p14:xfrm>
            </p:contentPart>
          </mc:Choice>
          <mc:Fallback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B0EBC39D-3885-8A81-EC5E-15B0E27B1A2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36114" y="5891788"/>
                  <a:ext cx="1387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9B345818-ACCA-96A9-093F-41EDDA597EC3}"/>
                    </a:ext>
                  </a:extLst>
                </p14:cNvPr>
                <p14:cNvContentPartPr/>
                <p14:nvPr/>
              </p14:nvContentPartPr>
              <p14:xfrm>
                <a:off x="6158314" y="5425228"/>
                <a:ext cx="7560" cy="65880"/>
              </p14:xfrm>
            </p:contentPart>
          </mc:Choice>
          <mc:Fallback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9B345818-ACCA-96A9-093F-41EDDA597EC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49314" y="5416228"/>
                  <a:ext cx="25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C7EAFF42-D915-2A12-040A-C8779B246993}"/>
                    </a:ext>
                  </a:extLst>
                </p14:cNvPr>
                <p14:cNvContentPartPr/>
                <p14:nvPr/>
              </p14:nvContentPartPr>
              <p14:xfrm>
                <a:off x="6067234" y="5336668"/>
                <a:ext cx="164160" cy="160560"/>
              </p14:xfrm>
            </p:contentPart>
          </mc:Choice>
          <mc:Fallback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C7EAFF42-D915-2A12-040A-C8779B24699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58234" y="5328028"/>
                  <a:ext cx="181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EDAC93C3-274F-231A-6DF2-776831A15E7A}"/>
                    </a:ext>
                  </a:extLst>
                </p14:cNvPr>
                <p14:cNvContentPartPr/>
                <p14:nvPr/>
              </p14:nvContentPartPr>
              <p14:xfrm>
                <a:off x="6305914" y="5387788"/>
                <a:ext cx="380520" cy="96840"/>
              </p14:xfrm>
            </p:contentPart>
          </mc:Choice>
          <mc:Fallback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EDAC93C3-274F-231A-6DF2-776831A15E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97274" y="5379148"/>
                  <a:ext cx="398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0D10319F-9B0F-24E5-2ECB-223587F4E50A}"/>
                    </a:ext>
                  </a:extLst>
                </p14:cNvPr>
                <p14:cNvContentPartPr/>
                <p14:nvPr/>
              </p14:nvContentPartPr>
              <p14:xfrm>
                <a:off x="6679954" y="5365828"/>
                <a:ext cx="424440" cy="123480"/>
              </p14:xfrm>
            </p:contentPart>
          </mc:Choice>
          <mc:Fallback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0D10319F-9B0F-24E5-2ECB-223587F4E5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70954" y="5357188"/>
                  <a:ext cx="442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FECA7BA8-2A8D-C817-6156-1E46EB15518A}"/>
                    </a:ext>
                  </a:extLst>
                </p14:cNvPr>
                <p14:cNvContentPartPr/>
                <p14:nvPr/>
              </p14:nvContentPartPr>
              <p14:xfrm>
                <a:off x="5516074" y="5756428"/>
                <a:ext cx="167760" cy="365040"/>
              </p14:xfrm>
            </p:contentPart>
          </mc:Choice>
          <mc:Fallback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FECA7BA8-2A8D-C817-6156-1E46EB1551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07074" y="5747788"/>
                  <a:ext cx="1854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F9F389CB-6F72-D561-32A2-154B3BFDF43B}"/>
                    </a:ext>
                  </a:extLst>
                </p14:cNvPr>
                <p14:cNvContentPartPr/>
                <p14:nvPr/>
              </p14:nvContentPartPr>
              <p14:xfrm>
                <a:off x="5649994" y="6206428"/>
                <a:ext cx="36000" cy="155160"/>
              </p14:xfrm>
            </p:contentPart>
          </mc:Choice>
          <mc:Fallback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F9F389CB-6F72-D561-32A2-154B3BFDF43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41354" y="6197428"/>
                  <a:ext cx="53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6938" name="Freihand 166937">
                  <a:extLst>
                    <a:ext uri="{FF2B5EF4-FFF2-40B4-BE49-F238E27FC236}">
                      <a16:creationId xmlns:a16="http://schemas.microsoft.com/office/drawing/2014/main" id="{773EFE47-B940-0A89-743C-D93D5621BB03}"/>
                    </a:ext>
                  </a:extLst>
                </p14:cNvPr>
                <p14:cNvContentPartPr/>
                <p14:nvPr/>
              </p14:nvContentPartPr>
              <p14:xfrm>
                <a:off x="5562154" y="6185188"/>
                <a:ext cx="194760" cy="223560"/>
              </p14:xfrm>
            </p:contentPart>
          </mc:Choice>
          <mc:Fallback>
            <p:pic>
              <p:nvPicPr>
                <p:cNvPr id="166938" name="Freihand 166937">
                  <a:extLst>
                    <a:ext uri="{FF2B5EF4-FFF2-40B4-BE49-F238E27FC236}">
                      <a16:creationId xmlns:a16="http://schemas.microsoft.com/office/drawing/2014/main" id="{773EFE47-B940-0A89-743C-D93D5621BB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53514" y="6176548"/>
                  <a:ext cx="212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6939" name="Freihand 166938">
                  <a:extLst>
                    <a:ext uri="{FF2B5EF4-FFF2-40B4-BE49-F238E27FC236}">
                      <a16:creationId xmlns:a16="http://schemas.microsoft.com/office/drawing/2014/main" id="{04B9C59A-4870-5A08-2DD5-E4DD1FBAFA92}"/>
                    </a:ext>
                  </a:extLst>
                </p14:cNvPr>
                <p14:cNvContentPartPr/>
                <p14:nvPr/>
              </p14:nvContentPartPr>
              <p14:xfrm>
                <a:off x="5770594" y="6222988"/>
                <a:ext cx="475200" cy="125640"/>
              </p14:xfrm>
            </p:contentPart>
          </mc:Choice>
          <mc:Fallback>
            <p:pic>
              <p:nvPicPr>
                <p:cNvPr id="166939" name="Freihand 166938">
                  <a:extLst>
                    <a:ext uri="{FF2B5EF4-FFF2-40B4-BE49-F238E27FC236}">
                      <a16:creationId xmlns:a16="http://schemas.microsoft.com/office/drawing/2014/main" id="{04B9C59A-4870-5A08-2DD5-E4DD1FBAFA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61594" y="6214348"/>
                  <a:ext cx="492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6940" name="Freihand 166939">
                  <a:extLst>
                    <a:ext uri="{FF2B5EF4-FFF2-40B4-BE49-F238E27FC236}">
                      <a16:creationId xmlns:a16="http://schemas.microsoft.com/office/drawing/2014/main" id="{8A109FF8-55FA-4298-9AB4-47471B669458}"/>
                    </a:ext>
                  </a:extLst>
                </p14:cNvPr>
                <p14:cNvContentPartPr/>
                <p14:nvPr/>
              </p14:nvContentPartPr>
              <p14:xfrm>
                <a:off x="6226714" y="6217588"/>
                <a:ext cx="310680" cy="93960"/>
              </p14:xfrm>
            </p:contentPart>
          </mc:Choice>
          <mc:Fallback>
            <p:pic>
              <p:nvPicPr>
                <p:cNvPr id="166940" name="Freihand 166939">
                  <a:extLst>
                    <a:ext uri="{FF2B5EF4-FFF2-40B4-BE49-F238E27FC236}">
                      <a16:creationId xmlns:a16="http://schemas.microsoft.com/office/drawing/2014/main" id="{8A109FF8-55FA-4298-9AB4-47471B6694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17714" y="6208588"/>
                  <a:ext cx="328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6941" name="Freihand 166940">
                  <a:extLst>
                    <a:ext uri="{FF2B5EF4-FFF2-40B4-BE49-F238E27FC236}">
                      <a16:creationId xmlns:a16="http://schemas.microsoft.com/office/drawing/2014/main" id="{F6F55739-4063-4640-A87E-D08CCC4746C7}"/>
                    </a:ext>
                  </a:extLst>
                </p14:cNvPr>
                <p14:cNvContentPartPr/>
                <p14:nvPr/>
              </p14:nvContentPartPr>
              <p14:xfrm>
                <a:off x="6560794" y="6075748"/>
                <a:ext cx="129600" cy="185760"/>
              </p14:xfrm>
            </p:contentPart>
          </mc:Choice>
          <mc:Fallback>
            <p:pic>
              <p:nvPicPr>
                <p:cNvPr id="166941" name="Freihand 166940">
                  <a:extLst>
                    <a:ext uri="{FF2B5EF4-FFF2-40B4-BE49-F238E27FC236}">
                      <a16:creationId xmlns:a16="http://schemas.microsoft.com/office/drawing/2014/main" id="{F6F55739-4063-4640-A87E-D08CCC4746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51794" y="6066748"/>
                  <a:ext cx="147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6942" name="Freihand 166941">
                  <a:extLst>
                    <a:ext uri="{FF2B5EF4-FFF2-40B4-BE49-F238E27FC236}">
                      <a16:creationId xmlns:a16="http://schemas.microsoft.com/office/drawing/2014/main" id="{104384E9-9E4E-1034-5767-A00F77A6E0D6}"/>
                    </a:ext>
                  </a:extLst>
                </p14:cNvPr>
                <p14:cNvContentPartPr/>
                <p14:nvPr/>
              </p14:nvContentPartPr>
              <p14:xfrm>
                <a:off x="4900474" y="5749588"/>
                <a:ext cx="358560" cy="370440"/>
              </p14:xfrm>
            </p:contentPart>
          </mc:Choice>
          <mc:Fallback>
            <p:pic>
              <p:nvPicPr>
                <p:cNvPr id="166942" name="Freihand 166941">
                  <a:extLst>
                    <a:ext uri="{FF2B5EF4-FFF2-40B4-BE49-F238E27FC236}">
                      <a16:creationId xmlns:a16="http://schemas.microsoft.com/office/drawing/2014/main" id="{104384E9-9E4E-1034-5767-A00F77A6E0D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91834" y="5740948"/>
                  <a:ext cx="3762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66943" name="Freihand 166942">
                  <a:extLst>
                    <a:ext uri="{FF2B5EF4-FFF2-40B4-BE49-F238E27FC236}">
                      <a16:creationId xmlns:a16="http://schemas.microsoft.com/office/drawing/2014/main" id="{00125AE0-7AA0-ECBD-30A4-E720FE7155CD}"/>
                    </a:ext>
                  </a:extLst>
                </p14:cNvPr>
                <p14:cNvContentPartPr/>
                <p14:nvPr/>
              </p14:nvContentPartPr>
              <p14:xfrm>
                <a:off x="5184514" y="5692348"/>
                <a:ext cx="104040" cy="174960"/>
              </p14:xfrm>
            </p:contentPart>
          </mc:Choice>
          <mc:Fallback>
            <p:pic>
              <p:nvPicPr>
                <p:cNvPr id="166943" name="Freihand 166942">
                  <a:extLst>
                    <a:ext uri="{FF2B5EF4-FFF2-40B4-BE49-F238E27FC236}">
                      <a16:creationId xmlns:a16="http://schemas.microsoft.com/office/drawing/2014/main" id="{00125AE0-7AA0-ECBD-30A4-E720FE7155C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75874" y="5683348"/>
                  <a:ext cx="121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66944" name="Freihand 166943">
                  <a:extLst>
                    <a:ext uri="{FF2B5EF4-FFF2-40B4-BE49-F238E27FC236}">
                      <a16:creationId xmlns:a16="http://schemas.microsoft.com/office/drawing/2014/main" id="{5AFB6215-15EE-5FFF-8ED0-077FB421FE3B}"/>
                    </a:ext>
                  </a:extLst>
                </p14:cNvPr>
                <p14:cNvContentPartPr/>
                <p14:nvPr/>
              </p14:nvContentPartPr>
              <p14:xfrm>
                <a:off x="4440394" y="6135148"/>
                <a:ext cx="172080" cy="311760"/>
              </p14:xfrm>
            </p:contentPart>
          </mc:Choice>
          <mc:Fallback>
            <p:pic>
              <p:nvPicPr>
                <p:cNvPr id="166944" name="Freihand 166943">
                  <a:extLst>
                    <a:ext uri="{FF2B5EF4-FFF2-40B4-BE49-F238E27FC236}">
                      <a16:creationId xmlns:a16="http://schemas.microsoft.com/office/drawing/2014/main" id="{5AFB6215-15EE-5FFF-8ED0-077FB421FE3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31394" y="6126148"/>
                  <a:ext cx="189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66945" name="Freihand 166944">
                  <a:extLst>
                    <a:ext uri="{FF2B5EF4-FFF2-40B4-BE49-F238E27FC236}">
                      <a16:creationId xmlns:a16="http://schemas.microsoft.com/office/drawing/2014/main" id="{1FBADB8E-DA9D-7B2F-33D9-D69AF23E905D}"/>
                    </a:ext>
                  </a:extLst>
                </p14:cNvPr>
                <p14:cNvContentPartPr/>
                <p14:nvPr/>
              </p14:nvContentPartPr>
              <p14:xfrm>
                <a:off x="4613914" y="6285988"/>
                <a:ext cx="114120" cy="116640"/>
              </p14:xfrm>
            </p:contentPart>
          </mc:Choice>
          <mc:Fallback>
            <p:pic>
              <p:nvPicPr>
                <p:cNvPr id="166945" name="Freihand 166944">
                  <a:extLst>
                    <a:ext uri="{FF2B5EF4-FFF2-40B4-BE49-F238E27FC236}">
                      <a16:creationId xmlns:a16="http://schemas.microsoft.com/office/drawing/2014/main" id="{1FBADB8E-DA9D-7B2F-33D9-D69AF23E905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05274" y="6276988"/>
                  <a:ext cx="131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66946" name="Freihand 166945">
                  <a:extLst>
                    <a:ext uri="{FF2B5EF4-FFF2-40B4-BE49-F238E27FC236}">
                      <a16:creationId xmlns:a16="http://schemas.microsoft.com/office/drawing/2014/main" id="{34299383-BB84-E0EE-893D-50D47EE5B289}"/>
                    </a:ext>
                  </a:extLst>
                </p14:cNvPr>
                <p14:cNvContentPartPr/>
                <p14:nvPr/>
              </p14:nvContentPartPr>
              <p14:xfrm>
                <a:off x="4740274" y="6233068"/>
                <a:ext cx="95040" cy="240480"/>
              </p14:xfrm>
            </p:contentPart>
          </mc:Choice>
          <mc:Fallback>
            <p:pic>
              <p:nvPicPr>
                <p:cNvPr id="166946" name="Freihand 166945">
                  <a:extLst>
                    <a:ext uri="{FF2B5EF4-FFF2-40B4-BE49-F238E27FC236}">
                      <a16:creationId xmlns:a16="http://schemas.microsoft.com/office/drawing/2014/main" id="{34299383-BB84-E0EE-893D-50D47EE5B28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31634" y="6224428"/>
                  <a:ext cx="112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6947" name="Freihand 166946">
                  <a:extLst>
                    <a:ext uri="{FF2B5EF4-FFF2-40B4-BE49-F238E27FC236}">
                      <a16:creationId xmlns:a16="http://schemas.microsoft.com/office/drawing/2014/main" id="{95CF1F0C-F662-7A6C-865F-260563328779}"/>
                    </a:ext>
                  </a:extLst>
                </p14:cNvPr>
                <p14:cNvContentPartPr/>
                <p14:nvPr/>
              </p14:nvContentPartPr>
              <p14:xfrm>
                <a:off x="4863394" y="6195628"/>
                <a:ext cx="62280" cy="289440"/>
              </p14:xfrm>
            </p:contentPart>
          </mc:Choice>
          <mc:Fallback>
            <p:pic>
              <p:nvPicPr>
                <p:cNvPr id="166947" name="Freihand 166946">
                  <a:extLst>
                    <a:ext uri="{FF2B5EF4-FFF2-40B4-BE49-F238E27FC236}">
                      <a16:creationId xmlns:a16="http://schemas.microsoft.com/office/drawing/2014/main" id="{95CF1F0C-F662-7A6C-865F-26056332877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54394" y="6186988"/>
                  <a:ext cx="79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6948" name="Freihand 166947">
                  <a:extLst>
                    <a:ext uri="{FF2B5EF4-FFF2-40B4-BE49-F238E27FC236}">
                      <a16:creationId xmlns:a16="http://schemas.microsoft.com/office/drawing/2014/main" id="{BD5C3F87-CE5D-1EDA-91AC-2AAD3F8AE276}"/>
                    </a:ext>
                  </a:extLst>
                </p14:cNvPr>
                <p14:cNvContentPartPr/>
                <p14:nvPr/>
              </p14:nvContentPartPr>
              <p14:xfrm>
                <a:off x="4950874" y="6151348"/>
                <a:ext cx="256320" cy="324720"/>
              </p14:xfrm>
            </p:contentPart>
          </mc:Choice>
          <mc:Fallback>
            <p:pic>
              <p:nvPicPr>
                <p:cNvPr id="166948" name="Freihand 166947">
                  <a:extLst>
                    <a:ext uri="{FF2B5EF4-FFF2-40B4-BE49-F238E27FC236}">
                      <a16:creationId xmlns:a16="http://schemas.microsoft.com/office/drawing/2014/main" id="{BD5C3F87-CE5D-1EDA-91AC-2AAD3F8AE27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41874" y="6142348"/>
                  <a:ext cx="273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6AA3B468-A062-C30E-34AF-38C434BDDA86}"/>
                    </a:ext>
                  </a:extLst>
                </p14:cNvPr>
                <p14:cNvContentPartPr/>
                <p14:nvPr/>
              </p14:nvContentPartPr>
              <p14:xfrm>
                <a:off x="4925674" y="5185108"/>
                <a:ext cx="980280" cy="790200"/>
              </p14:xfrm>
            </p:contentPart>
          </mc:Choice>
          <mc:Fallback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6AA3B468-A062-C30E-34AF-38C434BDDA8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17034" y="5176468"/>
                  <a:ext cx="99792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6952" name="Freihand 166951">
                  <a:extLst>
                    <a:ext uri="{FF2B5EF4-FFF2-40B4-BE49-F238E27FC236}">
                      <a16:creationId xmlns:a16="http://schemas.microsoft.com/office/drawing/2014/main" id="{C800A0AE-3A76-08E1-8984-55D23AE54303}"/>
                    </a:ext>
                  </a:extLst>
                </p14:cNvPr>
                <p14:cNvContentPartPr/>
                <p14:nvPr/>
              </p14:nvContentPartPr>
              <p14:xfrm>
                <a:off x="5561794" y="4385908"/>
                <a:ext cx="447840" cy="837360"/>
              </p14:xfrm>
            </p:contentPart>
          </mc:Choice>
          <mc:Fallback>
            <p:pic>
              <p:nvPicPr>
                <p:cNvPr id="166952" name="Freihand 166951">
                  <a:extLst>
                    <a:ext uri="{FF2B5EF4-FFF2-40B4-BE49-F238E27FC236}">
                      <a16:creationId xmlns:a16="http://schemas.microsoft.com/office/drawing/2014/main" id="{C800A0AE-3A76-08E1-8984-55D23AE5430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53154" y="4377268"/>
                  <a:ext cx="465480" cy="85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06FB5584-FA9A-1B13-75E1-D5FBA6A1D6E8}"/>
                    </a:ext>
                  </a:extLst>
                </p14:cNvPr>
                <p14:cNvContentPartPr/>
                <p14:nvPr/>
              </p14:nvContentPartPr>
              <p14:xfrm>
                <a:off x="5488354" y="4828708"/>
                <a:ext cx="386280" cy="394920"/>
              </p14:xfrm>
            </p:contentPart>
          </mc:Choice>
          <mc:Fallback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06FB5584-FA9A-1B13-75E1-D5FBA6A1D6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79714" y="4820068"/>
                  <a:ext cx="4039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4ADDFDEF-155D-BC11-8573-540F9C07C7A0}"/>
                    </a:ext>
                  </a:extLst>
                </p14:cNvPr>
                <p14:cNvContentPartPr/>
                <p14:nvPr/>
              </p14:nvContentPartPr>
              <p14:xfrm>
                <a:off x="6131674" y="4155868"/>
                <a:ext cx="206640" cy="111240"/>
              </p14:xfrm>
            </p:contentPart>
          </mc:Choice>
          <mc:Fallback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4ADDFDEF-155D-BC11-8573-540F9C07C7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23034" y="4147228"/>
                  <a:ext cx="224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6955" name="Freihand 166954">
                  <a:extLst>
                    <a:ext uri="{FF2B5EF4-FFF2-40B4-BE49-F238E27FC236}">
                      <a16:creationId xmlns:a16="http://schemas.microsoft.com/office/drawing/2014/main" id="{AA235C12-CDD3-8405-36FA-5204174403EE}"/>
                    </a:ext>
                  </a:extLst>
                </p14:cNvPr>
                <p14:cNvContentPartPr/>
                <p14:nvPr/>
              </p14:nvContentPartPr>
              <p14:xfrm>
                <a:off x="6383314" y="4165948"/>
                <a:ext cx="106200" cy="81720"/>
              </p14:xfrm>
            </p:contentPart>
          </mc:Choice>
          <mc:Fallback>
            <p:pic>
              <p:nvPicPr>
                <p:cNvPr id="166955" name="Freihand 166954">
                  <a:extLst>
                    <a:ext uri="{FF2B5EF4-FFF2-40B4-BE49-F238E27FC236}">
                      <a16:creationId xmlns:a16="http://schemas.microsoft.com/office/drawing/2014/main" id="{AA235C12-CDD3-8405-36FA-5204174403E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74314" y="4157308"/>
                  <a:ext cx="123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42FAEE13-E234-BA83-D78C-43073A2F2E91}"/>
                    </a:ext>
                  </a:extLst>
                </p14:cNvPr>
                <p14:cNvContentPartPr/>
                <p14:nvPr/>
              </p14:nvContentPartPr>
              <p14:xfrm>
                <a:off x="6693994" y="4055068"/>
                <a:ext cx="158400" cy="287640"/>
              </p14:xfrm>
            </p:contentPart>
          </mc:Choice>
          <mc:Fallback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42FAEE13-E234-BA83-D78C-43073A2F2E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84994" y="4046428"/>
                  <a:ext cx="176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B5D5D240-D280-7BD9-CD13-C269C93F831C}"/>
                    </a:ext>
                  </a:extLst>
                </p14:cNvPr>
                <p14:cNvContentPartPr/>
                <p14:nvPr/>
              </p14:nvContentPartPr>
              <p14:xfrm>
                <a:off x="6876154" y="4009348"/>
                <a:ext cx="205920" cy="160560"/>
              </p14:xfrm>
            </p:contentPart>
          </mc:Choice>
          <mc:Fallback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B5D5D240-D280-7BD9-CD13-C269C93F83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67514" y="4000348"/>
                  <a:ext cx="223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6958" name="Freihand 166957">
                  <a:extLst>
                    <a:ext uri="{FF2B5EF4-FFF2-40B4-BE49-F238E27FC236}">
                      <a16:creationId xmlns:a16="http://schemas.microsoft.com/office/drawing/2014/main" id="{8EE2940D-0014-EA51-6EEE-EB37F02C45F3}"/>
                    </a:ext>
                  </a:extLst>
                </p14:cNvPr>
                <p14:cNvContentPartPr/>
                <p14:nvPr/>
              </p14:nvContentPartPr>
              <p14:xfrm>
                <a:off x="7072354" y="3900268"/>
                <a:ext cx="154080" cy="184320"/>
              </p14:xfrm>
            </p:contentPart>
          </mc:Choice>
          <mc:Fallback>
            <p:pic>
              <p:nvPicPr>
                <p:cNvPr id="166958" name="Freihand 166957">
                  <a:extLst>
                    <a:ext uri="{FF2B5EF4-FFF2-40B4-BE49-F238E27FC236}">
                      <a16:creationId xmlns:a16="http://schemas.microsoft.com/office/drawing/2014/main" id="{8EE2940D-0014-EA51-6EEE-EB37F02C45F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63714" y="3891628"/>
                  <a:ext cx="171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6959" name="Freihand 166958">
                  <a:extLst>
                    <a:ext uri="{FF2B5EF4-FFF2-40B4-BE49-F238E27FC236}">
                      <a16:creationId xmlns:a16="http://schemas.microsoft.com/office/drawing/2014/main" id="{BE9B2DF6-F37D-A6E5-98E4-59B11D8D4960}"/>
                    </a:ext>
                  </a:extLst>
                </p14:cNvPr>
                <p14:cNvContentPartPr/>
                <p14:nvPr/>
              </p14:nvContentPartPr>
              <p14:xfrm>
                <a:off x="7306714" y="3912508"/>
                <a:ext cx="87840" cy="135720"/>
              </p14:xfrm>
            </p:contentPart>
          </mc:Choice>
          <mc:Fallback>
            <p:pic>
              <p:nvPicPr>
                <p:cNvPr id="166959" name="Freihand 166958">
                  <a:extLst>
                    <a:ext uri="{FF2B5EF4-FFF2-40B4-BE49-F238E27FC236}">
                      <a16:creationId xmlns:a16="http://schemas.microsoft.com/office/drawing/2014/main" id="{BE9B2DF6-F37D-A6E5-98E4-59B11D8D496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98074" y="3903508"/>
                  <a:ext cx="105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6960" name="Freihand 166959">
                  <a:extLst>
                    <a:ext uri="{FF2B5EF4-FFF2-40B4-BE49-F238E27FC236}">
                      <a16:creationId xmlns:a16="http://schemas.microsoft.com/office/drawing/2014/main" id="{17FEA903-4507-E2F0-C643-BE751E52278B}"/>
                    </a:ext>
                  </a:extLst>
                </p14:cNvPr>
                <p14:cNvContentPartPr/>
                <p14:nvPr/>
              </p14:nvContentPartPr>
              <p14:xfrm>
                <a:off x="7453234" y="3885508"/>
                <a:ext cx="108360" cy="145440"/>
              </p14:xfrm>
            </p:contentPart>
          </mc:Choice>
          <mc:Fallback>
            <p:pic>
              <p:nvPicPr>
                <p:cNvPr id="166960" name="Freihand 166959">
                  <a:extLst>
                    <a:ext uri="{FF2B5EF4-FFF2-40B4-BE49-F238E27FC236}">
                      <a16:creationId xmlns:a16="http://schemas.microsoft.com/office/drawing/2014/main" id="{17FEA903-4507-E2F0-C643-BE751E5227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44234" y="3876508"/>
                  <a:ext cx="126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6961" name="Freihand 166960">
                  <a:extLst>
                    <a:ext uri="{FF2B5EF4-FFF2-40B4-BE49-F238E27FC236}">
                      <a16:creationId xmlns:a16="http://schemas.microsoft.com/office/drawing/2014/main" id="{67A1E573-0AEF-436C-EB3F-D3D8527C87DC}"/>
                    </a:ext>
                  </a:extLst>
                </p14:cNvPr>
                <p14:cNvContentPartPr/>
                <p14:nvPr/>
              </p14:nvContentPartPr>
              <p14:xfrm>
                <a:off x="7730794" y="3875428"/>
                <a:ext cx="135720" cy="142560"/>
              </p14:xfrm>
            </p:contentPart>
          </mc:Choice>
          <mc:Fallback>
            <p:pic>
              <p:nvPicPr>
                <p:cNvPr id="166961" name="Freihand 166960">
                  <a:extLst>
                    <a:ext uri="{FF2B5EF4-FFF2-40B4-BE49-F238E27FC236}">
                      <a16:creationId xmlns:a16="http://schemas.microsoft.com/office/drawing/2014/main" id="{67A1E573-0AEF-436C-EB3F-D3D8527C87D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22154" y="3866428"/>
                  <a:ext cx="153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6962" name="Freihand 166961">
                  <a:extLst>
                    <a:ext uri="{FF2B5EF4-FFF2-40B4-BE49-F238E27FC236}">
                      <a16:creationId xmlns:a16="http://schemas.microsoft.com/office/drawing/2014/main" id="{8F5EF781-326D-CFD3-3517-0700D5F84850}"/>
                    </a:ext>
                  </a:extLst>
                </p14:cNvPr>
                <p14:cNvContentPartPr/>
                <p14:nvPr/>
              </p14:nvContentPartPr>
              <p14:xfrm>
                <a:off x="7929154" y="3840148"/>
                <a:ext cx="114840" cy="143280"/>
              </p14:xfrm>
            </p:contentPart>
          </mc:Choice>
          <mc:Fallback>
            <p:pic>
              <p:nvPicPr>
                <p:cNvPr id="166962" name="Freihand 166961">
                  <a:extLst>
                    <a:ext uri="{FF2B5EF4-FFF2-40B4-BE49-F238E27FC236}">
                      <a16:creationId xmlns:a16="http://schemas.microsoft.com/office/drawing/2014/main" id="{8F5EF781-326D-CFD3-3517-0700D5F8485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20154" y="3831508"/>
                  <a:ext cx="132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6963" name="Freihand 166962">
                  <a:extLst>
                    <a:ext uri="{FF2B5EF4-FFF2-40B4-BE49-F238E27FC236}">
                      <a16:creationId xmlns:a16="http://schemas.microsoft.com/office/drawing/2014/main" id="{C84CB2E6-19B8-158F-2D56-B4A2827B1B55}"/>
                    </a:ext>
                  </a:extLst>
                </p14:cNvPr>
                <p14:cNvContentPartPr/>
                <p14:nvPr/>
              </p14:nvContentPartPr>
              <p14:xfrm>
                <a:off x="8122834" y="3787228"/>
                <a:ext cx="143640" cy="167760"/>
              </p14:xfrm>
            </p:contentPart>
          </mc:Choice>
          <mc:Fallback>
            <p:pic>
              <p:nvPicPr>
                <p:cNvPr id="166963" name="Freihand 166962">
                  <a:extLst>
                    <a:ext uri="{FF2B5EF4-FFF2-40B4-BE49-F238E27FC236}">
                      <a16:creationId xmlns:a16="http://schemas.microsoft.com/office/drawing/2014/main" id="{C84CB2E6-19B8-158F-2D56-B4A2827B1B5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13834" y="3778228"/>
                  <a:ext cx="161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6964" name="Freihand 166963">
                  <a:extLst>
                    <a:ext uri="{FF2B5EF4-FFF2-40B4-BE49-F238E27FC236}">
                      <a16:creationId xmlns:a16="http://schemas.microsoft.com/office/drawing/2014/main" id="{8C5CC048-2B3B-B681-965B-25BB7C8C6015}"/>
                    </a:ext>
                  </a:extLst>
                </p14:cNvPr>
                <p14:cNvContentPartPr/>
                <p14:nvPr/>
              </p14:nvContentPartPr>
              <p14:xfrm>
                <a:off x="8293834" y="3740068"/>
                <a:ext cx="292680" cy="147960"/>
              </p14:xfrm>
            </p:contentPart>
          </mc:Choice>
          <mc:Fallback>
            <p:pic>
              <p:nvPicPr>
                <p:cNvPr id="166964" name="Freihand 166963">
                  <a:extLst>
                    <a:ext uri="{FF2B5EF4-FFF2-40B4-BE49-F238E27FC236}">
                      <a16:creationId xmlns:a16="http://schemas.microsoft.com/office/drawing/2014/main" id="{8C5CC048-2B3B-B681-965B-25BB7C8C601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84834" y="3731068"/>
                  <a:ext cx="310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6965" name="Freihand 166964">
                  <a:extLst>
                    <a:ext uri="{FF2B5EF4-FFF2-40B4-BE49-F238E27FC236}">
                      <a16:creationId xmlns:a16="http://schemas.microsoft.com/office/drawing/2014/main" id="{8CA4DDD2-88E3-02D7-0DA8-D731CD0E75BC}"/>
                    </a:ext>
                  </a:extLst>
                </p14:cNvPr>
                <p14:cNvContentPartPr/>
                <p14:nvPr/>
              </p14:nvContentPartPr>
              <p14:xfrm>
                <a:off x="8657434" y="3444148"/>
                <a:ext cx="61560" cy="299520"/>
              </p14:xfrm>
            </p:contentPart>
          </mc:Choice>
          <mc:Fallback>
            <p:pic>
              <p:nvPicPr>
                <p:cNvPr id="166965" name="Freihand 166964">
                  <a:extLst>
                    <a:ext uri="{FF2B5EF4-FFF2-40B4-BE49-F238E27FC236}">
                      <a16:creationId xmlns:a16="http://schemas.microsoft.com/office/drawing/2014/main" id="{8CA4DDD2-88E3-02D7-0DA8-D731CD0E75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48434" y="3435148"/>
                  <a:ext cx="79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6966" name="Freihand 166965">
                  <a:extLst>
                    <a:ext uri="{FF2B5EF4-FFF2-40B4-BE49-F238E27FC236}">
                      <a16:creationId xmlns:a16="http://schemas.microsoft.com/office/drawing/2014/main" id="{FF5182A9-0A25-BFE8-F070-A81FD6DF7742}"/>
                    </a:ext>
                  </a:extLst>
                </p14:cNvPr>
                <p14:cNvContentPartPr/>
                <p14:nvPr/>
              </p14:nvContentPartPr>
              <p14:xfrm>
                <a:off x="8715754" y="3877228"/>
                <a:ext cx="14760" cy="32760"/>
              </p14:xfrm>
            </p:contentPart>
          </mc:Choice>
          <mc:Fallback>
            <p:pic>
              <p:nvPicPr>
                <p:cNvPr id="166966" name="Freihand 166965">
                  <a:extLst>
                    <a:ext uri="{FF2B5EF4-FFF2-40B4-BE49-F238E27FC236}">
                      <a16:creationId xmlns:a16="http://schemas.microsoft.com/office/drawing/2014/main" id="{FF5182A9-0A25-BFE8-F070-A81FD6DF77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06754" y="3868228"/>
                  <a:ext cx="32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6968" name="Freihand 166967">
                  <a:extLst>
                    <a:ext uri="{FF2B5EF4-FFF2-40B4-BE49-F238E27FC236}">
                      <a16:creationId xmlns:a16="http://schemas.microsoft.com/office/drawing/2014/main" id="{B75D9C04-496A-FF43-BEBF-174A530932E9}"/>
                    </a:ext>
                  </a:extLst>
                </p14:cNvPr>
                <p14:cNvContentPartPr/>
                <p14:nvPr/>
              </p14:nvContentPartPr>
              <p14:xfrm>
                <a:off x="4816234" y="4861108"/>
                <a:ext cx="503640" cy="450720"/>
              </p14:xfrm>
            </p:contentPart>
          </mc:Choice>
          <mc:Fallback>
            <p:pic>
              <p:nvPicPr>
                <p:cNvPr id="166968" name="Freihand 166967">
                  <a:extLst>
                    <a:ext uri="{FF2B5EF4-FFF2-40B4-BE49-F238E27FC236}">
                      <a16:creationId xmlns:a16="http://schemas.microsoft.com/office/drawing/2014/main" id="{B75D9C04-496A-FF43-BEBF-174A530932E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07594" y="4852108"/>
                  <a:ext cx="5212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6969" name="Freihand 166968">
                  <a:extLst>
                    <a:ext uri="{FF2B5EF4-FFF2-40B4-BE49-F238E27FC236}">
                      <a16:creationId xmlns:a16="http://schemas.microsoft.com/office/drawing/2014/main" id="{2BD31EFC-2B10-F23E-ABF3-EC5CC20ACCC5}"/>
                    </a:ext>
                  </a:extLst>
                </p14:cNvPr>
                <p14:cNvContentPartPr/>
                <p14:nvPr/>
              </p14:nvContentPartPr>
              <p14:xfrm>
                <a:off x="5149234" y="5077828"/>
                <a:ext cx="274320" cy="265680"/>
              </p14:xfrm>
            </p:contentPart>
          </mc:Choice>
          <mc:Fallback>
            <p:pic>
              <p:nvPicPr>
                <p:cNvPr id="166969" name="Freihand 166968">
                  <a:extLst>
                    <a:ext uri="{FF2B5EF4-FFF2-40B4-BE49-F238E27FC236}">
                      <a16:creationId xmlns:a16="http://schemas.microsoft.com/office/drawing/2014/main" id="{2BD31EFC-2B10-F23E-ABF3-EC5CC20ACCC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40594" y="5069188"/>
                  <a:ext cx="2919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6970" name="Freihand 166969">
                  <a:extLst>
                    <a:ext uri="{FF2B5EF4-FFF2-40B4-BE49-F238E27FC236}">
                      <a16:creationId xmlns:a16="http://schemas.microsoft.com/office/drawing/2014/main" id="{2C6FB21B-7ABA-9E41-25C6-C7F6C8D1DDB1}"/>
                    </a:ext>
                  </a:extLst>
                </p14:cNvPr>
                <p14:cNvContentPartPr/>
                <p14:nvPr/>
              </p14:nvContentPartPr>
              <p14:xfrm>
                <a:off x="3468394" y="4327948"/>
                <a:ext cx="151920" cy="195840"/>
              </p14:xfrm>
            </p:contentPart>
          </mc:Choice>
          <mc:Fallback>
            <p:pic>
              <p:nvPicPr>
                <p:cNvPr id="166970" name="Freihand 166969">
                  <a:extLst>
                    <a:ext uri="{FF2B5EF4-FFF2-40B4-BE49-F238E27FC236}">
                      <a16:creationId xmlns:a16="http://schemas.microsoft.com/office/drawing/2014/main" id="{2C6FB21B-7ABA-9E41-25C6-C7F6C8D1DD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59754" y="4318948"/>
                  <a:ext cx="169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6972" name="Freihand 166971">
                  <a:extLst>
                    <a:ext uri="{FF2B5EF4-FFF2-40B4-BE49-F238E27FC236}">
                      <a16:creationId xmlns:a16="http://schemas.microsoft.com/office/drawing/2014/main" id="{8C0809A8-F3CC-5B7F-D0DA-34DC7BB6F12C}"/>
                    </a:ext>
                  </a:extLst>
                </p14:cNvPr>
                <p14:cNvContentPartPr/>
                <p14:nvPr/>
              </p14:nvContentPartPr>
              <p14:xfrm>
                <a:off x="3701674" y="4227148"/>
                <a:ext cx="389880" cy="434880"/>
              </p14:xfrm>
            </p:contentPart>
          </mc:Choice>
          <mc:Fallback>
            <p:pic>
              <p:nvPicPr>
                <p:cNvPr id="166972" name="Freihand 166971">
                  <a:extLst>
                    <a:ext uri="{FF2B5EF4-FFF2-40B4-BE49-F238E27FC236}">
                      <a16:creationId xmlns:a16="http://schemas.microsoft.com/office/drawing/2014/main" id="{8C0809A8-F3CC-5B7F-D0DA-34DC7BB6F12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93034" y="4218508"/>
                  <a:ext cx="4075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6973" name="Freihand 166972">
                  <a:extLst>
                    <a:ext uri="{FF2B5EF4-FFF2-40B4-BE49-F238E27FC236}">
                      <a16:creationId xmlns:a16="http://schemas.microsoft.com/office/drawing/2014/main" id="{E002C84B-E558-1659-D177-42D8C4F7FCE0}"/>
                    </a:ext>
                  </a:extLst>
                </p14:cNvPr>
                <p14:cNvContentPartPr/>
                <p14:nvPr/>
              </p14:nvContentPartPr>
              <p14:xfrm>
                <a:off x="4099474" y="4063348"/>
                <a:ext cx="26280" cy="46800"/>
              </p14:xfrm>
            </p:contentPart>
          </mc:Choice>
          <mc:Fallback>
            <p:pic>
              <p:nvPicPr>
                <p:cNvPr id="166973" name="Freihand 166972">
                  <a:extLst>
                    <a:ext uri="{FF2B5EF4-FFF2-40B4-BE49-F238E27FC236}">
                      <a16:creationId xmlns:a16="http://schemas.microsoft.com/office/drawing/2014/main" id="{E002C84B-E558-1659-D177-42D8C4F7FCE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90834" y="4054708"/>
                  <a:ext cx="43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6974" name="Freihand 166973">
                  <a:extLst>
                    <a:ext uri="{FF2B5EF4-FFF2-40B4-BE49-F238E27FC236}">
                      <a16:creationId xmlns:a16="http://schemas.microsoft.com/office/drawing/2014/main" id="{3CCA5746-509F-CBB1-C803-8405429DD613}"/>
                    </a:ext>
                  </a:extLst>
                </p14:cNvPr>
                <p14:cNvContentPartPr/>
                <p14:nvPr/>
              </p14:nvContentPartPr>
              <p14:xfrm>
                <a:off x="4128634" y="4001068"/>
                <a:ext cx="147600" cy="312480"/>
              </p14:xfrm>
            </p:contentPart>
          </mc:Choice>
          <mc:Fallback>
            <p:pic>
              <p:nvPicPr>
                <p:cNvPr id="166974" name="Freihand 166973">
                  <a:extLst>
                    <a:ext uri="{FF2B5EF4-FFF2-40B4-BE49-F238E27FC236}">
                      <a16:creationId xmlns:a16="http://schemas.microsoft.com/office/drawing/2014/main" id="{3CCA5746-509F-CBB1-C803-8405429DD61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19634" y="3992068"/>
                  <a:ext cx="165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6975" name="Freihand 166974">
                  <a:extLst>
                    <a:ext uri="{FF2B5EF4-FFF2-40B4-BE49-F238E27FC236}">
                      <a16:creationId xmlns:a16="http://schemas.microsoft.com/office/drawing/2014/main" id="{10FEEDB7-10CA-F33C-1DAE-2ED088A7B6A9}"/>
                    </a:ext>
                  </a:extLst>
                </p14:cNvPr>
                <p14:cNvContentPartPr/>
                <p14:nvPr/>
              </p14:nvContentPartPr>
              <p14:xfrm>
                <a:off x="4285234" y="3975868"/>
                <a:ext cx="129240" cy="282240"/>
              </p14:xfrm>
            </p:contentPart>
          </mc:Choice>
          <mc:Fallback>
            <p:pic>
              <p:nvPicPr>
                <p:cNvPr id="166975" name="Freihand 166974">
                  <a:extLst>
                    <a:ext uri="{FF2B5EF4-FFF2-40B4-BE49-F238E27FC236}">
                      <a16:creationId xmlns:a16="http://schemas.microsoft.com/office/drawing/2014/main" id="{10FEEDB7-10CA-F33C-1DAE-2ED088A7B6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76234" y="3966868"/>
                  <a:ext cx="146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6976" name="Freihand 166975">
                  <a:extLst>
                    <a:ext uri="{FF2B5EF4-FFF2-40B4-BE49-F238E27FC236}">
                      <a16:creationId xmlns:a16="http://schemas.microsoft.com/office/drawing/2014/main" id="{D403669D-348F-6213-CB8C-5045D481B08A}"/>
                    </a:ext>
                  </a:extLst>
                </p14:cNvPr>
                <p14:cNvContentPartPr/>
                <p14:nvPr/>
              </p14:nvContentPartPr>
              <p14:xfrm>
                <a:off x="4424554" y="4102228"/>
                <a:ext cx="535320" cy="156960"/>
              </p14:xfrm>
            </p:contentPart>
          </mc:Choice>
          <mc:Fallback>
            <p:pic>
              <p:nvPicPr>
                <p:cNvPr id="166976" name="Freihand 166975">
                  <a:extLst>
                    <a:ext uri="{FF2B5EF4-FFF2-40B4-BE49-F238E27FC236}">
                      <a16:creationId xmlns:a16="http://schemas.microsoft.com/office/drawing/2014/main" id="{D403669D-348F-6213-CB8C-5045D481B08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15914" y="4093588"/>
                  <a:ext cx="552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6977" name="Freihand 166976">
                  <a:extLst>
                    <a:ext uri="{FF2B5EF4-FFF2-40B4-BE49-F238E27FC236}">
                      <a16:creationId xmlns:a16="http://schemas.microsoft.com/office/drawing/2014/main" id="{23D25F85-1B2C-F3CE-2DE4-4F5535ECC061}"/>
                    </a:ext>
                  </a:extLst>
                </p14:cNvPr>
                <p14:cNvContentPartPr/>
                <p14:nvPr/>
              </p14:nvContentPartPr>
              <p14:xfrm>
                <a:off x="4820194" y="3898108"/>
                <a:ext cx="6840" cy="13680"/>
              </p14:xfrm>
            </p:contentPart>
          </mc:Choice>
          <mc:Fallback>
            <p:pic>
              <p:nvPicPr>
                <p:cNvPr id="166977" name="Freihand 166976">
                  <a:extLst>
                    <a:ext uri="{FF2B5EF4-FFF2-40B4-BE49-F238E27FC236}">
                      <a16:creationId xmlns:a16="http://schemas.microsoft.com/office/drawing/2014/main" id="{23D25F85-1B2C-F3CE-2DE4-4F5535ECC0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11554" y="3889468"/>
                  <a:ext cx="2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6978" name="Freihand 166977">
                  <a:extLst>
                    <a:ext uri="{FF2B5EF4-FFF2-40B4-BE49-F238E27FC236}">
                      <a16:creationId xmlns:a16="http://schemas.microsoft.com/office/drawing/2014/main" id="{8AD74BB5-0B0A-9206-ED18-94CF843D599E}"/>
                    </a:ext>
                  </a:extLst>
                </p14:cNvPr>
                <p14:cNvContentPartPr/>
                <p14:nvPr/>
              </p14:nvContentPartPr>
              <p14:xfrm>
                <a:off x="4031074" y="4556548"/>
                <a:ext cx="130680" cy="154800"/>
              </p14:xfrm>
            </p:contentPart>
          </mc:Choice>
          <mc:Fallback>
            <p:pic>
              <p:nvPicPr>
                <p:cNvPr id="166978" name="Freihand 166977">
                  <a:extLst>
                    <a:ext uri="{FF2B5EF4-FFF2-40B4-BE49-F238E27FC236}">
                      <a16:creationId xmlns:a16="http://schemas.microsoft.com/office/drawing/2014/main" id="{8AD74BB5-0B0A-9206-ED18-94CF843D599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22434" y="4547548"/>
                  <a:ext cx="148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6979" name="Freihand 166978">
                  <a:extLst>
                    <a:ext uri="{FF2B5EF4-FFF2-40B4-BE49-F238E27FC236}">
                      <a16:creationId xmlns:a16="http://schemas.microsoft.com/office/drawing/2014/main" id="{E55BD406-4A6C-67DC-7A91-FC54EA4BB0A2}"/>
                    </a:ext>
                  </a:extLst>
                </p14:cNvPr>
                <p14:cNvContentPartPr/>
                <p14:nvPr/>
              </p14:nvContentPartPr>
              <p14:xfrm>
                <a:off x="4216114" y="4545748"/>
                <a:ext cx="209880" cy="100080"/>
              </p14:xfrm>
            </p:contentPart>
          </mc:Choice>
          <mc:Fallback>
            <p:pic>
              <p:nvPicPr>
                <p:cNvPr id="166979" name="Freihand 166978">
                  <a:extLst>
                    <a:ext uri="{FF2B5EF4-FFF2-40B4-BE49-F238E27FC236}">
                      <a16:creationId xmlns:a16="http://schemas.microsoft.com/office/drawing/2014/main" id="{E55BD406-4A6C-67DC-7A91-FC54EA4BB0A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07474" y="4536748"/>
                  <a:ext cx="227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6980" name="Freihand 166979">
                  <a:extLst>
                    <a:ext uri="{FF2B5EF4-FFF2-40B4-BE49-F238E27FC236}">
                      <a16:creationId xmlns:a16="http://schemas.microsoft.com/office/drawing/2014/main" id="{4CF671CA-6B6A-5332-76B3-E5091F97F7A4}"/>
                    </a:ext>
                  </a:extLst>
                </p14:cNvPr>
                <p14:cNvContentPartPr/>
                <p14:nvPr/>
              </p14:nvContentPartPr>
              <p14:xfrm>
                <a:off x="4465954" y="4399228"/>
                <a:ext cx="257040" cy="139680"/>
              </p14:xfrm>
            </p:contentPart>
          </mc:Choice>
          <mc:Fallback>
            <p:pic>
              <p:nvPicPr>
                <p:cNvPr id="166980" name="Freihand 166979">
                  <a:extLst>
                    <a:ext uri="{FF2B5EF4-FFF2-40B4-BE49-F238E27FC236}">
                      <a16:creationId xmlns:a16="http://schemas.microsoft.com/office/drawing/2014/main" id="{4CF671CA-6B6A-5332-76B3-E5091F97F7A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57314" y="4390588"/>
                  <a:ext cx="274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6981" name="Freihand 166980">
                  <a:extLst>
                    <a:ext uri="{FF2B5EF4-FFF2-40B4-BE49-F238E27FC236}">
                      <a16:creationId xmlns:a16="http://schemas.microsoft.com/office/drawing/2014/main" id="{BE346529-1E1A-6E7F-3EF9-8A65D2D37A96}"/>
                    </a:ext>
                  </a:extLst>
                </p14:cNvPr>
                <p14:cNvContentPartPr/>
                <p14:nvPr/>
              </p14:nvContentPartPr>
              <p14:xfrm>
                <a:off x="4743874" y="4265308"/>
                <a:ext cx="178200" cy="206280"/>
              </p14:xfrm>
            </p:contentPart>
          </mc:Choice>
          <mc:Fallback>
            <p:pic>
              <p:nvPicPr>
                <p:cNvPr id="166981" name="Freihand 166980">
                  <a:extLst>
                    <a:ext uri="{FF2B5EF4-FFF2-40B4-BE49-F238E27FC236}">
                      <a16:creationId xmlns:a16="http://schemas.microsoft.com/office/drawing/2014/main" id="{BE346529-1E1A-6E7F-3EF9-8A65D2D37A9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34874" y="4256308"/>
                  <a:ext cx="195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6982" name="Freihand 166981">
                  <a:extLst>
                    <a:ext uri="{FF2B5EF4-FFF2-40B4-BE49-F238E27FC236}">
                      <a16:creationId xmlns:a16="http://schemas.microsoft.com/office/drawing/2014/main" id="{97203AA3-73B0-3728-71F7-A5DBE598E261}"/>
                    </a:ext>
                  </a:extLst>
                </p14:cNvPr>
                <p14:cNvContentPartPr/>
                <p14:nvPr/>
              </p14:nvContentPartPr>
              <p14:xfrm>
                <a:off x="4586194" y="4259188"/>
                <a:ext cx="633960" cy="143280"/>
              </p14:xfrm>
            </p:contentPart>
          </mc:Choice>
          <mc:Fallback>
            <p:pic>
              <p:nvPicPr>
                <p:cNvPr id="166982" name="Freihand 166981">
                  <a:extLst>
                    <a:ext uri="{FF2B5EF4-FFF2-40B4-BE49-F238E27FC236}">
                      <a16:creationId xmlns:a16="http://schemas.microsoft.com/office/drawing/2014/main" id="{97203AA3-73B0-3728-71F7-A5DBE598E26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77194" y="4250188"/>
                  <a:ext cx="651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6984" name="Freihand 166983">
                  <a:extLst>
                    <a:ext uri="{FF2B5EF4-FFF2-40B4-BE49-F238E27FC236}">
                      <a16:creationId xmlns:a16="http://schemas.microsoft.com/office/drawing/2014/main" id="{897D3C36-4973-1DD1-E087-DB607D7AD8AD}"/>
                    </a:ext>
                  </a:extLst>
                </p14:cNvPr>
                <p14:cNvContentPartPr/>
                <p14:nvPr/>
              </p14:nvContentPartPr>
              <p14:xfrm>
                <a:off x="3071314" y="3777148"/>
                <a:ext cx="2228040" cy="1215000"/>
              </p14:xfrm>
            </p:contentPart>
          </mc:Choice>
          <mc:Fallback>
            <p:pic>
              <p:nvPicPr>
                <p:cNvPr id="166984" name="Freihand 166983">
                  <a:extLst>
                    <a:ext uri="{FF2B5EF4-FFF2-40B4-BE49-F238E27FC236}">
                      <a16:creationId xmlns:a16="http://schemas.microsoft.com/office/drawing/2014/main" id="{897D3C36-4973-1DD1-E087-DB607D7AD8A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62674" y="3768148"/>
                  <a:ext cx="2245680" cy="12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6986" name="Freihand 166985">
                  <a:extLst>
                    <a:ext uri="{FF2B5EF4-FFF2-40B4-BE49-F238E27FC236}">
                      <a16:creationId xmlns:a16="http://schemas.microsoft.com/office/drawing/2014/main" id="{F6DFD187-BD51-4CD9-F994-621272C788BA}"/>
                    </a:ext>
                  </a:extLst>
                </p14:cNvPr>
                <p14:cNvContentPartPr/>
                <p14:nvPr/>
              </p14:nvContentPartPr>
              <p14:xfrm>
                <a:off x="5741434" y="5336308"/>
                <a:ext cx="1584720" cy="830160"/>
              </p14:xfrm>
            </p:contentPart>
          </mc:Choice>
          <mc:Fallback>
            <p:pic>
              <p:nvPicPr>
                <p:cNvPr id="166986" name="Freihand 166985">
                  <a:extLst>
                    <a:ext uri="{FF2B5EF4-FFF2-40B4-BE49-F238E27FC236}">
                      <a16:creationId xmlns:a16="http://schemas.microsoft.com/office/drawing/2014/main" id="{F6DFD187-BD51-4CD9-F994-621272C788B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32794" y="5327668"/>
                  <a:ext cx="160236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6987" name="Freihand 166986">
                  <a:extLst>
                    <a:ext uri="{FF2B5EF4-FFF2-40B4-BE49-F238E27FC236}">
                      <a16:creationId xmlns:a16="http://schemas.microsoft.com/office/drawing/2014/main" id="{0EB3E3D0-9A1D-5FB7-9894-70A7F1824442}"/>
                    </a:ext>
                  </a:extLst>
                </p14:cNvPr>
                <p14:cNvContentPartPr/>
                <p14:nvPr/>
              </p14:nvContentPartPr>
              <p14:xfrm>
                <a:off x="7093954" y="3532348"/>
                <a:ext cx="2799000" cy="1845720"/>
              </p14:xfrm>
            </p:contentPart>
          </mc:Choice>
          <mc:Fallback>
            <p:pic>
              <p:nvPicPr>
                <p:cNvPr id="166987" name="Freihand 166986">
                  <a:extLst>
                    <a:ext uri="{FF2B5EF4-FFF2-40B4-BE49-F238E27FC236}">
                      <a16:creationId xmlns:a16="http://schemas.microsoft.com/office/drawing/2014/main" id="{0EB3E3D0-9A1D-5FB7-9894-70A7F182444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85314" y="3523708"/>
                  <a:ext cx="2816640" cy="18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6988" name="Freihand 166987">
                  <a:extLst>
                    <a:ext uri="{FF2B5EF4-FFF2-40B4-BE49-F238E27FC236}">
                      <a16:creationId xmlns:a16="http://schemas.microsoft.com/office/drawing/2014/main" id="{BC1EC5C9-A907-7B6C-7C7E-457A05514AA5}"/>
                    </a:ext>
                  </a:extLst>
                </p14:cNvPr>
                <p14:cNvContentPartPr/>
                <p14:nvPr/>
              </p14:nvContentPartPr>
              <p14:xfrm>
                <a:off x="9825634" y="2895148"/>
                <a:ext cx="488520" cy="198000"/>
              </p14:xfrm>
            </p:contentPart>
          </mc:Choice>
          <mc:Fallback>
            <p:pic>
              <p:nvPicPr>
                <p:cNvPr id="166988" name="Freihand 166987">
                  <a:extLst>
                    <a:ext uri="{FF2B5EF4-FFF2-40B4-BE49-F238E27FC236}">
                      <a16:creationId xmlns:a16="http://schemas.microsoft.com/office/drawing/2014/main" id="{BC1EC5C9-A907-7B6C-7C7E-457A05514A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16634" y="2886508"/>
                  <a:ext cx="506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6990" name="Freihand 166989">
                  <a:extLst>
                    <a:ext uri="{FF2B5EF4-FFF2-40B4-BE49-F238E27FC236}">
                      <a16:creationId xmlns:a16="http://schemas.microsoft.com/office/drawing/2014/main" id="{DCDBF9AA-9A4C-916F-0DC6-DFC06E0295BC}"/>
                    </a:ext>
                  </a:extLst>
                </p14:cNvPr>
                <p14:cNvContentPartPr/>
                <p14:nvPr/>
              </p14:nvContentPartPr>
              <p14:xfrm>
                <a:off x="10377874" y="2698948"/>
                <a:ext cx="190800" cy="315360"/>
              </p14:xfrm>
            </p:contentPart>
          </mc:Choice>
          <mc:Fallback>
            <p:pic>
              <p:nvPicPr>
                <p:cNvPr id="166990" name="Freihand 166989">
                  <a:extLst>
                    <a:ext uri="{FF2B5EF4-FFF2-40B4-BE49-F238E27FC236}">
                      <a16:creationId xmlns:a16="http://schemas.microsoft.com/office/drawing/2014/main" id="{DCDBF9AA-9A4C-916F-0DC6-DFC06E0295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68874" y="2690308"/>
                  <a:ext cx="2084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6991" name="Freihand 166990">
                  <a:extLst>
                    <a:ext uri="{FF2B5EF4-FFF2-40B4-BE49-F238E27FC236}">
                      <a16:creationId xmlns:a16="http://schemas.microsoft.com/office/drawing/2014/main" id="{98B6DE49-BF1D-A73F-E4D0-B61A24A73714}"/>
                    </a:ext>
                  </a:extLst>
                </p14:cNvPr>
                <p14:cNvContentPartPr/>
                <p14:nvPr/>
              </p14:nvContentPartPr>
              <p14:xfrm>
                <a:off x="10695754" y="2755468"/>
                <a:ext cx="241920" cy="47880"/>
              </p14:xfrm>
            </p:contentPart>
          </mc:Choice>
          <mc:Fallback>
            <p:pic>
              <p:nvPicPr>
                <p:cNvPr id="166991" name="Freihand 166990">
                  <a:extLst>
                    <a:ext uri="{FF2B5EF4-FFF2-40B4-BE49-F238E27FC236}">
                      <a16:creationId xmlns:a16="http://schemas.microsoft.com/office/drawing/2014/main" id="{98B6DE49-BF1D-A73F-E4D0-B61A24A7371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86754" y="2746468"/>
                  <a:ext cx="259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6992" name="Freihand 166991">
                  <a:extLst>
                    <a:ext uri="{FF2B5EF4-FFF2-40B4-BE49-F238E27FC236}">
                      <a16:creationId xmlns:a16="http://schemas.microsoft.com/office/drawing/2014/main" id="{536C85C4-38D9-DF2B-86D8-FC7DD824C067}"/>
                    </a:ext>
                  </a:extLst>
                </p14:cNvPr>
                <p14:cNvContentPartPr/>
                <p14:nvPr/>
              </p14:nvContentPartPr>
              <p14:xfrm>
                <a:off x="10936234" y="2588428"/>
                <a:ext cx="284760" cy="190800"/>
              </p14:xfrm>
            </p:contentPart>
          </mc:Choice>
          <mc:Fallback>
            <p:pic>
              <p:nvPicPr>
                <p:cNvPr id="166992" name="Freihand 166991">
                  <a:extLst>
                    <a:ext uri="{FF2B5EF4-FFF2-40B4-BE49-F238E27FC236}">
                      <a16:creationId xmlns:a16="http://schemas.microsoft.com/office/drawing/2014/main" id="{536C85C4-38D9-DF2B-86D8-FC7DD824C06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27594" y="2579428"/>
                  <a:ext cx="302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6993" name="Freihand 166992">
                  <a:extLst>
                    <a:ext uri="{FF2B5EF4-FFF2-40B4-BE49-F238E27FC236}">
                      <a16:creationId xmlns:a16="http://schemas.microsoft.com/office/drawing/2014/main" id="{F174CBE2-9B02-F234-2427-A7B4F8146EA8}"/>
                    </a:ext>
                  </a:extLst>
                </p14:cNvPr>
                <p14:cNvContentPartPr/>
                <p14:nvPr/>
              </p14:nvContentPartPr>
              <p14:xfrm>
                <a:off x="11274274" y="2661868"/>
                <a:ext cx="248400" cy="83520"/>
              </p14:xfrm>
            </p:contentPart>
          </mc:Choice>
          <mc:Fallback>
            <p:pic>
              <p:nvPicPr>
                <p:cNvPr id="166993" name="Freihand 166992">
                  <a:extLst>
                    <a:ext uri="{FF2B5EF4-FFF2-40B4-BE49-F238E27FC236}">
                      <a16:creationId xmlns:a16="http://schemas.microsoft.com/office/drawing/2014/main" id="{F174CBE2-9B02-F234-2427-A7B4F8146EA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65274" y="2652868"/>
                  <a:ext cx="266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6994" name="Freihand 166993">
                  <a:extLst>
                    <a:ext uri="{FF2B5EF4-FFF2-40B4-BE49-F238E27FC236}">
                      <a16:creationId xmlns:a16="http://schemas.microsoft.com/office/drawing/2014/main" id="{DC205338-B8F6-33D6-F899-F5A7660F5878}"/>
                    </a:ext>
                  </a:extLst>
                </p14:cNvPr>
                <p14:cNvContentPartPr/>
                <p14:nvPr/>
              </p14:nvContentPartPr>
              <p14:xfrm>
                <a:off x="11537074" y="2591668"/>
                <a:ext cx="80640" cy="141480"/>
              </p14:xfrm>
            </p:contentPart>
          </mc:Choice>
          <mc:Fallback>
            <p:pic>
              <p:nvPicPr>
                <p:cNvPr id="166994" name="Freihand 166993">
                  <a:extLst>
                    <a:ext uri="{FF2B5EF4-FFF2-40B4-BE49-F238E27FC236}">
                      <a16:creationId xmlns:a16="http://schemas.microsoft.com/office/drawing/2014/main" id="{DC205338-B8F6-33D6-F899-F5A7660F587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528074" y="2583028"/>
                  <a:ext cx="98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6995" name="Freihand 166994">
                  <a:extLst>
                    <a:ext uri="{FF2B5EF4-FFF2-40B4-BE49-F238E27FC236}">
                      <a16:creationId xmlns:a16="http://schemas.microsoft.com/office/drawing/2014/main" id="{778D1A69-F6C8-C8FB-0317-13B1331962A4}"/>
                    </a:ext>
                  </a:extLst>
                </p14:cNvPr>
                <p14:cNvContentPartPr/>
                <p14:nvPr/>
              </p14:nvContentPartPr>
              <p14:xfrm>
                <a:off x="11624914" y="2629108"/>
                <a:ext cx="174960" cy="74160"/>
              </p14:xfrm>
            </p:contentPart>
          </mc:Choice>
          <mc:Fallback>
            <p:pic>
              <p:nvPicPr>
                <p:cNvPr id="166995" name="Freihand 166994">
                  <a:extLst>
                    <a:ext uri="{FF2B5EF4-FFF2-40B4-BE49-F238E27FC236}">
                      <a16:creationId xmlns:a16="http://schemas.microsoft.com/office/drawing/2014/main" id="{778D1A69-F6C8-C8FB-0317-13B1331962A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615914" y="2620468"/>
                  <a:ext cx="192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6996" name="Freihand 166995">
                  <a:extLst>
                    <a:ext uri="{FF2B5EF4-FFF2-40B4-BE49-F238E27FC236}">
                      <a16:creationId xmlns:a16="http://schemas.microsoft.com/office/drawing/2014/main" id="{41546552-A54C-B67B-C040-ABA6E151972B}"/>
                    </a:ext>
                  </a:extLst>
                </p14:cNvPr>
                <p14:cNvContentPartPr/>
                <p14:nvPr/>
              </p14:nvContentPartPr>
              <p14:xfrm>
                <a:off x="11826514" y="2593108"/>
                <a:ext cx="112320" cy="185400"/>
              </p14:xfrm>
            </p:contentPart>
          </mc:Choice>
          <mc:Fallback>
            <p:pic>
              <p:nvPicPr>
                <p:cNvPr id="166996" name="Freihand 166995">
                  <a:extLst>
                    <a:ext uri="{FF2B5EF4-FFF2-40B4-BE49-F238E27FC236}">
                      <a16:creationId xmlns:a16="http://schemas.microsoft.com/office/drawing/2014/main" id="{41546552-A54C-B67B-C040-ABA6E151972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817514" y="2584108"/>
                  <a:ext cx="129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997" name="Freihand 166996">
                  <a:extLst>
                    <a:ext uri="{FF2B5EF4-FFF2-40B4-BE49-F238E27FC236}">
                      <a16:creationId xmlns:a16="http://schemas.microsoft.com/office/drawing/2014/main" id="{73574015-C7A8-131F-6E2A-BBDEC719AA0E}"/>
                    </a:ext>
                  </a:extLst>
                </p14:cNvPr>
                <p14:cNvContentPartPr/>
                <p14:nvPr/>
              </p14:nvContentPartPr>
              <p14:xfrm>
                <a:off x="11931994" y="2478268"/>
                <a:ext cx="137160" cy="228960"/>
              </p14:xfrm>
            </p:contentPart>
          </mc:Choice>
          <mc:Fallback>
            <p:pic>
              <p:nvPicPr>
                <p:cNvPr id="166997" name="Freihand 166996">
                  <a:extLst>
                    <a:ext uri="{FF2B5EF4-FFF2-40B4-BE49-F238E27FC236}">
                      <a16:creationId xmlns:a16="http://schemas.microsoft.com/office/drawing/2014/main" id="{73574015-C7A8-131F-6E2A-BBDEC719AA0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923354" y="2469268"/>
                  <a:ext cx="154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998" name="Freihand 166997">
                  <a:extLst>
                    <a:ext uri="{FF2B5EF4-FFF2-40B4-BE49-F238E27FC236}">
                      <a16:creationId xmlns:a16="http://schemas.microsoft.com/office/drawing/2014/main" id="{86C6ADF8-5809-5C2D-927E-3EC1244FBD75}"/>
                    </a:ext>
                  </a:extLst>
                </p14:cNvPr>
                <p14:cNvContentPartPr/>
                <p14:nvPr/>
              </p14:nvContentPartPr>
              <p14:xfrm>
                <a:off x="12079954" y="2526148"/>
                <a:ext cx="158400" cy="127800"/>
              </p14:xfrm>
            </p:contentPart>
          </mc:Choice>
          <mc:Fallback>
            <p:pic>
              <p:nvPicPr>
                <p:cNvPr id="166998" name="Freihand 166997">
                  <a:extLst>
                    <a:ext uri="{FF2B5EF4-FFF2-40B4-BE49-F238E27FC236}">
                      <a16:creationId xmlns:a16="http://schemas.microsoft.com/office/drawing/2014/main" id="{86C6ADF8-5809-5C2D-927E-3EC1244FBD7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070954" y="2517148"/>
                  <a:ext cx="176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6999" name="Freihand 166998">
                  <a:extLst>
                    <a:ext uri="{FF2B5EF4-FFF2-40B4-BE49-F238E27FC236}">
                      <a16:creationId xmlns:a16="http://schemas.microsoft.com/office/drawing/2014/main" id="{BDD8C623-96BA-5896-D8AD-059B75054717}"/>
                    </a:ext>
                  </a:extLst>
                </p14:cNvPr>
                <p14:cNvContentPartPr/>
                <p14:nvPr/>
              </p14:nvContentPartPr>
              <p14:xfrm>
                <a:off x="12261034" y="2684188"/>
                <a:ext cx="82440" cy="88560"/>
              </p14:xfrm>
            </p:contentPart>
          </mc:Choice>
          <mc:Fallback>
            <p:pic>
              <p:nvPicPr>
                <p:cNvPr id="166999" name="Freihand 166998">
                  <a:extLst>
                    <a:ext uri="{FF2B5EF4-FFF2-40B4-BE49-F238E27FC236}">
                      <a16:creationId xmlns:a16="http://schemas.microsoft.com/office/drawing/2014/main" id="{BDD8C623-96BA-5896-D8AD-059B750547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252394" y="2675548"/>
                  <a:ext cx="100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7000" name="Freihand 166999">
                  <a:extLst>
                    <a:ext uri="{FF2B5EF4-FFF2-40B4-BE49-F238E27FC236}">
                      <a16:creationId xmlns:a16="http://schemas.microsoft.com/office/drawing/2014/main" id="{A3845FA2-DBD6-037D-FC66-DEFE97E906B3}"/>
                    </a:ext>
                  </a:extLst>
                </p14:cNvPr>
                <p14:cNvContentPartPr/>
                <p14:nvPr/>
              </p14:nvContentPartPr>
              <p14:xfrm>
                <a:off x="10020394" y="3111148"/>
                <a:ext cx="470880" cy="231480"/>
              </p14:xfrm>
            </p:contentPart>
          </mc:Choice>
          <mc:Fallback>
            <p:pic>
              <p:nvPicPr>
                <p:cNvPr id="167000" name="Freihand 166999">
                  <a:extLst>
                    <a:ext uri="{FF2B5EF4-FFF2-40B4-BE49-F238E27FC236}">
                      <a16:creationId xmlns:a16="http://schemas.microsoft.com/office/drawing/2014/main" id="{A3845FA2-DBD6-037D-FC66-DEFE97E906B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11754" y="3102148"/>
                  <a:ext cx="488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7002" name="Freihand 167001">
                  <a:extLst>
                    <a:ext uri="{FF2B5EF4-FFF2-40B4-BE49-F238E27FC236}">
                      <a16:creationId xmlns:a16="http://schemas.microsoft.com/office/drawing/2014/main" id="{0D7E9431-69B2-8E17-B0C2-86B9FBEAE391}"/>
                    </a:ext>
                  </a:extLst>
                </p14:cNvPr>
                <p14:cNvContentPartPr/>
                <p14:nvPr/>
              </p14:nvContentPartPr>
              <p14:xfrm>
                <a:off x="10709074" y="2998828"/>
                <a:ext cx="144000" cy="173160"/>
              </p14:xfrm>
            </p:contentPart>
          </mc:Choice>
          <mc:Fallback>
            <p:pic>
              <p:nvPicPr>
                <p:cNvPr id="167002" name="Freihand 167001">
                  <a:extLst>
                    <a:ext uri="{FF2B5EF4-FFF2-40B4-BE49-F238E27FC236}">
                      <a16:creationId xmlns:a16="http://schemas.microsoft.com/office/drawing/2014/main" id="{0D7E9431-69B2-8E17-B0C2-86B9FBEAE3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00074" y="2990188"/>
                  <a:ext cx="161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003" name="Freihand 167002">
                  <a:extLst>
                    <a:ext uri="{FF2B5EF4-FFF2-40B4-BE49-F238E27FC236}">
                      <a16:creationId xmlns:a16="http://schemas.microsoft.com/office/drawing/2014/main" id="{77471A2F-1A7F-F5F8-A023-08978E893BEB}"/>
                    </a:ext>
                  </a:extLst>
                </p14:cNvPr>
                <p14:cNvContentPartPr/>
                <p14:nvPr/>
              </p14:nvContentPartPr>
              <p14:xfrm>
                <a:off x="10865674" y="2993788"/>
                <a:ext cx="451080" cy="165600"/>
              </p14:xfrm>
            </p:contentPart>
          </mc:Choice>
          <mc:Fallback>
            <p:pic>
              <p:nvPicPr>
                <p:cNvPr id="167003" name="Freihand 167002">
                  <a:extLst>
                    <a:ext uri="{FF2B5EF4-FFF2-40B4-BE49-F238E27FC236}">
                      <a16:creationId xmlns:a16="http://schemas.microsoft.com/office/drawing/2014/main" id="{77471A2F-1A7F-F5F8-A023-08978E893BE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56674" y="2984788"/>
                  <a:ext cx="468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7005" name="Freihand 167004">
                  <a:extLst>
                    <a:ext uri="{FF2B5EF4-FFF2-40B4-BE49-F238E27FC236}">
                      <a16:creationId xmlns:a16="http://schemas.microsoft.com/office/drawing/2014/main" id="{424B85A1-9EAE-8503-A4CB-E26E42F2D1C2}"/>
                    </a:ext>
                  </a:extLst>
                </p14:cNvPr>
                <p14:cNvContentPartPr/>
                <p14:nvPr/>
              </p14:nvContentPartPr>
              <p14:xfrm>
                <a:off x="10109314" y="3397348"/>
                <a:ext cx="192600" cy="255960"/>
              </p14:xfrm>
            </p:contentPart>
          </mc:Choice>
          <mc:Fallback>
            <p:pic>
              <p:nvPicPr>
                <p:cNvPr id="167005" name="Freihand 167004">
                  <a:extLst>
                    <a:ext uri="{FF2B5EF4-FFF2-40B4-BE49-F238E27FC236}">
                      <a16:creationId xmlns:a16="http://schemas.microsoft.com/office/drawing/2014/main" id="{424B85A1-9EAE-8503-A4CB-E26E42F2D1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00314" y="3388708"/>
                  <a:ext cx="210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006" name="Freihand 167005">
                  <a:extLst>
                    <a:ext uri="{FF2B5EF4-FFF2-40B4-BE49-F238E27FC236}">
                      <a16:creationId xmlns:a16="http://schemas.microsoft.com/office/drawing/2014/main" id="{AF8931CA-D625-447F-CDB8-4B010829077F}"/>
                    </a:ext>
                  </a:extLst>
                </p14:cNvPr>
                <p14:cNvContentPartPr/>
                <p14:nvPr/>
              </p14:nvContentPartPr>
              <p14:xfrm>
                <a:off x="10376074" y="3439828"/>
                <a:ext cx="78840" cy="91800"/>
              </p14:xfrm>
            </p:contentPart>
          </mc:Choice>
          <mc:Fallback>
            <p:pic>
              <p:nvPicPr>
                <p:cNvPr id="167006" name="Freihand 167005">
                  <a:extLst>
                    <a:ext uri="{FF2B5EF4-FFF2-40B4-BE49-F238E27FC236}">
                      <a16:creationId xmlns:a16="http://schemas.microsoft.com/office/drawing/2014/main" id="{AF8931CA-D625-447F-CDB8-4B010829077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67074" y="3430828"/>
                  <a:ext cx="96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007" name="Freihand 167006">
                  <a:extLst>
                    <a:ext uri="{FF2B5EF4-FFF2-40B4-BE49-F238E27FC236}">
                      <a16:creationId xmlns:a16="http://schemas.microsoft.com/office/drawing/2014/main" id="{51216B3C-999E-5BB5-0168-70C535A7C60A}"/>
                    </a:ext>
                  </a:extLst>
                </p14:cNvPr>
                <p14:cNvContentPartPr/>
                <p14:nvPr/>
              </p14:nvContentPartPr>
              <p14:xfrm>
                <a:off x="10628074" y="3382228"/>
                <a:ext cx="137880" cy="123120"/>
              </p14:xfrm>
            </p:contentPart>
          </mc:Choice>
          <mc:Fallback>
            <p:pic>
              <p:nvPicPr>
                <p:cNvPr id="167007" name="Freihand 167006">
                  <a:extLst>
                    <a:ext uri="{FF2B5EF4-FFF2-40B4-BE49-F238E27FC236}">
                      <a16:creationId xmlns:a16="http://schemas.microsoft.com/office/drawing/2014/main" id="{51216B3C-999E-5BB5-0168-70C535A7C60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19074" y="3373228"/>
                  <a:ext cx="155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008" name="Freihand 167007">
                  <a:extLst>
                    <a:ext uri="{FF2B5EF4-FFF2-40B4-BE49-F238E27FC236}">
                      <a16:creationId xmlns:a16="http://schemas.microsoft.com/office/drawing/2014/main" id="{96822F30-1EA0-050D-5596-11BC103FF73F}"/>
                    </a:ext>
                  </a:extLst>
                </p14:cNvPr>
                <p14:cNvContentPartPr/>
                <p14:nvPr/>
              </p14:nvContentPartPr>
              <p14:xfrm>
                <a:off x="10762354" y="3321748"/>
                <a:ext cx="305640" cy="129600"/>
              </p14:xfrm>
            </p:contentPart>
          </mc:Choice>
          <mc:Fallback>
            <p:pic>
              <p:nvPicPr>
                <p:cNvPr id="167008" name="Freihand 167007">
                  <a:extLst>
                    <a:ext uri="{FF2B5EF4-FFF2-40B4-BE49-F238E27FC236}">
                      <a16:creationId xmlns:a16="http://schemas.microsoft.com/office/drawing/2014/main" id="{96822F30-1EA0-050D-5596-11BC103FF73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53354" y="3312748"/>
                  <a:ext cx="323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009" name="Freihand 167008">
                  <a:extLst>
                    <a:ext uri="{FF2B5EF4-FFF2-40B4-BE49-F238E27FC236}">
                      <a16:creationId xmlns:a16="http://schemas.microsoft.com/office/drawing/2014/main" id="{7B02D49D-7D57-8ED9-3EF3-336CF74A9F93}"/>
                    </a:ext>
                  </a:extLst>
                </p14:cNvPr>
                <p14:cNvContentPartPr/>
                <p14:nvPr/>
              </p14:nvContentPartPr>
              <p14:xfrm>
                <a:off x="11089594" y="3238588"/>
                <a:ext cx="38520" cy="54360"/>
              </p14:xfrm>
            </p:contentPart>
          </mc:Choice>
          <mc:Fallback>
            <p:pic>
              <p:nvPicPr>
                <p:cNvPr id="167009" name="Freihand 167008">
                  <a:extLst>
                    <a:ext uri="{FF2B5EF4-FFF2-40B4-BE49-F238E27FC236}">
                      <a16:creationId xmlns:a16="http://schemas.microsoft.com/office/drawing/2014/main" id="{7B02D49D-7D57-8ED9-3EF3-336CF74A9F9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80954" y="3229588"/>
                  <a:ext cx="56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7010" name="Freihand 167009">
                  <a:extLst>
                    <a:ext uri="{FF2B5EF4-FFF2-40B4-BE49-F238E27FC236}">
                      <a16:creationId xmlns:a16="http://schemas.microsoft.com/office/drawing/2014/main" id="{C976CC91-6194-9F7A-F622-12D810CAD026}"/>
                    </a:ext>
                  </a:extLst>
                </p14:cNvPr>
                <p14:cNvContentPartPr/>
                <p14:nvPr/>
              </p14:nvContentPartPr>
              <p14:xfrm>
                <a:off x="11136034" y="3219508"/>
                <a:ext cx="270720" cy="186120"/>
              </p14:xfrm>
            </p:contentPart>
          </mc:Choice>
          <mc:Fallback>
            <p:pic>
              <p:nvPicPr>
                <p:cNvPr id="167010" name="Freihand 167009">
                  <a:extLst>
                    <a:ext uri="{FF2B5EF4-FFF2-40B4-BE49-F238E27FC236}">
                      <a16:creationId xmlns:a16="http://schemas.microsoft.com/office/drawing/2014/main" id="{C976CC91-6194-9F7A-F622-12D810CAD02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27394" y="3210508"/>
                  <a:ext cx="288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7011" name="Freihand 167010">
                  <a:extLst>
                    <a:ext uri="{FF2B5EF4-FFF2-40B4-BE49-F238E27FC236}">
                      <a16:creationId xmlns:a16="http://schemas.microsoft.com/office/drawing/2014/main" id="{F5A3A261-BABE-103D-DB32-0CFB0EC10177}"/>
                    </a:ext>
                  </a:extLst>
                </p14:cNvPr>
                <p14:cNvContentPartPr/>
                <p14:nvPr/>
              </p14:nvContentPartPr>
              <p14:xfrm>
                <a:off x="11438434" y="3160828"/>
                <a:ext cx="169560" cy="185400"/>
              </p14:xfrm>
            </p:contentPart>
          </mc:Choice>
          <mc:Fallback>
            <p:pic>
              <p:nvPicPr>
                <p:cNvPr id="167011" name="Freihand 167010">
                  <a:extLst>
                    <a:ext uri="{FF2B5EF4-FFF2-40B4-BE49-F238E27FC236}">
                      <a16:creationId xmlns:a16="http://schemas.microsoft.com/office/drawing/2014/main" id="{F5A3A261-BABE-103D-DB32-0CFB0EC1017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29434" y="3152188"/>
                  <a:ext cx="187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7012" name="Freihand 167011">
                  <a:extLst>
                    <a:ext uri="{FF2B5EF4-FFF2-40B4-BE49-F238E27FC236}">
                      <a16:creationId xmlns:a16="http://schemas.microsoft.com/office/drawing/2014/main" id="{572B843F-D179-0270-8A2E-B7BA78AA190E}"/>
                    </a:ext>
                  </a:extLst>
                </p14:cNvPr>
                <p14:cNvContentPartPr/>
                <p14:nvPr/>
              </p14:nvContentPartPr>
              <p14:xfrm>
                <a:off x="11066914" y="3590308"/>
                <a:ext cx="236880" cy="122760"/>
              </p14:xfrm>
            </p:contentPart>
          </mc:Choice>
          <mc:Fallback>
            <p:pic>
              <p:nvPicPr>
                <p:cNvPr id="167012" name="Freihand 167011">
                  <a:extLst>
                    <a:ext uri="{FF2B5EF4-FFF2-40B4-BE49-F238E27FC236}">
                      <a16:creationId xmlns:a16="http://schemas.microsoft.com/office/drawing/2014/main" id="{572B843F-D179-0270-8A2E-B7BA78AA19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058274" y="3581308"/>
                  <a:ext cx="254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013" name="Freihand 167012">
                  <a:extLst>
                    <a:ext uri="{FF2B5EF4-FFF2-40B4-BE49-F238E27FC236}">
                      <a16:creationId xmlns:a16="http://schemas.microsoft.com/office/drawing/2014/main" id="{F493571A-175D-DDF5-09A3-0FDF1F856337}"/>
                    </a:ext>
                  </a:extLst>
                </p14:cNvPr>
                <p14:cNvContentPartPr/>
                <p14:nvPr/>
              </p14:nvContentPartPr>
              <p14:xfrm>
                <a:off x="11214154" y="3575908"/>
                <a:ext cx="159480" cy="269280"/>
              </p14:xfrm>
            </p:contentPart>
          </mc:Choice>
          <mc:Fallback>
            <p:pic>
              <p:nvPicPr>
                <p:cNvPr id="167013" name="Freihand 167012">
                  <a:extLst>
                    <a:ext uri="{FF2B5EF4-FFF2-40B4-BE49-F238E27FC236}">
                      <a16:creationId xmlns:a16="http://schemas.microsoft.com/office/drawing/2014/main" id="{F493571A-175D-DDF5-09A3-0FDF1F85633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05154" y="3566908"/>
                  <a:ext cx="177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014" name="Freihand 167013">
                  <a:extLst>
                    <a:ext uri="{FF2B5EF4-FFF2-40B4-BE49-F238E27FC236}">
                      <a16:creationId xmlns:a16="http://schemas.microsoft.com/office/drawing/2014/main" id="{8538C24F-2F58-B02C-DF47-4334BD03B37D}"/>
                    </a:ext>
                  </a:extLst>
                </p14:cNvPr>
                <p14:cNvContentPartPr/>
                <p14:nvPr/>
              </p14:nvContentPartPr>
              <p14:xfrm>
                <a:off x="11704474" y="3265588"/>
                <a:ext cx="48960" cy="329760"/>
              </p14:xfrm>
            </p:contentPart>
          </mc:Choice>
          <mc:Fallback>
            <p:pic>
              <p:nvPicPr>
                <p:cNvPr id="167014" name="Freihand 167013">
                  <a:extLst>
                    <a:ext uri="{FF2B5EF4-FFF2-40B4-BE49-F238E27FC236}">
                      <a16:creationId xmlns:a16="http://schemas.microsoft.com/office/drawing/2014/main" id="{8538C24F-2F58-B02C-DF47-4334BD03B37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695834" y="3256588"/>
                  <a:ext cx="666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7015" name="Freihand 167014">
                  <a:extLst>
                    <a:ext uri="{FF2B5EF4-FFF2-40B4-BE49-F238E27FC236}">
                      <a16:creationId xmlns:a16="http://schemas.microsoft.com/office/drawing/2014/main" id="{2C9217D7-744B-4C86-4719-493BFD623A3B}"/>
                    </a:ext>
                  </a:extLst>
                </p14:cNvPr>
                <p14:cNvContentPartPr/>
                <p14:nvPr/>
              </p14:nvContentPartPr>
              <p14:xfrm>
                <a:off x="11660914" y="3737188"/>
                <a:ext cx="18720" cy="16920"/>
              </p14:xfrm>
            </p:contentPart>
          </mc:Choice>
          <mc:Fallback>
            <p:pic>
              <p:nvPicPr>
                <p:cNvPr id="167015" name="Freihand 167014">
                  <a:extLst>
                    <a:ext uri="{FF2B5EF4-FFF2-40B4-BE49-F238E27FC236}">
                      <a16:creationId xmlns:a16="http://schemas.microsoft.com/office/drawing/2014/main" id="{2C9217D7-744B-4C86-4719-493BFD623A3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52274" y="3728548"/>
                  <a:ext cx="36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7016" name="Freihand 167015">
                  <a:extLst>
                    <a:ext uri="{FF2B5EF4-FFF2-40B4-BE49-F238E27FC236}">
                      <a16:creationId xmlns:a16="http://schemas.microsoft.com/office/drawing/2014/main" id="{E4A5A5B2-22A6-59E7-8A3A-9860AAAE8192}"/>
                    </a:ext>
                  </a:extLst>
                </p14:cNvPr>
                <p14:cNvContentPartPr/>
                <p14:nvPr/>
              </p14:nvContentPartPr>
              <p14:xfrm>
                <a:off x="10470754" y="3802348"/>
                <a:ext cx="1539000" cy="248040"/>
              </p14:xfrm>
            </p:contentPart>
          </mc:Choice>
          <mc:Fallback>
            <p:pic>
              <p:nvPicPr>
                <p:cNvPr id="167016" name="Freihand 167015">
                  <a:extLst>
                    <a:ext uri="{FF2B5EF4-FFF2-40B4-BE49-F238E27FC236}">
                      <a16:creationId xmlns:a16="http://schemas.microsoft.com/office/drawing/2014/main" id="{E4A5A5B2-22A6-59E7-8A3A-9860AAAE81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62114" y="3793708"/>
                  <a:ext cx="1556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7022" name="Freihand 167021">
                  <a:extLst>
                    <a:ext uri="{FF2B5EF4-FFF2-40B4-BE49-F238E27FC236}">
                      <a16:creationId xmlns:a16="http://schemas.microsoft.com/office/drawing/2014/main" id="{D3454C31-F28D-F471-DDD2-FAD82280AFE5}"/>
                    </a:ext>
                  </a:extLst>
                </p14:cNvPr>
                <p14:cNvContentPartPr/>
                <p14:nvPr/>
              </p14:nvContentPartPr>
              <p14:xfrm>
                <a:off x="841114" y="2778868"/>
                <a:ext cx="242280" cy="500400"/>
              </p14:xfrm>
            </p:contentPart>
          </mc:Choice>
          <mc:Fallback>
            <p:pic>
              <p:nvPicPr>
                <p:cNvPr id="167022" name="Freihand 167021">
                  <a:extLst>
                    <a:ext uri="{FF2B5EF4-FFF2-40B4-BE49-F238E27FC236}">
                      <a16:creationId xmlns:a16="http://schemas.microsoft.com/office/drawing/2014/main" id="{D3454C31-F28D-F471-DDD2-FAD82280AFE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2114" y="2769868"/>
                  <a:ext cx="259920" cy="51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Germany (</a:t>
            </a:r>
            <a:r>
              <a:rPr lang="en-US" sz="2000" dirty="0">
                <a:solidFill>
                  <a:prstClr val="black"/>
                </a:solidFill>
              </a:rPr>
              <a:t>2019</a:t>
            </a:r>
            <a:r>
              <a:rPr lang="en-US" sz="2000">
                <a:solidFill>
                  <a:prstClr val="black"/>
                </a:solidFill>
              </a:rPr>
              <a:t>) savings rate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= 10,9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% </a:t>
            </a:r>
            <a:r>
              <a:rPr lang="en-US" sz="200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br>
              <a:rPr lang="en-US" sz="200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→</a:t>
            </a:r>
            <a:r>
              <a:rPr lang="en-US" sz="200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=89,1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Income Y is divided into consumption and savings (compare the circular flow!)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</a:t>
            </a:r>
            <a:r>
              <a:rPr lang="de-DE" sz="2000">
                <a:solidFill>
                  <a:prstClr val="black"/>
                </a:solidFill>
              </a:rPr>
              <a:t>: If we have1000 additional Euros, then 839,1 Euros are directly spent  for consumption (first derivative of the consumption function!)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What is then the consumption rate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AF76AB5-099D-783E-B734-6773C2D684E9}"/>
                  </a:ext>
                </a:extLst>
              </p14:cNvPr>
              <p14:cNvContentPartPr/>
              <p14:nvPr/>
            </p14:nvContentPartPr>
            <p14:xfrm>
              <a:off x="3360034" y="1028908"/>
              <a:ext cx="1658880" cy="75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AF76AB5-099D-783E-B734-6773C2D684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1394" y="1020268"/>
                <a:ext cx="167652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7B988AE-86CD-4C5E-B606-C6C1B0661BA6}"/>
              </a:ext>
            </a:extLst>
          </p:cNvPr>
          <p:cNvGrpSpPr/>
          <p:nvPr/>
        </p:nvGrpSpPr>
        <p:grpSpPr>
          <a:xfrm>
            <a:off x="1583434" y="572788"/>
            <a:ext cx="3337560" cy="531360"/>
            <a:chOff x="1583434" y="572788"/>
            <a:chExt cx="333756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C6F5DBF-B6CD-A311-47A1-EBEC62DC54C2}"/>
                    </a:ext>
                  </a:extLst>
                </p14:cNvPr>
                <p14:cNvContentPartPr/>
                <p14:nvPr/>
              </p14:nvContentPartPr>
              <p14:xfrm>
                <a:off x="3577474" y="627868"/>
                <a:ext cx="1089360" cy="4748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C6F5DBF-B6CD-A311-47A1-EBEC62DC54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68474" y="618868"/>
                  <a:ext cx="11070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E579243-FEB1-345F-E51D-1DA1F4FB97C6}"/>
                    </a:ext>
                  </a:extLst>
                </p14:cNvPr>
                <p14:cNvContentPartPr/>
                <p14:nvPr/>
              </p14:nvContentPartPr>
              <p14:xfrm>
                <a:off x="1583434" y="995788"/>
                <a:ext cx="785160" cy="62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E579243-FEB1-345F-E51D-1DA1F4FB97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74794" y="986788"/>
                  <a:ext cx="802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73E7F3-FEBD-109C-6DDD-EFC6964D5344}"/>
                    </a:ext>
                  </a:extLst>
                </p14:cNvPr>
                <p14:cNvContentPartPr/>
                <p14:nvPr/>
              </p14:nvContentPartPr>
              <p14:xfrm>
                <a:off x="3595834" y="572788"/>
                <a:ext cx="1325160" cy="531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73E7F3-FEBD-109C-6DDD-EFC6964D53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87194" y="564148"/>
                  <a:ext cx="1342800" cy="54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9D119E-3D60-2B0F-8FD1-48EE1C5C9814}"/>
              </a:ext>
            </a:extLst>
          </p:cNvPr>
          <p:cNvGrpSpPr/>
          <p:nvPr/>
        </p:nvGrpSpPr>
        <p:grpSpPr>
          <a:xfrm>
            <a:off x="842914" y="4087828"/>
            <a:ext cx="1036800" cy="233640"/>
            <a:chOff x="842914" y="4087828"/>
            <a:chExt cx="103680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CC3A67-E59A-D4C2-2DBB-58D1B5F6CE00}"/>
                    </a:ext>
                  </a:extLst>
                </p14:cNvPr>
                <p14:cNvContentPartPr/>
                <p14:nvPr/>
              </p14:nvContentPartPr>
              <p14:xfrm>
                <a:off x="842914" y="4272868"/>
                <a:ext cx="133560" cy="19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CC3A67-E59A-D4C2-2DBB-58D1B5F6CE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3914" y="4263868"/>
                  <a:ext cx="151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5B80EFC-2569-BCEA-1FCE-C53E8689750F}"/>
                    </a:ext>
                  </a:extLst>
                </p14:cNvPr>
                <p14:cNvContentPartPr/>
                <p14:nvPr/>
              </p14:nvContentPartPr>
              <p14:xfrm>
                <a:off x="1216234" y="4253068"/>
                <a:ext cx="166680" cy="48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5B80EFC-2569-BCEA-1FCE-C53E868975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07594" y="4244068"/>
                  <a:ext cx="184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0D1208A-B04A-1FC8-CBED-C27FE1ADDC85}"/>
                    </a:ext>
                  </a:extLst>
                </p14:cNvPr>
                <p14:cNvContentPartPr/>
                <p14:nvPr/>
              </p14:nvContentPartPr>
              <p14:xfrm>
                <a:off x="1601074" y="4087828"/>
                <a:ext cx="278640" cy="233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0D1208A-B04A-1FC8-CBED-C27FE1ADDC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92434" y="4078828"/>
                  <a:ext cx="29628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C5C859C-FB8B-9FAF-D636-D8EBB24C1711}"/>
                  </a:ext>
                </a:extLst>
              </p14:cNvPr>
              <p14:cNvContentPartPr/>
              <p14:nvPr/>
            </p14:nvContentPartPr>
            <p14:xfrm>
              <a:off x="3415474" y="401428"/>
              <a:ext cx="1745640" cy="8568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C5C859C-FB8B-9FAF-D636-D8EBB24C171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06834" y="392428"/>
                <a:ext cx="1763280" cy="87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33B43B2-6531-6E01-DF8B-D4695ED0C390}"/>
                  </a:ext>
                </a:extLst>
              </p14:cNvPr>
              <p14:cNvContentPartPr/>
              <p14:nvPr/>
            </p14:nvContentPartPr>
            <p14:xfrm>
              <a:off x="4434994" y="4199428"/>
              <a:ext cx="689400" cy="507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33B43B2-6531-6E01-DF8B-D4695ED0C3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5994" y="4190788"/>
                <a:ext cx="707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C365740-A39E-5B89-0208-B083C41B7766}"/>
                  </a:ext>
                </a:extLst>
              </p14:cNvPr>
              <p14:cNvContentPartPr/>
              <p14:nvPr/>
            </p14:nvContentPartPr>
            <p14:xfrm>
              <a:off x="2631754" y="4764268"/>
              <a:ext cx="2302920" cy="601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C365740-A39E-5B89-0208-B083C41B77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3114" y="4755628"/>
                <a:ext cx="232056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32C2A31-BA31-BC42-5691-62C31E103951}"/>
              </a:ext>
            </a:extLst>
          </p:cNvPr>
          <p:cNvGrpSpPr/>
          <p:nvPr/>
        </p:nvGrpSpPr>
        <p:grpSpPr>
          <a:xfrm>
            <a:off x="5476834" y="4263868"/>
            <a:ext cx="596160" cy="537120"/>
            <a:chOff x="5476834" y="4263868"/>
            <a:chExt cx="59616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DA49306-B4A6-BB71-27A0-9E85A4085A39}"/>
                    </a:ext>
                  </a:extLst>
                </p14:cNvPr>
                <p14:cNvContentPartPr/>
                <p14:nvPr/>
              </p14:nvContentPartPr>
              <p14:xfrm>
                <a:off x="5637394" y="4572388"/>
                <a:ext cx="77760" cy="228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DA49306-B4A6-BB71-27A0-9E85A4085A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28394" y="4563748"/>
                  <a:ext cx="95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0D6A749-E348-31B1-5414-2649745B5C87}"/>
                    </a:ext>
                  </a:extLst>
                </p14:cNvPr>
                <p14:cNvContentPartPr/>
                <p14:nvPr/>
              </p14:nvContentPartPr>
              <p14:xfrm>
                <a:off x="5476834" y="4668868"/>
                <a:ext cx="596160" cy="56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0D6A749-E348-31B1-5414-2649745B5C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68194" y="4660228"/>
                  <a:ext cx="613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2321C9C-2537-C08A-8628-841446340ED6}"/>
                    </a:ext>
                  </a:extLst>
                </p14:cNvPr>
                <p14:cNvContentPartPr/>
                <p14:nvPr/>
              </p14:nvContentPartPr>
              <p14:xfrm>
                <a:off x="5550634" y="4277188"/>
                <a:ext cx="172800" cy="239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2321C9C-2537-C08A-8628-841446340ED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1994" y="4268188"/>
                  <a:ext cx="190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79CE86-5A8E-C434-500B-9EFBBD179DED}"/>
                    </a:ext>
                  </a:extLst>
                </p14:cNvPr>
                <p14:cNvContentPartPr/>
                <p14:nvPr/>
              </p14:nvContentPartPr>
              <p14:xfrm>
                <a:off x="5745754" y="4263868"/>
                <a:ext cx="154800" cy="240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79CE86-5A8E-C434-500B-9EFBBD179D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37114" y="4254868"/>
                  <a:ext cx="172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C6BE2C0-95AA-37C6-7313-3EA937B6F6A7}"/>
                    </a:ext>
                  </a:extLst>
                </p14:cNvPr>
                <p14:cNvContentPartPr/>
                <p14:nvPr/>
              </p14:nvContentPartPr>
              <p14:xfrm>
                <a:off x="5967514" y="4266388"/>
                <a:ext cx="55440" cy="231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C6BE2C0-95AA-37C6-7313-3EA937B6F6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58874" y="4257748"/>
                  <a:ext cx="7308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D80628A3-4AFF-D8DD-15FB-221E7E8A0DB7}"/>
              </a:ext>
            </a:extLst>
          </p:cNvPr>
          <p:cNvGrpSpPr/>
          <p:nvPr/>
        </p:nvGrpSpPr>
        <p:grpSpPr>
          <a:xfrm>
            <a:off x="1873954" y="5250268"/>
            <a:ext cx="6023520" cy="1517760"/>
            <a:chOff x="1873954" y="5250268"/>
            <a:chExt cx="6023520" cy="15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8151553-5BE2-04DF-471E-69AF292A2074}"/>
                    </a:ext>
                  </a:extLst>
                </p14:cNvPr>
                <p14:cNvContentPartPr/>
                <p14:nvPr/>
              </p14:nvContentPartPr>
              <p14:xfrm>
                <a:off x="2003194" y="5348908"/>
                <a:ext cx="208080" cy="183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8151553-5BE2-04DF-471E-69AF292A207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94554" y="5339908"/>
                  <a:ext cx="225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6694BD-0EC5-6543-3858-A4072B0B95B9}"/>
                    </a:ext>
                  </a:extLst>
                </p14:cNvPr>
                <p14:cNvContentPartPr/>
                <p14:nvPr/>
              </p14:nvContentPartPr>
              <p14:xfrm>
                <a:off x="2261674" y="5258188"/>
                <a:ext cx="84240" cy="213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6694BD-0EC5-6543-3858-A4072B0B95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52674" y="5249188"/>
                  <a:ext cx="101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A883155-956D-D426-B3C4-F47FA9ED5F44}"/>
                    </a:ext>
                  </a:extLst>
                </p14:cNvPr>
                <p14:cNvContentPartPr/>
                <p14:nvPr/>
              </p14:nvContentPartPr>
              <p14:xfrm>
                <a:off x="2411434" y="5253508"/>
                <a:ext cx="276480" cy="296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A883155-956D-D426-B3C4-F47FA9ED5F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02794" y="5244868"/>
                  <a:ext cx="294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AE2025B-6F42-4CB5-878D-947AA4A8DE60}"/>
                    </a:ext>
                  </a:extLst>
                </p14:cNvPr>
                <p14:cNvContentPartPr/>
                <p14:nvPr/>
              </p14:nvContentPartPr>
              <p14:xfrm>
                <a:off x="2897074" y="5398588"/>
                <a:ext cx="205920" cy="18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AE2025B-6F42-4CB5-878D-947AA4A8DE6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88434" y="5389948"/>
                  <a:ext cx="223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A32754A-8F9C-AF71-0AE9-2249E2C6FEE5}"/>
                    </a:ext>
                  </a:extLst>
                </p14:cNvPr>
                <p14:cNvContentPartPr/>
                <p14:nvPr/>
              </p14:nvContentPartPr>
              <p14:xfrm>
                <a:off x="2935594" y="5454388"/>
                <a:ext cx="185400" cy="18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A32754A-8F9C-AF71-0AE9-2249E2C6FE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26954" y="5445388"/>
                  <a:ext cx="20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EC8BA7E-66C4-01B3-7A6A-B3827072967E}"/>
                    </a:ext>
                  </a:extLst>
                </p14:cNvPr>
                <p14:cNvContentPartPr/>
                <p14:nvPr/>
              </p14:nvContentPartPr>
              <p14:xfrm>
                <a:off x="3317194" y="5316868"/>
                <a:ext cx="136080" cy="154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EC8BA7E-66C4-01B3-7A6A-B3827072967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08194" y="5308228"/>
                  <a:ext cx="153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E56E95C-9EFD-E14A-8F3F-14AB577EA557}"/>
                    </a:ext>
                  </a:extLst>
                </p14:cNvPr>
                <p14:cNvContentPartPr/>
                <p14:nvPr/>
              </p14:nvContentPartPr>
              <p14:xfrm>
                <a:off x="3487114" y="5447188"/>
                <a:ext cx="118440" cy="88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E56E95C-9EFD-E14A-8F3F-14AB577EA5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78114" y="5438188"/>
                  <a:ext cx="136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A1E411-61D1-E1E8-4A19-20AAABBDAACF}"/>
                    </a:ext>
                  </a:extLst>
                </p14:cNvPr>
                <p14:cNvContentPartPr/>
                <p14:nvPr/>
              </p14:nvContentPartPr>
              <p14:xfrm>
                <a:off x="3947914" y="5324788"/>
                <a:ext cx="156240" cy="158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A1E411-61D1-E1E8-4A19-20AAABBDAA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39274" y="5315788"/>
                  <a:ext cx="173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6987E7B-7068-2BC8-C481-53EF2172A96F}"/>
                    </a:ext>
                  </a:extLst>
                </p14:cNvPr>
                <p14:cNvContentPartPr/>
                <p14:nvPr/>
              </p14:nvContentPartPr>
              <p14:xfrm>
                <a:off x="4278394" y="5294188"/>
                <a:ext cx="152280" cy="160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6987E7B-7068-2BC8-C481-53EF2172A96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69394" y="5285548"/>
                  <a:ext cx="169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CC14EB1-F88B-1019-376B-0847E6DDC1C7}"/>
                    </a:ext>
                  </a:extLst>
                </p14:cNvPr>
                <p14:cNvContentPartPr/>
                <p14:nvPr/>
              </p14:nvContentPartPr>
              <p14:xfrm>
                <a:off x="4455514" y="5403268"/>
                <a:ext cx="137520" cy="212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CC14EB1-F88B-1019-376B-0847E6DDC1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46514" y="5394628"/>
                  <a:ext cx="155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24C64A7-1F47-49A2-3469-8C106F785615}"/>
                    </a:ext>
                  </a:extLst>
                </p14:cNvPr>
                <p14:cNvContentPartPr/>
                <p14:nvPr/>
              </p14:nvContentPartPr>
              <p14:xfrm>
                <a:off x="4728754" y="5329828"/>
                <a:ext cx="25200" cy="50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24C64A7-1F47-49A2-3469-8C106F78561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20114" y="5320828"/>
                  <a:ext cx="42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BCA067F-EC2C-44C9-7170-F36F3ABB50C4}"/>
                    </a:ext>
                  </a:extLst>
                </p14:cNvPr>
                <p14:cNvContentPartPr/>
                <p14:nvPr/>
              </p14:nvContentPartPr>
              <p14:xfrm>
                <a:off x="4906234" y="5297068"/>
                <a:ext cx="153720" cy="79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BCA067F-EC2C-44C9-7170-F36F3ABB50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97594" y="5288428"/>
                  <a:ext cx="171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7C52585-4FCE-FCF2-CF68-16BB122EB0B6}"/>
                    </a:ext>
                  </a:extLst>
                </p14:cNvPr>
                <p14:cNvContentPartPr/>
                <p14:nvPr/>
              </p14:nvContentPartPr>
              <p14:xfrm>
                <a:off x="4944754" y="5250268"/>
                <a:ext cx="167760" cy="376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7C52585-4FCE-FCF2-CF68-16BB122EB0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36114" y="5241628"/>
                  <a:ext cx="1854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8E61E5F-136B-5D5F-9BA7-09D2007E5DD3}"/>
                    </a:ext>
                  </a:extLst>
                </p14:cNvPr>
                <p14:cNvContentPartPr/>
                <p14:nvPr/>
              </p14:nvContentPartPr>
              <p14:xfrm>
                <a:off x="1873954" y="5815108"/>
                <a:ext cx="133560" cy="42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8E61E5F-136B-5D5F-9BA7-09D2007E5DD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64954" y="5806468"/>
                  <a:ext cx="151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1001FDF-F756-705B-A387-EC2622EA8BBA}"/>
                    </a:ext>
                  </a:extLst>
                </p14:cNvPr>
                <p14:cNvContentPartPr/>
                <p14:nvPr/>
              </p14:nvContentPartPr>
              <p14:xfrm>
                <a:off x="2197234" y="5790268"/>
                <a:ext cx="681480" cy="83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1001FDF-F756-705B-A387-EC2622EA8BB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88594" y="5781628"/>
                  <a:ext cx="699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C71BD22-95C9-17E5-5275-F1B1B6047F3F}"/>
                    </a:ext>
                  </a:extLst>
                </p14:cNvPr>
                <p14:cNvContentPartPr/>
                <p14:nvPr/>
              </p14:nvContentPartPr>
              <p14:xfrm>
                <a:off x="3920914" y="5787748"/>
                <a:ext cx="1619280" cy="59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C71BD22-95C9-17E5-5275-F1B1B6047F3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12274" y="5778748"/>
                  <a:ext cx="1636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C676AD3-9EA3-A3D7-C0BE-488C27C2E0C5}"/>
                    </a:ext>
                  </a:extLst>
                </p14:cNvPr>
                <p14:cNvContentPartPr/>
                <p14:nvPr/>
              </p14:nvContentPartPr>
              <p14:xfrm>
                <a:off x="1937674" y="6173668"/>
                <a:ext cx="115920" cy="227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C676AD3-9EA3-A3D7-C0BE-488C27C2E0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29034" y="6165028"/>
                  <a:ext cx="133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5AC05B7-57D8-2ED1-CA9C-D11A698D57F0}"/>
                    </a:ext>
                  </a:extLst>
                </p14:cNvPr>
                <p14:cNvContentPartPr/>
                <p14:nvPr/>
              </p14:nvContentPartPr>
              <p14:xfrm>
                <a:off x="2179954" y="6115348"/>
                <a:ext cx="81720" cy="277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5AC05B7-57D8-2ED1-CA9C-D11A698D57F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70954" y="6106708"/>
                  <a:ext cx="99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15BD3B5-B9D5-4136-B08E-A45230972F62}"/>
                    </a:ext>
                  </a:extLst>
                </p14:cNvPr>
                <p14:cNvContentPartPr/>
                <p14:nvPr/>
              </p14:nvContentPartPr>
              <p14:xfrm>
                <a:off x="2311354" y="6172228"/>
                <a:ext cx="141840" cy="196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15BD3B5-B9D5-4136-B08E-A45230972F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02354" y="6163588"/>
                  <a:ext cx="159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4C88C62-64F7-A302-95DE-C2A617F49B19}"/>
                    </a:ext>
                  </a:extLst>
                </p14:cNvPr>
                <p14:cNvContentPartPr/>
                <p14:nvPr/>
              </p14:nvContentPartPr>
              <p14:xfrm>
                <a:off x="2314234" y="6119308"/>
                <a:ext cx="302760" cy="289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4C88C62-64F7-A302-95DE-C2A617F49B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05234" y="6110668"/>
                  <a:ext cx="320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7C2C281-E8CE-B34F-87A1-947B403CF43F}"/>
                    </a:ext>
                  </a:extLst>
                </p14:cNvPr>
                <p14:cNvContentPartPr/>
                <p14:nvPr/>
              </p14:nvContentPartPr>
              <p14:xfrm>
                <a:off x="6064714" y="6065308"/>
                <a:ext cx="99360" cy="248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7C2C281-E8CE-B34F-87A1-947B403CF4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56074" y="6056668"/>
                  <a:ext cx="117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38487F2-86D1-176F-B041-D7E106232517}"/>
                    </a:ext>
                  </a:extLst>
                </p14:cNvPr>
                <p14:cNvContentPartPr/>
                <p14:nvPr/>
              </p14:nvContentPartPr>
              <p14:xfrm>
                <a:off x="6196834" y="6124348"/>
                <a:ext cx="121320" cy="153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38487F2-86D1-176F-B041-D7E10623251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87834" y="6115348"/>
                  <a:ext cx="138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5AF087F-582B-B3EB-3807-2B3839D9CF0A}"/>
                    </a:ext>
                  </a:extLst>
                </p14:cNvPr>
                <p14:cNvContentPartPr/>
                <p14:nvPr/>
              </p14:nvContentPartPr>
              <p14:xfrm>
                <a:off x="6384754" y="6091228"/>
                <a:ext cx="118800" cy="187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5AF087F-582B-B3EB-3807-2B3839D9CF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75754" y="6082228"/>
                  <a:ext cx="136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0890503-788C-522C-0661-FC5413976A1D}"/>
                    </a:ext>
                  </a:extLst>
                </p14:cNvPr>
                <p14:cNvContentPartPr/>
                <p14:nvPr/>
              </p14:nvContentPartPr>
              <p14:xfrm>
                <a:off x="6516874" y="5990428"/>
                <a:ext cx="105120" cy="228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0890503-788C-522C-0661-FC5413976A1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08234" y="5981428"/>
                  <a:ext cx="122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BC7286E-1237-E5FC-D56E-62E1F797E103}"/>
                    </a:ext>
                  </a:extLst>
                </p14:cNvPr>
                <p14:cNvContentPartPr/>
                <p14:nvPr/>
              </p14:nvContentPartPr>
              <p14:xfrm>
                <a:off x="6875434" y="5982148"/>
                <a:ext cx="396720" cy="338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BC7286E-1237-E5FC-D56E-62E1F797E1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66794" y="5973508"/>
                  <a:ext cx="4143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C9DA3E2-F8FC-A06B-420D-941E691B54CF}"/>
                    </a:ext>
                  </a:extLst>
                </p14:cNvPr>
                <p14:cNvContentPartPr/>
                <p14:nvPr/>
              </p14:nvContentPartPr>
              <p14:xfrm>
                <a:off x="7322914" y="6095908"/>
                <a:ext cx="93240" cy="106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C9DA3E2-F8FC-A06B-420D-941E691B54C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14274" y="6086908"/>
                  <a:ext cx="110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D6B19C2-199D-A99E-3E30-6F371C8422FC}"/>
                    </a:ext>
                  </a:extLst>
                </p14:cNvPr>
                <p14:cNvContentPartPr/>
                <p14:nvPr/>
              </p14:nvContentPartPr>
              <p14:xfrm>
                <a:off x="7430554" y="5917348"/>
                <a:ext cx="239760" cy="265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D6B19C2-199D-A99E-3E30-6F371C8422F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21914" y="5908348"/>
                  <a:ext cx="257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21D2E99-8A17-9776-E58E-6E9197494259}"/>
                    </a:ext>
                  </a:extLst>
                </p14:cNvPr>
                <p14:cNvContentPartPr/>
                <p14:nvPr/>
              </p14:nvContentPartPr>
              <p14:xfrm>
                <a:off x="7596874" y="5923108"/>
                <a:ext cx="46080" cy="47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21D2E99-8A17-9776-E58E-6E919749425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88234" y="5914468"/>
                  <a:ext cx="63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55D90EE-A2BA-558A-F4F7-3C3618A67A7E}"/>
                    </a:ext>
                  </a:extLst>
                </p14:cNvPr>
                <p14:cNvContentPartPr/>
                <p14:nvPr/>
              </p14:nvContentPartPr>
              <p14:xfrm>
                <a:off x="7705954" y="5986468"/>
                <a:ext cx="191520" cy="117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55D90EE-A2BA-558A-F4F7-3C3618A67A7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96954" y="5977828"/>
                  <a:ext cx="209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482FB5F-C022-9C7C-512D-1B7FC648A594}"/>
                    </a:ext>
                  </a:extLst>
                </p14:cNvPr>
                <p14:cNvContentPartPr/>
                <p14:nvPr/>
              </p14:nvContentPartPr>
              <p14:xfrm>
                <a:off x="2962234" y="6203188"/>
                <a:ext cx="195840" cy="29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482FB5F-C022-9C7C-512D-1B7FC648A59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53594" y="6194188"/>
                  <a:ext cx="21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5643BBA-A808-DB23-677D-61E2CE0E966C}"/>
                    </a:ext>
                  </a:extLst>
                </p14:cNvPr>
                <p14:cNvContentPartPr/>
                <p14:nvPr/>
              </p14:nvContentPartPr>
              <p14:xfrm>
                <a:off x="2942794" y="6321628"/>
                <a:ext cx="185040" cy="31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5643BBA-A808-DB23-677D-61E2CE0E966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34154" y="6312628"/>
                  <a:ext cx="202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C99A7E-D004-6742-DA18-A7F87D44D262}"/>
                    </a:ext>
                  </a:extLst>
                </p14:cNvPr>
                <p14:cNvContentPartPr/>
                <p14:nvPr/>
              </p14:nvContentPartPr>
              <p14:xfrm>
                <a:off x="3445354" y="6113908"/>
                <a:ext cx="162000" cy="213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C99A7E-D004-6742-DA18-A7F87D44D26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36354" y="6105268"/>
                  <a:ext cx="179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25CE4E-58DE-60DA-256E-B7A2E487D862}"/>
                    </a:ext>
                  </a:extLst>
                </p14:cNvPr>
                <p14:cNvContentPartPr/>
                <p14:nvPr/>
              </p14:nvContentPartPr>
              <p14:xfrm>
                <a:off x="3364714" y="6006988"/>
                <a:ext cx="263160" cy="31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25CE4E-58DE-60DA-256E-B7A2E487D86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56074" y="5997988"/>
                  <a:ext cx="280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86C5C24-DF6A-C6CC-FB28-18FB40D1ED71}"/>
                    </a:ext>
                  </a:extLst>
                </p14:cNvPr>
                <p14:cNvContentPartPr/>
                <p14:nvPr/>
              </p14:nvContentPartPr>
              <p14:xfrm>
                <a:off x="4039354" y="6135868"/>
                <a:ext cx="25200" cy="223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86C5C24-DF6A-C6CC-FB28-18FB40D1ED7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30714" y="6126868"/>
                  <a:ext cx="42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AB9F22A-1B41-F839-3D13-BF8C8266D119}"/>
                    </a:ext>
                  </a:extLst>
                </p14:cNvPr>
                <p14:cNvContentPartPr/>
                <p14:nvPr/>
              </p14:nvContentPartPr>
              <p14:xfrm>
                <a:off x="3973834" y="6224428"/>
                <a:ext cx="159120" cy="2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AB9F22A-1B41-F839-3D13-BF8C8266D11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65194" y="6215788"/>
                  <a:ext cx="176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76D5081-1BD2-0127-5E47-32D2ECA910BE}"/>
                    </a:ext>
                  </a:extLst>
                </p14:cNvPr>
                <p14:cNvContentPartPr/>
                <p14:nvPr/>
              </p14:nvContentPartPr>
              <p14:xfrm>
                <a:off x="4329874" y="6093748"/>
                <a:ext cx="153720" cy="232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76D5081-1BD2-0127-5E47-32D2ECA910B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20874" y="6084748"/>
                  <a:ext cx="171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A0E3C9-C021-EBC5-0CCF-1303DAE1B484}"/>
                    </a:ext>
                  </a:extLst>
                </p14:cNvPr>
                <p14:cNvContentPartPr/>
                <p14:nvPr/>
              </p14:nvContentPartPr>
              <p14:xfrm>
                <a:off x="4652794" y="6181228"/>
                <a:ext cx="41760" cy="31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A0E3C9-C021-EBC5-0CCF-1303DAE1B48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44154" y="6172588"/>
                  <a:ext cx="59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8A840C8-03F8-E96D-E309-01E2D7EE3357}"/>
                    </a:ext>
                  </a:extLst>
                </p14:cNvPr>
                <p14:cNvContentPartPr/>
                <p14:nvPr/>
              </p14:nvContentPartPr>
              <p14:xfrm>
                <a:off x="4890394" y="6076828"/>
                <a:ext cx="87840" cy="194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8A840C8-03F8-E96D-E309-01E2D7EE335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81754" y="6068188"/>
                  <a:ext cx="105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6E6A0A-73EF-4B42-D919-C0DA966BFA82}"/>
                    </a:ext>
                  </a:extLst>
                </p14:cNvPr>
                <p14:cNvContentPartPr/>
                <p14:nvPr/>
              </p14:nvContentPartPr>
              <p14:xfrm>
                <a:off x="4783834" y="6051988"/>
                <a:ext cx="296280" cy="218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6E6A0A-73EF-4B42-D919-C0DA966BFA8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75194" y="6043348"/>
                  <a:ext cx="313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7B4C9F2-7010-566F-AB2B-89FECE751D4D}"/>
                    </a:ext>
                  </a:extLst>
                </p14:cNvPr>
                <p14:cNvContentPartPr/>
                <p14:nvPr/>
              </p14:nvContentPartPr>
              <p14:xfrm>
                <a:off x="5419594" y="6090148"/>
                <a:ext cx="332280" cy="105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7B4C9F2-7010-566F-AB2B-89FECE751D4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10594" y="6081508"/>
                  <a:ext cx="349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1399CFB-58CB-6B78-046A-23BCD94D4873}"/>
                    </a:ext>
                  </a:extLst>
                </p14:cNvPr>
                <p14:cNvContentPartPr/>
                <p14:nvPr/>
              </p14:nvContentPartPr>
              <p14:xfrm>
                <a:off x="5265874" y="5963428"/>
                <a:ext cx="336240" cy="293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1399CFB-58CB-6B78-046A-23BCD94D487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57234" y="5954788"/>
                  <a:ext cx="353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3AD8ED0-EDFE-26C5-145A-04D2AE3531F6}"/>
                    </a:ext>
                  </a:extLst>
                </p14:cNvPr>
                <p14:cNvContentPartPr/>
                <p14:nvPr/>
              </p14:nvContentPartPr>
              <p14:xfrm>
                <a:off x="3540754" y="6434308"/>
                <a:ext cx="100440" cy="196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3AD8ED0-EDFE-26C5-145A-04D2AE3531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31754" y="6425668"/>
                  <a:ext cx="118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ED07F27-3C4F-2C24-BF0A-EB37B890C247}"/>
                    </a:ext>
                  </a:extLst>
                </p14:cNvPr>
                <p14:cNvContentPartPr/>
                <p14:nvPr/>
              </p14:nvContentPartPr>
              <p14:xfrm>
                <a:off x="3454354" y="6364468"/>
                <a:ext cx="166680" cy="134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ED07F27-3C4F-2C24-BF0A-EB37B890C24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45354" y="6355468"/>
                  <a:ext cx="184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7DF565D-7C54-8804-3F69-4CF62644500E}"/>
                    </a:ext>
                  </a:extLst>
                </p14:cNvPr>
                <p14:cNvContentPartPr/>
                <p14:nvPr/>
              </p14:nvContentPartPr>
              <p14:xfrm>
                <a:off x="3754234" y="6532948"/>
                <a:ext cx="183240" cy="235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7DF565D-7C54-8804-3F69-4CF62644500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45234" y="6524308"/>
                  <a:ext cx="200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0611A79-2F76-7267-E7C0-7373A4F2BDBC}"/>
                    </a:ext>
                  </a:extLst>
                </p14:cNvPr>
                <p14:cNvContentPartPr/>
                <p14:nvPr/>
              </p14:nvContentPartPr>
              <p14:xfrm>
                <a:off x="3871234" y="6556708"/>
                <a:ext cx="63000" cy="26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0611A79-2F76-7267-E7C0-7373A4F2BDB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62594" y="6548068"/>
                  <a:ext cx="80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A2B259B-18BF-49A4-61F8-330E0A6320AB}"/>
                    </a:ext>
                  </a:extLst>
                </p14:cNvPr>
                <p14:cNvContentPartPr/>
                <p14:nvPr/>
              </p14:nvContentPartPr>
              <p14:xfrm>
                <a:off x="3950434" y="6575068"/>
                <a:ext cx="142920" cy="120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A2B259B-18BF-49A4-61F8-330E0A6320A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41434" y="6566068"/>
                  <a:ext cx="160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6BDA370-B902-E2E8-9EFA-0A81BDB876C8}"/>
                    </a:ext>
                  </a:extLst>
                </p14:cNvPr>
                <p14:cNvContentPartPr/>
                <p14:nvPr/>
              </p14:nvContentPartPr>
              <p14:xfrm>
                <a:off x="4106674" y="6559228"/>
                <a:ext cx="106560" cy="127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6BDA370-B902-E2E8-9EFA-0A81BDB876C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98034" y="6550588"/>
                  <a:ext cx="124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ECFEE1E-D4A7-DC70-4E4C-5B0DCDC29105}"/>
                    </a:ext>
                  </a:extLst>
                </p14:cNvPr>
                <p14:cNvContentPartPr/>
                <p14:nvPr/>
              </p14:nvContentPartPr>
              <p14:xfrm>
                <a:off x="4215394" y="6495868"/>
                <a:ext cx="124200" cy="177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ECFEE1E-D4A7-DC70-4E4C-5B0DCDC2910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06754" y="6486868"/>
                  <a:ext cx="141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BE00DC4-D639-52D7-A299-7D9CF0D2D77B}"/>
                    </a:ext>
                  </a:extLst>
                </p14:cNvPr>
                <p14:cNvContentPartPr/>
                <p14:nvPr/>
              </p14:nvContentPartPr>
              <p14:xfrm>
                <a:off x="4509874" y="6559228"/>
                <a:ext cx="108000" cy="144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BE00DC4-D639-52D7-A299-7D9CF0D2D77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00874" y="6550228"/>
                  <a:ext cx="125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C5290F-73CD-F498-1736-5A9D348ABA76}"/>
                    </a:ext>
                  </a:extLst>
                </p14:cNvPr>
                <p14:cNvContentPartPr/>
                <p14:nvPr/>
              </p14:nvContentPartPr>
              <p14:xfrm>
                <a:off x="4648834" y="6556708"/>
                <a:ext cx="91800" cy="109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C5290F-73CD-F498-1736-5A9D348ABA7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39834" y="6548068"/>
                  <a:ext cx="109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BF596D8-9E4C-0D04-7F24-4F32126D5124}"/>
                    </a:ext>
                  </a:extLst>
                </p14:cNvPr>
                <p14:cNvContentPartPr/>
                <p14:nvPr/>
              </p14:nvContentPartPr>
              <p14:xfrm>
                <a:off x="4762234" y="6437908"/>
                <a:ext cx="165960" cy="226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BF596D8-9E4C-0D04-7F24-4F32126D512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53234" y="6428908"/>
                  <a:ext cx="183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188AF97-32CB-5373-6DDB-ECD5708386D8}"/>
                    </a:ext>
                  </a:extLst>
                </p14:cNvPr>
                <p14:cNvContentPartPr/>
                <p14:nvPr/>
              </p14:nvContentPartPr>
              <p14:xfrm>
                <a:off x="4965994" y="6491908"/>
                <a:ext cx="106200" cy="148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188AF97-32CB-5373-6DDB-ECD5708386D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57354" y="6482908"/>
                  <a:ext cx="123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0677060-0B44-5D25-4077-2C8CF50C1A0A}"/>
                    </a:ext>
                  </a:extLst>
                </p14:cNvPr>
                <p14:cNvContentPartPr/>
                <p14:nvPr/>
              </p14:nvContentPartPr>
              <p14:xfrm>
                <a:off x="4432114" y="6262228"/>
                <a:ext cx="764280" cy="120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0677060-0B44-5D25-4077-2C8CF50C1A0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23114" y="6253228"/>
                  <a:ext cx="781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14B81A5-6F0A-9D22-59A9-5E65811307B8}"/>
                    </a:ext>
                  </a:extLst>
                </p14:cNvPr>
                <p14:cNvContentPartPr/>
                <p14:nvPr/>
              </p14:nvContentPartPr>
              <p14:xfrm>
                <a:off x="5090194" y="6407668"/>
                <a:ext cx="493200" cy="203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14B81A5-6F0A-9D22-59A9-5E65811307B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81554" y="6398668"/>
                  <a:ext cx="510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D0E1CAA-A606-6360-5E72-562F47B8849F}"/>
                    </a:ext>
                  </a:extLst>
                </p14:cNvPr>
                <p14:cNvContentPartPr/>
                <p14:nvPr/>
              </p14:nvContentPartPr>
              <p14:xfrm>
                <a:off x="5110354" y="6342148"/>
                <a:ext cx="155520" cy="151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D0E1CAA-A606-6360-5E72-562F47B8849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01714" y="6333508"/>
                  <a:ext cx="173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1B89D73-CAC9-3BD7-357F-D27B814669F3}"/>
                    </a:ext>
                  </a:extLst>
                </p14:cNvPr>
                <p14:cNvContentPartPr/>
                <p14:nvPr/>
              </p14:nvContentPartPr>
              <p14:xfrm>
                <a:off x="5708674" y="6562828"/>
                <a:ext cx="211320" cy="141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1B89D73-CAC9-3BD7-357F-D27B814669F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99674" y="6553828"/>
                  <a:ext cx="228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1DDA80B-B5B8-BCCA-E040-E89E1F242223}"/>
                    </a:ext>
                  </a:extLst>
                </p14:cNvPr>
                <p14:cNvContentPartPr/>
                <p14:nvPr/>
              </p14:nvContentPartPr>
              <p14:xfrm>
                <a:off x="5957434" y="6519988"/>
                <a:ext cx="263520" cy="147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1DDA80B-B5B8-BCCA-E040-E89E1F24222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48434" y="6510988"/>
                  <a:ext cx="281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3B47EF6-898B-3C99-FE6A-DC2BE187A8EB}"/>
                    </a:ext>
                  </a:extLst>
                </p14:cNvPr>
                <p14:cNvContentPartPr/>
                <p14:nvPr/>
              </p14:nvContentPartPr>
              <p14:xfrm>
                <a:off x="6183514" y="6450508"/>
                <a:ext cx="201960" cy="1630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3B47EF6-898B-3C99-FE6A-DC2BE187A8E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74874" y="6441868"/>
                  <a:ext cx="219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648332E-9C2E-C134-793D-6E9179962799}"/>
                    </a:ext>
                  </a:extLst>
                </p14:cNvPr>
                <p14:cNvContentPartPr/>
                <p14:nvPr/>
              </p14:nvContentPartPr>
              <p14:xfrm>
                <a:off x="6419314" y="6398668"/>
                <a:ext cx="159840" cy="201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648332E-9C2E-C134-793D-6E917996279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10314" y="6390028"/>
                  <a:ext cx="177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43B2225-908E-CEB1-9705-D61CEF23D4D2}"/>
                    </a:ext>
                  </a:extLst>
                </p14:cNvPr>
                <p14:cNvContentPartPr/>
                <p14:nvPr/>
              </p14:nvContentPartPr>
              <p14:xfrm>
                <a:off x="6597514" y="6411268"/>
                <a:ext cx="40680" cy="181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43B2225-908E-CEB1-9705-D61CEF23D4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88514" y="6402628"/>
                  <a:ext cx="58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9C1BC50-768E-802B-A8D4-E3A7A43C9D13}"/>
                    </a:ext>
                  </a:extLst>
                </p14:cNvPr>
                <p14:cNvContentPartPr/>
                <p14:nvPr/>
              </p14:nvContentPartPr>
              <p14:xfrm>
                <a:off x="6668074" y="6463108"/>
                <a:ext cx="90720" cy="120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9C1BC50-768E-802B-A8D4-E3A7A43C9D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59074" y="6454108"/>
                  <a:ext cx="108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368DD9C-7F3D-1689-918A-AE6AA34E2D48}"/>
                    </a:ext>
                  </a:extLst>
                </p14:cNvPr>
                <p14:cNvContentPartPr/>
                <p14:nvPr/>
              </p14:nvContentPartPr>
              <p14:xfrm>
                <a:off x="6942034" y="6454828"/>
                <a:ext cx="271440" cy="165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368DD9C-7F3D-1689-918A-AE6AA34E2D4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33034" y="6445828"/>
                  <a:ext cx="289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627E0D0-6A04-D8E4-839F-C1121DEFBE6E}"/>
                    </a:ext>
                  </a:extLst>
                </p14:cNvPr>
                <p14:cNvContentPartPr/>
                <p14:nvPr/>
              </p14:nvContentPartPr>
              <p14:xfrm>
                <a:off x="7277554" y="6422788"/>
                <a:ext cx="126360" cy="169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627E0D0-6A04-D8E4-839F-C1121DEFBE6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68554" y="6414148"/>
                  <a:ext cx="144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353CEB0-8F3C-F72A-0871-77E71B8E3C05}"/>
                    </a:ext>
                  </a:extLst>
                </p14:cNvPr>
                <p14:cNvContentPartPr/>
                <p14:nvPr/>
              </p14:nvContentPartPr>
              <p14:xfrm>
                <a:off x="7368994" y="6328108"/>
                <a:ext cx="167400" cy="1875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353CEB0-8F3C-F72A-0871-77E71B8E3C0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59994" y="6319468"/>
                  <a:ext cx="185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CBA294F-2861-672C-3C2C-DD8A241E675A}"/>
                    </a:ext>
                  </a:extLst>
                </p14:cNvPr>
                <p14:cNvContentPartPr/>
                <p14:nvPr/>
              </p14:nvContentPartPr>
              <p14:xfrm>
                <a:off x="3477754" y="5742388"/>
                <a:ext cx="7560" cy="172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CBA294F-2861-672C-3C2C-DD8A241E675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69114" y="5733748"/>
                  <a:ext cx="25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590D201-3E06-77B0-FB09-A53AAE537466}"/>
                    </a:ext>
                  </a:extLst>
                </p14:cNvPr>
                <p14:cNvContentPartPr/>
                <p14:nvPr/>
              </p14:nvContentPartPr>
              <p14:xfrm>
                <a:off x="3433474" y="5804308"/>
                <a:ext cx="84960" cy="2005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590D201-3E06-77B0-FB09-A53AAE53746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24834" y="5795308"/>
                  <a:ext cx="102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31319CA-0CBE-44C0-82ED-A59D1AFFEF2F}"/>
                    </a:ext>
                  </a:extLst>
                </p14:cNvPr>
                <p14:cNvContentPartPr/>
                <p14:nvPr/>
              </p14:nvContentPartPr>
              <p14:xfrm>
                <a:off x="3402514" y="5639068"/>
                <a:ext cx="99720" cy="85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31319CA-0CBE-44C0-82ED-A59D1AFFEF2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93514" y="5630428"/>
                  <a:ext cx="117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1F9D16A-712B-C38A-3D7A-079EDC92825B}"/>
                    </a:ext>
                  </a:extLst>
                </p14:cNvPr>
                <p14:cNvContentPartPr/>
                <p14:nvPr/>
              </p14:nvContentPartPr>
              <p14:xfrm>
                <a:off x="4441834" y="5734108"/>
                <a:ext cx="16200" cy="241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1F9D16A-712B-C38A-3D7A-079EDC92825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32834" y="5725468"/>
                  <a:ext cx="33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04248CA-8151-2281-82D6-1574B65CCD3D}"/>
                    </a:ext>
                  </a:extLst>
                </p14:cNvPr>
                <p14:cNvContentPartPr/>
                <p14:nvPr/>
              </p14:nvContentPartPr>
              <p14:xfrm>
                <a:off x="4384234" y="5894668"/>
                <a:ext cx="111240" cy="149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04248CA-8151-2281-82D6-1574B65CCD3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75594" y="5885668"/>
                  <a:ext cx="128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52AA80B-EDF6-7ABE-5EE7-11DB0AC3DDF0}"/>
                    </a:ext>
                  </a:extLst>
                </p14:cNvPr>
                <p14:cNvContentPartPr/>
                <p14:nvPr/>
              </p14:nvContentPartPr>
              <p14:xfrm>
                <a:off x="4369114" y="5639788"/>
                <a:ext cx="103320" cy="1080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52AA80B-EDF6-7ABE-5EE7-11DB0AC3DDF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60114" y="5631148"/>
                  <a:ext cx="120960" cy="12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610010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Autonomous consumption</a:t>
            </a:r>
          </a:p>
          <a:p>
            <a:r>
              <a:rPr lang="de-DE" sz="1600">
                <a:solidFill>
                  <a:srgbClr val="000000"/>
                </a:solidFill>
              </a:rPr>
              <a:t>C</a:t>
            </a:r>
            <a:r>
              <a:rPr lang="de-DE" sz="1600" baseline="-2500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17532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188533" y="549060"/>
            <a:ext cx="222916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33136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+ 0,891€ Consumption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 corresponds to savings of 0,109€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€ Income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Y=100+0,838Y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87C4951-73BE-8A6E-BE52-7B4EEE5F385E}"/>
                  </a:ext>
                </a:extLst>
              </p14:cNvPr>
              <p14:cNvContentPartPr/>
              <p14:nvPr/>
            </p14:nvContentPartPr>
            <p14:xfrm>
              <a:off x="3556954" y="787348"/>
              <a:ext cx="3873240" cy="2699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87C4951-73BE-8A6E-BE52-7B4EEE5F38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954" y="778708"/>
                <a:ext cx="3890880" cy="27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0C26B1E-2B52-BC7A-6C21-A6B75D65D576}"/>
              </a:ext>
            </a:extLst>
          </p:cNvPr>
          <p:cNvGrpSpPr/>
          <p:nvPr/>
        </p:nvGrpSpPr>
        <p:grpSpPr>
          <a:xfrm>
            <a:off x="9698554" y="576028"/>
            <a:ext cx="278280" cy="286560"/>
            <a:chOff x="9698554" y="576028"/>
            <a:chExt cx="27828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4511E01-5E96-58F1-1E34-3B926E18DEFD}"/>
                    </a:ext>
                  </a:extLst>
                </p14:cNvPr>
                <p14:cNvContentPartPr/>
                <p14:nvPr/>
              </p14:nvContentPartPr>
              <p14:xfrm>
                <a:off x="9746794" y="608788"/>
                <a:ext cx="53640" cy="99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4511E01-5E96-58F1-1E34-3B926E18DE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37794" y="599788"/>
                  <a:ext cx="71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10CD840-0A06-D0EE-3BD7-0B3BD57FDDCD}"/>
                    </a:ext>
                  </a:extLst>
                </p14:cNvPr>
                <p14:cNvContentPartPr/>
                <p14:nvPr/>
              </p14:nvContentPartPr>
              <p14:xfrm>
                <a:off x="9698554" y="600868"/>
                <a:ext cx="116640" cy="254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10CD840-0A06-D0EE-3BD7-0B3BD57FDDC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89914" y="592228"/>
                  <a:ext cx="134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2270162-8A5E-FEF0-1631-322AB19456EC}"/>
                    </a:ext>
                  </a:extLst>
                </p14:cNvPr>
                <p14:cNvContentPartPr/>
                <p14:nvPr/>
              </p14:nvContentPartPr>
              <p14:xfrm>
                <a:off x="9836794" y="576028"/>
                <a:ext cx="140040" cy="286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2270162-8A5E-FEF0-1631-322AB19456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27794" y="567028"/>
                  <a:ext cx="15768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F000F4E-DC6F-88A3-2A7E-A8E0B2C59397}"/>
                  </a:ext>
                </a:extLst>
              </p14:cNvPr>
              <p14:cNvContentPartPr/>
              <p14:nvPr/>
            </p14:nvContentPartPr>
            <p14:xfrm>
              <a:off x="122914" y="4485628"/>
              <a:ext cx="630360" cy="651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F000F4E-DC6F-88A3-2A7E-A8E0B2C593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274" y="4476628"/>
                <a:ext cx="64800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CB28543-91EC-950B-B5B0-484826D5CB01}"/>
              </a:ext>
            </a:extLst>
          </p:cNvPr>
          <p:cNvGrpSpPr/>
          <p:nvPr/>
        </p:nvGrpSpPr>
        <p:grpSpPr>
          <a:xfrm>
            <a:off x="3509794" y="2060308"/>
            <a:ext cx="2306880" cy="2797200"/>
            <a:chOff x="3509794" y="2060308"/>
            <a:chExt cx="2306880" cy="27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DC87FAF-5943-3AF2-1D20-6B11E62B7B27}"/>
                    </a:ext>
                  </a:extLst>
                </p14:cNvPr>
                <p14:cNvContentPartPr/>
                <p14:nvPr/>
              </p14:nvContentPartPr>
              <p14:xfrm>
                <a:off x="3509794" y="3477268"/>
                <a:ext cx="60480" cy="1380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DC87FAF-5943-3AF2-1D20-6B11E62B7B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01154" y="3468628"/>
                  <a:ext cx="78120" cy="13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B89AD54-2CB2-8F57-EC24-0585BFB7E1F2}"/>
                    </a:ext>
                  </a:extLst>
                </p14:cNvPr>
                <p14:cNvContentPartPr/>
                <p14:nvPr/>
              </p14:nvContentPartPr>
              <p14:xfrm>
                <a:off x="4478914" y="2817388"/>
                <a:ext cx="1327320" cy="87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B89AD54-2CB2-8F57-EC24-0585BFB7E1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70274" y="2808388"/>
                  <a:ext cx="1344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15A9131-7D5A-A35F-16B4-DA8A9F90833B}"/>
                    </a:ext>
                  </a:extLst>
                </p14:cNvPr>
                <p14:cNvContentPartPr/>
                <p14:nvPr/>
              </p14:nvContentPartPr>
              <p14:xfrm>
                <a:off x="5787514" y="2060308"/>
                <a:ext cx="29160" cy="814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15A9131-7D5A-A35F-16B4-DA8A9F9083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78514" y="2051668"/>
                  <a:ext cx="46800" cy="83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21FD51A-A82D-946E-13CB-50DD1ABCDA99}"/>
              </a:ext>
            </a:extLst>
          </p:cNvPr>
          <p:cNvGrpSpPr/>
          <p:nvPr/>
        </p:nvGrpSpPr>
        <p:grpSpPr>
          <a:xfrm>
            <a:off x="9348634" y="2044828"/>
            <a:ext cx="2011320" cy="864720"/>
            <a:chOff x="9348634" y="2044828"/>
            <a:chExt cx="2011320" cy="8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0816B0-6C77-062E-5AA7-0FA4E5018C22}"/>
                    </a:ext>
                  </a:extLst>
                </p14:cNvPr>
                <p14:cNvContentPartPr/>
                <p14:nvPr/>
              </p14:nvContentPartPr>
              <p14:xfrm>
                <a:off x="9348634" y="2299348"/>
                <a:ext cx="163080" cy="195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0816B0-6C77-062E-5AA7-0FA4E5018C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39634" y="2290348"/>
                  <a:ext cx="180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C6E6814-23EF-10FE-125E-906E0B254A55}"/>
                    </a:ext>
                  </a:extLst>
                </p14:cNvPr>
                <p14:cNvContentPartPr/>
                <p14:nvPr/>
              </p14:nvContentPartPr>
              <p14:xfrm>
                <a:off x="9612514" y="2051668"/>
                <a:ext cx="105840" cy="384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C6E6814-23EF-10FE-125E-906E0B254A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03874" y="2043028"/>
                  <a:ext cx="1234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1CAFDD9-0310-13E4-1BFA-7C3264D920A3}"/>
                    </a:ext>
                  </a:extLst>
                </p14:cNvPr>
                <p14:cNvContentPartPr/>
                <p14:nvPr/>
              </p14:nvContentPartPr>
              <p14:xfrm>
                <a:off x="9707554" y="2272708"/>
                <a:ext cx="106560" cy="156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1CAFDD9-0310-13E4-1BFA-7C3264D920A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98554" y="2263708"/>
                  <a:ext cx="124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E9D72B8-DB74-9D98-F0FA-743F268D0E79}"/>
                    </a:ext>
                  </a:extLst>
                </p14:cNvPr>
                <p14:cNvContentPartPr/>
                <p14:nvPr/>
              </p14:nvContentPartPr>
              <p14:xfrm>
                <a:off x="9827794" y="2274148"/>
                <a:ext cx="154800" cy="263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E9D72B8-DB74-9D98-F0FA-743F268D0E7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18794" y="2265508"/>
                  <a:ext cx="172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3818BE8-FE1C-6918-BB60-09757DF2F67B}"/>
                    </a:ext>
                  </a:extLst>
                </p14:cNvPr>
                <p14:cNvContentPartPr/>
                <p14:nvPr/>
              </p14:nvContentPartPr>
              <p14:xfrm>
                <a:off x="10091314" y="2242828"/>
                <a:ext cx="150120" cy="114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3818BE8-FE1C-6918-BB60-09757DF2F6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82314" y="2233828"/>
                  <a:ext cx="167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18F57C3-3B4F-A0FC-AE5A-BB8A77ED2A65}"/>
                    </a:ext>
                  </a:extLst>
                </p14:cNvPr>
                <p14:cNvContentPartPr/>
                <p14:nvPr/>
              </p14:nvContentPartPr>
              <p14:xfrm>
                <a:off x="10509634" y="2044828"/>
                <a:ext cx="405000" cy="418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18F57C3-3B4F-A0FC-AE5A-BB8A77ED2A6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00994" y="2035828"/>
                  <a:ext cx="4226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2EF0AC6-3EF0-1592-C360-4F1A97BC015F}"/>
                    </a:ext>
                  </a:extLst>
                </p14:cNvPr>
                <p14:cNvContentPartPr/>
                <p14:nvPr/>
              </p14:nvContentPartPr>
              <p14:xfrm>
                <a:off x="9693514" y="2739988"/>
                <a:ext cx="140760" cy="118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2EF0AC6-3EF0-1592-C360-4F1A97BC01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84514" y="2730988"/>
                  <a:ext cx="158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CE25DD4-11F4-DF8F-23D6-EFB16842CA14}"/>
                    </a:ext>
                  </a:extLst>
                </p14:cNvPr>
                <p14:cNvContentPartPr/>
                <p14:nvPr/>
              </p14:nvContentPartPr>
              <p14:xfrm>
                <a:off x="9890794" y="2718748"/>
                <a:ext cx="302040" cy="70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CE25DD4-11F4-DF8F-23D6-EFB16842CA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81794" y="2709748"/>
                  <a:ext cx="319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DE823D4-D8A3-7430-79EE-CF05BA085C09}"/>
                    </a:ext>
                  </a:extLst>
                </p14:cNvPr>
                <p14:cNvContentPartPr/>
                <p14:nvPr/>
              </p14:nvContentPartPr>
              <p14:xfrm>
                <a:off x="10220194" y="2673388"/>
                <a:ext cx="81000" cy="126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DE823D4-D8A3-7430-79EE-CF05BA085C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11554" y="2664388"/>
                  <a:ext cx="98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5D9374D-6387-8B17-008F-5CBFF7A52304}"/>
                    </a:ext>
                  </a:extLst>
                </p14:cNvPr>
                <p14:cNvContentPartPr/>
                <p14:nvPr/>
              </p14:nvContentPartPr>
              <p14:xfrm>
                <a:off x="10360594" y="2699668"/>
                <a:ext cx="263160" cy="68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5D9374D-6387-8B17-008F-5CBFF7A523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51594" y="2691028"/>
                  <a:ext cx="280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A6E305D-0368-BD05-0CF9-211AE12777EF}"/>
                    </a:ext>
                  </a:extLst>
                </p14:cNvPr>
                <p14:cNvContentPartPr/>
                <p14:nvPr/>
              </p14:nvContentPartPr>
              <p14:xfrm>
                <a:off x="10652194" y="2663308"/>
                <a:ext cx="134280" cy="246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A6E305D-0368-BD05-0CF9-211AE12777E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43554" y="2654668"/>
                  <a:ext cx="151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6AAFE30-242F-1AA1-A3EF-22741F4BE47D}"/>
                    </a:ext>
                  </a:extLst>
                </p14:cNvPr>
                <p14:cNvContentPartPr/>
                <p14:nvPr/>
              </p14:nvContentPartPr>
              <p14:xfrm>
                <a:off x="10858834" y="2516788"/>
                <a:ext cx="180000" cy="207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6AAFE30-242F-1AA1-A3EF-22741F4BE4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49834" y="2507788"/>
                  <a:ext cx="197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95DB99F-C434-DD86-88D6-85AD1F5E2583}"/>
                    </a:ext>
                  </a:extLst>
                </p14:cNvPr>
                <p14:cNvContentPartPr/>
                <p14:nvPr/>
              </p14:nvContentPartPr>
              <p14:xfrm>
                <a:off x="11047114" y="2502028"/>
                <a:ext cx="312840" cy="187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95DB99F-C434-DD86-88D6-85AD1F5E258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38474" y="2493028"/>
                  <a:ext cx="3304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415851D-4D1A-2666-B2DE-AF54A2EAA955}"/>
              </a:ext>
            </a:extLst>
          </p:cNvPr>
          <p:cNvGrpSpPr/>
          <p:nvPr/>
        </p:nvGrpSpPr>
        <p:grpSpPr>
          <a:xfrm>
            <a:off x="9785674" y="3016108"/>
            <a:ext cx="1548360" cy="384120"/>
            <a:chOff x="9785674" y="3016108"/>
            <a:chExt cx="154836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E8AF214-8955-C1A9-47EB-E85D82F9331B}"/>
                    </a:ext>
                  </a:extLst>
                </p14:cNvPr>
                <p14:cNvContentPartPr/>
                <p14:nvPr/>
              </p14:nvContentPartPr>
              <p14:xfrm>
                <a:off x="9785674" y="3255148"/>
                <a:ext cx="295200" cy="10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E8AF214-8955-C1A9-47EB-E85D82F933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77034" y="3246148"/>
                  <a:ext cx="312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59AB1FA-8625-C209-7426-888DCA66AE67}"/>
                    </a:ext>
                  </a:extLst>
                </p14:cNvPr>
                <p14:cNvContentPartPr/>
                <p14:nvPr/>
              </p14:nvContentPartPr>
              <p14:xfrm>
                <a:off x="9810514" y="3296548"/>
                <a:ext cx="276480" cy="26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59AB1FA-8625-C209-7426-888DCA66AE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01874" y="3287548"/>
                  <a:ext cx="294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79F8C4D-9519-21AC-922B-C43433860AF0}"/>
                    </a:ext>
                  </a:extLst>
                </p14:cNvPr>
                <p14:cNvContentPartPr/>
                <p14:nvPr/>
              </p14:nvContentPartPr>
              <p14:xfrm>
                <a:off x="10264474" y="3110428"/>
                <a:ext cx="237960" cy="289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79F8C4D-9519-21AC-922B-C43433860A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55834" y="3101788"/>
                  <a:ext cx="255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56E80DC-1EE0-55A9-8CC6-B2C4E59D0EF5}"/>
                    </a:ext>
                  </a:extLst>
                </p14:cNvPr>
                <p14:cNvContentPartPr/>
                <p14:nvPr/>
              </p14:nvContentPartPr>
              <p14:xfrm>
                <a:off x="10573714" y="3017548"/>
                <a:ext cx="263520" cy="222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56E80DC-1EE0-55A9-8CC6-B2C4E59D0EF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64714" y="3008908"/>
                  <a:ext cx="281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96A70FE-78F8-7F1E-DF68-CBC3F17B29D0}"/>
                    </a:ext>
                  </a:extLst>
                </p14:cNvPr>
                <p14:cNvContentPartPr/>
                <p14:nvPr/>
              </p14:nvContentPartPr>
              <p14:xfrm>
                <a:off x="10870714" y="3032308"/>
                <a:ext cx="177120" cy="242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96A70FE-78F8-7F1E-DF68-CBC3F17B29D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61714" y="3023308"/>
                  <a:ext cx="194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78C2BB8-C719-2132-0F45-EF6CF175F539}"/>
                    </a:ext>
                  </a:extLst>
                </p14:cNvPr>
                <p14:cNvContentPartPr/>
                <p14:nvPr/>
              </p14:nvContentPartPr>
              <p14:xfrm>
                <a:off x="11117674" y="3016108"/>
                <a:ext cx="216360" cy="233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78C2BB8-C719-2132-0F45-EF6CF175F5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09034" y="3007468"/>
                  <a:ext cx="234000" cy="25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Cross</a:t>
            </a:r>
            <a:endParaRPr lang="de-DE" sz="2903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425961" y="1346970"/>
            <a:ext cx="1723549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7B57016-B880-0A13-02FA-1CB0ACC155AC}"/>
                  </a:ext>
                </a:extLst>
              </p14:cNvPr>
              <p14:cNvContentPartPr/>
              <p14:nvPr/>
            </p14:nvContentPartPr>
            <p14:xfrm>
              <a:off x="9285634" y="1521388"/>
              <a:ext cx="166320" cy="2214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7B57016-B880-0A13-02FA-1CB0ACC155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76634" y="1512388"/>
                <a:ext cx="1839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B52206B-6A91-2AFD-2A60-F378867F413F}"/>
                  </a:ext>
                </a:extLst>
              </p14:cNvPr>
              <p14:cNvContentPartPr/>
              <p14:nvPr/>
            </p14:nvContentPartPr>
            <p14:xfrm>
              <a:off x="9478594" y="1704628"/>
              <a:ext cx="92880" cy="864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B52206B-6A91-2AFD-2A60-F378867F41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69954" y="1695628"/>
                <a:ext cx="1105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62E7A97-6DD1-38AB-221F-5FB9557C80DF}"/>
                  </a:ext>
                </a:extLst>
              </p14:cNvPr>
              <p14:cNvContentPartPr/>
              <p14:nvPr/>
            </p14:nvContentPartPr>
            <p14:xfrm>
              <a:off x="9845794" y="1553428"/>
              <a:ext cx="10440" cy="1911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62E7A97-6DD1-38AB-221F-5FB9557C80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7154" y="1544788"/>
                <a:ext cx="280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B46F99A-E297-E637-3DC5-753EEA23BC80}"/>
                  </a:ext>
                </a:extLst>
              </p14:cNvPr>
              <p14:cNvContentPartPr/>
              <p14:nvPr/>
            </p14:nvContentPartPr>
            <p14:xfrm>
              <a:off x="9779914" y="1506268"/>
              <a:ext cx="304920" cy="1447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B46F99A-E297-E637-3DC5-753EEA23BC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70914" y="1497268"/>
                <a:ext cx="3225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35D9B2C-8704-2FAB-39DA-C43BF47D565F}"/>
                  </a:ext>
                </a:extLst>
              </p14:cNvPr>
              <p14:cNvContentPartPr/>
              <p14:nvPr/>
            </p14:nvContentPartPr>
            <p14:xfrm>
              <a:off x="10009954" y="1489708"/>
              <a:ext cx="173880" cy="2016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35D9B2C-8704-2FAB-39DA-C43BF47D565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01314" y="1480708"/>
                <a:ext cx="1915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7FAF1E3-25D3-B258-E883-3087CD453704}"/>
                  </a:ext>
                </a:extLst>
              </p14:cNvPr>
              <p14:cNvContentPartPr/>
              <p14:nvPr/>
            </p14:nvContentPartPr>
            <p14:xfrm>
              <a:off x="10276354" y="1523188"/>
              <a:ext cx="177120" cy="1414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7FAF1E3-25D3-B258-E883-3087CD4537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67354" y="1514548"/>
                <a:ext cx="194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34AB443-B620-F648-6455-2235BC489DB4}"/>
                  </a:ext>
                </a:extLst>
              </p14:cNvPr>
              <p14:cNvContentPartPr/>
              <p14:nvPr/>
            </p14:nvContentPartPr>
            <p14:xfrm>
              <a:off x="10580554" y="1442188"/>
              <a:ext cx="160920" cy="2714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34AB443-B620-F648-6455-2235BC489D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71914" y="1433188"/>
                <a:ext cx="1785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AD41CAC-46F0-5BF4-F2FA-215E6AF3DC9A}"/>
                  </a:ext>
                </a:extLst>
              </p14:cNvPr>
              <p14:cNvContentPartPr/>
              <p14:nvPr/>
            </p14:nvContentPartPr>
            <p14:xfrm>
              <a:off x="9258994" y="1911628"/>
              <a:ext cx="802080" cy="1494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AD41CAC-46F0-5BF4-F2FA-215E6AF3DC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49994" y="1902988"/>
                <a:ext cx="8197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E200FED-3E4F-F92B-7256-C53A2924D3DB}"/>
                  </a:ext>
                </a:extLst>
              </p14:cNvPr>
              <p14:cNvContentPartPr/>
              <p14:nvPr/>
            </p14:nvContentPartPr>
            <p14:xfrm>
              <a:off x="10049194" y="1819108"/>
              <a:ext cx="779400" cy="2224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E200FED-3E4F-F92B-7256-C53A2924D3D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40554" y="1810468"/>
                <a:ext cx="7970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0A03BC1-BD3E-C701-557F-5103DC5BABBE}"/>
              </a:ext>
            </a:extLst>
          </p:cNvPr>
          <p:cNvGrpSpPr/>
          <p:nvPr/>
        </p:nvGrpSpPr>
        <p:grpSpPr>
          <a:xfrm>
            <a:off x="169354" y="4691548"/>
            <a:ext cx="1231560" cy="336600"/>
            <a:chOff x="169354" y="4691548"/>
            <a:chExt cx="123156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7315B82-F124-28ED-5F92-7AC0FE34D8E2}"/>
                    </a:ext>
                  </a:extLst>
                </p14:cNvPr>
                <p14:cNvContentPartPr/>
                <p14:nvPr/>
              </p14:nvContentPartPr>
              <p14:xfrm>
                <a:off x="169354" y="4736908"/>
                <a:ext cx="147600" cy="207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7315B82-F124-28ED-5F92-7AC0FE34D8E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0714" y="4727908"/>
                  <a:ext cx="165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5073B94-FFB9-9B89-7814-5C609B5F1E80}"/>
                    </a:ext>
                  </a:extLst>
                </p14:cNvPr>
                <p14:cNvContentPartPr/>
                <p14:nvPr/>
              </p14:nvContentPartPr>
              <p14:xfrm>
                <a:off x="332794" y="4915108"/>
                <a:ext cx="82800" cy="107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5073B94-FFB9-9B89-7814-5C609B5F1E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4154" y="4906468"/>
                  <a:ext cx="100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73D301C-FA3D-007D-EEDB-85BB5A076E60}"/>
                    </a:ext>
                  </a:extLst>
                </p14:cNvPr>
                <p14:cNvContentPartPr/>
                <p14:nvPr/>
              </p14:nvContentPartPr>
              <p14:xfrm>
                <a:off x="470314" y="4778308"/>
                <a:ext cx="144360" cy="193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73D301C-FA3D-007D-EEDB-85BB5A076E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1314" y="4769308"/>
                  <a:ext cx="162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2D3B763-55F6-B84D-71CA-AAD389F2446C}"/>
                    </a:ext>
                  </a:extLst>
                </p14:cNvPr>
                <p14:cNvContentPartPr/>
                <p14:nvPr/>
              </p14:nvContentPartPr>
              <p14:xfrm>
                <a:off x="750754" y="4749508"/>
                <a:ext cx="12600" cy="200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2D3B763-55F6-B84D-71CA-AAD389F244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2114" y="4740508"/>
                  <a:ext cx="30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03DD951-DA43-E27F-C25B-19CD72392BDC}"/>
                    </a:ext>
                  </a:extLst>
                </p14:cNvPr>
                <p14:cNvContentPartPr/>
                <p14:nvPr/>
              </p14:nvContentPartPr>
              <p14:xfrm>
                <a:off x="639874" y="4701628"/>
                <a:ext cx="229680" cy="255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03DD951-DA43-E27F-C25B-19CD72392B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1234" y="4692628"/>
                  <a:ext cx="247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B97F684-CD5F-2F3D-AC85-D78A13738B4D}"/>
                    </a:ext>
                  </a:extLst>
                </p14:cNvPr>
                <p14:cNvContentPartPr/>
                <p14:nvPr/>
              </p14:nvContentPartPr>
              <p14:xfrm>
                <a:off x="928234" y="4759948"/>
                <a:ext cx="144360" cy="198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B97F684-CD5F-2F3D-AC85-D78A13738B4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9234" y="4751308"/>
                  <a:ext cx="162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D52A0EF-194F-609C-A299-FA104080EEE6}"/>
                    </a:ext>
                  </a:extLst>
                </p14:cNvPr>
                <p14:cNvContentPartPr/>
                <p14:nvPr/>
              </p14:nvContentPartPr>
              <p14:xfrm>
                <a:off x="1196074" y="4691548"/>
                <a:ext cx="204840" cy="336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D52A0EF-194F-609C-A299-FA104080EEE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7434" y="4682908"/>
                  <a:ext cx="22248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98BA5114-F6B7-1ABA-91C5-101F80BD0254}"/>
              </a:ext>
            </a:extLst>
          </p:cNvPr>
          <p:cNvGrpSpPr/>
          <p:nvPr/>
        </p:nvGrpSpPr>
        <p:grpSpPr>
          <a:xfrm>
            <a:off x="10968994" y="1282348"/>
            <a:ext cx="914040" cy="610920"/>
            <a:chOff x="10968994" y="1282348"/>
            <a:chExt cx="914040" cy="61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E292CDB-9950-C76B-D04F-11D8C6925C38}"/>
                    </a:ext>
                  </a:extLst>
                </p14:cNvPr>
                <p14:cNvContentPartPr/>
                <p14:nvPr/>
              </p14:nvContentPartPr>
              <p14:xfrm>
                <a:off x="11032714" y="1473148"/>
                <a:ext cx="8640" cy="145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E292CDB-9950-C76B-D04F-11D8C6925C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24074" y="1464148"/>
                  <a:ext cx="26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7B3C567-A836-4DA1-A50D-3CCABFB1C507}"/>
                    </a:ext>
                  </a:extLst>
                </p14:cNvPr>
                <p14:cNvContentPartPr/>
                <p14:nvPr/>
              </p14:nvContentPartPr>
              <p14:xfrm>
                <a:off x="10968994" y="1414828"/>
                <a:ext cx="458280" cy="132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7B3C567-A836-4DA1-A50D-3CCABFB1C50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59994" y="1405828"/>
                  <a:ext cx="475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52530B-4E39-782E-7FA8-517F1F497119}"/>
                    </a:ext>
                  </a:extLst>
                </p14:cNvPr>
                <p14:cNvContentPartPr/>
                <p14:nvPr/>
              </p14:nvContentPartPr>
              <p14:xfrm>
                <a:off x="11452114" y="1530388"/>
                <a:ext cx="110880" cy="155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52530B-4E39-782E-7FA8-517F1F4971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443114" y="1521748"/>
                  <a:ext cx="128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DAF3361-843F-A876-D80E-1F6181E756BB}"/>
                    </a:ext>
                  </a:extLst>
                </p14:cNvPr>
                <p14:cNvContentPartPr/>
                <p14:nvPr/>
              </p14:nvContentPartPr>
              <p14:xfrm>
                <a:off x="11616994" y="1508788"/>
                <a:ext cx="34560" cy="8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DAF3361-843F-A876-D80E-1F6181E756B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07994" y="1500148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C95F0B8-2BD8-FE4A-25A9-78898133A375}"/>
                    </a:ext>
                  </a:extLst>
                </p14:cNvPr>
                <p14:cNvContentPartPr/>
                <p14:nvPr/>
              </p14:nvContentPartPr>
              <p14:xfrm>
                <a:off x="11741194" y="1434628"/>
                <a:ext cx="141840" cy="240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C95F0B8-2BD8-FE4A-25A9-78898133A3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732554" y="1425988"/>
                  <a:ext cx="159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DE6F431-D2EA-9ADD-BC1D-96700DA57069}"/>
                    </a:ext>
                  </a:extLst>
                </p14:cNvPr>
                <p14:cNvContentPartPr/>
                <p14:nvPr/>
              </p14:nvContentPartPr>
              <p14:xfrm>
                <a:off x="11141074" y="1282348"/>
                <a:ext cx="450360" cy="610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DE6F431-D2EA-9ADD-BC1D-96700DA570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32074" y="1273348"/>
                  <a:ext cx="468000" cy="62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292E50F5-60AF-D781-0C5B-5A3B4972B867}"/>
                  </a:ext>
                </a:extLst>
              </p14:cNvPr>
              <p14:cNvContentPartPr/>
              <p14:nvPr/>
            </p14:nvContentPartPr>
            <p14:xfrm>
              <a:off x="557794" y="1904068"/>
              <a:ext cx="1454040" cy="1044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92E50F5-60AF-D781-0C5B-5A3B4972B86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9154" y="1895068"/>
                <a:ext cx="14716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ECC8C4A-D26F-260F-5389-09DBD05A3750}"/>
                  </a:ext>
                </a:extLst>
              </p14:cNvPr>
              <p14:cNvContentPartPr/>
              <p14:nvPr/>
            </p14:nvContentPartPr>
            <p14:xfrm>
              <a:off x="5343634" y="5976028"/>
              <a:ext cx="1172880" cy="774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ECC8C4A-D26F-260F-5389-09DBD05A375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34994" y="5967388"/>
                <a:ext cx="119052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0CA6DC30-2206-5ED5-9440-09E209584CB9}"/>
              </a:ext>
            </a:extLst>
          </p:cNvPr>
          <p:cNvGrpSpPr/>
          <p:nvPr/>
        </p:nvGrpSpPr>
        <p:grpSpPr>
          <a:xfrm>
            <a:off x="307234" y="88948"/>
            <a:ext cx="1330560" cy="423360"/>
            <a:chOff x="307234" y="88948"/>
            <a:chExt cx="133056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5442A49-4D92-A419-AC44-2482B242A707}"/>
                    </a:ext>
                  </a:extLst>
                </p14:cNvPr>
                <p14:cNvContentPartPr/>
                <p14:nvPr/>
              </p14:nvContentPartPr>
              <p14:xfrm>
                <a:off x="308674" y="184348"/>
                <a:ext cx="11520" cy="151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5442A49-4D92-A419-AC44-2482B242A7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0034" y="175348"/>
                  <a:ext cx="29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3BCD5BD-443D-C9AB-575D-A0B23E2C1024}"/>
                    </a:ext>
                  </a:extLst>
                </p14:cNvPr>
                <p14:cNvContentPartPr/>
                <p14:nvPr/>
              </p14:nvContentPartPr>
              <p14:xfrm>
                <a:off x="307234" y="118828"/>
                <a:ext cx="176040" cy="128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3BCD5BD-443D-C9AB-575D-A0B23E2C102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8234" y="109828"/>
                  <a:ext cx="193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0D31FAC-732D-3383-36F2-4A6E87915C70}"/>
                    </a:ext>
                  </a:extLst>
                </p14:cNvPr>
                <p14:cNvContentPartPr/>
                <p14:nvPr/>
              </p14:nvContentPartPr>
              <p14:xfrm>
                <a:off x="308314" y="322948"/>
                <a:ext cx="150120" cy="25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0D31FAC-732D-3383-36F2-4A6E87915C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9314" y="314308"/>
                  <a:ext cx="16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177714E-3B43-66F1-A16F-7BA281F6E00D}"/>
                    </a:ext>
                  </a:extLst>
                </p14:cNvPr>
                <p14:cNvContentPartPr/>
                <p14:nvPr/>
              </p14:nvContentPartPr>
              <p14:xfrm>
                <a:off x="554194" y="223948"/>
                <a:ext cx="114480" cy="288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177714E-3B43-66F1-A16F-7BA281F6E0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5194" y="214948"/>
                  <a:ext cx="132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4D28A33-45B6-6778-16DF-C052AA74645A}"/>
                    </a:ext>
                  </a:extLst>
                </p14:cNvPr>
                <p14:cNvContentPartPr/>
                <p14:nvPr/>
              </p14:nvContentPartPr>
              <p14:xfrm>
                <a:off x="696394" y="236188"/>
                <a:ext cx="181440" cy="88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4D28A33-45B6-6778-16DF-C052AA74645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7754" y="227188"/>
                  <a:ext cx="199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7F24699-1A9A-0DB3-2E9A-C3836AE30B1A}"/>
                    </a:ext>
                  </a:extLst>
                </p14:cNvPr>
                <p14:cNvContentPartPr/>
                <p14:nvPr/>
              </p14:nvContentPartPr>
              <p14:xfrm>
                <a:off x="900154" y="153748"/>
                <a:ext cx="9000" cy="22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7F24699-1A9A-0DB3-2E9A-C3836AE30B1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1154" y="145108"/>
                  <a:ext cx="26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D51AC3D-22D0-07DE-44CC-1BD82C91E7D4}"/>
                    </a:ext>
                  </a:extLst>
                </p14:cNvPr>
                <p14:cNvContentPartPr/>
                <p14:nvPr/>
              </p14:nvContentPartPr>
              <p14:xfrm>
                <a:off x="961354" y="110188"/>
                <a:ext cx="63360" cy="243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D51AC3D-22D0-07DE-44CC-1BD82C91E7D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2354" y="101548"/>
                  <a:ext cx="810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3C103A6-4D38-6E16-E23F-90CDCABCBA6A}"/>
                    </a:ext>
                  </a:extLst>
                </p14:cNvPr>
                <p14:cNvContentPartPr/>
                <p14:nvPr/>
              </p14:nvContentPartPr>
              <p14:xfrm>
                <a:off x="1051714" y="88948"/>
                <a:ext cx="80640" cy="223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3C103A6-4D38-6E16-E23F-90CDCABCBA6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2714" y="79948"/>
                  <a:ext cx="98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F684E80-C969-507B-B845-56CF7039023E}"/>
                    </a:ext>
                  </a:extLst>
                </p14:cNvPr>
                <p14:cNvContentPartPr/>
                <p14:nvPr/>
              </p14:nvContentPartPr>
              <p14:xfrm>
                <a:off x="1106794" y="120988"/>
                <a:ext cx="99000" cy="205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F684E80-C969-507B-B845-56CF703902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7794" y="111988"/>
                  <a:ext cx="116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EE1CB50-A555-A283-8380-C5FCF97FCC36}"/>
                    </a:ext>
                  </a:extLst>
                </p14:cNvPr>
                <p14:cNvContentPartPr/>
                <p14:nvPr/>
              </p14:nvContentPartPr>
              <p14:xfrm>
                <a:off x="1232074" y="229348"/>
                <a:ext cx="405720" cy="73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EE1CB50-A555-A283-8380-C5FCF97FCC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23434" y="220348"/>
                  <a:ext cx="4233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2BB8CA5C-9DB1-E1F3-E890-45EC00D9588C}"/>
              </a:ext>
            </a:extLst>
          </p:cNvPr>
          <p:cNvGrpSpPr/>
          <p:nvPr/>
        </p:nvGrpSpPr>
        <p:grpSpPr>
          <a:xfrm>
            <a:off x="1890514" y="114148"/>
            <a:ext cx="1347120" cy="221400"/>
            <a:chOff x="1890514" y="114148"/>
            <a:chExt cx="134712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62E3200-C092-2423-8A16-E41554DCBD1C}"/>
                    </a:ext>
                  </a:extLst>
                </p14:cNvPr>
                <p14:cNvContentPartPr/>
                <p14:nvPr/>
              </p14:nvContentPartPr>
              <p14:xfrm>
                <a:off x="1890514" y="245908"/>
                <a:ext cx="96120" cy="60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62E3200-C092-2423-8A16-E41554DCBD1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81514" y="236908"/>
                  <a:ext cx="113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E6B46AA-CF5E-B5F3-791D-48AE2DA0C354}"/>
                    </a:ext>
                  </a:extLst>
                </p14:cNvPr>
                <p14:cNvContentPartPr/>
                <p14:nvPr/>
              </p14:nvContentPartPr>
              <p14:xfrm>
                <a:off x="2045674" y="255268"/>
                <a:ext cx="216360" cy="51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E6B46AA-CF5E-B5F3-791D-48AE2DA0C35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37034" y="246628"/>
                  <a:ext cx="234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383526D-E8CC-C363-711A-05E67ACF46A9}"/>
                    </a:ext>
                  </a:extLst>
                </p14:cNvPr>
                <p14:cNvContentPartPr/>
                <p14:nvPr/>
              </p14:nvContentPartPr>
              <p14:xfrm>
                <a:off x="2313514" y="179308"/>
                <a:ext cx="250560" cy="119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383526D-E8CC-C363-711A-05E67ACF46A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04874" y="170668"/>
                  <a:ext cx="268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D90FBF6-385F-F4F8-E249-3C262A331D10}"/>
                    </a:ext>
                  </a:extLst>
                </p14:cNvPr>
                <p14:cNvContentPartPr/>
                <p14:nvPr/>
              </p14:nvContentPartPr>
              <p14:xfrm>
                <a:off x="2603314" y="114148"/>
                <a:ext cx="163440" cy="186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D90FBF6-385F-F4F8-E249-3C262A331D1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594674" y="105508"/>
                  <a:ext cx="181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573C047-DF69-AD9F-19D3-FB1F415F4C38}"/>
                    </a:ext>
                  </a:extLst>
                </p14:cNvPr>
                <p14:cNvContentPartPr/>
                <p14:nvPr/>
              </p14:nvContentPartPr>
              <p14:xfrm>
                <a:off x="2749474" y="132508"/>
                <a:ext cx="348480" cy="150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573C047-DF69-AD9F-19D3-FB1F415F4C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40474" y="123508"/>
                  <a:ext cx="366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2E6EFA4-8774-BDC7-F6CE-11744692E4F9}"/>
                    </a:ext>
                  </a:extLst>
                </p14:cNvPr>
                <p14:cNvContentPartPr/>
                <p14:nvPr/>
              </p14:nvContentPartPr>
              <p14:xfrm>
                <a:off x="3200914" y="158788"/>
                <a:ext cx="36720" cy="176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2E6EFA4-8774-BDC7-F6CE-11744692E4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91914" y="150148"/>
                  <a:ext cx="543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9B7D1BA7-E797-B660-F729-EFC8241A7648}"/>
              </a:ext>
            </a:extLst>
          </p:cNvPr>
          <p:cNvGrpSpPr/>
          <p:nvPr/>
        </p:nvGrpSpPr>
        <p:grpSpPr>
          <a:xfrm>
            <a:off x="1301554" y="498628"/>
            <a:ext cx="1086120" cy="439560"/>
            <a:chOff x="1301554" y="498628"/>
            <a:chExt cx="108612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7093905-31C3-204A-0E95-1020D054A0BF}"/>
                    </a:ext>
                  </a:extLst>
                </p14:cNvPr>
                <p14:cNvContentPartPr/>
                <p14:nvPr/>
              </p14:nvContentPartPr>
              <p14:xfrm>
                <a:off x="1301554" y="578188"/>
                <a:ext cx="105120" cy="180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7093905-31C3-204A-0E95-1020D054A0B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92914" y="569548"/>
                  <a:ext cx="12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0217FB5-FD18-1EC2-D9D7-68CFD840EB08}"/>
                    </a:ext>
                  </a:extLst>
                </p14:cNvPr>
                <p14:cNvContentPartPr/>
                <p14:nvPr/>
              </p14:nvContentPartPr>
              <p14:xfrm>
                <a:off x="1373194" y="596548"/>
                <a:ext cx="122400" cy="341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0217FB5-FD18-1EC2-D9D7-68CFD840EB0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64194" y="587548"/>
                  <a:ext cx="1400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5805DF3-69FE-5EDC-EF63-BBD4AD9F4B56}"/>
                    </a:ext>
                  </a:extLst>
                </p14:cNvPr>
                <p14:cNvContentPartPr/>
                <p14:nvPr/>
              </p14:nvContentPartPr>
              <p14:xfrm>
                <a:off x="1615834" y="507628"/>
                <a:ext cx="32760" cy="133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5805DF3-69FE-5EDC-EF63-BBD4AD9F4B5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07194" y="498988"/>
                  <a:ext cx="50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127DBA9-FEAE-96E4-99F2-22554693F3F9}"/>
                    </a:ext>
                  </a:extLst>
                </p14:cNvPr>
                <p14:cNvContentPartPr/>
                <p14:nvPr/>
              </p14:nvContentPartPr>
              <p14:xfrm>
                <a:off x="1529434" y="498628"/>
                <a:ext cx="212760" cy="192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127DBA9-FEAE-96E4-99F2-22554693F3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20794" y="489628"/>
                  <a:ext cx="230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AF7E215-F2F4-B77F-DE9E-0DF4DBD40FF5}"/>
                    </a:ext>
                  </a:extLst>
                </p14:cNvPr>
                <p14:cNvContentPartPr/>
                <p14:nvPr/>
              </p14:nvContentPartPr>
              <p14:xfrm>
                <a:off x="1800514" y="682948"/>
                <a:ext cx="252720" cy="99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AF7E215-F2F4-B77F-DE9E-0DF4DBD40F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91874" y="673948"/>
                  <a:ext cx="270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9EA5A2A-E8D6-57D5-4A21-1C024C172BBA}"/>
                    </a:ext>
                  </a:extLst>
                </p14:cNvPr>
                <p14:cNvContentPartPr/>
                <p14:nvPr/>
              </p14:nvContentPartPr>
              <p14:xfrm>
                <a:off x="2192194" y="606988"/>
                <a:ext cx="195480" cy="286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9EA5A2A-E8D6-57D5-4A21-1C024C172B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83554" y="597988"/>
                  <a:ext cx="213120" cy="30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9D42C374-6C35-74A4-9988-D0634F3E0E0D}"/>
                  </a:ext>
                </a:extLst>
              </p14:cNvPr>
              <p14:cNvContentPartPr/>
              <p14:nvPr/>
            </p14:nvContentPartPr>
            <p14:xfrm>
              <a:off x="1024354" y="1022068"/>
              <a:ext cx="1514520" cy="7668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9D42C374-6C35-74A4-9988-D0634F3E0E0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15714" y="1013068"/>
                <a:ext cx="15321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EE7FE85D-9CD3-72EA-97C1-D30B558E4D5E}"/>
                  </a:ext>
                </a:extLst>
              </p14:cNvPr>
              <p14:cNvContentPartPr/>
              <p14:nvPr/>
            </p14:nvContentPartPr>
            <p14:xfrm>
              <a:off x="1085914" y="1038988"/>
              <a:ext cx="1542960" cy="741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EE7FE85D-9CD3-72EA-97C1-D30B558E4D5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76914" y="1029988"/>
                <a:ext cx="1560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03BA971-E0CA-5AD2-91EA-5A850C510DD5}"/>
                  </a:ext>
                </a:extLst>
              </p14:cNvPr>
              <p14:cNvContentPartPr/>
              <p14:nvPr/>
            </p14:nvContentPartPr>
            <p14:xfrm>
              <a:off x="933634" y="1035388"/>
              <a:ext cx="1775520" cy="928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03BA971-E0CA-5AD2-91EA-5A850C510DD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24634" y="1026748"/>
                <a:ext cx="17931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9DCECB7-C05D-FCCA-8A0B-42172AE433B3}"/>
                  </a:ext>
                </a:extLst>
              </p14:cNvPr>
              <p14:cNvContentPartPr/>
              <p14:nvPr/>
            </p14:nvContentPartPr>
            <p14:xfrm>
              <a:off x="9774514" y="2224468"/>
              <a:ext cx="180720" cy="3002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9DCECB7-C05D-FCCA-8A0B-42172AE433B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765874" y="2215468"/>
                <a:ext cx="1983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1331013D-C428-F7AA-C149-A1ECA708DC83}"/>
                  </a:ext>
                </a:extLst>
              </p14:cNvPr>
              <p14:cNvContentPartPr/>
              <p14:nvPr/>
            </p14:nvContentPartPr>
            <p14:xfrm>
              <a:off x="9999514" y="2242828"/>
              <a:ext cx="45360" cy="1882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1331013D-C428-F7AA-C149-A1ECA708DC8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990874" y="2234188"/>
                <a:ext cx="63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D1DEA04-0B00-C7BD-8280-791174191432}"/>
                  </a:ext>
                </a:extLst>
              </p14:cNvPr>
              <p14:cNvContentPartPr/>
              <p14:nvPr/>
            </p14:nvContentPartPr>
            <p14:xfrm>
              <a:off x="10105354" y="2280268"/>
              <a:ext cx="154080" cy="1486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D1DEA04-0B00-C7BD-8280-79117419143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096714" y="2271628"/>
                <a:ext cx="1717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FB902A1B-E540-4872-0068-A162B7662987}"/>
                  </a:ext>
                </a:extLst>
              </p14:cNvPr>
              <p14:cNvContentPartPr/>
              <p14:nvPr/>
            </p14:nvContentPartPr>
            <p14:xfrm>
              <a:off x="10317754" y="2256148"/>
              <a:ext cx="135720" cy="1116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FB902A1B-E540-4872-0068-A162B766298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308754" y="2247508"/>
                <a:ext cx="1533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D95926F7-787F-E401-5D8C-9490D11E5B2B}"/>
                  </a:ext>
                </a:extLst>
              </p14:cNvPr>
              <p14:cNvContentPartPr/>
              <p14:nvPr/>
            </p14:nvContentPartPr>
            <p14:xfrm>
              <a:off x="10506034" y="2174788"/>
              <a:ext cx="186840" cy="1890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D95926F7-787F-E401-5D8C-9490D11E5B2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497034" y="2166148"/>
                <a:ext cx="2044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A38A7C75-09DC-0330-7CFF-EAEB1B4958CB}"/>
                  </a:ext>
                </a:extLst>
              </p14:cNvPr>
              <p14:cNvContentPartPr/>
              <p14:nvPr/>
            </p14:nvContentPartPr>
            <p14:xfrm>
              <a:off x="9224794" y="2670868"/>
              <a:ext cx="207720" cy="15030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A38A7C75-09DC-0330-7CFF-EAEB1B4958C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216154" y="2661868"/>
                <a:ext cx="225360" cy="15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D6E2543E-4CF9-A013-7A35-E0E0898B7A75}"/>
                  </a:ext>
                </a:extLst>
              </p14:cNvPr>
              <p14:cNvContentPartPr/>
              <p14:nvPr/>
            </p14:nvContentPartPr>
            <p14:xfrm>
              <a:off x="8950834" y="3916828"/>
              <a:ext cx="2103840" cy="15480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D6E2543E-4CF9-A013-7A35-E0E0898B7A7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41834" y="3908188"/>
                <a:ext cx="2121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BDB55524-9370-11AB-1BF0-02A08C50200A}"/>
                  </a:ext>
                </a:extLst>
              </p14:cNvPr>
              <p14:cNvContentPartPr/>
              <p14:nvPr/>
            </p14:nvContentPartPr>
            <p14:xfrm>
              <a:off x="11138914" y="3803428"/>
              <a:ext cx="229680" cy="2394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BDB55524-9370-11AB-1BF0-02A08C50200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130274" y="3794428"/>
                <a:ext cx="2473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F54C4248-0841-31F2-F37E-555E19155148}"/>
                  </a:ext>
                </a:extLst>
              </p14:cNvPr>
              <p14:cNvContentPartPr/>
              <p14:nvPr/>
            </p14:nvContentPartPr>
            <p14:xfrm>
              <a:off x="9160354" y="2473228"/>
              <a:ext cx="366120" cy="2610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F54C4248-0841-31F2-F37E-555E1915514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151714" y="2464588"/>
                <a:ext cx="3837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D322B561-BEA6-EB25-BE13-172865ADE6BA}"/>
                  </a:ext>
                </a:extLst>
              </p14:cNvPr>
              <p14:cNvContentPartPr/>
              <p14:nvPr/>
            </p14:nvContentPartPr>
            <p14:xfrm>
              <a:off x="8680114" y="2338588"/>
              <a:ext cx="171000" cy="3985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D322B561-BEA6-EB25-BE13-172865ADE6B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671114" y="2329588"/>
                <a:ext cx="18864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DC1AD1B-287B-2CA2-7E5B-FD4B7EC6634E}"/>
                  </a:ext>
                </a:extLst>
              </p14:cNvPr>
              <p14:cNvContentPartPr/>
              <p14:nvPr/>
            </p14:nvContentPartPr>
            <p14:xfrm>
              <a:off x="8892154" y="2339308"/>
              <a:ext cx="242640" cy="2329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DC1AD1B-287B-2CA2-7E5B-FD4B7EC6634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883154" y="2330308"/>
                <a:ext cx="260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C46CD18-0531-CEA4-1274-485717588A4D}"/>
                  </a:ext>
                </a:extLst>
              </p14:cNvPr>
              <p14:cNvContentPartPr/>
              <p14:nvPr/>
            </p14:nvContentPartPr>
            <p14:xfrm>
              <a:off x="9028234" y="2359828"/>
              <a:ext cx="178200" cy="2887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C46CD18-0531-CEA4-1274-485717588A4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019234" y="2350828"/>
                <a:ext cx="1958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1FC5CB4-EDFE-1E51-8B45-01FA3BE07968}"/>
                  </a:ext>
                </a:extLst>
              </p14:cNvPr>
              <p14:cNvContentPartPr/>
              <p14:nvPr/>
            </p14:nvContentPartPr>
            <p14:xfrm>
              <a:off x="11131354" y="4066948"/>
              <a:ext cx="106560" cy="1418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1FC5CB4-EDFE-1E51-8B45-01FA3BE0796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122714" y="4057948"/>
                <a:ext cx="124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CA6394B0-559E-5310-31FB-062AE76814F9}"/>
                  </a:ext>
                </a:extLst>
              </p14:cNvPr>
              <p14:cNvContentPartPr/>
              <p14:nvPr/>
            </p14:nvContentPartPr>
            <p14:xfrm>
              <a:off x="11134234" y="4071628"/>
              <a:ext cx="134280" cy="1436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CA6394B0-559E-5310-31FB-062AE76814F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125594" y="4062988"/>
                <a:ext cx="151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F574D7CF-0BEB-DBCB-98FB-BFE75B9280E8}"/>
                  </a:ext>
                </a:extLst>
              </p14:cNvPr>
              <p14:cNvContentPartPr/>
              <p14:nvPr/>
            </p14:nvContentPartPr>
            <p14:xfrm>
              <a:off x="10835434" y="2438668"/>
              <a:ext cx="223560" cy="37440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F574D7CF-0BEB-DBCB-98FB-BFE75B9280E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826434" y="2430028"/>
                <a:ext cx="24120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E59A51D3-9C8C-F933-BFC9-32CD445576A1}"/>
                  </a:ext>
                </a:extLst>
              </p14:cNvPr>
              <p14:cNvContentPartPr/>
              <p14:nvPr/>
            </p14:nvContentPartPr>
            <p14:xfrm>
              <a:off x="11129914" y="2368108"/>
              <a:ext cx="129960" cy="3326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E59A51D3-9C8C-F933-BFC9-32CD445576A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120914" y="2359108"/>
                <a:ext cx="1476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5BFC1405-2D14-CE06-7C42-FA3CDC97CC2E}"/>
                  </a:ext>
                </a:extLst>
              </p14:cNvPr>
              <p14:cNvContentPartPr/>
              <p14:nvPr/>
            </p14:nvContentPartPr>
            <p14:xfrm>
              <a:off x="11249434" y="2510668"/>
              <a:ext cx="178920" cy="1893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5BFC1405-2D14-CE06-7C42-FA3CDC97CC2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240434" y="2502028"/>
                <a:ext cx="1965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58D56D74-80D7-8FBD-30C2-F92AAFF98BBA}"/>
                  </a:ext>
                </a:extLst>
              </p14:cNvPr>
              <p14:cNvContentPartPr/>
              <p14:nvPr/>
            </p14:nvContentPartPr>
            <p14:xfrm>
              <a:off x="11427994" y="2395108"/>
              <a:ext cx="360360" cy="3531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58D56D74-80D7-8FBD-30C2-F92AAFF98BB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418994" y="2386108"/>
                <a:ext cx="3780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F4C8D3F-BAAF-E6B4-0DCC-395F63662C92}"/>
                  </a:ext>
                </a:extLst>
              </p14:cNvPr>
              <p14:cNvContentPartPr/>
              <p14:nvPr/>
            </p14:nvContentPartPr>
            <p14:xfrm>
              <a:off x="11599354" y="2495908"/>
              <a:ext cx="472680" cy="21060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F4C8D3F-BAAF-E6B4-0DCC-395F63662C9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590354" y="2486908"/>
                <a:ext cx="4903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133BEE6-6A7F-3B56-B285-D93845116A1A}"/>
                  </a:ext>
                </a:extLst>
              </p14:cNvPr>
              <p14:cNvContentPartPr/>
              <p14:nvPr/>
            </p14:nvContentPartPr>
            <p14:xfrm>
              <a:off x="11934874" y="2523268"/>
              <a:ext cx="185040" cy="1861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133BEE6-6A7F-3B56-B285-D93845116A1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926234" y="2514628"/>
                <a:ext cx="202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2F2A56C9-00DE-0A4C-481B-AE97C57BA528}"/>
                  </a:ext>
                </a:extLst>
              </p14:cNvPr>
              <p14:cNvContentPartPr/>
              <p14:nvPr/>
            </p14:nvContentPartPr>
            <p14:xfrm>
              <a:off x="11135314" y="3774988"/>
              <a:ext cx="1109520" cy="1382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2F2A56C9-00DE-0A4C-481B-AE97C57BA52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126314" y="3765988"/>
                <a:ext cx="1127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5E95D52-3098-4C1A-DFD6-C96C11CD2B11}"/>
                  </a:ext>
                </a:extLst>
              </p14:cNvPr>
              <p14:cNvContentPartPr/>
              <p14:nvPr/>
            </p14:nvContentPartPr>
            <p14:xfrm>
              <a:off x="11103994" y="3102508"/>
              <a:ext cx="294120" cy="2120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5E95D52-3098-4C1A-DFD6-C96C11CD2B1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094994" y="3093508"/>
                <a:ext cx="3117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EABAA314-D75F-0F4F-AB5A-5E4786644F32}"/>
                  </a:ext>
                </a:extLst>
              </p14:cNvPr>
              <p14:cNvContentPartPr/>
              <p14:nvPr/>
            </p14:nvContentPartPr>
            <p14:xfrm>
              <a:off x="2078794" y="5557348"/>
              <a:ext cx="55800" cy="687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EABAA314-D75F-0F4F-AB5A-5E4786644F3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070154" y="5548348"/>
                <a:ext cx="73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DEB813E4-5DF0-9976-9CB4-363A22C82028}"/>
                  </a:ext>
                </a:extLst>
              </p14:cNvPr>
              <p14:cNvContentPartPr/>
              <p14:nvPr/>
            </p14:nvContentPartPr>
            <p14:xfrm>
              <a:off x="6125554" y="1099828"/>
              <a:ext cx="708120" cy="70956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DEB813E4-5DF0-9976-9CB4-363A22C8202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116554" y="1091188"/>
                <a:ext cx="725760" cy="72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3516CAFF-410A-9E27-623A-6CA5BBB7BE78}"/>
              </a:ext>
            </a:extLst>
          </p:cNvPr>
          <p:cNvGrpSpPr/>
          <p:nvPr/>
        </p:nvGrpSpPr>
        <p:grpSpPr>
          <a:xfrm>
            <a:off x="10701154" y="2966788"/>
            <a:ext cx="1452600" cy="817560"/>
            <a:chOff x="10701154" y="2966788"/>
            <a:chExt cx="1452600" cy="81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D1D8EC3-A131-18F2-2B38-76223ACB571B}"/>
                    </a:ext>
                  </a:extLst>
                </p14:cNvPr>
                <p14:cNvContentPartPr/>
                <p14:nvPr/>
              </p14:nvContentPartPr>
              <p14:xfrm>
                <a:off x="10701154" y="3195028"/>
                <a:ext cx="331560" cy="21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D1D8EC3-A131-18F2-2B38-76223ACB571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92154" y="3186388"/>
                  <a:ext cx="349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F2C76CC-4AA1-B9AF-EA0C-1AECE8F00C90}"/>
                    </a:ext>
                  </a:extLst>
                </p14:cNvPr>
                <p14:cNvContentPartPr/>
                <p14:nvPr/>
              </p14:nvContentPartPr>
              <p14:xfrm>
                <a:off x="10739674" y="3255148"/>
                <a:ext cx="261720" cy="14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F2C76CC-4AA1-B9AF-EA0C-1AECE8F00C9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31034" y="3246148"/>
                  <a:ext cx="279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7DB00B5-8B74-1093-8BEC-9AE442BA97FC}"/>
                    </a:ext>
                  </a:extLst>
                </p14:cNvPr>
                <p14:cNvContentPartPr/>
                <p14:nvPr/>
              </p14:nvContentPartPr>
              <p14:xfrm>
                <a:off x="11143234" y="3089908"/>
                <a:ext cx="265680" cy="212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7DB00B5-8B74-1093-8BEC-9AE442BA97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34594" y="3080908"/>
                  <a:ext cx="283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E58AD21-FA21-BB99-C185-51C6AA1E15AA}"/>
                    </a:ext>
                  </a:extLst>
                </p14:cNvPr>
                <p14:cNvContentPartPr/>
                <p14:nvPr/>
              </p14:nvContentPartPr>
              <p14:xfrm>
                <a:off x="11522314" y="3098548"/>
                <a:ext cx="16920" cy="194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E58AD21-FA21-BB99-C185-51C6AA1E15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13674" y="3089908"/>
                  <a:ext cx="34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27784C8-FFAA-EF33-5C45-9657BF4EA96D}"/>
                    </a:ext>
                  </a:extLst>
                </p14:cNvPr>
                <p14:cNvContentPartPr/>
                <p14:nvPr/>
              </p14:nvContentPartPr>
              <p14:xfrm>
                <a:off x="11436274" y="3216988"/>
                <a:ext cx="110160" cy="7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27784C8-FFAA-EF33-5C45-9657BF4EA96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27274" y="3208348"/>
                  <a:ext cx="127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568A579-AEC5-02B6-57A7-830FE109BEBC}"/>
                    </a:ext>
                  </a:extLst>
                </p14:cNvPr>
                <p14:cNvContentPartPr/>
                <p14:nvPr/>
              </p14:nvContentPartPr>
              <p14:xfrm>
                <a:off x="11607994" y="3036268"/>
                <a:ext cx="248400" cy="248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568A579-AEC5-02B6-57A7-830FE109BEB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598994" y="3027268"/>
                  <a:ext cx="266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BE780C9-D822-3E26-90AB-334862A088C9}"/>
                    </a:ext>
                  </a:extLst>
                </p14:cNvPr>
                <p14:cNvContentPartPr/>
                <p14:nvPr/>
              </p14:nvContentPartPr>
              <p14:xfrm>
                <a:off x="12100834" y="3111148"/>
                <a:ext cx="360" cy="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BE780C9-D822-3E26-90AB-334862A088C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091834" y="31025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0DF6CE7-CBD7-6C4F-7586-E60CBBC467C0}"/>
                    </a:ext>
                  </a:extLst>
                </p14:cNvPr>
                <p14:cNvContentPartPr/>
                <p14:nvPr/>
              </p14:nvContentPartPr>
              <p14:xfrm>
                <a:off x="11883754" y="3188188"/>
                <a:ext cx="51120" cy="36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0DF6CE7-CBD7-6C4F-7586-E60CBBC467C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874754" y="3179548"/>
                  <a:ext cx="68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EFF2539-EFD4-8EBF-FBD2-1522AB43EC51}"/>
                    </a:ext>
                  </a:extLst>
                </p14:cNvPr>
                <p14:cNvContentPartPr/>
                <p14:nvPr/>
              </p14:nvContentPartPr>
              <p14:xfrm>
                <a:off x="11980594" y="3069388"/>
                <a:ext cx="130320" cy="204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EFF2539-EFD4-8EBF-FBD2-1522AB43EC5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971954" y="3060388"/>
                  <a:ext cx="147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F663C7B-0049-340A-243B-908D65C9C1DD}"/>
                    </a:ext>
                  </a:extLst>
                </p14:cNvPr>
                <p14:cNvContentPartPr/>
                <p14:nvPr/>
              </p14:nvContentPartPr>
              <p14:xfrm>
                <a:off x="11994274" y="3114748"/>
                <a:ext cx="159480" cy="1634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F663C7B-0049-340A-243B-908D65C9C1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985634" y="3105748"/>
                  <a:ext cx="177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BD06BE4-7813-1F46-550D-C21BE3788948}"/>
                    </a:ext>
                  </a:extLst>
                </p14:cNvPr>
                <p14:cNvContentPartPr/>
                <p14:nvPr/>
              </p14:nvContentPartPr>
              <p14:xfrm>
                <a:off x="11219914" y="3390868"/>
                <a:ext cx="33840" cy="1083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BD06BE4-7813-1F46-550D-C21BE37889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210914" y="3382228"/>
                  <a:ext cx="5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3F45E9F-DED8-93FD-4E8F-96C540A3B1FC}"/>
                    </a:ext>
                  </a:extLst>
                </p14:cNvPr>
                <p14:cNvContentPartPr/>
                <p14:nvPr/>
              </p14:nvContentPartPr>
              <p14:xfrm>
                <a:off x="11269954" y="3358828"/>
                <a:ext cx="34560" cy="138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3F45E9F-DED8-93FD-4E8F-96C540A3B1F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260954" y="3349828"/>
                  <a:ext cx="52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AD3023C-3E37-4A01-1D69-4F8B23EB23F2}"/>
                    </a:ext>
                  </a:extLst>
                </p14:cNvPr>
                <p14:cNvContentPartPr/>
                <p14:nvPr/>
              </p14:nvContentPartPr>
              <p14:xfrm>
                <a:off x="11187514" y="3605068"/>
                <a:ext cx="161640" cy="108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AD3023C-3E37-4A01-1D69-4F8B23EB23F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78514" y="3596068"/>
                  <a:ext cx="179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ABFAF9C-F46F-F27D-F3C7-C13BF2FF6DE5}"/>
                    </a:ext>
                  </a:extLst>
                </p14:cNvPr>
                <p14:cNvContentPartPr/>
                <p14:nvPr/>
              </p14:nvContentPartPr>
              <p14:xfrm>
                <a:off x="11704474" y="3395188"/>
                <a:ext cx="38520" cy="90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ABFAF9C-F46F-F27D-F3C7-C13BF2FF6DE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695834" y="3386188"/>
                  <a:ext cx="56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7A5F414-49E6-E8ED-8145-D449E75F72E4}"/>
                    </a:ext>
                  </a:extLst>
                </p14:cNvPr>
                <p14:cNvContentPartPr/>
                <p14:nvPr/>
              </p14:nvContentPartPr>
              <p14:xfrm>
                <a:off x="11755954" y="3361348"/>
                <a:ext cx="21960" cy="1220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7A5F414-49E6-E8ED-8145-D449E75F72E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746954" y="3352708"/>
                  <a:ext cx="3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8A77CAA-5459-5916-9E50-BD5FA5E86CD2}"/>
                    </a:ext>
                  </a:extLst>
                </p14:cNvPr>
                <p14:cNvContentPartPr/>
                <p14:nvPr/>
              </p14:nvContentPartPr>
              <p14:xfrm>
                <a:off x="11658034" y="3580228"/>
                <a:ext cx="95760" cy="161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8A77CAA-5459-5916-9E50-BD5FA5E86CD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49034" y="3571588"/>
                  <a:ext cx="113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0786A88-6BF0-9EB8-6E07-E6965F49968A}"/>
                    </a:ext>
                  </a:extLst>
                </p14:cNvPr>
                <p14:cNvContentPartPr/>
                <p14:nvPr/>
              </p14:nvContentPartPr>
              <p14:xfrm>
                <a:off x="11477314" y="3628108"/>
                <a:ext cx="17280" cy="156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0786A88-6BF0-9EB8-6E07-E6965F49968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68314" y="3619468"/>
                  <a:ext cx="34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88C2173-D052-F36E-BB20-E120934FC125}"/>
                    </a:ext>
                  </a:extLst>
                </p14:cNvPr>
                <p14:cNvContentPartPr/>
                <p14:nvPr/>
              </p14:nvContentPartPr>
              <p14:xfrm>
                <a:off x="11465794" y="3599668"/>
                <a:ext cx="516240" cy="133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88C2173-D052-F36E-BB20-E120934FC12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457154" y="3590668"/>
                  <a:ext cx="533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8E44496-9A59-A214-D2AC-C419671AF57F}"/>
                    </a:ext>
                  </a:extLst>
                </p14:cNvPr>
                <p14:cNvContentPartPr/>
                <p14:nvPr/>
              </p14:nvContentPartPr>
              <p14:xfrm>
                <a:off x="11894554" y="3637108"/>
                <a:ext cx="156240" cy="100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8E44496-9A59-A214-D2AC-C419671AF57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885914" y="3628108"/>
                  <a:ext cx="173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7076DFA-B58B-434A-E032-8E19C2A92C59}"/>
                    </a:ext>
                  </a:extLst>
                </p14:cNvPr>
                <p14:cNvContentPartPr/>
                <p14:nvPr/>
              </p14:nvContentPartPr>
              <p14:xfrm>
                <a:off x="11547154" y="2966788"/>
                <a:ext cx="435600" cy="3636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7076DFA-B58B-434A-E032-8E19C2A92C5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38514" y="2957788"/>
                  <a:ext cx="453240" cy="38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402AD08-EA1B-9CBA-4E06-ABAD5489695D}"/>
                  </a:ext>
                </a:extLst>
              </p14:cNvPr>
              <p14:cNvContentPartPr/>
              <p14:nvPr/>
            </p14:nvContentPartPr>
            <p14:xfrm>
              <a:off x="2091394" y="1590508"/>
              <a:ext cx="4093920" cy="27896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402AD08-EA1B-9CBA-4E06-ABAD5489695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082754" y="1581508"/>
                <a:ext cx="4111560" cy="28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1BBDE50-19AF-3B81-3128-ADDB3D960D40}"/>
                  </a:ext>
                </a:extLst>
              </p14:cNvPr>
              <p14:cNvContentPartPr/>
              <p14:nvPr/>
            </p14:nvContentPartPr>
            <p14:xfrm>
              <a:off x="6313474" y="1460908"/>
              <a:ext cx="127800" cy="730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1BBDE50-19AF-3B81-3128-ADDB3D960D4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304834" y="1452268"/>
                <a:ext cx="145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7EB8149B-7D95-C4F5-C0D7-5E9BC3806625}"/>
                  </a:ext>
                </a:extLst>
              </p14:cNvPr>
              <p14:cNvContentPartPr/>
              <p14:nvPr/>
            </p14:nvContentPartPr>
            <p14:xfrm>
              <a:off x="6435874" y="1446508"/>
              <a:ext cx="59760" cy="2538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7EB8149B-7D95-C4F5-C0D7-5E9BC380662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427234" y="1437868"/>
                <a:ext cx="774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47538FB-917A-019D-3962-F3CD46682C08}"/>
                  </a:ext>
                </a:extLst>
              </p14:cNvPr>
              <p14:cNvContentPartPr/>
              <p14:nvPr/>
            </p14:nvContentPartPr>
            <p14:xfrm>
              <a:off x="6526954" y="1258588"/>
              <a:ext cx="202680" cy="2329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47538FB-917A-019D-3962-F3CD46682C0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518314" y="1249588"/>
                <a:ext cx="220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7F51DCE1-BAD3-6EC6-1F7E-55B636077E4A}"/>
                  </a:ext>
                </a:extLst>
              </p14:cNvPr>
              <p14:cNvContentPartPr/>
              <p14:nvPr/>
            </p14:nvContentPartPr>
            <p14:xfrm>
              <a:off x="6062194" y="1141948"/>
              <a:ext cx="709200" cy="70200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7F51DCE1-BAD3-6EC6-1F7E-55B636077E4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053554" y="1132948"/>
                <a:ext cx="726840" cy="71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F1B945A1-45B1-53A6-4F56-0DB38F15B4B3}"/>
              </a:ext>
            </a:extLst>
          </p:cNvPr>
          <p:cNvGrpSpPr/>
          <p:nvPr/>
        </p:nvGrpSpPr>
        <p:grpSpPr>
          <a:xfrm>
            <a:off x="1719154" y="1184788"/>
            <a:ext cx="3805560" cy="4405680"/>
            <a:chOff x="1719154" y="1184788"/>
            <a:chExt cx="3805560" cy="440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C2525F3-1455-0402-EE2B-BC79DF80B5A2}"/>
                    </a:ext>
                  </a:extLst>
                </p14:cNvPr>
                <p14:cNvContentPartPr/>
                <p14:nvPr/>
              </p14:nvContentPartPr>
              <p14:xfrm>
                <a:off x="1996714" y="4347028"/>
                <a:ext cx="246600" cy="55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C2525F3-1455-0402-EE2B-BC79DF80B5A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88074" y="4338028"/>
                  <a:ext cx="264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C8100DB-9746-84DF-4C29-AB30C96D73C3}"/>
                    </a:ext>
                  </a:extLst>
                </p14:cNvPr>
                <p14:cNvContentPartPr/>
                <p14:nvPr/>
              </p14:nvContentPartPr>
              <p14:xfrm>
                <a:off x="1719154" y="4435948"/>
                <a:ext cx="355320" cy="973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C8100DB-9746-84DF-4C29-AB30C96D73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10154" y="4427308"/>
                  <a:ext cx="37296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9D3A312-56AB-7877-E2A7-B465E776E0DD}"/>
                    </a:ext>
                  </a:extLst>
                </p14:cNvPr>
                <p14:cNvContentPartPr/>
                <p14:nvPr/>
              </p14:nvContentPartPr>
              <p14:xfrm>
                <a:off x="2174554" y="5562748"/>
                <a:ext cx="19800" cy="7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9D3A312-56AB-7877-E2A7-B465E776E0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65914" y="5554108"/>
                  <a:ext cx="37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9E3C948-5529-F9C9-8D37-5DD691B301CB}"/>
                    </a:ext>
                  </a:extLst>
                </p14:cNvPr>
                <p14:cNvContentPartPr/>
                <p14:nvPr/>
              </p14:nvContentPartPr>
              <p14:xfrm>
                <a:off x="2121634" y="1184788"/>
                <a:ext cx="3403080" cy="4405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9E3C948-5529-F9C9-8D37-5DD691B301C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12634" y="1176148"/>
                  <a:ext cx="3420720" cy="44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224D0D8-8AFE-2CD2-18B7-E5DCBBEDB20E}"/>
                    </a:ext>
                  </a:extLst>
                </p14:cNvPr>
                <p14:cNvContentPartPr/>
                <p14:nvPr/>
              </p14:nvContentPartPr>
              <p14:xfrm>
                <a:off x="2771434" y="4939588"/>
                <a:ext cx="208440" cy="6242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224D0D8-8AFE-2CD2-18B7-E5DCBBEDB20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62794" y="4930588"/>
                  <a:ext cx="22608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A960168-F93C-24C4-4BCC-6241837BDA72}"/>
                    </a:ext>
                  </a:extLst>
                </p14:cNvPr>
                <p14:cNvContentPartPr/>
                <p14:nvPr/>
              </p14:nvContentPartPr>
              <p14:xfrm>
                <a:off x="2480194" y="5227588"/>
                <a:ext cx="86040" cy="192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A960168-F93C-24C4-4BCC-6241837BDA7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71554" y="5218948"/>
                  <a:ext cx="103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3D06261-B90D-FAC0-EFD5-DD7B9E83FE74}"/>
                    </a:ext>
                  </a:extLst>
                </p14:cNvPr>
                <p14:cNvContentPartPr/>
                <p14:nvPr/>
              </p14:nvContentPartPr>
              <p14:xfrm>
                <a:off x="2606194" y="5222908"/>
                <a:ext cx="110160" cy="198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3D06261-B90D-FAC0-EFD5-DD7B9E83FE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97194" y="5213908"/>
                  <a:ext cx="127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0D952AA-B052-0986-9578-C7154AC7E24C}"/>
                    </a:ext>
                  </a:extLst>
                </p14:cNvPr>
                <p14:cNvContentPartPr/>
                <p14:nvPr/>
              </p14:nvContentPartPr>
              <p14:xfrm>
                <a:off x="2633194" y="5126428"/>
                <a:ext cx="178200" cy="82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0D952AA-B052-0986-9578-C7154AC7E24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24194" y="5117428"/>
                  <a:ext cx="19584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429B39C-6C07-D1A0-5F32-E04BC59662FF}"/>
                  </a:ext>
                </a:extLst>
              </p14:cNvPr>
              <p14:cNvContentPartPr/>
              <p14:nvPr/>
            </p14:nvContentPartPr>
            <p14:xfrm>
              <a:off x="8371234" y="378748"/>
              <a:ext cx="168480" cy="105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429B39C-6C07-D1A0-5F32-E04BC59662F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362594" y="369748"/>
                <a:ext cx="1861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5A24DAC-3DC7-A0EB-A2A3-271582B5CDFD}"/>
                  </a:ext>
                </a:extLst>
              </p14:cNvPr>
              <p14:cNvContentPartPr/>
              <p14:nvPr/>
            </p14:nvContentPartPr>
            <p14:xfrm>
              <a:off x="8512714" y="334828"/>
              <a:ext cx="59760" cy="276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5A24DAC-3DC7-A0EB-A2A3-271582B5CDF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504074" y="325828"/>
                <a:ext cx="774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3D66CDF-421D-181D-BA24-32407F6BA1B4}"/>
                  </a:ext>
                </a:extLst>
              </p14:cNvPr>
              <p14:cNvContentPartPr/>
              <p14:nvPr/>
            </p14:nvContentPartPr>
            <p14:xfrm>
              <a:off x="8717914" y="220708"/>
              <a:ext cx="9720" cy="152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3D66CDF-421D-181D-BA24-32407F6BA1B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708914" y="211708"/>
                <a:ext cx="27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048CC7E-E394-4357-8DF8-70DD28F5C8C7}"/>
                  </a:ext>
                </a:extLst>
              </p14:cNvPr>
              <p14:cNvContentPartPr/>
              <p14:nvPr/>
            </p14:nvContentPartPr>
            <p14:xfrm>
              <a:off x="8605954" y="191908"/>
              <a:ext cx="210960" cy="146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048CC7E-E394-4357-8DF8-70DD28F5C8C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597314" y="183268"/>
                <a:ext cx="228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8CAE69D-E65A-8066-AF5F-200338C2B560}"/>
                  </a:ext>
                </a:extLst>
              </p14:cNvPr>
              <p14:cNvContentPartPr/>
              <p14:nvPr/>
            </p14:nvContentPartPr>
            <p14:xfrm>
              <a:off x="8832034" y="389908"/>
              <a:ext cx="250920" cy="16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8CAE69D-E65A-8066-AF5F-200338C2B560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823034" y="380908"/>
                <a:ext cx="2685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044DE94-8D1B-76ED-6E43-06D99D5EB96F}"/>
                  </a:ext>
                </a:extLst>
              </p14:cNvPr>
              <p14:cNvContentPartPr/>
              <p14:nvPr/>
            </p14:nvContentPartPr>
            <p14:xfrm>
              <a:off x="8849674" y="462988"/>
              <a:ext cx="219240" cy="33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044DE94-8D1B-76ED-6E43-06D99D5EB96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840674" y="454348"/>
                <a:ext cx="2368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4C761C6-4177-83A1-112B-5FECEDE13476}"/>
                  </a:ext>
                </a:extLst>
              </p14:cNvPr>
              <p14:cNvContentPartPr/>
              <p14:nvPr/>
            </p14:nvContentPartPr>
            <p14:xfrm>
              <a:off x="9321634" y="305308"/>
              <a:ext cx="205560" cy="177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4C761C6-4177-83A1-112B-5FECEDE1347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312634" y="296668"/>
                <a:ext cx="2232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94F1AC9-DF93-C29C-E6A8-89D44AE85894}"/>
                  </a:ext>
                </a:extLst>
              </p14:cNvPr>
              <p14:cNvContentPartPr/>
              <p14:nvPr/>
            </p14:nvContentPartPr>
            <p14:xfrm>
              <a:off x="9785674" y="341308"/>
              <a:ext cx="20160" cy="150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94F1AC9-DF93-C29C-E6A8-89D44AE8589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777034" y="332308"/>
                <a:ext cx="378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0BAF195-6414-7B6E-F699-E3C90D91E57B}"/>
                  </a:ext>
                </a:extLst>
              </p14:cNvPr>
              <p14:cNvContentPartPr/>
              <p14:nvPr/>
            </p14:nvContentPartPr>
            <p14:xfrm>
              <a:off x="9720874" y="327628"/>
              <a:ext cx="445680" cy="1288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0BAF195-6414-7B6E-F699-E3C90D91E57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711874" y="318628"/>
                <a:ext cx="463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779B845-0646-F19B-8AAD-E5900DF8AB50}"/>
                  </a:ext>
                </a:extLst>
              </p14:cNvPr>
              <p14:cNvContentPartPr/>
              <p14:nvPr/>
            </p14:nvContentPartPr>
            <p14:xfrm>
              <a:off x="10028674" y="266428"/>
              <a:ext cx="264240" cy="2347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779B845-0646-F19B-8AAD-E5900DF8AB5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0020034" y="257428"/>
                <a:ext cx="281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8C1C72E-7251-2A51-8464-6F7988EF6C93}"/>
                  </a:ext>
                </a:extLst>
              </p14:cNvPr>
              <p14:cNvContentPartPr/>
              <p14:nvPr/>
            </p14:nvContentPartPr>
            <p14:xfrm>
              <a:off x="10562194" y="313588"/>
              <a:ext cx="27360" cy="1278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8C1C72E-7251-2A51-8464-6F7988EF6C9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553554" y="304948"/>
                <a:ext cx="45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E82CEF4-B4AA-B404-68D7-F2118847C23F}"/>
                  </a:ext>
                </a:extLst>
              </p14:cNvPr>
              <p14:cNvContentPartPr/>
              <p14:nvPr/>
            </p14:nvContentPartPr>
            <p14:xfrm>
              <a:off x="10504234" y="352468"/>
              <a:ext cx="171360" cy="126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E82CEF4-B4AA-B404-68D7-F2118847C23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495594" y="343468"/>
                <a:ext cx="189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31FE5B3-EB74-192D-E874-9C6A0D4BDC69}"/>
                  </a:ext>
                </a:extLst>
              </p14:cNvPr>
              <p14:cNvContentPartPr/>
              <p14:nvPr/>
            </p14:nvContentPartPr>
            <p14:xfrm>
              <a:off x="10797994" y="250948"/>
              <a:ext cx="174600" cy="2995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31FE5B3-EB74-192D-E874-9C6A0D4BDC6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788994" y="241948"/>
                <a:ext cx="1922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DB69B32-E4DF-079C-B9AC-4EDB6A545D27}"/>
                  </a:ext>
                </a:extLst>
              </p14:cNvPr>
              <p14:cNvContentPartPr/>
              <p14:nvPr/>
            </p14:nvContentPartPr>
            <p14:xfrm>
              <a:off x="8955874" y="996508"/>
              <a:ext cx="226440" cy="180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DB69B32-E4DF-079C-B9AC-4EDB6A545D27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947234" y="987508"/>
                <a:ext cx="244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0A5DE7F-0207-2E00-E2A1-83DB540B4445}"/>
                  </a:ext>
                </a:extLst>
              </p14:cNvPr>
              <p14:cNvContentPartPr/>
              <p14:nvPr/>
            </p14:nvContentPartPr>
            <p14:xfrm>
              <a:off x="8943274" y="1096228"/>
              <a:ext cx="181800" cy="75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0A5DE7F-0207-2E00-E2A1-83DB540B4445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934274" y="1087228"/>
                <a:ext cx="1994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866394A-63E4-2E30-6CCA-5C355DFFDC36}"/>
                  </a:ext>
                </a:extLst>
              </p14:cNvPr>
              <p14:cNvContentPartPr/>
              <p14:nvPr/>
            </p14:nvContentPartPr>
            <p14:xfrm>
              <a:off x="9326674" y="908308"/>
              <a:ext cx="127080" cy="1753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866394A-63E4-2E30-6CCA-5C355DFFDC36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317674" y="899668"/>
                <a:ext cx="1447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BCECAE7-9063-E036-C5A6-5C89F3DDB843}"/>
                  </a:ext>
                </a:extLst>
              </p14:cNvPr>
              <p14:cNvContentPartPr/>
              <p14:nvPr/>
            </p14:nvContentPartPr>
            <p14:xfrm>
              <a:off x="9473554" y="1053028"/>
              <a:ext cx="61920" cy="741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BCECAE7-9063-E036-C5A6-5C89F3DDB84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464914" y="1044388"/>
                <a:ext cx="795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25E53D8-F53F-B866-CE9D-870F30D1882E}"/>
                  </a:ext>
                </a:extLst>
              </p14:cNvPr>
              <p14:cNvContentPartPr/>
              <p14:nvPr/>
            </p14:nvContentPartPr>
            <p14:xfrm>
              <a:off x="9744634" y="952948"/>
              <a:ext cx="36000" cy="1227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25E53D8-F53F-B866-CE9D-870F30D1882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735994" y="943948"/>
                <a:ext cx="536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ED52A9A-23B5-8FF2-5075-E27B96D129AA}"/>
                  </a:ext>
                </a:extLst>
              </p14:cNvPr>
              <p14:cNvContentPartPr/>
              <p14:nvPr/>
            </p14:nvContentPartPr>
            <p14:xfrm>
              <a:off x="9676594" y="1025668"/>
              <a:ext cx="138240" cy="172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ED52A9A-23B5-8FF2-5075-E27B96D129A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667954" y="1016668"/>
                <a:ext cx="155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81213CE-137D-7929-84B8-47F0F36EA87C}"/>
                  </a:ext>
                </a:extLst>
              </p14:cNvPr>
              <p14:cNvContentPartPr/>
              <p14:nvPr/>
            </p14:nvContentPartPr>
            <p14:xfrm>
              <a:off x="10009234" y="848188"/>
              <a:ext cx="116280" cy="1864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81213CE-137D-7929-84B8-47F0F36EA87C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0000594" y="839188"/>
                <a:ext cx="1339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16553EA-197B-CE73-62B2-DD848ADA8149}"/>
                  </a:ext>
                </a:extLst>
              </p14:cNvPr>
              <p14:cNvContentPartPr/>
              <p14:nvPr/>
            </p14:nvContentPartPr>
            <p14:xfrm>
              <a:off x="10136674" y="984988"/>
              <a:ext cx="160560" cy="1353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16553EA-197B-CE73-62B2-DD848ADA8149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127674" y="976348"/>
                <a:ext cx="178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8572A7F-CF13-2AB3-C842-10FE22D6C4F0}"/>
                  </a:ext>
                </a:extLst>
              </p14:cNvPr>
              <p14:cNvContentPartPr/>
              <p14:nvPr/>
            </p14:nvContentPartPr>
            <p14:xfrm>
              <a:off x="10416754" y="960148"/>
              <a:ext cx="30600" cy="126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8572A7F-CF13-2AB3-C842-10FE22D6C4F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408114" y="951148"/>
                <a:ext cx="48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7A7C4C4-0608-702A-70D3-A009199892F5}"/>
                  </a:ext>
                </a:extLst>
              </p14:cNvPr>
              <p14:cNvContentPartPr/>
              <p14:nvPr/>
            </p14:nvContentPartPr>
            <p14:xfrm>
              <a:off x="10512514" y="867988"/>
              <a:ext cx="194760" cy="2466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7A7C4C4-0608-702A-70D3-A009199892F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503874" y="859348"/>
                <a:ext cx="2124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42452C7-04D3-762F-41B2-B07A09C94DDE}"/>
                  </a:ext>
                </a:extLst>
              </p14:cNvPr>
              <p14:cNvContentPartPr/>
              <p14:nvPr/>
            </p14:nvContentPartPr>
            <p14:xfrm>
              <a:off x="10968994" y="866548"/>
              <a:ext cx="28440" cy="1699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42452C7-04D3-762F-41B2-B07A09C94DD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959994" y="857548"/>
                <a:ext cx="460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1BC49BB-D107-E386-D56F-F93E395D6602}"/>
                  </a:ext>
                </a:extLst>
              </p14:cNvPr>
              <p14:cNvContentPartPr/>
              <p14:nvPr/>
            </p14:nvContentPartPr>
            <p14:xfrm>
              <a:off x="10904554" y="921628"/>
              <a:ext cx="163440" cy="388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1BC49BB-D107-E386-D56F-F93E395D6602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0895554" y="912628"/>
                <a:ext cx="181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00506B0-910B-9AB2-626F-9D7F1466DEDF}"/>
                  </a:ext>
                </a:extLst>
              </p14:cNvPr>
              <p14:cNvContentPartPr/>
              <p14:nvPr/>
            </p14:nvContentPartPr>
            <p14:xfrm>
              <a:off x="11321434" y="813628"/>
              <a:ext cx="24480" cy="2077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00506B0-910B-9AB2-626F-9D7F1466DEDF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1312794" y="804628"/>
                <a:ext cx="421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37B3847-DEAD-8655-04C7-30FB6F515CAE}"/>
                  </a:ext>
                </a:extLst>
              </p14:cNvPr>
              <p14:cNvContentPartPr/>
              <p14:nvPr/>
            </p14:nvContentPartPr>
            <p14:xfrm>
              <a:off x="11181034" y="768268"/>
              <a:ext cx="265320" cy="2473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37B3847-DEAD-8655-04C7-30FB6F515CAE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1172394" y="759628"/>
                <a:ext cx="2829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71F7099-97C6-DBE1-0012-D56107257A8B}"/>
                  </a:ext>
                </a:extLst>
              </p14:cNvPr>
              <p14:cNvContentPartPr/>
              <p14:nvPr/>
            </p14:nvContentPartPr>
            <p14:xfrm>
              <a:off x="11519794" y="805708"/>
              <a:ext cx="161640" cy="1875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71F7099-97C6-DBE1-0012-D56107257A8B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1511154" y="797068"/>
                <a:ext cx="1792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98AEA5C-B312-970B-9DB1-40DCF9016C43}"/>
                  </a:ext>
                </a:extLst>
              </p14:cNvPr>
              <p14:cNvContentPartPr/>
              <p14:nvPr/>
            </p14:nvContentPartPr>
            <p14:xfrm>
              <a:off x="11725354" y="785548"/>
              <a:ext cx="196560" cy="2631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98AEA5C-B312-970B-9DB1-40DCF9016C4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716354" y="776548"/>
                <a:ext cx="2142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048FBDE7-83C5-56FD-731D-7E46E77F6D2E}"/>
                  </a:ext>
                </a:extLst>
              </p14:cNvPr>
              <p14:cNvContentPartPr/>
              <p14:nvPr/>
            </p14:nvContentPartPr>
            <p14:xfrm>
              <a:off x="6066874" y="849268"/>
              <a:ext cx="199440" cy="374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048FBDE7-83C5-56FD-731D-7E46E77F6D2E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057874" y="840628"/>
                <a:ext cx="217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5BAE938E-08D4-0056-7CF8-053DA85B7E85}"/>
                  </a:ext>
                </a:extLst>
              </p14:cNvPr>
              <p14:cNvContentPartPr/>
              <p14:nvPr/>
            </p14:nvContentPartPr>
            <p14:xfrm>
              <a:off x="6081274" y="876268"/>
              <a:ext cx="169920" cy="8892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5BAE938E-08D4-0056-7CF8-053DA85B7E8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072274" y="867628"/>
                <a:ext cx="1875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79C414BB-0C2B-EA5B-F90B-0EC16798FDC2}"/>
                  </a:ext>
                </a:extLst>
              </p14:cNvPr>
              <p14:cNvContentPartPr/>
              <p14:nvPr/>
            </p14:nvContentPartPr>
            <p14:xfrm>
              <a:off x="6081274" y="644428"/>
              <a:ext cx="145440" cy="14220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79C414BB-0C2B-EA5B-F90B-0EC16798FDC2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072274" y="635428"/>
                <a:ext cx="163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F7F2E96-BD65-E72B-03B6-D087EDA83598}"/>
                  </a:ext>
                </a:extLst>
              </p14:cNvPr>
              <p14:cNvContentPartPr/>
              <p14:nvPr/>
            </p14:nvContentPartPr>
            <p14:xfrm>
              <a:off x="6450994" y="658828"/>
              <a:ext cx="126720" cy="2178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F7F2E96-BD65-E72B-03B6-D087EDA8359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442354" y="650188"/>
                <a:ext cx="1443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88D2E6D1-E8A5-C19A-8508-4C05303D8516}"/>
                  </a:ext>
                </a:extLst>
              </p14:cNvPr>
              <p14:cNvContentPartPr/>
              <p14:nvPr/>
            </p14:nvContentPartPr>
            <p14:xfrm>
              <a:off x="6641074" y="602308"/>
              <a:ext cx="184320" cy="2149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88D2E6D1-E8A5-C19A-8508-4C05303D8516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632074" y="593668"/>
                <a:ext cx="2019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B71BEBF7-A2EA-F970-8CDE-00A20B241115}"/>
                  </a:ext>
                </a:extLst>
              </p14:cNvPr>
              <p14:cNvContentPartPr/>
              <p14:nvPr/>
            </p14:nvContentPartPr>
            <p14:xfrm>
              <a:off x="6831874" y="561628"/>
              <a:ext cx="113400" cy="8712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B71BEBF7-A2EA-F970-8CDE-00A20B241115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823234" y="552988"/>
                <a:ext cx="131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1ED1BACA-12EB-DAE0-22E0-E9A5C3DBE27E}"/>
                  </a:ext>
                </a:extLst>
              </p14:cNvPr>
              <p14:cNvContentPartPr/>
              <p14:nvPr/>
            </p14:nvContentPartPr>
            <p14:xfrm>
              <a:off x="6963994" y="675028"/>
              <a:ext cx="155880" cy="813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1ED1BACA-12EB-DAE0-22E0-E9A5C3DBE27E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954994" y="666388"/>
                <a:ext cx="173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FAF25E12-C03F-DE0A-BC3C-EBA9D7E4BC40}"/>
                  </a:ext>
                </a:extLst>
              </p14:cNvPr>
              <p14:cNvContentPartPr/>
              <p14:nvPr/>
            </p14:nvContentPartPr>
            <p14:xfrm>
              <a:off x="7174954" y="549388"/>
              <a:ext cx="144360" cy="1713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FAF25E12-C03F-DE0A-BC3C-EBA9D7E4BC4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165954" y="540748"/>
                <a:ext cx="162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AB194EAB-2DD8-26D0-9F1A-80EA961CC096}"/>
                  </a:ext>
                </a:extLst>
              </p14:cNvPr>
              <p14:cNvContentPartPr/>
              <p14:nvPr/>
            </p14:nvContentPartPr>
            <p14:xfrm>
              <a:off x="7327594" y="515548"/>
              <a:ext cx="435600" cy="2739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AB194EAB-2DD8-26D0-9F1A-80EA961CC096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318594" y="506908"/>
                <a:ext cx="4532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A532F8F4-2670-F7E2-9442-C61B1A59B99C}"/>
                  </a:ext>
                </a:extLst>
              </p14:cNvPr>
              <p14:cNvContentPartPr/>
              <p14:nvPr/>
            </p14:nvContentPartPr>
            <p14:xfrm>
              <a:off x="7837714" y="536428"/>
              <a:ext cx="70920" cy="187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A532F8F4-2670-F7E2-9442-C61B1A59B99C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829074" y="527428"/>
                <a:ext cx="885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EF29960A-25EF-C9A0-971B-329CBE2D2FEA}"/>
                  </a:ext>
                </a:extLst>
              </p14:cNvPr>
              <p14:cNvContentPartPr/>
              <p14:nvPr/>
            </p14:nvContentPartPr>
            <p14:xfrm>
              <a:off x="7926634" y="372628"/>
              <a:ext cx="199800" cy="17712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EF29960A-25EF-C9A0-971B-329CBE2D2FE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917994" y="363988"/>
                <a:ext cx="2174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C815463B-973D-F09F-E744-43DA36862E8D}"/>
                  </a:ext>
                </a:extLst>
              </p14:cNvPr>
              <p14:cNvContentPartPr/>
              <p14:nvPr/>
            </p14:nvContentPartPr>
            <p14:xfrm>
              <a:off x="8165314" y="451828"/>
              <a:ext cx="116280" cy="1155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C815463B-973D-F09F-E744-43DA36862E8D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156314" y="443188"/>
                <a:ext cx="1339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3D2E848-2B0E-F44D-CA78-0EFB4C60D1E6}"/>
                  </a:ext>
                </a:extLst>
              </p14:cNvPr>
              <p14:cNvContentPartPr/>
              <p14:nvPr/>
            </p14:nvContentPartPr>
            <p14:xfrm>
              <a:off x="8067754" y="320788"/>
              <a:ext cx="17280" cy="864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3D2E848-2B0E-F44D-CA78-0EFB4C60D1E6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8058754" y="312148"/>
                <a:ext cx="349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1A65DAA-E8F3-8934-48E3-E4C888525DEA}"/>
                  </a:ext>
                </a:extLst>
              </p14:cNvPr>
              <p14:cNvContentPartPr/>
              <p14:nvPr/>
            </p14:nvContentPartPr>
            <p14:xfrm>
              <a:off x="4788514" y="594028"/>
              <a:ext cx="1068120" cy="70524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1A65DAA-E8F3-8934-48E3-E4C888525DE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779514" y="585388"/>
                <a:ext cx="108576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473C2C1B-4029-66C4-0A75-62BE9742B025}"/>
                  </a:ext>
                </a:extLst>
              </p14:cNvPr>
              <p14:cNvContentPartPr/>
              <p14:nvPr/>
            </p14:nvContentPartPr>
            <p14:xfrm>
              <a:off x="3098674" y="4534588"/>
              <a:ext cx="5760" cy="86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473C2C1B-4029-66C4-0A75-62BE9742B025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090034" y="4525948"/>
                <a:ext cx="23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5A93EEDB-CC01-47A8-B4F4-C2BF629E1D32}"/>
                  </a:ext>
                </a:extLst>
              </p14:cNvPr>
              <p14:cNvContentPartPr/>
              <p14:nvPr/>
            </p14:nvContentPartPr>
            <p14:xfrm>
              <a:off x="4703554" y="2297548"/>
              <a:ext cx="29160" cy="208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5A93EEDB-CC01-47A8-B4F4-C2BF629E1D32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694554" y="2288548"/>
                <a:ext cx="46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05122810-57E0-6A0D-6CED-0ED83759D102}"/>
                  </a:ext>
                </a:extLst>
              </p14:cNvPr>
              <p14:cNvContentPartPr/>
              <p14:nvPr/>
            </p14:nvContentPartPr>
            <p14:xfrm>
              <a:off x="4973914" y="1587268"/>
              <a:ext cx="225360" cy="2952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05122810-57E0-6A0D-6CED-0ED83759D10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965274" y="1578268"/>
                <a:ext cx="2430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D7051C6B-BEC3-42AD-9A71-54E4A188D759}"/>
                  </a:ext>
                </a:extLst>
              </p14:cNvPr>
              <p14:cNvContentPartPr/>
              <p14:nvPr/>
            </p14:nvContentPartPr>
            <p14:xfrm>
              <a:off x="5330674" y="1338508"/>
              <a:ext cx="29160" cy="151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D7051C6B-BEC3-42AD-9A71-54E4A188D759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321674" y="1329868"/>
                <a:ext cx="468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C55FE858-F9EE-59C6-A518-B9A316123B36}"/>
                  </a:ext>
                </a:extLst>
              </p14:cNvPr>
              <p14:cNvContentPartPr/>
              <p14:nvPr/>
            </p14:nvContentPartPr>
            <p14:xfrm>
              <a:off x="3260314" y="1416268"/>
              <a:ext cx="242280" cy="7416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C55FE858-F9EE-59C6-A518-B9A316123B3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251314" y="1407628"/>
                <a:ext cx="25992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29172724-30A8-8287-4DC0-8A2CC5014DD3}"/>
              </a:ext>
            </a:extLst>
          </p:cNvPr>
          <p:cNvGrpSpPr/>
          <p:nvPr/>
        </p:nvGrpSpPr>
        <p:grpSpPr>
          <a:xfrm>
            <a:off x="2727874" y="734788"/>
            <a:ext cx="1854360" cy="1298160"/>
            <a:chOff x="2727874" y="734788"/>
            <a:chExt cx="1854360" cy="12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326C135-AA14-043B-B5A3-87AF7FE1683E}"/>
                    </a:ext>
                  </a:extLst>
                </p14:cNvPr>
                <p14:cNvContentPartPr/>
                <p14:nvPr/>
              </p14:nvContentPartPr>
              <p14:xfrm>
                <a:off x="4213954" y="1042588"/>
                <a:ext cx="237960" cy="709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326C135-AA14-043B-B5A3-87AF7FE1683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205314" y="1033948"/>
                  <a:ext cx="255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05F3DC8-9CAC-39E4-624B-84EE59753FCA}"/>
                    </a:ext>
                  </a:extLst>
                </p14:cNvPr>
                <p14:cNvContentPartPr/>
                <p14:nvPr/>
              </p14:nvContentPartPr>
              <p14:xfrm>
                <a:off x="4440034" y="958348"/>
                <a:ext cx="142200" cy="1684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05F3DC8-9CAC-39E4-624B-84EE59753FC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431034" y="949708"/>
                  <a:ext cx="159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AEED74E-20B1-C3B1-E2F4-207FFA822F39}"/>
                    </a:ext>
                  </a:extLst>
                </p14:cNvPr>
                <p14:cNvContentPartPr/>
                <p14:nvPr/>
              </p14:nvContentPartPr>
              <p14:xfrm>
                <a:off x="3192634" y="938188"/>
                <a:ext cx="118080" cy="1130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AEED74E-20B1-C3B1-E2F4-207FFA822F3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83634" y="929548"/>
                  <a:ext cx="135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D5AE9B1-6D07-D291-B00E-E13961E01C95}"/>
                    </a:ext>
                  </a:extLst>
                </p14:cNvPr>
                <p14:cNvContentPartPr/>
                <p14:nvPr/>
              </p14:nvContentPartPr>
              <p14:xfrm>
                <a:off x="3215674" y="734788"/>
                <a:ext cx="102600" cy="3294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D5AE9B1-6D07-D291-B00E-E13961E01C9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07034" y="725788"/>
                  <a:ext cx="1202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A5C5F8E-64ED-DBFF-98A2-1FE4FC477230}"/>
                    </a:ext>
                  </a:extLst>
                </p14:cNvPr>
                <p14:cNvContentPartPr/>
                <p14:nvPr/>
              </p14:nvContentPartPr>
              <p14:xfrm>
                <a:off x="3312514" y="894988"/>
                <a:ext cx="67320" cy="107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A5C5F8E-64ED-DBFF-98A2-1FE4FC47723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03874" y="886348"/>
                  <a:ext cx="84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58857E5-EDC8-0071-7623-32D8D6E03091}"/>
                    </a:ext>
                  </a:extLst>
                </p14:cNvPr>
                <p14:cNvContentPartPr/>
                <p14:nvPr/>
              </p14:nvContentPartPr>
              <p14:xfrm>
                <a:off x="3442834" y="851428"/>
                <a:ext cx="101160" cy="141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58857E5-EDC8-0071-7623-32D8D6E0309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433834" y="842788"/>
                  <a:ext cx="118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318CDDD-F6FB-324F-6949-D05664CF4F5E}"/>
                    </a:ext>
                  </a:extLst>
                </p14:cNvPr>
                <p14:cNvContentPartPr/>
                <p14:nvPr/>
              </p14:nvContentPartPr>
              <p14:xfrm>
                <a:off x="3611314" y="828388"/>
                <a:ext cx="123840" cy="145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318CDDD-F6FB-324F-6949-D05664CF4F5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02314" y="819388"/>
                  <a:ext cx="141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46EC018-6C4C-A203-53D4-7970EB0438CD}"/>
                    </a:ext>
                  </a:extLst>
                </p14:cNvPr>
                <p14:cNvContentPartPr/>
                <p14:nvPr/>
              </p14:nvContentPartPr>
              <p14:xfrm>
                <a:off x="3792754" y="792028"/>
                <a:ext cx="113760" cy="155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46EC018-6C4C-A203-53D4-7970EB0438C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84114" y="783028"/>
                  <a:ext cx="131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204BFEC-53F4-B872-DABC-A30275DB7838}"/>
                    </a:ext>
                  </a:extLst>
                </p14:cNvPr>
                <p14:cNvContentPartPr/>
                <p14:nvPr/>
              </p14:nvContentPartPr>
              <p14:xfrm>
                <a:off x="3987874" y="746668"/>
                <a:ext cx="221040" cy="3056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204BFEC-53F4-B872-DABC-A30275DB783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79234" y="738028"/>
                  <a:ext cx="238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A0E18C6-2BCF-5E60-53D6-503B253F2030}"/>
                    </a:ext>
                  </a:extLst>
                </p14:cNvPr>
                <p14:cNvContentPartPr/>
                <p14:nvPr/>
              </p14:nvContentPartPr>
              <p14:xfrm>
                <a:off x="2728594" y="1324828"/>
                <a:ext cx="133200" cy="1555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A0E18C6-2BCF-5E60-53D6-503B253F203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719954" y="1315828"/>
                  <a:ext cx="150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E2ACE00-FC5D-CC27-3139-D32E14C96A4E}"/>
                    </a:ext>
                  </a:extLst>
                </p14:cNvPr>
                <p14:cNvContentPartPr/>
                <p14:nvPr/>
              </p14:nvContentPartPr>
              <p14:xfrm>
                <a:off x="2901394" y="1217188"/>
                <a:ext cx="126360" cy="1710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E2ACE00-FC5D-CC27-3139-D32E14C96A4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92394" y="1208548"/>
                  <a:ext cx="144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7164F5A-1C68-EE16-6D0F-6AB47A46A6BB}"/>
                    </a:ext>
                  </a:extLst>
                </p14:cNvPr>
                <p14:cNvContentPartPr/>
                <p14:nvPr/>
              </p14:nvContentPartPr>
              <p14:xfrm>
                <a:off x="3127114" y="1263628"/>
                <a:ext cx="137160" cy="2642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7164F5A-1C68-EE16-6D0F-6AB47A46A6B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118114" y="1254988"/>
                  <a:ext cx="154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32781B0-AA95-EE14-AC00-4D9A92BA74D8}"/>
                    </a:ext>
                  </a:extLst>
                </p14:cNvPr>
                <p14:cNvContentPartPr/>
                <p14:nvPr/>
              </p14:nvContentPartPr>
              <p14:xfrm>
                <a:off x="3315394" y="1231588"/>
                <a:ext cx="80640" cy="90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32781B0-AA95-EE14-AC00-4D9A92BA74D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306754" y="1222948"/>
                  <a:ext cx="98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B2362B3-9ABD-5559-6F26-611FCD7CD26F}"/>
                    </a:ext>
                  </a:extLst>
                </p14:cNvPr>
                <p14:cNvContentPartPr/>
                <p14:nvPr/>
              </p14:nvContentPartPr>
              <p14:xfrm>
                <a:off x="3435634" y="1171108"/>
                <a:ext cx="174600" cy="136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B2362B3-9ABD-5559-6F26-611FCD7CD26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426634" y="1162468"/>
                  <a:ext cx="192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FFBF4CD-4FDE-C26E-FD34-58D6B8893253}"/>
                    </a:ext>
                  </a:extLst>
                </p14:cNvPr>
                <p14:cNvContentPartPr/>
                <p14:nvPr/>
              </p14:nvContentPartPr>
              <p14:xfrm>
                <a:off x="3657394" y="1073548"/>
                <a:ext cx="20160" cy="217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FFBF4CD-4FDE-C26E-FD34-58D6B889325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648754" y="1064908"/>
                  <a:ext cx="37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4C2E6C3-4E3B-4E2D-F0CE-061C064D5B7E}"/>
                    </a:ext>
                  </a:extLst>
                </p14:cNvPr>
                <p14:cNvContentPartPr/>
                <p14:nvPr/>
              </p14:nvContentPartPr>
              <p14:xfrm>
                <a:off x="3722194" y="1041148"/>
                <a:ext cx="171000" cy="240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4C2E6C3-4E3B-4E2D-F0CE-061C064D5B7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713554" y="1032148"/>
                  <a:ext cx="188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E21ECDD-DFA7-7150-C528-F187A32FE612}"/>
                    </a:ext>
                  </a:extLst>
                </p14:cNvPr>
                <p14:cNvContentPartPr/>
                <p14:nvPr/>
              </p14:nvContentPartPr>
              <p14:xfrm>
                <a:off x="3907234" y="1107748"/>
                <a:ext cx="99360" cy="1224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E21ECDD-DFA7-7150-C528-F187A32FE61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8234" y="1099108"/>
                  <a:ext cx="117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B0999A4-88E8-EA55-9C62-6F62D5001F6D}"/>
                    </a:ext>
                  </a:extLst>
                </p14:cNvPr>
                <p14:cNvContentPartPr/>
                <p14:nvPr/>
              </p14:nvContentPartPr>
              <p14:xfrm>
                <a:off x="2727874" y="1650628"/>
                <a:ext cx="140760" cy="186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B0999A4-88E8-EA55-9C62-6F62D5001F6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718874" y="1641988"/>
                  <a:ext cx="158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8F166BC-9714-2D0F-8968-4D50656ECFFD}"/>
                    </a:ext>
                  </a:extLst>
                </p14:cNvPr>
                <p14:cNvContentPartPr/>
                <p14:nvPr/>
              </p14:nvContentPartPr>
              <p14:xfrm>
                <a:off x="2915794" y="1611388"/>
                <a:ext cx="438120" cy="4215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8F166BC-9714-2D0F-8968-4D50656ECFF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906794" y="1602388"/>
                  <a:ext cx="4557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D37011E-6CD3-1DC1-AEE3-A666D497A311}"/>
                    </a:ext>
                  </a:extLst>
                </p14:cNvPr>
                <p14:cNvContentPartPr/>
                <p14:nvPr/>
              </p14:nvContentPartPr>
              <p14:xfrm>
                <a:off x="3391354" y="1501588"/>
                <a:ext cx="8640" cy="90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D37011E-6CD3-1DC1-AEE3-A666D497A31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382714" y="1492948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424C4E2-3980-3FD9-D14C-C10CD6DCD2B4}"/>
                    </a:ext>
                  </a:extLst>
                </p14:cNvPr>
                <p14:cNvContentPartPr/>
                <p14:nvPr/>
              </p14:nvContentPartPr>
              <p14:xfrm>
                <a:off x="3405394" y="1438228"/>
                <a:ext cx="182520" cy="3240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424C4E2-3980-3FD9-D14C-C10CD6DCD2B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96394" y="1429228"/>
                  <a:ext cx="200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0C6C803-DA4C-3D06-E8DE-4F68603495A7}"/>
                    </a:ext>
                  </a:extLst>
                </p14:cNvPr>
                <p14:cNvContentPartPr/>
                <p14:nvPr/>
              </p14:nvContentPartPr>
              <p14:xfrm>
                <a:off x="3555874" y="1548388"/>
                <a:ext cx="28440" cy="1800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0C6C803-DA4C-3D06-E8DE-4F68603495A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546874" y="1539748"/>
                  <a:ext cx="46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8409633-C13F-BE0F-BFBB-7982D2F1755A}"/>
                    </a:ext>
                  </a:extLst>
                </p14:cNvPr>
                <p14:cNvContentPartPr/>
                <p14:nvPr/>
              </p14:nvContentPartPr>
              <p14:xfrm>
                <a:off x="3637234" y="1409068"/>
                <a:ext cx="15120" cy="129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8409633-C13F-BE0F-BFBB-7982D2F1755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628234" y="1400428"/>
                  <a:ext cx="32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8FF8D7C-5904-2DE8-AC72-76D3D2EF3289}"/>
                    </a:ext>
                  </a:extLst>
                </p14:cNvPr>
                <p14:cNvContentPartPr/>
                <p14:nvPr/>
              </p14:nvContentPartPr>
              <p14:xfrm>
                <a:off x="3636154" y="1434628"/>
                <a:ext cx="111240" cy="276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8FF8D7C-5904-2DE8-AC72-76D3D2EF328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627154" y="1425628"/>
                  <a:ext cx="128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BF30ED2-C535-2F1F-F510-71842C006D8E}"/>
                    </a:ext>
                  </a:extLst>
                </p14:cNvPr>
                <p14:cNvContentPartPr/>
                <p14:nvPr/>
              </p14:nvContentPartPr>
              <p14:xfrm>
                <a:off x="3783394" y="1404748"/>
                <a:ext cx="205200" cy="263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BF30ED2-C535-2F1F-F510-71842C006D8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774754" y="1396108"/>
                  <a:ext cx="222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86EA9AE-418C-8F13-E869-DA02E0BD2307}"/>
                    </a:ext>
                  </a:extLst>
                </p14:cNvPr>
                <p14:cNvContentPartPr/>
                <p14:nvPr/>
              </p14:nvContentPartPr>
              <p14:xfrm>
                <a:off x="3987154" y="1473868"/>
                <a:ext cx="133200" cy="1022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86EA9AE-418C-8F13-E869-DA02E0BD230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978514" y="1464868"/>
                  <a:ext cx="150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29FCC26-279F-CFA3-98EF-6B66F116F9B7}"/>
                    </a:ext>
                  </a:extLst>
                </p14:cNvPr>
                <p14:cNvContentPartPr/>
                <p14:nvPr/>
              </p14:nvContentPartPr>
              <p14:xfrm>
                <a:off x="4213954" y="1300708"/>
                <a:ext cx="16920" cy="288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29FCC26-279F-CFA3-98EF-6B66F116F9B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205314" y="1291708"/>
                  <a:ext cx="3456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B82AD6B5-46DD-6BBC-0BDB-CF9A131E29A5}"/>
              </a:ext>
            </a:extLst>
          </p:cNvPr>
          <p:cNvGrpSpPr/>
          <p:nvPr/>
        </p:nvGrpSpPr>
        <p:grpSpPr>
          <a:xfrm>
            <a:off x="6736834" y="1329868"/>
            <a:ext cx="2423880" cy="411840"/>
            <a:chOff x="6736834" y="1329868"/>
            <a:chExt cx="242388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A912EA4-9D2C-F4A8-8BA1-E35A2BC8930C}"/>
                    </a:ext>
                  </a:extLst>
                </p14:cNvPr>
                <p14:cNvContentPartPr/>
                <p14:nvPr/>
              </p14:nvContentPartPr>
              <p14:xfrm>
                <a:off x="8944354" y="1585108"/>
                <a:ext cx="216360" cy="24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A912EA4-9D2C-F4A8-8BA1-E35A2BC8930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935714" y="1576108"/>
                  <a:ext cx="234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FE4AC3E-1DF6-D78B-1303-CBFF1DF19B5A}"/>
                    </a:ext>
                  </a:extLst>
                </p14:cNvPr>
                <p14:cNvContentPartPr/>
                <p14:nvPr/>
              </p14:nvContentPartPr>
              <p14:xfrm>
                <a:off x="8933914" y="1706068"/>
                <a:ext cx="205200" cy="35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FE4AC3E-1DF6-D78B-1303-CBFF1DF19B5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924914" y="1697428"/>
                  <a:ext cx="222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D81AAE4-3F78-1A14-CD55-3B1BF9BCF5D7}"/>
                    </a:ext>
                  </a:extLst>
                </p14:cNvPr>
                <p14:cNvContentPartPr/>
                <p14:nvPr/>
              </p14:nvContentPartPr>
              <p14:xfrm>
                <a:off x="6815314" y="1510948"/>
                <a:ext cx="200880" cy="198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D81AAE4-3F78-1A14-CD55-3B1BF9BCF5D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806314" y="1502308"/>
                  <a:ext cx="218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37CEB1A-65E3-65E9-D855-0CBFB76B7BC1}"/>
                    </a:ext>
                  </a:extLst>
                </p14:cNvPr>
                <p14:cNvContentPartPr/>
                <p14:nvPr/>
              </p14:nvContentPartPr>
              <p14:xfrm>
                <a:off x="6736834" y="1614628"/>
                <a:ext cx="284040" cy="738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37CEB1A-65E3-65E9-D855-0CBFB76B7BC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728194" y="1605988"/>
                  <a:ext cx="301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5245DD4-6C23-95C4-9422-775491E12ADA}"/>
                    </a:ext>
                  </a:extLst>
                </p14:cNvPr>
                <p14:cNvContentPartPr/>
                <p14:nvPr/>
              </p14:nvContentPartPr>
              <p14:xfrm>
                <a:off x="7110514" y="1476388"/>
                <a:ext cx="146880" cy="109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5245DD4-6C23-95C4-9422-775491E12AD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01514" y="1467388"/>
                  <a:ext cx="164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0DF580F-3A16-6997-39B5-8D8BE5C130CF}"/>
                    </a:ext>
                  </a:extLst>
                </p14:cNvPr>
                <p14:cNvContentPartPr/>
                <p14:nvPr/>
              </p14:nvContentPartPr>
              <p14:xfrm>
                <a:off x="7235074" y="1581508"/>
                <a:ext cx="128880" cy="106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0DF580F-3A16-6997-39B5-8D8BE5C130C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226434" y="1572868"/>
                  <a:ext cx="146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CD40529-DC89-D32C-7B59-91FC38B3A081}"/>
                    </a:ext>
                  </a:extLst>
                </p14:cNvPr>
                <p14:cNvContentPartPr/>
                <p14:nvPr/>
              </p14:nvContentPartPr>
              <p14:xfrm>
                <a:off x="7435954" y="1486468"/>
                <a:ext cx="158040" cy="104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CD40529-DC89-D32C-7B59-91FC38B3A08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427314" y="1477468"/>
                  <a:ext cx="175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33AEAA4-0A20-B130-72E0-8927D39242EC}"/>
                    </a:ext>
                  </a:extLst>
                </p14:cNvPr>
                <p14:cNvContentPartPr/>
                <p14:nvPr/>
              </p14:nvContentPartPr>
              <p14:xfrm>
                <a:off x="7584994" y="1442908"/>
                <a:ext cx="148680" cy="139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33AEAA4-0A20-B130-72E0-8927D39242E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575994" y="1433908"/>
                  <a:ext cx="166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AA4131B-0118-EAED-25DC-B5279F4D7342}"/>
                    </a:ext>
                  </a:extLst>
                </p14:cNvPr>
                <p14:cNvContentPartPr/>
                <p14:nvPr/>
              </p14:nvContentPartPr>
              <p14:xfrm>
                <a:off x="7569874" y="1414828"/>
                <a:ext cx="309960" cy="1360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AA4131B-0118-EAED-25DC-B5279F4D734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61234" y="1405828"/>
                  <a:ext cx="327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10ECF04-CC0D-C7B8-33B7-3C61E238BD25}"/>
                    </a:ext>
                  </a:extLst>
                </p14:cNvPr>
                <p14:cNvContentPartPr/>
                <p14:nvPr/>
              </p14:nvContentPartPr>
              <p14:xfrm>
                <a:off x="7955074" y="1372708"/>
                <a:ext cx="135720" cy="1893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10ECF04-CC0D-C7B8-33B7-3C61E238BD2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946074" y="1364068"/>
                  <a:ext cx="153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B41F469-25B2-82F9-324F-4E555E34E750}"/>
                    </a:ext>
                  </a:extLst>
                </p14:cNvPr>
                <p14:cNvContentPartPr/>
                <p14:nvPr/>
              </p14:nvContentPartPr>
              <p14:xfrm>
                <a:off x="8214634" y="1413028"/>
                <a:ext cx="33480" cy="1216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B41F469-25B2-82F9-324F-4E555E34E75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205994" y="1404028"/>
                  <a:ext cx="51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A7F71C6-4DAF-52B4-C952-5D1F0F30FF66}"/>
                    </a:ext>
                  </a:extLst>
                </p14:cNvPr>
                <p14:cNvContentPartPr/>
                <p14:nvPr/>
              </p14:nvContentPartPr>
              <p14:xfrm>
                <a:off x="8140474" y="1370188"/>
                <a:ext cx="315000" cy="1296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A7F71C6-4DAF-52B4-C952-5D1F0F30FF6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131474" y="1361188"/>
                  <a:ext cx="332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F415D4E-8655-0746-F027-CC2ACC7A3AEA}"/>
                    </a:ext>
                  </a:extLst>
                </p14:cNvPr>
                <p14:cNvContentPartPr/>
                <p14:nvPr/>
              </p14:nvContentPartPr>
              <p14:xfrm>
                <a:off x="8476354" y="1512388"/>
                <a:ext cx="87120" cy="918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F415D4E-8655-0746-F027-CC2ACC7A3AE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467714" y="1503388"/>
                  <a:ext cx="104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026AA7C-9629-63F2-D3CB-DCED2F5646DB}"/>
                    </a:ext>
                  </a:extLst>
                </p14:cNvPr>
                <p14:cNvContentPartPr/>
                <p14:nvPr/>
              </p14:nvContentPartPr>
              <p14:xfrm>
                <a:off x="8623594" y="1399708"/>
                <a:ext cx="28440" cy="45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026AA7C-9629-63F2-D3CB-DCED2F5646D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614954" y="1391068"/>
                  <a:ext cx="46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422A0D8-D11B-7149-186B-97B674C65E49}"/>
                    </a:ext>
                  </a:extLst>
                </p14:cNvPr>
                <p14:cNvContentPartPr/>
                <p14:nvPr/>
              </p14:nvContentPartPr>
              <p14:xfrm>
                <a:off x="8713594" y="1334188"/>
                <a:ext cx="101160" cy="1432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422A0D8-D11B-7149-186B-97B674C65E4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704594" y="1325188"/>
                  <a:ext cx="118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375C3C8-3610-25E6-C9DC-83DAB737BB63}"/>
                    </a:ext>
                  </a:extLst>
                </p14:cNvPr>
                <p14:cNvContentPartPr/>
                <p14:nvPr/>
              </p14:nvContentPartPr>
              <p14:xfrm>
                <a:off x="8756434" y="1329868"/>
                <a:ext cx="93600" cy="2858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375C3C8-3610-25E6-C9DC-83DAB737BB6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747794" y="1320868"/>
                  <a:ext cx="11124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90E3EB13-6E04-53CE-BF0D-F608881A70B9}"/>
                  </a:ext>
                </a:extLst>
              </p14:cNvPr>
              <p14:cNvContentPartPr/>
              <p14:nvPr/>
            </p14:nvContentPartPr>
            <p14:xfrm>
              <a:off x="3388834" y="4145428"/>
              <a:ext cx="36000" cy="273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90E3EB13-6E04-53CE-BF0D-F608881A70B9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379834" y="4136788"/>
                <a:ext cx="53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8C6C63B3-30D7-8416-798E-B5465151362C}"/>
                  </a:ext>
                </a:extLst>
              </p14:cNvPr>
              <p14:cNvContentPartPr/>
              <p14:nvPr/>
            </p14:nvContentPartPr>
            <p14:xfrm>
              <a:off x="3677914" y="3848068"/>
              <a:ext cx="18720" cy="2232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8C6C63B3-30D7-8416-798E-B5465151362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669274" y="3839068"/>
                <a:ext cx="36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03541589-ECFA-01A6-9E20-800CD8F0FC23}"/>
                  </a:ext>
                </a:extLst>
              </p14:cNvPr>
              <p14:cNvContentPartPr/>
              <p14:nvPr/>
            </p14:nvContentPartPr>
            <p14:xfrm>
              <a:off x="3896074" y="3209788"/>
              <a:ext cx="212400" cy="2322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3541589-ECFA-01A6-9E20-800CD8F0FC23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887434" y="3201148"/>
                <a:ext cx="2300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68E1EAC7-7422-36E9-490D-AF4A8DDE5B0D}"/>
                  </a:ext>
                </a:extLst>
              </p14:cNvPr>
              <p14:cNvContentPartPr/>
              <p14:nvPr/>
            </p14:nvContentPartPr>
            <p14:xfrm>
              <a:off x="4166074" y="4553308"/>
              <a:ext cx="63360" cy="9234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68E1EAC7-7422-36E9-490D-AF4A8DDE5B0D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4157434" y="4544668"/>
                <a:ext cx="81000" cy="9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767D0638-D72B-A796-6EB1-AF73FDE38683}"/>
              </a:ext>
            </a:extLst>
          </p:cNvPr>
          <p:cNvGrpSpPr/>
          <p:nvPr/>
        </p:nvGrpSpPr>
        <p:grpSpPr>
          <a:xfrm>
            <a:off x="4895074" y="662068"/>
            <a:ext cx="958320" cy="654840"/>
            <a:chOff x="4895074" y="662068"/>
            <a:chExt cx="958320" cy="65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057FC4C-A6EB-9B53-29FB-5D50449A5183}"/>
                    </a:ext>
                  </a:extLst>
                </p14:cNvPr>
                <p14:cNvContentPartPr/>
                <p14:nvPr/>
              </p14:nvContentPartPr>
              <p14:xfrm>
                <a:off x="5073274" y="951148"/>
                <a:ext cx="110880" cy="192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057FC4C-A6EB-9B53-29FB-5D50449A518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064274" y="942148"/>
                  <a:ext cx="128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D6DEFF2-601F-FB75-C528-FC43F6E8B39F}"/>
                    </a:ext>
                  </a:extLst>
                </p14:cNvPr>
                <p14:cNvContentPartPr/>
                <p14:nvPr/>
              </p14:nvContentPartPr>
              <p14:xfrm>
                <a:off x="5279914" y="912628"/>
                <a:ext cx="165600" cy="38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D6DEFF2-601F-FB75-C528-FC43F6E8B39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270914" y="903988"/>
                  <a:ext cx="183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FE4981C-AE31-C5E6-644D-52944F9F3394}"/>
                    </a:ext>
                  </a:extLst>
                </p14:cNvPr>
                <p14:cNvContentPartPr/>
                <p14:nvPr/>
              </p14:nvContentPartPr>
              <p14:xfrm>
                <a:off x="5316274" y="927388"/>
                <a:ext cx="159120" cy="65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FE4981C-AE31-C5E6-644D-52944F9F339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07274" y="918748"/>
                  <a:ext cx="17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B68EBD2-5BA4-458E-5B22-487704D2D51C}"/>
                    </a:ext>
                  </a:extLst>
                </p14:cNvPr>
                <p14:cNvContentPartPr/>
                <p14:nvPr/>
              </p14:nvContentPartPr>
              <p14:xfrm>
                <a:off x="5543434" y="839188"/>
                <a:ext cx="120240" cy="212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B68EBD2-5BA4-458E-5B22-487704D2D51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534434" y="830548"/>
                  <a:ext cx="137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468B674-FF7B-8474-84A3-ABAD7EA90B6A}"/>
                    </a:ext>
                  </a:extLst>
                </p14:cNvPr>
                <p14:cNvContentPartPr/>
                <p14:nvPr/>
              </p14:nvContentPartPr>
              <p14:xfrm>
                <a:off x="5648914" y="739108"/>
                <a:ext cx="203760" cy="137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468B674-FF7B-8474-84A3-ABAD7EA90B6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640274" y="730108"/>
                  <a:ext cx="221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85B27C8-7354-2B3D-E06F-1F3BCAA10B9A}"/>
                    </a:ext>
                  </a:extLst>
                </p14:cNvPr>
                <p14:cNvContentPartPr/>
                <p14:nvPr/>
              </p14:nvContentPartPr>
              <p14:xfrm>
                <a:off x="4895074" y="662068"/>
                <a:ext cx="958320" cy="6548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85B27C8-7354-2B3D-E06F-1F3BCAA10B9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886074" y="653068"/>
                  <a:ext cx="975960" cy="67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C2694ED8-12EF-B71F-CB8E-8B070DD86778}"/>
                  </a:ext>
                </a:extLst>
              </p14:cNvPr>
              <p14:cNvContentPartPr/>
              <p14:nvPr/>
            </p14:nvContentPartPr>
            <p14:xfrm>
              <a:off x="6200074" y="1835308"/>
              <a:ext cx="578160" cy="7272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C2694ED8-12EF-B71F-CB8E-8B070DD86778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191074" y="1826308"/>
                <a:ext cx="595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052939B4-EE57-E737-0964-429CB45C26F0}"/>
                  </a:ext>
                </a:extLst>
              </p14:cNvPr>
              <p14:cNvContentPartPr/>
              <p14:nvPr/>
            </p14:nvContentPartPr>
            <p14:xfrm>
              <a:off x="4176154" y="2911708"/>
              <a:ext cx="47880" cy="388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052939B4-EE57-E737-0964-429CB45C26F0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167154" y="2903068"/>
                <a:ext cx="65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5C42D55-651E-E7A8-D57E-ACC96BA85E5D}"/>
                  </a:ext>
                </a:extLst>
              </p14:cNvPr>
              <p14:cNvContentPartPr/>
              <p14:nvPr/>
            </p14:nvContentPartPr>
            <p14:xfrm>
              <a:off x="2849194" y="2882188"/>
              <a:ext cx="216000" cy="86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5C42D55-651E-E7A8-D57E-ACC96BA85E5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840194" y="2873188"/>
                <a:ext cx="233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286AAC51-656E-4B53-C6E5-51748A53A156}"/>
                  </a:ext>
                </a:extLst>
              </p14:cNvPr>
              <p14:cNvContentPartPr/>
              <p14:nvPr/>
            </p14:nvContentPartPr>
            <p14:xfrm>
              <a:off x="2186434" y="2863828"/>
              <a:ext cx="190440" cy="273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286AAC51-656E-4B53-C6E5-51748A53A156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2177434" y="2855188"/>
                <a:ext cx="2080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0A25763A-31B8-73E6-7264-281242C4ED21}"/>
              </a:ext>
            </a:extLst>
          </p:cNvPr>
          <p:cNvGrpSpPr/>
          <p:nvPr/>
        </p:nvGrpSpPr>
        <p:grpSpPr>
          <a:xfrm>
            <a:off x="4060954" y="5729068"/>
            <a:ext cx="458640" cy="421920"/>
            <a:chOff x="4060954" y="5729068"/>
            <a:chExt cx="45864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C90CC4E-F0F2-5B71-A5B0-A9F8DB79545D}"/>
                    </a:ext>
                  </a:extLst>
                </p14:cNvPr>
                <p14:cNvContentPartPr/>
                <p14:nvPr/>
              </p14:nvContentPartPr>
              <p14:xfrm>
                <a:off x="4060954" y="5866948"/>
                <a:ext cx="172080" cy="2840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C90CC4E-F0F2-5B71-A5B0-A9F8DB79545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051954" y="5857948"/>
                  <a:ext cx="189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F7DB26E-FB63-340A-23B9-8ACB71AA0FA4}"/>
                    </a:ext>
                  </a:extLst>
                </p14:cNvPr>
                <p14:cNvContentPartPr/>
                <p14:nvPr/>
              </p14:nvContentPartPr>
              <p14:xfrm>
                <a:off x="4368034" y="5729068"/>
                <a:ext cx="151560" cy="2322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F7DB26E-FB63-340A-23B9-8ACB71AA0FA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359394" y="5720068"/>
                  <a:ext cx="16920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58DCE612-ED7A-052F-2F0D-C276F94E5094}"/>
              </a:ext>
            </a:extLst>
          </p:cNvPr>
          <p:cNvGrpSpPr/>
          <p:nvPr/>
        </p:nvGrpSpPr>
        <p:grpSpPr>
          <a:xfrm>
            <a:off x="1507474" y="2612548"/>
            <a:ext cx="417960" cy="382320"/>
            <a:chOff x="1507474" y="2612548"/>
            <a:chExt cx="41796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5A13EB1-9BC7-ED00-30D4-2330E397811B}"/>
                    </a:ext>
                  </a:extLst>
                </p14:cNvPr>
                <p14:cNvContentPartPr/>
                <p14:nvPr/>
              </p14:nvContentPartPr>
              <p14:xfrm>
                <a:off x="1507474" y="2779228"/>
                <a:ext cx="192960" cy="2156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5A13EB1-9BC7-ED00-30D4-2330E397811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498474" y="2770228"/>
                  <a:ext cx="210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31EC66F-0BC4-65B3-4EBB-CDE9F6DC2579}"/>
                    </a:ext>
                  </a:extLst>
                </p14:cNvPr>
                <p14:cNvContentPartPr/>
                <p14:nvPr/>
              </p14:nvContentPartPr>
              <p14:xfrm>
                <a:off x="1753714" y="2612548"/>
                <a:ext cx="171720" cy="1882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31EC66F-0BC4-65B3-4EBB-CDE9F6DC257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744714" y="2603548"/>
                  <a:ext cx="18936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23D6A95D-EA8A-520C-96F0-4075EF65E9B2}"/>
                  </a:ext>
                </a:extLst>
              </p14:cNvPr>
              <p14:cNvContentPartPr/>
              <p14:nvPr/>
            </p14:nvContentPartPr>
            <p14:xfrm>
              <a:off x="6302674" y="2648908"/>
              <a:ext cx="43200" cy="1584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23D6A95D-EA8A-520C-96F0-4075EF65E9B2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6293674" y="2640268"/>
                <a:ext cx="6084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915CDF9C-6FBE-F3E9-4173-C808700016C5}"/>
              </a:ext>
            </a:extLst>
          </p:cNvPr>
          <p:cNvGrpSpPr/>
          <p:nvPr/>
        </p:nvGrpSpPr>
        <p:grpSpPr>
          <a:xfrm>
            <a:off x="4248874" y="2797228"/>
            <a:ext cx="3568320" cy="1280160"/>
            <a:chOff x="4248874" y="2797228"/>
            <a:chExt cx="3568320" cy="12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DAA5B3D-323B-68A1-CDC5-2A7F9CB6B38B}"/>
                    </a:ext>
                  </a:extLst>
                </p14:cNvPr>
                <p14:cNvContentPartPr/>
                <p14:nvPr/>
              </p14:nvContentPartPr>
              <p14:xfrm>
                <a:off x="4256434" y="2942668"/>
                <a:ext cx="11880" cy="1396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DAA5B3D-323B-68A1-CDC5-2A7F9CB6B38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247794" y="2934028"/>
                  <a:ext cx="29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F75E7CA-D0E9-CFBA-DC91-3F5B358C77FF}"/>
                    </a:ext>
                  </a:extLst>
                </p14:cNvPr>
                <p14:cNvContentPartPr/>
                <p14:nvPr/>
              </p14:nvContentPartPr>
              <p14:xfrm>
                <a:off x="4248874" y="3409228"/>
                <a:ext cx="25200" cy="6681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F75E7CA-D0E9-CFBA-DC91-3F5B358C77F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239874" y="3400588"/>
                  <a:ext cx="4284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3BD7B37-1217-68EE-E224-40D62B71F097}"/>
                    </a:ext>
                  </a:extLst>
                </p14:cNvPr>
                <p14:cNvContentPartPr/>
                <p14:nvPr/>
              </p14:nvContentPartPr>
              <p14:xfrm>
                <a:off x="4482874" y="3057148"/>
                <a:ext cx="500040" cy="118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3BD7B37-1217-68EE-E224-40D62B71F09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474234" y="3048508"/>
                  <a:ext cx="517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AD4A547-0053-0936-BD96-D2FC88511681}"/>
                    </a:ext>
                  </a:extLst>
                </p14:cNvPr>
                <p14:cNvContentPartPr/>
                <p14:nvPr/>
              </p14:nvContentPartPr>
              <p14:xfrm>
                <a:off x="4412314" y="2976868"/>
                <a:ext cx="246240" cy="2901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AD4A547-0053-0936-BD96-D2FC8851168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403674" y="2968228"/>
                  <a:ext cx="263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9EB799F-17EF-702D-1565-F3E61A19FBB4}"/>
                    </a:ext>
                  </a:extLst>
                </p14:cNvPr>
                <p14:cNvContentPartPr/>
                <p14:nvPr/>
              </p14:nvContentPartPr>
              <p14:xfrm>
                <a:off x="5234554" y="3062908"/>
                <a:ext cx="140760" cy="1728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9EB799F-17EF-702D-1565-F3E61A19FBB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225914" y="3053908"/>
                  <a:ext cx="158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207439C-8FDA-4E78-A877-0E7E3974A884}"/>
                    </a:ext>
                  </a:extLst>
                </p14:cNvPr>
                <p14:cNvContentPartPr/>
                <p14:nvPr/>
              </p14:nvContentPartPr>
              <p14:xfrm>
                <a:off x="5369914" y="3035188"/>
                <a:ext cx="526680" cy="4176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207439C-8FDA-4E78-A877-0E7E3974A88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60914" y="3026548"/>
                  <a:ext cx="5443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6D26E16-37B2-5833-86E1-E7C133FD6864}"/>
                    </a:ext>
                  </a:extLst>
                </p14:cNvPr>
                <p14:cNvContentPartPr/>
                <p14:nvPr/>
              </p14:nvContentPartPr>
              <p14:xfrm>
                <a:off x="5940154" y="2919988"/>
                <a:ext cx="15840" cy="79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6D26E16-37B2-5833-86E1-E7C133FD686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931154" y="2911348"/>
                  <a:ext cx="33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983F99A-0234-2131-F2E7-D9660D1AF343}"/>
                    </a:ext>
                  </a:extLst>
                </p14:cNvPr>
                <p14:cNvContentPartPr/>
                <p14:nvPr/>
              </p14:nvContentPartPr>
              <p14:xfrm>
                <a:off x="5986594" y="2836828"/>
                <a:ext cx="206280" cy="3902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983F99A-0234-2131-F2E7-D9660D1AF34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77594" y="2828188"/>
                  <a:ext cx="223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ACD194B-E4FC-9154-9102-88D636D6A787}"/>
                    </a:ext>
                  </a:extLst>
                </p14:cNvPr>
                <p14:cNvContentPartPr/>
                <p14:nvPr/>
              </p14:nvContentPartPr>
              <p14:xfrm>
                <a:off x="6143914" y="3011428"/>
                <a:ext cx="46080" cy="1918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ACD194B-E4FC-9154-9102-88D636D6A78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135274" y="3002788"/>
                  <a:ext cx="63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22EC154-D15D-C49F-6916-2695DB249219}"/>
                    </a:ext>
                  </a:extLst>
                </p14:cNvPr>
                <p14:cNvContentPartPr/>
                <p14:nvPr/>
              </p14:nvContentPartPr>
              <p14:xfrm>
                <a:off x="6210514" y="2797228"/>
                <a:ext cx="163440" cy="357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22EC154-D15D-C49F-6916-2695DB24921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201514" y="2788228"/>
                  <a:ext cx="1810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10DF40F-BF78-F7BE-544E-5BD3BAB16A62}"/>
                    </a:ext>
                  </a:extLst>
                </p14:cNvPr>
                <p14:cNvContentPartPr/>
                <p14:nvPr/>
              </p14:nvContentPartPr>
              <p14:xfrm>
                <a:off x="6365314" y="2997748"/>
                <a:ext cx="556920" cy="1249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10DF40F-BF78-F7BE-544E-5BD3BAB16A6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56674" y="2989108"/>
                  <a:ext cx="574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01E2191-5817-8583-79F2-C581C07D47CD}"/>
                    </a:ext>
                  </a:extLst>
                </p14:cNvPr>
                <p14:cNvContentPartPr/>
                <p14:nvPr/>
              </p14:nvContentPartPr>
              <p14:xfrm>
                <a:off x="7109434" y="2991628"/>
                <a:ext cx="348840" cy="698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01E2191-5817-8583-79F2-C581C07D47C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100434" y="2982988"/>
                  <a:ext cx="366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1BD2D58-01A1-F743-3A83-1524BAA9395B}"/>
                    </a:ext>
                  </a:extLst>
                </p14:cNvPr>
                <p14:cNvContentPartPr/>
                <p14:nvPr/>
              </p14:nvContentPartPr>
              <p14:xfrm>
                <a:off x="7406794" y="2827108"/>
                <a:ext cx="3240" cy="97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1BD2D58-01A1-F743-3A83-1524BAA9395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398154" y="2818108"/>
                  <a:ext cx="20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FFCA1FE-079D-2AB3-1CAE-EB53E953030A}"/>
                    </a:ext>
                  </a:extLst>
                </p14:cNvPr>
                <p14:cNvContentPartPr/>
                <p14:nvPr/>
              </p14:nvContentPartPr>
              <p14:xfrm>
                <a:off x="5850154" y="3467188"/>
                <a:ext cx="374760" cy="3186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FFCA1FE-079D-2AB3-1CAE-EB53E953030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841154" y="3458548"/>
                  <a:ext cx="392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34F8F2F-D995-7CE5-4BB8-52295EFFEB53}"/>
                    </a:ext>
                  </a:extLst>
                </p14:cNvPr>
                <p14:cNvContentPartPr/>
                <p14:nvPr/>
              </p14:nvContentPartPr>
              <p14:xfrm>
                <a:off x="6403474" y="3497428"/>
                <a:ext cx="184320" cy="2037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34F8F2F-D995-7CE5-4BB8-52295EFFEB5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394834" y="3488788"/>
                  <a:ext cx="201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799B182-4CCC-6435-FD14-51B4F7B0C451}"/>
                    </a:ext>
                  </a:extLst>
                </p14:cNvPr>
                <p14:cNvContentPartPr/>
                <p14:nvPr/>
              </p14:nvContentPartPr>
              <p14:xfrm>
                <a:off x="6631354" y="3513628"/>
                <a:ext cx="100800" cy="140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799B182-4CCC-6435-FD14-51B4F7B0C45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622354" y="3504988"/>
                  <a:ext cx="118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8E97C99-657C-37B3-B458-15A3004284D4}"/>
                    </a:ext>
                  </a:extLst>
                </p14:cNvPr>
                <p14:cNvContentPartPr/>
                <p14:nvPr/>
              </p14:nvContentPartPr>
              <p14:xfrm>
                <a:off x="6785074" y="3479788"/>
                <a:ext cx="815040" cy="4150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8E97C99-657C-37B3-B458-15A3004284D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776434" y="3471148"/>
                  <a:ext cx="8326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606FE13-39CC-A428-24CC-0BB8B8A9F84C}"/>
                    </a:ext>
                  </a:extLst>
                </p14:cNvPr>
                <p14:cNvContentPartPr/>
                <p14:nvPr/>
              </p14:nvContentPartPr>
              <p14:xfrm>
                <a:off x="7737994" y="3216988"/>
                <a:ext cx="79200" cy="4726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606FE13-39CC-A428-24CC-0BB8B8A9F84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729354" y="3208348"/>
                  <a:ext cx="96840" cy="49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10928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830251" y="1346970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61321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271741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I +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Government 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94183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592158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514092" y="4033917"/>
            <a:ext cx="1446229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/>
              <a:t>Investment </a:t>
            </a:r>
            <a:r>
              <a:rPr lang="de-DE" sz="1633" dirty="0"/>
              <a:t>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/>
              <a:t>Governement</a:t>
            </a:r>
          </a:p>
          <a:p>
            <a:pPr algn="r"/>
            <a:r>
              <a:rPr lang="de-DE" sz="1633"/>
              <a:t>expenditure </a:t>
            </a:r>
            <a:r>
              <a:rPr lang="de-DE" sz="1633" dirty="0"/>
              <a:t>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6886116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Equilibrium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Expenditure 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Income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Production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/>
              <a:t>Aggregate demand not dependent on income Y</a:t>
            </a:r>
            <a:endParaRPr lang="de-DE" sz="1633" dirty="0"/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653505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930884" cy="1266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°-Line: locus of every possibility with </a:t>
            </a:r>
            <a:endParaRPr lang="de-DE" sz="16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</a:t>
            </a:r>
            <a:r>
              <a:rPr lang="de-DE" sz="2000"/>
              <a:t>Y → possible equlibria</a:t>
            </a:r>
            <a:endParaRPr lang="de-DE" sz="2000" dirty="0"/>
          </a:p>
          <a:p>
            <a:r>
              <a:rPr lang="de-DE" sz="2000"/>
              <a:t>Linear linear through the origin with</a:t>
            </a:r>
          </a:p>
          <a:p>
            <a:r>
              <a:rPr lang="de-DE" sz="2000"/>
              <a:t>Slope 1</a:t>
            </a:r>
            <a:endParaRPr lang="de-DE" sz="2000" dirty="0"/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3934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ECFBD65-BA22-0E63-BE59-1EF0E2E7CD79}"/>
                  </a:ext>
                </a:extLst>
              </p14:cNvPr>
              <p14:cNvContentPartPr/>
              <p14:nvPr/>
            </p14:nvContentPartPr>
            <p14:xfrm>
              <a:off x="-330686" y="3787228"/>
              <a:ext cx="2210400" cy="1609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ECFBD65-BA22-0E63-BE59-1EF0E2E7CD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39326" y="3778588"/>
                <a:ext cx="2228040" cy="16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AD81883-72BC-01DB-096B-4D0DA4AB7FEE}"/>
                  </a:ext>
                </a:extLst>
              </p14:cNvPr>
              <p14:cNvContentPartPr/>
              <p14:nvPr/>
            </p14:nvContentPartPr>
            <p14:xfrm>
              <a:off x="8356474" y="1041868"/>
              <a:ext cx="988920" cy="6984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AD81883-72BC-01DB-096B-4D0DA4AB7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7834" y="1032868"/>
                <a:ext cx="10065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DF5F06C-CD1A-E588-64F6-A5735191D2A0}"/>
                  </a:ext>
                </a:extLst>
              </p14:cNvPr>
              <p14:cNvContentPartPr/>
              <p14:nvPr/>
            </p14:nvContentPartPr>
            <p14:xfrm>
              <a:off x="7191514" y="2450908"/>
              <a:ext cx="649440" cy="5230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DF5F06C-CD1A-E588-64F6-A5735191D2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2514" y="2442268"/>
                <a:ext cx="66708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5349C82-7651-9F8B-95F6-A03FDC7DC602}"/>
                  </a:ext>
                </a:extLst>
              </p14:cNvPr>
              <p14:cNvContentPartPr/>
              <p14:nvPr/>
            </p14:nvContentPartPr>
            <p14:xfrm>
              <a:off x="1343314" y="6195268"/>
              <a:ext cx="5309280" cy="6624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5349C82-7651-9F8B-95F6-A03FDC7DC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4314" y="6186628"/>
                <a:ext cx="5326920" cy="68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B30D829E-FA83-563A-082A-576CD3CA131F}"/>
              </a:ext>
            </a:extLst>
          </p:cNvPr>
          <p:cNvGrpSpPr/>
          <p:nvPr/>
        </p:nvGrpSpPr>
        <p:grpSpPr>
          <a:xfrm>
            <a:off x="3124954" y="51386"/>
            <a:ext cx="8501760" cy="6226920"/>
            <a:chOff x="3124954" y="51386"/>
            <a:chExt cx="8501760" cy="622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2592A01-4C74-FB41-CBE6-5A06F4CB71E4}"/>
                    </a:ext>
                  </a:extLst>
                </p14:cNvPr>
                <p14:cNvContentPartPr/>
                <p14:nvPr/>
              </p14:nvContentPartPr>
              <p14:xfrm>
                <a:off x="4561354" y="3746188"/>
                <a:ext cx="16920" cy="21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2592A01-4C74-FB41-CBE6-5A06F4CB71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2354" y="3737188"/>
                  <a:ext cx="34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8DE2317-A933-6435-5078-7BEE54AA83E3}"/>
                    </a:ext>
                  </a:extLst>
                </p14:cNvPr>
                <p14:cNvContentPartPr/>
                <p14:nvPr/>
              </p14:nvContentPartPr>
              <p14:xfrm>
                <a:off x="10078354" y="1532188"/>
                <a:ext cx="187920" cy="220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8DE2317-A933-6435-5078-7BEE54AA83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69354" y="1523548"/>
                  <a:ext cx="205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C83DFFF-3C2F-C8DC-278E-66DCCB3F5D37}"/>
                    </a:ext>
                  </a:extLst>
                </p14:cNvPr>
                <p14:cNvContentPartPr/>
                <p14:nvPr/>
              </p14:nvContentPartPr>
              <p14:xfrm>
                <a:off x="10342234" y="1377748"/>
                <a:ext cx="32040" cy="336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C83DFFF-3C2F-C8DC-278E-66DCCB3F5D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33594" y="1369108"/>
                  <a:ext cx="496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4967635-E6A1-56A7-3391-5C104D96A25E}"/>
                    </a:ext>
                  </a:extLst>
                </p14:cNvPr>
                <p14:cNvContentPartPr/>
                <p14:nvPr/>
              </p14:nvContentPartPr>
              <p14:xfrm>
                <a:off x="10425754" y="1530388"/>
                <a:ext cx="107280" cy="128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4967635-E6A1-56A7-3391-5C104D96A2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16754" y="1521388"/>
                  <a:ext cx="124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150808E-7D81-383E-53E6-08EB5B1C4987}"/>
                    </a:ext>
                  </a:extLst>
                </p14:cNvPr>
                <p14:cNvContentPartPr/>
                <p14:nvPr/>
              </p14:nvContentPartPr>
              <p14:xfrm>
                <a:off x="10568314" y="1501588"/>
                <a:ext cx="166320" cy="258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150808E-7D81-383E-53E6-08EB5B1C49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59314" y="1492948"/>
                  <a:ext cx="183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E3288B-52AD-C020-4A18-266080E5856A}"/>
                    </a:ext>
                  </a:extLst>
                </p14:cNvPr>
                <p14:cNvContentPartPr/>
                <p14:nvPr/>
              </p14:nvContentPartPr>
              <p14:xfrm>
                <a:off x="10786114" y="1445068"/>
                <a:ext cx="130320" cy="115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E3288B-52AD-C020-4A18-266080E585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77114" y="1436428"/>
                  <a:ext cx="147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0E3A5C9-92DE-FC56-B987-5F03E55EC470}"/>
                    </a:ext>
                  </a:extLst>
                </p14:cNvPr>
                <p14:cNvContentPartPr/>
                <p14:nvPr/>
              </p14:nvContentPartPr>
              <p14:xfrm>
                <a:off x="11110474" y="1340308"/>
                <a:ext cx="224640" cy="186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0E3A5C9-92DE-FC56-B987-5F03E55EC4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01834" y="1331308"/>
                  <a:ext cx="242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BE547B-4146-FE24-6640-F6527D86374A}"/>
                    </a:ext>
                  </a:extLst>
                </p14:cNvPr>
                <p14:cNvContentPartPr/>
                <p14:nvPr/>
              </p14:nvContentPartPr>
              <p14:xfrm>
                <a:off x="11570194" y="1214668"/>
                <a:ext cx="56520" cy="335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BE547B-4146-FE24-6640-F6527D8637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61194" y="1205668"/>
                  <a:ext cx="741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A62BFB-14D4-DA1C-4E54-B85D6E44C165}"/>
                    </a:ext>
                  </a:extLst>
                </p14:cNvPr>
                <p14:cNvContentPartPr/>
                <p14:nvPr/>
              </p14:nvContentPartPr>
              <p14:xfrm>
                <a:off x="3124954" y="51386"/>
                <a:ext cx="7666920" cy="6226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A62BFB-14D4-DA1C-4E54-B85D6E44C1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16314" y="42746"/>
                  <a:ext cx="7684560" cy="624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462D487-410B-D409-C3E7-8618A28289F0}"/>
                  </a:ext>
                </a:extLst>
              </p14:cNvPr>
              <p14:cNvContentPartPr/>
              <p14:nvPr/>
            </p14:nvContentPartPr>
            <p14:xfrm>
              <a:off x="2533474" y="4524026"/>
              <a:ext cx="1547280" cy="5925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462D487-410B-D409-C3E7-8618A28289F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24834" y="4515386"/>
                <a:ext cx="1564920" cy="6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Equilibrium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= Demand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Iinventory has to decrease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>
                <a:solidFill>
                  <a:sysClr val="windowText" lastClr="000000"/>
                </a:solidFill>
              </a:rPr>
              <a:t>Adaption process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Demand larger than Production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47507" y="1365374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Production larger than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069787" y="160045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Inventory built-up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CC65F43-EF73-9261-A36A-F83F59F758F2}"/>
              </a:ext>
            </a:extLst>
          </p:cNvPr>
          <p:cNvSpPr txBox="1"/>
          <p:nvPr/>
        </p:nvSpPr>
        <p:spPr>
          <a:xfrm>
            <a:off x="-48300" y="914083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70E61B5-0027-1285-259B-9492EE46F963}"/>
                  </a:ext>
                </a:extLst>
              </p14:cNvPr>
              <p14:cNvContentPartPr/>
              <p14:nvPr/>
            </p14:nvContentPartPr>
            <p14:xfrm>
              <a:off x="7766794" y="2046030"/>
              <a:ext cx="1896840" cy="7534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70E61B5-0027-1285-259B-9492EE46F9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7794" y="2037390"/>
                <a:ext cx="191448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7A094E2-9A76-EA09-4821-3EFA344A556B}"/>
                  </a:ext>
                </a:extLst>
              </p14:cNvPr>
              <p14:cNvContentPartPr/>
              <p14:nvPr/>
            </p14:nvContentPartPr>
            <p14:xfrm>
              <a:off x="4899034" y="2238270"/>
              <a:ext cx="866160" cy="705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7A094E2-9A76-EA09-4821-3EFA344A55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0034" y="2229630"/>
                <a:ext cx="8838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429A48E-EA9D-F50A-51C3-FC16C446E77C}"/>
                  </a:ext>
                </a:extLst>
              </p14:cNvPr>
              <p14:cNvContentPartPr/>
              <p14:nvPr/>
            </p14:nvContentPartPr>
            <p14:xfrm>
              <a:off x="4822354" y="2318910"/>
              <a:ext cx="44280" cy="2678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429A48E-EA9D-F50A-51C3-FC16C446E7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13714" y="2309910"/>
                <a:ext cx="619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9A93912-DA3C-4BC1-6A04-ECB7DF225878}"/>
                  </a:ext>
                </a:extLst>
              </p14:cNvPr>
              <p14:cNvContentPartPr/>
              <p14:nvPr/>
            </p14:nvContentPartPr>
            <p14:xfrm>
              <a:off x="4512034" y="2525550"/>
              <a:ext cx="328680" cy="147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9A93912-DA3C-4BC1-6A04-ECB7DF2258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34" y="2516550"/>
                <a:ext cx="346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17FBBEC2-DCFA-D4B8-FF62-D05B665EAB0C}"/>
                  </a:ext>
                </a:extLst>
              </p14:cNvPr>
              <p14:cNvContentPartPr/>
              <p14:nvPr/>
            </p14:nvContentPartPr>
            <p14:xfrm>
              <a:off x="5881834" y="5522910"/>
              <a:ext cx="38880" cy="2188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17FBBEC2-DCFA-D4B8-FF62-D05B665EAB0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72834" y="5514270"/>
                <a:ext cx="565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2D0F40F-A796-7998-7039-984BFF268DEF}"/>
                  </a:ext>
                </a:extLst>
              </p14:cNvPr>
              <p14:cNvContentPartPr/>
              <p14:nvPr/>
            </p14:nvContentPartPr>
            <p14:xfrm>
              <a:off x="2265274" y="3527790"/>
              <a:ext cx="60840" cy="13482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2D0F40F-A796-7998-7039-984BFF268DE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56274" y="3518790"/>
                <a:ext cx="78480" cy="13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67F83CC-2AE6-2967-744D-398322871191}"/>
                  </a:ext>
                </a:extLst>
              </p14:cNvPr>
              <p14:cNvContentPartPr/>
              <p14:nvPr/>
            </p14:nvContentPartPr>
            <p14:xfrm>
              <a:off x="3534634" y="5453430"/>
              <a:ext cx="267480" cy="4118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67F83CC-2AE6-2967-744D-39832287119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25994" y="5444430"/>
                <a:ext cx="28512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E9E1590D-5598-B6F9-4336-0DA2F1C2F944}"/>
                  </a:ext>
                </a:extLst>
              </p14:cNvPr>
              <p14:cNvContentPartPr/>
              <p14:nvPr/>
            </p14:nvContentPartPr>
            <p14:xfrm>
              <a:off x="82234" y="435390"/>
              <a:ext cx="8511120" cy="68976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E9E1590D-5598-B6F9-4336-0DA2F1C2F94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234" y="426390"/>
                <a:ext cx="8528760" cy="69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F2936797-76CE-9901-B3DA-7CD1A0928125}"/>
                  </a:ext>
                </a:extLst>
              </p14:cNvPr>
              <p14:cNvContentPartPr/>
              <p14:nvPr/>
            </p14:nvContentPartPr>
            <p14:xfrm>
              <a:off x="4119994" y="5553150"/>
              <a:ext cx="780840" cy="6804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F2936797-76CE-9901-B3DA-7CD1A092812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10994" y="5544510"/>
                <a:ext cx="79848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5219EA2-9060-819F-7D45-A04A7C5A9AC7}"/>
                  </a:ext>
                </a:extLst>
              </p14:cNvPr>
              <p14:cNvContentPartPr/>
              <p14:nvPr/>
            </p14:nvContentPartPr>
            <p14:xfrm>
              <a:off x="5579434" y="1415310"/>
              <a:ext cx="284400" cy="55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5219EA2-9060-819F-7D45-A04A7C5A9A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70434" y="1406310"/>
                <a:ext cx="3020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8D4F86A-A253-81AF-C169-D23AAA8BABB2}"/>
                  </a:ext>
                </a:extLst>
              </p14:cNvPr>
              <p14:cNvContentPartPr/>
              <p14:nvPr/>
            </p14:nvContentPartPr>
            <p14:xfrm>
              <a:off x="5476474" y="2245470"/>
              <a:ext cx="451080" cy="511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8D4F86A-A253-81AF-C169-D23AAA8BAB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67834" y="2236470"/>
                <a:ext cx="4687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3F29BB1-DD7E-80DA-3CA0-D732D293F2B9}"/>
                  </a:ext>
                </a:extLst>
              </p14:cNvPr>
              <p14:cNvContentPartPr/>
              <p14:nvPr/>
            </p14:nvContentPartPr>
            <p14:xfrm>
              <a:off x="5734594" y="2286510"/>
              <a:ext cx="32760" cy="1540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3F29BB1-DD7E-80DA-3CA0-D732D293F2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25594" y="2277510"/>
                <a:ext cx="504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8E21213-9049-5C5D-CEF7-28FCC683F155}"/>
                  </a:ext>
                </a:extLst>
              </p14:cNvPr>
              <p14:cNvContentPartPr/>
              <p14:nvPr/>
            </p14:nvContentPartPr>
            <p14:xfrm>
              <a:off x="5780314" y="2584950"/>
              <a:ext cx="39600" cy="567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8E21213-9049-5C5D-CEF7-28FCC683F15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71314" y="2576310"/>
                <a:ext cx="5724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41ECE69-3675-A87E-5621-70180693D854}"/>
                  </a:ext>
                </a:extLst>
              </p14:cNvPr>
              <p14:cNvContentPartPr/>
              <p14:nvPr/>
            </p14:nvContentPartPr>
            <p14:xfrm>
              <a:off x="5699314" y="2181390"/>
              <a:ext cx="47520" cy="1882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41ECE69-3675-A87E-5621-70180693D85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90314" y="2172750"/>
                <a:ext cx="651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7CB20F6-36C1-5B36-698D-E96E07926C54}"/>
                  </a:ext>
                </a:extLst>
              </p14:cNvPr>
              <p14:cNvContentPartPr/>
              <p14:nvPr/>
            </p14:nvContentPartPr>
            <p14:xfrm>
              <a:off x="5696434" y="2251230"/>
              <a:ext cx="34920" cy="316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7CB20F6-36C1-5B36-698D-E96E07926C5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87794" y="2242590"/>
                <a:ext cx="52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6EDAAFB-FBEC-78D6-8CBE-46986E8F993B}"/>
                  </a:ext>
                </a:extLst>
              </p14:cNvPr>
              <p14:cNvContentPartPr/>
              <p14:nvPr/>
            </p14:nvContentPartPr>
            <p14:xfrm>
              <a:off x="4842874" y="2277510"/>
              <a:ext cx="868680" cy="262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6EDAAFB-FBEC-78D6-8CBE-46986E8F993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34234" y="2268870"/>
                <a:ext cx="886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D16AD11-AB5C-8303-2D0A-F9ABD3C9FFC4}"/>
                  </a:ext>
                </a:extLst>
              </p14:cNvPr>
              <p14:cNvContentPartPr/>
              <p14:nvPr/>
            </p14:nvContentPartPr>
            <p14:xfrm>
              <a:off x="5712994" y="2235030"/>
              <a:ext cx="46800" cy="655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D16AD11-AB5C-8303-2D0A-F9ABD3C9FFC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03994" y="2226030"/>
                <a:ext cx="644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DEC5A87-938B-4F75-D3F1-1594FD01D4B6}"/>
                  </a:ext>
                </a:extLst>
              </p14:cNvPr>
              <p14:cNvContentPartPr/>
              <p14:nvPr/>
            </p14:nvContentPartPr>
            <p14:xfrm>
              <a:off x="5716234" y="2275350"/>
              <a:ext cx="18000" cy="32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DEC5A87-938B-4F75-D3F1-1594FD01D4B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07594" y="2266350"/>
                <a:ext cx="356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18306D4-5824-9C94-3AEE-E259BE8EEEB8}"/>
                  </a:ext>
                </a:extLst>
              </p14:cNvPr>
              <p14:cNvContentPartPr/>
              <p14:nvPr/>
            </p14:nvContentPartPr>
            <p14:xfrm>
              <a:off x="4834234" y="2287590"/>
              <a:ext cx="72000" cy="270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18306D4-5824-9C94-3AEE-E259BE8EEE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25234" y="2278590"/>
                <a:ext cx="896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9F5257C-D9DE-3C5C-BD52-C07C8BAF6C8D}"/>
                  </a:ext>
                </a:extLst>
              </p14:cNvPr>
              <p14:cNvContentPartPr/>
              <p14:nvPr/>
            </p14:nvContentPartPr>
            <p14:xfrm>
              <a:off x="2147554" y="4843950"/>
              <a:ext cx="225360" cy="698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9F5257C-D9DE-3C5C-BD52-C07C8BAF6C8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38554" y="4834950"/>
                <a:ext cx="243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F0435C5-C933-FB16-F24F-A9F5F0292339}"/>
                  </a:ext>
                </a:extLst>
              </p14:cNvPr>
              <p14:cNvContentPartPr/>
              <p14:nvPr/>
            </p14:nvContentPartPr>
            <p14:xfrm>
              <a:off x="2113354" y="3540750"/>
              <a:ext cx="258840" cy="532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F0435C5-C933-FB16-F24F-A9F5F029233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04354" y="3531750"/>
                <a:ext cx="2764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DC39256-8387-E337-6DF4-12D56FDC84BC}"/>
                  </a:ext>
                </a:extLst>
              </p14:cNvPr>
              <p14:cNvContentPartPr/>
              <p14:nvPr/>
            </p14:nvContentPartPr>
            <p14:xfrm>
              <a:off x="3721474" y="3827670"/>
              <a:ext cx="20160" cy="7934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DC39256-8387-E337-6DF4-12D56FDC84B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12834" y="3818670"/>
                <a:ext cx="3780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928B776-39D9-C934-7266-173E4C252A5F}"/>
                  </a:ext>
                </a:extLst>
              </p14:cNvPr>
              <p14:cNvContentPartPr/>
              <p14:nvPr/>
            </p14:nvContentPartPr>
            <p14:xfrm>
              <a:off x="3680074" y="4954830"/>
              <a:ext cx="33480" cy="7534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928B776-39D9-C934-7266-173E4C252A5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71074" y="4946190"/>
                <a:ext cx="5112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7DEB8F9-FA37-011C-BC38-8B867060EB25}"/>
                  </a:ext>
                </a:extLst>
              </p14:cNvPr>
              <p14:cNvContentPartPr/>
              <p14:nvPr/>
            </p14:nvContentPartPr>
            <p14:xfrm>
              <a:off x="2281834" y="3483870"/>
              <a:ext cx="1481040" cy="1130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7DEB8F9-FA37-011C-BC38-8B867060EB2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73194" y="3474870"/>
                <a:ext cx="14986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265DDCC-5EB2-A6B1-2567-B6E884709B5D}"/>
                  </a:ext>
                </a:extLst>
              </p14:cNvPr>
              <p14:cNvContentPartPr/>
              <p14:nvPr/>
            </p14:nvContentPartPr>
            <p14:xfrm>
              <a:off x="2268514" y="3493590"/>
              <a:ext cx="33480" cy="680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265DDCC-5EB2-A6B1-2567-B6E884709B5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59874" y="3484590"/>
                <a:ext cx="51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96771D9-5073-41C8-7067-16D500FE6370}"/>
                  </a:ext>
                </a:extLst>
              </p14:cNvPr>
              <p14:cNvContentPartPr/>
              <p14:nvPr/>
            </p14:nvContentPartPr>
            <p14:xfrm>
              <a:off x="3702754" y="3505830"/>
              <a:ext cx="10440" cy="79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96771D9-5073-41C8-7067-16D500FE63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94114" y="3496830"/>
                <a:ext cx="28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D771514-07B5-744E-46EC-52EC7B549B9B}"/>
                  </a:ext>
                </a:extLst>
              </p14:cNvPr>
              <p14:cNvContentPartPr/>
              <p14:nvPr/>
            </p14:nvContentPartPr>
            <p14:xfrm>
              <a:off x="3721114" y="3019830"/>
              <a:ext cx="25200" cy="4968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D771514-07B5-744E-46EC-52EC7B549B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12474" y="3010830"/>
                <a:ext cx="4284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E27A822E-8560-8292-1E67-DE5C1CBE5824}"/>
                  </a:ext>
                </a:extLst>
              </p14:cNvPr>
              <p14:cNvContentPartPr/>
              <p14:nvPr/>
            </p14:nvContentPartPr>
            <p14:xfrm>
              <a:off x="3743434" y="2813190"/>
              <a:ext cx="557640" cy="1886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E27A822E-8560-8292-1E67-DE5C1CBE582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734434" y="2804550"/>
                <a:ext cx="575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973F511-B65D-DB76-01C0-3C5644C53367}"/>
                  </a:ext>
                </a:extLst>
              </p14:cNvPr>
              <p14:cNvContentPartPr/>
              <p14:nvPr/>
            </p14:nvContentPartPr>
            <p14:xfrm>
              <a:off x="4825234" y="2937750"/>
              <a:ext cx="713880" cy="2725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973F511-B65D-DB76-01C0-3C5644C5336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16594" y="2928750"/>
                <a:ext cx="7315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EE6B1EFA-18BD-714D-BEA6-F9413196A705}"/>
                  </a:ext>
                </a:extLst>
              </p14:cNvPr>
              <p14:cNvContentPartPr/>
              <p14:nvPr/>
            </p14:nvContentPartPr>
            <p14:xfrm>
              <a:off x="4726234" y="2789430"/>
              <a:ext cx="299160" cy="3718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EE6B1EFA-18BD-714D-BEA6-F9413196A7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17234" y="2780430"/>
                <a:ext cx="3168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45B2912-D9BD-5C77-34BB-9E3C267AA0EB}"/>
                  </a:ext>
                </a:extLst>
              </p14:cNvPr>
              <p14:cNvContentPartPr/>
              <p14:nvPr/>
            </p14:nvContentPartPr>
            <p14:xfrm>
              <a:off x="5982994" y="3119550"/>
              <a:ext cx="218520" cy="2131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45B2912-D9BD-5C77-34BB-9E3C267AA0E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73994" y="3110550"/>
                <a:ext cx="2361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CADBBFE-9848-E536-C56C-BD2C9CE5E16E}"/>
                  </a:ext>
                </a:extLst>
              </p14:cNvPr>
              <p14:cNvContentPartPr/>
              <p14:nvPr/>
            </p14:nvContentPartPr>
            <p14:xfrm>
              <a:off x="6286114" y="3100110"/>
              <a:ext cx="481680" cy="3650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CADBBFE-9848-E536-C56C-BD2C9CE5E16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277474" y="3091470"/>
                <a:ext cx="4993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16A8E8C7-9861-59A4-31AF-3841BB293ACE}"/>
                  </a:ext>
                </a:extLst>
              </p14:cNvPr>
              <p14:cNvContentPartPr/>
              <p14:nvPr/>
            </p14:nvContentPartPr>
            <p14:xfrm>
              <a:off x="6852034" y="2986350"/>
              <a:ext cx="218880" cy="2685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16A8E8C7-9861-59A4-31AF-3841BB293AC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43394" y="2977350"/>
                <a:ext cx="236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ED7166B9-29BE-A267-9BAE-D230278DC9C2}"/>
                  </a:ext>
                </a:extLst>
              </p14:cNvPr>
              <p14:cNvContentPartPr/>
              <p14:nvPr/>
            </p14:nvContentPartPr>
            <p14:xfrm>
              <a:off x="6725674" y="2859270"/>
              <a:ext cx="326520" cy="1512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ED7166B9-29BE-A267-9BAE-D230278DC9C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717034" y="2850630"/>
                <a:ext cx="344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F4092E5-4228-3F23-331E-10BD093476BA}"/>
                  </a:ext>
                </a:extLst>
              </p14:cNvPr>
              <p14:cNvContentPartPr/>
              <p14:nvPr/>
            </p14:nvContentPartPr>
            <p14:xfrm>
              <a:off x="7048954" y="2949270"/>
              <a:ext cx="124920" cy="3153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F4092E5-4228-3F23-331E-10BD093476B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39954" y="2940270"/>
                <a:ext cx="142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89B15181-796A-FEBB-3B5A-810626EFA9FA}"/>
                  </a:ext>
                </a:extLst>
              </p14:cNvPr>
              <p14:cNvContentPartPr/>
              <p14:nvPr/>
            </p14:nvContentPartPr>
            <p14:xfrm>
              <a:off x="7231834" y="3097590"/>
              <a:ext cx="630720" cy="1404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89B15181-796A-FEBB-3B5A-810626EFA9F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222834" y="3088590"/>
                <a:ext cx="648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D385027-B1CF-380A-7D16-E2C7F85CBA66}"/>
                  </a:ext>
                </a:extLst>
              </p14:cNvPr>
              <p14:cNvContentPartPr/>
              <p14:nvPr/>
            </p14:nvContentPartPr>
            <p14:xfrm>
              <a:off x="8088994" y="3110550"/>
              <a:ext cx="15120" cy="1094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D385027-B1CF-380A-7D16-E2C7F85CBA6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80354" y="3101910"/>
                <a:ext cx="32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44DDE93-DF0E-96A3-27BE-3C55A9A56EB6}"/>
                  </a:ext>
                </a:extLst>
              </p14:cNvPr>
              <p14:cNvContentPartPr/>
              <p14:nvPr/>
            </p14:nvContentPartPr>
            <p14:xfrm>
              <a:off x="8100154" y="3029550"/>
              <a:ext cx="252720" cy="2019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44DDE93-DF0E-96A3-27BE-3C55A9A56EB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091154" y="3020910"/>
                <a:ext cx="2703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90E4B420-DA7D-7FA8-F962-140D81AB3D35}"/>
                  </a:ext>
                </a:extLst>
              </p14:cNvPr>
              <p14:cNvContentPartPr/>
              <p14:nvPr/>
            </p14:nvContentPartPr>
            <p14:xfrm>
              <a:off x="8647714" y="3015510"/>
              <a:ext cx="165240" cy="2012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90E4B420-DA7D-7FA8-F962-140D81AB3D3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638714" y="3006870"/>
                <a:ext cx="1828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208358E9-9E06-52A8-6C8E-FCC5A6279999}"/>
                  </a:ext>
                </a:extLst>
              </p14:cNvPr>
              <p14:cNvContentPartPr/>
              <p14:nvPr/>
            </p14:nvContentPartPr>
            <p14:xfrm>
              <a:off x="8859754" y="2867550"/>
              <a:ext cx="376200" cy="2858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208358E9-9E06-52A8-6C8E-FCC5A627999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850754" y="2858910"/>
                <a:ext cx="3938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CB38120-4BCF-3974-F501-6C1433103267}"/>
                  </a:ext>
                </a:extLst>
              </p14:cNvPr>
              <p14:cNvContentPartPr/>
              <p14:nvPr/>
            </p14:nvContentPartPr>
            <p14:xfrm>
              <a:off x="9237754" y="2889870"/>
              <a:ext cx="163080" cy="2451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CB38120-4BCF-3974-F501-6C143310326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228754" y="2880870"/>
                <a:ext cx="1807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F07F2816-FE0D-F23E-920D-234418D0F1CF}"/>
                  </a:ext>
                </a:extLst>
              </p14:cNvPr>
              <p14:cNvContentPartPr/>
              <p14:nvPr/>
            </p14:nvContentPartPr>
            <p14:xfrm>
              <a:off x="9448714" y="2839110"/>
              <a:ext cx="229320" cy="2440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F07F2816-FE0D-F23E-920D-234418D0F1C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439714" y="2830110"/>
                <a:ext cx="2469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7685EA8-6D9F-D64B-6D61-99DFD617DF60}"/>
                  </a:ext>
                </a:extLst>
              </p14:cNvPr>
              <p14:cNvContentPartPr/>
              <p14:nvPr/>
            </p14:nvContentPartPr>
            <p14:xfrm>
              <a:off x="9773794" y="3071670"/>
              <a:ext cx="32400" cy="1382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7685EA8-6D9F-D64B-6D61-99DFD617DF6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64794" y="3062670"/>
                <a:ext cx="500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499636F-83EA-210B-1E02-2948385A4551}"/>
                  </a:ext>
                </a:extLst>
              </p14:cNvPr>
              <p14:cNvContentPartPr/>
              <p14:nvPr/>
            </p14:nvContentPartPr>
            <p14:xfrm>
              <a:off x="10024354" y="2737950"/>
              <a:ext cx="239040" cy="2908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499636F-83EA-210B-1E02-2948385A455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015354" y="2729310"/>
                <a:ext cx="2566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8E6CE31-5141-235E-6C4A-86F3F526CB5D}"/>
                  </a:ext>
                </a:extLst>
              </p14:cNvPr>
              <p14:cNvContentPartPr/>
              <p14:nvPr/>
            </p14:nvContentPartPr>
            <p14:xfrm>
              <a:off x="10347634" y="2861430"/>
              <a:ext cx="401400" cy="1051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8E6CE31-5141-235E-6C4A-86F3F526CB5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338634" y="2852430"/>
                <a:ext cx="4190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455C82EF-ED4B-EBBC-CA7D-0AFAC32343DE}"/>
                  </a:ext>
                </a:extLst>
              </p14:cNvPr>
              <p14:cNvContentPartPr/>
              <p14:nvPr/>
            </p14:nvContentPartPr>
            <p14:xfrm>
              <a:off x="10966474" y="2790870"/>
              <a:ext cx="466560" cy="1648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455C82EF-ED4B-EBBC-CA7D-0AFAC32343D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957834" y="2782230"/>
                <a:ext cx="4842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FE15AE4-328A-528B-49B8-213A34942BB7}"/>
                  </a:ext>
                </a:extLst>
              </p14:cNvPr>
              <p14:cNvContentPartPr/>
              <p14:nvPr/>
            </p14:nvContentPartPr>
            <p14:xfrm>
              <a:off x="6274594" y="3533550"/>
              <a:ext cx="175320" cy="1695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FE15AE4-328A-528B-49B8-213A34942BB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265954" y="3524910"/>
                <a:ext cx="1929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7956DA6-33E5-8C9A-4F9E-1CB60DEC0FA2}"/>
                  </a:ext>
                </a:extLst>
              </p14:cNvPr>
              <p14:cNvContentPartPr/>
              <p14:nvPr/>
            </p14:nvContentPartPr>
            <p14:xfrm>
              <a:off x="6562234" y="3527070"/>
              <a:ext cx="141480" cy="1404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7956DA6-33E5-8C9A-4F9E-1CB60DEC0FA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553234" y="3518070"/>
                <a:ext cx="159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5BEB9504-90D1-E136-488C-DA495AF287FD}"/>
                  </a:ext>
                </a:extLst>
              </p14:cNvPr>
              <p14:cNvContentPartPr/>
              <p14:nvPr/>
            </p14:nvContentPartPr>
            <p14:xfrm>
              <a:off x="6748354" y="3524550"/>
              <a:ext cx="459000" cy="1076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5BEB9504-90D1-E136-488C-DA495AF287F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39714" y="3515550"/>
                <a:ext cx="4766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7B42B86-78F7-766F-926C-67F2C65C66BD}"/>
                  </a:ext>
                </a:extLst>
              </p14:cNvPr>
              <p14:cNvContentPartPr/>
              <p14:nvPr/>
            </p14:nvContentPartPr>
            <p14:xfrm>
              <a:off x="7294834" y="3532110"/>
              <a:ext cx="428760" cy="8460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7B42B86-78F7-766F-926C-67F2C65C66B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285834" y="3523470"/>
                <a:ext cx="446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138FC7F-C551-E329-81B7-6B8F6C5BB2C9}"/>
                  </a:ext>
                </a:extLst>
              </p14:cNvPr>
              <p14:cNvContentPartPr/>
              <p14:nvPr/>
            </p14:nvContentPartPr>
            <p14:xfrm>
              <a:off x="7718914" y="3462630"/>
              <a:ext cx="7560" cy="54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138FC7F-C551-E329-81B7-6B8F6C5BB2C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709914" y="3453990"/>
                <a:ext cx="252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54009DF-51E3-3492-3F21-27EDE0297BC7}"/>
                  </a:ext>
                </a:extLst>
              </p14:cNvPr>
              <p14:cNvContentPartPr/>
              <p14:nvPr/>
            </p14:nvContentPartPr>
            <p14:xfrm>
              <a:off x="7819354" y="3489270"/>
              <a:ext cx="103680" cy="1224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54009DF-51E3-3492-3F21-27EDE0297BC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10714" y="3480270"/>
                <a:ext cx="1213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D7BA184F-A087-E467-A1D2-8240D91AA599}"/>
                  </a:ext>
                </a:extLst>
              </p14:cNvPr>
              <p14:cNvContentPartPr/>
              <p14:nvPr/>
            </p14:nvContentPartPr>
            <p14:xfrm>
              <a:off x="8241274" y="3401430"/>
              <a:ext cx="486000" cy="3006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D7BA184F-A087-E467-A1D2-8240D91AA59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32274" y="3392430"/>
                <a:ext cx="5036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C31ED6A-69B9-C27F-0E07-AE6EB0CA4909}"/>
                  </a:ext>
                </a:extLst>
              </p14:cNvPr>
              <p14:cNvContentPartPr/>
              <p14:nvPr/>
            </p14:nvContentPartPr>
            <p14:xfrm>
              <a:off x="8734474" y="3331230"/>
              <a:ext cx="190080" cy="1864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C31ED6A-69B9-C27F-0E07-AE6EB0CA490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725474" y="3322230"/>
                <a:ext cx="207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8F041ADC-BC75-0319-2C2D-37F650E30A46}"/>
                  </a:ext>
                </a:extLst>
              </p14:cNvPr>
              <p14:cNvContentPartPr/>
              <p14:nvPr/>
            </p14:nvContentPartPr>
            <p14:xfrm>
              <a:off x="8654554" y="3440310"/>
              <a:ext cx="183960" cy="1332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8F041ADC-BC75-0319-2C2D-37F650E30A4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645554" y="3431670"/>
                <a:ext cx="201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4189AEA8-0A1E-4506-870C-478C795A69BA}"/>
                  </a:ext>
                </a:extLst>
              </p14:cNvPr>
              <p14:cNvContentPartPr/>
              <p14:nvPr/>
            </p14:nvContentPartPr>
            <p14:xfrm>
              <a:off x="8870554" y="3407910"/>
              <a:ext cx="162720" cy="975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4189AEA8-0A1E-4506-870C-478C795A69B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61914" y="3399270"/>
                <a:ext cx="1803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519E916-82E4-DE78-8F18-528AA0C806EB}"/>
                  </a:ext>
                </a:extLst>
              </p14:cNvPr>
              <p14:cNvContentPartPr/>
              <p14:nvPr/>
            </p14:nvContentPartPr>
            <p14:xfrm>
              <a:off x="9041194" y="3426630"/>
              <a:ext cx="146880" cy="1278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519E916-82E4-DE78-8F18-528AA0C806E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032554" y="3417630"/>
                <a:ext cx="164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81C4D6B5-EB0E-A581-321F-7A0B09BBDB65}"/>
                  </a:ext>
                </a:extLst>
              </p14:cNvPr>
              <p14:cNvContentPartPr/>
              <p14:nvPr/>
            </p14:nvContentPartPr>
            <p14:xfrm>
              <a:off x="9517834" y="3389910"/>
              <a:ext cx="358920" cy="1281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81C4D6B5-EB0E-A581-321F-7A0B09BBDB6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509194" y="3381270"/>
                <a:ext cx="376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72783A5-61FD-75CD-F52E-0C34547CC365}"/>
                  </a:ext>
                </a:extLst>
              </p14:cNvPr>
              <p14:cNvContentPartPr/>
              <p14:nvPr/>
            </p14:nvContentPartPr>
            <p14:xfrm>
              <a:off x="9981874" y="3261030"/>
              <a:ext cx="33480" cy="2570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72783A5-61FD-75CD-F52E-0C34547CC36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973234" y="3252390"/>
                <a:ext cx="51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6EAAFA25-84E1-DBD0-EF06-3B8DA79CAFB7}"/>
                  </a:ext>
                </a:extLst>
              </p14:cNvPr>
              <p14:cNvContentPartPr/>
              <p14:nvPr/>
            </p14:nvContentPartPr>
            <p14:xfrm>
              <a:off x="9995914" y="3379470"/>
              <a:ext cx="126360" cy="1267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6EAAFA25-84E1-DBD0-EF06-3B8DA79CAFB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986914" y="3370830"/>
                <a:ext cx="1440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11D2110B-E618-323B-1F79-D5F0284B626B}"/>
                  </a:ext>
                </a:extLst>
              </p14:cNvPr>
              <p14:cNvContentPartPr/>
              <p14:nvPr/>
            </p14:nvContentPartPr>
            <p14:xfrm>
              <a:off x="10248634" y="3400350"/>
              <a:ext cx="19080" cy="1054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11D2110B-E618-323B-1F79-D5F0284B626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239994" y="3391710"/>
                <a:ext cx="367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5106247-8400-F11A-865C-670B775B47CE}"/>
                  </a:ext>
                </a:extLst>
              </p14:cNvPr>
              <p14:cNvContentPartPr/>
              <p14:nvPr/>
            </p14:nvContentPartPr>
            <p14:xfrm>
              <a:off x="10267354" y="3276150"/>
              <a:ext cx="24120" cy="140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5106247-8400-F11A-865C-670B775B47C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258714" y="3267150"/>
                <a:ext cx="41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A1D7BF8-515B-AA7D-3B9A-635C48A6B979}"/>
                  </a:ext>
                </a:extLst>
              </p14:cNvPr>
              <p14:cNvContentPartPr/>
              <p14:nvPr/>
            </p14:nvContentPartPr>
            <p14:xfrm>
              <a:off x="10414234" y="3228990"/>
              <a:ext cx="199440" cy="2512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A1D7BF8-515B-AA7D-3B9A-635C48A6B97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405234" y="3220350"/>
                <a:ext cx="217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EBA6745A-8177-EB89-E6FA-62806B314A42}"/>
                  </a:ext>
                </a:extLst>
              </p14:cNvPr>
              <p14:cNvContentPartPr/>
              <p14:nvPr/>
            </p14:nvContentPartPr>
            <p14:xfrm>
              <a:off x="10793674" y="3300990"/>
              <a:ext cx="201600" cy="3135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EBA6745A-8177-EB89-E6FA-62806B314A4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784674" y="3292350"/>
                <a:ext cx="2192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B88577F-5E2D-99E4-93D5-0C3C8246891E}"/>
                  </a:ext>
                </a:extLst>
              </p14:cNvPr>
              <p14:cNvContentPartPr/>
              <p14:nvPr/>
            </p14:nvContentPartPr>
            <p14:xfrm>
              <a:off x="11028754" y="3318270"/>
              <a:ext cx="152640" cy="1296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B88577F-5E2D-99E4-93D5-0C3C8246891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020114" y="3309630"/>
                <a:ext cx="1702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0302442B-265B-545F-83A4-D6A057B5D828}"/>
                  </a:ext>
                </a:extLst>
              </p14:cNvPr>
              <p14:cNvContentPartPr/>
              <p14:nvPr/>
            </p14:nvContentPartPr>
            <p14:xfrm>
              <a:off x="11190034" y="3258870"/>
              <a:ext cx="118080" cy="2113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0302442B-265B-545F-83A4-D6A057B5D82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181394" y="3250230"/>
                <a:ext cx="135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EC6E6BB8-35F3-0BA8-7C0A-24FC5475959C}"/>
                  </a:ext>
                </a:extLst>
              </p14:cNvPr>
              <p14:cNvContentPartPr/>
              <p14:nvPr/>
            </p14:nvContentPartPr>
            <p14:xfrm>
              <a:off x="11339794" y="3249510"/>
              <a:ext cx="116640" cy="2055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EC6E6BB8-35F3-0BA8-7C0A-24FC5475959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330794" y="3240870"/>
                <a:ext cx="1342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8A8BB0C-A59F-7A18-A01B-9DD5B3D00DB8}"/>
                  </a:ext>
                </a:extLst>
              </p14:cNvPr>
              <p14:cNvContentPartPr/>
              <p14:nvPr/>
            </p14:nvContentPartPr>
            <p14:xfrm>
              <a:off x="11502874" y="3280470"/>
              <a:ext cx="276120" cy="1944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8A8BB0C-A59F-7A18-A01B-9DD5B3D00DB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493874" y="3271470"/>
                <a:ext cx="2937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4B4AFCD1-A12F-4E67-D620-43FAEF29FDF4}"/>
                  </a:ext>
                </a:extLst>
              </p14:cNvPr>
              <p14:cNvContentPartPr/>
              <p14:nvPr/>
            </p14:nvContentPartPr>
            <p14:xfrm>
              <a:off x="6423634" y="3854310"/>
              <a:ext cx="348120" cy="2671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4B4AFCD1-A12F-4E67-D620-43FAEF29FDF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414994" y="3845310"/>
                <a:ext cx="3657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135D298B-37B4-24D8-9F1C-E5C63B1EF2A2}"/>
                  </a:ext>
                </a:extLst>
              </p14:cNvPr>
              <p14:cNvContentPartPr/>
              <p14:nvPr/>
            </p14:nvContentPartPr>
            <p14:xfrm>
              <a:off x="6982714" y="3926310"/>
              <a:ext cx="140760" cy="11124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135D298B-37B4-24D8-9F1C-E5C63B1EF2A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974074" y="3917310"/>
                <a:ext cx="158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3C6C5A49-AE4D-7FF8-A292-CA84F5CCA62F}"/>
                  </a:ext>
                </a:extLst>
              </p14:cNvPr>
              <p14:cNvContentPartPr/>
              <p14:nvPr/>
            </p14:nvContentPartPr>
            <p14:xfrm>
              <a:off x="7185394" y="3933510"/>
              <a:ext cx="130320" cy="867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3C6C5A49-AE4D-7FF8-A292-CA84F5CCA62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176754" y="3924510"/>
                <a:ext cx="1479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514CE1F3-53D5-93B0-AE26-8D75791E5B88}"/>
                  </a:ext>
                </a:extLst>
              </p14:cNvPr>
              <p14:cNvContentPartPr/>
              <p14:nvPr/>
            </p14:nvContentPartPr>
            <p14:xfrm>
              <a:off x="7330114" y="3957990"/>
              <a:ext cx="369720" cy="525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514CE1F3-53D5-93B0-AE26-8D75791E5B8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321114" y="3949350"/>
                <a:ext cx="3873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8E00BF7E-AC64-A378-2591-18A81647D2E5}"/>
                  </a:ext>
                </a:extLst>
              </p14:cNvPr>
              <p14:cNvContentPartPr/>
              <p14:nvPr/>
            </p14:nvContentPartPr>
            <p14:xfrm>
              <a:off x="7766794" y="3955470"/>
              <a:ext cx="482760" cy="2761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8E00BF7E-AC64-A378-2591-18A81647D2E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758154" y="3946470"/>
                <a:ext cx="5004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8383F141-287C-516F-4892-235F8BEB0D25}"/>
                  </a:ext>
                </a:extLst>
              </p14:cNvPr>
              <p14:cNvContentPartPr/>
              <p14:nvPr/>
            </p14:nvContentPartPr>
            <p14:xfrm>
              <a:off x="8559514" y="3785550"/>
              <a:ext cx="158040" cy="24444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8383F141-287C-516F-4892-235F8BEB0D2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550874" y="3776910"/>
                <a:ext cx="1756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179F83B-A881-63A0-66FA-94FAC00FF6DC}"/>
                  </a:ext>
                </a:extLst>
              </p14:cNvPr>
              <p14:cNvContentPartPr/>
              <p14:nvPr/>
            </p14:nvContentPartPr>
            <p14:xfrm>
              <a:off x="8721514" y="3886350"/>
              <a:ext cx="119880" cy="1101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179F83B-A881-63A0-66FA-94FAC00FF6D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712514" y="3877710"/>
                <a:ext cx="137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FBA667C-324E-21E3-CC32-935E480E59FE}"/>
                  </a:ext>
                </a:extLst>
              </p14:cNvPr>
              <p14:cNvContentPartPr/>
              <p14:nvPr/>
            </p14:nvContentPartPr>
            <p14:xfrm>
              <a:off x="9084394" y="3811110"/>
              <a:ext cx="155520" cy="1623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FBA667C-324E-21E3-CC32-935E480E59F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075394" y="3802110"/>
                <a:ext cx="173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E02BC90-7F06-0076-F587-9DFE4F22821E}"/>
                  </a:ext>
                </a:extLst>
              </p14:cNvPr>
              <p14:cNvContentPartPr/>
              <p14:nvPr/>
            </p14:nvContentPartPr>
            <p14:xfrm>
              <a:off x="9266914" y="3790590"/>
              <a:ext cx="449640" cy="2336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E02BC90-7F06-0076-F587-9DFE4F22821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258274" y="3781590"/>
                <a:ext cx="467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A07C1F0-CD6E-3793-B254-25FD37CB24CE}"/>
                  </a:ext>
                </a:extLst>
              </p14:cNvPr>
              <p14:cNvContentPartPr/>
              <p14:nvPr/>
            </p14:nvContentPartPr>
            <p14:xfrm>
              <a:off x="9743554" y="3707430"/>
              <a:ext cx="8640" cy="57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A07C1F0-CD6E-3793-B254-25FD37CB24C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734554" y="3698790"/>
                <a:ext cx="262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371BBDF1-3C0B-67B2-2730-162DECAB7445}"/>
                  </a:ext>
                </a:extLst>
              </p14:cNvPr>
              <p14:cNvContentPartPr/>
              <p14:nvPr/>
            </p14:nvContentPartPr>
            <p14:xfrm>
              <a:off x="9836434" y="3683670"/>
              <a:ext cx="155880" cy="2667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371BBDF1-3C0B-67B2-2730-162DECAB744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827794" y="3675030"/>
                <a:ext cx="1735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85B5BF5-9FD4-FF61-C42B-E4F1186D7CC9}"/>
                  </a:ext>
                </a:extLst>
              </p14:cNvPr>
              <p14:cNvContentPartPr/>
              <p14:nvPr/>
            </p14:nvContentPartPr>
            <p14:xfrm>
              <a:off x="9978274" y="3829470"/>
              <a:ext cx="36360" cy="918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85B5BF5-9FD4-FF61-C42B-E4F1186D7CC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969634" y="3820830"/>
                <a:ext cx="540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8B4E71C6-513B-D7C7-CE9B-1ADDD08733A6}"/>
                  </a:ext>
                </a:extLst>
              </p14:cNvPr>
              <p14:cNvContentPartPr/>
              <p14:nvPr/>
            </p14:nvContentPartPr>
            <p14:xfrm>
              <a:off x="10049914" y="3684390"/>
              <a:ext cx="140040" cy="2545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8B4E71C6-513B-D7C7-CE9B-1ADDD08733A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041274" y="3675390"/>
                <a:ext cx="1576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CE2FADEA-CC2D-D181-2970-D042BDFEAB7A}"/>
                  </a:ext>
                </a:extLst>
              </p14:cNvPr>
              <p14:cNvContentPartPr/>
              <p14:nvPr/>
            </p14:nvContentPartPr>
            <p14:xfrm>
              <a:off x="10224514" y="3799950"/>
              <a:ext cx="514440" cy="1260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CE2FADEA-CC2D-D181-2970-D042BDFEAB7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215514" y="3791310"/>
                <a:ext cx="5320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FDEA7CD-5DAF-F39D-F5BD-2789EBF494F7}"/>
                  </a:ext>
                </a:extLst>
              </p14:cNvPr>
              <p14:cNvContentPartPr/>
              <p14:nvPr/>
            </p14:nvContentPartPr>
            <p14:xfrm>
              <a:off x="10140274" y="3552630"/>
              <a:ext cx="772560" cy="2203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FDEA7CD-5DAF-F39D-F5BD-2789EBF494F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131274" y="3543630"/>
                <a:ext cx="7902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457BA5DE-A2C2-2483-3E6E-76B39CB7EB73}"/>
                  </a:ext>
                </a:extLst>
              </p14:cNvPr>
              <p14:cNvContentPartPr/>
              <p14:nvPr/>
            </p14:nvContentPartPr>
            <p14:xfrm>
              <a:off x="10817794" y="3947190"/>
              <a:ext cx="36000" cy="410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457BA5DE-A2C2-2483-3E6E-76B39CB7EB7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809154" y="3938190"/>
                <a:ext cx="536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FF47307C-2210-1822-7AB7-5BB8DD97D3F6}"/>
                  </a:ext>
                </a:extLst>
              </p14:cNvPr>
              <p14:cNvContentPartPr/>
              <p14:nvPr/>
            </p14:nvContentPartPr>
            <p14:xfrm>
              <a:off x="3974914" y="414510"/>
              <a:ext cx="377280" cy="594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FF47307C-2210-1822-7AB7-5BB8DD97D3F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966274" y="405510"/>
                <a:ext cx="3949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ED55B63-CFC5-8BB6-16CE-A4AA70F0A279}"/>
                  </a:ext>
                </a:extLst>
              </p14:cNvPr>
              <p14:cNvContentPartPr/>
              <p14:nvPr/>
            </p14:nvContentPartPr>
            <p14:xfrm>
              <a:off x="1450234" y="544470"/>
              <a:ext cx="850680" cy="3189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ED55B63-CFC5-8BB6-16CE-A4AA70F0A27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441234" y="535830"/>
                <a:ext cx="868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1A5B1B01-5344-BC78-79AB-4B8EE33E4ABA}"/>
                  </a:ext>
                </a:extLst>
              </p14:cNvPr>
              <p14:cNvContentPartPr/>
              <p14:nvPr/>
            </p14:nvContentPartPr>
            <p14:xfrm>
              <a:off x="630514" y="1446630"/>
              <a:ext cx="240480" cy="60084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1A5B1B01-5344-BC78-79AB-4B8EE33E4AB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21874" y="1437630"/>
                <a:ext cx="25812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73E80750-93E0-C307-0BF3-EB4459A01EEB}"/>
                  </a:ext>
                </a:extLst>
              </p14:cNvPr>
              <p14:cNvContentPartPr/>
              <p14:nvPr/>
            </p14:nvContentPartPr>
            <p14:xfrm>
              <a:off x="446194" y="375990"/>
              <a:ext cx="8314560" cy="63237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73E80750-93E0-C307-0BF3-EB4459A01EE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37194" y="366990"/>
                <a:ext cx="8332200" cy="63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1B95F1C-749A-41EE-E676-626DA8CCC74E}"/>
                  </a:ext>
                </a:extLst>
              </p14:cNvPr>
              <p14:cNvContentPartPr/>
              <p14:nvPr/>
            </p14:nvContentPartPr>
            <p14:xfrm>
              <a:off x="5959234" y="-272730"/>
              <a:ext cx="921600" cy="2264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1B95F1C-749A-41EE-E676-626DA8CCC74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950594" y="-281370"/>
                <a:ext cx="93924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96227101-EC67-E061-5E12-AEF4E07929AB}"/>
              </a:ext>
            </a:extLst>
          </p:cNvPr>
          <p:cNvGrpSpPr/>
          <p:nvPr/>
        </p:nvGrpSpPr>
        <p:grpSpPr>
          <a:xfrm>
            <a:off x="2500354" y="4782390"/>
            <a:ext cx="3384720" cy="1505031"/>
            <a:chOff x="2500354" y="4782390"/>
            <a:chExt cx="3384720" cy="150503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39AA6AF-8B6F-81C2-7F38-0BB4B5837C71}"/>
                    </a:ext>
                  </a:extLst>
                </p14:cNvPr>
                <p14:cNvContentPartPr/>
                <p14:nvPr/>
              </p14:nvContentPartPr>
              <p14:xfrm>
                <a:off x="5786434" y="4782390"/>
                <a:ext cx="12960" cy="462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39AA6AF-8B6F-81C2-7F38-0BB4B5837C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77434" y="4773750"/>
                  <a:ext cx="306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1142120-7DCA-B61C-C84D-D51934ECA799}"/>
                    </a:ext>
                  </a:extLst>
                </p14:cNvPr>
                <p14:cNvContentPartPr/>
                <p14:nvPr/>
              </p14:nvContentPartPr>
              <p14:xfrm>
                <a:off x="5881474" y="5535150"/>
                <a:ext cx="3600" cy="98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1142120-7DCA-B61C-C84D-D51934ECA79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72834" y="5526510"/>
                  <a:ext cx="21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8026014-7FD0-D5EA-6371-C18621679423}"/>
                    </a:ext>
                  </a:extLst>
                </p14:cNvPr>
                <p14:cNvContentPartPr/>
                <p14:nvPr/>
              </p14:nvContentPartPr>
              <p14:xfrm>
                <a:off x="4793194" y="5828190"/>
                <a:ext cx="956160" cy="32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8026014-7FD0-D5EA-6371-C186216794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84194" y="5819550"/>
                  <a:ext cx="973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22A92CC-6175-3B6D-93EC-7BD7911FB088}"/>
                    </a:ext>
                  </a:extLst>
                </p14:cNvPr>
                <p14:cNvContentPartPr/>
                <p14:nvPr/>
              </p14:nvContentPartPr>
              <p14:xfrm>
                <a:off x="4671154" y="5765550"/>
                <a:ext cx="198000" cy="207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22A92CC-6175-3B6D-93EC-7BD7911FB08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62154" y="5756550"/>
                  <a:ext cx="215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2F4547D-0E8E-38C1-04DE-D249DB5BAB92}"/>
                    </a:ext>
                  </a:extLst>
                </p14:cNvPr>
                <p14:cNvContentPartPr/>
                <p14:nvPr/>
              </p14:nvContentPartPr>
              <p14:xfrm>
                <a:off x="2500354" y="5901630"/>
                <a:ext cx="1638360" cy="56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2F4547D-0E8E-38C1-04DE-D249DB5BAB9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91354" y="5892990"/>
                  <a:ext cx="1656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AB4525E-952E-1BF7-7B9D-A047C5ECB4AE}"/>
                    </a:ext>
                  </a:extLst>
                </p14:cNvPr>
                <p14:cNvContentPartPr/>
                <p14:nvPr/>
              </p14:nvContentPartPr>
              <p14:xfrm>
                <a:off x="4040074" y="5807310"/>
                <a:ext cx="182520" cy="346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AB4525E-952E-1BF7-7B9D-A047C5ECB4A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31074" y="5798310"/>
                  <a:ext cx="2001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BABD83C-62DB-B973-FB62-A98A79F914F0}"/>
                    </a:ext>
                  </a:extLst>
                </p14:cNvPr>
                <p14:cNvContentPartPr/>
                <p14:nvPr/>
              </p14:nvContentPartPr>
              <p14:xfrm>
                <a:off x="3989674" y="5310021"/>
                <a:ext cx="969840" cy="977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BABD83C-62DB-B973-FB62-A98A79F914F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81034" y="5301381"/>
                  <a:ext cx="987480" cy="99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Breitbild</PresentationFormat>
  <Paragraphs>169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146</cp:revision>
  <cp:lastPrinted>2022-03-02T20:18:27Z</cp:lastPrinted>
  <dcterms:created xsi:type="dcterms:W3CDTF">2022-03-01T20:52:11Z</dcterms:created>
  <dcterms:modified xsi:type="dcterms:W3CDTF">2022-11-22T08:48:25Z</dcterms:modified>
</cp:coreProperties>
</file>