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notesSlides/notesSlide2.xml" ContentType="application/vnd.openxmlformats-officedocument.presentationml.notesSlide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notesSlides/notesSlide3.xml" ContentType="application/vnd.openxmlformats-officedocument.presentationml.notesSlide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notesSlides/notesSlide4.xml" ContentType="application/vnd.openxmlformats-officedocument.presentationml.notesSlide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notesSlides/notesSlide5.xml" ContentType="application/vnd.openxmlformats-officedocument.presentationml.notesSlide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notesSlides/notesSlide6.xml" ContentType="application/vnd.openxmlformats-officedocument.presentationml.notesSlide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notesSlides/notesSlide7.xml" ContentType="application/vnd.openxmlformats-officedocument.presentationml.notesSlide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84" r:id="rId2"/>
    <p:sldId id="1385" r:id="rId3"/>
    <p:sldId id="1386" r:id="rId4"/>
    <p:sldId id="1387" r:id="rId5"/>
    <p:sldId id="1390" r:id="rId6"/>
    <p:sldId id="1388" r:id="rId7"/>
    <p:sldId id="1389" r:id="rId8"/>
    <p:sldId id="1429" r:id="rId9"/>
    <p:sldId id="1430" r:id="rId10"/>
    <p:sldId id="1433" r:id="rId11"/>
    <p:sldId id="1434" r:id="rId12"/>
    <p:sldId id="1437" r:id="rId13"/>
    <p:sldId id="1439" r:id="rId14"/>
    <p:sldId id="1438" r:id="rId15"/>
    <p:sldId id="1441" r:id="rId16"/>
    <p:sldId id="1443" r:id="rId17"/>
    <p:sldId id="1444" r:id="rId18"/>
    <p:sldId id="1445" r:id="rId19"/>
    <p:sldId id="1451" r:id="rId20"/>
    <p:sldId id="1447" r:id="rId21"/>
    <p:sldId id="1448" r:id="rId22"/>
    <p:sldId id="1449" r:id="rId23"/>
    <p:sldId id="1450" r:id="rId24"/>
    <p:sldId id="1393" r:id="rId25"/>
    <p:sldId id="1392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78" autoAdjust="0"/>
    <p:restoredTop sz="93447" autoAdjust="0"/>
  </p:normalViewPr>
  <p:slideViewPr>
    <p:cSldViewPr snapToGrid="0">
      <p:cViewPr varScale="1">
        <p:scale>
          <a:sx n="113" d="100"/>
          <a:sy n="113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81.emf"/><Relationship Id="rId1" Type="http://schemas.openxmlformats.org/officeDocument/2006/relationships/image" Target="../media/image1680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06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18802,'0'0'464,"12"3"-1345,184 25 211,-16-3 796,23 1 1603,226-1-1,-128-12 415,1058 33-755,-821-44-1212,1611-26 1548,-242-31 160,-1482 46-778,-273 6-694,449-27 2224,-586 28-3389,-21 2-1294,-24-3-4938,17-9-2865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10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3668 591 15086,'-242'-96'4879,"-5"8"-4493,94 40-1417,-200-34 0,236 65 903,1 5-1,-2 5 0,1 6 1,-1 4-1,-197 32 0,170-7 588,1 6 0,2 6-1,2 7 1,-154 72 0,219-83-291,1 3 1,1 3 0,3 4 0,1 2-1,3 3 1,-116 118 0,150-135-95,2 2 0,2 0 0,1 2 0,2 1 0,2 1-1,1 1 1,2 1 0,2 1 0,2 0 0,2 1 0,2 1 0,2 0 0,1 0 0,-2 53 0,10-51-69,3 0 1,1 0-1,2 0 0,2 0 1,2 0-1,18 50 1,-7-39 11,2-1 1,4-1-1,1-1 1,46 68-1,-25-55 5,3-2 0,3-2-1,2-3 1,3-2 0,3-2-1,2-4 1,93 60 0,-66-58 30,2-4 0,3-4 1,1-5-1,2-4 0,2-4 1,201 39-1,-120-45 6,1-7 0,0-9 0,219-14 0,-170-13 32,-1-11 0,241-58 1,437-181-5,-347 43 337,-431 160-166,-4-4 1,142-100 0,-213 125-228,-2-1 0,-1-4 0,-3-1 0,-1-2 0,-3-3-1,57-82 1,-79 98 21,-2-1 0,-2 0-1,-1-2 1,-2 0 0,-1-1-1,-2-1 1,-3 0-1,0 0 1,-3-1 0,-2-1-1,2-66 1,-8 82 61,-2 0-1,-1 1 1,-2-1-1,0 0 1,-1 1 0,-2 0-1,-1 1 1,-15-32-1,5 21 81,-1 2 0,-1 0-1,-2 1 1,-2 1 0,-28-29-1,-10 1-14,-2 2 0,-2 3-1,-3 4 1,-116-67 0,29 33-219,-4 7 0,-3 7 0,-239-70 0,158 74 64,-454-61 1,408 99 14,-553 17 0,643 25-579,-304 61-1,51 45-5269,282-61-530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23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1235 132 6951,'-13'-11'3688,"1"0"-3352,-1 1-1,-1 0 0,1 1 1,-2 0-1,1 1 0,-1 1 1,0 0-1,-1 1 1,1 1-1,-27-5 0,13 6 20,-1 1 0,1 2 0,-1 1 0,0 1 0,0 2 0,1 1 0,-52 13-1,44-5 18,-1 1-1,2 2 1,0 1-1,1 2 1,-47 32-1,38-19 7,2 2-1,1 3 1,2 0 0,1 3-1,2 1 1,2 2 0,2 1-1,-52 91 1,69-105-277,0 1-1,3 1 1,0 0 0,2 1 0,1 0 0,2 1-1,1-1 1,1 1 0,2 0 0,2 1 0,2 34-1,1-47-115,1-1 0,0 0 0,2 0 0,0 0 0,2 0 0,0-1 0,1 0 0,0-1 0,2 1 0,0-2 0,1 1 0,1-2 0,1 1 0,0-2 0,1 0 0,1 0 0,0-1 0,33 23-1,-29-25-38,-1-1 0,2-1 0,-1 0-1,1-2 1,1 0 0,-1-1-1,1-1 1,1-1 0,-1-1 0,1-1-1,30 1 1,-23-5 38,0 0-1,0-3 1,0 0 0,-1-2-1,0 0 1,0-2 0,48-21 0,-23 2 98,-1-1 0,-1-3 1,-1-3-1,-2-1 0,-2-2 1,-1-3-1,70-79 1,-66 62 224,-2-3 1,-2-1-1,56-105 1,-83 131-150,-2-1 0,-1 0 0,-2-1 0,-1 0 0,-3-1 0,0 0 1,-3-1-1,4-67 0,-10 91-136,-1 1 0,0-1 0,-1 0-1,0 1 1,-1-1 0,-1 1 0,-1-1 0,0 2 0,0-1 0,-10-17 0,9 22-13,0 0 0,-1 0 0,0 0 1,0 1-1,-1-1 0,0 2 0,0-1 0,-1 1 1,0 1-1,0 0 0,-1 0 0,0 1 0,0 0 1,-14-5-1,-2 3-15,0 1 1,0 1-1,0 1 0,0 2 1,0 0-1,-1 2 0,1 1 1,-1 1-1,1 1 0,0 2 1,-45 13-1,-1 5-637,1 3 0,-121 63 0,114-46-1967,32-16-2099,21-11-4659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1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0 102 16047,'10'0'-48,"465"-15"2354,86 31-1029,390-14-909,-113-48 1934,1 62-841,-98 13-1073,-3-63-45,422-36 2081,-1130 72-3231,56 10-1,-32-3-3721,-26-7-885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0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349 1 6598,'0'0'4805,"12"2"-2745,441 38 3523,18-37-3243,-304-3-397,1141-30 315,291 34-211,-757 10-1948,-116 5-73,59 1 151,-783-20-119,-6 0-36,-138-11-380,33 0 230,-827 0-562,589 13-809,-1132-23 859,0 1 736,1362 20-86,-890 8 40,4 56-78,982-63 34,15-1-11,0 0-1,0 0 0,1 1 0,-1 0 0,0 0 0,0 0 0,0 1 0,1 0 0,-1 0 0,-6 4 0,19-4-213,60 3 106,87-4-1,-59-3 106,5607 48 980,-4189-10-689,-965-21-1367,-377-12-1589,-65-3-1925,-20-2-4546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59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1 183 16976,'0'0'2552,"8"-1"-2146,36-4 409,71-17 1,-62 10-553,57-6-1,-8 13 33,133 9 1,102 26-135,-67-4 272,539 27 1632,2-39-419,-286-57-1086,-4-39-579,371-37 1597,-890 119-1573,47-3 86,53 4 0,-99-1-219,0 0 0,-1 1 1,1-1-1,0 1 0,-1 0 1,1 0-1,0 0 0,-1 0 1,1 0-1,-1 0 0,1 1 1,-1-1-1,0 1 0,0-1 1,0 1-1,0 0 1,0 0-1,0 0 0,0 0 1,2 4-1,11 11-7115,-8-13-4374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02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1 244 9417,'9'2'4516,"56"9"-2671,125 5 0,77-15-1896,-200-2 229,599-40 1808,-358 17-123,916-34-731,2 34-1156,-466 10 240,793-4 980,-293 5-1095,1918 21 129,-1202 8 339,-521-9-220,-1294-5-347,1014 1 65,-1096-5-45,0-2-1,138-27 0,-214 30-97,-1 1 0,1-1-1,0 1 1,0-1-1,-1 0 1,1 0-1,0 0 1,-1-1-1,1 1 1,-1-1 0,1 1-1,-1-1 1,0 0-1,0 0 1,0 0-1,0 0 1,2-3-1,-3 4-46,-1 1-1,0-1 0,0 0 0,0 1 0,0-1 1,0 0-1,0 0 0,0 1 0,0-1 0,0 0 0,0 1 1,0-1-1,0 0 0,0 0 0,-1 1 0,1-1 1,0 0-1,0 1 0,-1-1 0,1 1 0,-1-1 0,1 0 1,0 1-1,-1-1 0,-26-17-4784,-21 1-5352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2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1 115 7239,'3'-10'5616,"27"-88"1025,-24 92-4212,-1 17-1990,1 17-339,5 135 1819,-11 164 0,-2-138-1705,11 2510 4083,56-891-2343,-50-1482-1954,-23-283-3435,7-42 3285,1-1-1,0 1 1,0 0 0,-1 0 0,1 0 0,0-1-1,-1 1 1,1 0 0,-1-1 0,1 1 0,-1 0 0,1-1-1,-1 1 1,1 0 0,-1-1 0,0 1 0,1-1-1,-1 1 1,0-1 0,1 0 0,-1 1 0,0-1 0,0 0-1,1 1 1,-1-1 0,0 0 0,0 0 0,0 0-1,1 0 1,-1 0 0,0 1 0,0-2 0,0 1 0,0 0-1,1 0 1,-1 0 0,0 0 0,0 0 0,0-1-1,1 1 1,-1 0 0,0-1 0,0 1 0,1 0 0,-1-1-1,0 1 1,1-1 0,-2 0 0,-13-19-9235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3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34 10154,'-50'1'4030,"100"0"461,-14 2-3820,1311-25 2990,534 6-1994,-760 115-467,-750-55-1161,-204-32-1774,-167-12 1532,1 0 0,-1 0 0,0 0 1,1 0-1,-1 0 0,1 0 1,-1 0-1,0 0 0,1 0 1,-1 0-1,1 0 0,-1 0 1,0 0-1,1-1 0,-1 1 1,0 0-1,1 0 0,-1 0 1,0-1-1,1 1 0,-1 0 1,0 0-1,1-1 0,-1 1 1,0 0-1,0 0 0,1-1 0,-1 1 1,0-1-1,2-8-6203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4.1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2 16624,'0'0'5952,"8"-1"-5301,2 1-507,0 0 0,0 1-1,0 0 1,-1 1-1,1 0 1,0 0 0,15 7-1,75 35 212,-58-24-332,19 8 20,9 2-54,-1 4 0,91 59 1,-158-91 7,1 0-1,-1-1 1,0 1 0,1 0 0,-1 0 0,0 0 0,0 1-1,0-1 1,0 0 0,-1 1 0,1-1 0,-1 1 0,1 0-1,-1-1 1,0 1 0,0 0 0,0 0 0,0 4 0,-1-4 25,0-1 0,0 0 0,-1 1 1,0-1-1,1 0 0,-1 0 1,0 1-1,0-1 0,0 0 1,0 0-1,0 0 0,-1 0 1,1 0-1,0-1 0,-1 1 0,0 0 1,1-1-1,-1 1 0,0-1 1,0 1-1,0-1 0,0 0 1,-3 2-1,-61 31 812,-2-2 0,-87 26 0,16-5-710,42-18-1630,32-23-4296,29-11-2937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5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1080 12684,'0'0'2199,"-6"8"-592,-6 7-1574,-4 5 3009,32-49-714,245-383 1033,115-213-3909,-350 580 441,-14 34-6,-10 23-42,-8 31-77,5-39 225,-46 191 91,-7 36 218,49-197-646,1-1 0,2 1 0,1 0 0,7 67 0,-5-95-309,0 0 1,1 0 0,-1 0 0,1 0 0,0 0 0,5 9 0,18 13-8252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7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0 23510,'0'0'-256,"-35"82"64,26-35 448,6 4-160,3 7-32,0 1 0,12-2-640,3-4-962,2-5-1152,-2-7-1602,-7-15-2178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8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7 169 18097,'-1'-12'1591,"0"3"-1132,0 4-263,0 1 0,0 0 0,0-1 0,1 1 0,-1-1 0,1 1 0,1-1 0,-1 1 0,0 0 0,1-1 0,0 1 0,0 0 1,0-1-1,1 1 0,0 0 0,-1 0 0,5-6 0,0 4-66,1 0 0,-1 1 0,1 0 0,1 0 0,-1 0 0,1 1 0,-1 0 0,1 1 0,0 0 0,1 0 0,-1 0 0,0 1 0,1 1 0,12-2 0,6 0 155,-1 1 0,1 2 0,39 4 1,-54-3-346,0 1 0,-1 1 0,1 0 0,-1 1 0,1 0 0,-1 1 0,0 0 0,-1 0 0,1 1 1,-1 1-1,0 0 0,-1 0 0,0 1 0,0 0 0,0 0 0,-1 1 0,-1 0 0,9 13 0,-12-15 34,1 0-1,-2 0 0,1 1 1,-1-1-1,0 1 0,-1 0 1,1 0-1,-2 0 0,1 0 1,-1 0-1,0 1 1,-1-1-1,0 0 0,0 0 1,-1 1-1,0-1 0,0 0 1,-1 0-1,0 0 0,-1 0 1,1 0-1,-2-1 0,1 1 1,-1-1-1,0 0 1,0 0-1,-7 8 0,-25 22 1157,28-30-850,1 0 0,0 1 0,0-1 1,-6 10-1,13-17-301,0 1 0,0-1 0,0 1 0,0-1 1,0 1-1,0-1 0,0 0 0,0 1 1,0-1-1,0 1 0,0-1 0,0 1 0,0-1 1,0 1-1,0-1 0,1 0 0,-1 1 0,0-1 1,0 1-1,0-1 0,1 0 0,-1 1 0,0-1 1,1 0-1,-1 1 0,0-1 0,0 0 1,1 1-1,-1-1 0,1 0 0,-1 0 0,0 1 1,1-1-1,-1 0 0,1 0 0,-1 0 0,1 0 1,-1 0-1,0 1 0,1-1 0,-1 0 0,1 0 1,-1 0-1,1 0 0,27 5-499,-22-4 395,5 0-20,-1 2-1,0-1 1,0 1-1,0 1 1,-1 0 0,1 0-1,-1 1 1,0 0-1,0 1 1,0 0-1,7 7 1,-12-9 141,0 0 0,0 1 1,0 0-1,-1-1 0,0 1 1,0 0-1,0 1 1,0-1-1,-1 0 0,0 1 1,0-1-1,-1 1 0,0 0 1,1-1-1,-2 1 0,1 0 1,-1 0-1,0 0 1,0 0-1,-1 0 0,0 6 1,-1-5 198,0 0-1,0-1 1,-1 1 0,1 0 0,-2-1-1,1 0 1,-1 1 0,1-1 0,-2-1 0,1 1-1,-1-1 1,0 1 0,0-1 0,0-1 0,-1 1-1,1-1 1,-1 0 0,0 0 0,0 0 0,-1-1-1,1 0 1,-8 2 0,-5 2 416,0-1 1,0-1-1,-1 0 1,1-2-1,-1 0 1,-33 0-1,48-3-846,1-1 0,-1 1-1,1-1 1,0 0 0,-1 0 0,1 0 0,0-1 0,0 1-1,0-1 1,0 0 0,0 0 0,0 0 0,1-1 0,-1 0-1,1 1 1,-1-1 0,1 0 0,-4-6 0,5 8 33,1-1 1,0-1-1,0 1 1,0 0-1,0 0 1,0 0-1,0 0 1,0-1-1,1 1 1,-1 0-1,1-1 0,0 1 1,0 0-1,0-1 1,0 1-1,0-1 1,0 1-1,0 0 1,1-1-1,0 1 1,-1 0-1,1-1 1,0 1-1,0 0 1,0 0-1,0 0 1,0 0-1,1 0 1,-1 0-1,1 0 0,-1 0 1,1 0-1,-1 1 1,1-1-1,3-1 1,18-16-6205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8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10 22645,'0'0'2451,"-5"11"-786,4-9-1567,-3 5 155,1 0-1,0-1 1,1 2-1,-1-1 1,1 0-1,-2 14 1,4-18-248,0-1 0,0 0 0,0 1 0,1-1 0,-1 0 0,1 0 0,-1 0-1,1 1 1,0-1 0,-1 0 0,1 0 0,0 0 0,1 0 0,-1 0 0,0 0 0,0 0 0,1-1 0,-1 1 0,1 0 0,0-1 0,-1 1 0,1-1 0,0 0-1,0 1 1,0-1 0,0 0 0,0 0 0,0 0 0,0-1 0,0 1 0,0 0 0,5 0 0,-2 0-19,0 0 1,0 0-1,1-1 0,-1 1 1,0-1-1,0 0 1,0-1-1,1 1 0,-1-1 1,0 0-1,0 0 1,0-1-1,0 0 0,0 0 1,0 0-1,-1 0 1,1-1-1,-1 1 0,1-1 1,-1 0-1,7-8 0,-4 5 125,0-1-1,-1-1 1,0 1-1,-1-1 0,0 0 1,0-1-1,-1 1 0,0-1 1,0 0-1,-1 0 1,3-12-1,-7 25 90,-6 29 164,0-1 0,2 1-1,-2 60 1,8-92-450,-1 1 0,0 0 1,0-1-1,1 1 0,-1-1 1,0 1-1,1-1 0,0 1 0,-1 0 1,1-1-1,0 0 0,0 1 1,0-1-1,0 0 0,0 1 0,0-1 1,0 0-1,0 0 0,1 0 1,-1 0-1,0 0 0,1 0 1,-1 0-1,0 0 0,1-1 0,-1 1 1,1 0-1,0-1 0,-1 1 1,1-1-1,-1 0 0,1 0 0,0 1 1,2-1-1,1 0-504,-1 0 1,1-1-1,0 1 0,-1-1 0,1 0 1,-1 0-1,0 0 0,1-1 1,-1 0-1,0 1 0,0-2 0,5-2 1,25-22-7499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8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 19538,'-14'5'2056,"-10"3"-1366,-4 1 653,1 0 0,0 2 0,0 1-1,-28 19 1,55-31-1369,0-1 0,0 1 0,0 0 0,1 0 0,-1 0 0,0 0 0,0 1 0,0-1 0,0 0 0,0 0 0,1 0 0,-1 0 0,0 0 0,0 0 0,0 0 0,0 0 0,0 0 0,0 0 0,0 0 0,1 0 0,-1 0 0,0 0 0,0 1 0,0-1 0,0 0 0,0 0 0,0 0 0,0 0 0,0 0 0,0 0 0,0 0 0,0 1 0,1-1 0,-1 0 0,0 0 0,0 0 0,0 0 0,0 0 0,0 1 0,0-1 0,0 0 0,0 0 0,0 0 0,0 0 0,0 0 0,0 0 0,-1 1 0,1-1 0,0 0 0,0 0 0,0 0 0,0 0 0,0 0 0,0 0-1,0 1 1,0-1 0,0 0 0,0 0 0,0 0 0,-1 0 0,1 0 0,0 0 0,0 0 0,0 0 0,0 0 0,0 0 0,0 0 0,-1 1 0,22 0-286,31-3 630,-47 1-574,1 1 142,0 0 0,0 0 0,0 1 0,0-1 0,0 1 0,0 1 0,0-1 0,0 1 0,0 0 0,-1 0 0,1 1 0,-1-1 0,0 1 0,1 1 0,5 4 0,-8-5 119,0-1 0,0 1-1,-1 0 1,1 0 0,-1 0-1,0 0 1,0 1-1,0-1 1,0 1 0,0-1-1,-1 1 1,0-1 0,0 1-1,0 0 1,0 0-1,0 0 1,-1-1 0,1 1-1,-1 0 1,0 0 0,-1 0-1,1 0 1,-1 0 0,-1 7-1,0-6 241,0-1 0,-1 1 0,1-1 0,-1 0 0,0 0 0,0 0-1,0 0 1,0-1 0,-1 1 0,0-1 0,0 1 0,0-1 0,0-1 0,0 1 0,0-1 0,-9 4-1,5-2-135,0 0 0,0-1-1,0-1 1,-1 1 0,1-1-1,-1-1 1,0 1-1,-15-1 1,24-1-256,-1 0 0,1-1 0,-1 1 0,1 0 0,-1 0 0,1-1 0,-1 1 0,1 0 0,0-1 0,-1 1 0,1-1 0,-1 1 0,1-1 0,0 1 0,-1-1 0,1 1 0,0-1 0,0 1 0,-1-1-1,1 1 1,0-1 0,0 1 0,0-1 0,0 1 0,0-1 0,0 0 0,0 1 0,0-1 0,0 1 0,0-1 0,0 1 0,0-1 0,0 0 0,0 1 0,0-1 0,0 1 0,1-1 0,-1 1 0,0-1 0,0 1 0,1-1 0,-1 1 0,0-1 0,1 1 0,-1-1 0,1 0 0,16-26-7661,5 4-1166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9.3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1 16207,'0'0'11884,"-26"57"-10507,22-26-608,0 3-449,4-3-288,0-1-32,0-3-737,9-4-512,1-8-801,1-6-352,0-7-609,0-2-160,0-12-3491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09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3 184 18097,'0'0'7517,"0"11"-6129,-1 11-850,0-6-379,0-1 0,1 0-1,1 1 1,0-1 0,1 1-1,5 18 1,-6-33-151,-1 1 1,1-1-1,0 0 0,-1 0 1,1 0-1,0 0 0,0 0 1,0-1-1,0 1 0,0 0 1,0 0-1,0 0 0,0-1 1,0 1-1,0-1 0,0 1 1,1-1-1,-1 1 0,0-1 0,0 0 1,0 1-1,1-1 0,-1 0 1,0 0-1,1 0 0,-1 0 1,0 0-1,0 0 0,1 0 1,-1-1-1,0 1 0,0 0 1,1-1-1,-1 1 0,0-1 1,0 1-1,0-1 0,1 0 1,43-27 664,85-87-897,-130 115 216,0-1 0,0 1 0,0 0 0,0-1 0,0 1-1,1 0 1,-1-1 0,0 1 0,0 0 0,1-1 0,-1 1 0,0 0 0,0 0 0,1 0-1,-1-1 1,0 1 0,0 0 0,1 0 0,-1 0 0,0-1 0,1 1 0,-1 0-1,0 0 1,1 0 0,-1 0 0,1 0 0,-1 0 0,0 0 0,1 0 0,-1 0-1,0 0 1,1 0 0,-1 0 0,0 0 0,1 0 0,-1 0 0,0 0 0,1 0 0,-1 1-1,0-1 1,1 0 0,-1 0 0,0 0 0,1 1 0,-1-1 0,0 0 0,0 0-1,1 1 1,-1-1 0,0 0 0,0 0 0,0 1 0,1-1 0,-1 1 0,1 29 353,-12 38 680,5-27-281,6-40-756,0-1 0,0 1 1,0-1-1,0 1 1,1-1-1,-1 1 0,0-1 1,0 1-1,0-1 0,0 0 1,0 1-1,1-1 0,-1 1 1,0-1-1,0 0 1,1 1-1,-1-1 0,0 1 1,1-1-1,-1 0 0,0 0 1,1 1-1,-1-1 0,0 0 1,1 0-1,-1 1 1,1-1-1,20-8-1421,-18 5 409,0 0 0,1 0 0,-1-1-1,-1 1 1,1-1 0,0 0-1,2-6 1,6-10-7752</inkml:trace>
  <inkml:trace contextRef="#ctx0" brushRef="#br0" timeOffset="1">160 8 17905,'0'0'9161,"53"-8"-10026,-27 20-2787,-1 2-3106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0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93 17905,'0'0'6892,"9"0"-6583,-8 0-260,3 0-52,0-1 0,0 1 1,0 0-1,0-1 0,0 0 1,0 0-1,6-3 0,-8 3-15,-1 1 1,0-1-1,1 0 1,-1 0-1,0 0 0,0 0 1,0-1-1,1 1 1,-1 0-1,0 0 0,-1-1 1,1 1-1,0-1 0,0 1 1,-1-1-1,1 1 1,-1-1-1,1 1 0,-1-1 1,1 1-1,-1-1 1,0 0-1,0 1 0,0-1 1,0 1-1,0-1 0,0 0 1,0 1-1,-2-3 1,2 1 27,-1 1 1,0-1 0,0 1-1,-1 0 1,1 0-1,0 0 1,-1 0 0,1 0-1,-1 0 1,0 0 0,0 0-1,0 0 1,0 1-1,0-1 1,0 1 0,0 0-1,0-1 1,0 1 0,-1 0-1,1 0 1,0 0 0,-1 1-1,1-1 1,-1 1-1,1-1 1,-1 1 0,1 0-1,-1 0 1,-4 0 0,1 0 138,0 0 0,1 0 0,-1 0 0,0 1 0,1 0 1,-1 0-1,1 1 0,-1-1 0,1 1 0,0 0 0,-1 0 1,-7 6-1,9-4-31,-1 0 0,1 1 1,0 0-1,0 0 0,1 0 0,0 0 1,0 0-1,0 1 0,0-1 1,1 1-1,0 0 0,0 0 1,0 0-1,0 10 0,1-13-150,1 0 0,-1 0 0,1-1 0,0 1 0,0 0 0,1 0-1,-1 0 1,1 0 0,-1-1 0,1 1 0,0 0 0,0-1 0,0 1 0,0 0 0,0-1 0,1 0 0,-1 1-1,1-1 1,0 0 0,-1 1 0,1-1 0,0 0 0,0 0 0,1-1 0,-1 1 0,0 0 0,1-1 0,-1 1-1,1-1 1,-1 0 0,1 0 0,-1 0 0,4 1 0,5 0-910,0 0 0,0 0 0,-1-1 0,2-1 0,-1 0 0,0 0 1,0-1-1,19-5 0,13-10-5443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0.3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0 3011,'-10'0'14600,"-5"0"-13253,-1 1 0,1 0 0,0 2 1,0-1-1,0 2 0,0 0 0,0 1 0,-19 9 0,33-14-1357,0 0 0,1 0 1,-1 1-1,0-1 0,1 0 1,-1 1-1,0-1 0,1 1 0,-1-1 1,1 1-1,-1-1 0,1 1 1,-1-1-1,1 1 0,-1 0 1,1-1-1,-1 1 0,1-1 0,0 1 1,-1 0-1,1-1 0,0 1 1,0 0-1,-1 1 0,14 7-903,28-3-398,-5-4 526,-15-2-195,-1 1 0,0 1 0,0 1 1,0 0-1,0 2 0,30 10 0,-49-14 1041,0 0 0,0-1-1,0 1 1,0 0 0,0 0 0,0-1 0,0 1-1,0 0 1,0 0 0,0 0 0,-1 0 0,1 0-1,0 0 1,-1 1 0,1-1 0,-1 0 0,1 0-1,-1 0 1,0 0 0,1 1 0,-1-1 0,0 0-1,0 0 1,0 1 0,0-1 0,0 0 0,0 0-1,0 1 1,0-1 0,-1 0 0,1 0 0,0 1-1,-1-1 1,1 0 0,-1 0 0,1 0 0,-1 0-1,0 0 1,1 0 0,-1 0 0,0 0 0,-1 1-1,-37 43 4471,37-42-4245,-9 7 1099,0 1 1,0-2-1,-23 16 0,33-27-1796,1 1-1,-1 0 1,1-1 0,0 1-1,-1 0 1,1-1 0,0 1-1,0 0 1,0-1 0,0 1-1,0-1 1,0 1 0,1 0-1,-1-1 1,0 1 0,1 0-1,0-2 1,10-20-7890,6-3-5675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0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0 15855,'-10'1'2947,"-6"2"-1809,0 1 1,0 0-1,-17 7 1,26-8-853,0-1-1,0 1 1,1 0-1,0 1 1,-1 0-1,1 0 1,1 0-1,-1 1 1,1-1 0,-1 2-1,-6 7 1,12-13-288,0 1 1,-1 0 0,1-1-1,0 1 1,-1-1 0,1 1 0,0-1-1,-1 1 1,1 0 0,0-1-1,0 1 1,0 0 0,0-1-1,0 1 1,0 0 0,0-1 0,0 1-1,0 0 1,0-1 0,0 1-1,0 0 1,0-1 0,0 1-1,1-1 1,-1 1 0,0 0-1,0-1 1,1 1 0,0 0 0,20 11 68,42-4 69,-47-6-188,10 1-205,50 8-577,-70-10 786,-1 0 0,1 0-1,-1 1 1,0 0-1,0 0 1,0 1 0,0-1-1,0 1 1,-1 0-1,8 6 1,-11-8 137,0 0 0,-1 1 0,1-1 0,0 0 0,-1 1 0,1-1 0,-1 1 0,1-1-1,-1 0 1,1 1 0,-1-1 0,0 1 0,0-1 0,0 1 0,0-1 0,0 1 0,0-1 0,0 1 0,-1-1 0,1 1 0,0-1 0,-1 1 0,1-1 0,-1 0 0,1 1 0,-1-1 0,0 0 0,0 1 0,0-1-1,0 0 1,0 0 0,0 0 0,0 0 0,0 0 0,0 0 0,0 0 0,-2 1 0,-50 35 3220,50-34-3165,-8 3-137,1 1 0,-2-1 0,1-1 0,-1 0 0,1 0 0,-1-1 0,0-1 0,-1 0-1,-18 2 1,20-8-3946,1-8-4501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1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343 22 10346,'0'0'14301,"-10"-4"-12181,-2 0-1959,0 0 1,0 1 0,-1 1 0,1 0 0,-1 1 0,1 0-1,-1 0 1,1 2 0,-1 0 0,1 0 0,-1 1-1,1 0 1,0 1 0,0 1 0,-13 5 0,13-3-71,1 2-1,-1-1 1,2 1 0,-1 1 0,1 0 0,-15 17 0,21-22-75,1-1 0,0 1 0,0 0 1,1 0-1,-1 1 0,1-1 0,0 0 0,0 1 1,1 0-1,-1-1 0,1 1 0,0 0 1,0 0-1,0-1 0,1 1 0,0 0 0,0 0 1,0 0-1,1 0 0,-1 0 0,1-1 0,2 6 1,-1-5-106,0-1 1,1 0 0,0 0-1,0 0 1,0 0 0,1-1-1,-1 1 1,1-1 0,0 0-1,0 0 1,0 0 0,0 0-1,0-1 1,1 0 0,-1 1-1,1-2 1,0 1 0,-1 0-1,1-1 1,0 0 0,0 0-1,6 0 1,15 2-1737,-1-1 1,47-2-1,-13-6-3017,-5-10-2125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1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27 18962,'0'0'2376,"-11"6"-156,7-3-2036,-3 0 111,1 1-1,-1 1 1,1-1-1,-10 10 1,14-12-235,0 0 0,0 0 0,1-1 1,-1 1-1,1 0 0,0 1 0,-1-1 0,1 0 0,0 0 0,0 0 1,0 1-1,1-1 0,-1 1 0,1-1 0,-1 0 0,1 1 0,0-1 1,0 1-1,0-1 0,0 1 0,0-1 0,0 1 0,1-1 0,0 3 1,0-3-56,1-1 0,-1 1 1,0 0-1,1-1 0,0 1 1,-1-1-1,1 0 1,0 1-1,0-1 0,0 0 1,0 0-1,0 0 0,0-1 1,0 1-1,0 0 0,0-1 1,0 1-1,0-1 1,0 0-1,0 0 0,1 1 1,-1-1-1,3-1 0,54-4-11,-49 2-122,0-1 0,0-1 0,0 0 0,0 0 0,-1-1 0,0-1 0,0 1-1,0-1 1,-1-1 0,0 1 0,-1-1 0,0-1 0,0 1 0,-1-1 0,0-1-1,0 1 1,6-15 0,-22 82-251,5-44 578,0 2 289,0-1-1,0 1 1,2 0-1,0 0 0,1 0 1,0 0-1,2 1 0,1 29 1,0-43-471,1 1 0,-1-1 0,0 0 0,1 0 0,0 0 0,0 0 0,0 0 0,0 0 0,0 0-1,1-1 1,-1 1 0,1-1 0,0 1 0,-1-1 0,1 0 0,3 1 0,61 31-17,-24-14-390,-39-17 363,-1-1 1,1 1-1,-1 0 0,1 0 0,-1 0 0,0 0 0,0 0 0,0 1 0,-1 0 0,1-1 0,-1 1 0,0 0 0,0 0 0,0 0 0,-1 0 0,1 0 0,-1 1 0,0-1 0,1 6 1,-2-7 89,0 0 1,0-1 0,0 1-1,-1 0 1,1-1 0,-1 1 0,1 0-1,-1-1 1,0 1 0,0 0 0,0-1-1,0 1 1,-1-1 0,1 0-1,0 1 1,-1-1 0,0 0 0,0 0-1,0 0 1,1 0 0,-2 0 0,1-1-1,0 1 1,0 0 0,0-1-1,-1 0 1,1 0 0,-1 1 0,1-1-1,-1-1 1,0 1 0,-3 1 0,-3-1 44,1 1 1,-1-1 0,-1 0-1,1-1 1,0 0 0,0-1-1,0 0 1,0 0 0,0-1-1,1 0 1,-1 0 0,0-1-1,-14-7 1,18 8-67,1 0-1,-1-1 1,0 1 0,1-1-1,0 0 1,0-1-1,0 1 1,0-1 0,0 0-1,0 0 1,1 0 0,0 0-1,0 0 1,0-1 0,1 0-1,-1 1 1,1-1 0,0 0-1,0 0 1,1 0-1,0 0 1,0 0 0,0-1-1,0-5 1,1 7-200,0 1 1,1 0-1,-1 0 0,1 0 1,0 0-1,0 0 1,0 0-1,1 0 0,-1 0 1,1 0-1,-1 1 0,1-1 1,0 0-1,0 1 1,0-1-1,0 1 0,1 0 1,2-2-1,52-34-5759,-33 25 3608,7-7-4311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1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27 18930,'0'0'5178,"-10"-4"-3539,5 1-1483,-3 0-5,1-1-1,-1 1 1,0 0 0,-12-2 0,16 5-138,1-1 0,0 1 0,0 0 0,0 0 0,0 0 0,0 0 0,-1 0 1,1 1-1,0 0 0,0-1 0,0 1 0,0 0 0,0 0 0,0 1 0,0-1 0,1 1 0,-1-1 0,-4 5 0,-1 1 39,1 1 0,0 0 0,0 0 0,1 1 0,0-1 0,0 1 0,-6 14 0,11-21-43,0 0 1,0 0 0,0-1 0,0 1 0,0 0 0,1 0-1,-1 0 1,1 0 0,-1 1 0,1-1 0,0 0 0,0 0-1,0 0 1,0 0 0,0 0 0,0 0 0,0 0 0,1 0-1,-1 1 1,1-1 0,0 0 0,-1 0 0,1-1 0,0 1 0,0 0-1,0 0 1,0 0 0,1 0 0,-1-1 0,0 1 0,1-1-1,-1 1 1,1-1 0,0 0 0,-1 1 0,1-1 0,0 0-1,0 0 1,0 0 0,0 0 0,0 0 0,3 0 0,12 3-309,0 0 1,1-2-1,-1 0 1,0-1-1,18-1 1,45-8-4793,-25-8-1870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2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18065,'0'0'7164,"0"13"-6763,0 17-25,3 116 2035,-2-130-2249,1 0 0,1 0 0,0-1 0,1 1 0,0-1 0,1 0 0,10 19 0,-15-33-197,1 0-1,-1 0 1,1 0-1,-1 0 0,1 0 1,-1 0-1,1 1 0,0-1 1,0-1-1,-1 1 0,1 0 1,0 0-1,0 0 0,0 0 1,0-1-1,0 1 0,0 0 1,0-1-1,0 1 1,0-1-1,1 1 0,-1-1 1,0 1-1,0-1 0,0 0 1,1 0-1,-1 0 0,0 0 1,0 0-1,1 0 0,-1 0 1,0 0-1,2 0 1,-2-1-371,1 0 1,-1-1 0,1 1 0,-1 0 0,1-1-1,-1 1 1,0 0 0,0-1 0,0 0-1,0 1 1,0-1 0,0 0 0,0 1 0,0-1-1,-1 0 1,1 0 0,-1 0 0,1 1 0,-1-1-1,1-3 1,0-15-6172,-1 0-4372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4.6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9 127 16656,'2'-2'529,"0"0"0,0 0 0,0 0 0,0 0 0,0 0 0,0 1 0,0-1 0,0 1 0,1 0 1,-1-1-1,1 1 0,-1 0 0,1 1 0,-1-1 0,4 0 0,49-6 1028,0 0-604,-47 4-702,-1 0 0,1-1 0,-1 0-1,0 0 1,6-6 0,-11 10-177,-1-1 1,0 0-1,1 1 1,-1-1-1,0 0 1,0 0-1,0 0 1,0 0-1,0 0 1,0 0-1,0 0 1,0-1-1,-1 1 1,1 0-1,0 0 1,-1-1-1,1 1 1,0-1-1,-1 1 1,0 0-1,1-1 0,-1 1 1,0-1-1,0 1 1,0-1-1,0 1 1,0 0-1,0-1 1,0 1-1,0-1 1,-1 1-1,1-1 1,-1 1-1,1 0 1,-1-1-1,1 1 1,-2-2-1,0 2-43,0-1-1,0 1 1,0-1-1,0 1 0,0 0 1,0 0-1,-1 0 1,1 0-1,0 0 1,-1 1-1,1-1 0,0 1 1,-1-1-1,1 1 1,-1 0-1,1 0 1,-1 0-1,1 0 0,-5 1 1,1 0-4,-1 0 1,1 1-1,-1-1 1,1 1-1,-1 0 1,-7 4-1,4 0-27,1 0 0,0 1 0,0 0 0,1 0 0,0 1 0,0 0 0,1 0 0,0 1 0,-6 10 0,8-13 0,2 0 0,-1 1 0,1-1 0,0 1 0,0 0 0,1 0 0,-1 0 0,2 0 0,-1 1 0,1-1 0,0 0 0,1 1 0,-1-1 0,2 11 0,0-15 0,0-1 0,0 1 0,0-1 0,0 1 0,0-1 0,1 0 0,-1 1 0,1-1 0,-1 0 0,1 0 0,0 0 0,0 0 0,0 0 0,0-1 0,0 1 0,1 0 0,-1-1 0,0 0 0,1 1 0,-1-1 0,1 0 0,-1 0 0,1-1 0,-1 1 0,1 0 0,5-1 0,9 3 0,1-1 0,-1-1 0,20-2 0,-19 1 0,17-1-919,59-8 0,-70 5-379,-1-2 0,0 0 0,32-13-1,-22 1-6660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6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272 14 13421,'-6'-3'383,"0"1"0,-1 0 0,1 0 0,-1 1 0,1 0 0,-1 0 0,1 0 0,-1 1 0,1 0 0,-1 0 0,0 1 0,1 0 0,-1 0 0,1 0 0,0 1 0,-8 2 0,6 0-183,0 0 0,1 1 0,0-1 0,0 1 0,0 1 0,0-1 0,1 1 0,0 1 0,0-1 0,1 1 0,-6 8 0,1 1 40,1 0 0,0 1 0,2 0 0,0 0 0,1 1 0,0 0 1,2 0-1,0 0 0,1 0 0,-2 35 0,5-49-216,0 0 1,0 0-1,1-1 1,-1 1-1,1 0 0,0 0 1,0-1-1,0 1 1,0-1-1,0 1 0,1-1 1,0 1-1,0-1 1,0 0-1,0 0 0,0 0 1,1 0-1,-1 0 1,1 0-1,0-1 1,-1 1-1,1-1 0,6 4 1,-4-4 22,1 0 0,-1 0 0,1 0 0,0 0 0,0-1 0,0 0 0,0 0 0,0-1 0,0 0 0,0 0 1,0 0-1,0 0 0,0-1 0,8-2 0,-11 2 50,0 0 0,0 0 0,0-1 0,-1 1 0,1 0 0,0-1 0,-1 0-1,0 1 1,1-1 0,-1 0 0,0 0 0,0-1 0,0 1 0,0 0 0,0-1 0,0 1 0,-1-1 0,1 1 0,-1-1 0,0 0 0,0 0 0,0 0 0,0 0 0,0 1 0,-1-1 0,1 0 0,-1 0 0,0 0-1,0 0 1,0-6 0,0 9-90,0-1 0,-1 0 0,1 1 0,0-1 0,0 1 0,-1-1 0,1 0 0,-1 1-1,1-1 1,0 1 0,-1-1 0,1 1 0,-1-1 0,1 1 0,-1-1 0,1 1 0,-1-1-1,1 1 1,-1 0 0,0-1 0,1 1 0,-1 0 0,0 0 0,1-1 0,-1 1 0,1 0 0,-1 0-1,0 0 1,0 0 0,-1 0-6,21 0-11,-13 0 25,0-1 0,0 0 0,0-1 0,0 0 0,0 0 0,0 0 0,-1 0 0,1-1 0,6-4 0,-7 4 0,1 0 0,0 0 1,0 0-1,-1 1 0,2 0 0,-1 0 1,11-1-1,-16 4-32,0 1 0,0 0-1,-1 0 1,1-1 0,0 1 0,-1 0-1,1 0 1,-1 0 0,1 0 0,-1 0-1,0 0 1,0 0 0,0 0 0,0 0-1,0 0 1,0 0 0,-1 2 0,1 0 23,-20 175-6,20-179-72,0 1 0,0-1 1,0 0-1,0 1 0,0-1 0,0 0 1,0 1-1,0-1 0,1 0 0,-1 0 1,0 1-1,0-1 0,0 0 0,0 0 1,1 1-1,-1-1 0,0 0 0,0 0 1,0 1-1,1-1 0,-1 0 0,0 0 1,0 0-1,1 1 0,-1-1 0,0 0 0,0 0 1,1 0-1,-1 0 0,0 0 0,1 0 1,-1 0-1,0 0 0,1 0 0,-1 0 1,0 0-1,0 0 0,1 0 0,-1 0 1,0 0-1,1 0 0,-1 0 0,0 0 1,1 0-1,-1 0 0,0 0 0,0 0 1,1 0-1,-1-1 0,0 1 0,1 0 1,-1 0-1,0 0 0,0-1 0,0 1 1,1 0-1,-1 0 0,0-1 0,0 1 1,0 0-1,0 0 0,1-1 0,-1 1 1,0 0-1,0-1 0,0 1 0,17-19-3325,2-13-1274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6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16752,'0'0'3107,"-20"66"-2595,8-26 769,0 4 449,6-3-353,2 0-928,4-5-449,0-6-1698,4-6-1313,3-8-704,-4-9-2883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7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18321,'0'0'7287,"13"-8"-6993,-10 6-281,4-3 7,0 1 1,1-1-1,0 1 0,-1 0 0,1 1 1,1 0-1,-1 1 0,0-1 0,1 1 1,-1 1-1,15-1 0,-1 1-30,1 2 0,-1 1 0,1 1 0,-1 0 0,0 2 0,38 12 0,-54-14 7,1-1-1,-1 1 1,0 0 0,1 0-1,-1 1 1,-1-1 0,1 1-1,-1 1 1,1-1 0,-1 1-1,0 0 1,-1 0 0,1 0-1,-1 1 1,0 0 0,0 0-1,-1 0 1,0 0 0,0 0-1,0 1 1,-1-1 0,0 1-1,0 0 1,-1-1 0,0 1-1,1 8 1,-3-6 178,0 0 0,-1 0-1,0 0 1,-1-1 0,1 1 0,-2 0 0,1-1 0,-1 0-1,0 0 1,-1 0 0,0 0 0,0-1 0,-1 1 0,0-1-1,0-1 1,-1 1 0,1-1 0,-1 0 0,-15 8 0,12-6 43,0-1 0,-1-1 0,0 0 0,0 0 0,0-1 1,-1 0-1,0-1 0,0-1 0,0 0 0,0 0 0,-1-1 1,1-1-1,-1 0 0,-15-1 0,25 0-398,1-1 0,0 0 0,-1 1 0,1-1 0,0 0 0,0 0 0,0 0 1,0 0-1,-1 0 0,2-1 0,-1 1 0,0-1 0,0 1 0,0-1 0,1 0 0,-1 1 0,1-1 0,-1 0 0,1 0 0,0 0 1,-1 0-1,1 0 0,0-1 0,1 1 0,-1 0 0,0 0 0,1-1 0,-1 1 0,1 0 0,0-1 0,-1 1 0,2-4 0,-2 0-557,2 0 0,-1 0 0,1 0 0,0 0 0,0 0 0,0 0 0,1 0 0,0 0 0,0 1 0,1-1 0,5-9 0,14-15-5877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7.5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243 143 3299,'0'0'18225,"5"54"-17328,-5-22 1313,3 5-416,0-1-897,2 0-577,2-2-256,2-6-576,3-5-1090,-4-5-672,0-5-288,-4-8-65</inkml:trace>
  <inkml:trace contextRef="#ctx0" brushRef="#br0" timeOffset="1">16 175 14061,'-3'-8'3049,"2"5"-3045,-1-3 821,0-1 1,0 0-1,0 1 1,1-1-1,-2-11 0,3 16-592,0 0 0,1-1 0,-1 1-1,0 0 1,1-1 0,-1 1 0,1 0 0,-1-1-1,1 1 1,0 0 0,0 0 0,0 0-1,1 0 1,-1 0 0,0 0 0,1 0-1,-1 0 1,1 0 0,0 1 0,-1-1 0,1 1-1,0-1 1,3-1 0,13-7 46,0 2 0,1 0-1,0 1 1,0 0 0,1 2 0,0 0 0,36-3 0,-2 4-204,91 4 0,-141 0-93,0 0 1,0 0-1,0 1 1,0-1-1,0 1 1,0 0-1,-1 1 1,1-1-1,0 1 1,0-1 0,-1 1-1,1 0 1,-1 0-1,0 1 1,6 4-1,-7-4 29,-1-1 0,1 0-1,-1 0 1,0 0 0,0 1 0,0-1-1,0 0 1,-1 1 0,1-1 0,0 1-1,-1-1 1,0 1 0,0-1 0,0 1-1,0-1 1,0 1 0,0-1 0,0 1-1,-1-1 1,1 1 0,-1-1 0,0 1-1,0-1 1,0 0 0,0 1 0,0-1-1,-2 2 1,-5 9 258,0-1 0,-1 0 1,0-1-1,-1 0 0,0 0 0,-1-1 0,0 0 0,-14 8 1,-8 5-160,-64 32 0,65-41-362,14-11-2023,5-7-5656,7-11-6462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8.4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77 15503,'5'-9'2840,"-2"1"-2088,-1 2-171,1 1 1,-1-1-1,1 0 0,1 1 1,-1-1-1,1 1 1,0 0-1,0 0 0,6-6 1,-9 11-516,-1 0 1,0 0-1,1 0 1,-1 0-1,0 0 0,0 0 1,1 1-1,-1-1 1,0 0-1,0 0 0,1 0 1,-1 0-1,0 0 1,0 1-1,1-1 0,-1 0 1,0 0-1,0 0 1,0 1-1,1-1 0,-1 0 1,0 0-1,0 1 1,0-1-1,0 0 0,0 0 1,1 1-1,-1-1 1,0 0-1,0 1 0,0-1 1,0 0-1,0 0 1,0 1-1,0-1 0,0 0 1,0 1-1,0-1 1,0 0-1,0 1 0,0-1 1,-1 0-1,1 1 1,0 21 584,0-18-380,-21 272 2888,1-60-4888,20-216 1557,1 1 0,-1 0-1,0-1 1,0 1 0,0 0 0,0-1-1,0 1 1,0 0 0,0-1 0,0 1-1,-1 0 1,1-1 0,0 1 0,0-1-1,0 1 1,-1 0 0,1-1 0,0 1-1,-1-1 1,1 1 0,0-1 0,-1 1-1,1-1 1,-1 1 0,1-1 0,-1 1-1,1-1 1,-1 0 0,1 1 0,-2 0-1,-16-13-5107,-21-41-2792,32 42 6777,-59-76-3068,31 45 6933,0 0 4254,16 20-1114,19 22-5581,-1 0-1,1 0 1,0 0-1,0-1 1,0 1-1,0 0 1,0 0 0,-1 0-1,1-1 1,0 1-1,0 0 1,0 0-1,0 0 1,0-1-1,0 1 1,0 0-1,0 0 1,0-1 0,0 1-1,0 0 1,0 0-1,0-1 1,0 1-1,0 0 1,0 0-1,0 0 1,0-1 0,0 1-1,0 0 1,0 0-1,0-1 1,0 1-1,0 0 1,1 0-1,-1 0 1,0-1-1,0 1 1,0 0 0,0 0-1,0 0 1,1 0-1,-1 0 1,0-1-1,0 1 1,0 0-1,1 0 1,-1 0-1,19-5 2044,33 4-2171,-43 2 657,124-1-929,-44 0-6478,-55 0-250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19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14990,'0'0'3742,"-3"9"-1403,0-1-1648,1-1 0,0 1 0,0 0-1,1 0 1,-1 0 0,1 15 0,1-20-625,1 0 0,-1 0 0,1-1 0,-1 1 0,1 0-1,0 0 1,0 0 0,0-1 0,1 1 0,-1-1 0,0 1-1,1-1 1,0 1 0,0-1 0,0 0 0,0 0 0,0 0-1,0 0 1,0 0 0,0 0 0,1 0 0,-1-1 0,1 1-1,0-1 1,-1 0 0,4 1 0,0 1-85,1-1 1,-1 0-1,1 0 1,0-1-1,0 0 0,-1 0 1,1-1-1,0 1 1,0-2-1,0 1 1,-1-1-1,1 0 0,11-3 1,-1-2 70,0-1 1,-1 0-1,27-18 1,-20 11-30,2 5 166,-24 9-176,-1 0 1,1 0 0,-1 0 0,1 0 0,0 0 0,-1 0 0,1 0 0,-1 0 0,1 0-1,-1 0 1,1 1 0,-1-1 0,1 0 0,-1 0 0,1 1 0,-1-1 0,1 0 0,-1 1 0,1-1-1,-1 1 1,0-1 0,1 0 0,-1 1 0,1 0 0,0 2 70,0 1 0,0-1 1,0 1-1,-1 0 0,1-1 1,-1 1-1,0 0 0,0-1 0,0 5 1,0 9 148,-1-14-185,1 0-1,0 0 0,0 0 0,0 0 1,1 0-1,-1 1 0,1-1 1,0 0-1,0 0 0,0 0 0,0 0 1,0-1-1,1 1 0,-1 0 1,1 0-1,2 2 0,-1-3-4,-1-1 1,0 0-1,0 0 0,1 0 1,-1 0-1,1-1 0,-1 1 1,1-1-1,-1 1 0,1-1 1,0 0-1,-1 0 0,1 0 1,-1 0-1,1 0 0,-1-1 1,1 1-1,-1-1 0,1 0 1,4-1-1,16-6 166,1-1 0,34-19 0,-45 20-226,2 0-1,-1 1 1,1 1 0,0 1-1,1 0 1,-1 1 0,1 0-1,0 1 1,16 0 0,-30 2 11,-1 2-1,1-1 1,0 0 0,-1 0 0,1 0-1,-1 1 1,1-1 0,-1 1 0,1-1-1,-1 1 1,1 0 0,-1-1 0,0 1 0,1 0-1,-1 0 1,0 0 0,0 0 0,1 0-1,-1 1 1,0-1 0,0 0 0,0 0-1,0 1 1,-1-1 0,1 0 0,0 1 0,-1-1-1,1 1 1,-1-1 0,1 1 0,-1-1-1,1 1 1,-1-1 0,0 1 0,0 0-1,0-1 1,0 1 0,0-1 0,-1 3 0,0 10 203,0 0 1,-1-1 0,-8 25 0,4-13 429,6-25-625,0 1 0,0-1 1,0 0-1,0 0 0,0 1 1,-1-1-1,1 0 0,0 0 1,0 1-1,0-1 0,0 0 1,1 0-1,-1 0 0,0 1 0,0-1 1,0 0-1,0 0 0,0 1 1,0-1-1,0 0 0,0 0 1,0 0-1,1 1 0,-1-1 0,0 0 1,0 0-1,0 0 0,0 0 1,0 1-1,1-1 0,-1 0 1,0 0-1,0 0 0,0 0 1,1 0-1,-1 0 0,0 0 0,0 0 1,1 1-1,-1-1 0,0 0 1,0 0-1,0 0 0,1 0 1,-1 0-1,0 0 0,0 0 0,1 0 1,-1 0-1,0 0 0,0-1 1,1 1-1,-1 0 0,0 0 1,0 0-1,0 0 0,1 0 1,-1 0-1,0 0 0,0-1 0,0 1 1,0 0-1,1 0 0,-1 0 1,0-1-1,11-6 6,18-19-2,16-13-4,-42 36-6,0 1 0,0 0 0,0 0 0,0 0 0,1 1 1,-1-1-1,0 1 0,1 0 0,0 0 0,-1 0 0,1 0 0,4 0 0,-8 3-21,1-1-1,0 1 1,0 0-1,-1-1 1,1 1-1,-1 0 1,1-1-1,-1 1 1,0 0-1,0 0 1,0 0-1,0-1 1,0 1-1,0 0 1,-1 3-1,1-2 7,2 22 15,-2-18-203,1 1 0,-1-1 1,0 0-1,0 0 0,-1 0 0,-2 9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0.0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1 7687,'-74'34'609,"2"-4"-1154,3-2-3330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0.4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0 5669,'0'0'1410,"-78"4"-1795,42-3-2465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0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3083 6694,'0'0'8077,"-12"2"-7740,70 3 559,4-7-247,0-3 0,-1-3 0,95-24 0,179-69 664,-212 60 144,125-46-688,438-224 0,200-193 634,597-431-1585,-1173 722 110,241-155-106,90-60 81,-633 422-201,-6 5 151,1 0 1,-1-1-1,1 0 1,-1 1 0,0-1-1,0 0 1,1 0 0,-1 0-1,0 0 1,-1-1-1,1 1 1,0-1 0,-1 1-1,1-1 1,-1 1-1,0-1 1,0 0 0,1-3-1,-2 6-29,0-1 0,-1 1-1,1 0 1,0-1 0,-1 1 0,1 0-1,0-1 1,-1 1 0,1 0 0,0 0-1,-1-1 1,1 1 0,-1 0 0,1 0-1,-1 0 1,1-1 0,0 1 0,-1 0-1,1 0 1,-1 0 0,1 0 0,-1 0-1,1 0 1,-1 0 0,1 0 0,0 0-1,-1 0 1,1 0 0,-1 1 0,-2-1-1039,-14 0-6163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3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3560 9353,'0'0'1671,"-3"-11"-1388,-3-17 17,2-1 1,0 0-1,2-1 1,2 1-1,0 0 1,6-35-1,2 6 425,52-336 570,-45 326-878,2 1 0,3 1 1,49-108-1,-50 140-398,1 0 0,2 1 0,1 1 0,2 2 0,0 0 0,2 1 1,2 2-1,0 1 0,2 1 0,0 2 0,2 1 0,1 2 0,0 0 0,1 3 0,1 1 1,1 2-1,0 1 0,76-15 0,-101 25-21,1 1 0,-1 1 0,1 0 0,0 0 0,-1 1 0,23 4 0,-27-3 15,-1 1 1,0 0-1,0 1 1,0 0-1,0 0 0,-1 0 1,1 1-1,-1 0 0,0 0 1,0 1-1,0-1 1,8 11-1,88 102 193,32 34 20,348 272-151,-450-397 29,2-3 0,1-1 0,0-1 1,1-2-1,1-1 0,1-3 0,1 0 0,0-3 0,0-1 0,1-2 0,1-2 0,-1-1 0,70 0 1,-71-6 334,0-2 1,75-12 0,-95 9-312,0 0 0,0-1 0,-1-1 0,1-1 0,-1-1 0,-1 0 0,29-21 0,-14 5-93,-2-1 0,-2-2 0,0 0 0,-1-2 0,31-48 0,-17 17-14,-4-2 0,32-71-1,-47 82-12,-3-1-1,-1-1 1,-3-1 0,8-60-1,16-228 58,-29 216-39,43-210 0,-33 265 217,4 1 0,49-103 0,83-124 894,-81 163-910,-44 74-153,-3-2-1,-2-1 1,17-70 0,-7-11-8083,-28 105 1459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8.2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7687,'0'0'1249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8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23 2210,'-27'-23'2082,"23"33"-1345,-6 3-641,0 4-2178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8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17905,'0'0'6502,"0"64"-4644,0-24-801,0 2-641,0 5-256,0-1-96,2-2 1,3-4-65,0-8-737,-1-8-705,-3-11-768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9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1 201 19346,'0'0'7143,"11"-1"-7015,-5 1-115,0 0 0,-1-1 0,1 0 1,-1 0-1,1-1 0,-1 1 0,1-1 0,-1 0 0,0-1 0,0 1 0,0-1 0,0 0 1,0-1-1,-1 1 0,1-1 0,-1 1 0,0-2 0,0 1 0,0 0 0,-1-1 0,4-5 0,6-12 80,-1-1-1,-1-1 0,12-36 0,-23 60-82,0 0 1,0-1 0,0 1-1,0 0 1,0 0-1,0 0 1,0-1-1,0 1 1,0 0 0,0 0-1,0 0 1,0-1-1,0 1 1,0 0 0,0 0-1,0 0 1,0-1-1,0 1 1,0 0-1,0 0 1,0 0 0,1-1-1,-1 1 1,0 0-1,0 0 1,0 0 0,0-1-1,0 1 1,0 0-1,1 0 1,-1 0-1,0 0 1,0 0 0,0 0-1,1-1 1,-1 1-1,0 0 1,0 0-1,0 0 1,1 0 0,-1 0-1,0 0 1,0 0-1,0 0 1,1 0 0,-1 0-1,0 0 1,0 0-1,0 0 1,1 0-1,-1 0 1,0 0 0,0 0-1,1 0 1,-1 0-1,0 0 1,0 0 0,0 1-1,0-1 1,1 0-1,-1 0 1,0 0-1,0 0 1,0 0 0,1 1-1,5 21 254,2 38-48,-8-57-166,1 3-70,15 119 263,-13-111-458,0-1 1,1 0-1,0 0 0,1 0 0,1-1 0,0 0 1,8 13-1,8-2-2485,-4-15-2020,-2-7-2663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9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0 17457,'0'0'3961,"0"13"-2210,-10 127 1392,-3 87-2160,13-226-986,0-1 0,0 1 0,0 0 0,0 0 0,0-1 0,0 1-1,0 0 1,1-1 0,-1 1 0,0 0 0,1-1 0,-1 1 0,0 0 0,1-1 0,-1 1 0,0 0-1,1-1 1,-1 1 0,1-1 0,-1 1 0,1-1 0,0 1 0,-1-1 0,1 0 0,-1 1 0,1-1-1,0 0 1,-1 1 0,1-1 0,0 0 0,1 1 0,30-3-1040,-23 0 350,-1-1 0,1 0 0,-1 0 0,0-1-1,10-6 1,15-18-3748,-1-4-2382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29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7 16303,'-6'11'1954,"4"-7"-1858,-5 6 574,1 0-1,0 1 1,1 0-1,0 0 1,1 0-1,0 0 0,1 1 1,0 0-1,-1 18 1,4-29-658,0 0 0,0-1 0,0 1-1,0 0 1,0 0 0,0-1 0,1 1 0,-1 0 0,0 0 0,0-1 0,1 1 0,-1 0 0,1 0 0,-1-1 0,1 1 0,-1 0 0,1-1 0,-1 1 0,1-1 0,-1 1-1,1-1 1,0 1 0,-1-1 0,1 1 0,0-1 0,-1 0 0,1 1 0,0-1 0,0 0 0,-1 1 0,1-1 0,0 0 0,0 0 0,0 0 0,-1 0 0,1 0 0,0 0 0,0 0-1,0 0 1,-1 0 0,1 0 0,0 0 0,0-1 0,-1 1 0,2-1 0,3 0-6,-1 0 0,0 0 0,1-1 0,-1 0 0,0 0 0,0 0 1,5-4-1,7-8 79,0-1 0,-1-1 0,24-32 1,-4 4 5,-34 43-83,-1 0 0,0 0 0,0 1 1,1-1-1,-1 0 0,1 1 0,-1-1 0,1 0 0,-1 1 1,1-1-1,-1 1 0,1-1 0,0 1 0,-1-1 0,1 1 0,0-1 1,-1 1-1,1-1 0,0 1 0,-1 0 0,1 0 0,0-1 1,0 1-1,0 0 0,-1 0 0,1 0 0,0 0 0,0 0 0,0 0 1,-1 0-1,1 0 0,0 0 0,0 0 0,0 0 0,-1 0 0,1 1 1,0-1-1,0 0 0,-1 1 0,1-1 0,0 0 0,-1 1 1,1-1-1,0 1 0,-1-1 0,1 1 0,0-1 0,-1 1 0,1 0 1,-1-1-1,1 1 0,-1 0 0,0-1 0,1 1 0,-1 0 1,0 0-1,1-1 0,-1 1 0,0 1 0,4 9 237,-1 0 0,-1 0 0,2 18 0,-2-12-118,-2-15-55,1 0-1,-1 0 1,0 0 0,1-1-1,-1 1 1,1 0-1,-1 0 1,1-1 0,0 1-1,0 0 1,0-1 0,0 1-1,0-1 1,0 1-1,0-1 1,1 0 0,-1 1-1,0-1 1,4 2-1,-4-3-12,1 1 0,-1-1 0,0 0 0,1 0 0,-1 0 0,0-1-1,1 1 1,-1 0 0,1 0 0,-1-1 0,0 1 0,1-1 0,-1 1 0,0-1-1,0 0 1,0 1 0,1-1 0,-1 0 0,0 0 0,0 0 0,0 0-1,0 0 1,0 0 0,0 0 0,-1 0 0,2-2 0,2-1-47,11-14 81,33-31 1,-44 46-500,0-1-1,1 0 1,-1 1 0,1 0 0,0 0 0,0 1-1,0-1 1,0 1 0,1 0 0,-1 1-1,0-1 1,1 1 0,10-1 0,-15 2 33,0 0 0,1 0 0,-1 1 0,0-1 0,0 1 0,0-1 0,1 1 1,-1-1-1,0 1 0,0-1 0,0 1 0,0 0 0,0 0 0,0-1 0,0 1 0,0 0 0,0 0 0,-1 0 0,1 0 0,0 0 1,-1 0-1,1 0 0,0 1 0,-1-1 0,1 0 0,-1 0 0,0 0 0,1 2 0,0 0-1886,2 3-4526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30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1 9129,'0'0'10970,"0"9"-9491,0 21-743,0 12 93,1 0-1,2 0 1,2 0-1,19 74 1,-14-89-801,-2 1 0,0 0 1,-2 1-1,-1-1 0,-1 1 0,-1 47 1,-3-75 45,0 0 1,0 0 0,0 1 0,-1-1 0,1 0 0,0 0 0,-1 0 0,1 0 0,-1 0 0,1 0 0,-1 0 0,1 0 0,-1 0-1,0 0 1,0 0 0,1 0 0,-1 0 0,0 0 0,0-1 0,0 1 0,0 0 0,0-1 0,0 1 0,0 0 0,0-1 0,0 0-1,0 1 1,-1-1 0,1 1 0,0-1 0,0 0 0,0 0 0,0 0 0,-1 0 0,1 0 0,0 0 0,0 0 0,0 0 0,-1 0-1,1-1 1,0 1 0,0 0 0,-1-1 0,-4-1 97,1 1 0,0-1-1,0 0 1,0 0 0,0 0-1,1-1 1,-1 0 0,-6-5-1,-2-4-59,1-1-1,0 0 0,1-1 1,1 0-1,0-1 1,-15-31-1,19 36-73,2-1 0,-1 0 1,2 0-1,0 0 0,0-1 0,1 1 1,0-1-1,1 0 0,0 1 0,1-1 1,1-17-1,0 25-185,0 1-1,0-1 1,1 0 0,-1 1 0,1 0-1,0-1 1,0 1 0,0 0 0,0 0-1,0 0 1,1 0 0,-1 0 0,1 1-1,0-1 1,0 1 0,0 0 0,0-1-1,5-1 1,7-4-2014,1 1 1,31-10-1,-11 4-1729,-5-2-7507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31.4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7143,'0'0'17173,"8"9"-15507,1 1-1392,-1 0-1,-1 1 1,0 0 0,0 0-1,-1 0 1,0 1 0,-1 0 0,0 1-1,-1-1 1,2 14 0,23 238 1253,-32-280-1725,0 1 1,0-1-1,-2 1 1,0 0-1,0 0 1,-2 1 0,-13-24-1,8 16-89,2-1 1,-9-25-1,65 79-215,-40-27 484,-1-1 1,1 0-1,0-1 0,0 1 0,0-1 1,0 0-1,1 0 0,-1-1 0,0 0 1,1 0-1,-1-1 0,1 1 0,-1-1 1,1-1-1,-1 1 0,1-1 0,-1 0 1,0-1-1,8-2 0,-2-1-23,0 0 0,-1 0-1,1-1 1,-2-1 0,1 0 0,-1-1 0,0 1-1,17-19 1,-26 25 45,1 0-1,-1 0 1,0 0-1,0-1 1,0 1 0,0 0-1,0-1 1,0 1-1,0-1 1,-1 1-1,1-1 1,0 1 0,-1-1-1,1 0 1,-1 1-1,0-3 1,0 3 7,0 1 1,0-1 0,0 0-1,0 1 1,-1-1-1,1 1 1,0-1-1,0 0 1,-1 1 0,1-1-1,0 1 1,-1-1-1,1 1 1,-1-1-1,1 1 1,-1-1-1,1 1 1,-1 0 0,1-1-1,-1 1 1,1 0-1,-1-1 1,1 1-1,-1 0 1,0 0 0,1 0-1,-2-1 1,0 1 11,-1-1 1,1 1 0,-1 0-1,1 0 1,-1 0-1,1 0 1,-1 1 0,1-1-1,-1 1 1,1-1 0,-1 1-1,1 0 1,0 0-1,0 0 1,-1 0 0,1 1-1,0-1 1,0 0 0,0 1-1,-2 1 1,-2 4 48,1-1 1,0 1 0,0-1-1,0 1 1,1 1-1,0-1 1,0 0-1,1 1 1,0 0-1,1 0 1,-1 0-1,1 0 1,1 0-1,0 1 1,0-1 0,0 11-1,2-18-72,-1 0 0,0 0 0,1 0 0,-1 0 0,0-1-1,1 1 1,-1 0 0,1 0 0,-1 0 0,1-1 0,0 1 0,-1 0 0,1 0 0,0-1 0,0 1-1,-1-1 1,1 1 0,0-1 0,0 1 0,0-1 0,0 1 0,0-1 0,0 0 0,-1 1-1,1-1 1,0 0 0,0 0 0,0 0 0,0 0 0,0 1 0,0-2 0,0 1 0,0 0 0,0 0-1,0 0 1,0 0 0,0-1 0,0 1 0,1-1 0,42-12 4,-30 4 31,0-1-1,0 0 0,12-12 1,34-25-114,-55 44 58,0 0 1,0 0 0,0 0-1,0 1 1,0 0 0,0 0-1,1 1 1,-1-1-1,1 1 1,6 0 0,-11 1 29,0 0 1,0 1-1,0-1 1,0 0-1,0 1 1,-1-1-1,1 1 1,0 0-1,0-1 1,0 1 0,0 0-1,-1 0 1,1-1-1,0 1 1,-1 0-1,1 0 1,-1 0-1,1 0 1,-1 0-1,1 0 1,-1 0-1,1 0 1,-1 0 0,0 0-1,0 0 1,0 0-1,1 0 1,-1 0-1,0 1 1,4 39 506,-4-34-416,0-1-153,5 31 774,2-30-45,5-23-45,-8 8-610,1-1 1,0 1-1,1 1 0,-1-1 0,2 1 1,-1 0-1,12-10 0,-17 16-39,0 0 0,1 0 0,-1 0 0,1 0 0,-1 0-1,1 0 1,-1 1 0,1-1 0,0 1 0,-1-1 0,1 1 0,0-1-1,-1 1 1,1 0 0,0 0 0,0 0 0,-1 0 0,1 0 0,2 0-1,-2 1 12,0 0 0,-1 1-1,1-1 1,0 0 0,-1 0-1,1 1 1,-1-1 0,1 1-1,-1-1 1,0 1 0,1 0-1,-1 0 1,0-1-1,0 1 1,0 0 0,0 0-1,-1 0 1,1 0 0,-1 0-1,1 3 1,11 62 327,-12-66-312,0-1 0,0 0 0,0 1 1,1-1-1,-1 0 0,0 0 0,1 1 0,-1-1 0,0 0 0,0 0 0,1 0 0,-1 1 0,0-1 0,1 0 0,-1 0 0,0 0 0,1 0 0,-1 0 1,1 0-1,-1 0 0,0 0 0,1 0 0,-1 1 0,0-2 0,1 1 0,-1 0 0,1 0 0,-1 0 0,0 0 0,1 0 0,-1 0 0,0 0 0,1 0 1,-1-1-1,0 1 0,1 0 0,-1 0 0,0 0 0,1-1 0,-1 1 0,0 0 0,0 0 0,1-1 0,-1 1 0,0 0 0,0-1 0,0 1 0,1 0 1,-1-1-1,14-17 123,-13 17-100,2-4-6,36-43 107,-37 46-149,0 0-1,0 0 1,1 0 0,-1 1 0,1-1-1,-1 0 1,1 1 0,-1 0 0,1-1-1,0 1 1,0 0 0,-1 1 0,1-1 0,0 0-1,0 1 1,0 0 0,0-1 0,3 1-1,-2 3-165,-1-1-1,0 0 0,0 1 1,0-1-1,0 1 0,-1 0 1,1 0-1,0 0 0,-1 0 1,0 1-1,0-1 0,0 0 1,0 1-1,-1 0 1,3 7-1,4 6-6642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33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1 15150,'5'11'7242,"17"42"-5435,26 110 687,-16-49-760,-23-98-1293,-4-25-41,-5 7-407,0 0-1,1 0 1,-2 0-1,1 0 1,0 0-1,0-1 1,-1 1-1,1 0 1,-1 0-1,1 0 1,-1 0-1,0 0 1,0 1 0,0-1-1,0 0 1,0 0-1,-1 1 1,-1-3-1,-17-8-480,-15 5-7040,-2-2-1968,14-7 7641,21 14 2342,0 0 1,0-1-1,0 1 1,0 0-1,-1 1 1,1-1 0,-1 0-1,1 1 1,-1-1-1,0 1 1,0 0-1,1 0 1,-1 0 0,0 0-1,0 1 1,0-1-1,-5 0 2216,39-6 1098,14-11-3305,12-5-2957,-24 3-6080,-17 6-5056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34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40 14478,'0'0'7810,"-2"10"-6534,1 7-1133,0 0 0,1 0 1,1-1-1,1 1 0,0-1 1,1 1-1,1-1 0,0 0 0,1 0 1,1 0-1,1-1 0,16 29 1,-23-43-139,1 0 0,-1 0-1,0-1 1,1 1 0,0 0 0,-1-1 0,1 1 0,-1 0 0,1-1 0,0 1 0,-1-1 0,1 1 0,0-1 0,0 1 0,-1-1-1,1 0 1,0 1 0,0-1 0,0 0 0,0 1 0,8-11 619,-5-30 500,-4 38-1118,0-15 69,0 0-1,-2 0 0,0-1 0,-1 1 0,0 1 0,-1-1 0,-1 0 1,-10-21-1,15 54-127,-1-9 13,1 0 0,-1 0 1,2 1-1,-1-1 1,3 10-1,-3-16 37,0 0 0,1 0-1,-1 0 1,0 0 0,1 0 0,-1 0-1,1 1 1,-1-1 0,1 0 0,0-1-1,-1 1 1,1 0 0,0 0 0,0 0-1,0 0 1,0-1 0,0 1 0,0 0-1,0-1 1,0 1 0,0 0 0,0-1-1,0 0 1,0 1 0,0-1 0,0 1-1,0-1 1,0 0 0,1 0 0,-1 0-1,0 0 1,0 0 0,0 0 0,1 0-1,-1 0 1,0 0 0,0-1 0,0 1-1,0 0 1,0-1 0,2 0 0,2-1 18,-1-1 0,1 0 0,-1 0 0,0 0 0,0 0 0,0 0 1,0-1-1,-1 0 0,1 0 0,-1 0 0,4-7 0,-5 7-17,0 1 0,0-1 1,1 1-1,-1 0 0,1 0 0,0 0 0,-1 0 0,1 0 0,1 1 1,-1-1-1,0 1 0,0 0 0,1 0 0,0 0 0,-1 0 0,1 1 0,0-1 1,0 1-1,5-1 0,-7 3 5,-1-1 0,1 1 0,-1-1 0,0 1 0,1 0 0,-1 0-1,0 0 1,0 0 0,0 0 0,0 0 0,0 0 0,0 0 0,0 0 0,0 1 0,0-1 0,0 0 0,0 1 0,-1-1 0,1 0 0,-1 1 0,1-1 0,-1 1 0,1-1-1,-1 3 1,10 47 468,-8-40-391,-1-7 19,-1 1 1,1-1-1,1 1 0,-1-1 0,1 1 0,-1-1 0,1 0 0,4 6 0,-6-9-66,1-1 0,-1 1 0,1-1 0,-1 1 0,1-1 0,-1 1 0,1-1 0,0 1 0,-1-1 0,1 0 0,0 1 0,0-1 0,-1 0 0,1 1 0,0-1 0,0 0 0,-1 0 0,1 0 0,0 0 0,0 0 0,1 0 0,0 0-5,0-1 0,0 1 1,-1-1-1,1 0 1,0 0-1,0 0 0,-1 0 1,1 0-1,0 0 0,-1 0 1,1 0-1,2-3 0,24-27 273,-24 24-357,1 1 1,0-1-1,1 2 0,-1-1 0,1 0 0,0 1 1,0 0-1,1 1 0,0-1 0,-1 1 0,2 1 0,-1-1 1,11-3-1,-15 8-91,0-1 0,-1 1-1,1 0 1,0-1 0,0 1 0,-1 1 0,1-1 0,0 0 0,-1 1-1,1-1 1,-1 1 0,0 0 0,1 0 0,-1 0 0,0 0 0,0 0-1,0 0 1,-1 0 0,1 1 0,2 4 0,-1-3-552,0 0 0,0 0 0,0-1 0,0 1 0,1-1 0,0 0 0,7 5 0,-10-7 417,1-1 0,-1 1 0,1-1 0,-1 0 0,1 0 1,-1 0-1,1 0 0,-1 0 0,1 0 0,-1 0 0,1 0 1,-1 0-1,1-1 0,-1 1 0,1-1 0,-1 1 0,1-1 1,-1 1-1,0-1 0,1 0 0,-1 0 0,0 0 0,0 0 1,1 0-1,-1 0 0,0 0 0,0 0 0,0 0 0,0 0 1,0-2-1,7-7-1145,-1 0 1,0-1 0,-1 1 0,0-1-1,7-20 1,-2 0 2496,-3 2 4170,-17 56 4674,6-21-9362,0 1 0,0-1 0,1 0-1,0 1 1,1-1 0,-1 1 0,1-1-1,1 1 1,-1 0 0,2 11-1,1-15-584,1-1 0,-1 1 0,1-1 0,0 0 0,0 0 0,0 0 0,1 0 0,-1-1 0,0 1 0,1-1 0,5 2 0,15 9-654,-15-5 600,1 1 0,-2 0 1,1 0-1,-1 1 0,-1 0 1,0 1-1,0 0 0,0 0 1,-1 0-1,-1 1 0,7 19 1,-9-21 450,0 0 0,-1 0 0,0 0 0,0 0 0,-1 0 0,0 0 0,-1 0-1,0 1 1,-3 14 0,3-23-271,0 1 0,0-1-1,-1 0 1,1 0-1,-1 0 1,1 0 0,-1 0-1,0 0 1,1 0-1,-1 0 1,0 0-1,0 0 1,1 0 0,-1-1-1,0 1 1,0 0-1,0-1 1,0 1 0,0 0-1,0-1 1,0 1-1,0-1 1,0 1-1,-1-1 1,1 0 0,0 1-1,0-1 1,0 0-1,0 0 1,-1 0 0,1 0-1,0 0 1,0 0-1,0 0 1,-1 0-1,-1-1 1,0 0-10,0 1-1,0-1 1,1 0-1,-1 0 0,0 0 1,0 0-1,0-1 1,1 1-1,-1-1 1,1 1-1,-1-1 1,1 0-1,-4-3 1,1-4-101,0 1 0,0 0 0,1-1 0,0 0 1,1 0-1,0 0 0,0-1 0,1 1 0,0-1 0,1 1 0,0-1 1,0 1-1,1-1 0,0 0 0,1 0 0,0 1 0,1-1 0,-1 1 1,2-1-1,0 1 0,0 0 0,0 0 0,1 0 0,1 0 1,-1 1-1,2 0 0,-1 0 0,1 0 0,0 0 0,0 1 0,14-11 1,20-16-3937,-14 10-3218,9-8-10172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41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2711 10250,'10'-7'272,"370"-264"2803,-294 219-2337,129-57 0,-7 5-751,1025-606 1449,-775 405-225,-389 258-1122,2 4 0,2 3-1,1 3 1,139-47 0,-116 43 209,-1-5 1,-3-3-1,92-65 1,59-31 1896,-193 117-2122,500-294 100,-475 276-156,-56 36-5,-1 0 1,0-2-1,-1-1 0,0 0 0,24-24 1,-41 37-11,-1 0 1,0 0-1,1-1 1,-1 1-1,0 0 0,1-1 1,-1 1-1,0 0 1,0 0-1,1-1 1,-1 1-1,0 0 1,0-1-1,0 1 1,1-1-1,-1 1 1,0 0-1,0-1 0,0 1 1,0-1-1,0 1 1,0 0-1,0-1 1,0 1-1,0-1 1,0 1-1,0 0 1,0-1-1,0 1 1,0-1-1,0 1 0,0 0 1,0-1-1,-1 0 1,-14-1 35,-24 10-88,-42 28-2127,18-6-5303,22-13-3084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42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2419 4676,'213'-144'7491,"343"-202"-1080,681-412-4159,-479 316-1320,-624 370-785,614-274 2501,-654 307-2475,-2-4 1,-2-5-1,88-60 1,-171 103-185,-3 3 3,1-1 0,-1 0 0,0 0 1,0 0-1,-1-1 0,1 0 0,0 1 0,-1-1 1,0 0-1,0-1 0,0 1 0,2-5 0,-5 8 8,0 1-1,0 0 1,0-1-1,0 1 1,1-1-1,-1 1 1,0-1-1,0 1 1,0-1-1,0 1 0,0 0 1,0-1-1,0 1 1,-1-1-1,1 1 1,0-1-1,0 1 1,0-1-1,0 1 1,-1 0-1,1-1 1,0 1-1,0-1 0,-1 1 1,1 0-1,0-1 1,0 1-1,-1 0 1,1-1-1,0 1 1,-1 0-1,1 0 1,-1-1-1,1 1 0,0 0 1,-1 0-1,1 0 1,-1 0-1,1-1 1,-1 1-1,-21-1-101,17 1 50,-73 2-2550,23 1-2157,-3 0-3906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0:43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0 328 17136,'10'0'385,"102"2"-130,555 2 238,7-45-494,-383 6-79,1013-86 3502,-680 103-2748,750-42 18,-160 2 5629,-987 72-5600,-201-11-709,0 2-1,0 1 0,0 0 1,-1 2-1,0 1 0,35 19 1,-56-26-186,0 1 0,0-1 0,0 1 0,0 0 0,-1 0-1,1 1 1,-1-1 0,0 1 0,0 0 0,4 5 0,6 26-6933,-10-27-740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5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986 104 13100,'2'-10'2541,"-2"8"-2497,1-1 105,0 1 0,0-1 1,0 1-1,-1-1 0,1 1 1,-1-1-1,0 0 0,0 1 1,0-1-1,0 0 0,0 1 1,0-1-1,-1 0 0,1 1 1,-1-1-1,0 1 0,0-1 1,0 1-1,0-1 0,0 1 1,0 0-1,-1 0 0,1-1 1,-1 1-1,0 0 0,0 0 0,1 0 1,-1 1-1,0-1 0,-1 0 1,1 1-1,0-1 0,0 1 1,-1 0-1,1 0 0,0 0 1,-1 0-1,-4-1 0,-12-1-41,-1 0-1,0 2 1,1 0-1,-1 2 1,0 0-1,1 1 0,-1 1 1,1 0-1,0 2 1,0 0-1,0 1 1,1 1-1,-35 19 1,9-2 6,2 1 0,0 3 1,2 1-1,-51 49 1,43-33 114,3 3 1,1 2-1,-64 96 1,88-116-208,2 1 0,2 1 0,0 1 0,2 0 0,2 1 0,1 0 0,1 1 0,-6 53 0,14-79-12,1 1 0,1 0 1,0 0-1,0 0 0,1-1 0,0 1 1,1 0-1,0-1 0,0 1 1,1-1-1,0 1 0,1-1 1,6 11-1,-5-14 51,-1 1 1,1-2-1,1 1 0,-1-1 1,1 1-1,0-1 1,0-1-1,0 1 0,1-1 1,0-1-1,-1 1 1,1-1-1,1 0 0,-1 0 1,0-1-1,1 0 0,11 1 1,22 3 237,0-2 0,0-2 0,1-2 0,-1-2 0,0-1 0,0-2 0,0-2 0,65-20 0,-40 5-165,0-2 1,-2-4-1,0-2 1,76-50-1,-100 54 29,0-1 0,-2-2 0,-1-2 0,53-57 0,-78 75-131,-1 0 1,-1-1 0,1 0 0,-2-1 0,0 0-1,-1-1 1,-1 1 0,0-2 0,-1 1 0,-1-1-1,0 1 1,-1-1 0,-1-1 0,-1 1-1,0 0 1,-1-19 0,-2 27-18,0 0 1,0 0-1,-1 0 0,0 0 0,-1 0 0,0 1 1,0-1-1,-1 1 0,0 0 0,-1 0 1,1 0-1,-1 0 0,-12-12 0,8 10-82,-1 1 0,0 1 0,-1 0 0,0 0-1,0 1 1,-1 1 0,1-1 0,-23-7-1,4 5-337,1 1-1,-1 2 1,0 0 0,0 2-1,-1 2 1,1 0-1,-53 5 1,47 2-1018,-1 2 0,1 1 1,-52 19-1,5 3-4529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7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19481 0 14221,'0'0'1527,"0"13"-1676,0 22 154,-5 126-16,3-141 9,-1 1 0,-1-1 0,-1 0-1,-1-1 1,-1 1 0,-11 23-1,-1-10 105,-1 0 0,-2-1 0,-1-2 0,-2 0 0,0-1-1,-42 34 1,-191 137 841,242-188-917,-864 536 1102,-55-98-817,-1022 250-271,-1309 172 56,1097-413-92,-22-122-24,691-224-43,-5-108 78,249-77 21,850 43-14,-512 13 934,795 25-701,0 6 1,1 5-1,1 6 1,1 5-1,2 4 0,-186 85 1,220-80 3,2 4 0,3 3 0,1 3 0,3 4 0,2 3 0,2 3 0,4 3 0,2 3 0,-84 110 0,128-145-296,1 1 0,-24 51 0,16-18-2821,22-53-1775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7.5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752 0 18642,'0'0'1900,"-10"6"-1702,4-4-195,1 1 0,-1 0 0,1 1 0,0-1 1,0 1-1,0 0 0,1 1 0,-1-1 0,1 1 1,0 0-1,0 0 0,1 0 0,-1 0 0,-2 7 1,-173 426 105,47-104-58,-60 51-39,64-138 926,125-240-798,-5 8 144,1 1 0,0-1 0,-5 25 0,11-37-253,0 0 1,1 0 0,0 0-1,-1 0 1,1 0-1,0 0 1,1 0 0,-1 0-1,0 0 1,1 0-1,1 3 1,-2-4-29,1-1 0,0 0 0,0 1 0,0-1 0,0 0 1,0 0-1,0 0 0,0 0 0,0 0 0,0 0 0,0 0 0,0 0 0,1 0 0,-1 0 1,0-1-1,1 1 0,-1 0 0,1-1 0,-1 1 0,1-1 0,-1 0 0,1 1 1,1-1-1,8 1 29,1-1 1,-1 1 0,0-2-1,1 0 1,-1 0 0,0-1-1,20-6 1,80-34 277,-61 21-214,150-58-50,257-102-238,-154 59-3639,-76 29-2522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8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9048 0 7207,'0'0'2311,"-10"6"-1259,-577 279 2570,88-48-2568,-1179 621-968,861-470-27,-464 244 69,214 36-91,868-519-42,6 9-1,7 7 1,-172 200 0,145-114 18,11 8 0,12 9 1,-187 351-1,319-506 315,4 3 1,5 1-1,6 3 0,5 2 1,-41 232-1,36-68-194,-82 420 135,98-593 258,-5-1 0,-6-2 0,-3-2 0,-64 117-1,70-166-443,-83 107-1,-59 39 75,104-122-137,70-80-115,-19 19-2574,22-21 2575,0-1 0,-1 1 0,1-1 0,-1 1 0,1-1 0,-1 0 0,1 1 0,-1-1 0,1 1 0,-1-1 0,1 0 0,-1 0 0,1 1-1,-1-1 1,0 0 0,1 0 0,-1 0 0,0 0 0,1 1 0,-1-1 0,1 0 0,-1 0 0,0 0 0,1 0 0,-1-1 0,0 1 0,1 0 0,-1 0 0,1 0 0,-1 0 0,0-1 0,1 1 0,-1 0 0,1-1 0,-1 1 0,1 0 0,-1-1 0,1 1 0,-1 0 0,0-1 0,-6-18-4006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1:49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1 16015,'0'0'982,"-8"10"-683,-4 5-267,2 1 0,0 1 0,0-1 0,2 2 1,0-1-1,-10 35 0,-13 78 1545,5 1 1,6 1-1,-5 262 1,25-389-1545,0-1 1,0 0-1,0 1 1,1-1 0,0 0-1,-1 1 1,1-1 0,1 0-1,-1 0 1,1 1 0,-1-1-1,1 0 1,0-1-1,4 6 1,-4-7-24,0-1 1,0 1-1,0-1 1,0 0-1,1 0 0,-1 0 1,0 0-1,1 0 1,-1 0-1,1-1 0,-1 1 1,0-1-1,1 0 1,-1 1-1,1-1 0,-1 0 1,1-1-1,-1 1 0,1 0 1,-1-1-1,1 1 1,-1-1-1,1 0 0,-1 0 1,0 0-1,1 0 1,3-2-1,20-11 113,-1-1 0,0-2 0,0 0-1,-2-1 1,27-28 0,14-9-43,342-277-1825,-131 110-3765,-62 53-2396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2:42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 11883,'0'0'8344,"12"-6"-8429,13-5 98,2 1 0,-1 2 0,1 0 0,0 2 0,1 1 0,43-2 0,191 2 539,-175 5-277,372 6 457,376-7 308,630-30 843,4 37-1270,-269 1 489,-798-7 1028,-478 13-7852,45-13-204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3:15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70 104 3683,'0'0'5894,"-8"1"-3075,-42 7-887,49-8-1900,0 0 1,1 0-1,-1 1 0,1-1 0,-1 0 1,1 0-1,-1 1 0,1-1 0,-1 1 0,1-1 1,-1 0-1,1 1 0,-1-1 0,1 1 0,-1-1 1,1 1-1,0-1 0,-1 1 0,1 0 1,0-1-1,-1 1 0,1-1 0,0 1 0,0-1 1,0 1-1,0 0 0,0-1 0,0 1 1,-1 0-1,1-1 0,1 1 0,-1 0 0,0-1 1,0 1-1,0-1 0,0 1 0,0 0 0,0-1 1,1 1-1,-1-1 0,0 1 0,1 0 1,-1-1-1,0 1 0,1-1 0,-1 1 0,1-1 1,-1 1-1,1 0 0,23 23 498,-11-16-269,1-2 0,-1 0 0,1 0 0,1-1 0,-1-1 0,26 4 0,98 7 741,-80-11-665,1204 57 2017,-952-61-1266,1303-13 178,-1129 4-682,515-22-308,876-181 2478,-1846 209-2856,5-2-1565,-13-1-3616,-8-1-2810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3:20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0 256 9801,'0'-2'117,"1"0"0,-1 1 0,1-1-1,0 0 1,-1 1 0,1-1 0,0 1-1,0-1 1,0 1 0,0-1 0,0 1 0,0 0-1,1-1 1,-1 1 0,0 0 0,1 0-1,-1 0 1,1 0 0,-1 0 0,1 0-1,-1 1 1,1-1 0,0 0 0,-1 1 0,1-1-1,0 1 1,0 0 0,-1-1 0,1 1-1,2 0 1,62-4-179,-58 4 262,853-18 4749,-119 6-3470,300-19-774,622-79 1179,401 69-886,-1954 42-906,14 0-1068,-41-4-4754,-41-3-948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3:38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11371,'0'0'1452,"14"1"-619,377 8 4170,-236-10-4141,194 22-1,-215-2-537,809 78 243,308-100 599,-478-6-52,941 29-41,-1275-25 565,-4-34-441,-406 34-1671,-39 3-3529,-28-1-4098,13-4-888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3:47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17 155 7399,'0'0'10976,"-4"-6"-10950,-2-2-23,0-5 58,30 18 4,4 1 155,1 0 0,0-2 1,1 0-1,37-2 0,8 1 259,727 14 2844,-561-18-3470,507-14 2432,-395 12-2169,879-14-24,-128-27 16,102-2-50,314 35 38,-952-10 236,206 4 206,-570 32-442,-177-10-4999,-21-3 3536,-1 0 0,1-1 0,-1 0 0,1-1 0,-1 1 0,7-1 0,26-3-9919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3:59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9065,'0'0'5947,"10"-2"-5387,-2 0-432,0 0-1,0 1 1,1 0 0,-1 1-1,0 0 1,1 0 0,-1 1-1,0 0 1,1 0 0,-1 1 0,8 2-1,64 19 611,2-4-1,-1-3 1,139 8-1,256-18 1070,-281-8-1562,347 3 255,600-2 1338,15-31-1438,172-1-31,-380 39-203,735-7 1136,-983-2-1643,-695 3-396,18-1-2669,-11-7-2925,-2-16-8478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4:34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0 111 11018,'0'0'1922,"10"0"-560,304-20 1651,-33 0-645,594-9 376,378-11-1161,0 38-834,-722 17-633,495 6-39,182-23 484,1173 4 826,-1140 27-1101,-721-14-273,125 10 31,679 2 232,-1185-34-180,-1-6 1,173-38-1,-309 50-297,9-3-1791,-12-4-5990,-7-2-3629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6:13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0 507 13196,'0'0'6273,"10"3"-5584,8 2-465,0-1-1,0-1 1,1 0 0,-1-2 0,0 0 0,1-1-1,-1 0 1,1-2 0,-1 0 0,0-2 0,0 0-1,34-12 1,204-110 924,12-6-828,-109 75-273,2 7 0,2 7-1,181-23 1,-242 52-8,0 6 0,173 6-1,200 55 166,-161 1-174,357 50 42,131-58-40,-802-46-32,834-14 19,-206-3-6,634-1 238,-737 14 6,-345 5-290,-175-1-165,26-4-1293,-31 4 1255,1-1 0,0 1-1,0-1 1,-1 1 0,1-1 0,0 1-1,-1-1 1,1 1 0,-1-1 0,1 1-1,-1-1 1,1 0 0,-1 1 0,1-1-1,-1 0 1,0 0 0,1 1-1,-1-1 1,0 0 0,0 0 0,1-1-1,-1-9-6772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6:14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1 415 7079,'0'0'3091,"10"-4"-2424,16-4 271,0 0 1,1 2-1,-1 1 1,51-2-1,26 9 294,-1 5-1,131 25 1,616 55 1219,-568-67-2212,687-1 1141,-844-20-1292,709-62 762,-8-69-656,76-9-58,70 5-51,-764 105 270,402-9 0,-274 60 157,-206-9-1059,177-6 0,-281-9-2180,-11-7-2025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36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35 11659,'0'0'4009,"14"-2"-3758,255-19 1748,369 16 1,634 24 1444,-839-22-2959,-297 3-421,1552-22 213,409 28 1768,-1233 10-2401,262 12 1790,-1086-27-1156,-7 0-69,0 1 1,-1 2-1,34 8 1,-48-3-382,-18 0-2052,-1-8 1764,0 0 0,-1 0 0,1 0 0,-1-1-1,0 1 1,1 0 0,-1-1 0,0 1 0,1-1 0,-1 0 0,0 1 0,1-1 0,-1 0 0,0 0 0,0 0 0,1 0 0,-4-1 0,-26-4-9635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39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892 276 3267,'-7'0'1230,"0"0"1,0-1-1,0 1 0,1-2 0,-1 1 1,-12-5-1,17 6-1155,1-1 1,-1 0-1,1 1 0,-1-1 0,1 0 1,0 0-1,-1 0 0,1 0 1,0 0-1,0 0 0,0 0 1,0-1-1,0 1 0,0 0 0,0-1 1,0 1-1,0-1 0,0 1 1,1-1-1,-1 1 0,1-1 1,-1 1-1,1-1 0,0 1 0,-1-1 1,1 0-1,0 1 0,0-1 1,0 0-1,0 1 0,1-1 1,-1 1-1,0-1 0,1 0 0,0-1 1,-1 2-53,1-1 1,0 1-1,-1-1 1,1 1-1,0-1 1,0 1-1,0 0 0,0-1 1,1 1-1,-1 0 1,0 0-1,0 0 1,1 0-1,-1 0 1,0 0-1,1 0 0,-1 1 1,1-1-1,-1 0 1,1 1-1,0-1 1,-1 1-1,1 0 1,-1-1-1,1 1 1,0 0-1,-1 0 0,1 0 1,0 0-1,-1 0 1,1 1-1,0-1 1,-1 0-1,3 1 1,4 1 122,1 1 1,-1-1-1,1 1 1,14 7-1,-2 0-53,0-1-1,1-1 1,0-1 0,1-1-1,0-1 1,36 4-1,143-4 1101,-68-5-653,1241 18 368,748 25-812,-1040-14 99,123 6 74,715 21-322,-1247-41 128,1102-1-1309,-1752-16 1364,-24 2-125,0 0 1,0 0-1,0 0 1,0 0-1,0 0 1,0 0-1,0 0 1,0 0-1,-1 0 1,1 0-1,0 0 1,0 0-1,0 0 1,0 0-1,0 0 1,0 0-1,0 0 1,0-1-1,0 1 1,0 0-1,0 0 1,0 0-1,0 0 1,0 0-1,0 0 1,0 0-1,0 0 1,0 0-1,0 0 1,0-1-1,0 1 1,0 0-1,0 0 1,0 0-1,0 0 1,0 0-1,0 0 1,0 0-1,0 0 1,0 0-1,0 0 1,0 0-1,0 0 1,0-1-1,0 1 1,0 0-1,0 0 0,1 0 1,-1 0-1,0 0 1,0 0 0,-43-7 417,-1889-71-557,511 27-544,-2073-43 1255,1328 88-435,1743 6-135,-417 10 13,8 36 110,789-42-61,-24 0 474,1 3 0,1 4 1,-107 30-1,165-39-530,1 1 0,-1 0 0,1 0 0,0 1 0,-8 5 0,13-8-22,0-1 1,0 1 0,1-1 0,-1 1 0,0 0 0,0 0-1,1-1 1,-1 1 0,0 0 0,1 0 0,-1 0-1,0-1 1,1 1 0,-1 0 0,1 0 0,0 0 0,-1 0-1,1 0 1,0 0 0,-1 0 0,1 0 0,0 0-1,0 0 1,0 0 0,0 0 0,0 0 0,0 0-1,0 0 1,0 1 0,1-1 0,-1 0 0,0 0 0,1 0-1,-1-1 1,1 1 0,-1 0 0,1 0 0,-1 0-1,1 0 1,-1 0 0,1 0 0,0-1 0,-1 1 0,1 0-1,0-1 1,0 1 0,1 0 0,10 6-63,0-1-1,1-1 1,-1 0 0,1-1 0,0 0 0,1-1 0,-1 0 0,17 0 0,-29-3 70,106 14-181,131-1 0,117-17-189,-340 4 359,869-51-1142,3-34 872,-520 48 319,2101-177 2326,7 107-71,246 149-4465,-2285-26-2823,-41-6-5387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44.4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0 235 15759,'251'-26'3015,"-132"10"-2742,906-59 1825,339 43-1163,-222 2-17,1 5-825,700-5 769,207 49 1727,-2004-19-2477,-25-1-65,0 2-1,-1 0 0,1 1 1,-1 1-1,33 8 0,-51-10-80,0 0-1,0 0 0,0 0 1,0 0-1,0 0 0,0 1 1,-1-1-1,1 0 0,0 1 1,-1 0-1,1-1 1,2 4-1,-4-4-72,1 0 0,-1 0 0,0-1 1,1 1-1,-1 0 0,0 0 0,0 0 0,1-1 0,-1 1 0,0 0 0,0 0 1,0 0-1,0 0 0,0-1 0,0 1 0,0 0 0,0 0 0,0 0 1,-1 0-1,1-1 0,0 1 0,0 0 0,-1 0 0,1 0 0,-1-1 1,1 1-1,-1 0 0,1-1 0,-1 1 0,1 0 0,-1-1 0,1 1 0,-1-1 1,0 1-1,1-1 0,-2 2 0,-24 8-4420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50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389 401 18417,'0'0'1965,"10"4"-1383,5 3-497,0-1 1,0-1-1,1 0 0,0-1 1,0-1-1,20 2 1,50-5 40,167-23 0,-21 1-154,-189 20 31,0 3-1,0 1 1,62 12 0,33 14 587,0-7 1,174 6 0,720-80 159,-855 39-715,588-65 549,256-18-528,1048-69-88,-548 96 123,-938 63 1409,-1561 28-3412,526-7 1171,-867 37-2144,228-7 2359,-984 96 1054,323 2-1718,546-25 3875,1127-108-2041,37-5-67,-52 12 1,140-14-2205,-21 1 1354,617 55-783,61 4 1823,2375 15 87,-1886-120-2384,-398-8-5823,-443 24-1039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57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143 127 7111,'-19'-5'944,"-50"-15"1295,65 18-2029,0 1 1,0-1-1,0 0 0,0 0 0,1 0 0,-1-1 0,1 1 0,-1-1 0,1 0 0,0 0 0,0 0 1,-5-6-1,8 9-139,-1-1 1,1 0-1,0 0 1,-1 1-1,1-1 1,0 0-1,-1 0 1,1 0-1,0 1 1,0-1-1,0 0 1,0 0-1,0 0 1,0 0 0,0 0-1,0 1 1,0-1-1,0 0 1,0 0-1,0 0 1,1 0-1,-1 1 1,0-1-1,1 0 1,-1 0-1,0 1 1,1-1-1,-1 0 1,1 0-1,1-1 34,1 0 0,-1 0 0,0 1-1,0-1 1,1 1 0,-1 0 0,0 0 0,1 0-1,4-2 1,66-9 819,-67 11-739,499-11 1798,-390 14-1916,851 25 78,-260-4-92,1006 33 2035,-554-15 687,-1086-40-2919,-241-30-8990,64 6 1692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7:58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9257,'0'0'5552,"11"-1"-5339,43-4 129,0 2 0,0 3-1,-1 2 1,1 2-1,-1 3 1,65 16 0,41 11 240,1-6 0,323 13-1,1005-37 2687,-497-31-2518,41-1 1110,-823 25-1730,522 2 39,-523 16-1410,-45-2-4565,-71-12-2233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8:15.8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462 236 1826,'-62'-2'568,"0"-4"1,1-2-1,-73-19 1,96 18 1160,-66-14 3583,129 25 943,10-2-4150,82 6-1293,-32 1-130,1-4 0,143-13 0,-51 1-337,99-3-185,167-1 395,-101 15-418,388 6-1,-503-3-74,291 13-12,196 16 20,-233-14 47,239-10-6,-227-9-100,424 2 41,-595-4 142,-656-16-683,99 3 508,-2503-18-355,1085 62 189,584-9 22,946-19 30,-552-4 30,652 0 87,14 0-28,10 0-101,663-28-259,7 37 331,319 22 128,313 7-4,-533-21-31,914 5 33,-1522-22-69,-1-6-1,291-54 0,-440 59-22,62-18 61,-73 21-53,1-1 0,-1 0 0,1 0 0,-1 0 0,0-1 0,1 1 0,-1-1-1,0 1 1,0-1 0,0 0 0,0 1 0,0-1 0,0 0 0,-1 0 0,1-1 0,-1 1 0,1 0 0,-1 0 0,0-1 0,0 1 0,0-1 0,2-4 0,-4 5-8,1 0 0,0 1 0,0-1-1,-1 0 1,1 1 0,-1-1 0,1 0-1,-1 1 1,0-1 0,0 1 0,0-1-1,0 1 1,0-1 0,0 1 0,0 0-1,0 0 1,0-1 0,-1 1 0,1 0-1,0 0 1,-1 0 0,1 0 0,-1 0-1,-2-1 1,-47-17-32,43 17 33,-60-17-45,-1 4 0,-133-13-1,-150 14-1404,122 7-1651,29-6-1266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12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1 593 17104,'0'0'1655,"10"-1"-1623,335-21 331,-46 0 619,-48 12-39,674-40 677,576-119-1334,-11 1 346,-71 62-382,4 62-196,-37 70-45,-68 0 596,732-40 423,-291-1-609,-239 12-315,1280 0 70,-632 75 980,-1308-33-2271,-579-31-2518,-96-6-2313,23-2-7467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27.9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2784 270 11435,'-12'-8'1623,"-46"-28"-836,-1 3 0,-2 2 0,0 3 0,-2 2 0,-1 4 0,-1 2 0,-92-15 1,78 22-760,-1 4 1,0 3-1,0 3 1,0 5-1,0 2 1,-92 19 0,10 8 362,2 7 1,1 8 0,3 6 0,-286 139 0,391-164-261,2 1 0,1 4 0,-79 65 0,110-82-24,2 1 0,-1 0 0,2 0 0,0 2 1,1 0-1,1 0 0,0 1 0,2 1 0,0 0 0,1 0 0,2 1 0,-11 40 0,13-33-54,2 0-1,0 1 1,2 0 0,2-1-1,0 1 1,2 0 0,1-1-1,1 0 1,17 53 0,-9-46-19,2-2 1,1 1 0,2-2 0,0 0 0,3-1 0,0-1-1,28 29 1,-7-16-46,1-2-1,2-2 0,2-1 1,1-3-1,2-2 0,1-2 1,1-3-1,2-1 0,82 27 1,-30-23-6,0-4 0,2-4 1,1-6-1,0-4 0,1-5 1,0-5-1,169-17 0,-196 4 194,-1-4 0,-1-3 0,-1-4 0,-1-4 0,-1-2 0,-1-5 0,118-66 0,-131 61 92,-2-4 0,-1-2 0,-3-3 1,-1-2-1,-3-3 0,-2-2 0,-2-2 0,72-106 1,-97 124-164,-3-2 1,-1-1-1,-2 0 1,-1-1-1,-3-1 1,-1-1-1,-3 0 1,11-71-1,-20 91 6,-1 1-1,0-1 0,-2 1 0,-1-1 0,-1 1 0,-1 0 1,0 0-1,-10-24 0,8 29-10,-1 1-1,-1 0 1,0 0-1,-2 0 1,0 2-1,0-1 1,-1 1-1,-1 1 1,0 0-1,-1 0 1,-18-13-1,2 6-49,-1 1-1,0 2 0,-2 1 0,1 1 1,-2 2-1,0 1 0,0 1 0,-1 2 0,-47-6 1,-26 2-38,-186 2 0,-126 38-269,190-7-1479,224-20 1667,-30 3-1579,0-1-1,0-2 1,-56-7 0,21-16-4471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33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19026,'0'0'2173,"-7"8"-1319,4-4-826,2-3 21,-1 0 1,1 0-1,-1 1 0,1-1 0,0 1 0,0-1 0,0 1 0,-1 0 0,2-1 0,-1 1 1,0 0-1,0 0 0,0 0 0,1-1 0,-1 4 0,13 3 679,22-5 223,287 3 2715,429 26-1983,-378-26 57,-60-4-608,-248 4-1396,83 17 1,26 3-1986,-196-28-3815,-12-2-5147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35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0 201 13293,'167'-12'5007,"-57"6"-4393,413-9 3076,-186 9-2314,953-47 1283,-833 49-2579,393-25 1516,-127-41 69,-664 67-1782,-58 3-412,-15 0-3474,-4-1-1843,0 0-4991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39.3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578 1 11147,'-13'1'1211,"-8"3"-814,1 1 0,-1 1 0,1 0 1,0 2-1,0 0 0,1 1 0,-35 23 0,25-11 254,2 1 1,0 1-1,1 1 1,2 1 0,1 2-1,0 0 1,2 1-1,2 1 1,-26 49 0,27-39-432,1 2 1,2 0-1,2 1 1,2 0-1,1 1 1,3 0-1,-3 57 1,6-37-102,4 1 1,2 0 0,3-1 0,17 81 0,-15-110-49,2 1 1,2-2-1,1 1 0,1-2 1,2 0-1,1 0 1,2-2-1,1 0 0,28 35 1,-38-55-65,0 0 0,1 0 0,0-1 0,0-1 0,1 0 0,0 0 0,0-1-1,1 0 1,0-1 0,0-1 0,0 0 0,1 0 0,25 5 0,-26-8 29,-1-1-1,0-1 0,0 1 1,1-2-1,-1 0 1,0 0-1,0-1 0,0 0 1,0-1-1,0 0 1,0-1-1,-1 0 0,1-1 1,-1 0-1,0 0 1,16-13-1,-1-3 166,0-1 0,-1-1 0,-2 0 0,0-2 0,-2-1 0,-1-1 0,17-30 0,9-25 623,41-107 1,-43 84 187,45-172 1,-76 225-889,-2 0 1,-2-1-1,-2 0 0,-3 0 0,-5-84 0,2 130-114,-1-1 1,0 0-1,-1 1 0,1-1 0,-2 1 0,1-1 0,-1 1 1,0 0-1,0 0 0,-1 0 0,0 1 0,0-1 1,-1 1-1,1 0 0,-1 0 0,-10-9 0,10 12-14,0 0 0,-1 0 0,1 0 0,-1 1 0,1-1 0,-1 1 0,0 1 0,0-1 0,0 1 0,0 0 0,0 0 0,0 1 0,0 0 0,0 0 0,0 0 0,0 1 0,-1 0 0,2 0 1,-1 0-1,0 1 0,-11 4 0,0 2-240,0 0 1,0 1 0,0 0 0,1 1 0,1 1 0,-1 1 0,-16 17 0,-94 109-3742,22-22-5668,47-64-4206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48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57 203 10410,'0'0'3267,"-8"-7"-1943,-26-20 5,33 27-1246,0-1 0,0 1 0,0-1 0,0 1 0,0-1 1,1 1-1,-1-1 0,0 0 0,0 1 0,1-1 0,-1 0 0,1 1 0,-1-1 0,0 0 0,1 0 0,-1 0 0,1 0 0,0 0 0,-1 1 0,1-1 0,0 0 1,0 0-1,-1 0 0,1 0 0,0 0 0,0 0 0,0 0 0,0 0 0,0 0 0,0 0 0,0 0 0,1 0 0,-1 0 0,0 0 0,1 0 0,-1 0 0,0 0 1,1 0-1,-1 1 0,1-1 0,-1 0 0,1 0 0,-1 0 0,1 1 0,0-1 0,0 0 0,-1 1 0,1-1 0,0 1 0,0-1 0,0 0 0,-1 1 1,1 0-1,0-1 0,0 1 0,1-1 0,49-12 1193,-51 13-1276,68-6 788,122 5 0,-83 3-527,106-3 21,267-35 1,-644 40 1346,-749 70-1475,1168-107-10,-12 1-47,-16 13-69,166-21 45,-374 35-74,-17-1 360,-33-1 676,-145 1-837,0 7-1,1 7 1,-266 48-1,417-49-1308,16-3-273,9-2-546,29-4-4156,13-11-3774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59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0 923 15791,'0'0'5904,"14"-9"-4996,365-214 2915,165-109-2511,-362 197-1253,130-88 10,-334 231-2861,-39 13-6037,4-3-3476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2:59:59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654 1 13741,'0'0'6598,"-10"1"-5167,4 0-1239,1 1 0,-1 0 0,0 0 1,1 0-1,-1 0 0,1 1 0,0 0 0,0 0 1,0 0-1,0 1 0,0 0 0,1 0 0,0 0 0,0 0 1,-7 9-1,-154 177 603,56-67 873,-149 216 1,238-299-1179,16-18-329,4-21-160,0-1 0,0 1 1,0-1-1,0 1 0,0-1 0,1 1 0,-1-1 0,0 1 0,0-1 0,1 1 1,-1-1-1,0 0 0,0 1 0,1-1 0,-1 1 0,1-1 0,-1 0 1,0 1-1,1-1 0,-1 0 0,1 0 0,-1 1 0,1-1 0,-1 0 0,0 0 1,1 0-1,-1 1 0,1-1 0,-1 0 0,1 0 0,-1 0 0,2 0 0,17-1 38,0-1 0,0 0 0,0-1-1,-1-1 1,1-1 0,-1-1-1,0 0 1,33-18 0,0 2 18,230-86-884,-92 36-6818,-103 39-1622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1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9065,'0'0'16848,"7"15"-15386,5 16-1117,0 0 0,-3 0 0,-1 1 0,5 33 0,-3 1-372,5 36-559,-12-35-4706,-3-70 1138,-3-3 2270,0 2 16,-8-17-5381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2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0 387 15214,'0'0'3737,"10"8"-1559,-1 0-1593,1-1-1,0 0 0,0 0 1,1-1-1,18 8 0,-23-12-454,0 0 0,-1 0 0,1-1-1,0 0 1,0 0 0,-1 0 0,1-1 0,0 0-1,0 0 1,0 0 0,0-1 0,0 0-1,0 0 1,-1 0 0,1-1 0,9-4-1,-6 2-95,-1-1 0,0-1 0,0 1-1,-1-1 1,1 0 0,-1-1 0,-1 0 0,1 0-1,-1-1 1,0 1 0,-1-1 0,0 0-1,0-1 1,-1 1 0,0-1 0,0 0-1,4-17 1,-3 3 87,0-1-1,-1 0 1,-2 1 0,0-1-1,-2 0 1,-2-25-1,1 38 20,0 0 0,-1 0 0,-7-21 0,9 30-113,-1 0-1,0 0 1,1 0 0,-1 0 0,0 0 0,0 0 0,0 0 0,0 0 0,0 0 0,-1 0 0,1 0 0,-1 1 0,1-1 0,-1 1 0,0-1 0,1 1 0,-1 0 0,0-1-1,0 1 1,0 0 0,0 0 0,0 0 0,0 0 0,0 1 0,0-1 0,-3 0 0,4 2-18,0-1 0,-1 0 1,1 1-1,0-1 0,0 1 0,-1 0 1,1-1-1,0 1 0,0 0 0,0 0 0,0 0 1,0 0-1,0 0 0,0 0 0,0 0 1,1 0-1,-1 0 0,0 0 0,0 0 0,1 1 1,-1-1-1,1 0 0,-1 0 0,1 1 0,-1 0 1,-9 41 42,9-35-18,-8 42 155,2 1 1,3 0-1,3 64 1,1-112-181,-1-1 0,1 0 0,1 1 0,-1-1 0,0 0 0,0 1 1,1-1-1,0 0 0,-1 0 0,1 1 0,0-1 0,0 0 0,0 0 0,0 0 1,1 0-1,-1 0 0,0 0 0,1-1 0,-1 1 0,1 0 0,3 2 0,-3-3 3,0 0-1,1-1 0,-1 1 1,1 0-1,-1-1 0,0 0 0,1 1 1,-1-1-1,1 0 0,-1 0 0,1-1 1,-1 1-1,1 0 0,-1-1 1,1 1-1,3-3 0,6-2 23,0 0 0,0-1 0,-1 0 0,0-1 0,0-1 0,12-10 0,9-14-202,-25 24 148,0 1-1,0 0 0,1 0 1,-1 0-1,2 1 1,-1 0-1,1 1 1,9-5-1,-17 10 23,0-1-1,1 1 0,-1 0 1,0 0-1,0 0 0,0 0 1,0 1-1,0-1 0,0 0 0,0 0 1,0 1-1,0-1 0,0 0 1,0 1-1,0-1 0,0 1 1,0-1-1,-1 1 0,1 0 1,0-1-1,0 1 0,0 0 1,-1-1-1,1 1 0,0 0 1,-1 0-1,1 0 0,-1 0 1,1 0-1,-1 0 0,1 0 0,-1 0 1,0 0-1,1 0 0,-1 0 1,0 2-1,10 46 385,-8-38-207,8 86 529,2 14-204,-12-109-500,1-1 1,-1 1-1,0 0 1,1 0-1,-1 0 0,1-1 1,0 1-1,0 0 1,0-1-1,0 1 0,0-1 1,0 1-1,0-1 1,2 3-1,-2-3-1,0-1 0,-1 0-1,1 1 1,0-1 0,0 0 0,-1 0-1,1 1 1,0-1 0,0 0 0,-1 0-1,1 0 1,0 0 0,0 0 0,0 0-1,-1 0 1,1 0 0,0 0 0,0-1-1,-1 1 1,1 0 0,0 0 0,0-1-1,0 0 1,3-1-58,-1 0 0,0 0 0,0-1 0,-1 0 0,1 1 0,0-1 0,-1 0 0,0 0 0,1-1 0,-1 1 0,2-6-1,7-20-3453,-3-1-3941,-1-2-4284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2.5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22517,'0'0'6374,"38"66"-6181,-25-36-129,0 4 0,-3 1-160,1 4-193,-1-5-351,-3-3-994,3-4-608,-4-9-833,0-10-929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2.9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96 8264,'0'0'13132,"0"-53"-9769,0 37-256,3 2-1249,6 6-1025,-3 3-673,2 5-160,-1 0-865,2 4-1025,-3 6-2273,-3 4-4390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3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4 26873,'0'0'4800,"-10"-1"-3855,1 0-879,3 0-52,-1 1 0,0-1-1,1 1 1,-1 0 0,0 1-1,-6 0 1,11 0-17,0-1 1,0 1-1,0 0 1,0-1-1,0 1 0,0 0 1,0 0-1,1 0 1,-1 1-1,0-1 1,1 0-1,-1 1 1,1-1-1,-1 1 0,1-1 1,0 1-1,-1 0 1,1-1-1,0 1 1,0 0-1,0 0 1,1 0-1,-1 0 0,0 0 1,1 0-1,-1 0 1,1 2-1,-1-1-58,0-1-1,1 1 0,0 0 0,-1 0 1,1-1-1,0 1 0,1 0 1,-1 0-1,0-1 0,1 1 1,-1 0-1,1-1 0,0 1 0,0 0 1,0-1-1,0 1 0,1-1 1,-1 0-1,0 1 0,1-1 1,0 0-1,0 0 0,-1 0 0,1 0 1,1 0-1,-1 0 0,0-1 1,0 1-1,5 2 0,6 1-145,0 0 1,0-1-1,1 0 0,-1-1 0,17 1 1,-19-2 106,0-1 1,0 1 0,-1 1-1,1 0 1,-1 0 0,0 1-1,10 5 1,-18-8 141,0 0 1,0 1-1,0-1 1,-1 0-1,1 1 1,-1-1-1,1 1 1,-1-1-1,1 1 0,-1 0 1,0-1-1,0 1 1,0 0-1,0 0 1,0 0-1,0 0 1,-1 0-1,1 0 0,-1 0 1,1 0-1,-1 0 1,0 0-1,1 0 1,-1 0-1,0 0 1,-1 1-1,1-1 0,0 0 1,0 0-1,-1 0 1,0 0-1,1 0 1,-1 0-1,0 0 1,0 0-1,0 0 0,0-1 1,0 1-1,0 0 1,-1 0-1,1-1 1,0 1-1,-1-1 1,0 1-1,-2 1 0,-5 5 243,0-1 0,0 0-1,-1 0 1,0-1 0,0 0-1,-21 8 1,-12-3-595,42-10 209,-1-1-1,1 1 0,0-1 0,0 0 1,0 0-1,-1 0 0,1 0 0,0 0 1,0 0-1,-1 0 0,1 0 0,0 0 0,0 0 1,-1-1-1,1 1 0,0-1 0,0 1 1,0-1-1,0 1 0,0-1 0,-1 1 1,1-1-1,0 0 0,0 0 0,1 0 1,-1 1-1,0-1 0,0 0 0,0 0 1,1 0-1,-2-2 0,0-20-8119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3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125 680 13741,'0'0'3828,"-4"-10"-455,1 1-2442,0 0 0,-1 0 0,-1 1 0,-7-11 0,11 17-825,1 1 0,-1-1 0,0 1 0,0-1 0,0 1 0,0 0 0,0-1 0,0 1 0,-1 0-1,1 0 1,0 0 0,-1 0 0,1 0 0,0 0 0,-1 0 0,1 1 0,-1-1 0,1 0 0,-1 1 0,0 0 0,1-1 0,-1 1 0,0 0-1,1-1 1,-1 1 0,0 0 0,1 0 0,-1 1 0,0-1 0,1 0 0,-1 0 0,0 1 0,1-1 0,-1 1 0,1-1 0,-1 1-1,1 0 1,-1 0 0,1 0 0,0 0 0,-1 0 0,1 0 0,-2 2 0,-1 1-79,1 1-1,-1 0 1,2 0 0,-1 0 0,0 0-1,1 1 1,0-1 0,0 1 0,1-1-1,-1 1 1,1 0 0,0-1 0,1 8 0,0 79 36,0-89-54,0 1 1,0-1-1,1 0 1,0 1-1,-1-1 0,1 0 1,0 0-1,1 1 1,-1-1-1,0 0 1,1 0-1,0 0 1,0 0-1,0-1 1,0 1-1,0-1 0,0 1 1,1-1-1,0 1 1,3 2-1,-3-4 6,0 0-1,0 0 1,0 0-1,0 0 0,0-1 1,0 1-1,0-1 1,0 0-1,0 1 0,0-2 1,0 1-1,0 0 1,0 0-1,0-1 1,0 0-1,0 1 0,0-1 1,0-1-1,0 1 1,-1 0-1,1-1 0,0 1 1,4-4-1,5-5 71,1 0-1,-1-1 0,-1 0 1,0-1-1,-1 0 0,0-1 1,0 0-1,-2 0 0,9-18 1,-4 5 51,-1 0 1,-1-1 0,-1-1-1,7-34 1,-10-11-137,-6 54 0,0 54 0,-2-18 0,0-3 0,1 1 0,1-1 0,0 0 0,5 25 0,-6-37 0,0-1 0,1 1 0,-1-1 0,1 1 0,0-1 0,-1 1 0,1-1 0,0 0 0,0 1 0,0-1 0,0 0 0,0 0 0,0 0 0,0 0 0,0 0 0,0 0 0,1 0 0,-1 0 0,0 0 0,1 0 0,1 0 0,-1-1 0,0 0 0,1 0 0,-1 0 0,0 0 0,1-1 0,-1 1 0,0-1 0,1 1 0,-1-1 0,0 0 0,0 0 0,1 0 0,-1 0 0,0 0 0,0 0 0,0-1 0,-1 1 0,4-4 0,7-5 0,-1-1 0,0 0 0,-1-1 0,-1-1 0,0 0 0,0 0 0,-1 0 0,-1-1 0,0 0 0,-1-1 0,0 1 0,6-29 0,-3 3 0,-2 0 0,-2 0 0,1-71 0,-5 78 0,0 22 0,0-1 0,-1 0 0,0 1 0,-1-1 0,-1 0 0,0 1 0,0-1 0,-6-15 0,8 26 0,0 0 0,-1 0 0,1 1 0,0-1 0,0 0 0,-1 1 0,1-1 0,-1 0 0,1 1 0,0-1 0,-1 0 0,1 1 0,-1-1 0,1 1 0,-1-1 0,0 1 0,1-1 0,-1 1 0,0-1 0,1 1 0,-1 0 0,0-1 0,1 1 0,-1 0 0,0 0 0,0-1 0,1 1 0,-3 0 0,2 1 0,0-1 0,0 1 0,0-1 0,0 1 0,0 0 0,0 0 0,0 0 0,0-1 0,1 1 0,-1 0 0,0 0 0,0 0 0,1 0 0,-1 1 0,-1 1 0,-18 54 0,18-51 0,-51 201 0,46-167 0,1-1 0,2 1 0,1 54 0,3-90 0,0-1 0,0 1 0,1-1 0,-1 1 0,1-1 0,0 1 0,0-1 0,1 1 0,-1-1 0,0 0 0,1 0 0,0 1 0,0-1 0,0 0 0,0-1 0,1 1 0,-1 0 0,1-1 0,2 3 0,0-2 0,0 0 0,1 0 0,-1 0 0,0-1 0,1 0 0,0 0 0,-1 0 0,1-1 0,0 0 0,10 1 0,2-1 0,0-1 0,0-1 0,0-1 0,0-1 0,0 0 0,33-11 0,-21 1-1859,-27 11 1331,-1 1 0,1-1 0,-1 0 1,0 0-1,0 0 0,0 0 0,0 0 0,0 0 0,2-4 1,4-10-7326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4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32 21941,'0'0'7554,"-9"-6"-5152,8 5-2317,-1-2-62,0 1-1,0 0 1,-1 0-1,1 0 1,0 1-1,-1-1 0,0 0 1,1 1-1,-1 0 1,0 0-1,1 0 0,-1 0 1,0 0-1,0 0 1,0 1-1,0-1 1,0 1-1,0 0 0,0 0 1,0 0-1,0 0 1,0 0-1,0 1 0,1-1 1,-1 1-1,0 0 1,0 0-1,0 0 1,1 0-1,-1 1 0,0-1 1,1 1-1,-1-1 1,-2 3-1,-6 7-22,0 1 0,0 0 0,1 1 0,-9 16 0,15-24 0,1 0 0,0 1 0,0 0 0,0 0 0,1-1 0,0 1 0,0 1 0,0-1 0,1 0 0,0 0 0,0 1 0,1-1 0,0 9 0,0-14 0,0 0 0,1-1 0,-1 1 0,1 0 0,-1 0 0,1 0 0,-1-1 0,1 1 0,0 0 0,-1-1 0,1 1 0,0 0 0,0-1 0,-1 1 0,1-1 0,0 1 0,0-1 0,0 0 0,0 1 0,-1-1 0,1 0 0,0 1 0,0-1 0,0 0 0,0 0 0,0 0 0,0 0 0,0 0 0,1 0 0,33-2 0,-31 2 0,17-4-172,0-1 0,-1-1 0,1-1 0,35-17 0,-39 15 18,1 2 0,0 0 0,1 0 0,0 2 0,0 0 0,26-2 0,-44 7 173,0 0-1,0 0 1,0 0-1,0 0 0,0 0 1,0 0-1,0 0 1,0 0-1,0 1 1,0-1-1,-1 0 1,1 1-1,0-1 0,0 0 1,0 1-1,0-1 1,-1 1-1,1 0 1,0-1-1,-1 1 1,1 0-1,0-1 1,-1 1-1,1 0 0,-1 0 1,1-1-1,-1 1 1,1 0-1,-1 0 1,1 0-1,-1 0 1,0 0-1,0-1 0,1 1 1,-1 0-1,0 0 1,0 0-1,0 0 1,0 0-1,0 0 1,0 0-1,0 0 1,-1 0-1,1 0 0,0 0 1,0 0-1,-1 0 1,1-1-1,0 1 1,-2 1-1,0 5 144,0 0 0,-1-1-1,0 1 1,0-1 0,-7 9-1,-4 4-152,-1-1-1,-1-1 0,-19 17 1,28-28-10,-1 0 0,1 0 1,-1-1-1,0 0 1,0 0-1,0-1 0,-1 0 1,1-1-1,-1 0 1,-15 3-1,23-5-49,0-1 1,1 0-1,-1 0 0,0 0 1,0 0-1,0 0 0,1 0 0,-1 0 1,0 0-1,0 0 0,1 0 1,-1-1-1,0 1 0,0 0 1,0 0-1,1-1 0,-1 1 1,0 0-1,1-1 0,-1 1 0,0-1 1,1 1-1,-1-1 0,1 1 1,-1-1-1,1 0 0,-1 1 1,1-1-1,-1 0 0,1 1 0,-1-1 1,1 0-1,0 1 0,-1-1 1,1 0-1,0 0 0,0 1 1,0-1-1,0 0 0,-1 0 1,1 0-1,0 1 0,0-1 0,1 0 1,-1 0-1,0 0 0,0 1 1,0-1-1,0 0 0,1-1 1,16-42-5953,7 8-1669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4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14 17873,'0'0'5498,"-9"8"-1205,-3 5-3975,-1 0 1,2 1 0,0 0 0,0 0 0,2 1 0,0 1 0,0 0 0,1 0 0,1 0 0,1 1 0,1 0 0,0 0 0,1 1 0,1-1 0,-2 29 0,5-43-319,0-1 0,0 1 0,0-1 0,0 1 0,1-1 0,-1 1 0,1-1 0,0 0 0,-1 1 0,1-1 0,0 0 0,1 0 0,-1 1 0,0-1 0,1 0 0,-1 0 0,1 0 0,-1-1 0,1 1 0,0 0 0,0-1 0,0 1 0,0-1 0,0 1 0,0-1 0,0 0 0,1 0 0,-1 0 0,0 0 0,1 0 0,-1-1 0,0 1 0,1-1 0,-1 1 0,1-1 0,-1 0 0,1 0 0,-1 0 0,1 0 0,3-1 0,1 0 0,1 0 0,-1-1 0,1 1 0,-1-1 0,0-1 0,0 0 0,0 1 0,0-2 0,0 1 0,-1-1 0,1 0 0,8-8 0,-8 4 0,0 0 0,-1-1 0,-1 1 0,1-1 0,-1-1 0,-1 1 0,0-1 0,0 1 0,0-1 0,-2 0 0,1 0 0,-1-1 0,-1 1 0,0 0 0,0-1 0,-1 1 0,0-1 0,-2-10 0,2 16 0,-1-1 0,0 0 0,0 1 0,0-1 0,0 1 0,-1 0 0,0-1 0,0 1 0,-1 0 0,1 0 0,-1 0 0,0 1 0,0-1 0,-1 1 0,1-1 0,-1 1 0,0 0 0,0 1 0,-1-1 0,1 1 0,-1-1 0,0 1 0,0 1 0,0-1 0,0 1 0,0 0 0,0 0 0,0 0 0,-1 1 0,1-1 0,-1 2 0,0-1 0,1 0 0,-8 1 0,10 1-156,-1-1 0,0 1 0,1 0 0,-1 0-1,1 0 1,-1 0 0,1 1 0,-1-1 0,1 1 0,0 0 0,0 0 0,0 0-1,0 1 1,0-1 0,1 1 0,-1-1 0,0 1 0,1 0 0,0 0 0,0 0 0,0 0-1,0 1 1,0-1 0,-1 6 0,-5 4-2037,4-4-10609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5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58 12684,'0'-9'4431,"-1"-29"-1089,1 28 1406,2 42-3037,57 346 158,-29-258-1334,-26-106-418,1 1 0,1-1 0,0 0 1,1 0-1,17 23 0,-22-34-92,-1-1 1,1 1-1,1 0 0,-1-1 0,0 0 0,0 1 1,1-1-1,-1 0 0,1 0 0,0-1 1,0 1-1,0-1 0,0 1 0,0-1 0,0 0 1,0 0-1,0 0 0,0 0 0,0-1 1,1 1-1,4-1 0,-4 0 37,0-1 0,1-1 0,-1 1 0,0 0 0,0-1 0,0 0 0,0 0 0,-1 0-1,1 0 1,0-1 0,-1 0 0,1 1 0,-1-1 0,3-4 0,7-8 148,-1-1 0,0 0 0,-1 0 0,-1-1 0,14-33 0,-15 25-210,0-1 0,-2 0 0,0 0 0,-2-1 0,-1 1 0,-1-1 0,-2 0 0,-1-29 0,-7 36 0,3 21 0,0 11 0,1 13 0,1 0 0,1 0 0,2 0 0,0 0 0,1-1 0,2 1 0,10 38 0,-14-61-34,1 0 1,0 0-1,0 1 0,0-1 0,1 0 1,-1 0-1,0 0 0,1 0 1,0-1-1,-1 1 0,1 0 0,0-1 1,0 1-1,0-1 0,0 1 1,0-1-1,0 0 0,0 0 0,0 0 1,0 0-1,1 0 0,-1 0 1,0-1-1,1 1 0,-1-1 0,1 0 1,-1 0-1,0 0 0,1 0 1,-1 0-1,1 0 0,-1 0 0,0-1 1,1 1-1,-1-1 0,0 0 1,1 0-1,-1 0 0,0 0 0,0 0 1,4-3-1,-1 2-233,0-1 0,0 0 0,0-1 1,-1 1-1,1-1 0,-1 0 0,0 0 0,0 0 0,0-1 1,0 1-1,-1-1 0,0 0 0,0 0 0,0 0 0,-1 0 0,1-1 1,1-5-1,-3-14-7607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6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12588,'0'0'17536,"4"10"-16842,18 69-77,15 107 0,9 35-222,-45-217-371,0-1 0,0 1 0,0 0 0,1 0 0,0-1 0,0 1 0,0-1 0,0 0 0,5 6 0,-6-8-21,-1-1-1,1 1 1,-1-1-1,1 1 1,-1-1 0,1 0-1,0 1 1,-1-1-1,1 0 1,0 1 0,-1-1-1,1 0 1,0 0-1,-1 0 1,1 0 0,0 0-1,-1 0 1,1 0 0,0 0-1,0 0 1,-1 0-1,2 0 1,-1-1-2,1 0 1,-1 1-1,1-1 0,-1 0 1,0 0-1,0 0 0,1 0 1,-1 0-1,0-1 0,0 1 1,0 0-1,0 0 0,-1-1 1,2-1-1,7-14-1,-1-1 0,0 1 0,-2-2 0,0 1 0,-1-1 0,4-30 0,7-119 0,-16 163 0,5-280 0,-2 324-2064,-1-8-2636,-1-6-2950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6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20563,'0'0'3364,"17"58"31,-5-29-833,2-2-1056,1 0-385,6-7-865,0-5-256,0-6 0,4-8-2178,-2-1-1185,0-7-1634,-8-13 32,-2-5-6758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7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756 420 19571,'0'0'7078,"2"9"-6250,-1-3-711,1-1 1,0 0-1,0 1 0,0-1 1,0 0-1,1-1 1,0 1-1,4 6 0,-6-10-90,1 1 0,-1-1 0,0 1-1,1-1 1,-1 0 0,1 0-1,-1 0 1,1 0 0,0 0-1,-1 0 1,1 0 0,0 0 0,0-1-1,-1 1 1,1-1 0,0 1-1,0-1 1,0 0 0,0 0-1,0 0 1,0 0 0,-1 0-1,1 0 1,0 0 0,0-1 0,0 1-1,0-1 1,0 1 0,-1-1-1,1 0 1,0 0 0,0 1-1,-1-1 1,1 0 0,2-2 0,-1-1 61,0 1 1,0 0 0,0-1 0,-1 1 0,1-1 0,-1 0 0,0 0-1,0 0 1,0 0 0,0 0 0,-1 0 0,1 0 0,-1-1 0,0 1-1,-1-1 1,1 1 0,-1 0 0,0-7 0,1 8-41,-1 1 0,0-1 0,0 0 0,0 1 0,0-1 0,-1 1 0,1-1 0,0 1 0,-1-1 0,0 1 0,0 0 0,0-1 0,0 1 0,0 0 0,0-1 0,0 1 0,-1 0 0,1 0 0,-1 0 0,0 0 0,1 0 0,-1 0 0,0 1 0,0-1 0,0 1 0,0-1 0,-1 1 0,1 0 0,0 0 0,-1 0 0,1 0 0,-5-1 0,6 2-48,-1 0 0,0 0 0,1 0 0,-1 1 0,0-1 0,1 1 0,-1-1 0,1 1 0,-1-1 0,1 1 0,-1 0 0,1 0 0,0 0 0,-1 0 0,1 0 0,0 0 0,0 0 0,-1 0 0,1 0 0,0 1 0,0-1 0,0 0 0,0 1 0,1-1 0,-1 1 0,0-1 0,1 1 0,-1-1 0,1 1 0,-1 2 0,-11 53 0,12-53 0,-2 14 10,0 1-1,1 0 1,1 0-1,1 0 1,1 0-1,4 19 1,-6-34-19,1 0 0,0 0 0,0-1 0,1 1 0,-1-1 0,1 1 0,-1-1 0,1 1 0,0-1 0,0 0 0,1 0 0,-1 0-1,1 0 1,-1 0 0,1 0 0,0-1 0,0 1 0,0-1 0,0 0 0,1 0 0,-1 0 0,1-1 0,-1 1 0,1-1 0,-1 1 0,1-1 0,0 0 0,0-1 0,0 1 0,-1-1 0,1 0 0,0 1 0,0-2 0,0 1 0,0 0 0,4-2 0,-6 2-255,-1 0 0,1-1 0,0 1 0,-1 0 0,1-1 0,-1 1 0,1-1 0,0 0 0,-1 0 1,0 1-1,1-1 0,-1 0 0,1 0 0,-1 0 0,0 0 0,0-1 0,1 1 0,-1 0 0,0-1 0,0 1 0,-1 0 0,1-1 0,0 1 0,0-1 0,-1 1 0,2-3 0,2-22-7428</inkml:trace>
  <inkml:trace contextRef="#ctx0" brushRef="#br0" timeOffset="1">0 0 22357,'0'0'7655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7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18417,'0'0'10464,"2"13"-10171,15 55-206,3-1-1,3-1 0,38 80 0,-9-25-20,-16-21-43,-20-51 30,3-1 0,28 54 0,-46-121 150,-6-20 86,-1 0 0,-24-75 1,6 22-139,-23-131-30,40 174-35,1 1 0,2-82 0,4 126-87,0 0 1,0-1-1,1 1 0,0 0 0,-1 0 0,1 0 0,1 0 0,-1 0 0,1 1 0,-1-1 0,1 0 1,0 1-1,0-1 0,1 1 0,-1-1 0,1 1 0,-1 0 0,1 0 0,0 0 0,0 1 0,1-1 0,3-2 1,0 2-20,0 0 0,0 0 1,1 1-1,-1 0 0,0 0 1,1 1-1,-1 0 1,1 0-1,0 1 0,-1 0 1,9 1-1,-13-1 19,0 0 0,-1 0 1,1 0-1,0 1 0,-1-1 0,1 1 0,0-1 1,-1 1-1,1 0 0,-1 0 0,1 0 0,-1 1 1,1-1-1,-1 1 0,0-1 0,0 1 0,0 0 1,0 0-1,0-1 0,0 2 0,0-1 0,-1 0 1,1 0-1,-1 0 0,1 1 0,-1-1 0,0 1 1,0-1-1,0 1 0,0-1 0,-1 1 0,1 0 1,-1-1-1,1 1 0,-1 0 0,0-1 0,0 4 1,-1 2 107,0 1 1,0-1-1,0 0 1,-1 0-1,0 0 1,-1 0-1,0 0 1,0 0-1,-1-1 1,0 1-1,-5 6 1,-6 7-17,-1 0 1,-1-2-1,-34 31 1,43-43-90,1-1 0,-1 0 0,-1 0 1,1-1-1,-1 0 0,1 0 0,-1-1 1,-1 0-1,1-1 0,0 0 0,-1 0 1,-18 2-1,27-5-63,0 0-1,0 0 1,0 0-1,0 0 1,0 0-1,0 0 1,0 0-1,0 0 1,0 0-1,0 0 1,0-1-1,0 1 1,0 0 0,0-1-1,0 1 1,0-1-1,0 1 1,0-1-1,0 1 1,0-1-1,0 0 1,1 1-1,-3-3 1,3 2-128,0 0 0,0 0-1,-1 0 1,1 0 0,0 0 0,0 0-1,0 0 1,0-1 0,1 1 0,-1 0 0,0 0-1,0 0 1,1 0 0,-1 0 0,0 0 0,1 0-1,-1 0 1,2-2 0,2-3-1239,1-1-1,0 1 1,0 0 0,0 0 0,9-7-1,20-13-6071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8.0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128 114 19186,'-10'0'3198,"3"0"-2570,0 0 1,-1 1-1,1 0 0,-1 0 1,1 0-1,-8 3 0,12-2-467,-1-1 0,1 0-1,1 1 1,-1 0 0,0 0-1,0 0 1,1 0 0,-1 0 0,1 0-1,-1 1 1,1-1 0,0 1-1,0-1 1,0 1 0,0 0 0,1 0-1,-1 0 1,1 0 0,-2 5-1,0 1-80,1 0-1,0 0 0,1 0 0,0 0 1,0 0-1,1 1 0,0-1 0,1 0 0,0 0 1,2 11-1,-2-17-80,-1 0 1,1 0-1,0 0 1,0 0-1,0 0 1,0-1-1,1 1 1,-1 0-1,1-1 1,-1 1-1,1-1 1,0 1-1,0-1 1,0 0-1,0 0 1,1 0-1,-1 0 1,1 0-1,-1-1 1,1 1-1,-1-1 1,1 0-1,0 1 1,0-1-1,0 0 1,0-1-1,0 1 1,-1 0-1,1-1 1,0 0-1,1 0 1,-1 1-1,4-2 1,-2 0 42,0 0 0,-1-1 0,1 1 0,-1-1 0,1 0 1,-1 0-1,1 0 0,-1-1 0,0 0 0,0 0 1,0 0-1,-1 0 0,1 0 0,-1-1 0,0 0 0,0 1 1,0-1-1,0 0 0,0-1 0,-1 1 0,0 0 1,3-8-1,0-2 93,1 0 0,-2 0 0,0-1 0,-1 1 1,0-1-1,0-17 0,-2 19-129,-1 0 0,-1 0 0,0 0 0,0 0 0,-5-13 0,6 23-12,-1 0-1,1 0 1,-1 1-1,0-1 1,0 0-1,-1 0 1,1 0 0,0 1-1,-1-1 1,0 1-1,1-1 1,-1 1-1,0 0 1,0 0 0,-1-1-1,1 1 1,0 1-1,-1-1 1,1 0-1,-1 1 1,0-1-1,1 1 1,-1 0 0,0 0-1,0 0 1,0 0-1,-3 0 1,6 1-113,-1 0 1,1 0 0,-1 0-1,1 0 1,0 0-1,-1 0 1,1 1 0,-1-1-1,1 0 1,0 0-1,-1 1 1,1-1-1,-1 0 1,1 1 0,0-1-1,-1 0 1,1 1-1,0-1 1,0 0 0,-1 1-1,1-1 1,0 1-1,0-1 1,0 1 0,-1-1-1,1 0 1,0 1-1,0-1 1,0 1-1,0-1 1,0 1 0,0-1-1,0 1 1,0-1-1,0 1 1,0-1 0,0 0-1,0 1 1,0-1-1,1 1 1,-1-1-1,0 1 1,0-1 0,0 1-1,1-1 1,-1 0-1,1 1 1,-1 1-376,0-1 0,1 0 0,-1 0 0,1 0 0,0 1 0,-1-1 0,1 0 0,0 0 0,0 0 0,-1 0 0,1 0 0,0 0 0,0 0 0,0 0 0,0 0 0,1-1 0,-1 1 0,0 0 0,0-1 0,2 2 0,12-2-9152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8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16496,'0'0'8936,"-4"14"-8130,1-3-697,0 1-1,1 1 0,0-1 1,1 0-1,0 0 0,1 1 1,0-1-1,1 0 0,4 20 1,2-1 27,6 33 652,2-1 0,4-1 0,40 94 0,-59-154-765,1-1 0,-1 1 0,1-1 0,0 1 0,-1-1 0,1 0 0,0 1 0,0-1 0,0 0 0,0 0 0,0 0 0,1 1 0,-1-1 0,0 0 0,0-1 0,1 1 0,1 1 0,-2-2-4,-1 0 0,1 0-1,-1-1 1,1 1 0,0 0 0,-1 0-1,1-1 1,-1 1 0,1 0 0,-1-1-1,1 1 1,-1-1 0,1 1 0,-1-1-1,0 1 1,1-1 0,-1 1 0,1-1-1,-1 1 1,0-1 0,0 1 0,1-1-1,-1 0 1,0 1 0,0-1 0,0 1-1,1-2 1,1-8 97,0 1-1,-1-1 1,0 0-1,0-10 0,-2 2-122,0 0 0,-1 0 0,0 1 0,-2-1 0,0 1 0,-1-1 0,0 2-1,-2-1 1,0 0 0,-1 1 0,-16-25 0,24 41 7,-1-2-6,0 0 0,-1 0 1,1 1-1,0-1 0,0 0 1,-1 1-1,1-1 0,-1 1 1,0 0-1,1-1 0,-1 1 1,0 0-1,0 0 0,-3-1 1,5 5-57,-1 1 0,1-1 0,0 1 0,0 0 0,0-1 0,1 1 0,-1-1 0,1 1 0,1 3 0,0-1 49,1 0 0,0-1 0,1 1 0,-1-1 1,1 1-1,0-1 0,0-1 0,1 1 0,0 0 0,-1-1 0,2 0 0,-1 0 0,0-1 0,1 1 0,-1-1 0,1 0 0,0-1 0,8 3 0,-10-3 15,1-1 0,-1 0 0,1 0 0,-1 0-1,1 0 1,0-1 0,-1 0 0,1 0 0,0 0 0,-1 0 0,1-1 0,0 0-1,-1 0 1,1 0 0,-1 0 0,1-1 0,-1 0 0,0 0 0,0 0 0,0 0-1,0-1 1,0 0 0,0 1 0,0-1 0,5-6 0,-4 1 44,1 1 0,-1-1 1,0 0-1,-1 0 0,0-1 0,0 1 1,0-1-1,-2 0 0,1 0 0,-1 0 1,0 0-1,-1-1 0,0 1 1,0 0-1,-1-1 0,0 1 0,-2-10 1,2 19-39,0 0 1,0-1 0,0 1 0,0 0 0,0-1-1,0 1 1,0 0 0,0 0 0,0-1 0,0 1-1,0 0 1,0 0 0,0-1 0,0 1 0,0 0-1,0 0 1,0-1 0,0 1 0,0 0 0,-1 0-1,1 0 1,0-1 0,0 1 0,0 0-1,0 0 1,-1 0 0,1-1 0,0 1 0,0 0-1,0 0 1,-1 0 0,1 0 0,0 0 0,0-1-1,-1 1 1,1 0 0,0 0 0,0 0 0,-1 0-1,1 0 1,0 0 0,0 0 0,-1 0 0,1 0-1,0 0 1,0 0 0,-1 0 0,1 0 0,0 0-1,0 0 1,-1 0 0,1 1 0,0-1 0,0 0-1,-1 0 1,1 0 0,-10 13 157,5 7-150,1 0 0,2 1 0,0-1 0,1 1 0,1-1 0,1 1 0,4 24 0,-5-41-16,0-1 0,1 0 0,0 1 0,0-1 0,0 0 0,0 1 0,0-1 0,1 0 0,-1 0 0,1 0 0,0 0 0,0 0 0,0-1 0,0 1 0,0-1 0,1 1 0,4 3 0,-5-5 0,0 0 0,1 0 0,-1 0 0,0 0 0,0 0 0,0-1 0,1 0 0,-1 1 0,0-1 0,0 0 0,1 0 0,-1 0 0,0 0 0,1 0 0,-1-1 0,0 1 0,0-1 0,1 1 0,-1-1 0,0 0 0,0 0 0,0 0 0,0 0 0,0 0 0,0-1 0,0 1 0,3-3 0,13-14 0,-1 0 0,-1-2 0,0 0 0,-1 0 0,-1-1 0,-1-1 0,11-27 0,16-23 0,-26 59 0,-4 20 0,2 31 0,-10-29 0,0-2 0,1 6 0,0 0 0,2-1 0,-1 1 0,12 22 0,-15-33 0,0-1 0,0 1 0,0 0 0,1 0 0,-1-1 0,0 1 0,1-1 0,-1 1 0,1-1 0,-1 0 0,1 1 0,-1-1 0,1 0 0,0 0 0,0 0 0,0 0 0,0-1 0,-1 1 0,1 0 0,0-1 0,0 1 0,0-1 0,0 0 0,1 0 0,-1 0 0,0 0 0,0 0 0,0 0 0,0 0 0,0-1 0,0 1 0,0-1 0,0 1 0,0-1 0,-1 0 0,1 0 0,0 0 0,0 0 0,0 0 0,2-2 0,3-3 0,1 0 0,-2-1 0,1 0 0,0 0 0,-1-1 0,-1 1 0,8-15 0,-8 14 0,1-1 0,0 1 0,0 0 0,0 0 0,1 1 0,0 0 0,10-8 0,-17 15-73,1-1 0,-1 1 1,1 0-1,-1-1 0,1 1 0,-1 0 0,1-1 1,0 1-1,-1 0 0,1 0 0,-1 0 0,1-1 1,0 1-1,-1 0 0,1 0 0,0 0 0,-1 0 1,1 0-1,0 0 0,-1 0 0,1 0 1,0 1-1,-1-1 0,1 0 0,-1 0 0,1 0 1,0 1-1,-1-1 0,1 0 0,-1 1 0,1-1 1,-1 1-1,1-1 0,-1 0 0,1 1 0,-1-1 1,1 1-1,-1-1 0,0 1 0,1 0 0,-1-1 1,0 1-1,1-1 0,-1 1 0,0-1 0,0 1 1,1 0-1,-1-1 0,0 1 0,0 0 0,0 0 1,6 44-7335,-6-32 4586,3-1-4915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9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18578,'0'0'11077,"-3"12"-10543,1 7-402,1 0 1,0 1 0,1-1 0,1 1 0,1-1 0,1 0-1,10 37 1,4 2 580,34 80-1,-48-133-694,7 20 30,26 44 0,-33-64-50,0 0 1,0 0-1,1 0 1,-1-1 0,1 0-1,0 0 1,0 0-1,0 0 1,1-1-1,0 1 1,-1-1 0,1 0-1,0 0 1,0-1-1,10 4 1,-14-6 1,1 0 0,-1 0 0,1 0 0,-1 0 0,1 0 0,-1 0 0,1 0 0,-1 0 0,1-1 0,-1 1 0,1 0 0,-1-1 0,1 1 0,-1-1 0,1 0 0,-1 0 0,0 1 0,0-1 0,1 0 0,-1 0 0,0 0 0,0 0 0,0 0 0,0-1 0,0 1 0,0 0 0,0 0 0,0-1 0,-1 1 0,1 0 0,0-1 0,-1 1 0,1-1 0,-1 1 0,0-1 0,1 1 0,-1-1 0,0-1 0,2-10 0,-1 1 0,0-1 0,-1-21 0,-1 20 0,1-4 0,-1 1 0,-1-1 0,-6-24 0,6 34 0,0 0 0,0 1 0,-1 0 0,0-1 0,0 1 0,-1 0 0,0 0 0,0 1 0,-1-1 0,-5-5 0,10 12 0,0 0 0,0-1 0,0 1 0,0 0 0,-1 0 0,1 0 0,0-1 0,0 1 0,0 0 0,0 0 0,0 0 0,-1 0 0,1-1 0,0 1 0,0 0 0,0 0 0,-1 0 0,1 0 0,0 0 0,0 0 0,-1 0 0,1 0 0,0 0 0,0 0 0,-1-1 0,1 1 0,0 0 0,0 0 0,-1 1 0,1-1 0,0 0 0,0 0 0,0 0 0,-1 0 0,1 0 0,0 0 0,0 0 0,-1 0 0,1 0 0,0 0 0,0 1 0,0-1 0,-1 0 0,1 0 0,0 0 0,0 0 0,0 0 0,0 1 0,-1-1 0,1 0 0,0 0 0,0 0 0,0 1 0,-3 20 0,9 24 0,-5-42 0,0 0 0,0 1 0,1-1 0,0 0 0,-1 0 0,1 0 0,0 0 0,1 0 0,-1-1 0,0 1 0,1-1 0,0 1 0,-1-1 0,1 0 0,0 0 0,0 0 0,0 0 0,0-1 0,0 1 0,1-1 0,-1 0 0,0 0 0,1 0 0,-1 0 0,1 0 0,-1-1 0,1 0 0,-1 0 0,1 0 0,-1 0 0,1 0 0,0-1 0,-1 1 0,0-1 0,1 0 0,-1 0 0,1 0 0,-1-1 0,0 1 0,0-1 0,0 0 0,0 0 0,0 0 0,0 0 0,-1 0 0,1-1 0,0 1 0,-1-1 0,0 0 0,0 1 0,3-6 0,5-8 0,-2-1 0,0 1 0,-1-1 0,-1 0 0,8-32 0,0 0 0,-2 93 0,-8-16 0,-1-4 0,11 42 0,-12-61 0,-1-1 0,1 1 0,0 0 0,0-1 0,0 1 0,1-1 0,-1 0 0,1 0 0,0 0 0,0 0 0,1 0 0,-1 0 0,1-1 0,7 6 0,-10-8-124,1 0 0,-1-1 0,1 1 0,-1 0 0,1-1 0,-1 1 0,1 0 0,0-1 0,-1 0 0,1 1 0,0-1-1,-1 0 1,1 0 0,0 0 0,-1 0 0,1 0 0,0 0 0,-1-1 0,1 1 0,-1 0 0,1-1 0,0 0 0,-1 1 0,1-1 0,-1 0 0,1 1 0,-1-1 0,0 0 0,1 0 0,-1 0 0,0-1 0,0 1 0,1 0 0,-1 0-1,1-2 1,1-2-1011,0 0 0,0-1 0,0 1 0,-1 0 0,0-1 0,0 0 0,0 0 0,1-9 0,3-30-12947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9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21524,'0'0'2979,"-9"66"-2626,24-38-514,12-3-2081,3-4-1922,7-4-6149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19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101 610 19635,'-8'4'3672,"2"-1"-3300,0 0-1,0 1 1,0 0-1,1 0 0,0 0 1,-1 0-1,1 1 1,1 0-1,-1 0 0,1 0 1,0 1-1,0 0 1,1-1-1,-1 1 0,1 0 1,0 1-1,1-1 1,0 0-1,0 1 0,-2 12 1,3-12-245,0 0 1,0 0-1,1 0 0,0 0 1,0 0-1,1 0 0,0 0 1,3 11-1,-4-16-110,1 0-1,0 0 1,0 0-1,1 0 1,-1 0 0,0 0-1,1-1 1,-1 1-1,1 0 1,-1-1-1,1 1 1,0-1 0,0 1-1,0-1 1,-1 0-1,1 0 1,0 0 0,1 0-1,-1 0 1,0-1-1,0 1 1,0 0-1,0-1 1,1 0 0,-1 1-1,0-1 1,0 0-1,1 0 1,-1-1-1,3 1 1,2-2-17,-1 1 0,0-1 0,1 0 0,-1 0 0,0-1 0,0 0 0,-1 0 0,1 0 0,-1-1 0,1 1 0,-1-1 0,0-1 0,0 1 0,-1-1 0,1 0 0,-1 0 0,0 0 0,5-11 0,2-1 0,-1-1 0,-1 0 0,0-1 0,10-36 0,-14 33 0,0 0 0,-2-1 0,-1 1 0,0-26 0,-14 128 0,12-68 0,1-1 0,0 1 0,0-1 0,1 0 0,0 1 0,8 20 0,-9-29 0,0-1 0,0 1 0,1 0 0,-1-1 0,1 1 0,-1-1 0,1 0 0,0 1 0,0-1 0,0 0 0,0 0 0,0 0 0,1 0 0,-1-1 0,0 1 0,1-1 0,0 1 0,-1-1 0,1 0 0,0 0 0,-1 0 0,1 0 0,0 0 0,0-1 0,0 1 0,0-1 0,0 0 0,0 0 0,0 0 0,-1 0 0,1-1 0,4 0 0,-2 0 0,0-1 0,0 0 0,-1 0 0,1-1 0,-1 1 0,1-1 0,-1 0 0,0 0 0,0 0 0,0-1 0,0 1 0,-1-1 0,1 0 0,-1 0 0,4-6 0,5-10 0,0 0 0,9-23 0,-20 41 0,14-33 0,-1-1 0,-2-1 0,-2 1 0,9-65 0,-10 26 0,-1-104 0,-8 173 0,-3-49 0,3 54 0,0 0 0,0 0 0,0 0 0,0 0 0,0 0 0,-1 0 0,1 0 0,0 0 0,0 0 0,-1 0 0,1 0 0,-1 0 0,1 0 0,0 0 0,-1 0 0,0 0 0,1 1 0,-1-1 0,0 0 0,1 0 0,-1 1 0,0-1 0,0 0 0,1 1 0,-1-1 0,0 1 0,0-1 0,0 1 0,0-1 0,0 1 0,0 0 0,0-1 0,0 1 0,0 0 0,0 0 0,0 0 0,0 0 0,0 0 0,0 0 0,0 0 0,-2 0 0,1 2 0,-1-1 0,0 1 0,1 0 0,-1-1 0,1 1 0,0 1 0,0-1 0,-1 0 0,1 0 0,1 1 0,-1-1 0,0 1 0,1 0 0,-1-1 0,1 1 0,-2 4 0,-17 56 0,13-39 0,-7 23 0,2 0 0,-6 50 0,15-76 0,1 1 0,1-1 0,1 0 0,1 1 0,0-1 0,2 0 0,6 25 0,-8-42 6,1 1 1,-1-1-1,1 1 1,0-1-1,0 1 0,1-1 1,-1 0-1,1 0 1,0 0-1,0-1 1,0 1-1,1-1 0,-1 1 1,1-1-1,0 0 1,0-1-1,6 4 0,-4-3 4,1 0 0,0-1-1,-1 0 1,1 0 0,0-1-1,0 0 1,0 0-1,0-1 1,0 0 0,0 0-1,7-1 1,1-2-115,1 1 0,-1-2 0,0 0 0,0-1 0,-1-1 0,0 0 0,1-1 0,-2 0 0,1-1 0,14-12 0,14-19-6279,-6-2-7993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0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157 353 17649,'0'0'2920,"-4"-8"181,2 5-2645,0-1 0,0 1-1,0 0 1,0 0-1,0 0 1,0 0-1,-1 0 1,0 1 0,1-1-1,-6-3 1,6 5-320,0 0 1,0 0-1,0 1 1,0-1-1,0 1 1,0-1-1,0 1 0,0-1 1,0 1-1,0 0 1,0 0-1,0 0 1,0 0-1,0 1 1,0-1-1,0 1 1,0-1-1,1 1 0,-1-1 1,0 1-1,0 0 1,0 0-1,0 0 1,1 0-1,-1 0 1,0 0-1,1 1 0,-3 1 1,-2 3-125,1 0 1,-1 0-1,1 1 0,0 0 0,0 0 1,1 0-1,0 0 0,0 1 1,1-1-1,0 1 0,0 0 1,-2 15-1,2-11-16,1 1 1,0-1-1,2 0 1,-1 1-1,1-1 1,1 1-1,0-1 1,3 14-1,-3-24 4,-1 1 0,1 0 0,-1 0 0,1-1 0,0 1 0,0 0 0,0-1 0,0 1 0,1-1 0,-1 1 0,1-1 0,-1 0 0,1 1 0,0-1 0,0 0 0,0 0 0,0 0 0,0-1 0,0 1 0,1 0 0,-1-1 0,1 1 0,-1-1 0,1 0 0,-1 0 0,1 0 0,0 0 0,-1 0 0,1-1 0,0 1 0,4-1 0,-2 0 0,-1-1 0,0 0 0,1 0 0,-1-1 0,0 1 0,0-1 0,0 0 0,0 0 0,0 0 0,-1 0 0,1-1 0,0 0 0,-1 1 0,0-1 0,0-1 0,0 1 0,0 0 0,0-1 0,3-5 0,4-8 0,0-1 0,-1-1 0,-1 1 0,-1-2 0,-1 1 0,0-1 0,-2 0 0,0 0 0,-1 0 0,-1-1 0,-1 1 0,0-1 0,-2 1 0,-4-25 0,5 43 0,0-1 0,0 0 0,-1 1 0,0-1 0,1 0 0,-1 1 0,0-1 0,0 1 0,0-1 0,0 1 0,-1 0 0,1 0 0,-1-1 0,1 1 0,-1 0 0,0 0 0,0 0 0,0 1 0,0-1 0,0 0 0,0 1 0,-1-1 0,1 1 0,0 0 0,-1 0 0,1 0 0,-5-2 0,6 4 0,0-1 0,0 0 0,0 0 0,0 0 0,0 0 0,0 1 0,0-1 0,0 0 0,1 1 0,-1-1 0,0 1 0,0-1 0,0 1 0,0 0 0,1-1 0,-1 1 0,0 0 0,1-1 0,-1 1 0,0 0 0,1 0 0,-1 0 0,1-1 0,-1 1 0,1 0 0,0 0 0,-1 0 0,1 0 0,0 0 0,0 0 0,0 0 0,-1 1 0,-3 38 0,4-34 0,-1 21 0,-1-4 0,3 45 0,-1-64 0,1 1 0,-1 0 0,1-1 0,0 0 0,0 1 0,1-1 0,-1 0 0,1 1 0,0-1 0,0 0 0,0 0 0,1 0 0,0-1 0,-1 1 0,1-1 0,4 4 0,-5-6 0,0 1 0,0-1 0,0 0 0,1 0 0,-1 0 0,0 0 0,1-1 0,-1 1 0,1 0 0,-1-1 0,1 0 0,-1 0 0,1 0 0,-1 0 0,1 0 0,-1 0 0,0 0 0,1-1 0,-1 1 0,1-1 0,-1 0 0,0 0 0,1 0 0,-1 0 0,0 0 0,0 0 0,0-1 0,0 1 0,0-1 0,0 0 0,0 1 0,0-1 0,-1 0 0,4-4 0,6-7 0,0 0 0,-1-2 0,14-24 0,-21 34 0,11-24 0,-2 0 0,-1-1 0,-2-1 0,-1 1 0,-1-1 0,3-32 0,-15 123 0,6 104 0,-1-162 0,0 0 0,0 0 0,0 0 0,0 0 0,1 0 0,-1 0 0,1 0 0,-1 0 0,1 0 0,0-1 0,-1 1 0,1 0 0,0 0 0,0 0 0,0-1 0,0 1 0,1 0 0,-1-1 0,0 1 0,1-1 0,-1 0 0,1 1 0,0-1 0,-1 0 0,1 0 0,0 0 0,0 0 0,2 1 0,-1-2 0,-1 0 0,0 0 0,1-1 0,-1 1 0,0-1 0,1 1 0,-1-1 0,0 0 0,0 0 0,0 0 0,1 0 0,-1 0 0,0 0 0,0-1 0,-1 1 0,1-1 0,0 1 0,0-1 0,-1 0 0,1 1 0,-1-1 0,1 0 0,-1 0 0,1-3 0,12-19 0,-1-2 0,-1 1 0,-2-1 0,-1-1 0,0 0 0,-2 0 0,-1-1 0,-2 0 0,0 0 0,-1-44 0,-4 99 0,1 1 0,2 0 0,1-1 0,1 0 0,1 0 0,13 39 0,-18-64 2,1 0 0,-1-1 0,1 1 0,0 0-1,-1-1 1,1 1 0,0-1 0,0 1 0,0-1 0,0 1 0,0-1 0,1 0-1,-1 1 1,0-1 0,1 0 0,-1 0 0,1 0 0,-1 0 0,1 0 0,-1 0-1,4 0 1,-4-1-3,0 0 0,1 0 0,-1 0-1,1-1 1,-1 1 0,1-1-1,-1 1 1,0-1 0,1 1 0,-1-1-1,0 0 1,1 0 0,-1 0 0,0 1-1,0-1 1,0 0 0,0 0 0,0-1-1,0 1 1,1-1 0,5-9-232,1 0 1,-2-1-1,1 1 1,5-17-1,-5 9-2359,0-1 1,-1 0-1,3-25 0,1-19-6200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1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22261,'0'0'3443,"-1"9"-859,-2 40-2177,2 1 0,3-1 1,1 0-1,3 0 0,2 0 0,2 0 0,2-1 0,2-1 1,3 0-1,40 82 0,-25-72-387,-28-51-40,-20-36-60,-120-220-1025,136 249 1132,0 1 0,-1-1 0,1 0 0,0 1 1,0-1-1,0 0 0,0 1 0,0-1 0,-1 0 0,1 1 0,0-1 0,0 0 1,1 1-1,-1-1 0,0 0 0,0 1 0,0-1 0,0 0 0,1 1 1,-1-1-1,0 0 0,0 1 0,1-1 0,-1 1 0,1-1 0,-1 1 0,0-1 1,1 1-1,-1-1 0,1 1 0,-1-1 0,1 1 0,-1-1 0,1 1 1,0 0-1,-1-1 0,1 1 0,0 0 0,-1 0 0,1-1 0,-1 1 1,1 0-1,0 0 0,0 0 0,43-8-1351,-21 4-468,47-22-8234,-36 7 2120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1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1858,'0'0'20681,"0"16"-18727,-1 42 170,13 106 1,-8-135-1807,36 185 2196,-30-172-2189,2 0 0,34 78-1,-44-114-319,1-1 1,-1 0-1,1 0 0,0 0 1,0 0-1,0 0 0,1 0 1,0-1-1,0 0 1,0 0-1,0 0 0,0 0 1,1-1-1,7 5 0,-12-8-4,1 1 1,-1-1-1,1 0 0,-1 0 0,1 0 1,-1 0-1,1 0 0,-1 0 1,1 0-1,-1 0 0,1 0 0,-1 0 1,1-1-1,-1 1 0,1 0 0,-1 0 1,1 0-1,-1 0 0,1-1 0,-1 1 1,1 0-1,-1-1 0,0 1 0,1 0 1,-1-1-1,0 1 0,1 0 0,-1-1 1,0 1-1,1-1 0,-1 1 0,0 0 1,0-1-1,0 1 0,1-1 0,-1 1 1,0-1-1,0 1 0,0-1 1,0 1-1,0-1 0,0 1 0,0-2 1,1-27 74,-1 23-69,-3-60-7,-24-125 0,17 138 0,2 1 0,2-1 0,2 0 0,5-58 0,-1 109-7,0 0 0,0 0 0,0 0 0,1-1 0,-1 1 1,1 0-1,0 0 0,-1 1 0,1-1 0,0 0 0,0 0 0,0 0 0,0 0 0,1 1 0,-1-1 1,0 1-1,1-1 0,-1 1 0,1-1 0,0 1 0,-1 0 0,1 0 0,0 0 0,0 0 0,-1 0 1,1 0-1,0 0 0,3 0 0,-4 1 0,1 0-1,0 0 1,0 0 0,-1 0-1,1 0 1,0 0 0,0 1-1,-1-1 1,1 1 0,-1-1 0,1 1-1,0 0 1,-1-1 0,1 1-1,-1 0 1,1 0 0,-1 0-1,0 0 1,1 1 0,-1-1 0,0 0-1,0 0 1,0 1 0,0-1-1,0 1 1,0-1 0,0 1-1,0-1 1,-1 1 0,1 0-1,-1-1 1,1 1 0,0 2 0,0 3 16,0-1 1,0 1-1,-1 0 1,0 0-1,0 0 1,0 0-1,-1-1 1,0 1-1,0 0 1,-1 0-1,0-1 1,0 1 0,-1-1-1,1 0 1,-1 1-1,-1-1 1,1-1-1,-1 1 1,0 0-1,-6 5 1,4-4 7,0 0 1,-1 0 0,0 0 0,0-1-1,-1 0 1,0 0 0,0-1 0,0 0-1,-1-1 1,1 0 0,-1 0 0,0-1-1,-18 5 1,26-8-69,-1 1 0,1-1 0,0 0 0,0 0 0,-1 0 1,1 0-1,0 0 0,0 0 0,-1 0 0,1 0 0,0-1 0,0 1 0,-1 0 0,1-1 0,0 1 0,0-1 0,0 1 1,0-1-1,0 1 0,0-1 0,0 0 0,0 0 0,0 0 0,0 1 0,0-1 0,-1-2 0,1 1-208,0 0-1,0-1 0,0 1 0,0-1 1,1 1-1,-1-1 0,1 1 0,0-1 1,0 1-1,0-1 0,0 1 1,0-4-1,2-7-1395,1 1 0,0 0 0,0 1 0,8-18 0,13-23-6523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2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23 547 20884,'-3'14'2076,"-4"22"160,1 1-1,2 0 1,2 62-1,2-97-2207,0 0-1,0 1 1,0-1 0,1 0-1,-1 0 1,1 1 0,-1-1-1,1 0 1,0 0 0,0 0-1,0 0 1,0 0 0,0 0-1,1 0 1,-1 0 0,0-1-1,1 1 1,0 0 0,-1-1-1,1 1 1,0-1 0,0 1-1,0-1 1,-1 0 0,1 0-1,1 0 1,-1 0-1,4 1 1,-3-2-37,0 0 1,0 0-1,0 0 1,-1 0-1,1 0 0,0-1 1,0 1-1,0-1 0,0 0 1,-1 1-1,1-2 0,0 1 1,-1 0-1,1 0 1,-1-1-1,1 1 0,-1-1 1,0 0-1,1 0 0,-1 0 1,0 0-1,2-3 0,9-12 37,-1 0-1,-1-1 0,-1 0 1,0 0-1,-1-1 0,9-31 1,26-123 22,-40 157-51,-5 27-109,1 0 0,0 1 0,0-1 0,4 20 1,-1-8 140,-1-12 0,9 59 271,-10-68-293,-1 1-1,1-1 1,0 0 0,0 1-1,0-1 1,0 0-1,0 0 1,0 1-1,1-1 1,-1 0 0,1 0-1,-1 0 1,1-1-1,0 1 1,0 0-1,0-1 1,0 1 0,0-1-1,0 1 1,0-1-1,0 0 1,1 0-1,3 1 1,-4-2-9,1 0 0,-1-1 0,1 1 0,-1-1 0,0 0 0,0 0 0,1 0 0,-1 0 0,0 0 0,0 0 0,0 0 0,0-1 0,0 1 0,0-1 0,0 1 0,-1-1 0,1 0 0,0 0 0,-1 0 0,0 0 0,1 0 0,-1 0 0,2-4 0,28-59 0,-28 58 0,13-37 0,-1-1 0,-3 0 0,14-94 0,-11-140 0,-17 263 0,-2 18 0,-6 22 0,3 11 0,1 0 0,2 0 0,1 0 0,1 1 0,3-1 0,0 1 0,3-1 0,9 42 0,-10-64 0,1-1 0,0 1 0,1-1 0,1 0 0,0-1 0,1 1 0,0-1 0,11 14 0,-14-20 0,1 0 0,-1-1 0,1 1 0,0-1 0,1 0 0,-1 0 0,1-1 0,-1 1 0,1-1 0,0-1 0,0 1 0,1-1 0,-1 0 0,0 0 0,1-1 0,-1 0 0,1 0 0,8 0 0,-15-1-4,1 0 1,-1 0-1,1 0 0,-1 0 1,1 0-1,0 0 1,-1 0-1,1 0 0,0 0 1,-1 0-1,1 0 0,-1 0 1,1 0-1,-1-1 0,1 1 1,-1 0-1,1 0 0,0-1 1,-1 1-1,1 0 1,-1-1-1,0 1 0,1-1 1,-1 1-1,1 0 0,-1-1 1,0 1-1,1-1 0,-1 1 1,0-1-1,1 1 0,-1-1 1,0 0-1,0 1 1,1-1-1,-10-23-317,-27-20-460,-71-43 110,78 66 905,1-1 1,1-1-1,-42-46 1,68 68-224,0 0 1,1 0-1,-1 1 1,0-1-1,0 0 1,0 0-1,0 0 0,1 0 1,-1 0-1,1 0 1,-1 0-1,0 0 1,1 0-1,0-1 1,-1 1-1,1 0 1,0 0-1,-1 0 1,1-1-1,0 1 1,0 0-1,0 0 0,0 0 1,0-1-1,0 1 1,1 0-1,-1 0 1,0 0-1,1-1 1,-1 1-1,1 0 1,-1 0-1,1 0 1,-1 0-1,1 0 0,0 0 1,-1 0-1,1 0 1,0 0-1,0 0 1,0 0-1,0 1 1,0-1-1,1-1 1,6-1 59,-1 0 0,1 0 1,0 0-1,-1 1 0,15-2 1,-9 2-50,67-14-637,26-5-2727,0-9-4013,-23-2-10288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3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150 251 15471,'2'-12'3480,"-1"11"-3360,2-13 1205,-1 1 0,0-1 1,-1 0-1,-1-22 0,0 34-1187,0-1 0,0 1 0,0 0 1,0-1-1,-1 1 0,1 0 0,-1 0 0,1-1 0,-1 1 0,0 0 0,0 0 0,0 0 0,0 0 0,0 0 0,0 0 0,0 0 1,-1 0-1,1 0 0,-1 1 0,0-1 0,1 0 0,-1 1 0,0 0 0,0-1 0,0 1 0,0 0 0,0 0 0,0 0 0,0 0 1,0 0-1,-1 1 0,1-1 0,0 0 0,0 1 0,-1 0 0,1 0 0,0 0 0,-1 0 0,1 0 0,0 0 0,-4 1 0,2 0-129,0 1 0,0-1 0,0 1 0,0 0 0,0 0 0,1 1 0,-1-1 0,1 1 0,0 0 0,-1-1 0,1 2 0,0-1 0,1 0 0,-1 0 0,1 1 0,-1 0 0,1-1 0,0 1 0,0 0-1,1 0 1,-3 7 0,-2 5-44,2 1 0,-1-1 0,2 1 0,-2 19 0,2-9 28,2 0 0,3 55-1,-2-81 10,0 1 0,1-1 0,-1 1 0,0 0 0,1-1 0,-1 1-1,1-1 1,-1 1 0,1-1 0,-1 1 0,1-1 0,0 0 0,0 1-1,0-1 1,0 0 0,0 1 0,2 0 0,-2-1 2,0-1 0,0 1 0,-1-1 0,1 0 0,0 1-1,0-1 1,0 0 0,0 0 0,0 0 0,0 0 0,0 0 0,0 0 0,0 0 0,0 0 0,0 0 0,0 0 0,0-1 0,0 1 0,0 0 0,0-1 0,1 1 0,2-3 31,0 1 1,0-1 0,-1 1-1,1-1 1,0 0 0,-1 0-1,0-1 1,0 1 0,0-1-1,4-6 1,11-25 48,-1 0 0,-3-1 1,-1 0-1,-1-1 0,-2 0 0,-2-1 1,-1 0-1,2-55 0,-6 122-84,0 1 0,2-1 0,12 39 0,-14-57 0,0 0 0,1 0 0,1-1 0,0 1 0,0-1 0,1 0 0,0-1 0,1 1 0,0-1 0,0-1 0,16 15 0,-19-20-217,0 0 0,1 0 0,-1-1 0,1 0 0,0 1 0,0-2 0,0 1 0,0-1-1,0 1 1,0-1 0,0-1 0,1 1 0,9-1 0,-11 0-288,0-1 1,0 1-1,0-1 0,0 0 1,0 0-1,0 0 0,-1-1 1,1 1-1,0-1 0,-1 0 0,1 0 1,-1-1-1,1 1 0,-1-1 1,0 1-1,0-1 0,4-5 1,22-34-15335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4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4 520 5285,'0'-75'4734,"0"-90"4853,-3 102-93,16 117-9297,2-1 1,38 87-1,12 38 561,-61-164-851,7 26 1403,-6-36-560,-3-23-443,-3-3-299,-2 0 0,0-1-1,-1 1 1,-1 0-1,-1 1 1,-10-24 0,-60-120-19,80 171-21,0 0 1,0-1-1,1 0 1,0 0-1,0 0 0,0 0 1,1-1-1,-1 0 1,1 0-1,0-1 1,0 1-1,1-1 0,-1 0 1,10 2-1,-11-3 10,-1 0 0,1-1 1,0 0-1,0 0 0,0 0 0,0 0 0,0-1 0,1 0 0,-1 0 0,0 0 0,0-1 0,0 0 1,0 0-1,0 0 0,0 0 0,0-1 0,-1 0 0,1 0 0,0 0 0,-1 0 0,5-4 0,-2-1 42,1 0-1,-1-1 1,-1 0-1,0-1 1,0 1-1,0-1 1,-1 0-1,-1 0 1,1-1-1,-2 1 1,1-1-1,2-12 1,-2 2 54,0 1 0,-2-1 1,0 0-1,-1 0 0,-3-28 1,1 41-56,0-1 0,0 1 0,-1 0 1,0 0-1,0 0 0,-1 0 0,0 0 1,0 1-1,-5-8 0,6 10-16,0 1 1,-1 0-1,1 0 0,-1 0 1,0 0-1,1 0 1,-1 1-1,0-1 0,-1 1 1,1 0-1,0 0 0,-1 0 1,1 0-1,-1 1 1,1-1-1,-1 1 0,0 0 1,-7-1-1,9 2-3,1 0 0,-1 0 0,0 1 0,0-1 0,0 1 0,1-1 0,-1 1 0,0-1 0,0 1 0,1 0 0,-1 0 0,1 0 0,-1 0 0,1 0 0,-1 0 0,1 1 0,-1-1 0,1 0 0,0 1 0,0-1 0,0 1 0,0-1 0,0 1 0,0-1 0,0 1 0,0 0 0,1-1 0,-1 1 0,1 0 0,-1 2 0,-11 63 0,12-61 0,-5 59 0,4 83 0,1-145 0,0 0 0,0 0 0,1 0 0,-1 0 0,1 1 0,0-1 0,0 0 0,0 0 0,0 0 0,0 0 0,1-1 0,-1 1 0,1 0 0,2 3 0,-2-5 0,-1 0 0,1 0 0,-1 0 0,1 0 0,-1-1 0,1 1 0,-1 0 0,1-1 0,0 1 0,-1-1 0,1 0 0,0 1 0,0-1 0,-1 0 0,1 0 0,0 0 0,0 0 0,-1-1 0,1 1 0,0 0 0,-1-1 0,1 1 0,0-1 0,-1 0 0,1 1 0,-1-1 0,1 0 0,2-2 0,14-7 0,-1-2 0,21-17 0,-28 20 0,2 0 0,-1 1 0,1 0 0,0 0 0,0 1 0,1 1 0,0 0 0,20-5 0,-29 10-41,0 0-1,0 0 1,0 0 0,0 1-1,0-1 1,1 1-1,-1 1 1,0-1 0,0 0-1,0 1 1,0 0 0,0 0-1,0 0 1,0 0-1,0 1 1,0 0 0,0 0-1,0 0 1,-1 0 0,1 0-1,-1 1 1,5 4-1,-4-2-103,0 0 0,0 1 0,-1-1 0,1 1 0,-1 0-1,-1 0 1,1 0 0,-1 1 0,0-1 0,0 0-1,-1 1 1,0-1 0,1 12 0,-2-7-7170,-3-14 3460,-5-20 954,4 10 279,-6-18-2877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4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96 104 11627,'0'0'9251,"9"-1"-6555,28-6-256,-36 7-2275,0-1 1,1 0-1,-1 0 1,0 0-1,0 0 0,0 0 1,0 0-1,0 0 0,0 0 1,0 0-1,-1 0 1,1 0-1,0-1 0,-1 1 1,1 0-1,-1 0 1,1-1-1,-1 1 0,1-1 1,-1 1-1,0 0 1,0-1-1,0 1 0,0-1 1,0 1-1,0 0 1,0-1-1,0 1 0,0-1 1,-1-1-1,0 0-42,1 0-1,-1 0 1,0 0 0,0 0-1,0 1 1,0-1-1,0 0 1,0 0 0,-1 1-1,1-1 1,-1 1-1,-2-3 1,2 3-122,0 0 0,-1 0 0,1 1 0,0-1 0,-1 1 0,1-1 0,-1 1 0,0 0 0,1 0 0,-1 0 0,0 1 0,1-1 0,-1 0 0,0 1 0,0 0 0,0 0 0,0 0 0,1 0 0,-1 0 0,0 0 0,0 1 0,0-1 0,1 1 0,-1 0 0,0 0 0,1 0 0,-1 0 0,1 1 0,-1-1 0,1 1 0,-1-1 0,1 1 0,0 0 0,0 0 0,0 0 0,0 0 0,0 0 0,0 0 0,-2 4 0,-1 3-2,0 0 0,0 0 1,1 0-1,0 0 0,1 1 0,0-1 0,1 1 1,0 0-1,-2 19 0,3-19-38,1 0 0,0 0 0,0 0-1,1-1 1,0 1 0,1 0 0,0-1 0,7 19 0,-8-26 3,1 1 0,-1 0 0,1-1 0,0 1 0,0-1 0,0 0 0,0 1 0,1-1 0,-1 0 1,0 0-1,1 0 0,-1-1 0,1 1 0,0-1 0,0 1 0,0-1 0,0 0 0,-1 0 0,1 0 0,1-1 0,-1 1 1,0-1-1,0 1 0,0-1 0,0 0 0,0 0 0,0-1 0,0 1 0,0-1 0,0 1 0,0-1 0,5-2 1,1 0-563,0 0-1,-1 0 1,0-1 0,1 0 0,-2-1 0,1 0 0,0 0 0,10-10 0,30-32-6853,-7 2-3034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5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84 258 16560,'0'0'5925,"-8"2"-3624,-1 0-2337,6-2 261,0 0 0,0 1-1,0-1 1,0 1 0,1-1-1,-1 1 1,0 0 0,0 0 0,1 0-1,-1 0 1,1 1 0,-1-1-1,1 1 1,0-1 0,-1 1 0,1 0-1,0 0 1,0 0 0,0 0-1,0 0 1,1 1 0,-1-1 0,1 0-1,-1 1 1,1 0 0,0-1-1,0 1 1,-1 3 0,1-5-209,1 0 1,-1 0 0,1 1-1,0-1 1,0 0-1,-1 0 1,1 1 0,0-1-1,0 0 1,0 0-1,0 0 1,0 1-1,1-1 1,-1 0 0,0 0-1,1 1 1,-1-1-1,1 0 1,-1 0-1,1 0 1,-1 0 0,1 0-1,0 0 1,-1 0-1,1 0 1,0 0-1,0 0 1,0 0 0,0 0-1,0 0 1,0-1-1,0 1 1,0 0 0,0-1-1,0 1 1,2 0-1,3 0-88,0-1-1,0 0 0,0 0 1,0-1-1,0 1 0,0-1 1,7-2-1,24-6-657,-25 5 653,-1 1 0,1 1 0,-1 0 0,1 0 0,0 2 1,0-1-1,15 2 0,-22 0 211,3-1 1278,-10-15-181,0 10-1195,-3-11-36,-1 1 0,-1-1 0,-16-26 0,-8-16 0,31 58 0,0 0 0,0 0 0,0-1 0,0 1 0,0 0 0,0 0 0,0-1 0,0 1 0,0 0 0,0 0 0,0 0 0,0-1 0,0 1 0,0 0 0,0 0 0,0 0 0,0-1 0,0 1 0,0 0 0,0 0 0,0 0 0,0 0 0,0-1 0,1 1 0,-1 0 0,0 0 0,0 0 0,0 0 0,0-1 0,1 1 0,-1 0 0,0 0 0,0 0 0,0 0 0,0 0 0,1 0 0,-1 0 0,0 0 0,0 0 0,0 0 0,1-1 0,-1 1 0,0 0 0,0 0 0,0 0 0,1 0 0,-1 0 0,0 1 0,0-1 0,0 0 0,1 0 0,-1 0 0,0 0 0,1 0 0,9 2 0,-10-2 0,6 1 0,9 4 0,0 0 0,1-2 0,0 1 0,0-2 0,25 1 0,-39-3 0,1 0 0,0-1 0,0 1 0,0-1 0,0 1 0,0-1 0,0 0 0,-1 0 0,1 0 0,0 0 0,-1-1 0,1 1 0,-1-1 0,1 1 0,-1-1 0,0 0 0,0 0 0,0 0 0,0 0 0,0 0 0,0-1 0,0 1 0,-1-1 0,1 1 0,-1-1 0,0 1 0,0-1 0,0 0 0,0 0 0,0 1 0,-1-1 0,1 0 0,-1 0 0,1 0 0,-1 0 0,0 0 0,0 0 0,-1-3 0,1 0 0,1 1 0,-1-1 0,0 0 0,-1 1 0,1-1 0,-1 1 0,0-1 0,-1 0 0,1 1 0,-1 0 0,0-1 0,-1 1 0,1 0 0,-1 0 0,0 0 0,-5-6 0,3 13 0,3 10 0,1 15 0,1-26 0,0 7 0,0 0 0,0-1 0,1 1 0,0 0 0,1-1 0,-1 1 0,1-1 0,1 0 0,-1 1 0,2-1 0,-1 0 0,5 7 0,-4-9 0,0-1 0,0 1 0,1-1 0,-1 1 0,1-1 0,0-1 0,1 1 0,-1-1 0,0 0 0,1 0 0,0 0 0,0-1 0,0 0 0,0 0 0,7 1 0,0 0-932,19 3-6992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6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3 13068,'-3'-3'10131,"4"14"-7829,6 19-2296,38 73 2607,88 144 0,-129-240-2489,-3-4-94,0-1 0,0 0 0,0 0 0,0 0 0,0 0 0,1 0 0,-1 0 0,1 0 0,-1 0 0,1 0 0,0-1 0,0 1 0,0-1 0,0 1 0,0-1 0,0 0 0,0 0 0,2 1 0,-2-4 54,-1-1 1,0 1-1,0-1 0,0 1 1,-1-1-1,1 1 0,0-1 1,-1 0-1,0 1 0,0-1 1,0 0-1,0 0 0,0 1 1,-1-6-1,1 2-46,-2-7-36,1-1 1,-2 1-1,0 1 1,0-1-1,-1 0 1,-1 1-1,0 0 1,0 0-1,-2 0 1,1 1-1,-1 0 1,-1 0-1,0 0 1,-18-17-1,10 18-2,20 23 0,18 25 0,-14-29 0,0-1 0,0 1 0,1-1 0,0-1 0,1 0 0,-1 0 0,2-1 0,-1 0 0,13 5 0,-19-9 0,-1-1 0,1 0 0,-1 0 0,1 0 0,0 0 0,-1-1 0,1 0 0,0 1 0,-1-1 0,1 0 0,0-1 0,0 1 0,-1-1 0,1 0 0,-1 1 0,1-2 0,-1 1 0,1 0 0,-1-1 0,1 1 0,-1-1 0,0 0 0,0 0 0,0 0 0,0-1 0,0 1 0,-1-1 0,1 0 0,-1 1 0,1-1 0,-1 0 0,3-6 0,1-2 0,-1-1 0,0 0 0,-1 0 0,0 0 0,-1-1 0,0 1 0,-1-1 0,0 0 0,-1 0 0,-1 0 0,-1-16 0,6 49 0,1-1 0,0 0 0,14 28 0,-8-18 0,-9-21 0,-2-4 0,0-1 0,0 0 0,0 0 0,0 1 0,0-1 0,1 0 0,0 0 0,-1 0 0,1-1 0,0 1 0,0 0 0,0-1 0,1 1 0,-1-1 0,1 0 0,-1 0 0,1 0 0,5 3 0,-7-5-127,0-1 1,0 1-1,0-1 1,1 1-1,-1-1 0,0 0 1,0 1-1,0-1 0,0 0 1,0 0-1,0 0 1,0 0-1,-1 0 0,1 0 1,0 0-1,0 0 0,-1 0 1,1 0-1,-1 0 1,1 0-1,-1-1 0,1 1 1,-1 0-1,0 0 1,1-1-1,-1 1 0,0 0 1,0 0-1,0-1 0,0-1 1,3-46-7972,-3 48 7805,0-43-9780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6.9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0 12043,'0'0'14574,"-7"64"-14542,28-38-32,7-3-1121,5-5-1601,2-8-2467,0-5-5509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7.7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124 378 10410,'0'0'12972,"-9"2"-10271,4-1-2494,0 0 0,0 1-1,0 0 1,0 0 0,1 0-1,-1 0 1,1 1 0,0-1-1,-1 1 1,1 0 0,0 1-1,1-1 1,-1 1 0,1 0-1,-1-1 1,1 1 0,0 1-1,0-1 1,1 0 0,-4 8-1,2-3 29,-1 1-1,1 0 1,1 0-1,0 1 0,0-1 1,1 1-1,0-1 0,1 1 1,0 19-1,1-29-234,0 0 1,0 0-1,0 0 1,0-1-1,0 1 1,0 0-1,1 0 0,-1 0 1,0-1-1,0 1 1,1 0-1,-1 0 1,1-1-1,-1 1 0,0 0 1,1-1-1,-1 1 1,1 0-1,0-1 1,-1 1-1,1-1 0,-1 1 1,1-1-1,0 1 1,-1-1-1,1 1 1,0-1-1,0 0 0,-1 1 1,2-1-1,0 0 1,1 0 1,-1 0-1,0 0 0,0 0 0,1 0 0,-1 0 0,0-1 0,0 1 0,0-1 0,0 0 1,3-1-1,3-1-24,-1-1 1,0 0 0,0-1 0,0 0-1,9-7 1,-5 0-645,-1 0-1,0 0 0,11-19 1,20-45-5849,-15 26-414,-21 72 7405,-4 16 2797,-1-22-2497,-1-7 21,1 1-1,0-1 0,0 1 0,1-1 0,3 13 0,-4-21-694,1 0 0,-1 0 0,0 0 0,1 0 0,-1-1 0,1 1 0,-1 0 0,1 0-1,-1 0 1,1-1 0,-1 1 0,1 0 0,0 0 0,0-1 0,-1 1 0,1-1 0,0 1 0,0 0-1,0-1 1,-1 0 0,1 1 0,0-1 0,1 1 0,0-1-8,0 0-1,0 0 1,0-1 0,0 1 0,0-1 0,0 1-1,0-1 1,0 1 0,0-1 0,0 0 0,0 0-1,-1 0 1,1 0 0,0 0 0,-1-1-1,3 0 1,17-18 133,0-1 1,-1-1-1,-1-1 0,-1 0 0,-1-2 1,-2 0-1,19-38 0,-26 48-133,-1-1 1,0-1-1,-1 1 1,-1-1-1,0 0 0,-2 0 1,0-1-1,-1 1 1,0-1-1,-1 1 1,-3-27-1,1 41-93,1 0 0,-1 0 0,0-1 0,0 1 0,0 1 0,0-1 0,-1 0 0,1 0 0,-1 0 0,0 1 0,0-1 0,0 1 0,0-1 0,0 1 0,0 0 0,-1 0 0,1 0 0,-1 0 0,0 0 0,-5-2 0,7 3 0,0 1 0,0-1 0,0 1 0,0 0 0,0 0 0,0 0 0,0-1 0,0 1 0,0 0 0,0 0 0,0 0 0,0 1 0,0-1 0,0 0 0,0 0 0,0 0 0,0 1 0,0-1 0,0 1 0,0-1 0,0 0 0,0 1 0,1 0 0,-2 0 0,0 1 0,1-1 0,0 1 0,0 0 0,0 0 0,0 0 0,0 0 0,0 0 0,1 0 0,-1 0 0,0 0 0,1 0 0,0 0 0,-1 1 0,1-1 0,0 0 0,1 3 0,-1 17 0,1-16 0,-1-1 0,1 1 0,-2-1 0,1 1 0,0-1 0,-1 0 0,0 1 0,0-1 0,-1 0 0,-2 8 0,1-4 0,0 0 0,1 0 0,1 1 0,0-1 0,0 1 0,1-1 0,0 0 0,0 1 0,1-1 0,1 0 0,-1 1 0,1-1 0,1 0 0,0 0 0,7 15 0,-8-20 6,1-1 0,0 1 0,0-1 1,0 0-1,0 1 0,0-2 0,0 1 0,1 0 0,0-1 0,-1 1 0,1-1 1,0 0-1,0 0 0,1-1 0,-1 1 0,0-1 0,0 0 0,1 0 0,-1 0 1,0-1-1,8 1 0,-5-1-105,0 0 1,0 0-1,-1-1 1,1 0-1,0 0 1,0-1-1,-1 0 1,1 0 0,-1 0-1,0-1 1,0 0-1,1 0 1,7-6-1,-6 1-5362,-5-2-3497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29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75 6919,'0'-67'14269,"0"67"-14172,0 0 1,0-1-1,0 1 1,0 0-1,0-1 0,0 1 1,0 0-1,0 0 0,0-1 1,-1 1-1,1 0 1,0-1-1,0 1 0,0 0 1,0 0-1,0-1 0,-1 1 1,1 0-1,0 0 1,0-1-1,0 1 0,-1 0 1,1 0-1,0 0 0,0-1 1,-1 1-1,1 0 1,0 0-1,-1 0 0,1 0 1,0 0-1,0 0 0,-1-1 1,1 1-1,0 0 1,-1 0-1,1 0 0,0 0 1,-1 0-1,1 0 0,0 0 1,-1 0-1,1 1 1,0-1-1,0 0 0,-1 0 1,1 0-1,0 0 0,-1 0 1,1 0-1,0 1 1,0-1-1,-1 0 0,1 0 1,0 0-1,0 1 0,-1-1 1,-15 14 1173,7 3-1187,0 0 1,2 0-1,0 0 1,1 1-1,0 0 1,2 1-1,0-1 1,1 1-1,1-1 1,1 1-1,1 27 1,0-42-100,1-1 1,-1 1 0,1 0-1,0-1 1,0 1-1,0-1 1,1 1-1,-1-1 1,1 1-1,0-1 1,0 0 0,0 0-1,0 0 1,1 0-1,-1 0 1,1-1-1,0 1 1,-1-1 0,1 0-1,6 4 1,31 10-2596,3-12-4353,-17-6 1267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0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202 39 14510,'0'-2'459,"1"1"0,-1-1 1,-1 0-1,1 0 0,0 1 1,0-1-1,-1 0 0,1 1 1,-1-1-1,1 1 0,-1-1 1,0 0-1,1 1 1,-1-1-1,0 1 0,0 0 1,0-1-1,-2-1 0,2 2-154,-1 1 1,1-1-1,0 0 0,-1 0 0,1 1 1,-1-1-1,1 1 0,0-1 0,-1 1 0,1 0 1,-1 0-1,0-1 0,1 1 0,-1 0 1,1 0-1,-3 1 0,-1 0-116,1 0-1,-1 0 1,1 1-1,-1-1 1,1 1-1,0 0 1,0 0-1,0 1 1,0-1 0,0 1-1,1 0 1,-6 5-1,-3 6-148,0 1 0,1 0 0,1 1 0,1 0 0,0 0 0,-9 24-1,13-27-8,1 0 0,0-1 0,1 1 0,0 1-1,1-1 1,1 0 0,0 1 0,0-1 0,3 22-1,-1-33-41,-1 0 0,0 1 0,1-1 0,0 0-1,-1 0 1,1 0 0,0 0 0,0 0 0,0 0-1,0 0 1,1-1 0,-1 1 0,0 0 0,1-1-1,-1 1 1,1-1 0,0 1 0,-1-1 0,1 0-1,0 1 1,0-1 0,0 0 0,0 0 0,0 0-1,0-1 1,0 1 0,0 0 0,0-1 0,0 0-1,0 1 1,1-1 0,-1 0 0,0 0-1,0 0 1,0 0 0,0 0 0,1-1 0,-1 1-1,0-1 1,0 0 0,2 0 0,7-2-251,0-1 1,-1 1-1,1-2 1,-1 0 0,0 0-1,16-11 1,2-6-2015,37-37 1,-10-1-3632,-14 9-2325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1.0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60 203 7015,'0'0'11381,"-8"11"-8664,2-3-2280,0 0 0,1 1 0,0 0 0,0 0 0,1 0 0,0 1 0,1-1 0,0 1 0,0 0 0,1 0-1,1 0 1,-2 19 0,3-28-377,0 0-1,-1 0 1,1 1-1,0-1 1,0 0-1,0 0 1,0 0-1,0 1 1,0-1-1,0 0 1,0 0-1,1 0 1,-1 1-1,0-1 1,1 0-1,-1 0 1,1 0-1,-1 0 1,1 0-1,0 0 1,-1 0-1,1 0 1,0 0-1,0 0 1,0 0-1,0 0 1,-1-1-1,1 1 1,0 0-1,0-1 1,0 1-1,1 0 1,-1-1-1,0 1 1,1-1-1,1 0-8,0-1-1,-1 1 0,1-1 1,0 0-1,-1 0 0,1 0 0,-1 0 1,1-1-1,-1 1 0,0-1 1,0 1-1,1-1 0,-1 0 1,0 0-1,1-2 0,22-22 258,35-51 1,8-9-734,-67 86 429,-1-1 0,0 0-1,1 0 1,-1 1 0,1-1 0,-1 0-1,1 1 1,0-1 0,-1 1-1,1-1 1,0 0 0,-1 1-1,1 0 1,0-1 0,0 1 0,-1-1-1,1 1 1,0 0 0,0 0-1,0-1 1,-1 1 0,1 0-1,0 0 1,0 0 0,0 0 0,0 0-1,0 0 1,-1 0 0,1 0-1,0 0 1,0 0 0,0 1-1,0-1 1,-1 0 0,1 1-1,0-1 1,0 0 0,-1 1 0,1-1-1,0 1 1,-1-1 0,1 1-1,0-1 1,-1 1 0,1 0-1,0 0 1,19 44 603,-12-22-475,-7-21-138,0 0-1,0 0 1,-1 0-1,1-1 1,0 1-1,1 0 1,-1-1-1,0 1 1,0-1 0,1 1-1,-1-1 1,1 1-1,-1-1 1,1 0-1,0 0 1,0 0-1,-1 0 1,1 0-1,0 0 1,0-1-1,0 1 1,0 0 0,0-1-1,0 1 1,0-1-1,0 0 1,0 0-1,0 0 1,0 0-1,0 0 1,0 0-1,0-1 1,0 1-1,0 0 1,0-1 0,0 0-1,-1 1 1,1-1-1,0 0 1,0 0-1,0 0 1,-1 0-1,3-2 1,7-6-476,1-1 0,-2 1-1,0-2 1,17-20 0,-22 24 81,97-133-14915,-73 93 5477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1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49 9897,'0'0'12716,"-6"3"-12577,2-1-34,-13 3-763,16-6 609,0 0 1,1 0 0,-1 0 0,0 0 0,1 0 0,-1 0 0,1 0 0,-1 0-1,1 0 1,0-1 0,-1 1 0,1 0 0,0 0 0,0 0 0,0-1 0,0 1-1,0 0 1,0 0 0,1-3 0,3-10 2714,-4 9 2610,-17 4-3684,17 1-919,2-1-897,0 1 0,0-1 1,0 1-1,-1-1 0,1 0 0,0 1 0,0-1 1,0 0-1,0 0 0,-1-1 0,1 1 0,3-3 1,-31 81 1930,21-66-1509,0 0 1,1 1 0,0 0 0,1 0 0,0 0 0,1 0 0,0 0-1,1 17 1,1-27-183,0-1-1,1 1 1,-1 0-1,1-1 0,-1 1 1,1-1-1,0 1 1,0-1-1,0 1 1,0-1-1,0 1 0,0-1 1,0 0-1,0 0 1,0 1-1,1-1 1,-1 0-1,0 0 0,1 0 1,-1-1-1,1 1 1,-1 0-1,1 0 0,0-1 1,-1 1-1,1-1 1,0 1-1,-1-1 1,1 0-1,0 0 0,-1 0 1,1 0-1,0 0 1,-1 0-1,1 0 1,0 0-1,-1-1 0,3 0 1,4 0-214,0 0 0,0 0 0,0-1 0,0-1 0,0 1 0,13-8 0,36-28-5015,-22 9-2344,-7 5-2847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2.0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0 184 14414,'0'0'14755,"9"-2"-13816,-3-1-886,1 0 0,-1 0-1,0 0 1,-1 0-1,1-1 1,0 0-1,-1 0 1,0-1-1,0 0 1,0 1-1,-1-2 1,0 1 0,0 0-1,0-1 1,0 0-1,-1 0 1,0 0-1,3-10 1,-3 10 53,-1-1 0,0 1 1,0-1-1,-1 0 0,0 1 0,0-1 1,-1-11-1,0 17-84,0 0 1,0 0-1,0 0 0,0 0 1,0 0-1,-1 0 0,1 1 1,0-1-1,0 0 0,-1 0 1,1 0-1,-1 0 0,1 1 0,-1-1 1,1 0-1,-1 0 0,1 1 1,-1-1-1,0 0 0,1 1 1,-1-1-1,0 1 0,1-1 1,-2 0-1,0 1-8,0 0 0,0 0 0,0 0 0,1 0 0,-1 0 0,0 1 0,0-1 0,1 0 0,-1 1 0,0 0 0,0-1 0,1 1 0,-1 0 0,1 0 0,-1 0 0,1 0 0,-3 2 0,-2 1-14,1 1 0,0 0 0,1 0 0,-1 0 0,1 0 0,0 1 0,0 0 0,1 0 0,-1 0 0,1 0 0,1 0 0,-1 0 0,-1 8 0,1-2 0,0 0 0,0 0 0,2 0 0,-1 1 0,1-1 0,2 17 0,-1-28-35,0 0 1,0 0-1,0-1 1,0 1-1,0 0 1,0 0-1,1 0 1,-1 0-1,0 0 1,1 0-1,-1 0 1,1 0-1,-1 0 1,1-1-1,-1 1 1,1 0-1,0 0 1,-1-1-1,1 1 1,0 0-1,-1-1 1,1 1-1,0-1 1,0 1-1,0-1 1,0 1-1,-1-1 1,2 1-1,1-1-187,-1 1 1,1-1-1,-1 0 0,1 0 1,0 0-1,-1 0 0,1-1 1,-1 1-1,0-1 0,5-1 1,1 0-746,0-2 0,-1 1 0,1-1 0,-1 0 0,13-10 0,12-19-5337,0-7-4192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2.4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4260,'0'0'12652,"-1"13"-8221,-7 35-2689,0 1 37,1 1-1,3 0 1,4 92-1,2-130-1765,0-1 0,1 0 0,1-1 0,0 1 0,0-1 0,1 1-1,0-1 1,1 0 0,0-1 0,9 11 0,6 4-183,0-1 0,35 29 0,-61-96 1867,-5 5-1148,-9-29-798,3-1-1,3 0 1,-7-119 0,20 186 247,0-1 0,0 1 0,0-1 0,0 1 0,0-1-1,1 1 1,-1 0 0,1-1 0,0 1 0,0 0 0,-1-1 0,1 1 0,1 0 0,-1 0-1,0 0 1,1 0 0,-1 0 0,1 0 0,-1 0 0,1 0 0,0 1 0,0-1 0,0 1 0,0-1-1,2 0 1,0 0 1,-1 1 0,1 0 0,0 0-1,0 1 1,0-1 0,0 1 0,0-1-1,0 1 1,0 1 0,0-1 0,-1 0-1,1 1 1,0 0 0,0 0 0,5 2-1,-6-2 29,0 0 0,0 0 0,-1 0 0,1 0 0,-1 1 0,1-1 0,-1 1 0,1 0 0,-1-1 0,0 1 0,0 0 0,1 0-1,-2 1 1,1-1 0,0 0 0,0 1 0,-1-1 0,1 1 0,-1-1 0,0 1 0,0 0 0,0-1 0,0 1 0,0 0 0,0 0 0,-1 0 0,0 0 0,1 0-1,-1 0 1,0 0 0,-1-1 0,1 5 0,-2 0 36,1-1-1,-1 1 0,0-1 1,0 0-1,-1 0 0,1 0 1,-2 0-1,1 0 0,0-1 1,-1 1-1,0-1 0,0 0 1,-8 6-1,7-6-62,0 0 0,0-1 0,-1 0 0,1 0 0,-1 0 0,0-1 0,-1 0 0,1 0 0,0-1 0,-1 0 0,-12 3 0,19-5-3,0 0-1,-1 0 1,1 0-1,0-1 1,-1 1-1,1 0 1,0 0-1,-1 0 1,1-1 0,0 1-1,-1 0 1,1 0-1,0-1 1,0 1-1,-1 0 1,1-1-1,0 1 1,0 0 0,0-1-1,-1 1 1,1 0-1,0-1 1,0 1-1,0 0 1,0-1-1,0 1 1,0 0 0,0-1-1,0 1 1,0-1-1,0 1 1,0 0-1,0-1 1,0 1-1,0-1 1,0 1 0,0 0-1,0-1 1,0 1-1,1 0 1,-1-1-1,0 0 1,7-18-1370,32-44-8733,-12 22 1714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2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 20083,'0'0'8782,"-2"13"-7597,-4 13-914,2 0 0,1 1 0,2-1 0,0 1 0,4 30 1,-3-48-220,2 0-1,-1 0 1,1 0 0,0 0 0,1-1 0,0 1 0,0-1 0,1 1 0,0-1 0,1 0 0,0 0 0,0-1 0,0 0 0,1 0-1,0 0 1,1 0 0,-1-1 0,1 0 0,0-1 0,10 7 0,-16-11-174,1 0 0,-1-1 1,0 1-1,1 0 0,-1 0 0,0-1 1,1 1-1,-1-1 0,1 1 0,-1-1 0,1 0 1,-1 1-1,1-1 0,-1 0 0,1 0 0,-1 0 1,1 0-1,-1 0 0,1-1 0,-1 1 1,1 0-1,-1-1 0,1 1 0,-1-1 0,1 1 1,-1-1-1,3-1 0,-4 1 16,1 0-1,-1-1 1,0 1-1,0 0 1,0 0-1,1 0 1,-1 0-1,0 0 1,0-1-1,-1 1 1,1 0-1,0 0 0,0 0 1,0 0-1,-1 0 1,1 0-1,-1 0 1,1 0-1,-1 0 1,1 0-1,-1 0 1,1 0-1,-1 0 1,0 0-1,0 0 1,1 0-1,-1 0 1,0 1-1,0-1 1,0 0-1,0 1 1,0-1-1,0 0 1,0 1-1,-2-1 1,-19-13 108,-1 2 0,-41-17 0,36 17 2333,-41-23 0,68 35-2304,1 0-1,-1-1 0,0 1 0,1 0 1,-1 0-1,1-1 0,-1 1 0,0 0 1,1-1-1,-1 1 0,1-1 1,-1 1-1,1-1 0,-1 1 0,1-1 1,-1 1-1,1-1 0,0 1 1,-1-1-1,1 0 0,0 1 0,-1-1 1,1 0-1,0 1 0,0-1 0,0 0 1,0 1-1,-1-1 0,1 0 1,0 1-1,0-1 0,0 0 0,0 0 1,1 1-1,-1-1 0,0 0 0,0 1 1,0-1-1,1 0 0,-1 1 1,0-1-1,0 0 0,1 1 0,-1-1 1,1 1-1,-1-1 0,0 1 1,1-1-1,-1 1 0,1-1 0,0 1 1,0-1-1,37-19 928,-36 19-953,54-22-373,88-40-5035,-85 29-2823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3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217 104 15118,'0'0'2755,"-11"-5"405,2 1-2334,-1 0 0,0 1 0,1 0 0,-19-3 0,24 6-635,0-1 1,1 1 0,-1 0 0,0 0-1,0 1 1,0-1 0,0 1 0,0 0-1,0 0 1,0 0 0,0 0 0,1 1-1,-1 0 1,0-1 0,1 1 0,0 1-1,-1-1 1,-4 5 0,1 0-86,1 0 1,1 1-1,-1-1 1,1 1-1,1 0 1,-1 1-1,1-1 1,1 1-1,0 0 0,0 0 1,-1 9-1,1-5-75,1 1 0,0-1 0,1 1 1,0-1-1,2 1 0,2 26 0,-2-38-31,-1 0 0,0 0 0,0 0-1,1 0 1,0-1 0,-1 1 0,1 0 0,0 0 0,0 0 0,0 0 0,0-1 0,0 1 0,0 0 0,0-1 0,1 1 0,-1-1 0,1 0 0,-1 1 0,1-1 0,-1 0 0,1 0-1,0 0 1,0 0 0,-1 0 0,1 0 0,0 0 0,0-1 0,0 1 0,0-1 0,0 0 0,0 1 0,0-1 0,0 0 0,3 0 0,0-1 22,-1 1 0,0-1 0,1 0 1,-1 0-1,0-1 0,0 1 0,0-1 0,0 0 0,0 0 1,0-1-1,0 1 0,-1-1 0,1 0 0,5-5 1,8-11 129,-2-1 1,0 0-1,0-1 1,-2 0-1,-1-1 1,-1-1-1,-1 0 1,0 0-1,-2-1 1,-1 0-1,-1-1 1,-1 0-1,2-26 1,-16 162-153,8-90-18,0-3-116,1 1 1,1-1 0,1 1-1,5 26 1,-7-42 80,1-1-1,-1 1 1,1-1 0,0 1 0,0-1 0,0 1-1,0-1 1,0 1 0,0-1 0,1 0 0,-1 0-1,1 0 1,-1 0 0,1 0 0,0 0 0,0 0-1,0 0 1,0-1 0,0 1 0,0-1 0,1 1-1,-1-1 1,0 0 0,1 0 0,-1 0 0,1 0-1,-1-1 1,1 1 0,0-1 0,-1 1-1,1-1 1,-1 0 0,1 0 0,0 0 0,-1 0-1,1-1 1,0 1 0,-1-1 0,4 0 0,22-14-4581,-4-12-2557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4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58 5445,'0'0'25315,"-1"12"-25022,0 66-3,1-73-248,0 0 1,0 0 0,1 1-1,0-1 1,0 0 0,0 0-1,1 0 1,0-1-1,0 1 1,0 0 0,0-1-1,1 1 1,0-1 0,0 0-1,6 8 1,-7-12-33,-1 1 0,0 0 0,0-1 0,0 1 0,1-1 0,-1 0 0,0 0 0,1 1 0,-1-1 0,0 0-1,1 0 1,-1 0 0,0 0 0,0 0 0,1 0 0,-1-1 0,0 1 0,1 0 0,-1-1 0,0 1 0,0-1 0,1 1 0,-1-1 0,0 0 0,0 1 0,0-1 0,0 0 0,0 0 0,0 0 0,0 0 0,0 0 0,0 0-1,-1 0 1,1 0 0,0 0 0,-1 0 0,2-2 0,28-52 336,-26 47-328,59-137-18,-63 144 0,0 1 0,0 0 0,0-1 0,0 1 0,0-1 0,1 1 0,-1 0 0,0-1 0,0 1 0,0 0 0,1-1 0,-1 1 0,0 0 0,0-1 0,1 1 0,-1 0 0,0 0 0,1-1 0,-1 1 0,0 0 0,1 0 0,-1 0 0,1 0 0,-1-1 0,0 1 0,1 0 0,-1 0 0,1 0 0,-1 0 0,0 0 0,1 0 0,-1 0 0,1 0 0,-1 0 0,0 0 0,1 0 0,-1 0 0,1 0 0,-1 0 0,0 1 0,1-1 0,-1 0 0,0 0 0,1 0 0,-1 1 0,0-1 0,1 0 0,-1 0 0,0 1 0,1-1 0,-1 0 0,0 0 0,0 1 0,1-1 0,-1 0 0,0 1 0,0-1 0,0 1 0,1-1 0,-1 0 0,0 1 0,0-1 0,0 1 0,0-1 0,0 0 0,0 1 0,0 0 0,12 34 0,-11-30 0,38 125 0,-39-130-49,0 1 0,0 0 0,0 0 1,0-1-1,1 1 0,-1 0 0,0 0 0,0-1 0,1 1 1,-1 0-1,0-1 0,1 1 0,-1 0 0,1-1 0,-1 1 0,1-1 1,-1 1-1,1-1 0,-1 1 0,1-1 0,0 1 0,-1-1 1,1 1-1,-1-1 0,1 0 0,0 1 0,0-1 0,-1 0 0,1 0 1,0 0-1,0 1 0,-1-1 0,1 0 0,0 0 0,0 0 1,-1 0-1,1 0 0,0 0 0,0 0 0,-1-1 0,1 1 0,0 0 1,-1 0-1,1-1 0,0 1 0,0 0 0,-1-1 0,1 1 1,0-1-1,2-1-958,0-1 1,-1 0 0,1 0 0,-1 0-1,0 0 1,0 0 0,0 0-1,3-7 1,8-24-16450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4.8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129 376 9417,'0'0'17216,"-9"-7"-15721,7 5-1409,0 0 0,-1 1-1,1-1 1,-1 0 0,1 1 0,-1-1 0,0 1-1,1 0 1,-1 0 0,0 0 0,0 0 0,-5 0-1,6 1-36,0 1-1,-1 0 1,1 0-1,0 0 1,0 0 0,0 0-1,0 0 1,0 1-1,0-1 1,0 1-1,0-1 1,0 1-1,0 0 1,1-1-1,-1 1 1,1 0-1,0 0 1,-1 0-1,1 1 1,0-1-1,0 0 1,-1 4-1,-4 6 6,0 1 0,0 0 0,2 0 0,-1 1 0,2-1-1,0 1 1,0 0 0,2 0 0,-1 0 0,2 0 0,1 19-1,-1-32-51,0 0 0,0 0 0,0-1 0,0 1 0,0 0 1,1 0-1,-1 0 0,0 0 0,0 0 0,1-1 0,-1 1 0,1 0 0,-1 0 0,1-1 0,-1 1 0,1 0 0,-1-1 0,1 1 0,0 0 0,-1-1 0,1 1 0,0-1 0,0 1 0,-1-1 0,1 1 0,0-1 0,1 1 0,0-1 3,0 0-1,-1 0 0,1 0 0,0 0 0,-1-1 1,1 1-1,0 0 0,-1-1 0,1 1 1,0-1-1,-1 0 0,1 1 0,1-3 1,4-1 46,0-1 1,-1 1 0,1-2 0,-1 1 0,6-8-1,10-17 45,-1 0-1,-1-1 0,-1-2 1,-3 0-1,0 0 0,-2-2 1,-1 1-1,-3-2 0,0 0 1,-2 0-1,-2 0 0,-1-1 1,-1-53-1,-7 74-95,-4 25 0,-4 27 0,6 3 0,2 68 0,3-95 0,0 0 0,2 0 0,-1 0 0,1-1 0,1 1 0,0-1 0,1 0 0,0 0 0,1 0 0,7 13 0,-9-20-107,0 0 0,1 0 0,-1-1 0,1 0 0,-1 0 0,1 0 0,0 0 1,0 0-1,0-1 0,1 1 0,-1-1 0,1 0 0,-1-1 0,1 1 0,-1-1 0,1 0 0,0 0 0,0 0 0,0-1 0,-1 0 0,1 0 0,0 0 1,0 0-1,0-1 0,0 0 0,-1 0 0,1 0 0,0 0 0,-1-1 0,1 0 0,4-3 0,33-24-6625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5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1 17969,'0'0'11755,"-2"11"-11531,1 5-107,0 1-1,0-1 0,2 0 0,0 1 0,1-1 1,5 22-1,1-4 419,1-1 0,19 46 0,-27-77-525,-1 0 0,1 0 0,-1-1 1,1 1-1,0 0 0,0 0 1,0-1-1,0 1 0,0 0 0,0-1 1,0 1-1,1-1 0,-1 1 1,0-1-1,1 0 0,-1 0 0,1 0 1,0 1-1,-1-1 0,1-1 0,0 1 1,0 0-1,0 0 0,-1-1 1,1 1-1,0-1 0,0 1 0,0-1 1,2 0-1,0-1-4,-1 0-1,0 0 1,0-1 0,1 1 0,-1-1-1,0 0 1,0 0 0,-1 0 0,1 0-1,0-1 1,-1 1 0,1-1 0,-1 1-1,0-1 1,3-4 0,64-104-6,-20 30 0,-49 80 0,1 0 0,0-1 0,-1 1 0,1 0 0,0 0 0,0 0 0,0 0 0,0 0 0,0 0 0,0 0 0,0 0 0,0 0 0,0 0 0,1 0 0,-1 1 0,0-1 0,0 1 0,1-1 0,1 0 0,-2 1 0,0 0 0,0 1 0,-1-1 0,1 1 0,0-1 0,-1 0 0,1 1 0,0-1 0,-1 1 0,1-1 0,0 1 0,-1 0 0,1-1 0,-1 1 0,1 0 0,-1-1 0,1 1 0,-1 0 0,0 0 0,1-1 0,-1 1 0,0 0 0,0 0 0,1 0 0,2 12 0,-1 0 0,0 0 0,1 17 0,-2-14 0,0-8-209,0-1-525,0 0 0,0 0 0,0 0-1,1 0 1,3 7 0,-5-14 600,0 1-1,1 0 1,-1-1-1,0 1 1,1 0 0,-1-1-1,1 1 1,-1 0-1,1-1 1,-1 1-1,1-1 1,-1 1 0,1-1-1,0 1 1,-1-1-1,1 0 1,0 1-1,-1-1 1,1 0-1,0 1 1,1-1 0,-1 0 0,1 0 1,-1 0-1,1-1 1,-1 1 0,0-1-1,0 1 1,1-1 0,-1 1-1,0-1 1,0 0 0,0 1-1,1-1 1,-1 0-1,0 0 1,0 0 0,0 0-1,1-1 1,17-24-4586,2-8-2050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5.7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76 15887,'0'0'7063,"-8"11"-4565,-1 2-2014,1 1-1,1 0 1,0 1 0,0 0-1,2 0 1,0 0 0,0 1-1,2 0 1,-3 17 0,6-27-365,-1 1-1,1-1 1,0 1 0,1 0 0,1 9 0,-2-15-108,1 0-1,-1-1 1,0 1 0,0-1-1,0 1 1,1-1 0,-1 1-1,0 0 1,0-1 0,1 1-1,-1-1 1,1 0 0,-1 1-1,0-1 1,1 1 0,-1-1-1,1 1 1,-1-1 0,1 0-1,-1 1 1,1-1 0,-1 0-1,1 0 1,-1 1 0,1-1-1,0 0 1,1 0-1,0 0 0,-1-1 1,0 1-1,1-1 0,-1 1 0,1-1 0,-1 0 0,0 1 1,1-1-1,-1 0 0,0 0 0,1 0 0,-1 0 1,0 0-1,0 0 0,1-2 0,9-10 97,0-1 0,-1 0 0,-1-1 0,0 0 0,-1 0 0,-1-1-1,11-33 1,-10 27-107,-2 0 0,-1-1 0,-1 1-1,3-37 1,-9 99-221,1 47-441,1-81 343,1 0 1,-1 0-1,1 0 1,1 0-1,-1 0 0,1 0 1,0 0-1,0-1 0,1 1 1,4 8-1,-5-13 1,-1 1 1,0-1-1,0 0 1,0 0-1,1 1 0,-1-1 1,0 0-1,1 0 0,-1-1 1,1 1-1,-1 0 0,1 0 1,0-1-1,-1 1 0,1-1 1,2 1-1,-2-1-236,0 0-1,0 0 1,0 0 0,-1 0-1,1 0 1,0-1 0,0 1-1,0 0 1,0-1 0,0 0-1,-1 1 1,1-1 0,0 0-1,-1 0 1,4-2 0,20-23-9290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6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0 13741,'0'0'15022,"-8"8"-13853,4-5-1114,0 1 0,0 0 1,0 0-1,0 0 0,1 0 0,0 1 0,0-1 0,0 1 0,0 0 0,1 0 0,0 0 0,0 0 0,0 1 0,1-1 0,0 0 0,0 1 0,0-1 1,0 7-1,0-9-11,1 1 1,0 0 0,0-1-1,0 1 1,0 0 0,1-1 0,-1 1-1,1 0 1,0-1 0,0 1-1,2 4 1,-2-7-29,1 0 1,0 1-1,0-1 1,0 0-1,0 0 1,0 0-1,0 0 0,0 0 1,0 0-1,0-1 1,0 1-1,0-1 1,1 1-1,-1-1 0,0 0 1,0 0-1,1 0 1,-1 0-1,3-1 0,27 0 153,-20 0-177,-1 1 0,1 0 1,-1 1-1,1 0 0,-1 0 1,17 5-1,-25-5 22,0 1 0,0-1 1,-1 1-1,1-1 0,0 1 0,-1 0 0,1 0 1,-1 0-1,1 1 0,-1-1 0,0 1 0,0-1 1,0 1-1,0 0 0,-1-1 0,1 1 1,-1 0-1,0 0 0,1 0 0,-1 0 0,0 0 1,-1 1-1,1-1 0,-1 0 0,1 0 1,-1 0-1,-1 7 0,1-3 2,0 1-1,-1 0 1,0-1 0,-1 1-1,1-1 1,-2 0 0,1 1 0,-1-1-1,0 0 1,0 0 0,-1-1-1,0 1 1,0-1 0,-1 0-1,1 0 1,-1 0 0,-1 0-1,-10 8 1,11-10-650,-1 0 0,1 0 1,-1-1-1,0 0 0,-1 0 0,1 0 0,-13 3 0,-6-2-6642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6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18738,'0'0'5744,"2"11"-4132,4 14-1158,2-1 1,0 1-1,1-2 1,2 1-1,0-1 0,2-1 1,0 0-1,1-1 1,1 0-1,20 19 0,-5-6-884,57 47 0,-47-50-3737,49 30 0,-102-60-8859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7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96 325 11147,'0'0'3395,"-72"-38"-224,54 21-545,12 2 385,6-2-1217,13-4-833,12-3-513,9-4-288,12-6-128,5 3-32,9 0-1345,1 3-2338,1 4-2627,-4 7-3716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7.4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98 6854,'0'0'14067,"-10"5"-11072,0 0-2499,0 0 1,1 1-1,-1 0 1,1 0-1,0 1 1,1 0-1,0 1 1,0 0-1,0 0 1,1 1-1,1 0 1,-8 11-1,11-12-352,-1 1 0,2-1-1,-1 1 1,1 0 0,0 0-1,1 0 1,0-1 0,0 1 0,1 0-1,1 0 1,0 11 0,0-17-115,-1-1 0,1 1 1,0-1-1,0 1 0,0-1 1,0 0-1,0 1 0,0-1 0,1 0 1,-1 0-1,1 0 0,-1 0 1,1 0-1,0 0 0,0 0 1,0-1-1,3 3 0,-2-3-22,0 1 0,0-1 0,0 0 0,0 0-1,1-1 1,-1 1 0,0-1 0,1 0 0,-1 0 0,0 0 0,1 0-1,-1 0 1,0-1 0,1 1 0,-1-1 0,0 0 0,4-1 0,1-2-5,0 0 0,0 0 0,0-1 0,-1 0 0,1 0 0,-1 0 0,-1-1 0,1 0 0,-1-1 0,0 1 0,0-1 0,7-11 0,0-2-3,-1 0 0,-1 0-1,14-37 1,-20 45 1,-1 0 0,-1-1 0,0 1 0,-1-1 0,0 1 0,0-24 0,-2 33 0,0 1 0,0 0 0,0 0 0,0-1 0,-1 1 0,1 0 0,-1 0 0,1 0 0,-1-1 0,0 1 0,0 0 0,0 0 0,0 0 0,0 0 0,0 0 0,0 1 0,-1-1 0,1 0 0,-1 0 0,1 1 0,-1-1 0,0 1 0,0 0 0,0-1 0,0 1 0,0 0 0,0 0 0,0 0 0,0 0 0,0 1 0,0-1 0,0 0 0,0 1 0,-1-1 0,1 1 0,0 0 0,0 0 0,-1 0 0,1 0 0,0 0 0,0 1 0,-1-1 0,1 1 0,0-1 0,-3 2 0,2-1-100,0 0-1,0 0 1,0 0-1,0 0 1,0 1 0,1 0-1,-1-1 1,0 1-1,1 0 1,-1 0 0,1 0-1,0 1 1,0-1 0,-1 0-1,2 1 1,-1 0-1,-3 4 1,2-1-544,1 0-1,-1 0 1,1 0 0,0 0 0,0 0-1,0 1 1,0 10 0,2-4-7289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8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16720,'0'0'8450,"5"15"-6634,79 278 3116,-83-290-4923,2 6 23,-1 0 1,2 0-1,-1-1 0,7 12 0,-9-19-30,0 1-1,0-1 1,-1 0-1,1 0 1,0 0-1,0 1 1,0-1-1,0 0 1,0 0-1,0 0 1,1 0-1,-1-1 1,0 1-1,0 0 1,1 0-1,-1-1 1,1 1-1,-1-1 1,0 1-1,1-1 1,-1 0-1,1 1 1,-1-1-1,1 0 1,-1 0-1,1 0 1,-1 0-1,1 0 1,-1 0-1,1-1 1,-1 1-1,0-1 1,1 1-1,-1 0 1,3-2-1,1-1 20,0-1-1,0 1 0,-1-1 0,1 0 1,-1 0-1,0 0 0,0-1 0,0 0 1,5-8-1,30-57-15,-6 11-378,-31 55 353,1 0-1,0 1 1,0-1-1,0 1 1,0-1-1,0 1 1,1 0-1,-1 1 1,1-1 0,0 0-1,0 1 1,0 0-1,7-3 1,-9 5 15,0 0-1,0-1 1,0 1 0,0 0 0,0 1-1,0-1 1,0 0 0,0 0 0,0 1-1,0-1 1,0 1 0,-1 0 0,1 0-1,0 0 1,0-1 0,-1 2 0,1-1 0,0 0-1,-1 0 1,1 0 0,-1 1 0,1-1-1,-1 1 1,0-1 0,0 1 0,0-1-1,0 1 1,0 0 0,0 0 0,0-1-1,0 1 1,0 3 0,2 3 33,0-1-1,-1 0 1,0 1 0,0-1-1,-1 1 1,0-1 0,0 1-1,-1 0 1,0-1 0,0 1-1,-1 0 1,0-1 0,0 1 0,-1-1-1,0 1 1,0-1 0,-1 0-1,0 1 1,0-2 0,-1 1-1,1 0 1,-2-1 0,-8 12-1,6-10 8,0 0-1,0 0 1,-1-1-1,0 0 0,-1 0 1,1-1-1,-1-1 1,0 1-1,-1-1 0,1-1 1,-1 1-1,0-2 0,0 1 1,0-1-1,-1-1 1,-18 2-1,25-4-187,1 0 1,0 0-1,-1 0 0,1 0 1,0-1-1,-1 0 0,1 1 1,0-1-1,0-1 0,0 1 1,0 0-1,0-1 0,0 1 1,0-1-1,0 0 0,1 0 0,-1 0 1,1-1-1,-1 1 0,1 0 1,0-1-1,0 0 0,0 1 1,0-1-1,0 0 0,1 0 1,-1 0-1,1 0 0,-2-5 1,2 3-144,0 1 1,0 0 0,0 0 0,1-1-1,-1 1 1,1 0 0,0-1 0,1 1 0,-1-1-1,1 1 1,-1 0 0,1 0 0,1-1-1,-1 1 1,0 0 0,1 0 0,0 0-1,0 0 1,0 1 0,1-1 0,-1 0-1,5-4 1,21-14-4814,6 2-1409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8.4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37 285 20371,'0'0'7501,"10"-6"-5809,-2 0-1514,1-1 0,-1-1 0,-1 1 0,1-1 0,-2-1 0,1 1 0,-1-1 0,0 0-1,-1-1 1,0 1 0,0-1 0,-1 0 0,0 0 0,2-13 0,-2 10-120,-1-1 1,-1 0-1,0 0 0,0-16 0,-2 27-44,0 0 0,0 0 0,0 0 0,-1 0 0,0 0 0,1 0 0,-1 1 0,0-1 0,0 0 1,0 1-1,-3-5 0,3 5-11,0 1 0,0 0 0,0 0 0,-1 0-1,1 0 1,0 1 0,0-1 0,0 0 0,-1 0 0,1 1 0,0-1 0,-1 1 0,1-1 0,-1 1 0,1 0 0,-1-1 0,1 1 0,-1 0 0,1 0 0,-1 0 0,1 0 0,-1 0 0,1 0 0,-2 1 0,-2 1-3,1-1 0,0 1 0,0 0 0,0 0 0,0 0 0,0 1 0,0-1 0,1 1 0,-1 0 0,1 0 0,0 0 0,0 0 0,0 1 0,0 0 0,1-1 0,-1 1 0,1 0 0,0 0 0,0 0 0,-2 5 0,-2 7 0,0 1 0,1 0 0,-6 32 0,6-21 0,2 0 0,1 29 0,1-51 0,1 0 0,0 0 0,1 0 0,-1 0 0,1 0 0,1 0 0,-1 0 0,1 0 0,0 0 0,0-1 0,1 1 0,-1-1 0,1 0 0,0 0 0,1 0 0,5 7 0,-6-10-5,1 1 1,0-1-1,0 0 1,-1 0-1,1 0 1,1-1-1,-1 1 1,0-1-1,0 0 1,0 0-1,1-1 1,-1 1-1,1-1 0,-1 0 1,0 0-1,1 0 1,-1-1-1,0 1 1,1-1-1,-1 0 1,0 0-1,0-1 1,0 1-1,5-4 1,3 0-382,0-2 0,0 1 0,-1-2 1,1 1-1,-2-2 0,16-13 1,16-27-7148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8.8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0 1 2883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9.1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0 267 17136,'0'0'9492,"10"7"-8195,-4-2-1043,-5-3-187,1 0-1,0 0 1,0 0-1,0-1 1,0 1-1,0-1 1,1 1-1,-1-1 1,0 0-1,1 0 1,-1 0-1,1 0 1,-1 0 0,1 0-1,-1-1 1,1 1-1,-1-1 1,1 0-1,0 0 1,-1 0-1,1 0 1,0 0-1,-1 0 1,1-1-1,-1 1 1,1-1-1,0 0 1,3-1-1,2-4 65,-1-1 0,1 1 0,-1-1 0,-1-1-1,1 1 1,-1-1 0,0 0 0,-1 0 0,0-1-1,-1 0 1,6-12 0,-5 7 25,0 0-1,-1 0 1,-1-1-1,0 0 1,0 0-1,-1-26 1,-1 38-156,-1 1 0,0-1 0,0 1 0,-1-1 0,1 1 0,0-1 0,-1 1 0,0-1 0,1 1 0,-1 0 0,0-1 0,0 1 0,0 0 0,-1 0 0,1 0 0,-1 0 0,1 0 0,-1 0 0,1 0 0,-1 0 0,0 1 0,0-1 0,0 1 0,0-1 0,0 1 0,0 0 0,0-1 0,-1 1 0,1 0 0,0 1 0,-1-1 0,1 0 0,0 1 0,-3-1 0,0 1 0,1 0 0,0 0 0,-1 0 0,1 0 0,0 1 0,0 0 0,0 0 0,0 0 0,-1 0 0,1 1 0,1-1 0,-1 1 0,0 0 0,0 0 0,1 1 0,-1-1 0,1 1 0,0-1 0,-5 6 0,1 1 0,1 0 0,0 1 0,0-1 0,1 2 0,0-1 0,1 0 0,0 1 0,1 0 0,0 0 0,1 0 0,-2 12 0,2-6 0,1 1 0,0 0 0,1 0 0,1 0 0,1 0 0,4 23 0,-5-37-15,0 0 0,0-1 0,0 1 0,0 0 0,1 0-1,0-1 1,0 1 0,0-1 0,0 1 0,0-1 0,1 0 0,-1 0 0,1 0 0,0 0 0,0 0 0,0-1-1,0 1 1,0-1 0,1 0 0,-1 0 0,1 0 0,-1 0 0,1-1 0,0 1 0,6 0 0,-4-1-65,0-1 0,-1 1 1,1-1-1,0-1 0,0 1 1,0-1-1,-1 0 1,1-1-1,0 1 0,-1-1 1,0 0-1,1 0 0,-1-1 1,0 0-1,0 0 1,0 0-1,5-5 0,14-11-1397,-2-2 0,0 0 0,18-25 0,21-38-6121,-14 4-4488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9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17681,'-7'11'2616,"-8"19"-665,0 0 1,-18 60 0,27-70-1465,1 0-1,0 0 1,2 1 0,0-1-1,2 1 1,1 34 0,0-55-480,0 1 0,0-1 0,0 0 0,0 1 1,1-1-1,-1 0 0,0 1 0,0-1 0,1 0 0,-1 1 1,0-1-1,1 0 0,-1 1 0,0-1 0,1 0 0,-1 0 1,0 0-1,1 1 0,-1-1 0,0 0 0,1 0 1,-1 0-1,1 0 0,-1 0 0,0 0 0,1 1 0,-1-1 1,1 0-1,-1 0 0,1-1 0,-1 1 0,0 0 1,1 0-1,-1 0 0,1 0 0,-1 0 0,0 0 0,1 0 1,-1-1-1,0 1 0,1 0 0,-1 0 0,1 0 1,-1-1-1,0 1 0,0 0 0,1-1 0,-1 1 0,0 0 1,1-1-1,-1 1 0,0 0 0,0-1 0,1 0 1,18-15 232,3-9-144,1 2-1,2 1 1,33-25 0,-50 42-103,0-1-1,0 1 1,0 1 0,1 0 0,0 0 0,0 0 0,0 1 0,0 1 0,0-1-1,0 2 1,1-1 0,-1 1 0,1 0 0,-1 1 0,1 0 0,9 2-1,-16-1 17,0 1-1,0-1 1,-1 1-1,1-1 1,0 1-1,-1 0 1,0 0-1,1 0 1,-1 0-1,0 0 1,0 0-1,0 1 1,0-1-1,-1 1 0,1 0 1,-1-1-1,0 1 1,1 0-1,-1 0 1,0 0-1,-1 0 1,1-1-1,0 1 1,-1 1-1,0-1 1,1 0-1,-2 5 1,2 4 208,-1 0 1,0 1-1,-1-1 1,0 0 0,-5 21-1,1-19-97,-1 0-1,0 0 1,-1 0-1,0-1 0,-1 0 1,-11 13-1,15-20-134,0 0 0,-1-1 0,1 0-1,-1 0 1,-1 0 0,1 0 0,-1-1 0,1 0-1,-1 0 1,-1 0 0,1-1 0,0 0-1,-1 0 1,1-1 0,-9 3 0,13-6-159,0 1 0,1 0 1,-1 0-1,0-1 0,1 1 0,-1-1 1,0 1-1,1-1 0,-1 0 0,0 1 1,1-1-1,-1 0 0,1 0 0,0 0 1,-1 0-1,1-1 0,0 1 0,0 0 1,0 0-1,-1-1 0,1 1 0,1-1 1,-1 1-1,0-1 0,0 1 0,0-1 1,1 0-1,-1 1 0,1-1 0,-1 0 1,1 1-1,0-1 0,0-2 0,-3-12-2805,0-1 0,0-26-1,3 27 241,-4-57-11370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39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18642,'0'0'8301,"0"8"-6363,2 20-1663,1 0 1,1-1-1,1 1 1,1-1-1,2-1 1,20 47-1,87 159 1521,-78-162-1634,13 36-162,-58-118 0,0 0 0,-1 1 0,0 0 0,-1 0 0,-13-12 0,-4-4 0,-154-143 0,181 170 0,0 0 0,0 0 0,0 0 0,0 0 0,-1-1 0,1 1 0,0 0 0,0 0 0,0 0 0,0 0 0,0-1 0,-1 1 0,1 0 0,0 0 0,0 0 0,0-1 0,0 1 0,0 0 0,0 0 0,0 0 0,0-1 0,0 1 0,0 0 0,0 0 0,0 0 0,0-1 0,0 1 0,0 0 0,0 0 0,0-1 0,0 1 0,0 0 0,0 0 0,0 0 0,0-1 0,0 1 0,1 0 0,-1 0 0,0 0 0,0 0 0,0-1 0,0 1 0,0 0 0,1 0 0,-1 0 0,0 0 0,16-7 0,36-3 0,-31 6 0,-20 4 0,23-5-442,0-2 1,23-9-1,-42 14 0,0 0-1,-1 0 1,1 0 0,0-1-1,-1 1 1,0-1-1,1-1 1,-1 1 0,0 0-1,-1-1 1,1 0-1,-1 0 1,1 0 0,-1 0-1,0-1 1,3-6-1,-2-12-15727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0.9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18 177 14830,'0'0'12273,"-5"10"-11686,3-5-516,-1 1-1,2 0 1,-1 0 0,0 0-1,1 0 1,0 1-1,1-1 1,-1 0-1,1 0 1,0 1 0,1-1-1,0 0 1,0 0-1,0 0 1,0 0 0,1 0-1,3 6 1,7 25 475,-3-10-17,0-1 1,2-1-1,17 31 1,-28-56-520,0 1 1,0 0-1,1-1 1,-1 1-1,0-1 0,1 1 1,-1-1-1,0 1 1,1-1-1,-1 1 1,1-1-1,-1 1 1,1-1-1,-1 0 1,1 1-1,-1-1 1,1 1-1,-1-1 1,1 0-1,-1 0 1,1 1-1,0-1 1,-1 0-1,1 0 1,0 0-1,-1 0 1,1 0-1,-1 0 1,1 0-1,0 0 1,-1 0-1,1 0 1,0 0-1,-1 0 1,1 0-1,-1 0 0,1-1 1,0 1-1,-1 0 1,1 0-1,-1-1 1,1 1-1,-1 0 1,1-1-1,-1 1 1,1-1-1,-1 1 1,1 0-1,-1-1 1,1 1-1,-1-1 1,0 1-1,1-1 1,-1 0-1,1 0 1,17-37 534,-17 34-535,24-81-10,-19 60 0,1 0 0,18-43 0,-24 68 0,-1 0 0,0 0 0,0 0 0,0-1 0,0 1 0,1 0 0,-1 0 0,0 0 0,0 0 0,0-1 0,1 1 0,-1 0 0,0 0 0,0 0 0,1 0 0,-1 0 0,0 0 0,0 0 0,1-1 0,-1 1 0,0 0 0,0 0 0,1 0 0,-1 0 0,0 0 0,0 0 0,1 0 0,-1 0 0,0 1 0,0-1 0,1 0 0,-1 0 0,0 0 0,0 0 0,1 0 0,-1 0 0,0 0 0,0 1 0,0-1 0,1 0 0,-1 0 0,0 0 0,0 0 0,0 1 0,1-1 0,-1 0 0,0 0 0,0 0 0,0 1 0,0-1 0,0 0 0,0 0 0,0 1 0,1-1 0,-1 0 0,0 0 0,0 1 0,0-1 0,0 0 0,0 1 0,0-1 0,0 0 0,0 0 0,0 1 0,-1-1 0,7 17 0,-4-11 0,16 53 0,-18-56 0,1-1 0,-1 0 0,1 0 0,0 0 0,0 0 0,0 0 0,0-1 0,0 1 0,0 0 0,0 0 0,1-1 0,-1 1 0,1 0 0,-1-1 0,1 0 0,0 1 0,0-1 0,-1 0 0,1 0 0,0 0 0,0 0 0,3 1 0,-3-3 0,0 1 0,-1-1 0,1 0 0,0 1 0,0-1 0,-1 0 0,1 0 0,-1 0 0,1 0 0,-1-1 0,1 1 0,-1 0 0,0-1 0,1 1 0,-1-1 0,0 1 0,0-1 0,0 0 0,1-1 0,20-43 0,-16 33 0,18-40 0,-11 22 0,26-42 0,-39 73 0,0-1 0,0 1 0,1-1 0,-1 1 0,0-1 0,0 1 0,1-1 0,-1 1 0,0-1 0,1 1 0,-1-1 0,1 1 0,-1 0 0,0-1 0,1 1 0,-1 0 0,1-1 0,-1 1 0,1 0 0,-1 0 0,1-1 0,-1 1 0,1 0 0,-1 0 0,1 0 0,0 0 0,-1 0 0,1 0 0,-1 0 0,1 0 0,-1 0 0,1 0 0,-1 0 0,1 0 0,0 0 0,-1 0 0,1 0 0,-1 1 0,1-1 0,-1 0 0,1 0 0,-1 1 0,1-1 0,-1 0 0,1 1 0,-1-1 0,0 0 0,1 1 0,-1-1 0,0 1 0,1-1 0,-1 0 0,0 1 0,1-1 0,-1 1 0,0-1 0,0 1 0,1-1 0,-1 1 0,0 0 0,15 41 0,-12-33 0,4 23 0,-7-26 0,1-1 0,0 1 0,0-1 0,1 1 0,-1-1 0,1 0 0,0 0 0,0 0 0,6 8 0,-8-13 0,0 0 0,1 0 0,-1 0 0,0 0 0,1 1 0,-1-1 0,0 0 0,0 0 0,1 0 0,-1 0 0,0 0 0,1 0 0,-1-1 0,0 1 0,1 0 0,-1 0 0,0 0 0,1 0 0,-1 0 0,0 0 0,0 0 0,1-1 0,-1 1 0,0 0 0,0 0 0,1 0 0,-1-1 0,0 1 0,0 0 0,1 0 0,-1-1 0,0 1 0,0 0 0,0 0 0,0-1 0,0 1 0,1 0 0,-1-1 0,0 1 0,0 0 0,0-1 0,8-17 0,-8 16 0,22-57 0,-15 36 0,1 0 0,1 1 0,1 0 0,1 1 0,19-29 0,-29 49 0,-1 0 0,1 1 0,-1-1 0,1 0 0,0 0 0,-1 1 0,1-1 0,0 1 0,-1-1 0,1 1 0,0-1 0,0 1 0,-1-1 0,1 1 0,0-1 0,0 1 0,0 0 0,0-1 0,0 1 0,0 0 0,-1 0 0,1 0 0,0 0 0,0 0 0,0 0 0,0 0 0,1 0 0,-1 1 0,1 0 0,-1 0 0,1-1 0,-1 1 0,0 0 0,1 1 0,-1-1 0,0 0 0,0 0 0,0 0 0,0 1 0,0-1 0,2 3 0,22 59 0,-22-53 0,-1-13-2123,-1-7-3628,-2-10-2454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1.3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15022,'0'0'13613,"62"6"-23446,-31 2 3331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1.6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99 17873,'0'0'11024,"-8"8"-10031,3-4-875,1-1-55,1 0 0,-1 0 1,1 0-1,0 0 0,0 1 0,1-1 0,-1 1 0,0-1 0,1 1 0,0 0 0,0 0 1,0 0-1,1 1 0,-1-1 0,1 0 0,0 0 0,0 6 0,0-2 16,0 9 155,0-1 0,1 0 0,4 25 0,-4-38-195,1 0 0,0 0 0,-1 1 0,1-1 0,1 0 0,-1-1 0,0 1-1,1 0 1,0 0 0,3 4 0,-4-6-31,0 0-1,0 0 1,0 0-1,1 0 1,-1 0-1,0 0 1,1-1-1,-1 1 1,1-1-1,-1 1 1,1-1-1,-1 1 1,1-1-1,-1 0 1,1 1-1,-1-1 1,1 0-1,-1 0 1,1 0-1,-1-1 1,1 1-1,0 0 1,1-1-1,1-1-7,0 0 0,0 0 0,0 0 0,-1-1 0,1 1 0,0-1 0,-1 0 0,0 0 0,1 0 0,-1-1 0,-1 1 0,1-1 0,0 1 0,-1-1 0,0 0 0,0 0 0,0 0 0,0-1 0,1-3 0,4-12 0,-1-1 0,7-33 0,-9 27 0,-1 0 0,-1 0 0,-2-34 0,0 60 0,1 0 0,-1 1 0,0-1 0,0 0 0,0 0 0,0 1 0,0-1 0,0 0 0,0 0 0,0 1 0,0-1 0,-1 0 0,1 1 0,0-1 0,0 0 0,-1 0 0,1 1 0,0-1 0,-1 0 0,1 1 0,0-1 0,-1 1 0,1-1 0,-1 1 0,0-1 0,1 1 0,-1-1 0,1 1 0,-1-1 0,0 1 0,1-1 0,-1 1 0,0 0 0,0 0 0,0 1 0,0-1 0,0 1 0,1 0 0,-1-1 0,0 1 0,1 0 0,-1 0 0,1 0 0,-1-1 0,0 1 0,1 0 0,0 0 0,-1 0 0,1 0 0,0 0 0,-1 0 0,1 0 0,0 0 0,0 0 0,0 0 0,0 0 0,0 0 0,0 2 0,-1 8-33,0 0 0,1 1 1,1-1-1,0 0 0,0 0 0,6 22 0,-6-30-20,0-1-1,0 1 1,0-1-1,1 1 1,-1-1-1,1 0 1,-1 0-1,1 0 1,0 0-1,-1 0 1,1 0-1,0 0 1,0 0-1,1-1 0,-1 1 1,0-1-1,0 0 1,1 1-1,-1-1 1,1 0-1,-1-1 1,1 1-1,-1 0 1,1-1-1,0 1 1,-1-1-1,1 0 1,0 0-1,-1 0 1,1 0-1,0 0 0,-1-1 1,1 1-1,0-1 1,4-1-1,20-10-5428,-1-10-4015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3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75 8392,'-5'-23'4434,"-2"-13"1145,3 20 2019,32 75-5488,69 104 0,-47-84-1659,-14-17-181,61 90 26,-97-152-287,0 0 0,-1 1 0,1-1 0,0 0 0,0 0 0,0 0 0,0 0-1,0 0 1,0 1 0,0-1 0,0 0 0,0 0 0,0 0 0,1 0 0,-1 0 0,0 0 0,0 1-1,0-1 1,0 0 0,0 0 0,0 0 0,0 0 0,0 0 0,0 0 0,0 1 0,0-1 0,0 0 0,1 0-1,-1 0 1,0 0 0,0 0 0,0 0 0,0 0 0,0 0 0,0 0 0,1 0 0,-1 0 0,0 0-1,0 0 1,0 0 0,0 0 0,0 1 0,1-1 0,-1 0 0,0-1 0,0 1 0,0 0 0,0 0 0,0 0-1,0 0 1,1 0 0,-1 0 0,0 0 0,0 0 0,0 0 0,0 0 0,0 0 0,0 0 0,1 0-1,-1 0 1,0 0 0,0 0 0,0-1 0,0 1 0,0 0 0,0 0 0,0 0 0,0 0 0,-1-15 201,-11-20-357,-27-23-1816,20 38-1725,-1 1 1,-1 1-1,-37-26 0,45 35 3426,12 8 585,1 1-1,-1 0 1,0-1-1,1 1 0,-1-1 1,1 1-1,-1 0 1,0-1-1,1 0 1,-1 1-1,1-1 1,-1 1-1,1-1 1,0 1-1,-1-1 1,1 0-1,-1 1 0,1-1 1,0 0-1,0 0 1,-1 1-1,1-1 1,0 0-1,0 0 1,0 1-1,0-2 1,16-7 2976,49 4-3761,-44 4 1170,-14 0-1046,1 0 1,0 0-1,-1-1 0,0 0 1,13-6-1,-17 7-301,0-1-1,-1 1 1,0-1-1,1 0 1,-1 1-1,0-1 1,0 0-1,0 0 0,0 0 1,0-1-1,2-3 1,2-8-6605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4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72 158 17008,'0'0'11595,"9"-6"-10853,-4 3-701,0 0 1,-1-1-1,1 0 0,-1 0 1,0 0-1,0 0 0,0-1 1,-1 1-1,0-1 0,1 0 0,-2 0 1,1 0-1,-1-1 0,1 1 1,-1-1-1,-1 1 0,1-1 1,0-7-1,-1 11-22,-1 0-1,0 0 1,0 0 0,1-1-1,-1 1 1,-1 0 0,1 0-1,0 0 1,0 0 0,-1 0 0,0 0-1,1 0 1,-1 0 0,0 0-1,0 0 1,0 0 0,0 0-1,0 0 1,0 1 0,0-1-1,-1 0 1,1 1 0,-1-1 0,1 1-1,-1 0 1,-2-2 0,2 2 12,-1 0 1,1 1 0,0-1-1,0 1 1,-1 0 0,1-1-1,0 1 1,-1 0 0,1 0-1,-1 1 1,1-1 0,0 0 0,0 1-1,-1 0 1,1-1 0,0 1-1,0 0 1,0 0 0,-1 0-1,1 0 1,0 1 0,1-1-1,-5 4 1,1 0-24,-1 0 1,1 0-1,0 1 0,1 0 1,-1 0-1,1 0 0,1 1 1,-1-1-1,1 1 0,0 0 0,0 0 1,1 0-1,-2 9 0,1-2 7,1 0 0,0 0-1,1 1 1,1-1 0,0 0-1,2 15 1,-2-26-19,0 0 1,1-1-1,-1 1 1,0-1-1,1 1 1,0 0-1,-1-1 1,1 1-1,0-1 0,1 0 1,-1 1-1,0-1 1,1 0-1,-1 0 1,1 1-1,-1-1 1,1 0-1,0-1 0,0 1 1,0 0-1,0 0 1,0-1-1,1 0 1,-1 1-1,0-1 1,1 0-1,-1 0 1,1 0-1,-1 0 0,1-1 1,-1 1-1,1-1 1,4 1-1,-2-1-54,1-1-1,0 1 1,-1-1-1,1 0 1,-1-1-1,0 0 1,1 0-1,-1 0 1,0 0-1,0-1 1,0 1-1,0-1 1,-1-1-1,8-6 1,5-6-1107,0-1 1,-2-1 0,15-21 0,-9 8-4457,20-42 1,-15 20-2340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4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52 278 12844,'0'0'12866,"-6"14"-11900,-5 15-418,2 1 1,2 0-1,0 0 0,2 1 1,2-1-1,-1 46 0,4-74-513,0 1 0,0-1 1,1 1-1,-1-1 0,0 1 0,1-1 0,0 1 0,0-1 0,0 0 0,0 0 1,0 1-1,0-1 0,0 0 0,1 0 0,-1 0 0,3 2 0,-3-3-31,0 0 1,0-1-1,0 1 0,0-1 0,1 1 0,-1-1 0,0 0 0,0 1 0,1-1 0,-1 0 1,0 0-1,0 0 0,1 0 0,-1 0 0,0 0 0,1 0 0,-1 0 0,0-1 0,0 1 0,1 0 1,-1-1-1,0 1 0,0-1 0,0 1 0,0-1 0,0 0 0,1 1 0,-1-1 0,0 0 0,-1 0 1,1 0-1,0 0 0,2-2 0,5-6 51,0 0 1,0-1 0,-1-1-1,0 1 1,-1-1-1,0 0 1,-1 0 0,0-1-1,5-19 1,0-5 89,-2 1 1,4-39 0,-1-71 220,-11 125-340,0 0 0,-2 1 0,0-1 1,-1 0-1,-7-23 0,-2 20-26,11 23 0,1 0 0,0 0 0,-1 0 0,1 1 0,0-1 0,-1 0 0,1 0 0,0 1 0,-1-1 0,1 0 0,0 1 0,0-1 0,-1 0 0,1 1 0,0-1 0,0 0 0,-1 1 0,1-1 0,0 0 0,0 1 0,0-1 0,0 1 0,0-1 0,0 0 0,0 1 0,-1-1 0,1 1 0,0-1 0,0 0 0,1 1 0,-1 0 0,-3 51 0,4-30 0,1-1 0,1 1 0,0-1 0,2 0 0,0 0 0,2-1 0,0 0 0,1 0 0,1 0 0,1-1 0,1 0 0,14 18 0,-23-34-137,0 0 0,1 0 0,-1 0 0,1 0 0,0-1 0,-1 1 0,1-1 0,0 1 0,1-1 0,-1 0 0,0 0 0,0-1 0,1 1 0,-1-1 0,1 1 0,0-1 0,-1 0 0,1-1 0,0 1 0,0 0 0,-1-1 0,1 0 1,0 0-1,0 0 0,0-1 0,-1 1 0,1-1 0,0 0 0,-1 0 0,1 0 0,0 0 0,3-3 0,-2 1-295,1-1-1,-1 0 1,-1 0 0,1 0 0,0-1 0,-1 0-1,0 1 1,0-2 0,0 1 0,-1 0 0,0-1-1,0 1 1,0-1 0,-1 0 0,0 0 0,0 0-1,0-1 1,1-7 0,1-26-7944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0:44.8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19955,'0'0'12812,"30"66"-12812,-17-34 0,1 0 0,0-1 0,-1-4 0,3 1 0,-6-6-3075,-1-1-4068,-3-6-6950</inkml:trace>
  <inkml:trace contextRef="#ctx0" brushRef="#br0" timeOffset="1">228 498 12268,'0'0'19987,"26"51"-19475,-19-50-512,0-1 0,1 0 0,1 0 0,-5-10-2274,-2 1-2851,-2-5-4004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1:08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6598,'0'0'9951,"-8"0"-8472,-36 0 1734,75 13-202,36 1-2337,0-3-1,1-3 0,104-2 0,204-27-536,-365 21-709,14-1 1136,-16-3-3805,-7-5-5143,-3-4-3157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1:10.1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71 4773,'0'0'17098,"14"-5"-11797,17-4-4377,292-6-332,-154 5-543,50 0-65,-219 10-33,-26-1 71,-116-7 13,-151-4 53,292 12-115,17 0-117,240 13 173,-74-4-213,-318-11 299,43-1 135,-139 13-1,226-9-270,-33 6-870,38-7 785,-1 0 1,1 1-1,0-1 1,-1 1-1,1-1 1,0 0-1,0 1 1,0 0 0,-1-1-1,1 1 1,0 0-1,0 0 1,0-1-1,0 1 1,0 0-1,0 0 1,0 0-1,1 0 1,-1 0-1,0 1 1,1-1 0,-1 0-1,0 2 1,7 2-5026,22-4-3004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1:16.9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1 234 12332,'10'-5'640,"22"-11"-246,1 2 0,1 2 1,37-10-1,120-21 231,-102 24-93,95-16 1322,1 7 0,305-5 0,1401 26 1317,-844 38-2457,-482-11-189,1388 52 1381,-361-11 453,-1479-59-2262,-22-1-44,-1 3 0,148 27 0,-224-28-47,0 1 0,-1 0 0,16 8 0,-1 7-1465,-26-17 1021,-1 0 0,1-1-1,-1 1 1,0 0 0,1 0 0,-1 0-1,0 0 1,0 0 0,0 1-1,0-1 1,0 3 0,0 2-6091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1:24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0 127 5701,'0'0'8761,"9"-8"-7005,-3 3-1517,1-1 0,0 1 0,0 0 1,0 1-1,0-1 0,1 1 0,0 1 0,-1 0 0,2 0 1,-1 0-1,0 1 0,0 0 0,1 1 0,10-1 0,105 2 721,137 17 0,2-1 526,-360-21-231,-144-26 0,28 2-460,208 29-792,-26-3 79,25 0-22,17 1-2,509-23 6,-560 28-79,0 1 0,1 3 1,-51 14-1,21-4 10,-122 35-513,97-25-3438,51-18-1847,15-7-4169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1:27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 29 7399,'-14'-3'3123,"0"1"0,-1 0 0,-21 0 0,36 2-3100,0 0 1,-1 0-1,1 0 1,0 0 0,0 0-1,-1 0 1,1 0-1,0 0 1,0 0-1,-1 0 1,1 0-1,0 0 1,0 0 0,-1 0-1,1 1 1,0-1-1,0 0 1,-1 0-1,1 0 1,0 0-1,0 1 1,0-1 0,-1 0-1,1 0 1,0 0-1,0 1 1,0-1-1,0 0 1,0 0-1,0 1 1,-1-1 0,1 0-1,0 0 1,0 1-1,0-1 1,0 0-1,0 1 1,0-1-1,0 0 1,0 0 0,0 1-1,0-1 1,0 0-1,0 0 1,0 1-1,0-1 1,0 0-1,1 0 1,-1 1 0,0-1-1,0 0 1,0 0-1,0 1 1,0-1-1,1 0 1,-1 0-1,0 0 1,0 1 0,0-1-1,1 0 1,-1 0-1,0 0 1,0 0-1,0 1 1,1-1-1,-1 0 1,0 0-1,1 0 1,18 15 102,14-7 37,1-1 1,0-1-1,0-2 0,0-2 1,1-1-1,36-4 0,-5 2-110,-16 2 2,-15 0 120,1-1 1,50-8-1,-161-1 1347,-530 5-743,576 7-616,69-3-85,401-45 100,-370 35-170,-316 52-126,-79 11-1445,249-48-2761,14-4-3646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09.9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61 8296,'0'0'10132,"2"-9"-8263,-1 0-1169,2-15 24,7 6 2667,-11 23 97,2 11-2531,0 1-662,-14 99 993,-18 241-179,6-41-874,12-193-141,5 1 1,8 127-1,16-129-94,-9-79 0,4 79 0,-4-131-2659,-4-6-4611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6.3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0 527 13965,'0'0'8905,"10"2"-6845,-5-1-1883,-1-1 0,1 1 0,-1-1 0,0 0 0,1 0-1,-1 0 1,1 0 0,-1-1 0,0 0 0,1 0 0,-1 0 0,0-1-1,0 1 1,0-1 0,0 0 0,0 0 0,0 0 0,0-1 0,-1 1 0,1-1-1,-1 0 1,6-6 0,116-113 557,188-236 0,-312 356-724,0 1 0,0 0 0,0-1 0,0 1 0,0 0 0,1 0 0,-1 0 0,0 0 0,1 0 0,-1 0 0,1 0 0,-1 1 0,3-2 0,-4 2-11,1 0 1,0 0-1,-1 0 1,1 0 0,-1 0-1,1 0 1,-1 0 0,1 0-1,0 1 1,-1-1 0,1 0-1,-1 0 1,1 0-1,-1 1 1,1-1 0,-1 0-1,1 1 1,-1-1 0,1 0-1,-1 1 1,0-1 0,1 1-1,-1-1 1,1 1-1,-1 0 1,3 4-17,0 0 0,-1 1-1,0-1 1,0 1 0,2 11 0,0 1 76,18 60 169,-11-31 180,26 62 0,-32-97-646,1 1 0,0-1 0,1 0 0,0 0 0,1-1 0,1 0 1,-1-1-1,2 1 0,15 12 0,2-6-4396,-6-12-3101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8.8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 16912,'-2'28'3499,"-9"56"0,-1-5-1064,6 290 3987,-1-606-6422,8 205 0,2 1 0,2 0 0,0 0 0,2 0 0,16-45 0,-21 72 0,-1 0 0,1 0 0,-1 0 0,1 0 0,0 0 0,1 1 0,-1-1 0,1 1 0,-1-1 0,1 1 0,0 0 0,0 0 0,1 0 0,-1 1 0,0-1 0,1 1 0,0 0 0,0 0 0,-1 0 0,1 0 0,0 1 0,0-1 0,1 1 0,-1 0 0,0 0 0,0 1 0,0-1 0,1 1 0,-1 0 0,0 0 0,1 1 0,-1-1 0,0 1 0,0 0 0,0 0 0,1 0 0,-1 0 0,0 1 0,-1 0 0,1 0 0,0 0 0,0 0 0,5 5 0,-7-6 0,1 1 0,0 0 0,-1 0 0,1 0 0,-1 0 0,0 1 0,0-1 0,0 1 0,0-1 0,0 1 0,0 0 0,-1-1 0,1 1 0,-1 0 0,0 0 0,0 0 0,0 0 0,0 0 0,0 0 0,-1 1 0,0-1 0,1 0 0,-1 0 0,-1 6 0,0-5 0,-1-1 0,0 1 0,0-1 0,0 0 0,0 1 0,0-1 0,-1 0 0,1-1 0,-1 1 0,0 0 0,0-1 0,0 1 0,0-1 0,0 0 0,0 0 0,-1 0 0,1-1 0,-1 1 0,0-1 0,-4 2 0,-7 2 0,-1-1 0,0 0 0,1 0 0,-1-2 0,0 0 0,0-1 0,-1-1 0,-29-2 0,45 2-82,1-1 0,-1 1 0,1 0 0,-1-1 0,0 1 0,1 0 0,0-1 0,-1 1 1,1 0-1,-1-1 0,1 1 0,-1-1 0,1 1 0,0-1 0,-1 1 0,1-1 0,0 1 0,-1-1 0,1 1 0,0-1 0,0 1 0,0-1 0,-1 0 0,1 1 1,0-1-1,0 1 0,0-1 0,0 1 0,0-1 0,0 0 0,0 1 0,0-1 0,1 1 0,-1-1 0,0 0 0,0 1 0,0-1 0,1 1 0,-1-1 0,0 1 1,0-1-1,1 0 0,13-17-8182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5.2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15246,'0'0'4020,"10"5"-2360,9 2-1248,0-1-1,0-1 0,0-1 0,0 0 0,1-2 0,-1 0 0,25-1 0,902-31 1870,-395 6-1583,225 18-107,-87 2 296,-439-9 223,55-1-565,-300 15-3042,-8 0-1543,-8 0-2753,0-3-3221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5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19699,'0'0'4297,"12"5"-3117,139 50 2088,232 56-2468,-381-111-764,0 0 1,0 1 0,0-1 0,0 0 0,0 1-1,0 0 1,0-1 0,0 1 0,0 0 0,0 0 0,0 0-1,-1 0 1,1 1 0,0-1 0,-1 0 0,1 1-1,-1-1 1,1 1 0,-1-1 0,0 1 0,0 0-1,1-1 1,0 4 0,-3-3 43,1 0-1,0 0 1,-1 0 0,0 1 0,0-1-1,1 0 1,-1 0 0,-1 0-1,1 0 1,0 0 0,0-1 0,-1 1-1,1 0 1,-1 0 0,1-1 0,-1 1-1,0-1 1,1 1 0,-1-1-1,0 0 1,-3 1 0,-169 106 1577,98-66-4340,9-6-5382,44-23-6173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9.6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12107,'0'0'14670,"10"14"-13501,53 76-140,-21-28-1306,2-1 0,96 101 0,-139-162 119,-1 0-1,0 0 1,0 0 0,0 0 0,1 0 0,-1 0-1,0 1 1,0-1 0,0 0 0,0 0-1,1 0 1,-1 0 0,0 1 0,0-1-1,0 0 1,0 0 0,0 0 0,0 1 0,0-1-1,1 0 1,-1 0 0,0 1 0,0-1-1,0 0 1,0 0 0,0 0 0,0 1-1,0-1 1,0 0 0,0 0 0,0 1-1,0-1 1,0 0 0,0 0 0,-1 0 0,1 1-1,0-1 1,0 0 0,0 0 0,0 0-1,0 1 1,0-1 0,-1 0 0,1 0-1,0 0 1,0 0 0,0 1 0,0-1 0,-1 0-1,1 0 1,0 0 0,0 0 0,0 0-1,-1 0 1,1 1 0,0-1 0,0 0-1,0 0 1,-1 0 0,1 0 0,0 0-1,-1 0 1,-26 2-4678,-36-8-1558,20-4 1339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19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56 284 4965,'0'0'9353,"-50"-27"-5638,45 21-544,5-1-64,0 1-801,21-6-800,12-4-161,15-9 0,8-3-352,8-3-544,0-1-353,-2 1-353,-6 0-2433,-14 0-4997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2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1228 10410,'0'0'11355,"5"-1"-10640,30-12-43,0-3 1,-2 0-1,0-2 0,53-39 1,-30 21-453,447-301 261,-61 40-54,257-133 293,-690 423 923,-19 9-1235,-19 8-628,27-9 112,-19 10-2219,5-10-4051,7-4-2479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2.9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1 14318,'0'0'7516,"-10"11"-6886,-258 297 822,298-358-12209,-7 14 1986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3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234 0 11723,'0'0'6855,"-37"62"-6119,25-32-159,3 5-321,4-3-160,5 0-64,0-2-64,0-6-128,8-3-417,-4-3 225,-2-5 96,-2-3-673,-2-5-1858,-13-5-2049</inkml:trace>
  <inkml:trace contextRef="#ctx0" brushRef="#br0" timeOffset="1">0 176 12940,'0'0'8264,"58"1"-7783,-11 4-225,3-1-224,1-4-1313,-6 0-3172,-5-6-7142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3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241 5 15727,'0'0'9924,"-12"-1"-9844,8 0-80,-2 0 3,1 0 1,-1 1-1,1 0 0,-1-1 0,0 2 0,1-1 1,-1 1-1,0 0 0,1 0 0,0 0 0,-1 1 0,1-1 1,0 2-1,-9 3 0,-24 15 21,28-17 48,0 0-1,0 2 1,1-1-1,0 1 1,0 0-1,0 1 0,1 0 1,-13 14-1,21-21-70,0 1 0,0-1 0,0 1 0,0-1-1,0 0 1,0 1 0,0-1 0,0 1 0,0-1-1,0 0 1,0 1 0,0-1 0,0 1 0,0-1-1,0 1 1,0-1 0,0 0 0,0 1 0,0-1-1,1 1 1,-1-1 0,0 0 0,0 1 0,1-1-1,-1 0 1,0 1 0,0-1 0,1 0 0,-1 1-1,0-1 1,1 0 0,-1 0 0,0 1 0,1-1-1,-1 0 1,1 0 0,-1 0 0,0 0 0,1 1-1,-1-1 1,1 0 0,-1 0 0,0 0 0,1 0-1,-1 0 1,1 0 0,-1 0 0,1 0 0,-1 0-1,0 0 1,1 0 0,-1-1 0,1 1 0,34 1 87,-28-1-49,39-1 89,-18 0-195,0 1-1,0 1 1,0 1-1,0 1 0,39 11 1,-65-14 57,0 0 1,-1 1-1,1-1 1,0 1 0,-1 0-1,1-1 1,-1 1 0,1 0-1,-1 0 1,1 0-1,-1 0 1,0 0 0,1 0-1,-1 0 1,0 0-1,0 1 1,0-1 0,0 1-1,0-1 1,0 0 0,0 1-1,0 0 1,-1-1-1,2 4 1,-2-3 68,0 1-1,-1-1 1,1 0-1,0 1 1,-1-1-1,0 0 1,0 0 0,1 1-1,-1-1 1,0 0-1,-1 0 1,1 0 0,0 0-1,-1 0 1,-2 2-1,-6 7 578,0-1 0,-1-1-1,0 0 1,-22 13 0,12-11 229,1 0 1,-40 13 0,45-19-1108,1-1-1,-1-1 1,0 0-1,1-1 1,-21 0-1,48-3-5005,7-7-2962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7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67 14734,'0'0'2947,"-8"-6"-972,-24-17-299,31 23-1599,0-1-1,1 1 0,-1 0 1,0-1-1,0 1 0,1-1 1,-1 1-1,0-1 1,1 0-1,-1 1 0,1-1 1,-1 0-1,1 1 1,-1-1-1,1 0 0,-1 0 1,1 1-1,0-1 0,-1 0 1,1 0-1,0 0 1,0 0-1,0 1 0,0-1 1,-1 0-1,1 0 0,0 0 1,1 0-1,-1 0 1,0 1-1,0-1 0,0 0 1,0 0-1,1 0 0,-1 0 1,0 1-1,1-1 1,-1 0-1,0 0 0,1 1 1,-1-1-1,1 0 1,0 1-1,-1-1 0,1 0 1,-1 1-1,1-1 0,0 1 1,-1-1-1,1 1 1,0-1-1,0 1 0,0 0 1,-1-1-1,1 1 0,0 0 1,0 0-1,0-1 1,0 1-1,-1 0 0,1 0 1,0 0-1,0 0 1,2 0-1,6 4 23,1 0 0,0 1-1,-1 0 1,0 0 0,0 1 0,0 0 0,-1 1-1,15 14 1,6 4 192,63 42 201,4-5 1,2-3-1,190 81 1,-184-89-134,-2 5 0,147 106 1,37 8 605,-158-99-361,-29-23-332,-73-37-192,-1 0 0,-1 2 1,0 0-1,28 22 0,-51-34-109,0 0 0,0-1 0,-1 1 0,1 0 0,0 0 1,0 0-1,-1 0 0,1 0 0,0 0 0,-1 0 0,1 0 0,-1 0 0,1 0 0,-1 0 0,0 0 0,0 0 0,1 1 0,-1-1 1,0 0-1,0 2 0,0-2-70,0-1 0,0 1 0,-1 0 1,1-1-1,0 1 0,-1-1 0,1 1 0,0-1 1,-1 1-1,1-1 0,0 1 0,-1-1 0,1 0 1,-1 1-1,1-1 0,-1 0 0,1 1 0,-1-1 1,1 0-1,-1 1 0,1-1 0,-1 0 0,1 0 1,-1 0-1,0 1 0,1-1 0,-1 0 0,1 0 1,-1 0-1,1 0 0,-1 0 0,0 0 0,1 0 1,-1 0-1,1 0 0,-1-1 0,-1 1 1,-18-6-8129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8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1 14958,'0'0'12903,"-5"8"-12332,-170 315 1825,164-299-2229,5-14-154,4-6-44,-1 1 0,1 0 0,0 0 0,0 0-1,0 0 1,0 0 0,1 0 0,-1 5 0,17-18-3962,-6-5 1765,0 0 1,-1 0 0,8-15-1,-15 25 1646,24-45-10223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8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0 16912,'0'0'2819,"-19"60"-1378,19-25-96,0-3 129,1 7-1,16-3-352,4 0-608,5-5-257,0-6-128,-1-4-96,-1-7-32,-3-4-288,-9-2-897,-7 2-1282,-5-4-1280,0 0-1923,-17-2-3522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8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1 303 15054,'0'0'13229,"48"-48"-13069,-10 39-128,7 3-448,-3 1-1955,-3 1-1761,-4 0-2434</inkml:trace>
  <inkml:trace contextRef="#ctx0" brushRef="#br0" timeOffset="1">554 1 17649,'0'0'5637,"-8"50"-4420,7-21-576,1 4-417,0 1-160,3-3-128,5 1-993,0-3-641,0-4 161,-8-4-801,0-6 320,0-8-1602,-14-7-4611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29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15567,'0'0'9006,"14"-9"-8376,-9 6-569,4-3 51,0 1 0,1 0 1,0 0-1,0 1 1,0 0-1,1 1 0,-1 0 1,1 0-1,21-1 1,5 2 142,-2 0-70,-1 1 0,38 4 1,-64-3-176,0 1 0,0 1 0,-1-1 0,1 1 0,0 1 0,0-1 0,-1 1 0,0 1 0,1-1 0,-1 1 0,0 1 0,-1-1 0,1 1 0,7 8 0,-10-9 99,-1 1 1,0 0 0,0 0 0,-1 0 0,0 0 0,0 0 0,0 0 0,0 1 0,-1-1 0,0 0 0,0 1 0,0 0-1,-1-1 1,1 1 0,-1-1 0,-1 1 0,1-1 0,-1 1 0,0 0 0,-3 6 0,1 1 258,-1-1 0,0 1 0,-2-1 0,1 0 0,-1 0 0,-1-1 0,-11 16 1,9-16-361,1-2 1,-2 1 0,1-1-1,-1-1 1,0 0 0,-1 0-1,0-1 1,0 0 0,-1-1 0,1 0-1,-1-1 1,-1 0 0,1-1-1,-1-1 1,1 0 0,-1 0 0,0-1-1,-15 0 1,27-2-76,-1 0-1,1 0 1,0 0 0,0 0 0,0-1-1,-1 1 1,1 0 0,0-1 0,0 1-1,0-1 1,0 1 0,0-1 0,0 1-1,0-1 1,0 0 0,0 0-1,0 1 1,0-1 0,0 0 0,0 0-1,1 0 1,-1 0 0,0 0 0,1 0-1,-1 0 1,1 0 0,-1 0 0,1 0-1,-1 0 1,0-3 0,1-39-7047,0 35 5049,4-26-13833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3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183 129 11883,'0'0'4837,"4"-8"-3668,45-70 2135,-48 77-3126,-1 1 0,1-1-1,0 0 1,-1 0 0,1 0-1,-1 0 1,0 0 0,1 0-1,-1 0 1,0 0 0,1 0-1,-1 0 1,0 0-1,0 0 1,0 0 0,0 0-1,0 0 1,0 0 0,0 0-1,0 0 1,0 0 0,-1 0-1,1 0 1,0 0 0,-1 0-1,0-2 1,0 2-64,0 0 1,-1 0-1,1 0 1,-1-1-1,1 2 1,-1-1-1,1 0 1,-1 0-1,0 0 0,0 1 1,1-1-1,-1 1 1,0-1-1,-2 1 1,-13-2-194,1 1 1,-33 3-1,28-1 506,-89 2-293,117-3-8670,-6 0 7361,8 0-4686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3.9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331 5 8872,'0'0'14099,"-3"-2"-13181,0 2-838,1-1-1,0 0 0,-1 1 1,1 0-1,-1-1 0,1 1 1,0 0-1,-1 0 0,1 0 0,-1 1 1,1-1-1,0 0 0,-1 1 1,1 0-1,0 0 0,-1-1 1,1 1-1,0 1 0,-4 1 1,-53 33 379,30-17-273,-23 9-68,27-16-33,0 2 0,0 1 1,-34 27-1,59-41-83,0-1 0,0 0-1,0 0 1,0 0 0,-1 0 0,1 0 0,0 0 0,0 0 0,0 1 0,0-1-1,0 0 1,-1 0 0,1 0 0,0 0 0,0 1 0,0-1 0,0 0-1,0 0 1,0 0 0,0 0 0,0 1 0,0-1 0,0 0 0,0 0 0,0 0-1,0 1 1,0-1 0,0 0 0,0 0 0,0 0 0,0 1 0,0-1-1,0 0 1,0 0 0,0 0 0,0 0 0,0 1 0,0-1 0,0 0 0,1 0-1,-1 0 1,0 0 0,0 1 0,0-1 0,0 0 0,0 0 0,0 0 0,1 0-1,-1 0 1,0 0 0,0 1 0,17 3 126,30-1 107,-39-3-199,25 1-206,-1 2 0,1 1 0,60 15 0,-81-16-243,0 2 1,-1 0-1,0 0 1,0 1-1,15 11 1,-17-11-540,-1 1 1,-1 0-1,0 0 1,0 1-1,0 0 1,-1 0-1,8 14 1,-5-7-5717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6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7944,'0'0'14285,"-6"44"-8915,22 148-1521,-4-19-3310,3 108 241,-15-220-780,10 380 0,3-179 0,-11 140 0,-11-510 0,0 30 0,-11-144 0,-5-162 0,15 80-54,2-123-52,17 339 145,1-28 39,-10 115-158,-4 27-251,-10 79 460,5 0 0,7 197-1,5-140-60,-6 14-68,7 201 0,35-141 41,-18-116-877,-21-143-2896,0-4-3656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7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11 853 12300,'-1'0'293,"1"0"1,0 0 0,-1 1 0,1-1-1,0 0 1,-1-1 0,1 1 0,-1 0-1,1 0 1,0 0 0,-1 0 0,1 0-1,0 0 1,-1 0 0,1 0 0,0-1-1,-1 1 1,1 0 0,0 0 0,0 0-1,-1-1 1,1 1 0,0 0 0,-1 0-1,1-1 1,0 1 0,0 0 0,0-1-1,-1 1 1,1 0 0,0-1 0,0 1-1,0-1 1,3-13 2911,17-15-2181,304-303 3307,26 24-4761,-240 212 511,-84 72-83,-19 16 7,1 1 0,0 0-1,0 0 1,13-8 0,-17 17-1236,-9 9 219,-8 11-1449,-9-3-2530,-7 2-3791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7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0 16464,'0'0'13575,"-3"11"-13110,-91 207 876,54-132-1065,36-79-252,2-3-19,0 1 0,0-1 0,0 1 1,0-1-1,1 1 0,-1 0 0,1-1 0,0 1 0,1 0 0,-1 0 0,1 8 0,1-12-6,0 0-1,0-1 1,-1 1-1,1 0 1,0-1-1,0 1 0,0-1 1,0 1-1,0-1 1,0 0-1,0 1 1,0-1-1,0 0 0,0 0 1,0 0-1,0 0 1,0 0-1,0 0 0,0 0 1,0 0-1,1 0 1,0 0-1,27-4 124,68-20 120,-67 15-353,0 2 0,1 0-1,43-2 1,-47 8-751,34-2-3189,-20-5-2540,-3-6-5026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8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356 1 19058,'0'0'5520,"-4"8"-3620,-52 85 345,-105 135 0,27-41-3574,138-194-3732,1-3 2631,2-5 39,14-20-4458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8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20499,'0'0'9124,"0"9"-8473,0-3-534,-1 18 99,1 1-1,2-1 0,0 0 1,2 1-1,11 41 0,-8-49-905,15 43 995,-18-40-3150,-3 1-3422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9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77 20339,'0'0'7976,"63"-24"-7207,-25 13-545,7 0-224,-5-1-1602,-4 3-3010,-10 0-4325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9.4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250 78 16528,'0'0'5071,"0"-9"-1516,2-30-613,-2 37-2839,0 1 0,0 0 0,0-1 0,-1 1 0,1 0 0,-1 0 0,1-1 0,-1 1 0,1 0 0,-1 0 0,1 0 0,-1-1 0,0 1 0,0 0 0,0 0 0,0 0 0,0 0 0,0 0 0,0 1 0,0-1 0,0 0 0,0 0 0,0 1 0,0-1 0,0 1 0,-1-1 1,1 1-1,0-1 0,-1 1 0,1 0 0,0-1 0,-1 1 0,1 0 0,0 0 0,-1 0 0,1 0 0,0 0 0,-1 1 0,1-1 0,0 0 0,-2 1 0,-5 0-108,1 1 0,-1-1 0,1 1 0,0 1 0,-11 4 0,3 1 14,1 1 0,-1 1-1,1 1 1,-20 19-1,27-23 5,1-1 0,-1 1-1,2 0 1,-1 1-1,1-1 1,0 1-1,0 0 1,1 1 0,0-1-1,-4 14 1,8-20-14,0-1 0,0 1 0,0-1 0,0 1 0,0-1 0,1 1 0,-1-1 0,0 1 0,1-1 0,-1 1 0,1-1 0,0 1 0,-1-1 0,1 0 0,0 1 0,0-1 0,0 0 0,0 0 0,0 0 0,0 0 0,0 0 0,0 0 0,0 0 0,1 0 0,-1 0 0,0 0 0,1 0 0,-1-1 0,0 1 0,1-1 0,-1 1 0,1-1 0,-1 1 0,1-1 0,-1 0 0,3 0 0,65 8 8,-56-7-41,0 0-34,1 0 1,0 1-1,-1 1 1,1 0-1,18 8 0,-30-11 80,0 1-1,0-1 0,0 1 0,-1 0 0,1 0 1,0 0-1,0 0 0,-1 0 0,1 0 1,-1 0-1,1 1 0,-1-1 0,0 1 0,1-1 1,-1 1-1,0-1 0,0 1 0,0 0 0,0-1 1,0 1-1,0 0 0,-1 0 0,1 0 0,-1-1 1,1 1-1,-1 0 0,0 0 0,0 0 0,1 0 1,-1 0-1,0 0 0,-1 0 0,1 0 0,0 0 1,-1 0-1,1 0 0,-1-1 0,1 1 0,-1 0 1,0 0-1,0 0 0,0-1 0,0 1 0,0 0 1,0-1-1,0 1 0,-1-1 0,1 0 0,-2 2 1,-8 9-6,-1-1 1,0 0 0,-1-1 0,0-1-1,0 0 1,-1-1 0,0 0 0,0-1-1,-1 0 1,0-1 0,0-1 0,0-1-1,-1 0 1,-26 3 0,42-7-22,0 0-1,0 0 1,0 0-1,0 0 1,0 0-1,1 0 1,-1-1-1,0 1 1,0 0-1,0 0 1,0 0 0,0 0-1,0 0 1,0 0-1,0 0 1,0 0-1,0-1 1,0 1-1,0 0 1,0 0-1,0 0 1,0 0 0,0 0-1,1 0 1,-1-1-1,0 1 1,0 0-1,-1 0 1,1 0-1,0 0 1,0 0 0,0 0-1,0 0 1,0-1-1,0 1 1,0 0-1,0 0 1,0 0-1,0 0 1,0 0-1,0 0 1,0 0 0,0-1-1,0 1 1,0 0-1,-1 0 1,1 0-1,0 0 1,0 0-1,0 0 1,0 0-1,0 0 1,0 0 0,0 0-1,-1 0 1,1 0-1,0 0 1,0 0-1,0 0 1,0 0-1,0 0 1,0 0-1,-1 0 1,1 0 0,0 0-1,0 0 1,14-13-2816,20-10-6569,-8 7-3663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39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8904,'0'0'22619,"-3"10"-21562,-23 51-845,18-45-215,0 0 0,1 0 0,0 1 0,1-1 0,1 1-1,1 1 1,-3 29 0,7-46-19,1 0 0,0 1 1,0-1-1,0 0 0,0 0 0,0 0 1,0 0-1,0 0 0,0 0 0,0 0 1,1-1-1,-1 1 0,0 0 0,0-1 1,1 1-1,-1 0 0,1-1 0,-1 0 1,0 1-1,1-1 0,-1 0 0,1 0 1,-1 0-1,1 0 0,-1 0 0,1 0 1,-1 0-1,1 0 0,1-1 0,50-6-3057,-23-5-3551,-2-3-3187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40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1089,'0'0'22112,"-9"1"-18536,3 0-3154,0 0 0,0 1 0,1-1-1,-1 1 1,0 0 0,0 0-1,1 1 1,-6 3 0,9-5-346,0 1-1,0-1 1,0 1 0,1 0-1,-1-1 1,0 1 0,1 0-1,-1 0 1,1 0-1,0 0 1,0 0 0,0 1-1,0-1 1,0 0 0,0 0-1,0 1 1,1-1 0,-1 0-1,1 1 1,0-1 0,0 1-1,0-1 1,0 1 0,0-1-1,0 0 1,0 1 0,1-1-1,0 3 1,0-4-76,0 0 0,0 0 0,-1 0 0,1 0 0,0 0 0,0 0 0,0 0 0,0-1 0,0 1 0,0 0 0,0-1 0,1 1 0,-1 0 0,0-1 0,0 0 0,0 1 0,1-1 0,-1 0 0,0 1 0,0-1 0,1 0 0,-1 0 0,0 0 0,0 0 0,1 0 0,-1-1 0,0 1 0,0 0 0,2-1 0,2 0 0,-1 1 0,1-1 0,0 0 0,-1-1 0,1 1 0,-1-1 0,5-2 0,-3-1 0,1 0 0,0 0 0,-1-1 0,0 0 0,0 0 0,6-9 0,19 25 0,37-11 0,-25-2 0,-42 3 0,0 1 0,-1-1 0,1 0 0,0 1 0,-1-1 0,1 0 0,0 1 0,-1-1 0,1 0 0,-1 1 0,1-1 0,-1 1 0,1-1 0,-1 1 0,1-1 0,-1 1 0,0 0 0,1-1 0,-1 1 0,0 0 0,1-1 0,-1 1 0,0 0 0,0-1 0,0 1 0,0 0 0,1 0 0,-1 0 0,0 0 0,0 0 0,1 0 0,-1 0 0,1 0 0,-1 0 0,0 0 0,1 0 0,0-1 0,-1 1 0,1 0 0,-1 0 0,1-1 0,0 1 0,0 0 0,-1-1 0,1 1 0,0 0 0,0-1 0,0 1 0,0-1 0,0 0 0,0 1 0,0-1 0,-1 0 0,1 1 0,2-1 0,1 0-15,20-1-1491,0-9-4180,1-6-6453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40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1 12748,'0'0'18236,"-10"1"-18199,-38 9 2,46-9-45,-1-1-1,1 1 1,0 0-1,0 0 0,0 0 1,0 0-1,0 0 1,0 0-1,1 1 1,-1-1-1,0 0 0,1 1 1,-1 0-1,1-1 1,-1 1-1,1 0 0,0 0 1,0-1-1,-1 1 1,1 0-1,1 0 0,-1 1 1,0-1-1,0 0 1,1 0-1,-1 3 1,36-5-91,-5-8 123,-23 6-95,-1 0-1,1 1 0,-1-1 0,1 1 0,-1 0 0,1 1 0,-1 0 1,1 0-1,8 1 0,-13 0 51,0 0 0,0 1-1,-1-1 1,1 0 0,0 1 0,0 0 0,-1-1 0,1 1 0,-1 0 0,1 0 0,-1 0-1,0 0 1,0 0 0,0 0 0,0 0 0,0 0 0,0 0 0,0 0 0,-1 1 0,1-1-1,-1 0 1,0 0 0,1 4 0,3 58 181,-4-59-116,1 16 104,0 1 60,-2-1 1,-3 34-1,3-50-87,0-1 0,0 1 1,0 0-1,0 0 0,-1 0 1,0-1-1,0 1 0,0-1 1,-1 1-1,0-1 0,1 0 1,-1 0-1,-1 0 0,1 0 1,0-1-1,-7 6 0,8-8-122,1 0 0,-1 0 0,0 0-1,0 0 1,0 0 0,0 0 0,0 0-1,0 0 1,0-1 0,0 1 0,0-1-1,0 0 1,0 1 0,0-1 0,0 0-1,-1 0 1,1 0 0,0-1 0,0 1-1,0 0 1,0-1 0,0 1 0,0-1 0,0 0-1,0 0 1,0 0 0,0 0 0,0 0-1,1 0 1,-1 0 0,0-1 0,1 1-1,-1-1 1,1 1 0,-1-1 0,1 1-1,0-1 1,-1 0 0,1 0 0,0 0-1,0 0 1,1 1 0,-2-4 0,-2-3-2,1-1 0,0 1 1,0-1-1,1 0 0,0 1 1,0-1-1,1 0 0,0 0 1,1-10-1,0 17 7,1-1-1,0 1 1,-1-1 0,1 0-1,1 1 1,-1 0 0,0-1-1,0 1 1,1 0 0,-1-1 0,1 1-1,0 0 1,0 0 0,0 0-1,0 1 1,0-1 0,0 0-1,0 1 1,5-3 0,54-23-216,-38 18-190,23-13-2850,-1-2-3393,3-5-5165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43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13901,'5'10'9668,"7"52"-7917,-6 188 3523,-8-362-3101,2 112-2173,0-1 0,0 1 0,1-1 0,-1 1 0,0 0 0,1-1 0,-1 1 0,1-1 0,-1 1 0,0 0 0,1-1 0,-1 1 0,1 0 0,-1-1 0,1 1 0,-1 0 0,1 0 0,0 0 0,-1-1 0,1 1 0,-1 0 0,1 0 0,-1 0 0,1 0 0,-1 0 0,1 0 0,0 0 0,-1 0 0,1 0 0,-1 0 0,1 0 0,0 1 0,23 2 0,-21-2 0,24 3 0,48 2 0,-69-5 0,1-1 0,0 0 0,-1-1 0,1 0 0,0 0 0,-1 0 0,1-1 0,-1 0 0,0 0 0,1-1 0,-1 0 0,0 0 0,7-5 0,-12 8 0,0-1 0,0 1 0,0-1 0,0 0 0,-1 1 0,1-1 0,0 0 0,0 0 0,0 1 0,-1-1 0,1 0 0,0 0 0,-1 0 0,1 0 0,-1 0 0,1 0 0,-1 0 0,0 0 0,1 0 0,-1 0 0,0 0 0,0-1 0,1 1 0,-1 0 0,0 0 0,0 0 0,0 0 0,-1 0 0,1 0 0,0-1 0,0 1 0,-1 0 0,1 0 0,0 0 0,-1 0 0,1 0 0,-1 0 0,1 0 0,-1 0 0,0 0 0,1 0 0,-1 1 0,0-1 0,0 0 0,0 0 0,1 1 0,-3-2 0,2 1 0,0 1 0,-1-1 0,1 0 0,-1 1 0,0-1 0,1 1 0,-1-1 0,1 1 0,-1 0 0,0 0 0,1 0 0,-1 0 0,0 0 0,1 0 0,-1 0 0,0 0 0,1 1 0,-1-1 0,1 1 0,-1-1 0,0 1 0,1 0 0,0-1 0,-1 1 0,1 0 0,-1 0 0,1 0 0,0 0 0,0 0 0,-1 0 0,1 1 0,0-1 0,-1 1 0,1 0 0,-1 0 0,1 0 0,-1 0 0,1 0 0,0 0 0,-1 0 0,1 0 0,0 0 0,1 0 0,-1 1 0,0-1 0,1 0 0,-1 0 0,1 1 0,0-1 0,-1 1 0,1-1 0,0 0 0,1 1 0,-1-1 0,0 0 0,1 1 0,-1-1 0,2 3 0,0-3 0,-1 0 0,1 0 0,0 0 0,0 0 0,0-1 0,0 1 0,0-1 0,0 0 0,1 1 0,-1-1 0,0 0 0,1 0 0,-1 0 0,1-1 0,-1 1 0,1-1 0,-1 1 0,1-1 0,-1 0 0,1 0 0,4 0 0,11-1 0,0-1 0,0-1 0,0-1 0,0 0 0,30-12 0,14-4 0,-60 20 0,-1-1 0,1 0 0,-1 1 0,1-1 0,0 1 0,-1 0 0,1 0 0,-1-1 0,1 1 0,0 0 0,-1 0 0,1 1 0,0-1 0,-1 0 0,1 0 0,-1 1 0,1-1 0,0 1 0,-1-1 0,1 1 0,-1 0 0,2 1 0,-1 0 0,-1 0 0,0 0 0,0 0 0,0 0 0,-1 0 0,1 0 0,0 0 0,-1 0 0,0 1 0,1-1 0,-1 4 0,9 30 0,-9-35 0,1-1 0,0 1 0,-1-1 0,1 1 0,0 0 0,0-1 0,-1 1 0,1-1 0,0 1 0,0-1 0,0 0 0,0 1 0,0-1 0,0 0 0,0 0 0,0 0 0,0 0 0,-1 0 0,1 0 0,0 0 0,0 0 0,0 0 0,0 0 0,0 0 0,0 0 0,0-1 0,0 1 0,0 0 0,0-1 0,-1 1 0,1-1 0,0 1 0,1-1 0,34-20 0,-30 17 0,10-6 0,51-29 0,-62 37 0,0 0 0,0 0 0,1 0 0,-1 0 0,1 1 0,-1 0 0,1 0 0,0 0 0,-1 1 0,12 1 0,-15-1 0,-1 1 0,0-1 0,0 1 0,0-1 0,0 1 0,0 0 0,1 0 0,-1-1 0,0 1 0,-1 0 0,1 0 0,0 0 0,0 0 0,0 0 0,0 0 0,-1 1 0,1-1 0,-1 0 0,1 0 0,-1 0 0,1 1 0,-1-1 0,1 3 0,-1-3 0,0 0 0,0 0 0,0 0 0,1 0 0,-1 0 0,0 0 0,0 0 0,1 0 0,-1 0 0,1 0 0,-1 0 0,1 0 0,-1 0 0,1-1 0,0 1 0,-1 0 0,1 0 0,0 0 0,0-1 0,0 1 0,0 0 0,-1-1 0,1 1 0,0-1 0,0 1 0,0-1 0,0 0 0,0 1 0,0-1 0,0 0 0,0 0 0,0 1 0,0-1 0,0 0 0,1 0 0,-1 0 0,0 0 0,0-1 0,0 1 0,0 0 0,0 0 0,0 0 0,0-1 0,0 1 0,0-1 0,0 1 0,0-1 0,0 1 0,1-2 0,29-19 0,-28 18 0,0 0 0,0 1 0,1-1 0,-1 1 0,1 0 0,-1 0 0,1 0 0,0 0 0,0 0 0,0 1 0,0 0 0,0 0 0,0 0 0,0 0 0,0 0 0,8 1 0,-12 0 0,1 1 1,0-1-1,-1 1 1,1 0-1,-1-1 0,1 1 1,0-1-1,-1 1 1,0 0-1,1-1 0,-1 1 1,1 0-1,-1 0 1,0-1-1,0 1 0,1 0 1,-1 0-1,0 0 1,0-1-1,0 1 0,0 0 1,0 0-1,0 0 1,0-1-1,0 1 0,0 0 1,0 0-1,-1 1 1,1-1-3,0 0 0,-1 0 0,1 0 0,0 0 1,0 1-1,0-1 0,0 0 0,0 0 0,0 0 1,0 0-1,0 0 0,1 1 0,-1-1 0,0 0 0,1 0 1,-1 0-1,1 0 0,-1 0 0,1 0 0,0 0 1,-1 0-1,1 0 0,0 0 0,-1-1 0,1 1 1,0 0-1,0 0 0,0-1 0,0 1 0,0 0 1,0-1-1,1 1 0,16-1-1422,-1-7-3942,5-12-5477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49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0 6726,'0'0'1527,"-6"9"-432,-38 60 1627,47-82-3087,-10-13 5555,7 26-4974,0-1 0,0 1 0,-1-1-1,1 1 1,0-1 0,0 1 0,-1-1-1,1 1 1,0-1 0,-1 1 0,1 0-1,-1-1 1,1 1 0,-1-1 0,1 1-1,0 0 1,-1-1 0,1 1 0,-1 0-1,0 0 1,1-1 0,-1 1 0,1 0-1,-2 0 1,1 0-111,1 1-1,-1-1 1,0 1-1,0-1 1,1 1-1,-1 0 1,0-1-1,1 1 1,-1 0-1,0 0 1,1-1-1,-1 1 1,1 0-1,-1 0 1,1 0-1,0 0 1,-1 0 0,1 0-1,0-1 1,-1 1-1,1 2 1,-28 111 1053,21-75 697,-23 65 0,29-103-1810,1-1 0,0 1-1,-1 0 1,1 0 0,0 0-1,0 0 1,0-1 0,-1 1-1,1 0 1,0 0 0,0 0-1,0 0 1,0 0 0,1-1-1,-1 1 1,0 0 0,0 0-1,0 0 1,1 0 0,-1-1-1,0 1 1,1 0 0,-1 0-1,1-1 1,-1 1 0,1 0-1,-1 0 1,1-1 0,-1 1 0,1-1-1,0 1 1,-1-1 0,2 2-1,1-1 10,1 1 0,-1-1 0,1 0 1,-1 0-1,1 0 0,-1-1 0,1 1 0,6-1 0,12 0 56,0-1 0,22-4 0,-39 4 26,42-5 117,144-14 161,-167 20-401,0 1 0,0 1 0,0 1 0,0 0 0,-1 2 0,25 9 0,-6-2-152,-41-12-197,-15-9-1421,-55-35-10996,39 28 3315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50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0 215 12684,'0'0'15177,"5"-9"-14835,10-22-15,1 0 1,2 1 0,1 1 0,32-38 0,-50 65-330,0 1 1,0 0-1,0 0 1,0 0-1,0 0 1,0 0-1,0 0 1,0 0-1,0 0 1,1 0-1,-1 0 1,0 0-1,1 1 1,-1-1 0,0 1-1,1-1 1,-1 1-1,1-1 1,-1 1-1,0 0 1,1 0-1,-1 0 1,1 0-1,-1 0 1,1 0-1,-1 0 1,1 0-1,-1 0 1,1 1-1,-1-1 1,1 1 0,-1-1-1,0 1 1,1-1-1,-1 1 1,0 0-1,0 0 1,1 0-1,-1 0 1,0 0-1,0 0 1,0 0-1,0 0 1,0 0-1,0 0 1,0 0-1,0 2 1,6 8-31,-2 1 1,1 0-1,-1 0 1,5 22-1,1 0-54,-7-25-191,0 0 1,0 0 0,1-1 0,10 13 0,8-1-2838,8-13-3906,-5-9-2888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3:50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1 884 4837,'0'0'14162,"10"-5"-13927,63-32 457,147-52-1,97-8-512,22-9-1543,215-124 2200,-153 57 2269,11 36-2487,-376 130-602,-35 7-182,-16 0-5610,-1-2-1014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09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80 5029,'-3'-11'4091,"0"0"0,1 1 1,0-1-1,0-18 0,2 28-4004,1 1-1,-1-1 0,0 1 0,1-1 0,-1 1 0,0-1 1,1 1-1,-1 0 0,1-1 0,-1 1 0,1-1 0,-1 1 0,1 0 1,-1 0-1,1-1 0,-1 1 0,1 0 0,-1 0 0,1 0 1,0-1-1,-1 1 0,1 0 0,-1 0 0,1 0 0,0 0 0,-1 0 1,1 0-1,-1 0 0,1 0 0,-1 1 0,1-1 0,0 0 1,-1 0-1,1 0 0,-1 1 0,1-1 0,-1 0 0,1 0 0,-1 1 1,2 0-1,25 12 577,11 16-83,-1 3 0,-1 1 0,-2 2-1,43 56 1,-60-58-369,-17-33-214,0 1 0,0-1 0,1 1 0,-1-1 1,0 1-1,0-1 0,0 1 0,1-1 0,-1 1 0,0-1 0,0 1 1,0 0-1,0-1 0,0 1 0,0-1 0,0 1 0,0-1 0,0 1 0,-1 0 1,1-1-1,0 1 0,0-1 0,0 1 0,-1-1 0,1 1 0,0-1 0,-1 1 1,1-1-1,0 1 0,-1-1 0,1 0 0,0 1 0,-1-1 0,1 1 1,-1-1-1,1 0 0,-1 1 0,1-1 0,-1 0 0,1 0 0,-1 1 0,1-1 1,-1 0-1,0 0 0,1 0 0,-1 0 0,1 0 0,-1 0 0,1 0 0,-1 0 1,0 0-1,0 0 0,0-1-195,-1 0 0,1 0 0,0 0 1,0 0-1,0 0 0,0 0 0,0 0 0,0 0 1,0-1-1,1 1 0,-1 0 0,0-1 0,1 1 1,-1 0-1,0-1 0,1 1 0,0-1 0,-1 1 0,1-1 1,0 1-1,0-1 0,0 1 0,0-1 0,0 1 1,1-3-1,0-45-5384,1 42 4777,-1 0 0,1 0 0,0 0 0,1 0 0,-1 0 0,1 1 0,1-1 0,-1 1 0,8-10 0,48-50-2915,-21 25 8150,-32 39 3183,-6 11-5332,-6 16-885,-7-3-534,-2-1-1,0-1 0,-1 0 1,-1-1-1,-33 29 0,-9 10 111,38-35-841,-7 5-5,2 1 1,1 1-1,2 1 1,-28 48-1,49-69-126,14-16 0,13-17 0,205-274-27,-181 226-69,-85 123-17,-70 78 1,59-75 246,-9 9-43,21-24-50,1 1 0,-46 72 0,109-138-41,333-389 0,-359 408 0,-12 11 0,-16 14 0,-90 92 0,-152 195 0,267-306 0,0 0 0,0-1 0,0 1 0,0 0 0,0 0 0,0 0 0,0 0 0,0 0 0,0 0 0,0 0 0,0 0 0,0 0 0,0 0 0,0 0 0,0 0 0,0 0 0,0 0 0,0 0 0,0 0 0,-1 0 0,1 0 0,0 0 0,0 0 0,0 0 0,0 0 0,6-13 0,14-19 0,15-9-2063,-23 29-120,-1-2 0,0 1 0,0-2 0,-1 1 0,14-31 0,-15 18-6839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0.8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80 10122,'-3'-2'676,"1"-1"0,-1 0 0,1 0 1,0 0-1,0 0 0,0 0 0,0 0 1,1-1-1,-1 1 0,1-1 1,0 1-1,0-1 0,0 1 0,0-6 1,-1-17 6608,31 54-4695,-9-13-2311,0 0 1,1-1 0,0-1-1,34 16 1,-34-19-252,0 1 1,0 1-1,-1 1 1,-1 0-1,20 19 1,-24-13-61,-12-12 217,-12-10 634,-16-15-784,2-1 1,-34-35-1,35 32-42,-1 0 0,-37-26 0,45 43 7,17 15 0,17 17 0,-9-19-438,1 0 0,0-1 0,0 0 0,1-1-1,0 0 1,0-1 0,0 0 0,0-1 0,1 0 0,0-1 0,0-1 0,0 0 0,0 0 0,17-1-1,-28-2-26,0 1 0,0-1-1,0 0 1,-1 1-1,1-1 1,0 0 0,0 0-1,-1 0 1,1-1-1,0 1 1,-1 0-1,1-1 1,-1 1 0,0-1-1,1 1 1,-1-1-1,0 0 1,0 1-1,0-1 1,1-3 0,21-47-6790,-16 35 9197,-35 66 9759,-11-1-5698,-54 46-4295,55-58-1239,-46 56 0,46-41-103,-63 109-1,101-160-362,0-1 0,0 1 0,0 0-1,0 0 1,0 0 0,0 0-1,0 0 1,0 0 0,-1 0 0,1 0-1,0 0 1,0 0 0,0-1-1,0 1 1,0 0 0,0 0-1,0 0 1,0 0 0,-1 0 0,1 0-1,0 0 1,0 0 0,0 0-1,0 0 1,0 0 0,0 0-1,-1 0 1,1 0 0,0 0 0,0 0-1,0 0 1,0 0 0,0 0-1,0 0 1,0 0 0,-1 0 0,1 0-1,0 1 1,0-1 0,0 0-1,0 0 1,0 0 0,0 0-1,0 0 1,0 0 0,0 0 0,-1 0-1,1 0 1,0 1 0,0-1-1,0 0 1,0 0 0,0 0 0,0 0-1,0 0 1,1-20 5,-1 14-35,1 1 0,0-1-1,0 1 1,1-1 0,0 1-1,0 0 1,4-9 0,36-36-158,2 1 0,2 2 1,91-71-1,-60 53-240,-187 182 84,29-28 730,-23 12 444,99-101-925,8-9-216,6-13-440,17-20-5012,24-54 0,-33 52-513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1.5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54 11018,'-5'-1'896,"0"0"0,0 0-1,0 0 1,0-1-1,0 0 1,0 0 0,1-1-1,-1 1 1,1-1-1,0 0 1,0 0 0,0 0-1,0-1 1,0 1-1,1-1 1,-7-8-1,19 26-630,0-1-1,0 0 0,1-1 0,1 0 0,0 0 0,0-2 0,1 1 0,1-1 0,23 14 0,25 21 21,-81-56 2670,-27-14-2771,-125-118-29,185 169-961,3-9 797,2 0 0,0-1 0,27 20 0,32 27 87,-118-118 1071,33 43-1182,0 0 0,-1 0 0,0 0 0,-1 1 0,-16-13 0,23 26-438,3 9 283,6 11 67,1-7-231,2 1-1,0-2 1,0 1 0,2-1-1,0-1 1,0 0 0,24 21-1,-34-33 53,1 0-1,-1 0 1,0 0-1,1 0 1,-1 0-1,1-1 0,-1 1 1,1 0-1,-1-1 1,1 1-1,0-1 1,-1 0-1,1 1 0,0-1 1,-1 0-1,1 0 1,0 0-1,-1 0 1,1 0-1,0 0 0,-1-1 1,4 0-1,-3 0-417,0 0-1,0-1 1,0 1-1,0 0 1,0-1-1,0 0 0,0 1 1,-1-1-1,1 0 1,0 0-1,-1 0 1,0 0-1,1 0 1,0-3-1,7-14-8527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2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410 81 7303,'0'0'16549,"-10"2"-15935,-3 4-436,0-1 1,1 2-1,-1 0 1,1 0 0,1 1-1,-1 1 1,2-1-1,-19 20 1,19-18-120,-20 17 473,2 1 1,1 1 0,1 2-1,-35 53 1,247-276-3528,-122 137 2453,-37 33 584,39-40-1,-194 180 1369,-180 216 415,417-427-1878,78-89-920,-153 144 1004,-2-2 0,-1 0 0,27-50 0,-54 75 235,-18 23-198,-23 24-28,-44 49 67,4 4-1,-123 174 1,184-233-99,17-26-11,-1 0 0,0 0 0,0 0 0,0 0 1,0 0-1,0 0 0,0 0 0,0 0 0,1 0 1,-1 0-1,0 0 0,0 0 0,0 0 0,0 0 0,0 0 1,0 0-1,1 0 0,-1 0 0,0 0 0,0 0 1,0 0-1,0 0 0,0 0 0,0 0 0,1 0 0,-1 0 1,0 0-1,0 0 0,0 0 0,0 0 0,0 0 1,0 0-1,1 0 0,-1 0 0,0 0 0,0 0 0,0 1 1,0-1-1,0 0 0,0 0 0,0 0 0,0 0 0,0 0 1,0 0-1,0 0 0,0 1 0,1-1 0,-1 0 1,0 0-1,0 0 0,0 0 0,0 0 0,0 0 0,0 1 1,0-1-1,0 0 0,0 0 0,0 0 0,0 0 1,0 0-1,0 1 0,-1-1 0,1 0 0,0 0 0,0 0 1,0 0-1,0 0 0,0 0 0,40-32-178,55-62-486,-15 17-299,129-161-1,-201 229 1023,-6 6 11,1 0 1,-1 0-1,1 0 1,-1-1-1,0 1 0,0 0 1,-1-1-1,1 1 1,-1-1-1,1 0 0,0-4 1,-37 36 460,1 4-450,-51 51 278,-118 144 0,190-205-244,8-13-6587,16-28-908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4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13132,'0'0'16635,"1"4"-16358,4 25 138,-2-1 0,0 0 0,-2 1 0,-5 48 0,2-3-338,2-67-140,1 22 244,-1-28-204,0 0-1,0-1 0,0 1 0,0 0 0,0-1 0,0 1 0,0-1 0,1 1 0,-1-1 0,0 1 0,0 0 1,1-1-1,-1 1 0,0-1 0,1 1 0,-1-1 0,0 1 0,1-1 0,-1 0 0,1 1 0,-1-1 0,1 1 1,-1-1-1,1 0 0,-1 1 0,1-1 0,-1 0 0,1 0 0,0 1 0,-1-1 0,1 0 0,-1 0 0,1 0 1,0 0-1,0 0 0,0 0-100,0-1 1,-1 1-1,1-1 1,0 0-1,-1 1 1,1-1-1,0 0 1,-1 1-1,1-1 1,-1 0-1,1 0 0,-1 1 1,0-1-1,1 0 1,-1 0-1,0 0 1,0 1-1,1-1 1,-1 0-1,0 0 1,0 0-1,0 0 1,0 0-1,0-1 1,1-29-3964,-1 26 2752,-1-22-3773,-3 0-2318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4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14 254 10570,'0'0'14504,"-14"1"-12448,43-29 159,6-15-1820,-2-1 0,28-51 0,-38 60-283,-23 34-120,0 1 0,0-1 0,0 1 0,0-1 0,1 1 0,-1-1 0,0 1 0,0-1 0,1 1 0,-1 0 0,0-1-1,1 1 1,-1 0 0,0-1 0,1 1 0,-1 0 0,1-1 0,-1 1 0,0 0 0,1 0 0,-1-1 0,1 1 0,-1 0 0,1 0 0,-1 0-1,1 0 1,-1 0 0,1 0 0,-1 0 0,1 0 0,-1 0 0,1 0 0,-1 0 0,1 0 0,-1 0 0,1 0 0,10 19-108,3 45 196,-12-50-23,2 9-179,1 2 341,0 0 0,1 0 0,11 24 0,-16-44-321,1-1 0,0 0 0,0 1 0,0-1-1,0 0 1,1 0 0,0 0 0,0-1 0,0 1 0,0-1-1,0 1 1,1-1 0,-1 0 0,1 0 0,0-1-1,0 1 1,0-1 0,0 0 0,0 0 0,1 0 0,-1 0-1,0-1 1,7 2 0,9-4-6475,1-5-6384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6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45 4933,'-1'-2'495,"-1"1"0,0 0 1,1-1-1,0 0 0,-1 1 1,1-1-1,0 0 0,0 0 1,0 0-1,0 0 1,0 0-1,0 0 0,0 0 1,0-2-1,-3-11 11330,13 55-11560,-6-28-197,0 0 1,-1 0 0,2 23-1,-5-23 85,-1 0-1,0-1 0,0 1 1,-1-1-1,-1 0 1,0 0-1,0 0 0,-11 19 1,8-17 100,1 0 0,0 1 0,1 0 0,-5 24 1,9-36-236,1 1 0,0-1 0,0 1 0,1 0 0,-1-1 0,0 1 0,1-1 1,0 1-1,-1-1 0,1 1 0,0-1 0,0 0 0,1 1 0,-1-1 0,0 0 1,1 0-1,-1 0 0,1 0 0,0 0 0,-1 0 0,1 0 0,0-1 0,0 1 0,1 0 1,-1-1-1,0 0 0,0 0 0,1 1 0,-1-1 0,0-1 0,1 1 0,-1 0 1,6 0-1,9 4 32,0-2 0,0 0 0,30 1 0,335 22 89,-291-24 50,0-4 0,0-4 0,139-27 0,259-97 422,-486 129-618,134-44 1081,234-43-1,-369 87-841,10-1-2888,-5-11-8164,-6 9 8930,5-14-11312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6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17392,'0'0'7912,"27"62"-5574,-9-36-832,3-3-674,5-3-511,-1-3-225,3-8 0,2-4-352,1-5-833,4-6-1025,-2-16-1314,-1-5-2017,-1-5-6566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6.8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266 1 19506,'0'0'2627,"-48"43"-353,21-11 64,-4 5-32,0 7-480,0 6-320,3 3-1122,0 0-384,8-4 0,7-4 0,5-9 0,8-10 0,0-12-865,8-9-1217,9-5-1729,2-14-3268,7-17-11210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7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302 1 8456,'0'0'21316,"-12"14"-20659,-72 91 512,-97 161 0,236-341-1140,-6 11-175,3-28-1210,-53 124 854,-6 7 617,0-4 257,1 0 0,2 0 0,2 0 0,2 43 0,0-72-372,1 0 0,0-1 0,1 1 0,-1-1 0,1 1 0,0-1 0,0 0 0,1 0 0,0 0 0,0 0 0,0 0 0,0 0 0,1-1 0,0 0 0,-1 1 0,2-1 0,7 6 0,-9-37 0,-5 12 0,0 1 0,-1 0 0,-1 0 0,0 1 0,-1-1 0,0 1 0,-1 0 0,-14-23 0,-3-1 0,-45-53 0,58 78 0,0 0 0,-1 1 0,0 0 0,-16-11 0,67 54 0,-9-17-303,1-1-1,1-1 1,48 12 0,-47-18-895,0-1 0,0-1-1,52 0 1,-32-5-7978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8.2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1 198 20179,'0'0'6470,"74"-33"-4772,-32 8-1346,6-2-288,1-2-1089,0-1-2498,-8 3-2050,-5 1-4421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8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19474,'0'0'705,"7"50"384,3-15 609,2 5-577,3 6-865,3 1-160,3 1-64,0 0-993,-4-3-864,-2-5-1090,-5-6-1409,-7-12-2915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8.9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48 250 15791,'-7'-8'2392,"5"6"-2431,-3-3 643,0-1-1,1 0 1,-1 0 0,1 0-1,1 0 1,-5-9 0,8 12-387,-1 1 1,0-1-1,0 0 1,1 1-1,-1-1 1,1 0 0,0 1-1,0-1 1,0 0-1,0 0 1,1 1-1,-1-1 1,1 0-1,-1 0 1,1 1-1,0-1 1,0 1-1,0-1 1,0 1-1,1-1 1,-1 1-1,1 0 1,-1-1-1,4-2 1,6-6-63,0 1 1,1 1-1,0-1 1,1 2 0,0 0-1,0 0 1,1 1-1,-1 1 1,2 0-1,-1 1 1,24-6 0,-1 4-149,0 0 0,0 3 0,59-1 0,-89 5-37,0 0 0,0 0 1,0 1-1,-1 0 0,1 0 0,0 0 1,-1 1-1,1 0 0,-1 1 0,0-1 1,1 1-1,-1 0 0,6 5 0,-9-6 68,-1 1 0,1 0-1,-1-1 1,0 1-1,0 0 1,0 0-1,0 1 1,-1-1 0,1 0-1,-1 0 1,0 1-1,0-1 1,0 1-1,0-1 1,-1 1-1,1-1 1,-1 1 0,0 0-1,0-1 1,0 1-1,-1-1 1,1 1-1,-1-1 1,0 1 0,0-1-1,-3 7 1,-5 12 270,-1 1 0,-2-2 1,0 0-1,-1 0 0,-1-1 0,-1 0 1,-25 23-1,30-34-2463,10-9 2040,0 1 0,0-1 0,0 0-1,-1 0 1,1 0 0,0 1 0,0-1 0,0 0 0,0 0 0,0 0 0,0 0 0,-1 1 0,1-1 0,0 0 0,0 0 0,0 0 0,0 0 0,-1 0 0,1 0 0,0 0 0,0 0 0,0 1 0,-1-1 0,1 0 0,0 0 0,0 0 0,0 0-1,-1 0 1,1 0 0,0 0 0,0 0 0,-1 0 0,1 0 0,0 0 0,0 0 0,0 0 0,-1-1 0,1 1 0,0 0 0,0 0 0,0 0 0,-1 0 0,1 0 0,0 0 0,0 0 0,0-1 0,0 1 0,0 0 0,-1 0 0,1 0 0,0 0-1,0-1 1,0 1 0,0 0 0,0-21-10204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19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54 164 13741,'0'0'16111,"-8"13"-16057,8-13-54,-7 11 16,1-1 0,1 1 0,-1 1 0,2-1 0,0 1 0,0 0 0,1 0 0,0 0 0,-1 15 0,4-21-5,0-1 0,0 0 0,1 0 0,0 1-1,0-1 1,0 0 0,0 0 0,4 8 0,-5-12-4,1 0-1,0 1 1,-1-1 0,1 0-1,0 0 1,0 0-1,0 0 1,0 0 0,0 0-1,0 0 1,0 0 0,0-1-1,0 1 1,0 0-1,0 0 1,1-1 0,-1 1-1,0-1 1,1 1-1,-1-1 1,0 0 0,1 0-1,-1 1 1,0-1 0,1 0-1,-1 0 1,0 0-1,1 0 1,-1-1 0,1 1-1,-1 0 1,0 0-1,1-1 1,-1 1 0,0-1-1,0 1 1,1-1 0,-1 0-1,1 0 1,4-3 73,-1 0 0,0 1 0,0-2 0,-1 1 0,1-1 0,-1 1 0,0-1-1,0 0 1,0-1 0,-1 1 0,6-12 0,26-69 520,-30 68-539,1-1 0,-2 0 1,-1 1-1,0-1 1,-1-1-1,-1 1 0,-3-35 1,2 52-59,0 1 1,0 0-1,0-1 1,0 1-1,0 0 1,0-1 0,0 1-1,-1-1 1,1 1-1,-1 0 1,1 0-1,-1-1 1,1 1-1,-1 0 1,0 0 0,0 0-1,1-1 1,-1 1-1,0 0 1,0 0-1,0 0 1,0 1-1,0-1 1,0 0-1,-1 0 1,1 0 0,0 1-1,0-1 1,0 1-1,-1-1 1,1 1-1,0-1 1,-1 1-1,1 0 1,0 0 0,-1-1-1,1 1 1,-2 0-1,1 1-47,0 0 1,0-1-1,1 1 0,-1 0 0,0 0 0,1 0 0,-1 0 1,1 0-1,-1 0 0,1 1 0,-1-1 0,1 0 0,0 1 0,0-1 1,0 1-1,0-1 0,0 1 0,0 0 0,0-1 0,0 1 1,1 0-1,-1 0 0,1 0 0,-1-1 0,1 1 0,0 0 1,-1 2-1,1 1-393,-1-1 1,1 1 0,0-1-1,1 1 1,-1-1 0,1 1-1,0-1 1,2 8 0,-3-11 232,1 0 1,-1 0-1,1-1 1,-1 1 0,0 0-1,1 0 1,0-1-1,-1 1 1,1-1-1,-1 1 1,1 0 0,0-1-1,-1 1 1,1-1-1,0 1 1,0-1-1,-1 0 1,1 1-1,0-1 1,1 1 0,0-1-138,0 0 1,-1 0 0,1-1 0,0 1-1,0 0 1,-1-1 0,1 1-1,0-1 1,-1 1 0,1-1 0,-1 0-1,1 0 1,-1 1 0,3-3-1,19-21-5323,-2-12-864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0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63 8680,'-1'-9'3716,"-3"-30"-1106,-1 24-224,1 19-523,0 18-309,6 26-442,2 0 1,2 0-1,2 0 1,2-1-1,2 0 0,3-1 1,27 63-1,-25-86-627,-9-22-216,-4-15 55,-5-2-288,-1 0 0,0 0 0,-1 0 0,-1 0-1,-1 0 1,0 1 0,-1 0 0,0 0 0,-1 0-1,-1 1 1,-1 0 0,0 0 0,0 1 0,-1 0-1,-1 1 1,-16-15 0,18 22-27,8 10-65,9 12-25,-3-11 79,1-1 0,-1 0 0,1 0 0,1 0 0,-1-1 0,1 0 0,-1 0 0,1-1 0,0 0 0,0 0 0,1 0 0,-1-1 0,1 0 0,-1-1 0,1 1 0,-1-1 0,1-1 0,0 0 0,9 0 0,-12 0 10,-1-1 0,0 1-1,0 0 1,1-1 0,-1 0 0,0 0 0,0-1 0,0 1 0,0-1 0,0 1 0,0-1 0,0 0 0,-1-1 0,1 1 0,-1-1 0,1 0 0,-1 1 0,0-2 0,0 1-1,0 0 1,-1 0 0,1-1 0,-1 0 0,0 1 0,0-1 0,0 0 0,0 0 0,-1 0 0,1 0 0,-1 0 0,0 0 0,-1-1 0,1 1 0,-1 0 0,1-6-1,-1 9-1,0-1 0,0 1 0,0-1 0,0 1 0,0-1 0,0 0 0,0 1 0,-1-1 0,1 1 0,-1-1 0,1 1 0,-1-1 0,1 1 0,-1-1 0,0 1 0,0 0 0,1-1 0,-1 1 0,0 0 0,0 0 0,-1 0 0,1 0 0,0-1 0,-2 0 0,2 2-12,0 0-1,0 0 1,0 1-1,-1-1 1,1 0 0,0 1-1,0-1 1,0 0-1,0 1 1,0-1 0,0 1-1,0-1 1,0 1-1,1 0 1,-1 0-1,0-1 1,0 1 0,0 0-1,1 0 1,-1 0-1,0 0 1,1 0 0,-1 0-1,1-1 1,-1 2-1,1-1 1,-1 0 0,1 0-1,0 0 1,0 0-1,-1 0 1,1 0 0,0 0-1,0 2 1,-4 12 26,0 0 0,2 0 0,-1 0 0,2 0 0,0 0 0,1 1 0,3 28 0,-3-43-8,1 1 0,-1-1 1,0 0-1,1 0 0,-1 0 1,1 0-1,-1 1 0,1-1 0,-1 0 1,1 0-1,0 0 0,-1 0 0,1-1 1,0 1-1,0 0 0,0 0 1,0 0-1,0-1 0,0 1 0,0 0 1,0-1-1,0 1 0,0-1 1,0 1-1,0-1 0,1 1 0,-1-1 1,0 0-1,0 0 0,0 0 0,1 1 1,-1-1-1,0 0 0,0 0 1,0-1-1,1 1 0,-1 0 0,0 0 1,0-1-1,0 1 0,0 0 1,1-1-1,-1 1 0,0-1 0,0 0 1,0 1-1,0-1 0,1-1 0,5-2 72,0 0-1,-1-1 0,1 1 0,-1-1 0,11-12 0,57-85 2,-25 31-101,-48 71 16,-1-1 0,0 0 0,1 1 0,-1-1 0,0 1 0,1-1 0,-1 0 0,1 1 0,-1-1 0,1 1 0,-1-1 0,1 1 0,0-1 0,-1 1 0,1 0 0,0-1 0,-1 1 0,1 0 0,0 0 0,-1-1 0,1 1 0,0 0 0,-1 0 0,1 0 0,0 0 0,0 0 0,-1 0 0,2 0 0,-1 0 0,0 1 0,0 0 0,0 0 0,-1 0 0,1 0 0,0-1 0,-1 1 0,1 0 0,-1 0 0,1 0 0,-1 0 0,1 0 0,-1 1 0,1-1 0,-1 0 0,0 2 0,7 59 0,-7-48 0,2-1 0,0-1 0,0 1 0,1 0 0,6 16 0,-9-28 0,1 0 0,-1 0 0,1 1 0,-1-1 0,1 0 0,0 0 0,-1 0 0,1 0 0,0 0 0,0 0 0,0 0 0,0 0 0,0 0 0,0 0 0,0 0 0,0-1 0,0 1 0,1 0 0,-1-1 0,0 1 0,2 0 0,-2-2 0,1 1 0,0 0 0,0-1 0,-1 1 0,1-1 0,0 0 0,-1 1 0,1-1 0,-1 0 0,1 0 0,-1 0 0,1 0 0,-1 0 0,1-1 0,-1 1 0,0 0 0,0-1 0,0 1 0,0-1 0,0 1 0,1-3 0,40-71-753,-35 59 199,1 1 0,0 1 0,1 0 0,17-22 0,-19 30-1486,-2 7-5146,-3 13-2321,-2 0 2583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0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17264,'0'0'6070,"-1"10"-4869,1 36 28,2 0 0,2-1-1,2 1 1,2-1 0,18 61 0,-25-105-1220,5 21 197,1 1 1,14 28-1,-19-47-195,-1 0 0,1 0 0,0 0 0,0-1 0,1 1 0,-1 0 0,1-1 0,0 0 0,0 1 0,0-1 0,0-1 0,1 1 0,-1 0 0,1-1 0,-1 1 0,1-1 0,0 0 0,0-1 0,0 1 0,7 1 0,-10-3-11,1 0 0,-1 0 0,0 0 0,1-1 0,-1 1 0,0-1 0,0 1 0,0-1 0,1 1 0,-1-1 0,0 0 0,0 0 0,0 1 0,0-1 0,0 0 0,0 0 0,0 0 0,-1 0 0,1 0 0,0 0 0,0-1 0,-1 1 0,1 0 0,-1 0 0,1 0 0,-1-1 0,1 1 0,-1 0 0,0 0 0,0-1 0,1 1 0,-1 0 0,0-1 0,0 1 0,0 0 0,-1-2 0,-1-53 0,-1 43 0,-1 1 0,0-1 0,-1 1 0,0-1 0,0 1 0,-2 1 0,1-1 0,-1 1 0,-1 0 0,0 1 0,-1 0 0,0 0 0,0 1 0,-20-15 0,28 23 0,1 1 0,-1-1 0,0 1 0,0-1 0,0 1 0,0-1 0,1 1 0,-1 0 0,0-1 0,0 1 0,0 0 0,0 0 0,0 0 0,0-1 0,0 1 0,0 0 0,0 0 0,0 1 0,0-1 0,-1 0 0,-3 14 0,6-10 0,-1 0 0,1 1 0,0-1 0,0 0 0,1 0 0,-1 0 0,4 6 0,-1-4 0,0 0 0,0 0 0,1-1 0,0 1 0,0-1 0,0-1 0,1 1 0,-1-1 0,1 1 0,0-2 0,1 1 0,-1-1 0,1 0 0,-1 0 0,9 2 0,-11-4 0,-1 0 0,1 0 0,0 0 0,-1-1 0,1 1 0,0-1 0,-1 0 0,1 0 0,0-1 0,-1 1 0,1-1 0,0 1 0,-1-1 0,1 0 0,-1-1 0,0 1 0,1 0 0,-1-1 0,0 0 0,0 0 0,0 0 0,0 0 0,0-1 0,0 1 0,0-1 0,-1 1 0,1-1 0,-1 0 0,0 0 0,0 0 0,2-5 0,1-6 0,0-1 0,-2 1 0,4-28 0,-5 32 0,-2 12 0,-3 39 0,2-30 0,-1 0 0,1 1 0,1-1 0,0 0 0,1 0 0,0 0 0,0 0 0,1 0 0,6 17 0,-8-27-89,1 0 0,-1 1 0,1-1-1,0 0 1,-1 0 0,1 0 0,0 0 0,0 0 0,-1-1-1,1 1 1,0 0 0,0 0 0,0 0 0,0-1 0,0 1-1,0-1 1,1 1 0,-1-1 0,0 1 0,0-1 0,0 1-1,0-1 1,1 0 0,-1 0 0,0 0 0,0 0 0,1 0 0,-1 0-1,0 0 1,0 0 0,0 0 0,1 0 0,-1-1 0,0 1-1,0 0 1,0-1 0,1 1 0,-1-1 0,0 1 0,0-1-1,0 0 1,0 0 0,0 1 0,0-1 0,-1 0 0,1 0 0,0 0-1,0 0 1,0 0 0,-1 0 0,1 0 0,-1 0 0,1 0-1,0 0 1,-1 0 0,1-3 0,7-23-7139,-2-6-4741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1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14061,'0'0'11916,"11"58"-11788,10-39-993,-1 3-2178,1-3-3299,-5 1-6598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1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55 133 15246,'0'0'2670,"-7"11"95,6-9-2704,-34 69 3876,33-66-3627,0 0 0,0 1-1,1-1 1,0 1-1,0 0 1,0-1 0,0 1-1,1 0 1,0-1 0,0 1-1,0 0 1,1-1-1,0 1 1,2 6 0,-2-10-299,-1-1 0,1 0 0,0 0 0,-1 0 1,1 0-1,0 0 0,0 0 0,0 0 0,0 0 1,0-1-1,0 1 0,0 0 0,0 0 0,0-1 0,0 1 1,0-1-1,1 1 0,-1-1 0,0 1 0,0-1 1,0 0-1,1 0 0,-1 0 0,0 1 0,1-1 0,-1 0 1,0-1-1,0 1 0,1 0 0,-1 0 0,0 0 0,0-1 1,2 0-1,1 0 16,0 0 0,-1 0 0,1-1 0,-1 0 0,1 1 0,-1-1 0,0 0 0,0-1 1,0 1-1,4-4 0,1-4 10,-1 1 0,0-2 0,0 1 1,-1-1-1,-1 0 0,0-1 0,0 1 1,-1-1-1,0 0 0,2-15 0,-1-2 109,-2 0 0,-1 0 0,-2-36 0,-2 54-153,-3 21 5,-1 21 112,5-28-180,-1 21 298,0 1-1,1-1 0,2 1 1,4 34-1,-4-53-288,0-1-1,1 0 0,-1 0 1,1 0-1,0 0 1,1 0-1,-1 0 0,1-1 1,0 1-1,0-1 1,7 8-1,-8-10-208,1 0 0,0 1-1,0-2 1,0 1 0,1 0 0,-1-1-1,0 1 1,1-1 0,-1 0 0,1 0-1,-1 0 1,1-1 0,-1 1 0,1-1-1,-1 0 1,1 0 0,0 0 0,-1 0 0,7-2-1,17-8-6418,2-11-4345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1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18033,'0'0'14302,"4"11"-14014,50 166-183,-35-108-85,47 116-1,-31-121-2420,-30-56 1145,0-1 1,0 0-1,1 0 1,0 0-1,12 10 0,-3-10-11775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3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141 301 17617,'0'0'2461,"-10"-5"-646,-35-19-64,43 23-1682,0 0 0,0 1 0,0-1 1,0 1-1,0 0 0,0-1 0,0 1 0,1 0 1,-1 0-1,0 0 0,0 0 0,0 1 0,0-1 1,0 0-1,0 1 0,0 0 0,0-1 1,1 1-1,-1 0 0,0 0 0,0 0 0,1 0 1,-1 0-1,1 0 0,-1 0 0,1 1 1,-1-1-1,1 0 0,0 1 0,-1-1 0,1 1 1,0 0-1,0-1 0,0 1 0,1 0 0,-1 0 1,0 0-1,1-1 0,-1 4 0,-3 6-62,0 1 0,1 0 0,1 0 0,-2 16-1,3-17 10,-1-1 192,0 0-1,1 0 1,1 0 0,0 0-1,0 0 1,1 1 0,0-1 0,1 0-1,4 17 1,-5-26-196,0 0 1,-1 0-1,1 0 1,0 0-1,0 0 0,-1 0 1,1-1-1,0 1 0,0 0 1,0-1-1,0 1 1,0 0-1,0-1 0,0 1 1,0-1-1,1 0 0,-1 1 1,0-1-1,0 0 1,0 1-1,0-1 0,1 0 1,-1 0-1,0 0 0,0 0 1,0 0-1,1-1 1,-1 1-1,0 0 0,0 0 1,0-1-1,0 1 0,0-1 1,0 1-1,0-1 1,2 0-1,0-1 20,1 0 0,-1-1 0,0 1 1,1-1-1,-1 0 0,0 0 0,0 0 0,-1 0 0,3-4 0,3-6 35,0 0 0,-2 0 0,0-1 0,0 0 0,-1 0 0,-1 0 0,0-1 0,-1 0 0,-1 1-1,0-1 1,-1 0 0,0 0 0,-2 0 0,-1-16 0,2 30-56,0 1 0,0-1 0,0 1 0,0-1-1,0 1 1,0-1 0,0 1 0,0-1 0,0 1 0,0-1 0,0 1 0,0-1-1,0 1 1,0-1 0,0 1 0,-1-1 0,1 1 0,0-1 0,0 1 0,-1-1-1,1 1 1,0-1 0,0 1 0,-1 0 0,1-1 0,-1 1 0,1 0 0,0-1-1,-1 1 1,1 0 0,-1-1 0,1 1 0,-1 0 0,1 0 0,-1 0 0,1-1 0,-1 1-1,1 0 1,-1 0 0,1 0 0,-1 0 0,1 0 0,-1 0 0,1 0 0,-1 0-1,1 0 1,-1 0 0,1 0 0,-1 0 0,1 1 0,-1-1 0,0 0 0,0 1-1,-1 1-1,1-1 1,0 0 0,0 1 0,0-1 0,0 0 0,0 1 0,0-1 0,0 1 0,0 0 0,1-1 0,-1 1 0,0 0 0,0 2 0,-6 73 210,6-71-196,1 0 0,0 0-1,0 0 1,1-1 0,0 1-1,0 0 1,0 0 0,1 0-1,0-1 1,4 10-1,-6-14-14,1 0-1,-1 0 0,1-1 0,-1 1 0,1 0 0,0 0 1,0 0-1,-1 0 0,1-1 0,0 1 0,0 0 1,0-1-1,0 1 0,0-1 0,0 1 0,0-1 0,0 1 1,0-1-1,0 0 0,0 1 0,0-1 0,0 0 0,0 0 1,0 0-1,0 0 0,3 0 0,-3-1 22,1 1 0,0-1 1,0 0-1,0 0 0,-1 0 0,1 0 0,0-1 1,-1 1-1,1 0 0,-1-1 0,1 1 0,-1-1 1,2-2-1,3-5 89,0 0 0,-1-1 0,0 0 0,4-11 0,3-18-119,-1-1 0,7-51 0,-18 91 0,0 0 0,0 0 0,-1-1 0,1 1 0,0 0 0,0 0 0,0 0 0,0-1 0,0 1 0,0 0 0,0 0 0,0-1 0,0 1 0,0 0 0,0 0 0,0-1 0,0 1 0,0 0 0,0 0 0,0-1 0,0 1 0,0 0 0,0 0 0,0 0 0,0-1 0,1 1 0,-1 0 0,0 0 0,0 0 0,0-1 0,0 1 0,0 0 0,1 0 0,-1 0 0,0 0 0,0-1 0,0 1 0,1 0 0,-1 0 0,0 0 0,0 0 0,0 0 0,1 0 0,-1 0 0,0 0 0,0 0 0,1 0 0,-1 0 0,0 0 0,0 0 0,1 0 0,5 16 0,4 36 0,-9-45 0,2 18 0,-2-16 0,0 1 0,0-1 0,1 0 0,1 0 0,-1 0 0,1 0 0,7 14 0,-9-23 0,-1 1 0,0-1 0,1 1 0,-1-1 0,0 1 0,1-1 0,-1 1 0,1-1 0,-1 0 0,0 1 0,1-1 0,-1 1 0,1-1 0,-1 0 0,1 0 0,0 1 0,-1-1 0,1 0 0,-1 0 0,1 1 0,-1-1 0,1 0 0,0 0 0,-1 0 0,1 0 0,0 0 0,-1 0 0,1 0 0,-1 0 0,1 0 0,0 0 0,-1-1 0,1 1 0,-1 0 0,1 0 0,-1 0 0,1-1 0,-1 1 0,1 0 0,0-1 0,-1 1 0,0 0 0,1-1 0,-1 1 0,1-1 0,-1 1 0,1-1 0,-1 1 0,0-1 0,1 1 0,-1-1 0,0 1 0,0-1 0,1 0 0,-1 1 0,0-1 0,0 0 0,14-36 0,-13 37 0,10-45 0,-2-2 0,4-53 0,-11 100 0,2 14 0,6 29 0,-5-23 0,-2-5 0,9 33 0,-11-47 0,0 1 0,-1-1 0,1 1 0,0-1 0,-1 1 0,1-1 0,0 0 0,0 0 0,0 1 0,0-1 0,0 0 0,0 0 0,1 0 0,-1 0 0,0 0 0,1 0 0,-1 0 0,0-1 0,1 1 0,-1 0 0,1-1 0,-1 1 0,1-1 0,-1 0 0,4 1 0,-3-2 0,0 1 0,0-1 0,0 0 0,-1 0 0,1 0 0,0 0 0,0 0 0,-1 0 0,1 0 0,-1-1 0,1 1 0,-1-1 0,1 1 0,-1-1 0,0 1 0,0-1 0,1 0 0,-1 0 0,-1 1 0,3-5 0,17-44 0,-19 47 0,19-66-3364,-15 44-182,0 1 0,0-35-1,-4 26-6409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4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20019,'0'0'3342,"1"11"-1949,39 259 2075,-28-216-4406,26 71-1,-31-112-412,-5-25 411,-7-24 386,2 25 644,-2 1 1,1 0 0,-1 0-1,-1 0 1,0 0 0,0 1-1,-1 0 1,-14-15 0,-39-30 4196,60 53-4211,-1 1 0,1-1-1,0 1 1,-1-1 0,1 1-1,0 0 1,-1-1 0,1 0 0,0 1-1,0-1 1,0 1 0,-1-1-1,1 1 1,0-1 0,0 1 0,0-1-1,0 0 1,0 1 0,0-1-1,0 1 1,0-1 0,0 0 0,0 1-1,0-1 1,1 1 0,-1-1-1,0 1 1,0-1 0,0 1 0,1-1-1,-1 1 1,0-1 0,1 1-1,-1-1 1,0 1 0,1-1 0,-1 1-1,1 0 1,-1-1 0,1 1 0,-1-1-1,1 1 1,-1 0 0,1 0-1,-1-1 1,1 1 0,0 0 0,36-19-556,-25 14 752,4-4-502,36-22-1113,-22 4-7072,-14 5-5651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6.2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24 16976,'1'-1'199,"-1"0"-1,0 0 1,0 1-1,0-1 1,0 0-1,0 0 1,-1 0-1,1 0 1,0 0-1,0 1 1,-1-1-1,1 0 1,0 0-1,-1 0 1,1 1-1,0-1 1,-1 0-1,1 0 1,-1 1-1,0-1 1,1 0-1,-1 1 1,1-1-1,-1 1 1,0-1 0,0 1-1,1-1 1,-1 1-1,0 0 1,0-1-1,1 1 1,-1 0-1,0-1 1,0 1-1,0 0 1,0 0-1,0 0 1,1 0-1,-1 0 1,0 0-1,0 0 1,-2 0-1,2 0-100,-1 1 0,1-1 0,-1 1 0,1-1 0,-1 1-1,1 0 1,-1 0 0,1-1 0,-1 1 0,1 0 0,0 0 0,-1 0 0,1 1-1,0-1 1,0 0 0,0 0 0,0 1 0,0-1 0,0 0 0,0 1-1,1-1 1,-1 1 0,0 2 0,-6 26 170,2 0-1,2 1 1,1 0 0,1 0-1,1 0 1,6 40 0,-6-69-288,0 0 0,0 0 1,0 0-1,1 0 1,-1 0-1,1 0 0,-1 0 1,1 0-1,-1 0 0,1 0 1,0-1-1,0 1 0,0 0 1,0 0-1,1-1 0,-1 1 1,0-1-1,1 1 0,-1-1 1,0 1-1,1-1 0,0 0 1,-1 0-1,1 0 1,0 0-1,0 0 0,0 0 1,-1 0-1,1-1 0,0 1 1,0-1-1,0 1 0,0-1 1,0 0-1,0 1 0,0-1 1,0 0-1,0-1 0,0 1 1,0 0-1,0 0 0,0-1 1,0 0-1,0 1 0,3-2 1,3-1-475,0-1 1,0 0-1,0 0 0,-1-1 1,1 0-1,-1 0 0,0 0 1,0-1-1,6-8 1,2-4-2502,-1 0 0,19-32 0,-11 5-4900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7.5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95 186 5285,'0'0'21012,"-9"-1"-18599,6 0-2282,1 0-79,0 1 1,0-1-1,0 1 0,0-1 1,0 1-1,0 0 0,-1-1 1,1 1-1,0 0 0,0 1 0,0-1 1,0 0-1,0 1 0,0-1 1,0 1-1,0-1 0,0 1 1,0 0-1,0 0 0,0 0 1,0 0-1,0 0 0,1 0 1,-1 1-1,1-1 0,-1 1 1,1-1-1,-1 1 0,1-1 1,0 1-1,-1 0 0,1 0 1,0-1-1,0 1 0,0 0 1,1 0-1,-2 4 0,-4 20 30,2 0 0,0 0 0,2 1 0,1-1-1,5 53 1,-4-77-81,0-1 0,0 1 0,0-1 0,0 1-1,1-1 1,-1 0 0,0 1 0,1-1 0,-1 1 0,1-1-1,0 0 1,-1 1 0,1-1 0,0 0 0,1 1-1,-2-1 0,1-1-1,-1 0 0,1 1 1,-1-1-1,1 0 0,-1 0 1,1 0-1,-1 1 0,1-1 0,-1 0 1,1 0-1,-1 0 0,1 0 1,0 0-1,-1 0 0,1 0 1,-1 0-1,1 0 0,-1 0 0,1 0 1,-1-1-1,1 1 0,-1 0 1,1 0-1,-1 0 0,2-1 0,0-1 15,1 0-1,-1 0 1,1 0-1,-1-1 0,0 1 1,1 0-1,-1-1 1,-1 0-1,1 1 0,0-1 1,1-4-1,7-20 197,-2 0 0,-1 0 0,-2 0 1,0-1-1,1-38 0,-4 44-179,-3 21-31,1 0 0,0 1 0,0-1 0,0 1 0,0-1 0,0 1 0,0-1 0,0 0 0,0 1 0,0-1 0,0 1 0,1-1 0,-1 0 0,0 1 0,0-1 0,0 1 0,1-1 0,-1 1 0,0-1 0,1 1 0,-1-1 0,0 1 0,1-1 0,-1 1 0,1 0 0,-1-1 0,1 1 0,-1 0 0,1-1 0,-1 1 0,1 0 0,-1-1 0,1 1 0,-1 0 0,1 0 0,-1 0 0,1 0 0,0-1 0,21 17 0,13 34 0,-31-41 0,-1 1 0,0 0 0,-1-1 0,0 1 0,0 0 0,-1 18 0,3 13 0,5-106 0,-9-74 0,0 137 0,11 51 0,-1-17 0,8 18 0,-17-48 0,0 0 0,0-1 0,0 1 0,1-1 0,-1 1 0,0-1 0,1 0 0,-1 1 0,1-1 0,-1 0 0,1 0 0,-1 0 0,1 0 0,0 0 0,0 0 0,-1-1 0,1 1 0,0 0 0,0-1 0,0 0 0,0 1 0,0-1 0,2 0 0,-3-35 0,-1 19 0,-1 0 0,-6-31 0,6 41 0,0 0 0,-1 0 0,0 0 0,-1 0 0,1 0 0,-1 0 0,0 1 0,0-1 0,-1 1 0,-6-8 0,8 11 0,9 6 0,0-1 0,1 0 0,-1-1 0,1 0 0,0 0 0,8 1 0,-14-3 0,-1 1 0,1-1 0,0 0 0,0 0 0,-1 0 0,1 0 0,0 0 0,0 0 0,-1-1 0,1 1 0,0 0 0,-1-1 0,1 1 0,0-1 0,-1 0 0,1 0 0,-1 1 0,1-1 0,-1 0 0,1 0 0,-1 0 0,0-1 0,0 1 0,1 0 0,-1 0 0,0-1 0,0 1 0,0-1 0,0 1 0,0-1 0,-1 1 0,1-1 0,0-1 0,2-8 0,-1 0 0,0 0 0,-1 0 0,0-19 0,-1 28 0,0 0 0,0 0 0,0 0 0,0 1 0,0-1 0,0 0 0,-1 0 0,1 0 0,-1 0 0,1 1 0,-1-1 0,1 0 0,-1 1 0,0-1 0,0 0 0,0 1 0,0-1 0,0 1 0,0-1 0,-1 1 0,1 0 0,0-1 0,-1 1 0,1 0 0,-1 0 0,1 0 0,-1 0 0,1 0 0,-1 0 0,0 1 0,0-1 0,1 0 0,-1 1 0,0 0 0,-3-1 0,4 1 0,-1 1 0,1-1 0,0 1 0,0 0 0,0-1 0,-1 1 0,1 0 0,0 0 0,0 0 0,0-1 0,0 1 0,0 0 0,0 0 0,1 1 0,-1-1 0,0 0 0,1 0 0,-1 0 0,0 1 0,1-1 0,-1 0 0,1 0 0,0 1 0,-1-1 0,1 0 0,0 1 0,0-1 0,0 2 0,-5 46 0,5-44 0,0 1-236,-1 0 0,1 0 0,1 0 0,-1 0 1,1-1-1,0 1 0,4 12 0,-5-17 125,1 0 0,0 1 0,0-1-1,0 0 1,0 1 0,0-1 0,1 0 0,-1 0 0,0 0 0,0 0 0,1 0-1,-1-1 1,1 1 0,-1 0 0,0 0 0,1-1 0,0 1 0,-1-1 0,1 0 0,-1 1-1,1-1 1,-1 0 0,1 0 0,0 0 0,-1 0 0,1 0 0,0 0 0,-1 0 0,1-1-1,-1 1 1,1-1 0,-1 1 0,1-1 0,1 0 0,18-11-4790,1-11-2391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7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1 21909,'-7'7'815,"0"0"1,0 1 0,1 0-1,0 0 1,1 0-1,0 1 1,0 0 0,-7 17-1,5 21-452,8-46-389,-1 0-1,1 0 1,0 0 0,-1-1-1,1 1 1,0 0 0,-1 0-1,1-1 1,0 1 0,0-1-1,0 1 1,0 0 0,0-1-1,-1 0 1,1 1 0,0-1-1,0 0 1,0 1 0,0-1-1,0 0 1,0 0 0,0 0-1,0 0 1,0 0 0,0 0-1,0 0 1,0 0 0,0 0-1,0 0 1,0-1 0,0 1-1,2-1 1,37-6 184,-39 6-173,14-3 8,0 1-1,0 0 1,0 1 0,1 1-1,-1 0 1,0 1 0,16 2-1,-29-1 27,-1 0-1,0 0 0,1-1 0,-1 1 1,0 0-1,0 1 0,0-1 0,0 0 1,0 0-1,0 0 0,0 1 0,-1-1 1,1 0-1,0 1 0,-1-1 1,1 1-1,-1-1 0,1 1 0,-1-1 1,0 1-1,0-1 0,1 1 0,-1-1 1,0 1-1,-1-1 0,1 3 1,-3 44 1612,2-40-1484,-1 0 1,0 0-1,-1 0 1,0 0-1,0 0 1,0-1-1,-8 11 1,9-14-115,0-1 1,0 0-1,0 0 0,-1 1 1,1-1-1,-1-1 1,0 1-1,0 0 1,0-1-1,0 0 1,0 1-1,0-1 0,-1 0 1,1-1-1,-1 1 1,0-1-1,1 1 1,-5 0-1,7-2-123,0 0 0,0 0 0,0 0 0,0 0 0,0 0 0,0 0 0,0-1 0,0 1 0,0 0 0,0 0 0,0-1-1,0 1 1,0-1 0,0 1 0,0-1 0,0 1 0,0-1 0,0 0 0,-1-1 0,1 0-553,-1 0 0,0 0 1,1-1-1,0 1 0,0-1 0,0 1 0,0-1 0,0 0 0,0 1 0,0-6 1,-1-23-7142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8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92 20339,'0'0'8841,"52"3"-6727,-30-11-1025,5-5-833,0-1-128,-1-1-961,-8-1-1473,-4 2-3011,-11-1-5605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29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16528,'0'0'6843,"12"11"-6223,-11-10-602,9 7 87,0 1 0,0 1 1,-1-1-1,-1 1 1,1 1-1,-2 0 0,1 0 1,5 13-1,105 297 2447,-131-360-2174,-35-124 18,42 138-417,2 0 1,0-1 0,2 1 0,0-45-1,3 64 4,0 1 1,1-1-1,-1 1 0,1 0 0,0 0 0,0 0 0,1 0 0,-1 0 1,1 0-1,0 0 0,1 1 0,-1 0 0,1-1 0,0 1 0,0 1 0,0-1 1,0 0-1,1 1 0,-1 0 0,1 0 0,0 0 0,0 1 0,0 0 0,10-3 1,-15 5 16,1 0 0,-1 0-1,0 1 1,1-1 0,-1 0 0,0 0 0,1 1 0,-1-1 0,0 0 0,1 1 0,-1-1 0,0 0 0,0 1 0,0-1 0,1 0 0,-1 1 0,0-1 0,0 1 0,0-1 0,0 0 0,0 1 0,1-1 0,-1 1-1,0-1 1,0 0 0,0 1 0,0-1 0,0 1 0,0-1 0,-1 0 0,1 1 0,0-1 0,0 1 0,0 0 0,-4 18 242,-1-4-27,-2 0-1,1 0 1,-2-1 0,0 1 0,-1-2-1,0 1 1,-1-2 0,-1 1 0,0-1-1,0-1 1,-1 0 0,-20 14 0,31-24-254,0 0-1,0-1 1,0 1 0,0 0-1,0-1 1,-1 0 0,1 1-1,0-1 1,0 1 0,0-1 0,0 0-1,-1 0 1,1 0 0,0 0-1,0 0 1,0 0 0,-1 0 0,0 0-1,1-1-87,1 1-1,-1-1 1,1 1 0,0 0-1,0-1 1,-1 1 0,1-1-1,0 1 1,0-1-1,0 1 1,-1-1 0,1 1-1,0-1 1,0 1-1,0-1 1,0 0 0,0 1-1,0-1 1,0 1-1,0-1 1,0 1 0,0-1-1,0 1 1,1-1-1,-1 1 1,0-2 0,2-2-605,0-1 1,0 1 0,0 0 0,0 0-1,0 0 1,1 0 0,5-6 0,27-22-6909,-17 16 1314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0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117 546 7687,'0'0'3897,"1"-10"-1372,0-3-1541,2-8 35,-3-3 3854,-12 22 2162,-14 5-4925,21-1-2066,1 0 1,-1 0-1,1 0 1,0 1-1,0-1 0,0 1 1,0 0-1,0 0 1,1 1-1,-1-1 1,1 1-1,0 0 1,0 0-1,0 0 0,0 0 1,1 0-1,0 0 1,0 1-1,-3 8 1,2-2 28,0 0 0,1 0 0,0-1 0,1 1 0,0 1 0,0-1 0,3 18 0,-2-26-80,0-1 0,1 1 0,-1 0-1,1 0 1,0-1 0,0 1 0,0-1 0,0 1 0,1-1-1,-1 1 1,1-1 0,-1 0 0,1 0 0,0 1-1,0-1 1,0 0 0,0-1 0,0 1 0,0 0-1,0-1 1,1 1 0,-1-1 0,1 1 0,-1-1-1,1 0 1,-1 0 0,1-1 0,0 1 0,-1 0 0,5 0-1,-3-1-2,0 0-1,-1 0 1,1 0-1,0 0 1,0 0-1,0-1 1,0 0-1,0 1 1,-1-1-1,1-1 1,0 1-1,-1-1 1,1 1-1,-1-1 1,0 0-1,1 0 1,-1-1-1,0 1 1,0 0-1,-1-1 1,5-4-1,-1-3 34,0 0-1,-1 0 1,0 0-1,-1-1 1,0 0-1,-1 0 0,0 0 1,-1 0-1,0 0 1,0-1-1,-2 1 1,1-1-1,-1 1 0,-3-22 1,2 31-19,1 1 0,0 0-1,0-1 1,-1 1 0,1-1 0,-1 1 0,1 0 0,-1-1 0,1 1-1,-1 0 1,0-1 0,0 1 0,1 0 0,-1 0 0,0 0 0,0 0 0,0 0-1,-1 0 1,1 0 0,0 0 0,0 0 0,0 1 0,-1-1 0,1 0 0,0 1-1,-1-1 1,1 1 0,0-1 0,-1 1 0,1 0 0,-1 0 0,1 0-1,-1-1 1,1 1 0,0 0 0,-1 1 0,1-1 0,-1 0 0,1 0 0,-1 1-1,1-1 1,0 1 0,-1-1 0,1 1 0,0-1 0,-1 1 0,1 0-1,0 0 1,0 0 0,0-1 0,0 1 0,0 0 0,0 0 0,0 1 0,0-1-1,0 0 1,0 0 0,0 0 0,1 1 0,-1-1 0,1 0 0,-1 1 0,1-1-1,-1 0 1,1 1 0,0-1 0,-1 1 0,1 1 0,0-3-5,-8 50-25,8-51 27,0 1 0,0 0 0,0 0 0,0 0 0,0 0 0,1 0 0,-1 0 0,0 0 0,0 0 0,0 0 0,0 0 0,0 0 0,0 0 0,1 0 0,-1 0-1,0 0 1,0 0 0,0 0 0,0 0 0,0 0 0,0 0 0,1 0 0,-1 0 0,0 0 0,0 0 0,0 0 0,0 0 0,0 0 0,0 0 0,0 1 0,1-1 0,-1 0 0,0 0 0,0 0 0,0 0 0,0 0 0,0 0 0,0 0 0,0 0-1,0 0 1,0 1 0,0-1 0,0 0 0,0 0 0,0 0 0,1 0 0,-1 0 0,0 0 0,0 1 0,0-1 0,0 0 0,0 0 0,0 0 0,0 0 0,0 0 0,0 0 0,-1 1 0,1-1 0,0 0 0,0 0 0,0 0 0,0 0-1,0 0 1,0 0 0,0 1 0,0-1 0,0 0 0,0 0 0,0 0 0,13-23 71,-9 16-216,-1 0 1,1 0-1,1 1 1,-1-1-1,1 1 1,0 0-1,0 0 1,1 0-1,0 1 1,0 0-1,0 0 1,1 0-1,0 1 1,10-5-1,-9 6-963,1 0-1,0 0 1,1 1-1,-1 0 0,0 0 1,0 1-1,15 1 1,-19 0-336,0-1 1,1 1-1,-1-1 1,0 0-1,0 0 1,9-4-1,26-19-4103,-22 9 5442,0-1-1,16-21 1,-3 5 3761,-30 30-3492,1 0-1,0 0 1,0-1-1,-1 1 0,1 0 1,-1-1-1,0 1 1,0-1-1,0 0 1,0 1-1,0-1 1,0 0-1,-1 0 1,0 1-1,1-1 1,-1 0-1,0 0 1,0 0-1,0 1 1,-1-5-1,0 6-35,1 1-1,0-1 1,0 1 0,-1 0-1,1-1 1,0 1-1,-1-1 1,1 1 0,0 0-1,-1 0 1,1-1 0,-1 1-1,1 0 1,0 0-1,-1-1 1,1 1 0,-1 0-1,1 0 1,-1 0 0,1 0-1,-1 0 1,1 0-1,-1 0 1,1 0 0,-1 0-1,1 0 1,0 0 0,-1 0-1,1 0 1,-1 0-1,1 0 1,-1 0 0,1 0-1,-1 0 1,1 1-1,-1-1 1,1 0 0,0 0-1,-1 1 1,1-1 0,0 0-1,-1 1 1,-17 13 1648,15-8-1533,-1 1 0,1-1 0,0 1-1,1 0 1,-1 0 0,1 0 0,1 0 0,-1 1-1,1-1 1,0 0 0,1 1 0,0-1-1,0 0 1,1 1 0,0-1 0,0 0 0,3 11-1,-4-17-232,0 0-1,0-1 0,1 1 0,-1 0 0,0 0 0,0 0 1,1 0-1,-1-1 0,1 1 0,-1 0 0,0 0 0,1-1 1,0 1-1,-1 0 0,1-1 0,-1 1 0,1-1 0,0 1 0,-1 0 1,1-1-1,0 1 0,0-1 0,-1 0 0,1 1 0,0-1 1,0 0-1,0 1 0,0-1 0,-1 0 0,1 0 0,0 0 1,0 0-1,0 0 0,0 0 0,0 0 0,0 0 0,-1 0 1,1 0-1,0 0 0,0-1 0,0 1 0,0 0 0,-1-1 0,1 1 1,0 0-1,0-1 0,-1 1 0,1-1 0,0 1 0,0-1 1,-1 0-1,1 1 0,-1-1 0,2-1 0,2-3 132,-1 1 0,0-1-1,0 0 1,0 0 0,-1-1-1,1 1 1,1-7 0,2-12 311,0 0 0,-2-1 0,0 0 0,-1-47 0,-3 58-187,-1-1 0,0 1-1,-1-1 1,0 1 0,-1 0-1,-1 0 1,0 0-1,-1 1 1,-12-24 0,17 36-260,0 1 0,-1-1-1,1 0 1,0 1 0,0-1 0,-1 1 0,1-1 0,0 1 0,-1-1 0,1 0 0,-1 1 0,1 0 0,0-1-1,-1 1 1,1-1 0,-1 1 0,1-1 0,-1 1 0,0 0 0,1-1 0,-1 1 0,1 0 0,-1 0 0,0-1 0,1 1-1,-1 0 1,-1 0 0,-2 16-84,6 30-73,2-27 152,0 0 1,1 1-1,0-2 1,2 1 0,0-1-1,1 0 1,1 0-1,1-1 1,17 24 0,-26-40-3,0 0 0,-1 0 0,1-1-1,0 1 1,0 0 0,0 0 0,0 0 0,0-1 0,0 1 0,0-1 0,0 1 0,1-1 0,-1 1 0,0-1 0,0 1 0,0-1 0,1 0 0,-1 0 0,0 0 0,0 0 0,1 0 0,-1 0 0,0 0 0,0 0 0,2-1 0,-1 0 10,0 0 0,1 0 0,-1 0 0,0 0 0,0-1 0,-1 1 0,1-1 0,0 0 0,0 1 1,-1-1-1,1 0 0,1-3 0,4-7 48,0-1 0,-1 1 0,8-21 0,-12 27-61,5-20 10,-6 21-26,0-1-1,0 1 0,1 0 1,-1 0-1,1 0 0,0 0 1,0 0-1,1 0 0,0 0 0,0 1 1,0-1-1,0 1 0,7-6 1,-10 9 13,1 1 1,0 0-1,-1 0 1,1 0-1,0 0 0,0 0 1,-1 1-1,1-1 1,0 0-1,-1 0 1,1 0-1,0 1 1,-1-1-1,1 0 1,0 0-1,-1 1 1,1-1-1,-1 1 1,1-1-1,0 1 1,-1-1-1,1 1 0,-1-1 1,0 1-1,1-1 1,-1 1-1,1-1 1,-1 2-1,15 22-22,-11-18 29,5 9 0,-7-9 11,2 0 0,-1-1 0,1 1 0,-1-1 0,1 0 0,1 0-1,5 4 1,-10-8-3,1-1-1,0 1 1,0-1-1,0 1 1,-1-1-1,1 0 1,0 1-1,0-1 1,0 0-1,0 0 1,0 1-1,0-1 1,0 0-1,0 0 1,0 0-1,0 0 1,-1 0-1,1-1 1,0 1-1,0 0 1,2-1-1,-1 0 16,0 0 0,0-1 0,0 1 0,0-1 0,-1 1 0,1-1-1,0 0 1,-1 1 0,1-1 0,-1 0 0,1 0 0,0-3 0,9-15 73,-4 8-94,0 0-1,0 0 0,13-14 0,-19 24-22,1 0 0,0 0-1,0 0 1,0 0-1,0 1 1,0-1 0,0 0-1,1 1 1,-1 0 0,1-1-1,-1 1 1,1 0 0,-1 0-1,1 1 1,-1-1-1,1 0 1,0 1 0,-1 0-1,1-1 1,0 1 0,-1 0-1,6 1 1,-5 0 26,-1 0 1,0 0-1,0 0 1,0 1-1,0-1 1,0 0-1,0 1 1,0 0-1,0-1 1,0 1-1,-1 0 1,1 0-1,-1 0 1,1 0-1,-1 0 1,0 0-1,0 0 0,1 4 1,-1-4 9,1 1 1,-1 0-1,0-1 0,1 1 1,0-1-1,0 1 0,0-1 1,0 0-1,0 0 1,0 0-1,5 3 0,-6-11-542,1 0 0,-1-1 0,0 1 0,0 0 0,-1-1 0,-1-8 0,1-31-8532,0 25 1751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0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6 15631,'-9'-4'1954,"0"4"1985,11 0-4675,9 0-1122,3 0-1794,0-2-3266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0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14286,'0'0'1505,"3"10"732,6 25-519,1-1-1,2-1 1,2 0 0,30 54 0,-21-47-1016,49 59 0,-64-89-676,0-1 1,-1 1-1,0 0 0,0 1 1,-1 0-1,-1 0 0,0 0 1,0 0-1,-1 1 0,-1 0 1,0 0-1,0 0 0,1 22 1,-4-32 24,0-1 1,0 1-1,0-1 1,-1 0-1,1 1 1,-1-1-1,1 1 1,-1-1-1,1 0 1,-1 0 0,0 1-1,1-1 1,-1 0-1,0 0 1,0 0-1,0 0 1,0 0-1,0 0 1,0 0-1,0 0 1,0 0 0,0 0-1,-1 0 1,1-1-1,0 1 1,-1-1-1,1 1 1,0-1-1,-1 1 1,1-1-1,-1 0 1,1 1 0,0-1-1,-1 0 1,1 0-1,-1 0 1,1 0-1,-1-1 1,1 1-1,0 0 1,-1 0 0,-1-2-1,-4 1 91,1 0-1,-1-1 1,1 0 0,0 0-1,0 0 1,0-1 0,0 0-1,-8-5 1,4-1-141,1 0 0,-1 0 1,2-1-1,-1 0 0,1-1 0,1 1 0,0-2 1,1 1-1,0-1 0,0 0 0,1 0 1,1 0-1,0-1 0,1 0 0,0 1 1,1-1-1,0 0 0,1-1 0,1-14 0,1 16-1047,0 0 0,1 0 0,0 0 0,1 0 0,0 0 0,1 1 0,9-21 0,1 6-5323,-2 1-4137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1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24055,'0'0'6614,"4"12"-6416,11 24-146,2 0 1,29 46 0,56 75 23,-101-156-76,0 1-54,1 1-77,-1 0-1,1-1 1,0 1-1,0-1 0,0 0 1,0 0-1,0 0 0,0 0 1,1 0-1,-1 0 0,4 2 1,-13-12-6805,-12-11 3441,-6 6 1072,-43-16 1,18 9 4509,4-3 4392,45 23-6226,0-1 1,1 1 0,-1-1 0,0 1 0,0-1 0,1 1-1,-1-1 1,0 1 0,1-1 0,-1 0 0,0 0 0,1 1-1,-1-1 1,1 0 0,-1 0 0,1 1 0,0-1 0,-1 0-1,1 0 1,0 0 0,-1 0 0,1-1 0,9-15 1526,34-11-2877,-32 22 1377,21-13-2002,22-13-7612,-27 14-713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1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18129,'0'0'3502,"-3"11"-710,-1-1-2261,1 0-1,1 0 1,0 1 0,1-1-1,0 1 1,0 16-1,1-24-483,0 0 0,0 0-1,1 0 1,-1 0 0,1-1-1,0 1 1,0 0 0,0 0-1,0-1 1,0 1 0,0 0-1,1-1 1,0 1 0,-1-1-1,1 0 1,0 1 0,0-1-1,0 0 1,0 0 0,0 0-1,1-1 1,-1 1 0,1 0-1,-1-1 1,1 0 0,-1 1-1,1-1 1,0 0 0,0 0-1,0-1 1,-1 1 0,1-1-1,6 1 1,-6-1 13,0 0 1,0 0-1,0 0 1,0 0-1,0-1 0,0 0 1,0 1-1,0-1 0,0 0 1,0-1-1,0 1 1,0 0-1,0-1 0,-1 0 1,1 1-1,-1-1 0,1 0 1,-1 0-1,0 0 0,1-1 1,-1 1-1,0-1 1,-1 1-1,1-1 0,2-4 1,-1 2 37,-1 0 0,0 0 0,0-1 1,0 1-1,-1 0 0,0-1 0,0 1 0,0-1 1,-1 1-1,1-1 0,-1 1 0,-1-1 1,1 0-1,-2-7 0,1 12-98,0 0 0,1-1 0,-1 1 0,0 0 0,1 0 0,-1 0 0,0-1 0,0 1 0,0 0 0,0 0 0,0 0 0,-1 0 0,1 1 0,0-1 0,0 0 0,-1 0 0,1 1 0,0-1 0,-1 1 0,1-1 0,0 1 0,-1-1 0,1 1 0,-1 0 0,1 0 0,-1 0 0,1 0 0,-1 0 0,1 0 0,-1 0 0,1 0 0,0 1 0,-1-1 0,1 0 0,-1 1 0,-1 0 0,-2 1 0,0-1 0,0 1 0,0 0 0,1 0 0,-1 0 0,1 1 0,-1-1 0,1 1 0,-6 5 0,2 3-2226,1 7-6529,7-25-1628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3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60 253 18738,'0'0'7548,"1"9"-7388,0 3 159,1 1-1,1-1 0,0 0 0,8 22 0,-2 12 3826,-9-41-4089,0 0-1,1 1 1,0-1-1,0 0 0,0 0 1,1 0-1,-1 0 1,5 9-1,-7-37 17,-9-21-3158,-15-25-5085,-7 4 6295,7 16 4399,16 32 2713,8 21-2810,14 39-1988,-2-8 391,-3 2-665,-1 1 95,2-1 1,1 1-1,2-2 1,1 0-1,32 59 1,-45-94-259,0-1 0,0 1 0,0-1 0,0 1 0,0-1 0,1 1 0,-1-1 0,0 1 0,0-1 0,1 0 0,-1 1 0,0-1 0,1 1 0,-1-1 0,0 0 0,1 1 0,-1-1 0,1 0 0,-1 0 0,0 1 0,1-1 0,-1 0 0,1 0 0,-1 0 0,1 1 0,-1-1 0,1 0 0,-1 0 0,1 0 0,-1 0 0,1 0 0,-1 0 0,1 0 0,3-16 0,-8-29 0,0 33-483,-1 0-1,0 0 1,0 0-1,-1 1 1,-1 0-1,-11-16 1,-55-59-3673,61 73 4019,15 16 270,1-1 0,-1 1-1,1-1 1,-1 0 0,1 0 0,0 0-1,0 0 1,0 0 0,0-1-1,0 0 1,0 0 0,0 0-1,0 0 1,0-1 0,1 1 0,-1-1-1,0 0 1,0-1 0,8 0-1,-5 0-89,0-1 0,1 1-1,-1-1 1,0-1 0,0 1-1,-1-1 1,1 0-1,0-1 1,-1 1 0,0-1-1,7-6 1,-3 1 156,-1-1 1,0 0-1,0 0 1,-1-1-1,0 0 0,-1 0 1,0-1-1,-1 0 1,0 0-1,-1-1 0,0 0 1,-1 0-1,-1 0 1,0 0-1,0 0 0,-2-1 1,1 1-1,-2-1 0,-1-24 1,1 36-190,0-1-1,-1 1 1,1 0 0,0 0 0,-1 0-1,0 0 1,1 0 0,-1-1 0,0 1-1,0 0 1,0 1 0,0-1 0,0 0 0,0 0-1,-1 0 1,1 1 0,-1-1 0,1 0-1,-1 1 1,0 0 0,1-1 0,-1 1-1,0 0 1,0 0 0,0 0 0,0 0-1,0 0 1,0 0 0,0 1 0,0-1-1,0 1 1,-1-1 0,1 1 0,-4 0-1,3 0-1,-1 1 0,1-1 0,-1 1 0,1 0 0,0 0 0,0 0 0,0 0 0,-1 1 0,1 0-1,0-1 1,1 1 0,-1 0 0,0 0 0,0 0 0,1 1 0,0-1 0,-1 1 0,1-1-1,0 1 1,0 0 0,0 0 0,-1 3 0,-5 13-8,2 1 0,0 0 0,1 0 0,1 1 0,1-1 0,1 1 0,1-1 0,1 1 0,4 41 0,-4-60 0,0 0 0,0 0 0,1 0 0,-1 0 0,1 0 0,-1-1 0,1 1 0,-1 0 0,1 0 0,0 0 0,0-1 0,0 1 0,0 0 0,0-1 0,0 1 0,2 1 0,-2-2 0,0-1 0,0 1 0,0-1 0,0 1 0,0-1 0,1 0 0,-1 1 0,0-1 0,0 0 0,0 0 0,0 0 0,0 0 0,0 0 0,0 0 0,1 0 0,-1 0 0,0 0 0,0 0 0,0-1 0,2 1 0,1-2 0,1-1 0,-1 1 0,0 0 0,0-1 0,0 0 0,0 0 0,0 0 0,0-1 0,-1 1 0,6-9 0,92-141 0,-99 151 0,-1 1 0,0-1 0,1 0 0,-1 1 0,0-1 0,1 1 0,0-1 0,-1 1 0,1 0 0,0 0 0,0 0 0,0 0 0,0 0 0,0 0 0,0 0 0,0 1 0,0-1 0,3 0 0,-3 1 0,0 1 0,0-1 0,0 1 0,-1-1 0,1 1 0,0-1 0,-1 1 0,1 0 0,-1 0 0,1 0 0,0 0 0,-1 0 0,0 0 0,1 0 0,-1 0 0,0 1 0,2 1 0,5 8 0,-2 0 0,1 0 0,-1 1 0,8 23 0,-8-21 0,3 17 29,-7-25-51,-1 0 0,1 0 1,0 0-1,1 0 1,-1 0-1,1-1 0,4 7 1,-3-10-651,-4-6-4059,0-13-2022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3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19 220 7751,'-4'10'6252,"-11"25"3358,19-24-7030,16-13-512,-15-1-1849,1 0-1,-1-1 1,0 1-1,-1-1 1,1 1-1,-1-2 1,1 1-1,-1 0 0,0-1 1,-1 0-1,1 0 1,5-10-1,1-3 273,-1-1 1,9-28-1,-14 39-475,-1 0 0,-1 0 0,1 0 0,-1-1 0,-1 1 0,0-1 0,0 1 0,0-1 0,-1 1 0,0-1 0,-3-13 0,3 21-16,-1 1 0,1-1 0,-1 0 0,1 0 0,-1 0 0,0 1 0,1-1 0,-1 0 0,0 1 0,1-1 0,-1 1 0,0-1 0,0 0 0,0 1 0,1 0 0,-1-1 0,0 1 0,0 0 0,0-1 0,0 1 0,0 0 0,0 0 0,0 0 0,0 0 0,0 0 0,0 0 0,0 0 0,0 0 0,1 0 0,-1 0 0,0 0 0,0 0 0,0 1 0,0-1 0,-1 1 0,0 0 0,-1 0 0,1 0 0,-1 0 0,1 0 0,0 1 0,0-1 0,0 1 0,0 0 0,0-1 0,0 1 0,0 0 0,-1 3 0,-4 9 0,0 2 0,2-1 0,0 1 0,0 0 0,2 0 0,0 0 0,1 0 0,0 0 0,1 1 0,1-1 0,1 1 0,4 25 0,-5-40-11,1 1 0,-1 0 0,1 0 0,-1-1 0,1 1 0,0 0 0,0-1-1,0 1 1,1 0 0,-1-1 0,0 0 0,1 1 0,0-1 0,-1 0 0,1 0 0,0 0 0,0 0 0,1 0 0,-1 0 0,0-1 0,0 1 0,1-1 0,-1 1-1,1-1 1,-1 0 0,1 0 0,0 0 0,-1 0 0,1-1 0,0 1 0,0-1 0,0 0 0,-1 1 0,1-1 0,0 0 0,0-1 0,5 0 0,0-1-215,0 1 1,0-2 0,0 1 0,0-1 0,0-1-1,-1 1 1,1-1 0,-1 0 0,0-1-1,0 0 1,9-8 0,22-32-7291,-6-8-6765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5.2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89 12172,'-1'0'415,"-18"-21"5880,18 20-5941,0 0-1,0 1 1,1-1 0,-1 0-1,0 0 1,1 1 0,-1-1-1,1 0 1,-1 0 0,1 0-1,-1 0 1,1 0 0,0 0-1,-1 0 1,1 0 0,0 0-1,0 0 1,0 0 0,0 0-1,-1 0 1,1 0 0,1 0-1,-1-1 1,4 5-39,1 1 0,-1 0 0,0 0 0,0 0 0,-1 0 0,6 9 0,-9-13-262,55 80 1143,34 44-758,-88-123-429,0 1 0,0-1 1,0 1-1,1-1 0,-1 1 1,0-1-1,1 0 0,-1 1 1,1-1-1,-1 0 0,1 0 1,-1 0-1,1 0 1,0-1-1,0 1 0,-1 0 1,1-1-1,0 1 0,0-1 1,0 0-1,0 1 0,2-1 1,-3-1 11,0 0 1,1 1-1,-1-1 1,0 0-1,1 0 1,-1 0-1,0 0 1,0 0-1,0 0 1,0-1-1,0 1 1,0 0 0,0-1-1,0 1 1,0 0-1,-1-1 1,1 1-1,0-1 1,-1 1-1,1-3 1,3-13 179,0-1 0,-2 0 0,2-28 0,-3 33-167,-2-56-34,0 50 0,1 1 0,0-1 0,5-23 0,-5 42 0,0 0 0,0 0 0,0 0 0,1-1 0,-1 1 0,0 0 0,0 0 0,0 0 0,1 0 0,-1 0 0,0 0 0,0 0 0,1 0 0,-1 0 0,0 0 0,0 0 0,1 0 0,-1 0 0,0 0 0,0 0 0,0 1 0,1-1 0,-1 0 0,0 0 0,0 0 0,0 0 0,1 0 0,-1 0 0,0 1 0,0-1 0,0 0 0,1 0 0,-1 0 0,0 0 0,0 1 0,0-1 0,0 0 0,0 0 0,0 0 0,0 1 0,1-1 0,-1 0 0,0 0 0,0 1 0,0-1 0,0 0 0,0 0 0,0 0 0,0 1 0,0-1 0,0 0 0,0 0 0,0 1 0,7 14 0,10 49 0,-11-38 0,1 0 0,12 28 0,-19-53-41,0 0 1,0-1-1,0 1 1,1 0-1,-1-1 1,0 1-1,1 0 0,-1-1 1,1 1-1,-1 0 1,0-1-1,1 1 0,-1-1 1,1 1-1,-1-1 1,1 1-1,0-1 1,-1 1-1,1-1 0,0 0 1,-1 1-1,1-1 1,0 0-1,0 1 1,9-12-2559,2-34-4680,-11 41 6229,6-35-7956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6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28 381 13549,'-2'8'5306,"-3"10"-4050,-12 62 4691,15-71-5625,1 0 1,1-1 0,-1 1 0,1 0 0,1 0 0,-1-1 0,4 14-1,-4-20-319,1-1-1,-1 0 1,0 1 0,1-1-1,-1 1 1,1-1-1,0 0 1,-1 1-1,1-1 1,0 0-1,0 0 1,0 0-1,0 0 1,0 1-1,0-1 1,0 0-1,0-1 1,0 1-1,0 0 1,1 0-1,-1 0 1,0-1-1,1 1 1,-1-1 0,0 1-1,1-1 1,-1 1-1,1-1 1,-1 0-1,0 0 1,1 0-1,-1 0 1,1 0-1,-1 0 1,1 0-1,-1 0 1,1 0-1,2-1 1,-1 0 1,0-1 0,-1 1 0,1 0 0,0-1 0,-1 0 0,1 1-1,0-1 1,-1 0 0,0 0 0,0-1 0,1 1 0,-1 0 0,-1-1 0,1 1 0,0-1 0,2-5 0,1-7 57,0 0 0,-1 0 0,-1-1 1,0 0-1,-1 0 0,-1 0 0,0 0 0,-2 0 0,1 0 0,-6-27 1,-4 22 293,-2 18-7,11 4-338,0 0 1,0 0-1,-1 0 1,1 0-1,0 0 1,0 1-1,0-1 1,0 0-1,1 1 1,-1-1-1,0 1 1,0-1-1,1 1 1,-1-1-1,1 1 1,0-1-1,-1 1 1,1 0-1,0-1 1,0 4-1,-2 15 12,2 0 1,3 39-1,-3-53-23,1 1-1,0-1 1,1 0 0,0 0-1,0 0 1,0 0 0,0 0-1,1 0 1,0-1 0,0 1-1,1-1 1,0 0-1,6 7 1,-9-11-36,-1 0 0,1 0 1,0-1-1,-1 1 0,1 0 0,0-1 0,0 1 0,0-1 1,0 1-1,0-1 0,0 1 0,-1-1 0,1 0 0,0 1 1,0-1-1,0 0 0,0 0 0,0 0 0,0 1 0,0-1 1,0 0-1,0-1 0,1 1 0,-1 0 0,0 0 0,0 0 1,0 0-1,-1-1 0,3 0 0,-1-1-90,0 1-1,0-1 1,0 0-1,0 0 1,-1 0-1,1 0 1,-1 0 0,0 0-1,1 0 1,-1 0-1,2-5 1,1-7-677,1 0 0,-2-1-1,3-16 1,-2-2-1421,-1 1 0,-2-1 0,-1 0 0,-1 0 0,-12-62 0,-10 12 1807,-11 6 4550,34 76-3963,0 0 0,0 1 0,0-1 0,0 1 0,-1-1 0,1 1 0,0-1-1,0 1 1,0-1 0,-1 1 0,1-1 0,0 1 0,-1-1 0,1 1-1,0-1 1,-1 1 0,1 0 0,-1-1 0,1 1 0,0 0 0,-1-1-1,1 1 1,-1 0 0,1 0 0,-1-1 0,1 1 0,-1 0 0,0 0-1,0-1 1,0 19 2092,9 31-843,5 1-314,3 0 0,2-1 0,1-1 0,41 70 0,-60-116-1092,25 29 70,-25-30-76,1 0 1,0-1-1,0 1 1,0 0-1,-1 0 1,1 0-1,0-1 1,0 1-1,0 0 1,0-1-1,0 1 1,0-1-1,0 1 1,1-1-1,-1 0 1,0 1-1,0-1 1,0 0-1,0 0 1,0 0-1,1 0 1,-1 0-1,0 0 1,0 0 0,0 0-1,0 0 1,1 0-1,1-1 1,-3 0 15,1 0 0,0-1 0,-1 1 0,1 0 0,-1 0 0,1 0 1,-1-1-1,1 1 0,-1 0 0,0 0 0,0-1 0,0 1 0,0 0 1,0-1-1,0 1 0,0 0 0,0 0 0,0-1 0,0 1 0,-1-2 1,-8-28 366,-1 15-135,0 0-1,-2 0 1,-20-22 0,5 6 444,26 31-570,23 26-272,-15-18 148,1 0 0,0-1 0,0 0 0,1 0 0,-1-1 0,1 1 0,1-2 0,15 6 0,-22-9-1,-1 0 0,0 0 1,1-1-1,-1 1 0,1-1 0,-1 1 0,1-1 0,0 0 0,-1 0 0,1 0 0,-1-1 1,1 1-1,-1-1 0,1 1 0,-1-1 0,1 0 0,-1 0 0,0 0 0,1 0 0,-1 0 0,0 0 1,0-1-1,0 1 0,0-1 0,0 0 0,0 1 0,0-1 0,0 0 0,-1 0 0,1 0 1,-1 0-1,0-1 0,1 1 0,-1 0 0,0 0 0,0-1 0,-1 1 0,1-1 0,0-2 0,2-6 17,-1 0-1,0 0 0,-1 0 0,0 0 0,-1 0 1,-1-16-1,1 23-8,0 0 1,-1 0 0,1 0-1,-1 0 1,0 0-1,0 1 1,0-1 0,-1 0-1,1 1 1,-1-1-1,0 1 1,0-1 0,0 1-1,0 0 1,-1 0 0,1 0-1,-1 0 1,0 0-1,0 1 1,0-1 0,-4-2-1,7 5-13,0 0-1,-1 0 1,1 0-1,0 0 1,-1 0-1,1 0 0,0 0 1,0 0-1,-1 0 1,1 0-1,0 0 1,-1 0-1,1 0 1,0 0-1,-1 0 1,1 0-1,0 0 1,-1 0-1,1 0 1,0 0-1,0 0 0,-1 1 1,1-1-1,0 0 1,0 0-1,-1 0 1,1 0-1,0 1 1,0-1-1,-1 0 1,1 0-1,0 1 1,0-1-1,0 0 1,0 0-1,-1 1 0,1-1 1,0 0-1,0 1 1,0-1-1,0 1 1,-4 20-48,6 23 41,0-33 41,0-1 0,0 1 0,1-1 0,6 14 0,-7-19-19,-1-1 1,2 1-1,-1-1 0,0 0 1,1 1-1,0-1 0,0-1 1,0 1-1,0 0 0,1-1 1,6 6-1,-9-9-13,-1 0 0,1 1 0,-1-1 0,1 1 0,0-1 0,-1 0 0,1 0 0,0 1 0,-1-1 0,1 0 0,0 0 0,0 0 0,-1 0 0,1 0 0,0 0 0,-1 0 0,1 0 0,0 0 0,0 0 0,-1 0 0,1 0 0,0-1 0,-1 1 0,1 0 0,0 0 0,-1-1 0,1 1 0,0-1 0,0 0 0,11-21 0,-4-37 0,-8 53 0,2-102 0,-1 111 0,-1 0 0,1 0 0,0 0 0,1 0 0,-1 0 0,0 0 0,1-1 0,0 1 0,-1 0 0,1-1 0,0 1 0,0-1 0,1 0 0,-1 0 0,0 0 0,1 0 0,-1 0 0,1 0 0,0-1 0,-1 1 0,6 1 0,5 3 0,1 0 0,0-1 0,21 6 0,-33-11-1,9 4-43,1-2 1,0 1-1,-1-2 0,1 1 0,0-1 0,0-1 0,18-2 0,-29 1 49,-1 1 0,1-1 0,0 0 0,0 1 0,-1-1 1,1 0-1,0 0 0,-1 1 0,1-1 0,-1 0 0,1 0 0,-1 0 1,0 0-1,1 0 0,-1 0 0,0 0 0,0 0 0,1 0 1,-1 0-1,0 0 0,0 0 0,0 0 0,0 0 0,0 0 0,-1 0 1,1 0-1,0 0 0,0 0 0,-1 0 0,1 0 0,0 0 0,-2-1 1,-14-32 160,11 29-165,-1 0 0,0 0 0,-1 1 0,1-1 0,-1 2 0,0-1 0,0 1 0,0 0 0,0 0 0,-1 1 0,1 0 0,-1 1 0,1-1 0,-1 1 0,-8 1 0,28-5-802,-1 1 0,0-1 1,1-1-1,-2 0 0,1-1 0,13-10 1,30-26-11073,-28 19-918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6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28 389 17745,'-4'5'567,"1"0"1,0 0 0,0 1-1,1-1 1,-1 1-1,1-1 1,0 1-1,1 0 1,-1 0 0,1 0-1,0 7 1,1-11-498,0 0 0,0 0 0,0 0 0,1 0 0,-1-1 0,1 1 0,-1 0 0,1 0 1,-1-1-1,1 1 0,0 0 0,0-1 0,0 1 0,0-1 0,0 1 0,0-1 0,1 1 0,-1-1 0,0 0 1,1 0-1,-1 0 0,1 1 0,-1-1 0,1-1 0,-1 1 0,1 0 0,0 0 0,-1-1 0,1 1 0,0-1 0,0 1 1,0-1-1,-1 0 0,1 1 0,0-1 0,0 0 0,0 0 0,0 0 0,1-1 0,0 0-10,0 1 0,0-1 0,0 0-1,0 0 1,-1 0 0,1 0 0,0 0-1,-1-1 1,1 1 0,-1-1 0,0 0 0,1 1-1,-1-1 1,0 0 0,0-1 0,0 1-1,0 0 1,-1 0 0,1-1 0,0 1 0,-1-1-1,0 0 1,0 1 0,0-1 0,0 0-1,0 0 1,0 1 0,0-6 0,3-7 71,-2 0 1,1 0 0,-2-1-1,0-15 1,-2-10-72,0 26-154,4 41 48,-1-10 139,1 0 0,1 0 0,8 21-1,-10-31 2,1 1 0,-1 0-1,2 0 1,-1-1 0,1 0-1,0 0 1,0 0-1,1 0 1,9 10 0,-13-15-75,1-1 0,-1 1 1,0 0-1,0 0 1,1-1-1,-1 1 1,0 0-1,1-1 0,-1 1 1,1-1-1,-1 0 1,1 0-1,-1 1 0,1-1 1,-1 0-1,1 0 1,-1 0-1,1 0 0,-1-1 1,0 1-1,1 0 1,-1-1-1,1 1 1,-1-1-1,1 1 0,-1-1 1,0 0-1,0 1 1,1-1-1,-1 0 0,0 0 1,0 0-1,0 0 1,0 0-1,0 0 0,0 0 1,0 0-1,0-1 1,0 1-1,-1 0 1,1 0-1,0-1 0,-1 1 1,2-3-1,3-8 205,0-1 0,0 0 0,5-22 0,-9 28-205,8-31-19,-2-1 0,-2-1 0,-2 1 0,-1-1 0,-5-51 0,2 82 0,-1 0 0,1 1 0,-1-1 0,-1 1 0,-4-13 0,6 19 0,1 0 0,-1 1 0,0-1 0,0 0 0,1 1 0,-1-1 0,0 0 0,-1 1 0,1-1 0,0 1 0,0 0 0,-1-1 0,1 1 0,0 0 0,-1 0 0,0 0 0,1 0 0,-1 0 0,0 0 0,1 0 0,-1 0 0,0 1 0,0-1 0,1 1 0,-1-1 0,0 1 0,0 0 0,0 0 0,0 0 0,0 0 0,-3 0 0,3 1 0,0 1 0,0-1 0,0 0 0,0 1 0,0-1 0,0 1 0,1 0 0,-1-1 0,0 1 0,1 0 0,0 0 0,-1 0 0,1 0 0,0 0 0,0 0 0,0 1 0,0-1 0,1 0 0,-1 0 0,0 5 0,-7 48 0,7-45 0,1 0 0,1 0 0,0 0 0,0-1 0,1 1 0,0 0 0,1-1 0,0 1 0,0-1 0,1 0 0,0 0 0,7 10 0,-8-15 0,0 0 0,0 0 0,0 0 0,1 0 0,-1-1 0,1 1 0,0-1 0,0 0 0,1 0 0,-1 0 0,1-1 0,-1 1 0,1-1 0,0 0 0,-1-1 0,1 1 0,0-1 0,0 0 0,1 0 0,-1 0 0,0-1 0,0 0 0,0 0 0,0 0 0,5-1 0,-7 0-187,-1 1-1,0 0 1,0-1 0,0 0-1,0 1 1,-1-1 0,1 0-1,0 0 1,0 0 0,0 0-1,-1 0 1,1-1 0,0 1-1,-1 0 1,1-1 0,-1 1-1,0-1 1,0 0 0,1 1-1,-1-1 1,1-3 0,10-23-8376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7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91 18385,'0'0'10410,"8"5"-9358,3 2-883,-1 0 0,-1 1 0,0 1-1,0-1 1,0 2 0,-1-1 0,0 1 0,-1 0 0,0 1 0,5 12 0,30 47 311,-50-127 102,-30-23-582,29 63 0,0 0 0,1-1 0,-7-22 0,19 40-8,-1-1-1,0 1 1,0-1-1,1 1 1,-1 0-1,0 0 1,0 1-1,1-1 1,-1 1-1,0-1 1,4 3 0,6 0-1196,1-1 0,-1 0 1,1 0-1,19-2 1,-28 0 315,0 0 0,0-1 1,0 0-1,-1 0 0,1 0 1,0 0-1,-1-1 0,1 0 1,-1 0-1,0 0 0,1 0 1,-1-1-1,0 0 1,-1 0-1,1 0 0,4-4 1,14-20-6859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8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50 398 4773,'0'0'18091,"-7"9"-16559,1 1-1247,1 0-1,-1 0 1,2 0-1,-1 1 1,1 0-1,-3 17 1,5-23-206,1-1 0,0 1 1,0-1-1,1 1 0,-1-1 1,1 1-1,0-1 1,0 1-1,1 0 0,-1-1 1,1 1-1,0-1 1,0 1-1,1-1 0,-1 0 1,1 1-1,0-1 0,0 0 1,0 0-1,1 0 1,-1-1-1,7 7 0,-8-9-53,0 1 0,0-1 0,1 0 0,-1 0 0,0 0 0,1-1 0,-1 1 0,1 0 0,-1-1 0,1 1 0,0 0 0,-1-1 0,1 0 0,0 1 0,-1-1 0,1 0 0,0 0 0,-1 0 0,1 0 0,0 0 0,-1 0 0,1-1 0,2 0 0,-1 0 28,-1 0 1,1-1-1,0 0 1,-1 1-1,1-1 0,-1 0 1,0 0-1,0-1 1,0 1-1,0 0 1,3-6-1,2-3 139,0-1 0,-1 0 0,-1-1 0,7-21 0,-6 11-494,-2-1-1,0 0 1,-1 0-1,-1 0 0,-2-30 1,1 66 193,2-1 0,0 0 0,0 0 0,1 0 0,7 15 0,-10-22 120,1-1-1,0 1 1,0-1 0,0 1 0,0-1 0,0 0 0,1 0 0,-1 0-1,1 0 1,0 0 0,0-1 0,0 1 0,0-1 0,1 0-1,-1 1 1,0-2 0,1 1 0,0 0 0,6 1 0,-8-3 45,0 0 1,-1 0-1,1 0 1,-1 0-1,1-1 1,0 1-1,-1-1 1,1 1-1,-1-1 1,1 0-1,-1 1 1,1-1-1,-1 0 1,0 0-1,0 0 1,1 0-1,-1 0 1,0 0-1,0-1 1,0 1-1,0 0 1,0-1-1,0 1 1,0 0-1,0-1 1,-1 1-1,1-1 1,-1 1 0,1-1-1,0-2 1,11-54 1278,-11 53-1226,4-37 174,-2 0 0,-2-54 0,-2 76-228,-1 1 1,-1 0-1,-1 0 0,0 0 1,-2 0-1,0 1 1,-10-22-1,16 39-56,-1 0 0,1-1 0,-1 1 0,1-1 0,-1 1 0,0 0 0,0 0 0,0-1 0,0 1 0,0 0 0,0 0 0,0 0 0,0 0 0,0 0 0,0 0 0,-2-1 0,2 2 0,1 1 0,-1-1 0,1 0 0,-1 1 0,1-1 0,-1 1 0,1-1 0,-1 0 0,1 1 0,0-1 0,-1 1 0,1-1 0,0 1 0,0-1 0,-1 1 0,1-1 0,0 1 0,0 0 0,0-1 0,0 1 0,-1-1 0,1 1 0,0-1 0,0 1 0,0 0 0,1 0 0,0 54 0,3-34 0,1-1 0,0 0 0,2 0 0,0 0 0,1-1 0,1 0 0,1 0 0,15 21 0,-19-32 0,-1-1 0,1 1 0,0-1 0,1 0 0,0-1 0,0 1 0,0-1 0,1-1 0,0 1 0,0-1 0,0-1 0,1 0 0,0 0 0,-1 0 0,1-1 0,0 0 0,1-1 0,-1 0 0,0-1 0,11 1 0,-17-2 0,0-1 0,-1 1 0,1-1 0,0 1 0,-1-1 0,1 0 0,-1 0 0,0 0 0,1 0 0,-1-1 0,3-1 0,1-8 0,-7 10 0,1 0 0,-1 0 0,1 0 0,-1 1 0,0-1 0,1 0 0,-1 0 0,0 1 0,1-1 0,-1 1 0,0-1 0,0 1 0,0-1 0,1 1 0,-1-1 0,0 1 0,0 0 0,-2-1 0,-23-7-84,-1 2 1,-46-6-1,52 10 54,0-1-1,0-1 1,1-1-1,0-1 1,-1 0-1,-19-10 1,39 15 35,0 1 0,0-1 1,0 1-1,0-1 0,0 1 1,0-1-1,0 0 0,0 1 1,0-1-1,1 0 1,-1 0-1,0 0 0,0 1 1,1-1-1,-1 0 0,0 0 1,1 0-1,-1 0 0,1 0 1,-1 0-1,1-1 1,0 1-1,0 0 0,-1 0 1,1 0-1,0 0 0,0 0 1,0 0-1,0-1 1,0 1-1,0 0 0,0 0 1,0 0-1,1 0 0,-1 0 1,0-1-1,1 1 0,-1 0 1,1 0-1,-1 0 1,1 0-1,0 0 0,-1 0 1,1 1-1,0-1 0,0 0 1,-1 0-1,1 0 0,0 1 1,0-1-1,0 0 1,0 1-1,2-2 0,7-6 38,1 1 0,0 0 0,19-9 0,-25 13-40,42-19-369,-25 12-1160,-1-1 1,25-15-1,-14-1-6439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8.6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38 169 19026,'0'0'4602,"8"0"-2003,-5 1-2431,1-1 0,-1 1 0,1-1 0,-1 0 0,1-1 0,-1 1 0,1 0 0,-1-1-1,1 0 1,-1 0 0,0 0 0,1 0 0,-1-1 0,0 1 0,0-1 0,0 0 0,0 0-1,0 0 1,0 0 0,-1 0 0,1-1 0,-1 1 0,1-1 0,-1 0 0,0 1-1,0-1 1,0 0 0,3-7 0,-3 5-80,1-1 0,-1 1 0,0-1 0,0 0 0,-1 0 0,1 0 0,-1 0 0,-1 0 0,1 0 0,-1 0 0,-1-10 0,1 14-74,0 0 1,0 1 0,-1-1-1,1 0 1,-1 0 0,1 0-1,-1 1 1,0-1 0,0 0-1,0 1 1,0-1 0,0 1-1,0-1 1,0 1-1,0-1 1,0 1 0,-1 0-1,1 0 1,-1-1 0,1 1-1,-1 0 1,1 0 0,-1 1-1,1-1 1,-1 0 0,0 0-1,0 1 1,1-1 0,-1 1-1,0-1 1,0 1-1,0 0 1,0 0 0,1 0-1,-1 0 1,0 0 0,0 0-1,0 1 1,0-1 0,1 0-1,-3 2 1,-1-1-15,1 1 0,-1 0 0,1 0 0,-1 1 0,1-1 0,0 1 0,0 0 0,0 0 0,0 0 0,1 1 0,-1 0 0,1-1 0,0 1 0,0 0 0,0 0 0,1 1 0,-1-1 0,1 1 0,0-1 0,0 1 0,1-1 0,-2 9 0,-2 3 0,2 0 0,0 0 0,1 0 0,0 0 0,2 28 0,0-41-8,-1 0 1,1 0-1,1-1 0,-1 1 1,0 0-1,1-1 0,-1 1 1,1 0-1,0-1 1,0 1-1,0-1 0,0 1 1,0-1-1,1 1 0,-1-1 1,1 0-1,-1 0 0,1 1 1,0-1-1,0-1 0,0 1 1,0 0-1,0 0 1,0-1-1,1 1 0,-1-1 1,0 0-1,1 1 0,-1-1 1,1-1-1,0 1 0,-1 0 1,1 0-1,0-1 0,-1 0 1,1 1-1,0-1 1,-1 0-1,1 0 0,0-1 1,0 1-1,-1 0 0,5-2 1,5-1-333,0 0 0,-1-1 0,1 0 0,-1-1 0,0 0 0,0-1 1,-1 0-1,16-13 0,18-21-7155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39.7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149 485 10474,'0'0'15978,"-9"-5"-15247,7 3-688,-1 1 0,1-1 0,-1 1 0,1 0 0,-1-1 0,0 1 0,0 1 0,1-1 0,-1 0 0,0 1 0,0-1 0,0 1 0,0 0 0,1 0 0,-1 0 0,0 0 0,0 1 0,0-1 0,0 1 0,0-1 0,1 1 0,-1 0 0,0 0 0,1 0 0,-1 1 0,1-1 0,-1 1 0,1-1 0,-1 1 0,1 0 0,0 0 0,0 0 0,0 0 0,-2 3 0,-1 0 29,0 0 0,1 1 0,0-1 0,0 1 0,1 0 0,-1 0 0,1 0 0,1 0 0,-1 0 0,1 1 0,0 0 0,0-1 0,1 1-1,0 0 1,0-1 0,1 1 0,0 0 0,1 11 0,-1-17-67,0 0 1,0 0-1,0 0 0,0 0 1,1 1-1,-1-1 0,0 0 1,1 0-1,-1 0 0,1 0 1,-1 0-1,1 0 0,0 0 1,-1-1-1,1 1 0,0 0 1,0 0-1,-1 0 0,1-1 1,0 1-1,0 0 0,0-1 1,0 1-1,0-1 0,0 1 1,2 0-1,-1-1 1,0 0 0,0 0 0,1 0 1,-1 0-1,0-1 0,0 1 0,0-1 0,0 1 0,0-1 0,0 0 1,0 0-1,0 0 0,2-1 0,3-2 24,0-1-1,0 0 1,0-1 0,-1 1-1,0-1 1,6-7 0,0-5 71,-1 0 0,-1-1 0,-1 0 0,0 0 0,-2-1 0,0 0 0,-1 0 0,-1-1 0,-1 1 0,-1-1 0,0 0 0,-2 0 0,-1-24 1,0 44-93,0 0 0,0 0 1,0 1-1,0-1 1,0 0-1,0 0 1,0 0-1,-1 0 1,1 0-1,0 1 1,-1-1-1,1 0 1,0 0-1,-1 1 1,1-1-1,-1 0 1,1 0-1,-1 1 1,1-1-1,-1 1 1,0-1-1,1 0 1,-1 1-1,0-1 0,0 1 1,1 0-1,-3-1 1,3 1-9,-1 0-1,0 0 1,1 0 0,-1 0 0,0 0 0,1 0-1,-1 1 1,1-1 0,-1 0 0,0 1 0,1-1-1,-1 0 1,1 1 0,-1-1 0,1 0-1,-1 1 1,1-1 0,-1 1 0,1-1 0,-1 1-1,1 0 1,0-1 0,-1 1 0,1-1-1,0 1 1,0-1 0,-1 1 0,1 0 0,0-1-1,0 1 1,0 0 0,0-1 0,0 1 0,0 0-1,0 0 1,-2 12 7,1 0-1,0 0 0,1 0 1,0 0-1,1-1 0,5 21 1,-6-29 2,1 0 0,0 0 1,0 0-1,0 0 0,1 0 1,-1 0-1,1-1 0,0 1 1,0 0-1,0-1 0,1 0 1,-1 1-1,1-1 0,0 0 1,0 0-1,0 0 0,0-1 1,0 1-1,1-1 0,-1 0 0,1 0 1,0 0-1,-1 0 0,6 1 1,-6-2-5,0-1 0,1 0 0,-1 0 0,0 0 0,0-1 0,0 1 0,0-1 0,0 0 0,0 1 1,0-1-1,0-1 0,0 1 0,0 0 0,0-1 0,0 1 0,-1-1 0,1 0 0,-1 0 0,1 0 0,-1 0 0,0-1 0,0 1 0,0 0 1,0-1-1,0 0 0,0 1 0,-1-1 0,2-4 0,6-9 14,-2 0 0,0 0 0,7-28 0,-7 18-20,-1-2 0,-2 1 0,3-50 0,-6 62 0,-1 0 0,-1 0 0,-1 1 0,0-1 0,0 0 0,-2 1 0,0 0 0,-10-25 0,13 37 0,0 0 0,0-1 0,-1 1 0,1 0 0,-1 0 0,1 0 0,-1 0 0,1 0 0,-1 1 0,0-1 0,0 0 0,-3-1 0,-4 6 0,6 16 0,3 0 0,1-1 0,1 1 0,1-1 0,1 0 0,0 0 0,1 0 0,1-1 0,1 0 0,0 0 0,2 0 0,0-1 0,19 27 0,-15-26 0,2 0 0,0-1 0,1-1 0,0 0 0,1-1 0,1-1 0,0-1 0,1 0 0,0-1 0,32 12 0,2-3 0,-29-13 0,-1 2 0,1 1 0,-2 1 0,41 26 0,-62-36 0,1-1 0,-1 1 0,1 0 0,-1 0 0,0 0 0,1 0 0,-1 0 0,0 1 0,0-1 0,0 0 0,0 0 0,0 1 0,0-1 0,0 1 0,0-1 0,-1 1 0,1-1 0,0 1 0,-1 0 0,1-1 0,-1 1 0,0-1 0,0 1 0,0 0 0,1-1 0,-1 1 0,-1 0 0,1 0 0,0-1 0,0 1 0,-1-1 0,1 1 0,-1 0 0,1-1 0,-2 3 0,0-1 0,-1-1 0,1 1 0,-1-1 0,0 0 0,1 0 0,-1 0 0,0 0 0,0 0 0,-1-1 0,1 1 0,0-1 0,0 0 0,-1 0 0,1 0 0,0-1 0,-7 1 0,-5 1 0,0-1 0,-1 0 0,1-1 0,-1-1 0,1 0 0,-1-1 0,1-1 0,0-1 0,0 0 0,0-1 0,1 0 0,0-1 0,0-1 0,0 0 0,-25-18 0,37 23-20,-1 0 1,1 0-1,0 0 1,-1 0-1,1-1 1,0 1-1,0-1 0,1 1 1,-1-1-1,0 0 1,1 0-1,0 0 1,0 0-1,0 0 0,0 0 1,0 0-1,0 0 1,1 0-1,-1 0 1,1 0-1,0 0 0,0-1 1,0 1-1,1 0 1,-1 0-1,1 0 1,0 0-1,0 0 0,0 0 1,0 0-1,0 0 1,0 0-1,3-4 0,6-6-363,0-1 0,1 1 0,1 1 0,0 0 0,17-14 0,12-13-1634,-11 3-4757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0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939 2 16720,'-1'0'184,"1"-1"0,0 1 0,-1 0 0,1 0 0,-1 0 0,1 0 0,-1 0 0,1 0 0,-1 0 0,1 0 0,0 0 0,-1 0 0,1 0 0,-1 0 0,1 0 0,-1 0 0,1 1 0,0-1 0,-1 0 0,1 0 0,-1 0 0,1 1 0,0-1 0,-1 0 0,1 1 0,0-1 0,-1 0 0,1 0 1,0 1-1,-1-1 0,1 1 0,0-1 0,0 0 0,0 1 0,-1-1 0,1 1 0,11 15 2118,44 24-3362,-33-24 1689,-9-6-613,-1 0 0,0 1 0,-1 1 0,0 0 0,-1 0 0,0 1 1,-1 1-1,0 0 0,-1 0 0,-1 0 0,11 30 0,-15-32 153,0 0-1,-1 0 1,0 0-1,-1 0 1,0 0-1,-1 1 1,0-1 0,-1 0-1,-1 0 1,0 1-1,0-1 1,-1-1 0,-1 1-1,0 0 1,0-1-1,-10 17 1,-9 11 75,-2-1 0,-1-1 0,-2-2 0,-56 55 0,-144 113-160,220-197-64,-279 198 58,75-59-33,107-59-120,93-75 64,1 1 1,0 0-1,0 1 0,1 0 1,1 0-1,-9 19 0,16-30 6,1 1 0,0-1 0,0 0 0,0 1-1,0-1 1,0 1 0,0 0 0,1-1 0,-1 1 0,1 0-1,-1-1 1,1 1 0,0 0 0,0-1 0,1 1 0,-1 0 0,0-1-1,1 1 1,0 0 0,-1-1 0,1 1 0,0-1 0,0 1 0,2 2-1,0-2-19,0-1 0,0 1 0,0-1 0,0 0 0,0 0 0,0 0 0,0 0 0,1 0 0,-1-1 0,1 1 0,0-1 0,-1 0 0,1 0-1,0 0 1,3 0 0,6 0-145,0 0-1,1-1 0,-1 0 1,0 0-1,0-2 0,0 0 0,0 0 1,-1-1-1,14-5 0,12-13-3619,-4-5-3091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1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27 8104,'-7'-6'1817,"5"4"-843,-1-1-1,0 1 0,1 0 1,-1 0-1,0 0 1,0 1-1,0-1 1,0 0-1,-4 0 1,-5 8 2074,5 18-2567,3 5 153,1 1 0,1-1 0,2 0 0,1 1 1,1-1-1,1 1 0,2-1 0,1 0 0,14 41 1,-18-66-612,0 1 1,0-1 0,0 0-1,1-1 1,-1 1 0,1 0-1,0-1 1,0 1 0,0-1-1,0 0 1,1 0 0,-1 0-1,1 0 1,0-1 0,0 0-1,5 3 1,-7-4-10,1-1-1,0 1 1,0-1-1,0 1 1,0-1 0,0 0-1,0 0 1,-1 0-1,1 0 1,0-1-1,0 1 1,0-1-1,0 0 1,-1 0 0,1 0-1,0 0 1,-1 0-1,1-1 1,0 1-1,-1-1 1,0 1 0,1-1-1,-1 0 1,0 0-1,0 0 1,2-3-1,11-12 54,-2-2 0,1 0 0,-2-1-1,-1 0 1,0 0 0,-2-1-1,0-1 1,-1 0 0,-2 0 0,0 0-1,4-32 1,-13 81 157,2 1 1,1 0-1,0 0 0,9 44 0,-9-70-217,-1-1-1,2 1 0,-1-1 1,0 1-1,0 0 0,0-1 1,1 1-1,-1 0 0,1-1 1,0 1-1,-1-1 0,1 1 1,0-1-1,0 0 1,0 1-1,0-1 0,0 0 1,0 1-1,0-1 0,0 0 1,0 0-1,1 0 0,-1 0 1,0 0-1,1 0 0,-1 0 1,1-1-1,-1 1 1,1 0-1,-1-1 0,1 0 1,0 1-1,-1-1 0,1 0 1,0 1-1,-1-1 0,1 0 1,0 0-1,-1-1 0,1 1 1,-1 0-1,1 0 1,0-1-1,-1 1 0,1-1 1,-1 1-1,1-1 0,-1 0 1,3-1-1,9-6 37,0 0-1,0-1 1,-1 0 0,16-17-1,-9 10-23,-15 12-19,0 1 0,0 0 0,0 0 0,1 1 0,-1-1 0,1 1 0,-1 0 0,10-2 0,-13 4 0,1-1 0,-1 1 0,0 0 0,1 0 0,-1 0 0,1 0 0,-1 1 0,1-1 0,-1 0 0,0 1 0,1-1 0,-1 0 0,1 1 0,-1 0 0,0-1 0,0 1 0,1 0 0,-1 0 0,0-1 0,0 1 0,0 0 0,0 0 0,0 0 0,0 0 0,0 1 0,0-1 0,0 0 0,-1 0 0,1 1 0,0-1 0,-1 0 0,1 1 0,-1-1 0,1 2 0,2 8 0,12 25 0,-4-30 0,2-20 0,0-14 0,27-49 0,-37 73 0,-1 1 0,1-1 0,-1 1 0,1-1 0,0 1 0,0 0 0,1 0 0,-1 0 0,0 1 0,1-1 0,0 1 0,0-1 0,0 1 0,0 1 0,6-3 0,-8 3-41,0 1 1,0 0-1,0 0 1,0 0-1,0 1 1,0-1-1,-1 0 1,1 1-1,0-1 1,0 1-1,0-1 1,-1 1-1,1 0 1,0 0-1,-1 0 1,1 0-1,-1 0 1,1 0-1,-1 0 1,1 1-1,-1-1 1,0 0-1,0 1 1,0-1-1,1 1 1,-2-1-1,1 1 1,0 0-1,0-1 1,0 1-1,-1 0 1,1 0-1,-1 0 1,1-1-1,-1 1 1,0 2-1,3 10-765,-1-1 0,-1 1 0,0 22-1,-1-32 566,-1 4-4531,-5-6-2627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2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98 15855,'0'0'14243,"9"2"-13619,29 6-170,-36-8-427,-1-1 1,0 1-1,1-1 0,-1 1 0,0-1 1,1 0-1,-1 1 0,0-1 0,0 0 0,0 0 1,0 0-1,0 1 0,0-1 0,0 0 1,0-1-1,0 1 0,0 0 0,-1 0 0,1 0 1,0 0-1,-1-1 0,1 1 0,-1 0 1,1-1-1,-1 1 0,0 0 0,1-1 0,-1 1 1,0 0-1,0-1 0,0-1 0,0-41 186,-1 42-208,1 0-1,-1 1 1,0-1 0,0 1 0,1-1 0,-1 1-1,0-1 1,0 1 0,-1-1 0,1 1 0,0 0 0,0 0-1,-1-1 1,1 1 0,-1 0 0,1 0 0,-1 0-1,1 1 1,-1-1 0,1 0 0,-1 1 0,0-1-1,0 1 1,1-1 0,-1 1 0,0 0 0,0-1-1,1 1 1,-1 0 0,0 0 0,0 1 0,1-1-1,-1 0 1,0 1 0,0-1 0,1 0 0,-4 2-1,0-1-21,0 1-1,0 0 0,0 0 0,0 0 0,0 0 0,0 1 0,0 0 0,1 0 0,-1 0 1,1 0-1,-5 5 0,4 1 9,0 0-1,0 0 1,1 0 0,0 1 0,0-1-1,1 1 1,1 0 0,0 0 0,0 0-1,1 1 1,0-1 0,0 0 0,1 1-1,3 16 1,-3-24 19,0-1-1,0 0 1,1 0 0,-1 1-1,1-1 1,0 0 0,-1 0-1,1 0 1,0 0 0,0 0-1,0 0 1,1 0 0,-1 0-1,0 0 1,1 0 0,-1 0-1,1-1 1,0 1 0,0-1-1,-1 1 1,1-1 0,0 0-1,0 0 1,0 0-1,0 0 1,0 0 0,1 0-1,-1 0 1,0-1 0,0 1-1,1-1 1,-1 0 0,0 1-1,0-1 1,1 0 0,-1 0-1,0-1 1,4 0 0,2 0 18,0 0 0,0-1 0,0-1 0,0 1 0,0-1 0,-1-1 0,1 1 0,-1-1 0,11-7 0,3-7-22,-1-1 0,0-1 0,29-38 0,-12 13-9,-36 44 3,-1 1 0,0 0 0,0 0 0,0 0 0,0 0 0,0 0 0,0 0 0,0 0 0,0-1 0,0 1 0,1 0 0,-1 0 0,0 0 0,0 0 0,0 0 0,0 0 0,0 0 0,1 0 0,-1 0 0,0 0 0,0 0 0,0 0 0,0 0 0,0 0 0,1 0 0,-1 0 0,0 0 0,0 0 0,0 0 0,0 0 0,0 0 0,1 0 0,-1 0 0,0 0 0,0 0 0,0 0 0,0 0 0,0 0 0,0 0 0,1 0 0,-1 0 0,0 1 0,0-1 0,0 0 0,0 0 0,0 0 0,0 0 0,0 0 0,0 0 0,1 0 0,-1 1 0,0-1 0,0 0 0,0 0 0,0 0 0,0 0 0,0 0 0,0 1 0,0-1 0,0 0 0,3 18 0,-2 28 0,-1-39 0,-1 18 0,0-18 0,0 1 0,1 0 0,0 0 0,1 0 0,0-1 0,2 12 0,-3-19 0,1 1 0,-1-1 0,0 1 0,1-1 0,-1 1 0,0-1 0,1 1 0,-1-1 0,1 1 0,-1-1 0,0 1 0,1-1 0,-1 0 0,1 1 0,-1-1 0,1 0 0,0 1 0,-1-1 0,1 0 0,-1 0 0,1 0 0,-1 0 0,1 1 0,0-1 0,-1 0 0,1 0 0,0 0 0,-1 0 0,1 0 0,-1 0 0,1 0 0,0-1 0,-1 1 0,1 0 0,-1 0 0,1 0 0,0-1 0,-1 1 0,1 0 0,-1 0 0,1-1 0,-1 1 0,1-1 0,-1 1 0,1 0 0,-1-1 0,0 1 0,1-1 0,-1 1 0,0-1 0,1 1 0,-1-1 0,28-31 0,-25 28 0,8-10 0,38-42 0,-47 54 0,0 0 0,0 0 0,1 0 0,-1 0 0,1 0 0,-1 1 0,1-1 0,0 1 0,-1 0 0,1-1 0,0 1 0,0 1 0,0-1 0,0 0 0,0 1 0,0-1 0,0 1 0,0 0 0,5 0 0,-6 1 0,0 1 0,0-1 0,-1 0 0,1 0 0,0 1 0,-1-1 0,1 1 0,-1 0 0,0-1 0,1 1 0,-1 0 0,0 0 0,0 0 0,0 0 0,0 0 0,0 0 0,0 3 0,0-3 0,-1 0 0,0-1 0,1 1 0,-1-1 0,1 1 0,0-1 0,0 1 0,-1-1 0,1 1 0,0-1 0,0 0 0,0 1 0,0-1 0,1 0 0,-1 0 0,0 0 0,0 0 0,1 0 0,-1 0 0,1 0 0,-1 0 0,3 0 0,-1-2 0,-1 0 0,1 0 0,0-1 0,-1 0 0,0 1 0,1-1 0,-1 0 0,0 0 0,0 0 0,0 0 0,0 0 0,0-1 0,-1 1 0,3-4 0,8-9 0,-3 6-443,1 1 1,0 0-1,0 1 1,16-10-1,-22 15 236,-1 0-1,1 0 1,-1 1-1,1-1 1,0 1 0,0-1-1,0 1 1,0 0-1,0 1 1,0-1-1,0 1 1,0-1-1,0 1 1,0 1-1,0-1 1,0 0-1,8 3 1,-5 6-4841,-6-1-3202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2.9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39 14542,'0'0'9406,"1"10"-7708,15 168 1403,40 185 1,-55-357-3102,-1-3 0,1 0 0,-1 0 1,0-1-1,1 1 1,0 0-1,0-1 0,0 1 1,0-1-1,0 1 1,1-1-1,-1 1 0,1-1 1,3 4-1,-4-10 46,1 0 1,-1-1-1,0 1 0,0-1 0,-1 1 0,1-1 1,-1 1-1,-1-10 0,2 12-29,1-411-44,-1 399-45,0-1 0,2 1 0,0 0 0,0 0 0,8-18 0,-10 28 62,0 0-1,0 1 1,1-1-1,0 0 1,0 0-1,0 1 1,0-1-1,0 1 1,1 0-1,0-1 1,-1 1-1,1 1 1,0-1-1,1 0 1,-1 1 0,0-1-1,1 1 1,-1 0-1,1 0 1,0 0-1,0 1 1,6-2-1,-9 4 53,-1 0-1,0 1 0,0-1 0,1 0 1,-1 1-1,0-1 0,0 1 0,0-1 1,0 0-1,-1 1 0,1-1 1,0 0-1,-1 1 0,0 1 0,-6 11 29,-1-2 0,-1 1-1,0-1 1,0 0 0,-2-1-1,-16 15 1,-11 14 3,34-36-282,-10 11-2736,8-13 549,5-13-339,4-9-4771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3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23030,'0'0'2669,"-2"8"-400,-8 43-811,-5 92 0,14-122-1249,1-1 0,1 0 1,1 1-1,1-1 0,0 0 0,2 0 1,0-1-1,8 20 0,-12-37-485,0 0 0,0 1 0,0-1 0,1 0 0,-1 0 0,0-1 0,1 1 0,0 0-1,-1 0 1,1-1 0,0 1 0,2 1 0,-3-2-102,1-1-1,-1 1 1,1-1 0,-1 1-1,1-1 1,-1 1-1,1-1 1,0 0-1,-1 0 1,1 0 0,-1 0-1,1 0 1,-1 0-1,1 0 1,0-1-1,-1 1 1,1 0 0,-1-1-1,1 1 1,-1-1-1,1 0 1,-1 1-1,0-1 1,1 0 0,-1 0-1,0 0 1,0 0-1,2-1 1,14-15-9018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3.6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34 13325,'0'0'13047,"-9"7"-10682,0 0-2012,1 1 1,0 0 0,0 0-1,1 1 1,0 0 0,-6 11-1,11-17-291,0 1 1,0-1-1,0 1 0,0 0 0,0-1 0,1 1 1,0 0-1,0 0 0,0 0 0,0 0 0,1 0 0,-1 0 1,1 0-1,0 1 0,0-1 0,1 0 0,-1 0 1,1 0-1,0 0 0,0 0 0,0 0 0,0 0 1,1 0-1,2 4 0,-3-6-62,1 0 0,0 0 0,0 0 0,-1 0 0,1 0 0,0 0 0,1-1 0,-1 1 0,0-1 0,0 1 0,1-1 0,-1 0 0,1 0 0,-1 0 0,1 0 0,-1 0 0,1-1 0,0 1 0,-1-1 0,1 1 0,0-1 0,-1 0 0,1 0 0,0 0 0,-1-1 0,1 1 0,0-1 0,-1 1 0,6-3 0,-3 1 0,1 0 0,-1-1 0,0 1 0,0-1 0,0 0 0,0-1 0,0 1 0,-1-1 0,1 0 0,-1 0 0,0-1 0,6-7 0,-4 2 0,0 1 0,0-1 0,-1 0 0,-1 0 0,1 0 0,-2-1 0,0 0 0,0 1 0,0-1 0,-2 0 0,1 0 0,-1-1 0,-1 1 0,-1-13 0,1 24 0,0-1 0,0 0 0,-1 0 0,1 1 0,0-1 0,-1 1 0,1-1 0,-1 0 0,1 1 0,0-1 0,-1 1 0,1-1 0,-1 1 0,0-1 0,1 1 0,-1-1 0,1 1 0,-1-1 0,0 1 0,1 0 0,-1 0 0,0-1 0,1 1 0,-1 0 0,0 0 0,1 0 0,-1 0 0,0-1 0,0 1 0,1 0 0,-1 0 0,0 0 0,1 1 0,-1-1 0,0 0 0,0 0 0,1 0 0,-1 0 0,-1 1 0,-24 13 0,22-9-34,1 0 1,0 0-1,1 0 0,-1 1 1,1-1-1,0 1 0,0-1 0,1 1 1,-1 0-1,1 0 0,1-1 1,-1 1-1,1 0 0,0 0 1,1 7-1,-1-12-112,0 0-1,0-1 1,1 1 0,-1 0-1,0-1 1,0 1 0,1-1-1,-1 1 1,0-1 0,1 1-1,-1-1 1,1 1 0,-1-1-1,1 1 1,-1-1 0,1 1-1,-1-1 1,1 0 0,-1 1-1,1-1 1,-1 0 0,1 0-1,-1 1 1,1-1 0,0 0-1,-1 0 1,1 0 0,0 0-1,-1 0 1,1 1 0,-1-1 0,1 0-1,0-1 1,-1 1 0,1 0-1,0 0 1,-1 0 0,1 0-1,0 0 1,0-1 0,27-11-6892,-10-5 403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4:45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31 562 15535,'-3'8'3427,"-3"9"-2254,2-7-46,1-1 1,0 1 0,0-1 0,0 1-1,1 0 1,1 0 0,0 0 0,0 13 0,1-22-1119,1-1 1,-1 0 0,0 0 0,1 1 0,-1-1 0,0 0-1,1 0 1,-1 0 0,1 1 0,-1-1 0,0 0-1,1 0 1,-1 0 0,1 0 0,-1 0 0,0 0 0,1 0-1,-1 0 1,1 0 0,-1 0 0,1 0 0,-1 0-1,0 0 1,1 0 0,-1 0 0,1 0 0,-1-1 0,1 1-1,-1 0 1,0 0 0,1 0 0,-1-1 0,0 1-1,1 0 1,-1 0 0,0-1 0,1 1 0,-1 0-1,0-1 1,0 1 0,1-1 0,-1 1 0,0-1 0,15-13 27,-5 1-324,-1 0-1,0-1 1,-1 1-1,-1-1 0,0-1 1,-1 0-1,6-19 1,-8 80-1480,0-23 1905,-1 12 260,1-1-1,2 0 1,1 0-1,2-1 0,1 0 1,1 0-1,2-1 1,26 45-1,-29-61-270,27 50-292,-35-61 266,0-1 0,0 1 0,0 0 0,-1 0 0,0-1 1,0 1-1,0 0 0,-1 0 0,1 0 0,-1 0 0,0 0 0,-1 5 0,0-7-79,0-1 1,0 0-1,0 0 1,0 0-1,0 0 1,0 0-1,-1 0 0,1 0 1,-1 0-1,1-1 1,-1 1-1,0-1 0,0 1 1,1-1-1,-1 1 1,0-1-1,0 0 1,-1 0-1,1 0 0,0 0 1,0 0-1,0-1 1,-1 1-1,1-1 1,0 1-1,-1-1 0,1 0 1,0 0-1,-1 0 1,1 0-1,0 0 0,-1-1 1,1 1-1,-4-2 1,-1 1 2,1 0 0,-1-1 1,1 0-1,0 0 0,0 0 1,0-1-1,0 1 1,0-2-1,0 1 0,1-1 1,-9-6-1,7 0-80,-1 0 0,2-1 1,-1 1-1,1-2 0,1 1 0,0 0 0,1-1 1,0 0-1,1 0 0,0 0 0,1-1 0,0 1 1,1-1-1,1 1 0,0-1 0,0 1 1,4-21-1,-2 16-22,1 0 1,0 0-1,2 1 1,0-1-1,0 1 1,2 0-1,0 0 1,1 1-1,0 0 1,1 0-1,1 1 1,15-17-1,-24 29 93,0 1 0,0-1 0,0 1 0,1-1 0,-1 1 0,0-1 0,1 1-1,-1 0 1,1 0 0,0 0 0,-1 0 0,1 0 0,0 0 0,0 0 0,-1 1 0,1-1-1,0 1 1,0-1 0,0 1 0,0 0 0,0-1 0,0 1 0,0 0 0,0 0-1,0 0 1,3 1 0,-3 1 52,0 0 0,0 0 1,0 0-1,0 0 0,0 0 0,-1 1 0,1-1 0,-1 0 0,1 1 0,-1 0 1,0-1-1,0 1 0,0-1 0,0 1 0,0 0 0,-1 0 0,1 2 0,1 5 17,6 18 98,-7-28-182,0 0 0,-1 1 1,1-1-1,-1 0 1,1 0-1,0 1 0,-1-1 1,1 0-1,0 0 0,-1 0 1,1 0-1,0 0 1,-1 0-1,1 0 0,0 0 1,-1 0-1,1 0 1,0 0-1,-1 0 0,1-1 1,0 1-1,-1 0 1,1 0-1,0-1 0,-1 1 1,1 0-1,-1-1 0,1 1 1,-1-1-1,1 1 1,-1-1-1,1 1 0,-1-1 1,1 1-1,-1-1 1,0 1-1,1-1 0,-1 1 1,0-1-1,1 0 1,-1 0-1,29-39-1,10-13 0,-37 51 0,0-1 0,1 0 0,0 1 0,-1-1 0,1 1 0,0 0 0,0 0 0,0 0 0,1 1 0,-1-1 0,0 1 0,1-1 0,4 0 0,-6 2 0,-1 0 0,1 1 0,-1-1 0,1 1 0,-1-1 0,0 1 0,1-1 0,-1 1 0,0 0 0,1 0 0,-1 0 0,0 0 0,0 0 0,0 0 0,0 0 0,0 0 0,0 0 0,0 0 0,0 0 0,0 1 0,-1-1 0,1 0 0,0 1 0,-1-1 0,1 1 0,-1-1 0,0 0 0,1 1 0,-1-1 0,0 1 0,0 2 0,6 48 0,-6-52 0,0 0 0,0 1 0,0-1 0,0 0 0,0 0 0,0 0 0,1 0 0,-1 1 0,0-1 0,0 0 0,0 0 0,0 0 0,0 0 0,0 0 0,0 1 0,0-1 0,1 0 0,-1 0 0,0 0 0,0 0 0,0 0 0,0 0 0,0 0 0,1 0 0,-1 0 0,0 1 0,0-1 0,0 0 0,0 0 0,1 0 0,-1 0 0,0 0 0,0 0 0,0 0 0,0 0 0,1 0 0,-1 0 0,0 0 0,0 0 0,0 0 0,0-1 0,1 1 0,-1 0 0,0 0 0,0 0 0,0 0 0,0 0 0,1 0 0,-1 0 0,0 0 0,0 0 0,0-1 0,0 1 0,0 0 0,0 0 0,0 0 0,1 0 0,-1 0 0,0-1 0,0 1 0,0 0 0,0 0 0,0 0 0,0 0 0,0-1 0,0 1 0,0 0 0,0 0 0,0-1 0,9-10 0,36-55 0,-41 61 0,0 0 0,1 1 0,-1-1 0,1 1 0,0-1 0,0 1 0,0 1 0,0-1 0,1 1 0,8-4 0,-13 7 0,-1-1 0,1 1 0,0 0 0,0 0 0,0-1 0,0 1 0,0 0 0,0 0 0,0 0 0,1 0 0,-1 0 0,0 0 0,0 1 0,0-1 0,0 0 0,-1 0 0,1 1 0,0-1 0,0 0 0,0 1 0,0-1 0,0 1 0,0 0 0,0-1 0,-1 1 0,1-1 0,0 1 0,0 0 0,-1 0 0,1 0 0,0 1 0,11 34 0,-1-4 0,-11-31 0,1-1 0,-1 0 0,1 0 0,-1 1 0,0-1 0,1 0 0,-1 0 0,1 0 0,-1 1 0,1-1 0,-1 0 0,1 0 0,-1 0 0,0 0 0,1 0 0,-1 0 0,1 0 0,-1 0 0,1 0 0,-1 0 0,1 0 0,-1 0 0,1-1 0,-1 1 0,1 0 0,-1 0 0,0 0 0,1-1 0,-1 1 0,1 0 0,-1 0 0,0-1 0,1 1 0,-1 0 0,0-1 0,1 1 0,-1 0 0,0-1 0,0 1 0,1-1 0,-1 1 0,0 0 0,0-1 0,1 1 0,-1-1 0,0 1 0,0-1 0,0 1 0,0-1 0,0 1 0,0-1 0,11-30 0,-10 27 0,5-14-2630,4-25-9848,-7 55 7572,13-5 6354,5-9 2699,-11-6-4254,3-7 1082,-2-1 0,0 0 0,0-1-1,8-20 1,-18 36-676,-2 7 1399,-4 16-467,0-3 243,1 0 0,0 1 0,0 28 0,4-47-1466,0 0 0,0 0 0,0-1 0,0 1 1,0 0-1,0-1 0,0 1 0,0 0 1,0 0-1,1-1 0,-1 1 0,0 0 1,1-1-1,-1 1 0,0 0 0,1-1 0,-1 1 1,1-1-1,-1 1 0,0 0 0,1-1 1,0 1-1,-1-1 0,1 0 0,-1 1 0,1-1 1,0 1-1,-1-1 0,1 0 0,0 1 1,-1-1-1,1 0 0,0 0 0,-1 0 1,1 0-1,0 1 0,0-1 0,-1 0 0,1 0 1,0 0-1,0 0 0,-1-1 0,2 1 1,1 0-76,-1-1 0,0 0 1,0 1-1,1-1 0,-1 0 1,0 0-1,0 0 0,0 0 1,0 0-1,0-1 0,0 1 1,-1-1-1,3-1 0,4-8-190,-1 1-1,0-1 1,-1-1-1,0 1 0,-1-1 1,0 0-1,-1 0 1,0-1-1,2-16 0,2-19-1382,1-56 0,-5 49 1229,1-13 394,9-74 258,-14 141-183,0 1 1,0 0-1,0 0 0,0 0 0,0-1 1,0 1-1,-1 0 0,1 0 0,0-1 1,0 1-1,0 0 0,0 0 0,0-1 1,0 1-1,0 0 0,0 0 0,0-1 0,0 1 1,0 0-1,0 0 0,0 0 0,1-1 1,-1 1-1,0 0 0,0 0 0,0-1 1,0 1-1,0 0 0,0 0 0,1 0 1,-1-1-1,0 1 0,0 0 0,0 0 1,0 0-1,1 0 0,-1-1 0,0 1 0,0 0 1,0 0-1,1 0 0,-1 0 0,0 0 1,0 0-1,1 0 0,-1 0 0,0 0 1,0 0-1,1 0 0,-1 0 0,0 0 1,0 0-1,1 0 0,5 17 1082,1 30-311,-5-26-740,28 182 1093,-24-179-1074,0 0 0,1 0 1,1 0-1,1-1 0,1-1 1,15 24-1,-24-45-108,16 22 0,-17-22 0,1-1 0,-1 1 0,1-1 0,0 1 0,-1 0 0,1-1 0,0 1 0,-1-1 0,1 1 0,0-1 0,0 0 0,0 1 0,-1-1 0,1 0 0,0 0 0,0 1 0,0-1 0,0 0 0,-1 0 0,1 0 0,0 0 0,0 0 0,0 0 0,0 0 0,0 0 0,-1-1 0,2 1 0,-1-1-11,-1 1 1,1-1-1,-1 1 1,1-1-1,-1 1 1,0-1-1,1 0 1,-1 1-1,0-1 0,1 0 1,-1 1-1,0-1 1,0 0-1,0 1 1,0-1-1,1 0 0,-1 1 1,0-1-1,0 0 1,0 1-1,-1-1 1,1 0-1,0 1 1,0-1-1,0 0 0,0 1 1,-1-1-1,1 0 1,0 1-1,-1-1 1,1 0-1,0 1 0,-1-1 1,0 0-1,-13-21-446,-192-181 88,205 202 376,1 1 0,0 0 0,0 0-1,-1-1 1,1 1 0,0 0 0,0 0 0,-1-1-1,1 1 1,0 0 0,0-1 0,0 1 0,-1 0 0,1-1-1,0 1 1,0 0 0,0-1 0,0 1 0,0 0-1,0-1 1,0 1 0,0 0 0,0-1 0,0 1-1,0-1 1,0 1 0,0 0 0,0-1 0,0 1 0,0 0-1,0-1 1,1 1 0,-1 0 0,0-1 0,15-7 312,32 2 239,-32 5-478,102-22-1414,-43-3-2430,-27 0-4815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5:28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208 140 5381,'-4'-2'9271,"10"-1"-7690,14-4-2322,61 1 1623,98 3 0,57-2 765,-194 0-1495,56-6 996,-1 4 1,1 4-1,123 12 1,168 11-414,-293-18-296,425-3-44,87 3 43,-264 19-419,117 2 26,199 13 146,-235-6-157,-289-23-30,604 18 66,-703-25-93,50 7 0,-75-6 16,0 2 0,0 0 0,0 0 0,0 1 0,0 0 1,-1 1-1,21 12 0,-31-16-9,0 0-32,-56-1 86,-575-6 153,3-31-169,-790-46-115,-2 72-36,1224 11 126,-300 6 15,-230-2 9,689-4-24,-8 0 17,-1-1-1,1-3 0,-1-1 0,-60-16 1,104 21-11,0 0 0,0-1 0,-1 1 0,1 0 0,0-1 0,0 1 0,0-1 1,-1 1-1,1-1 0,0 1 0,0-1 0,0 0 0,0 0 0,0 0 0,0 1 0,0-1 1,0-1-1,14-5-38,39 4-24,571 1-7,362-7 47,352-3 36,1 15-8,-20-61 45,-1257 54-54,60-3-16,404-36 11,-571 46-245,-67-3 0,-3-1-41,-1235 109-3698,733-50 457,383-39-3979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5:40.2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84 5926,'0'0'8915,"10"-7"-7944,-2 2-859,-1 0-1,1 0 0,0 1 0,1 0 1,-1 1-1,1 0 0,-1 0 1,1 1-1,0 0 0,0 1 0,0 0 1,9-1-1,339 16 991,-100-1-346,601-34 1416,289-18-375,-935 36-1645,719 27 190,-1049-28 894,33 3-5531,76 1 483,3-4-2551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5:43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0 179 10218,'0'0'3133,"12"-2"-2263,73-6 816,277-30 2597,502-23-1459,1006 42-937,-1671 19-998,-37 0 1374,-191 0-3048,-50-6 0,69 5-512,1-2 0,-1 1 0,1-1 0,0 0 0,-13-7-1,-12-12-9106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5:46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83 10826,'0'0'7426,"10"-1"-7090,449-48 4875,29 41-3837,279-10-981,-411 12-130,-267 9-256,176 31 0,361 79 95,-483-88-83,-57-8 286,164 9 0,-279-28-280,1 0-1,-29-8 0,-32-3-27,-344-9-459,89 6 48,-1181-40-18,768 35 411,690 18 71,-4 0-113,-104 7 1,227-6-134,67 5 1,-31 1 196,343 6-35,706-6 127,33 13-72,-955 2 35,325-13 0,-510-8-34,0-2-1,0 0 0,-1-2 1,31-10-1,-49 8 624,-24 3-141,-23 1-195,-600 2-2362,-1059 132 0,981-30-3856,472-71 1937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6:30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197 191 2434,'-31'-2'896,"-48"-7"-810,27-6 3908,40 13-4352,-6 1 4804,13 2 99,22 0-2854,3 0-1505,0 0-1,0 2 1,34 8-1,-23-7 157,0 0-1,0-2 1,0-1-1,0-2 1,0-1 0,48-9-1,17-1 557,156 9-579,-135 5-206,-86-1-112,56 11 1,-55-6 47,58 2 0,248-30 171,-84 2-34,184 22 353,49 12-354,-88-6-172,483 1 85,-225-8 55,-418 19-126,14 0 20,580-3 18,-111-17 575,-605-9-574,20-1-4,-42 11-8,-1-5-1,100-16 0,-182 18-59,1 0 0,0 1-1,0 0 1,-1 1-1,1 0 1,0 1 0,0 1-1,-1 0 1,14 4-1,-9-2 30,1-1-1,0 0 0,0-2 0,0 0 1,0-1-1,26-3 0,13 1 15,184 10-96,-33-10 244,-67-1-87,14 5-84,253-8 47,-39-9-45,-207 10-6,340-6 12,-126 0-6,199-5 5,-9-27 37,-143 6-20,272 29-102,-490 19 90,63 1 12,-108-11-35,426-16 31,-242-2-55,-19 2 32,-237 6-150,-87 9 11,-27 0-518,-293 0 642,-864 6-99,731-5 39,474-7 7,25-1-41,345 11-1145,-114 3 997,476-6 353,-1548-18-230,-139 29 85,918-12 34,-4 1-33,16-1-4,9 1-21,1034 48-408,-828-47 472,354-10 29,-565 8-30,27-3 21,-27 3-21,0 0-1,0 0 1,0 0-1,-1 0 1,1 0 0,0 0-1,0-1 1,0 1-1,0 0 1,-1 0 0,1-1-1,0 1 1,0 0-1,0-1 1,-1 1 0,1-1-1,0 1 1,-1-1-1,1 1 1,0-1 0,-1 0-1,2-1 1,-3 1-7,-1 0 1,1 0 0,0 0-1,-1 1 1,1-1-1,-1 0 1,1 0-1,-1 1 1,1-1-1,-1 1 1,1 0 0,-1-1-1,1 1 1,-1 0-1,0 0 1,1 0-1,-3 0 1,-3-1-31,-224-27-49,-285 3 0,440 23 74,-915 34 6,772-13-1047,231-19 699,1 1 0,-1 0 0,19 3 0,11 2 179,191 6 198,-1-10-1,242-29 0,-461 24-84,-35 2-16,-53 0-142,69 1 186,-190 0-4013,72-3-1282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7:35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0 176 12748,'0'0'3742,"13"1"-2573,115-5 1709,198-32-1,23-2-1387,-341 37-1452,792-50 1925,517 5-1007,-802 73-738,150 2 93,-196-30 326,1036 12 1128,-1488-9-1570,-29 2 824,-19 8-5329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8:01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3988 476 17264,'0'0'1073,"-7"-9"-427,-80-140 1911,81 141-2527,0 0 0,0 1-1,-1-1 1,0 1-1,0 1 1,0 0-1,-1 0 1,0 0 0,0 1-1,-1 0 1,1 0-1,-1 1 1,-14-5 0,-14-2-26,0 0 0,-42-4 0,53 10-4,-372-67 404,-2 18 0,-474-4 0,736 57-228,-451 3 711,513 0-847,1 4 1,0 3 0,0 3-1,2 3 1,0 4 0,-137 54-1,174-57 8,0 2 0,2 1 0,0 2 0,1 1 0,1 2 0,2 1 0,0 1 0,2 2 0,0 0 0,2 2 0,2 2-1,1 0 1,1 1 0,-33 68 0,42-72-61,1 1-1,2 0 1,1 1-1,2-1 1,1 2-1,-4 53 0,9-69 7,1 0 0,0 0 0,2 0 0,-1 0 0,2 0 0,0 0 0,2-1 0,-1 1 0,2-1 0,0 0-1,0-1 1,2 1 0,-1-1 0,2-1 0,10 14 0,6-1 32,1 0 1,0-2-1,2-1 0,1-2 0,1 0 1,1-2-1,0-2 0,1 0 0,1-2 1,38 11-1,11 0 3,2-4 0,0-3 0,96 8 0,705 4 108,-734-32-149,1246-31-746,-575-27 550,-683 39 215,-1-6 0,-1-6-1,244-91 1,-369 118 6,145-67 107,-143 64-99,0 0 1,-1-1-1,0 0 1,-1-1-1,0 0 0,0-1 1,-1-1-1,14-17 1,-22 24 2,0 1 0,0-1 1,-1 0-1,0 0 0,0 0 1,0 0-1,0 0 1,-1 0-1,1-1 0,-1 1 1,-1-1-1,1 1 0,-1 0 1,0-1-1,0 1 1,-2-7-1,1 4 20,-2 0-1,1 1 1,-1-1-1,0 1 1,-1-1 0,0 1-1,0 0 1,0 1 0,-10-13-1,-9-4 96,0 1-1,-1 1 1,-1 1-1,-37-22 0,57 39-121,-122-75 512,-4 5 0,-2 6-1,-4 6 1,-2 7-1,-238-61 1,251 86-449,-2 6 0,-1 5 0,-134 0 1,-63 22-2878,1 24-6065,101 0-7131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08:45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429 40 2146,'-20'-1'1297,"0"-1"1,0-1-1,-37-10 0,-23-4 2781,71 16-3473,0-1 0,0 2 0,0-1 0,0 1-1,0 1 1,-16 2 0,24-3-606,1 0 0,0 0 1,-1 1-1,1-1 0,-1 0 1,1 0-1,0 1 0,-1-1 1,1 0-1,0 1 0,-1-1 1,1 0-1,0 1 0,-1-1 1,1 0-1,0 1 0,0-1 0,-1 1 1,1-1-1,0 1 0,0-1 1,0 0-1,0 1 0,0-1 1,0 1-1,0-1 0,0 1 1,0-1-1,0 1 0,0-1 1,0 1-1,0-1 0,0 1 0,0-1 1,0 1-1,0-1 0,1 0 1,-1 1-1,0-1 0,0 1 1,0-1-1,1 0 0,-1 1 1,0-1-1,1 0 0,-1 1 1,0-1-1,1 1 0,20 11-19,189 1 3299,-69-7-2970,-58 0-255,196 15 114,337-18 0,329-9 2816,-79 7-2712,97 6-224,-810 4 12,1-6 1,217-22-1,-1047 29 175,605-13-231,-1030 8-141,-432 32-583,1279-35 709,-274-1 37,-173 4 33,659-6-13,-3 1-201,92 4-152,1022 26 515,-928-32-203,999-54-11,-639 21 679,1901-64-165,-2350 99-450,9-2-3448,-102 2-197,-42-1-903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0:49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17825 683 16015,'0'0'192,"-10"-2"-859,-32-6 681,-53-18 0,47 12 778,-70-12 0,-150 3 2261,54 8-2235,-382-3-1568,250 16 635,-860-26 1311,843 22-540,-451-20-282,-399-35-65,-482-34-282,479 19-1078,259 57 1167,-138-8 429,-38-63-204,117 7 150,-2 45-239,1016 38-252,-1359 38-64,1131-17 48,0 10 0,2 10 0,-413 131 0,636-170 17,-798 296 57,735-269-16,2 3 1,1 3-1,1 3 1,3 3-1,-83 69 1,103-72-10,1 1-1,1 1 1,3 2 0,1 2 0,3 2 0,1 0 0,-44 94 0,62-108-58,1 1 1,2 1-1,1 0 1,2 0-1,1 0 1,2 1-1,2 0 1,1 0-1,1 0 1,2 0-1,12 66 1,-5-59-5,1-1-1,3 0 1,1 0 0,2-1-1,1-1 1,3-1-1,1 0 1,1-2 0,36 45-1,-24-45 19,0 0-1,2-2 1,2-2-1,1-2 0,1-1 1,2-2-1,0-2 1,79 34-1,31 0 0,206 53 1,-214-71 64,55 17 72,2-10 1,2-8-1,321 22 0,550-24 68,310-46-161,395 12-128,-53 12 158,-1442-18-55,580-11 326,131 0-127,471-2-147,-853 9 113,61-1 66,-2-35-194,1709-139 142,-2118 165-180,537-73 16,-319 27-12,-4 19 47,345-47 83,-801 87-149,310-68 237,-299 62-192,0-2-1,0-2 0,-1-1 1,-1-1-1,0-1 0,-2-2 1,51-40-1,-69 49-31,-1 0 0,0 0 0,0-1 0,-1-1 0,-1 1 0,0-1 0,0 0 0,-1-1 0,0 0 0,-1 0 0,-1 0 0,6-21 0,-7 16 21,-1 0-1,0 0 1,-2 0-1,0 0 0,0 0 1,-2 0-1,0 0 1,-8-29-1,-3 8-8,-1 0-1,-1 1 0,-3 0 1,-1 1-1,-1 1 0,-2 1 1,-37-44-1,-15-6-82,-2 2 1,-5 4-1,-2 4 0,-4 3 1,-159-98-1,121 97 87,-2 4 0,-4 7 0,-268-87 0,246 107 158,-1 7-1,-176-15 1,-322 1-1697,167 17-7264,291 13-6725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06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4742 465 5733,'0'0'2563,"-9"-10"-1042,-18-23-672,-58-63 4498,76 87-5040,-1 0 1,0 0-1,0 1 1,0 1-1,-1 0 1,0 0-1,-1 1 1,-11-5-1,-177-37-99,75 22 81,-135-30 193,-2 11 0,-271-11 1,-506 34 879,930 22-1240,18 3-93,1 4 1,0 4 0,1 4 0,-125 37-1,-334 145-1,390-137-44,-136 59 141,251-98-63,0 2-1,2 1 1,1 3-1,-57 48 0,83-63-28,2 2 0,-1-1-1,2 2 1,0 0 0,0 0-1,2 0 1,0 2 0,1-1-1,0 1 1,1 0 0,-8 36-1,7-14 24,2 0 1,2 1-1,1-1 0,4 59 0,0-83-38,1 1 0,0-1 1,1 0-1,0 0 0,1 0 0,1 0 1,0 0-1,1-1 0,1 0 0,0 0 1,13 17-1,-7-14 12,1 0 0,1-1 1,0 0-1,2-1 0,-1-1 1,2-1-1,22 14 0,23 7 75,2-4 0,1-1-1,126 34 1,-165-55-83,623 176 223,14-63 44,-243-103 105,2-34 251,3 0-515,164 0 108,-403 2-93,212-43 1,-370 51-133,318-69 385,-242 48-120,127-52-1,-201 66-233,-1-2 1,0-1 0,-1-1 0,0-1-1,-1-2 1,-2-1 0,0-1 0,26-28-1,-35 31-30,-1-1-1,-1 0 0,-1-1 0,0-1 0,-2 0 0,0-1 1,-2 0-1,-1 0 0,0-1 0,-2 0 0,7-39 0,-11 39-17,0 0-1,-1 0 1,-2 1-1,0-1 1,-2 0 0,0 0-1,-2 0 1,0 1-1,-2-1 1,-1 1-1,0 1 1,-2-1-1,-1 1 1,0 1 0,-2 0-1,0 0 1,-1 1-1,-1 1 1,-1 0-1,-1 1 1,0 1-1,-2 0 1,-23-17 0,10 11-208,-2 1 0,0 2 0,-1 1 0,-2 1 1,1 2-1,-2 2 0,0 2 0,-42-10 1,-14 4-3005,-1 3 1,-111-2-1,71 11-5250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37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568 75 10570,'-10'-1'5707,"-6"-1"-5124,0 1 0,-1 1 0,1 1 0,0 0-1,0 1 1,0 0 0,0 1 0,1 1 0,-19 8 0,13-1-325,0 1 1,2 1-1,0 1 0,0 1 0,1 1 1,1 0-1,1 1 0,-23 31 0,19-19 28,1 1 0,1 0 1,2 2-1,1 0 0,-12 40 0,7-2-1,3 1 0,3 0 0,4 1 1,-4 144-1,13-179-274,2 0 0,1 0 1,2 0-1,1 0 1,13 45-1,-16-73 9,1 0 1,0 0 0,1 0-1,0 0 1,0-1-1,1 0 1,0 1 0,1-2-1,0 1 1,0-1-1,0 1 1,1-2-1,0 1 1,1-1 0,-1 0-1,1-1 1,0 1-1,0-2 1,1 1 0,0-1-1,0 0 1,0-1-1,0 0 1,0-1-1,15 3 1,-8-4 12,0 0 1,0-1-1,0-1 1,0-1-1,0 0 0,0-1 1,-1-1-1,1 0 1,-1-1-1,0-1 0,0 0 1,-1-1-1,1 0 1,-2-1-1,1-1 0,-1-1 1,-1 1-1,16-17 1,1-2 114,-2-1 0,-2-1 0,-1-1 0,-1-1 0,-1-1 0,23-50 0,-25 39 75,-2 0 0,-1-2 0,-3 0-1,-2 0 1,-1-2 0,5-74 0,-13 79-53,-1 0 0,-3 1 0,-1-1 0,-3 0 0,-1 1 0,-2 0 0,-22-66 0,22 83-170,-2 0 0,-2 1 0,0 1 0,-1 0 0,-26-34 0,34 51 0,0 0 0,-1 0 0,1 1 0,-1-1 0,0 1 0,-1 1 0,1-1 0,-1 1 0,0 1 0,-10-5 0,12 7 0,0-1 0,1 1 0,-1 1 0,0-1 0,0 1 0,0-1 0,0 1 0,0 1 0,0-1 0,0 1 0,1 0 0,-1 0 0,0 0 0,0 1 0,1 0 0,-1 0 0,1 0 0,-5 3 0,-2 2 0,1 1 0,0 0 0,0 0 0,1 1 0,0 1 0,1-1 0,0 1 0,1 1 0,-10 16 0,1 2 0,1 2 0,-15 44 0,-8 59-6120,25-81 762,4-20-7987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47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0 153 8072,'0'0'4447,"12"-2"-4010,1064-115 4377,21 84-2346,314 58-1214,904 76-18,-1885-84-1110,323 10 8,771 40 132,-47-16-133,20-74 92,-1470 22-207,-37-1-69,-48 0 9,-1832 34-161,-1034-14-923,2312-46 1068,-1692-55-979,1348 77-1047,-426-7 1606,446-34 3344,734 33-1888,106 10-898,130 19-2136,18-2 1974,1-2 1,103 6-1,117-13-5,-190-4 83,714 1 361,1846 21 1907,2302 15-1863,-4651-40 136,1365 3 1402,-8 77-1586,-736 42-3681,-727-91 335,9 0-3584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51.7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5161 821 3683,'0'0'70,"-10"0"-1138,2 0 900,-12 1 163,1-2 1,0 0-1,-23-5 1,35 4 620,0 0 1,0 0-1,0-1 1,0 0-1,0 0 1,1 0-1,-13-9 1,-43-39 2781,30 24-3116,-65-42-1,-53-14 405,-3 8-1,-3 5 0,-3 8 1,-208-52-1,118 55-382,-2 12-1,-302-19 1,338 49-484,-341-23 797,1 37 1565,460 9-2155,1 5 0,0 3 0,1 5 0,1 4 0,0 3 0,3 5 0,-164 80 0,209-86-32,0 2 0,2 2-1,1 1 1,1 2 0,2 2 0,2 2 0,-54 67 0,73-81-13,0 1 0,2 0 0,1 1 0,1 1 0,1 0 0,1 1 0,2 0 0,0 1 0,2 0 0,0 0 0,2 1 0,2-1 0,0 1 0,2 0 1,3 44-1,2-48 75,1 0 0,1-1 1,1 0-1,1 0 1,2-1-1,0 0 1,1 0-1,1-1 1,1-1-1,23 29 1,-1-7 33,1-3 0,3 0 0,70 54 1,-16-27-52,2-4 1,2-3-1,125 52 1,326 111 163,-525-213-190,1029 339 239,-777-277-213,537 65 0,530-98 47,-1042-53 440,557-99 0,-743 90-106,210-70 1,-286 79-234,0-1 1,-1-2 0,-1-1-1,0-2 1,-2-2 0,-1-1 0,0-1-1,55-58 1,-75 67-158,0-1 0,-1 0 1,-1 0-1,-1-1 0,0-1 0,-1 0 0,-1 0 0,-1-1 1,-1 0-1,-1 0 0,0 0 0,-2-1 0,0 0 1,-2 0-1,0 1 0,-1-1 0,-1 0 0,-1 0 0,-1 0 1,0 1-1,-2 0 0,0-1 0,-2 2 0,0-1 1,-11-20-1,-5-4-46,-2 1 0,-3 1 0,-1 1-1,-1 2 1,-3 1 0,-1 1 0,-2 2 0,-1 1 0,-47-32 0,7 12-6,-2 5-1,-3 2 1,-1 5 0,-92-34-1,50 31-20,-2 6-1,-1 6 1,-253-32-1,-403 28-5793,521 37 83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2:28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350 82 8776,'-3'-6'458,"0"0"-1,-1 0 0,0 0 1,0 1-1,0 0 1,-1-1-1,1 2 0,-1-1 1,-1 0-1,1 1 0,-1 0 1,-11-6-1,14 8-384,0 1 0,0 0 0,-1-1 0,1 1 0,0 1 0,0-1 0,-1 0 0,1 1 0,0 0-1,-1 0 1,1 0 0,-1 0 0,1 0 0,0 1 0,-1 0 0,1-1 0,0 1 0,0 0 0,0 1 0,0-1 0,0 0 0,0 1 0,0 0 0,0 0 0,0 0-1,0 0 1,1 0 0,-4 3 0,-6 10 38,0 0 0,0 1-1,2 0 1,0 1-1,0 0 1,2 0 0,-11 32-1,-32 135 340,50-178-439,-15 75 301,4 1 0,4 1 0,3 136 1,5-203-256,1-1 1,1 1-1,0-1 0,1 1 1,1-1-1,0 0 1,1 0-1,1-1 0,0 1 1,1-1-1,11 17 1,-13-23 0,1-1 1,0 0-1,0 0 0,1 0 1,0-1-1,0 0 1,1 0-1,0-1 1,0 0-1,0 0 1,0-1-1,1 0 0,0-1 1,-1 0-1,1 0 1,1 0-1,-1-1 1,0-1-1,17 1 0,-6-2 59,0-2 0,0 0-1,0-1 1,0-1-1,0-1 1,-1-1-1,0-1 1,0 0-1,0-1 1,-1-1-1,0-1 1,-1-1-1,0 0 1,-1-1-1,0-1 1,20-22-1,-19 19-27,-1-1-1,-1-1 1,0 0 0,-1-1-1,-1-1 1,-1 0-1,-1-1 1,-1 0 0,-1 0-1,0-1 1,-2 0-1,-1-1 1,0 0 0,2-24-1,-6 23-52,-1 0-1,-2 0 0,0 0 0,-1 0 0,-1 0 1,-1 1-1,-2-1 0,0 1 0,-1 0 1,-2 1-1,0-1 0,-1 2 0,-1-1 1,-2 1-1,0 1 0,0 1 0,-2 0 0,-1 0 1,0 2-1,-1 0 0,-1 0 0,0 2 1,-2 0-1,-25-14 0,32 22-43,0 0 0,-1 1 0,1 1 0,-1 0 0,0 1 0,-1 0-1,1 1 1,-1 1 0,1 0 0,-1 1 0,0 1 0,-17 1 0,23 1-185,1-1 1,0 1-1,-1 0 1,1 1-1,0 0 1,0 0-1,0 1 1,0 0-1,1 0 1,0 1-1,0 0 1,0 0-1,0 1 1,1-1-1,0 2 1,0-1-1,1 0 1,-1 1-1,1 0 1,1 1-1,-7 13 1,-1 6-2796,1 1 1,-10 41-1,7-5-8580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2:36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 14382,'-8'8'1014,"-5"6"-592,1 1-1,0 0 1,2 1 0,-1 0 0,2 1-1,0 0 1,1 0 0,0 1-1,2 0 1,-6 27 0,7 6-132,2 1-1,3 0 1,2 0-1,2-1 1,2 1 0,3-1-1,2-1 1,2 0-1,3 0 1,1-1 0,34 65-1,-44-100-215,0-2 0,1 1-1,0-1 1,1 0 0,1 0-1,0-1 1,0-1 0,17 13 0,-24-20-38,0-1 0,0 1 1,1-1-1,-1 0 1,1 0-1,-1 0 1,1-1-1,0 1 0,-1-1 1,1 0-1,0 0 1,0 0-1,0-1 0,0 1 1,0-1-1,0 0 1,0 0-1,0 0 0,0-1 1,0 1-1,0-1 1,0 0-1,0 0 1,0-1-1,0 1 0,-1-1 1,1 0-1,-1 0 1,1 0-1,-1 0 0,0 0 1,1-1-1,-1 0 1,5-5-1,6-9 215,0-1-1,-2 0 1,0-1-1,-1-1 1,-1 1 0,0-2-1,-2 1 1,7-25 0,3-20 551,13-92 0,-18 66-55,-4-1 0,-4-109 1,-5 194-684,0 0 0,-1-1 0,0 1 0,0 0 1,-1 0-1,0 0 0,0 0 0,0 0 0,-1 1 0,-4-9 1,5 13-58,0 0 1,1 0-1,-1 0 1,0 0-1,0 0 1,0 1-1,0-1 1,0 1-1,0-1 1,-1 1 0,1 0-1,0-1 1,-1 1-1,1 1 1,-1-1-1,1 0 1,-1 0-1,0 1 1,1 0-1,-1-1 1,0 1-1,1 0 1,-1 0 0,1 1-1,-1-1 1,0 0-1,1 1 1,-1 0-1,1 0 1,-4 1-1,-1 1-131,0 0-1,0 1 0,0 0 0,1 0 1,0 1-1,0-1 0,0 1 0,1 0 0,-1 1 1,1 0-1,1 0 0,-1 0 0,1 0 1,-5 9-1,-8 17-3809,-22 58 0,24-53-2299,-3 4-9643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2:43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318 5 13869,'0'0'1532,"-11"0"-363,4-1-986,1 1 0,0 0 0,-1 0 0,1 1 0,-1 0 0,1 0 0,0 1 0,0-1 0,0 2-1,0-1 1,0 0 0,0 1 0,0 0 0,1 1 0,0-1 0,-1 1 0,1 0 0,-8 8 0,-5 8 194,1 0 1,0 1 0,1 1 0,2 1-1,0 0 1,2 1 0,0 0 0,2 1 0,0 0-1,2 0 1,1 1 0,-7 46 0,4 9-8,3 1 0,8 152 0,0-199-349,3-1-1,0 1 1,2-1 0,1 0-1,24 64 1,-26-86-6,1 0 1,0-1 0,1 1 0,0-1-1,1-1 1,0 1 0,1-1 0,11 10-1,-13-14 12,-1-1-1,2 0 0,-1 0 0,0-1 0,1 0 0,0 0 0,0-1 0,0 0 0,0 0 0,1-1 0,-1 0 0,0-1 0,15 1 0,-16-1 18,0-1-1,0-1 1,-1 1-1,1-1 1,0-1-1,0 1 1,-1-1 0,1 0-1,-1 0 1,0-1-1,1 0 1,-1 0-1,0-1 1,6-4-1,-3 1 69,0-1 0,-1 0 0,0-1 0,0 0 0,-1 0 0,0-1 0,9-16 0,0-6 203,-2-1 0,-2-1 0,0 1-1,9-55 1,-5 5 124,-4 0 0,-4 0 0,-3-1-1,-12-161 1,3 213-285,-1 1-1,-15-53 1,15 69-118,0 1 1,-1 0-1,0 0 1,-1 0-1,-1 1 1,0 0-1,-16-18 1,22 28-37,0 0 0,0 0 0,-1 1 0,1-1 0,-1 1 0,0 0 0,0 0 0,1 0 0,-1 0 0,-1 1 0,1-1 0,0 1 0,0-1 0,0 1 0,-1 0 0,1 0 0,-1 1 0,1-1 0,-1 1 0,1 0 0,-6 0 0,4 1 0,1 0 0,-1 1 0,1 0 0,0 0 0,0 0 0,0 0 0,0 1 0,1-1 0,-1 1 0,0 0 0,1 0 0,0 0 0,0 1 0,-4 4 0,-6 11 0,1 0 0,1 1 0,1 0 0,0 0 0,-9 30 0,11-23-546,1 1 0,-6 43 0,6-9-2735,4 67 0,3-92-4566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3:51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0 246 8456,'0'0'5856,"12"-1"-4809,252-3 2810,377 23-1853,131-1-872,57 2 907,959 21-1542,-1442-37-314,262-5 103,-606 0-285,-5 0-28,-16-4-76,-27-5-88,-822-66-73,-6 44 52,311 13-289,-1885-30-503,2370 48 996,0 4-1,-89 15 0,166-18 6,0 0 1,0 0-1,0 0 1,0 0-1,0 0 1,1 0-1,-1 0 1,0 1-1,0-1 1,0 0-1,0 1 1,0-1-1,1 0 1,-1 1-1,0-1 1,0 1-1,0-1 1,1 1-1,-1 0 1,0-1-1,0 2 1,16 6-119,42 2-59,-53-10 183,1207 119-285,-1115-112 217,817 35-305,3-31 503,-201-4 307,-513-4-327,878 3 169,-1030-6-267,0-1 0,-1-3 0,0-2 0,69-18 0,-111 22-6,0-1-1,1 0 1,-1 0-1,13-8 1,-19 10-9,0 1 1,0-1 0,0 1-1,0-1 1,0 0 0,-1 1-1,1-1 1,0 0 0,0 0-1,0 0 1,-1 0-1,1 1 1,0-1 0,-1 0-1,1 0 1,-1 0 0,1-1-1,-1 1 1,1 0 0,-1 0-1,0 0 1,1 0-1,-1 0 1,0 0 0,0 0-1,0-1 1,0 1 0,0 0-1,0 0 1,0 0 0,-1 0-1,1-1 1,0 1-1,-1 0 1,1 0 0,-1 0-1,1 0 1,-1 0 0,1 0-1,-1 0 1,-1-1-1,-6-5-26,0 1 0,0 1 0,-1 0 0,0 0 0,0 0-1,0 1 1,0 0 0,-1 1 0,-10-2 0,8 1 5,-110-31-41,-237-38 1,-139 18-2,431 49 62,-1182-63-955,-4 74-576,125 54-4772,962-49 4248,-262 18-6144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3:59.9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740 82 10890,'-28'0'438,"0"2"-1,0 0 0,0 2 0,1 2 1,0 0-1,0 1 0,0 2 1,1 1-1,0 1 0,1 1 0,1 1 1,0 2-1,0 0 0,2 1 1,0 1-1,0 2 0,2 0 0,1 1 1,0 1-1,1 0 0,2 2 1,-26 43-1,17-19 23,1 0 1,3 2-1,2 1 1,2 0 0,3 1-1,-12 72 1,13-27-278,4 0 1,6 155-1,5-205-143,2 0 1,3 0-1,1 0 1,2-1-1,2 0 0,2 0 1,27 58-1,-29-81 5,0 0 1,1-1-1,1 0 0,1-1 1,1 0-1,29 27 0,-32-35-30,1-1 1,1 0-1,0-1 0,0-1 0,1 0 0,0-1 0,0-1 0,1 0 0,0-2 0,19 5 0,-7-5-4,0-1-1,0-2 1,1-1 0,-1-1-1,0-2 1,1 0 0,-1-2-1,0-2 1,-1 0 0,1-2-1,47-20 1,9-10 274,-1-5 0,104-70-1,-113 65 136,-2-4 0,-3-3 0,-2-2 0,-3-4 0,59-70 0,-86 84-188,-1-2 0,-3-1 0,-2-2 0,-2-1 0,-2-1 0,-3-2 0,-3 0 0,20-74-1,-30 85-104,-2-1-1,-2 0 1,-2 0-1,-2-1 0,-2 1 1,-5-53-1,1 79-60,-1 0 1,-1 1-1,-1-1 0,-1 1 0,-1 0 0,0 0 1,-12-20-1,12 26-45,-2 0 1,1 1-1,-1 1 0,-1-1 1,0 2-1,-1-1 0,0 1 1,0 1-1,-1 0 1,-23-13-1,5 7-21,-1 1 0,0 2 0,-1 1 0,-1 1 0,0 2 0,-62-7 0,-205 2 0,298 13 0,-66 0-614,0 3 1,0 4-1,1 2 1,0 3-1,0 4 1,1 2-1,-63 27 0,91-30-45,1 2-1,0 2 0,2 1 1,1 2-1,0 1 0,2 2 0,0 1 1,2 2-1,1 1 0,1 1 1,2 1-1,-44 67 0,24-13-8404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12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819 1 8968,'0'0'1864,"-12"0"4,-29 0-369,1 1 0,-79 13 0,101-11-1283,0 2 1,1 0-1,0 1 1,0 1 0,0 0-1,1 1 1,0 1-1,0 1 1,-25 20-1,10-1-171,1 2 0,1 1 0,2 1 0,-40 63-1,23-22 63,-47 111 0,72-139 53,2 1 0,3 1 1,1 0-1,2 1 0,3 0 0,2 0 0,2 1 0,2 0 0,2 0 1,7 50-1,-2-67-102,2 0 1,1 0-1,2 0 1,1-1 0,2-1-1,1 0 1,1 0-1,2-2 1,0 0-1,2-1 1,2-1-1,0 0 1,2-2 0,41 36-1,-37-37-25,2-1-1,1-2 1,0-1-1,2-2 1,0 0 0,0-3-1,2 0 1,0-2-1,1-2 1,0-1 0,0-2-1,1-1 1,53 3-1,-34-9 8,-1-2 0,1-3 0,-1-2 0,0-3 0,-1-1 0,0-4-1,98-37 1,-114 35-9,-2-1 0,0-1 0,-1-2-1,0-2 1,-2-1 0,-1-1 0,-1-2 0,-1-1 0,-1-1-1,-2-1 1,39-56 0,-30 27 156,-2-3 0,-3-1 0,37-109 0,32-207 1072,-62 163 21,-33 177-882,-2 0 0,-1 1 0,-8-68 0,5 96-349,0-1-1,0 1 1,-1-1-1,0 1 0,0 0 1,-1 0-1,-1 1 1,1-1-1,-1 1 1,-1 0-1,0 0 0,0 0 1,-8-7-1,3 5-24,0 1-1,0 1 1,-1 0-1,0 0 0,0 1 1,-1 1-1,0 0 1,-17-5-1,-2 2-31,-1 1 0,0 2 0,-1 1 0,0 2 0,1 1 0,-63 5 0,57 2-17,0 2 1,0 1-1,1 2 0,1 2 0,0 1 1,0 2-1,-52 30 0,12 0 8,2 4-1,-83 69 0,91-62 20,-79 82-1,122-111-67,1 1 0,0 0-1,3 2 1,0 0 0,-29 64-1,43-80-501,1 1 0,0 0-1,1 0 1,-2 20 0,5-31 196,0 1 1,1-1-1,0 1 0,0-1 1,0 1-1,0-1 0,1 1 1,0-1-1,-1 0 0,2 1 1,-1-1-1,0 0 0,1 1 1,0-1-1,0 0 0,0 0 1,1-1-1,4 7 0,17 7-5180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28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381 0 8040,'-10'2'7356,"-1"2"-6897,-1 0-1,1 0 1,0 1 0,0 1-1,0-1 1,1 2-1,0 0 1,0 0 0,1 0-1,0 2 1,-15 16 0,3 1 87,1 2-1,1 0 1,2 1 0,1 1 0,-19 47 0,11-12 56,-26 114 0,41-136-366,1 1 1,2-1 0,2 1 0,1 1-1,3-1 1,8 65 0,-5-88-197,1 0 1,1 0 0,1 0-1,1-1 1,0 0-1,2-1 1,0 1-1,1-2 1,1 1-1,1-1 1,1-1 0,0 0-1,1-1 1,1-1-1,22 20 1,-24-25-36,-1-1-1,1-1 1,1 0 0,-1 0 0,1-1-1,1-1 1,-1 0 0,28 6 0,-37-11 19,1 0-1,0 0 1,0 0 0,0-1 0,0 0 0,0 0-1,0 0 1,-1-1 0,1 0 0,0 0 0,0-1-1,-1 1 1,1-1 0,-1-1 0,1 1 0,-1-1-1,0 0 1,0 0 0,0 0 0,0-1 0,-1 1 0,1-1-1,-1 0 1,0-1 0,6-8 0,6-12 214,-2 0 0,0-1 1,-2 0-1,-1-1 0,-1-1 0,-2 0 1,0 0-1,4-43 0,-1-18 366,-1-129 0,-10 141-269,-17-142 0,12 190-291,0 1 1,-2 0-1,-1 1 0,-1 0 0,-2 0 0,0 1 1,-2 0-1,-21-32 0,32 55-44,-1-1 0,1 1 0,-1-1 0,0 1 0,1 0 0,-1 0 0,-1 0 0,1 0 0,0 1 0,-1 0 0,1-1 0,-1 1 0,0 0 0,0 1 0,0-1 0,0 1 0,0-1 0,0 1 0,0 1 0,0-1 0,0 0 0,0 1 0,-1 0 0,-5 0 0,4 2 0,0-1 0,0 1 0,0 1 0,0-1 0,0 1 0,0 0 0,1 0 0,-1 1 0,1-1 0,0 1 0,0 1 0,0-1 0,0 0 0,-7 11 0,1-1-479,1 1-1,0 0 1,0 0-1,-11 29 1,14-25-619,1-1 0,0 1 1,2 0-1,0 0 0,1 1 1,1-1-1,1 23 0,1-23-8447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47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2182 170 8808,'-11'-10'1367,"-9"-8"-1190,-1 1 0,0 2 1,-1 0-1,0 1 0,-1 1 0,-1 1 1,0 1-1,0 1 0,-29-7 0,19 11 23,-1 1-1,-1 1 1,1 2 0,0 2-1,-1 1 1,1 2-1,0 1 1,0 2-1,-54 16 1,45-7-53,1 1 1,0 3 0,2 1-1,0 3 1,2 1-1,-66 51 1,53-29-89,1 2 0,3 2 0,1 2 0,3 2 0,3 2 0,2 2 0,2 2 1,3 1-1,-46 116 0,49-91-41,5 1 0,3 1 1,4 0-1,4 2 0,4 0 1,1 182-1,12-239-9,2 0 1,1 1-1,1-1 1,2-1-1,2 0 1,0 0-1,3-1 1,0 0-1,2-1 1,1 0-1,1-2 1,27 34-1,-29-43 26,1-1-1,0 0 0,1-1 1,1-1-1,1-1 0,0 0 1,1-2-1,1 0 1,0-1-1,0-1 0,1-1 1,1-1-1,-1-1 0,1-1 1,1-1-1,-1-1 1,40 3-1,-32-7 41,-1-2 0,0-1 0,0-1 0,0-1 1,-1-2-1,1-1 0,38-15 0,-26 5-17,-1-2 0,0-2 0,-2-1-1,48-36 1,-4-9-15,-3-4 0,-3-2 0,94-117 0,-108 114-8,-2-3 0,-5-2 0,82-155 0,-116 189 7,-1-1-1,-3 0 1,-2-1-1,-2-1 0,-2-1 1,-3 1-1,-2-2 0,2-102 1,-11 130 182,0 0 0,-1 1-1,-1-1 1,-1 1 0,-2 0 0,0 0 0,-1 0 0,-1 1 0,-23-39 0,14 34-9,0 1 1,-2 1-1,-1 0 0,0 2 1,-2 0-1,-48-36 1,33 33-113,-1 0-1,-1 3 1,-2 2 0,0 1 0,-1 2 0,-1 2 0,0 2 0,-1 2 0,0 1 0,-64-5 0,39 12-76,-1 2 0,0 3 0,1 4 0,-1 2 0,1 4 1,1 2-1,0 4 0,1 3 0,-117 50 0,130-44-223,0 3 0,2 2 0,2 3 0,1 1 0,1 3-1,2 2 1,2 2 0,2 2 0,2 1 0,2 3 0,-53 82 0,-46 122-3635,100-180 1971,-49 89-4322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26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211 102 4484,'-8'0'700,"-41"-3"1526,42 2-1065,0-1 0,0 1-1,0-1 1,0-1-1,0 1 1,-7-5 0,13 6-984,-1 1 0,1-1 0,-1 1 0,1 0 0,-1-1-1,0 1 1,1 0 0,-1 0 0,1 0 0,-1 0 0,0 0 0,1 1 0,-1-1 0,1 0 0,-1 1 0,1-1 0,-1 1 0,1 0 0,-1-1 0,1 1 0,-2 1 0,-26 21 1588,36-24 1524,16 2-2652,-3 0-441,886-8 1725,-814 7-1861,512 5 517,0 36 190,453 27 611,-1051-70-915,-13-3-326,-13-2-123,-545-89-690,-7 40-187,450 46 821,-1214-30-86,631 89-64,679-40 37,937 30-135,527 8 143,-1270-47 77,642-6 572,-778 5-447,-37-1-18,-55-2-49,-406-23 10,-335-9-2334,456 36-1190,115 4-2285,63 0-2261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1:28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584 1 15599,'-10'0'1777,"-1"1"-1492,0 0 0,1 1 0,-1 0-1,1 1 1,0 0 0,0 1-1,0 0 1,0 0 0,1 1 0,-1 0-1,-15 13 1,-11 11 51,2 1 1,1 2-1,2 2 1,1 0-1,2 2 1,1 1-1,2 2 1,2 0-1,1 1 0,2 2 1,-27 83-1,25-51-135,4 0-1,3 1 0,3 1 1,3 1-1,4-1 0,6 102 1,0-156-139,1 0 0,1 0 1,1-1-1,1 1 0,1-1 1,1 0-1,0-1 0,18 33 0,-19-42-31,0-1 1,1 0-1,0-1 0,0 0 0,1 0 0,1 0 0,-1-1 0,1 0 1,1-1-1,-1 0 0,1 0 0,1-1 0,-1-1 0,1 0 0,0 0 1,0-1-1,17 4 0,-15-5 14,0-1-1,1 0 1,-1-1 0,1 0 0,0-2-1,-1 1 1,1-2 0,-1 0 0,1 0-1,15-6 1,-10 2 118,-1-2-1,0 0 1,0-1 0,0-1-1,-1 0 1,20-17 0,-2-3 202,-2-2 0,-1-1 0,-2-1 1,-1-2-1,33-53 0,-33 40-242,-2-2-1,-2-1 0,-2-1 1,-3-1-1,-2-1 0,-3 0 1,-2-1-1,-3-1 1,-2 1-1,-2-2 0,-3 1 1,-6-74-1,1 94-122,-1 0 0,-18-71 0,19 98 0,-1-1 0,0 1 0,-1 0 0,0 0 0,-1 0 0,0 1 0,0-1 0,-1 1 0,0 1 0,-1-1 0,0 1 0,0 0 0,-1 0 0,-13-10 0,16 15-6,0 0 0,-1 1-1,1-1 1,-1 1 0,1 0 0,-1 1 0,0-1 0,0 1-1,1 0 1,-1 1 0,0-1 0,0 1 0,0 1-1,-6 0 1,1 0-28,1 2-1,0-1 0,-1 1 1,1 1-1,0 0 1,1 1-1,-13 7 0,2 0-122,1 2 1,1 0-1,0 1 0,1 1 0,1 1 0,-22 27 0,29-32-565,1 1 0,0 0-1,1 1 1,-9 21 0,-1 28-6408,14-28-2089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2:18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 5285,'0'0'3235,"20"-52"-9865,-8 38 6566,-3 0-193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2:19.8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591 374 8808,'0'0'8467,"-6"11"-8355,-7 16-89,1 0-1,2 1 0,1 0 1,-8 41-1,12-48-13,-125 676 3490,109-577-3241,-45 143 1,28-120 1327,37-140-1547,-3 10 92,1-1-1,0 1 1,1-1-1,1 1 1,0 0-1,0 0 1,2 18 0,0-28-89,0-1 0,0 0 0,0 1 0,0-1 1,1 0-1,-1 0 0,1 0 0,-1 0 0,1 0 1,0-1-1,0 1 0,-1 0 0,1-1 0,0 1 1,1-1-1,-1 0 0,0 0 0,0 0 0,0 0 1,4 1-1,53 15 1131,-48-14-969,804 132-439,-61-85-83,-327-28 273,1947 122 301,-634-96 139,-805-31 155,1808 0-326,-2215-19-213,1321-9 48,-1810 12 172,-1-3 1,45-7 0,-71 7-162,1-1 1,-1 0 0,1-1 0,-1-1 0,0 0-1,-1 0 1,1-1 0,-1 0 0,0-1-1,12-11 1,9-11-28,-2-3 0,-1 0 0,45-66 0,61-120 105,-130 209-147,85-161 47,114-300 0,-165 361-102,33-145 0,-56 181-6,-4-1 0,-3 0 1,-1-81-1,-8 154 56,-1 0 0,1 0 0,-1 0 0,1 0 0,-1 0 0,1 0 0,-1 0 0,0 0 0,1 0 0,-1 0 0,0 1 0,0-1 0,0 0 0,0 0 0,0 1 0,0-1 0,0 0 0,0 1 0,0-1 0,0 1 0,0 0 0,0-1 0,0 1 0,0 0 0,0-1 0,0 1 0,0 0 0,-1 0 0,1 0 0,0 0 0,-1 0 0,-50 0-182,34 0 153,-392-27 95,179 10-50,-879-64-555,-526-32 638,1616 112-97,-2760-165-12,-179 53 67,1345 159-63,-336 167 51,1418-146-34,318-48-248,193-23-994,18-8-1230,4 8 1654,1 1 1,0-1-1,0 1 0,0-1 1,0 1-1,1 0 0,5-6 1,40-36-9936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3:36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 3940,'0'0'9577,"11"1"-8846,57 3-196,1-4 0,-1-2 1,79-13-1,307-5-1581,-344 20-1965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3:38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2595 356 2274,'-7'-15'570,"0"0"1,-1 1-1,0 0 0,-2 1 1,1 0-1,-2 0 0,0 1 1,0 0-1,-1 1 0,0 1 1,-21-15-1,21 17-494,-1 0-1,1 1 1,-2 0 0,1 0-1,-1 2 1,-27-8 0,-94-15 1052,79 18-731,-189-30 719,-1 11 0,-337 2-1,515 30-1021,0 3 0,0 3 0,0 2-1,1 4 1,1 3 0,0 2-1,2 3 1,-81 42 0,115-50-22,1 2 0,0 1-1,1 1 1,1 1 0,2 2 0,0 1 0,1 0 0,-24 31-1,33-33-14,0 0 0,2 1 0,0 0 0,2 1 0,0 0 0,2 1 0,1 0 0,0 1-1,2 0 1,1 0 0,-3 33 0,5-19-44,2-1 0,1 1 0,2 0 0,2-1 0,1 1 0,18 64 0,-13-73 26,1-1 0,1 0 1,1-1-1,2 0 0,1-1 0,1-1 0,1-1 0,40 44 0,-20-32 101,2-2-1,1-2 0,2-1 1,1-3-1,2-1 1,0-2-1,2-3 0,52 19 1,36 5 116,245 49 0,-255-72-2,2-6 1,0-5-1,1-6 0,164-11 0,-181-5-103,0-6 0,-1-4 1,-1-4-1,-2-6 0,125-50 0,-181 58-133,-1-2 0,-1-3 0,-1-1 0,-2-3 0,-1-2 0,67-60 0,-92 74 82,-2-2 1,-1-1 0,0 0-1,-2-1 1,0-1-1,-1 0 1,-2-1-1,0-1 1,-2 0 0,-1 0-1,0-1 1,-2-1-1,-2 0 1,0 0 0,3-37-1,-7 34-41,-2 0 0,-1 0 0,-2-1 0,0 1 0,-2 1 0,-2-1 0,0 1 0,-2 0 0,-1 0 0,-2 1 0,0 1 0,-2 0 0,-1 1 0,-1 0 0,-1 1 0,-1 1 0,-1 1 0,-2 0 0,0 2 0,-33-27 0,18 20-238,-1 1-1,-2 2 1,0 1 0,-2 3 0,0 1 0,-1 2-1,-1 2 1,0 1 0,-2 3 0,-66-10 0,23 11-771,-1 4 0,0 4 0,0 3 0,-132 19 0,2 14-6006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45.4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541 1 13901,'0'0'3241,"0"11"-2275,-12 257 3388,-50 148-3744,-107 185-401,49-194 330,84-276-70,-12 40 287,-38 261-1,83-408-727,0 0-1,2 1 1,1-1 0,4 41-1,-2-57-23,0 1-1,0-1 1,1 0-1,0 0 1,0 0-1,0-1 1,1 1-1,1-1 1,-1 0-1,1 0 1,0 0-1,1-1 1,0 0-1,0 0 1,0 0-1,14 9 1,3 0 93,1-2 0,1 0 1,0-2-1,1-1 0,0-1 0,33 7 1,168 24 224,-193-35-300,218 23 30,316-4 1,253-61 184,1379-34 1428,-2143 71-1640,1569-28 249,1018-47 1749,26 75-1884,-2332 8-126,336 52 1,-558-44 205,1-4 0,179-5-1,-288-8-159,53-7 303,-58 8-353,0-1-1,-1 0 1,1 0 0,-1 0-1,1 0 1,-1 0-1,1 0 1,-1-1-1,1 1 1,-1-1 0,0 0-1,0 1 1,0-1-1,0 0 1,0 0 0,0-1-1,-1 1 1,1 0-1,1-3 1,41-117-9,29-130 0,-14 44 0,156-579 0,-140 497 0,-55 218 0,-3-1 0,-4-1 0,8-139 0,-21 205 0,0 1 0,0-1 0,-1 1 0,0 0 0,-1 0 0,1-1 0,-2 1 0,1 0 0,-1 0 0,0 1 0,0-1 0,0 1 0,-1-1 0,0 1 0,-1 0 0,1 0 0,-1 1 0,0 0 0,-10-9 0,3 6 0,-1 0 0,1 1 0,-1 1 0,0 0 0,-1 1 0,0 0 0,0 1 0,0 0 0,-17-1 0,-42-6 0,-1 4 0,-124 4 0,-150 29 0,169-10 0,-982 35-408,-3-47-342,672-6 504,-461-2-167,-351 0 441,0 37 127,-3096 388 102,4050-357 288,179-13-1551,7 17-3744,64-14-2723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47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787 700 11627,'0'0'-192,"10"1"-646,-5 0 783,0-1 0,1 0 1,-1 0-1,0 0 1,0-1-1,1 0 1,-1 0-1,0 0 0,0 0 1,0-1-1,0 0 1,-1 0-1,1 0 0,0-1 1,-1 0-1,1 0 1,-1 0-1,0 0 0,0 0 1,0-1-1,5-6 1,19-19 1601,-1-2 1,-2-1 0,0-1 0,23-44 0,-37 58-1244,-1 0 1,0-2-1,-2 1 1,0-1-1,-2 0 0,0 0 1,-1-1-1,-2 0 1,3-31-1,-7 49-222,1 0 1,0 0-1,-1 0 0,0 0 1,0 0-1,0 0 0,0 0 1,-1 0-1,0 0 0,1 1 1,-1-1-1,-1 1 0,1-1 1,0 1-1,-1 0 0,0 0 1,0 0-1,0 0 0,0 0 0,0 1 1,0 0-1,-1-1 0,1 1 1,-1 0-1,1 0 0,-1 1 1,0-1-1,0 1 0,0 0 1,-6-1-1,-4-1 20,-1 0 0,0 2 0,0-1 0,0 2 0,0 0 0,0 1 1,-19 3-1,13 0-50,1 1 1,0 1-1,0 0 1,0 2-1,1 0 0,0 1 1,1 1-1,-30 21 1,25-13 76,1 1 0,1 0 0,1 2 0,1 0 0,-31 44 0,25-25 0,2 1 0,2 1 0,1 0 1,2 2-1,3 0 0,1 1 0,-14 80 0,18-51 51,3-1 0,4 1 0,2 0 0,4 0 0,3 0 0,3 0 0,4-1 0,23 79 0,-20-100-211,1-1 0,3 0 0,2-1 0,3-2 0,1 0 0,2-2 1,3-1-1,1-1 0,2-2 0,2-1 0,73 63 0,-89-88 22,1 0 1,1-2-1,0 0 0,1-1 0,0-2 0,1 0 1,0-2-1,1 0 0,36 7 0,-43-13 42,-1-1 0,1-1 0,0 0 0,0-1 0,-1-1 0,1-1 0,0 0 0,-1-1-1,1-1 1,-1-1 0,0-1 0,-1 0 0,1-1 0,26-16 0,-8 0 198,-1-1 0,-1-3 0,-1 0 0,-1-2 0,-2-2-1,-1 0 1,43-63 0,-32 33 43,-2-2-1,-3-2 1,45-117-1,-50 95-138,-4-1 0,-4-1 0,-4-1 0,-3-1-1,-5 0 1,-3-1 0,-10-128 0,1 173-130,-3 1 0,-1 0 0,-3 0 0,-2 1 0,-1 0 0,-3 1 0,-25-52 0,31 75 12,-2 0-1,0 1 0,-2 0 0,0 1 0,-1 1 0,-1 0 0,0 1 1,-1 0-1,-1 2 0,-1 0 0,0 1 0,-1 1 0,0 1 0,-1 1 1,-44-18-1,37 21-13,0 0 0,-1 2 0,0 2 0,0 0 0,0 2 0,0 1-1,-43 3 1,30 3 2,1 2-1,-1 2 0,2 1 1,-64 26-1,23 0-179,2 3 1,2 5-1,2 2 1,-91 74-1,-104 118-2999,105-66-2300,54-48-1284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0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386 1 18610,'0'0'1937,"-8"9"-1029,5-4-804,-3 2 109,0 0-1,1 1 0,0 0 0,1 0 0,-1 0 0,1 1 0,1-1 0,-5 16 0,-43 233 4705,25-115-3786,-75 239 1,100-379-1136,1 0 0,0-1 1,-1 1-1,1 0 1,-1-1-1,1 1 1,-1-1-1,0 1 0,0-1 1,0 1-1,0-1 1,0 1-1,0-1 1,0 0-1,0 0 0,0 0 1,-1 1-1,1-1 1,0 0-1,-1-1 0,1 1 1,-1 0-1,-2 1 1,2-3-142,1 0 0,-1 1 0,0-1 0,1 0 1,-1 0-1,1-1 0,-1 1 0,1 0 0,-1 0 0,1-1 0,0 1 1,0-1-1,0 1 0,0-1 0,0 0 0,0 1 0,0-1 1,0 0-1,1 1 0,-1-1 0,0-3 0,-16-38-3938,7 16-241,-2-1-1,-21-36 1,7 27-3401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0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23 3876,'-9'-3'3315,"0"0"-2255,-26-7 2101,9 4 2382,25 7-5332,0-1 0,0 1 0,1 0-1,-1 0 1,0 0 0,1 0 0,-1-1 0,1 1 0,-1 0 0,1 0 0,0 0 0,-1 0 0,1 0 0,0 0 0,0 0 0,-1 0 0,1 0 0,0 0 0,0 1-1,0-1 1,0 0 0,1 0 0,-1 0 0,0 2 0,3 31 180,16 71 2557,15 108 350,-28-131-2525,-5-44-302,2 1 0,2-1 0,2 0 0,12 41 0,-18-75-447,0 0 1,1 0-1,-1 0 0,1 0 1,0 0-1,1-1 0,-1 1 1,1 0-1,-1-1 1,1 0-1,0 0 0,0 0 1,1 0-1,-1 0 0,0-1 1,1 1-1,0-1 0,0 0 1,7 3-1,-6-4-8,0 0 0,0 0 0,0-1 0,0 1 0,0-1 0,0 0 0,0-1 0,0 0 0,0 1-1,0-1 1,-1-1 0,1 1 0,0-1 0,0 0 0,-1 0 0,1 0 0,4-4 0,12-7-16,-1-2 0,0 0 0,-1-1 0,27-31 0,63-84 0,-69 80 0,-4 6-83,13-14-2225,66-105 1,-75 88-5167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1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12460,'0'0'16207,"3"9"-15134,1 3-854,-1 1 1,0 0-1,-1 0 0,-1 0 0,0 0 0,0 0 1,-2 0-1,-2 22 0,-27 117 474,16-85-562,5-22-54,2 1-1,0 50 1,6-94-77,1 0 0,0 0 0,0 0 0,0 0 0,0 0 0,0 0 0,0 0 0,1 0 0,-1 0 0,1 1 0,-1-1 0,1-1 0,0 1 0,0 0 0,0 0 0,0 0 0,0 0 0,0-1 0,0 1 0,3 2 0,-2-3 0,-1 0 0,1-1 0,-1 1 0,1-1 0,-1 0 0,1 0 0,0 1 0,-1-1 0,1 0 0,-1 0 0,1 0 0,0-1 0,-1 1 0,1 0 0,-1-1 0,1 1 0,-1 0 0,1-1 0,-1 0 0,3-1 0,8-4 0,-1-1 0,0-1 0,0 0 0,-1 0 0,10-11 0,51-52 0,-3-4 0,93-131 0,-156 198 7,-1 4-25,-1 0-1,0 0 0,-1 0 1,1 0-1,-1-1 1,0 1-1,0-1 0,0 0 1,0 0-1,-1 1 0,0-1 1,1-8-1,-3 12-246,1 0 1,-1 0-1,0 1 0,1-1 1,-1 1-1,0-1 0,0 1 0,0-1 1,1 1-1,-1-1 0,0 1 0,0 0 1,0-1-1,0 1 0,0 0 1,0 0-1,0 0 0,0 0 0,0 0 1,0 0-1,1 0 0,-1 0 1,0 0-1,-2 0 0,-26 3-7600,-4 8-2497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1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17457,'0'0'7270,"19"63"-4707,-1-45-417,1 1-417,2 2-832,2 0-576,2-4-225,3-3-224,1-4-1250,-4-7-1248,3-3-898,-7 0-1056,-5-14-3043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1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70 17457,'0'0'9699,"0"10"-8129,-1 5-1054,0-10-316,0 1-1,1 0 1,0-1 0,0 1 0,1-1-1,-1 1 1,3 7 0,-3-12-168,0 0 0,1 0 1,-1-1-1,0 1 0,1 0 0,-1-1 0,1 1 1,-1 0-1,0-1 0,1 1 0,-1-1 0,1 1 1,0-1-1,-1 1 0,1-1 0,-1 1 1,1-1-1,0 1 0,-1-1 0,1 0 0,0 1 1,-1-1-1,1 0 0,0 0 0,0 0 1,-1 1-1,1-1 0,0 0 0,0 0 0,0 0 1,-1 0-1,1 0 0,0 0 0,0-1 0,-1 1 1,1 0-1,0 0 0,0 0 0,-1-1 1,1 1-1,0 0 0,-1-1 0,1 1 0,0-1 1,0 0-1,30-20 376,3-12-374,35-31-23,-63 59-12,-1 1 1,1 0-1,0 0 0,0 0 0,1 1 1,-1 0-1,1 1 0,-1-1 0,1 1 1,7-1-1,-13 3 1,1 0 0,-1 0 0,0 1 0,1-1 0,-1 0 0,0 1 0,1-1 0,-1 1 0,0 0 0,0-1 0,0 1 0,0 0 0,1 0 0,-1 0 0,0 0 0,0 0 0,-1 0 0,1 0 0,0 0 0,0 0 0,0 0 0,-1 0 0,1 1 0,0-1 0,-1 0 0,1 0 0,-1 1 0,0-1 0,1 0 0,-1 1 0,0-1 0,0 0 0,0 1 0,0 1 0,3 60 0,-4-53 0,1 6 0,-1-11 0,0 0 0,1 0 0,-1 0 0,1 0 0,0 0 0,1 0 0,0 0 0,-1 0 0,1 0 0,1-1 0,3 10 0,-5-13 1,1-1 0,-1 0 0,1 0 0,-1 1 1,1-1-1,0 0 0,-1 0 0,1 0 0,-1 0 0,1 0 0,0 1 0,-1-1 0,1 0 0,-1-1 1,1 1-1,0 0 0,-1 0 0,1 0 0,-1 0 0,1 0 0,0-1 0,-1 1 0,1 0 0,-1 0 1,1-1-1,-1 1 0,1 0 0,-1-1 0,1 1 0,-1-1 0,1 1 0,-1-1 0,0 1 0,1-1 1,-1 1-1,1-1 0,-1 1 0,0-1 0,16-25-136,-14 23 51,25-53-6312,-15 26-1189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2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43 165 13261,'0'0'10852,"-3"-8"-8828,-9-38 1552,9 49-920,-7 22-2402,5-5-225,1 2 0,1-1-1,1 0 1,1 43 0,1-63-29,0-1 0,0 0 0,0 0 0,0 1 0,0-1 0,0 0 0,0 1 0,0-1 0,0 0 0,1 1 0,-1-1 0,0 0 0,0 1 0,0-1 0,0 0 0,0 0 0,1 1 0,-1-1 0,0 0 0,0 0 0,0 1 0,1-1 0,-1 0 0,0 0 0,0 0 0,1 1 0,-1-1 0,0 0 0,1 0 0,-1 0 0,0 0 0,0 0 0,1 0 0,-1 1 0,0-1 0,1 0 0,-1 0 0,1 0 0,15-6 0,11-14 0,35-57 0,-50 58 0,2 1 0,0 1 0,1 0 0,30-25 0,-44 40 0,0 1 0,0 1 0,0-1 0,0 0 0,1 0 0,-1 0 0,0 0 0,0 1 0,1-1 0,-1 1 0,1-1 0,-1 1 0,0-1 0,1 1 0,-1 0 0,1 0 0,-1 0 0,1 0 0,-1 0 0,1 0 0,-1 0 0,0 0 0,1 1 0,2 0 0,-3 0 0,1 0 0,-1 0 0,0 1 0,1-1 0,-1 1 0,0-1 0,0 1 0,0-1 0,0 1 0,0 0 0,0 0 0,0-1 0,-1 1 0,1 0 0,-1 0 0,1 2 0,2 12 0,-1 0 0,-1 1 0,-1 24 0,0-29 0,-1-12 0,1 1 0,0-1 0,0 0 0,0 0 0,0 0 0,0 0 0,0 0 0,0 1 0,0-1 0,0 0 0,0 0 0,0 0 0,0 0 0,0 0 0,0 1 0,1-1 0,-1 0 0,0 0 0,0 0 0,0 0 0,0 0 0,0 1 0,0-1 0,0 0 0,0 0 0,0 0 0,0 0 0,1 0 0,-1 0 0,0 0 0,0 0 0,0 0 0,0 1 0,0-1 0,0 0 0,1 0 0,-1 0 0,0 0 0,0 0 0,0 0 0,0 0 0,0 0 0,1 0 0,-1 0 0,0 0 0,0 0 0,0 0 0,0 0 0,0 0 0,1 0 0,-1 0 0,0 0 0,10-8 0,7-9 0,9-17 0,-10 12 0,33-35 0,-48 57 0,-1 0 0,0-1 0,1 1 0,-1 0 0,0-1 0,0 1 0,1 0 0,-1-1 0,1 1 0,-1 0 0,0-1 0,1 1 0,-1 0 0,1 0 0,-1 0 0,0 0 0,1-1 0,-1 1 0,1 0 0,-1 0 0,1 0 0,-1 0 0,1 0 0,-1 0 0,1 0 0,-1 0 0,0 0 0,1 0 0,-1 0 0,1 0 0,-1 1 0,1-1 0,0 0 0,5 17 0,-6 34 0,0-39 0,-1-4 0,1-1 0,1 1 0,-1-1 0,1 0 0,0 1 0,1-1 0,0 0 0,0 0 0,4 9 0,-4-13 0,-1-1 0,1 0 0,0 0 0,0 0 0,0-1 0,0 1 0,0 0 0,0-1 0,0 1 0,0-1 0,1 1 0,-1-1 0,1 0 0,-1 0 0,1-1 0,-1 1 0,1 0 0,-1-1 0,1 1 0,0-1 0,-1 0 0,1 0 0,-1 0 0,1 0 0,0 0 0,-1-1 0,1 1 0,0-1 0,4-1 0,6-4 0,0 1 0,0-1 0,0-1 0,-1-1 0,0 0 0,0 0 0,-1-1 0,0 0 0,13-15 0,-8 9 0,-10 32 0,-6-16 0,0-1 0,0 0 0,1 1 0,-1-1 0,0 1 0,0-1 0,1 0 0,-1 1 0,0-1 0,1 0 0,-1 0 0,0 1 0,1-1 0,-1 0 0,0 0 0,1 1 0,-1-1 0,1 0 0,-1 0 0,1 0 0,-1 0 0,0 0 0,1 0 0,-1 0 0,1 0 0,-1 0 0,1 0 0,-1 0 0,1 0 0,-1 0 0,0 0 0,1 0 0,-1 0 0,1 0 0,-1 0 0,1-1 0,-1 1 0,0 0 0,1 0 0,-1-1 0,0 1 0,1 0 0,-1 0 0,0-1 0,1 1 0,-1 0 0,0-1 0,1 1 0,-1 0 0,0-1 0,0 1 0,0-1 0,1 1 0,-1 0 0,0-1 0,0 0 0,3-4 0,-1 0 0,0 1 0,0-1 0,0 0 0,-1-1 0,0 1 0,0 0 0,0 0 0,-1 0 0,1-1 0,-1 1 0,-1 0 0,1 0 0,-1-1 0,-2-8 0,0-23 0,31 25-447,-12 7-1813,10-10-5123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3.4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 12684,'0'0'15385,"4"10"-14258,2 14-480,-2 2 1,0-1-1,-2 0 1,-1 48-1,0-24-313,-1-47-334,0-1 0,0 0 0,0 0 0,0 0 0,0 1 0,0-1 0,0 0 0,0 0 0,0 1 0,1-1 0,-1 0 0,0 0 0,1 0 0,-1 0 0,1 1 0,-1-1 0,1 0 0,0 0 0,-1 0 0,1 0 0,0 0 0,0 0 0,0-1 0,0 1 0,0 0 0,1 1 0,-1-2 0,1 0 0,-1-1 0,1 1 0,-1 0 0,1 0 0,-1 0 0,1-1 0,-1 1 0,1-1 0,-1 1 0,1-1 0,-1 0 0,0 0 0,0 1 0,1-1 0,-1 0 0,2-2 0,9-8 0,0-1 0,19-24 0,-27 31 0,53-72 0,-33 42 0,53-57 0,-77 92 0,1-1 0,-1 0 0,1 1 0,0-1 0,-1 0 0,1 1 0,-1-1 0,1 1 0,0-1 0,-1 1 0,1 0 0,0-1 0,0 1 0,-1 0 0,1-1 0,0 1 0,0 0 0,0 0 0,0 0 0,-1 0 0,1-1 0,0 1 0,1 1 0,6 13 0,-8 41 0,-1-39 0,0 9 207,0-18-527,0 0 0,1 0 0,0 1 0,0-1-1,1 0 1,2 9 0,3-12-7928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08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1017 303 9929,'2'-14'23,"4"-21"49,-2-1 1,-2 1-1,-1-1 0,-5-57 1,3 90 21,1 1 0,-1-1 1,1 1-1,-1-1 0,0 1 0,0-1 1,0 1-1,0 0 0,-1-1 0,1 1 1,-1 0-1,1 0 0,-1 0 0,0 0 1,0 0-1,0 0 0,0 0 0,0 1 1,0-1-1,0 1 0,0 0 0,-1-1 1,1 1-1,0 0 0,-1 0 1,1 1-1,-1-1 0,0 0 0,1 1 1,-1 0-1,1-1 0,-1 1 0,0 0 1,1 0-1,-1 1 0,0-1 0,1 0 1,-1 1-1,1 0 0,-4 1 0,-7 2 240,0 0-1,0 0 0,1 2 1,-1 0-1,2 0 0,-20 13 1,-9 13 231,1 2 0,2 1 1,1 2-1,-46 60 0,-106 179 201,-57 144 367,213-356-776,3 2 1,3 1-1,3 1 1,-26 124-1,44-162-185,1 1-1,2 0 0,0-1 0,3 1 0,0 0 0,2 0 0,8 36 0,-6-48-135,1 0-1,1 0 0,0 0 1,2-1-1,0 0 1,1 0-1,0-1 0,2-1 1,0 0-1,1 0 1,28 26-1,-8-14-20,2-3 1,1 0-1,0-3 0,2 0 0,1-3 0,0-1 1,1-2-1,1-2 0,62 13 0,-6-7 64,1-5 1,199 6-1,-260-20-101,1-2 1,0-2-1,0-1 1,0-2 0,61-18-1,-77 17 72,-1-2 0,-1 0 0,1-1 0,-1-1 0,-1-1 0,0-1 0,-1 0 0,-1-2 0,0 0 1,29-32-1,-22 16 259,-2-2 0,0 0 0,-2-1 0,-2-1 0,-1-1 0,-2 0 0,-2-1 1,17-71-1,-19 52-19,-2-1-1,-2 0 1,-4 0 0,-1-1 0,-10-85 0,-3 75-206,-2 1-1,-4 1 1,-2 0-1,-3 1 1,-4 2-1,-1 0 1,-4 2-1,-2 1 0,-3 2 1,-71-89-1,87 122-78,0 2 0,-2 0-1,-1 1 1,-1 2-1,0 0 1,-2 2-1,-30-18 1,46 31-41,0 0 0,0 1 0,-1 0 0,1 1 0,-1 0 0,0 1 1,0 0-1,0 1 0,0 0 0,-12 0 0,14 2-50,0 0 0,0 1 1,0 0-1,1 0 0,-1 1 1,1 0-1,0 1 0,-1 0 0,2 0 1,-1 0-1,0 1 0,1 0 1,0 1-1,-7 6 0,-5 8-512,0 0 0,2 1 0,1 0 0,0 2 0,-13 26 0,-56 125-6005,35-53-2606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4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36 135 16912,'2'-45'1855,"0"-13"1804,-5 26 2321,12 93-5257,-4 1 0,-2 0 0,-6 76 0,1-28 31,-5 138-303,5 148-187,2-392-288,0 0 1,0-1-1,0 1 1,1 0-1,0-1 1,0 1-1,0-1 0,0 1 1,0-1-1,1 0 1,2 5-1,-9-35-7727,-13 2 1708,-11-2-2045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4:54.6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1 322 16111,'7'11'1233,"9"13"258,2-1-1,1 0 1,0-1-1,2-1 1,30 23-1,-40-34-1144,1-2 0,0 0-1,0 0 1,0-1 0,1 0 0,0-2 0,0 1-1,1-1 1,0-1 0,0-1 0,0 0 0,0 0-1,26 0 1,-31-4-300,-1 0 0,0-1-1,1-1 1,-1 1 0,0-1 0,-1 0-1,1-1 1,0 0 0,-1 0 0,0-1 0,0 0-1,0 0 1,-1 0 0,1-1 0,-1 0-1,5-8 1,14-16 223,-2-1 1,25-42-1,-28 41-216,17-24-106,-9 15-1004,-2 0 0,34-76 0,-48 77-6775,-10 4-7537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04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6 211 15150,'2'-8'3828,"-1"-5"-2891,0 5-32,0 0 0,0-1 0,1 1 0,0 0 0,0 0 1,1 0-1,0 0 0,0 0 0,6-9 0,-3 18-126,-3 10-610,-2 16-154,-1-25 84,-2 48 728,-3 1 1,-17 77-1,11-71-570,5 10-257,6-67 0,0 1 0,0-1 0,0 1 0,0 0 0,0-1 0,0 1 0,0-1 0,0 1 0,1 0 0,-1-1 0,0 1 0,0-1 0,1 1 0,-1-1 0,0 1 0,0-1 0,1 1 0,-1-1 0,1 1 0,-1-1 0,0 1 0,1-1 0,-1 1 0,1-1 0,-1 0 0,1 1 0,-1-1 0,1 0 0,-1 0 0,1 1 0,0-1 0,-1 0 0,1 0 0,-1 0 0,2 1 0,28-7 0,25-25 0,-6-7 0,-2-2 0,-2-2 0,-1-2 0,-3-1 0,-1-3 0,48-78 0,-81 116 0,17-31 0,-23 39 0,0 0 0,-1 1 0,1-1 0,0 0 0,0 0 0,-1 0 0,1 0 0,-1 0 0,0 0 0,0 0 0,1-1 0,-1 1 0,-1 0 0,1 0 0,0 0 0,0 0 0,-1-2 0,0 4-143,0 0 1,-1 0-1,1 0 0,0 0 1,0 0-1,0 0 0,0 0 1,0 0-1,0 0 0,0 0 0,0 1 1,0-1-1,0 0 0,0 1 1,0-1-1,0 1 0,0 0 1,0-1-1,0 1 0,0-1 1,0 2-1,-23 14-6371,24-16 6350,-28 20-7123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04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2947,'0'0'11776,"0"10"-7756,0-6-4005,-1 3 537,1 0 0,0 0 0,0 0 0,1 0 0,0 0-1,0 0 1,1 0 0,0 0 0,0 0 0,0-1 0,1 1 0,0-1 0,0 0 0,1 0 0,7 11 0,-6-12-572,0 0 1,0 0 0,0-1-1,1 0 1,-1 0-1,1 0 1,0 0 0,0-1-1,9 4 1,-13-7-46,1 1 1,-1 0-1,0-1 1,0 1-1,1-1 1,-1 0-1,0 0 1,1 0-1,-1 0 1,0 0-1,1 0 1,-1-1-1,0 1 1,0-1-1,1 1 1,-1-1-1,0 0 1,0 0-1,0 0 1,0 0-1,0 0 1,0-1-1,0 1 1,0-1-1,-1 1 1,1-1-1,-1 0 1,1 1-1,-1-1 1,1 0-1,0-2 1,38-70-3418,-31 55 2998,0 1 1,2 0 0,0 1-1,15-19 1,-26 36 550,0 0-1,0 0 1,0-1 0,0 1 0,0 0-1,1-1 1,-1 1 0,0 0 0,0 0-1,0-1 1,1 1 0,-1 0 0,0 0 0,0 0-1,1-1 1,-1 1 0,0 0 0,0 0-1,1 0 1,-1 0 0,0 0 0,0 0 0,1-1-1,-1 1 1,0 0 0,1 0 0,-1 0-1,0 0 1,1 0 0,-1 0 0,0 0-1,1 0 1,-1 0 0,0 0 0,0 1 0,1-1-1,-1 0 1,0 0 0,1 0 0,-1 0-1,0 0 1,0 0 0,1 1 0,-1-1 0,0 0-1,0 0 1,1 0 0,-1 1 0,0-1-1,0 0 1,6 23 1900,-7 35 419,1-55-2078,-8 65 4550,30-78-4447,50-45-411,-56 40 0,1 1 0,1 1 0,0 0 0,1 1 0,34-15 0,-52 27 0,0-1 0,1 0 0,-1 0 0,0 1 0,1-1 0,-1 1 0,1-1 0,-1 1 0,1 0 0,-1-1 0,1 1 0,-1 0 0,1 0 0,-1 0 0,1 0 0,-1 0 0,1 1 0,-1-1 0,1 0 0,-1 1 0,1-1 0,-1 1 0,0-1 0,1 1 0,-1 0 0,0-1 0,1 1 0,-1 0 0,0 0 0,0 0 0,0 0 0,0 0 0,0 0 0,0 1 0,0-1 0,0 0 0,0 0 0,0 1 0,-1-1 0,1 0 0,-1 1 0,1-1 0,-1 1 0,1-1 0,-1 2 0,1 8 0,0-1 0,0 1 0,-2 0 0,1-1 0,-3 14 0,2-20 0,-8 38-347,31-59-13148,-9-1 528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06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4 17489,'0'0'11995,"-6"4"-11317,1 0-556,1 1 1,0-1-1,0 1 1,0 0 0,0 0-1,1 0 1,0 0-1,0 0 1,0 1-1,1 0 1,0-1-1,0 1 1,0 0-1,1 0 1,0 0-1,0 0 1,0 0-1,1 0 1,0 0-1,1 7 1,-2-4-116,1-1-1,1 0 1,-1 0 0,1 0-1,4 13 1,-5-20-7,1 1 0,-1-1-1,1 0 1,-1 0 0,1 0 0,0 0 0,-1 1 0,1-1-1,0 0 1,0 0 0,0 0 0,0-1 0,0 1-1,0 0 1,0 0 0,0 0 0,0-1 0,0 1 0,0-1-1,1 1 1,-1-1 0,0 1 0,0-1 0,1 0 0,-1 1-1,0-1 1,0 0 0,1 0 0,-1 0 0,0 0-1,1 0 1,-1 0 0,0-1 0,1 1 0,-1 0 0,0-1-1,0 1 1,0 0 0,1-1 0,-1 0 0,0 1-1,0-1 1,0 0 0,2-1 0,1 0 0,-1 0 0,0 0 0,1-1 0,-1 1 0,0-1 0,0 0 0,-1 0 0,1 0 0,0 0 0,-1-1 0,0 1 0,0-1 0,4-6 0,13-56 0,-18 57 0,1-1 0,1 1 0,0 0 0,0-1 0,1 1 0,8-15 0,-8 22 0,-1 0 0,1 1 0,-1-1 0,1 1 0,0 0 0,0 0 0,0 1 0,-1-1 0,1 1 0,0-1 0,0 1 0,0 0 0,0 1 0,0-1 0,5 2 0,7-1 0,-14-1 0,1 0 0,-1 0 0,1 0 0,-1 1 0,0-1 0,1 1 0,-1-1 0,1 1 0,-1 0 0,0 0 0,0 0 0,1 0 0,-1 1 0,0-1 0,0 1 0,0-1 0,-1 1 0,1 0 0,0-1 0,0 1 0,1 2 0,-1 1 0,1-1 0,-1 1 0,0 0 0,0 0 0,0 0 0,-1 0 0,0 0 0,0 0 0,1 9 0,-1-1 0,-1 0 0,0 1 0,-1-1 0,-1 0 0,0 0 0,-1 0 0,-5 15 0,8-28 0,0 1 0,0-1 0,-1 0 0,1 0 0,0 0 0,0 0 0,0 0 0,0 0 0,0 0 0,0 1 0,-1-1 0,1 0 0,0 0 0,0 0 0,0 0 0,0 0 0,0 1 0,0-1 0,0 0 0,0 0 0,0 0 0,0 0 0,0 1 0,0-1 0,0 0 0,0 0 0,0 0 0,0 1 0,0-1 0,0 0 0,0 0 0,0 0 0,0 0 0,0 1 0,0-1 0,0 0 0,0 0 0,0 0 0,0 0 0,0 1 0,0-1 0,1 0 0,-1 0 0,0 0 0,0 0 0,0 0 0,0 0 0,0 1 0,1-1 0,-1 0 0,0 0 0,0 0 0,0 0 0,0 0 0,1 0 0,-1 0 0,0 0 0,0 0 0,0 0 0,0 0 0,1 0 0,15-10 0,36-38 0,-15 14 0,-32 30 0,0-1 0,0 2 0,1-1 0,0 1 0,8-4 0,-13 6 0,0 1 0,0-1 0,0 1 0,0 0 0,-1 0 0,1-1 0,0 1 0,0 0 0,0 0 0,0 0 0,0 0 0,0 0 0,0 0 0,0 0 0,0 0 0,0 1 0,0-1 0,0 0 0,0 0 0,0 1 0,0-1 0,-1 1 0,1-1 0,0 1 0,0-1 0,0 1 0,-1-1 0,1 1 0,0 0 0,-1 0 0,1-1 0,0 1 0,-1 0 0,1 0 0,-1-1 0,1 1 0,-1 0 0,1 0 0,-1 0 0,0 0 0,0 0 0,1 0 0,-1 0 0,0 0 0,0 1 0,4 26 0,-2-16 0,0 0 0,0 0 0,8 23 0,-9-33 0,0 0 0,0 0 0,0 0 0,0 0 0,0 1 0,1-1 0,-1-1 0,1 1 0,-1 0 0,1 0 0,0-1 0,-1 1 0,1 0 0,0-1 0,0 0 0,0 0 0,0 1 0,0-1 0,1 0 0,-1-1 0,0 1 0,0 0 0,1-1 0,-1 1 0,4 0 0,-2-1 0,0-1 0,0 1 0,1-1 0,-1 1 0,0-1 0,0 0 0,0-1 0,0 1 0,0-1 0,-1 0 0,1 1 0,0-2 0,-1 1 0,1 0 0,-1-1 0,0 0 0,0 1 0,0-1 0,0 0 0,0-1 0,-1 1 0,1-1 0,-1 1 0,0-1 0,0 1 0,2-9 0,0 3 0,0-1 0,-2 1 0,1-1 0,-1 0 0,0 0 0,-1 0 0,0 0 0,-1 0 0,0 0 0,-3-16 0,3 25 0,0-1 0,0 1 0,0 0 0,-1 0 0,1-1 0,0 1 0,-1 0 0,1 0 0,-1 0 0,1 0 0,-1 0 0,0 0 0,0 0 0,1 0 0,-1 0 0,0 0 0,0 0 0,0 0 0,0 0 0,0 1 0,0-1 0,0 0 0,0 1 0,0-1 0,-1 1 0,1-1 0,0 1 0,0 0 0,0-1 0,-1 1 0,1 0 0,0 0 0,0 0 0,-1 0 0,1 0 0,0 0 0,0 0 0,-3 1 0,3-1 0,-1 0 0,0 1 0,0 0 0,0-1 0,1 1 0,-1 0 0,0 0 0,1 0 0,-1 0 0,1 0 0,-1 1 0,1-1 0,0 0 0,-1 1 0,1-1 0,0 1 0,0-1 0,0 1 0,0-1 0,0 1 0,0 0 0,1 0 0,-1-1 0,0 1 0,0 3 0,1-5 0,0 1 0,0-1 0,0 1 0,0-1 0,0 1 0,0-1 0,0 1 0,0-1 0,0 1 0,1-1 0,-1 1 0,0-1 0,0 1 0,0-1 0,1 0 0,-1 1 0,0-1 0,0 1 0,1-1 0,-1 0 0,0 1 0,1-1 0,-1 0 0,0 1 0,1-1 0,-1 0 0,0 0 0,1 1 0,-1-1 0,1 0 0,0 1 0,21 1 0,33-11 0,-45 7 0,-1 0 0,-1 1 0,1 0 0,-1 0 0,1 0 0,0 1 0,-1 1 0,1-1 0,0 1 0,8 3 0,-12-3 0,-1 1 0,0 0 0,0 1 0,0-1 0,0 1 0,0-1 0,0 1 0,-1 0 0,1 1 0,-1-1 0,0 1 0,0-1 0,0 1 0,-1 0 0,1 0 0,-1 0 0,0 0 0,2 5 0,-4-7 0,1-1 0,-1 0 0,1 0 0,0 0 0,0 0 0,0 0 0,-1 0 0,1 0 0,0 0 0,0 0 0,0 0 0,0-1 0,0 1 0,1 0 0,-1-1 0,0 1 0,0-1 0,0 1 0,1-1 0,-1 1 0,0-1 0,0 0 0,1 0 0,-1 0 0,0 1 0,1-1 0,-1-1 0,0 1 0,0 0 0,1 0 0,-1 0 0,0-1 0,1 1 0,-1 0 0,0-1 0,0 1 0,0-1 0,2 0 0,7-4 0,0-1 0,-1 0 0,16-12 0,-8 6 0,-7 4 0,1 1 0,-1 1 0,2 0 0,-1 0 0,1 1 0,0 1 0,0 0 0,0 0 0,0 1 0,1 1 0,13-1 0,-25 3 0,0 0 0,0 0 0,0 0 0,0 0 0,0 1 0,1-1 0,-1 0 0,0 1 0,0-1 0,0 1 0,0-1 0,0 1 0,-1-1 0,1 1 0,0 0 0,0-1 0,0 1 0,0 0 0,-1 0 0,1 0 0,0 0 0,-1-1 0,1 1 0,0 2 0,7 33 0,-13 39 0,5-74 0,-14 54 0,26-62-1057,1-12-4228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09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443 54 9129,'-5'-8'1847,"3"5"-1706,0 0 0,0 0 0,0 0 0,0 0 0,0 0 1,0 1-1,-1-1 0,1 1 0,-1 0 0,0-1 0,0 1 0,1 1 1,-1-1-1,-1 0 0,1 1 0,0-1 0,0 1 0,0 0 0,-1 0 1,1 0-1,-1 1 0,1-1 0,-1 1 0,1 0 0,-1 0 0,1 0 1,0 0-1,-1 1 0,1-1 0,-1 1 0,1 0 0,0 0 0,-1 0 1,1 0-1,0 1 0,0-1 0,0 1 0,0 0 0,0 0 0,-4 4 1,-7 6 35,2 1 1,0 0 0,1 0-1,0 2 1,1-1 0,0 1-1,-12 27 1,-46 125 122,64-157-287,-28 87 432,5 0-1,4 2 0,-21 197 0,36-161 385,5 0 1,22 201 0,-5-227-656,55 205 0,-47-242-152,3 0 1,3-2-1,62 111 1,-77-158 18,0-1 1,2-1-1,1-1 1,1 0 0,0-1-1,36 30 1,-42-41 37,-1 0 0,1-2 0,0 1-1,1-1 1,0-1 0,0 0 0,0-1 0,0 0 0,0-1 0,1 0 0,0-1 0,-1-1-1,1 0 1,0 0 0,17-2 0,-12-2 6,0 0-1,-1-1 1,0-1-1,0 0 1,0-1 0,-1-1-1,0-1 1,0 0-1,-1-1 1,0-1-1,0 0 1,14-15 0,9-9 140,-1-3 1,-3-1-1,31-43 1,-6-1-69,-4-3 0,-4-2 0,-4-2-1,-4-3 1,-3-1 0,-5-1 0,-4-2 0,-4-2 0,-5 0 0,-4-2 0,-4 0-1,2-132 1,-16 181-125,-3-1 0,-1 1 0,-3 0 0,-2 0-1,-2 1 1,-25-70 0,28 97-26,-1 1 0,-1 0 0,-1 1 0,-1 0 1,-1 1-1,-1 1 0,0 0 0,-2 0 0,0 1 0,-1 2 0,0-1 0,-2 2 0,0 0 0,0 2 0,-41-22 1,45 28-79,-1 1 0,1 0 0,-2 1 1,1 1-1,0 1 0,-1 0 0,0 1 1,1 1-1,-1 1 0,0 0 1,0 1-1,-32 6 0,30-2-140,-1 1 0,1 0-1,1 1 1,-1 2 0,1 0 0,1 0-1,0 2 1,0 0 0,1 1 0,-22 21-1,0 6-292,2 2-1,2 1 0,2 2 0,2 1 1,1 1-1,-27 62 0,-115 314-5359,152-370 4572,-50 140-4792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20.2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590 34 11339,'0'0'1735,"-11"-5"224,2 0-1472,0 1-1,-1 0 1,0 0 0,1 1-1,-1 0 1,-16-2 0,21 5-323,0-1 1,-1 1 0,1 0 0,0 1 0,-1-1 0,1 1 0,0 0-1,-1 0 1,1 1 0,0 0 0,0 0 0,0 0 0,0 0 0,1 1-1,-1-1 1,0 1 0,-4 4 0,-20 20 126,1 1-1,2 2 1,1 0-1,1 2 1,1 1 0,2 0-1,-26 58 1,16-21 6,3 1 0,4 1 0,-16 76 0,21-58 199,-11 132 1,26-171-201,3 0 1,2-1 0,2 1 0,13 62 0,-8-77-272,2 0 1,2 0 0,1-1 0,2-1 0,2 0-1,0-1 1,2-1 0,2 0 0,1-2 0,1 0-1,41 39 1,-62-67-17,0 0 0,-1 0 0,1 0 0,0 0 0,0 0 0,0-1 1,0 1-1,0-1 0,1 1 0,-1-1 0,0 0 0,1 0 0,-1 0 0,1 0 0,-1-1 0,1 1 0,-1-1 0,1 1 0,-1-1 0,1 0 0,0 0 0,-1 0 0,1 0 0,-1 0 0,1-1 0,-1 1 0,1-1 0,-1 0 0,1 0 0,-1 0 1,1 0-1,-1 0 0,0 0 0,0-1 0,0 1 0,1-1 0,-1 1 0,-1-1 0,1 0 0,0 0 0,0 0 0,-1 0 0,1 0 0,-1 0 0,1 0 0,-1-1 0,0 1 0,1-5 0,25-50 462,-3-1-1,-3-1 0,19-84 1,-7 21 167,30-73-208,47-172 650,-93 299-933,-4 0 0,-3-2 0,2-97 0,-11 152-147,-1 0 0,-1 0 0,0 0 0,-1 0 0,-1 0 0,-4-15 0,5 26 0,1 1 0,-1-1 0,1 1 0,-1 0 0,0 0 0,0-1 0,-1 1 0,1 0 0,0 1 0,-1-1 0,0 0 0,0 1 0,0 0 0,0-1 0,0 1 0,0 0 0,0 1 0,-1-1 0,1 0 0,-1 1 0,1 0 0,-1 0 0,0 0 0,1 0 0,-1 1 0,0-1 0,0 1 0,1 0 0,-6 1 0,0 0-7,-1 1 0,0 0 0,0 0 1,1 1-1,0 1 0,-1-1 0,1 2 0,0-1 0,1 1 1,-1 0-1,1 1 0,0 0 0,1 0 0,-1 1 0,-7 9 1,-8 9-162,1 2 1,1 0-1,-19 33 1,23-30-1385,1 0 0,-23 62 0,6 14-8889,20-60 725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22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73 10602,'0'0'2627,"3"-10"-1651,2-2-449,3-12-59,-6-2 4778,-3 55-4835,-9 25 712,-2-2 0,-36 95 0,4-14 393,-17 128 460,54-214-1875,3 0 0,1 1 0,6 78 1,-3-120-83,1 0 1,0 0 0,1 0 0,-1-1 0,1 1 0,0 0 0,1-1-1,-1 1 1,1-1 0,0 0 0,0 0 0,1 0 0,0 0-1,0-1 1,0 0 0,0 1 0,0-1 0,1-1 0,0 1 0,0-1-1,0 1 1,0-2 0,0 1 0,1 0 0,-1-1 0,1 0-1,0 0 1,9 1 0,16 2 65,0 0 0,0-3 0,0 0-1,43-4 1,-22 1-54,341-12 175,4 0-177,717 41 87,1 34 169,346 15 40,641-69 117,-1059-16 189,1389 41 698,-1949-12-959,123 1-2619,-612-22 1519,-53 3-7172,22 8-485,27-6 1912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23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126 935 7976,'0'0'22186,"-3"-10"-21129,-1-10-836,1 0 0,0 0 0,2 0 1,0 0-1,1-1 0,4-19 0,2-48-221,-4 1 0,-13-127 0,0-62 0,14 253 0,-3 22 0,0 0 0,0 1 0,0-1 0,0 1 0,0-1 0,1 0 0,-1 1 0,0-1 0,0 0 0,0 1 0,1-1 0,-1 1 0,0-1 0,1 1 0,-1-1 0,1 1 0,-1-1 0,0 1 0,1-1 0,-1 1 0,1-1 0,-1 1 0,1 0 0,0-1 0,-1 1 0,1 0 0,-1 0 0,1-1 0,-1 1 0,1 0 0,1 0 0,0 4 0,1 1 0,-1 0 0,0 0 0,0 0 0,0 0 0,-1 0 0,2 9 0,-1-8 0,18 95 0,-3 0 0,5 181 0,-16-183 0,-9-119 0,-1 0 0,0 0 0,-13-31 0,-35-86 0,8 24 0,44 112 0,-16-38 0,2-2 0,1 0 0,3-1 0,1 0 0,-6-78 0,15 119-2,0 1 0,1-1 0,-1 1-1,0-1 1,0 1 0,0 0 0,0-1 0,0 1 0,0 0-1,0-1 1,1 1 0,-1-1 0,0 1 0,0 0 0,1-1 0,-1 1-1,0 0 1,0 0 0,1-1 0,-1 1 0,0 0 0,1-1-1,-1 1 1,0 0 0,1 0 0,-1 0 0,0 0 0,1-1 0,-1 1-1,1 0 1,-1 0 0,0 0 0,1 0 0,-1 0 0,1 0-1,-1 0 1,0 0 0,1 0 0,-1 0 0,1 0 0,-1 0 0,0 0-1,1 0 1,-1 1 0,1-1 0,-1 0 0,0 0 0,1 0-1,-1 0 1,0 1 0,1-1 0,-1 0 0,0 0 0,1 1 0,-1-1-1,1 1 1,0 0-16,1 0 0,0 0 0,-1 0-1,1 0 1,0 1 0,-1-1 0,0 0-1,1 1 1,-1-1 0,0 1 0,3 3-1,2 25-78,0 0 0,-2 1 0,-1-1 0,-2 1 0,-4 56 0,1-12 97,2-1-44,0 21 5,0-32-3374,-1-71-6986,-3-9 5135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23.8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38 600 4356,'0'0'7864,"-6"10"-5441,-2 2-1621,5-9-461,1 1 1,-1 0-1,0 0 1,1 0 0,0 1-1,0-1 1,0 1-1,1-1 1,-1 1 0,0 5 194,2-10-342,0 0 1,1 0 0,-1 0-1,0 0 1,0 0 0,0 0-1,0 0 1,0 0 0,0 0-1,1 0 1,-1 0 0,0 0-1,0 0 1,0 0 0,0 0-1,0 0 1,1 0-1,-1 0 1,0 0 0,2 1 3114,-2-1-3115,0 0 1,0 0 0,0 0-1,0 1 1,0-1 0,0 0-1,0 0 1,0 0 0,0 0-1,0 0 1,0 1 0,0-1-1,0 0 1,0 0 0,0 0-1,17-20 2688,18-33-2742,-2-3-136,-2-2 0,-3-1 0,-3-1 0,-2-2 0,-3 0 0,-2-1 0,16-120 0,-19 271-4,-9-52 6,2 0 1,1 0-1,2-1 0,1 0 0,2-1 1,26 47-1,-26-58-28,2 0 0,0-1 0,2 0 0,0-1 0,1-1 0,1-1 0,1-1 0,1-1 0,31 19 0,-31-22-950,1-1 1,0-2-1,1 0 0,39 11 1,14-6-4949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2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3097 10314,'0'0'12065,"14"-7"-10421,23-13-850,-2-1 0,61-48-1,74-77 283,-46 38-652,1177-881 691,-464 416-665,18 27 201,-105 69-374,-714 455-274,-21 14-36,-2 0 1,1-1 0,-1 0-1,0-1 1,-1 0 0,0-1-1,-1 0 1,12-16-1,-23 27 10,0 0 0,1-1 0,-1 1 0,0 0-1,0 0 1,1-1 0,-1 1 0,0 0 0,0-1-1,0 1 1,1 0 0,-1-1 0,0 1 0,0 0-1,0-1 1,0 1 0,0 0 0,0-1 0,0 1-1,0-1 1,0 1 0,0 0 0,0-1 0,0 1-1,0 0 1,0-1 0,0 1 0,0 0 0,0-1-1,-1 1 1,1 0 0,0-1 0,0 1 0,0 0-1,-1-1 1,1 1 0,0 0 0,0 0 0,-1-1-1,1 1 1,0 0 0,0 0 0,-1-1-1,1 1 1,0 0 0,-1 0 0,1 0 0,0 0-1,-1 0 1,1-1 0,0 1 0,-1 0 0,-24 0-1157,20 0 846,-26 4-1174,-1 2 0,1 1 0,0 1 1,-56 24-1,36-14-296,-79 31-3817,-13 8-2456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3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626 44 12684,'0'0'4794,"7"-9"-2920,19-25-465,-26 34-1366,0 0 0,0 0 0,0 1 0,0-1 0,0 0 0,1 0 0,-1 0 0,0 0 0,0 0 0,0 1-1,0-1 1,0 0 0,0 0 0,0 0 0,1 0 0,-1 0 0,0 0 0,0 0 0,0 1 0,0-1 0,0 0 0,1 0 0,-1 0 0,0 0 0,0 0 0,0 0 0,0 0 0,1 0 0,-1 0 0,0 0 0,0 0-1,0 0 1,1 0 0,-1 0 0,0 0 0,0 0 0,0 0 0,0 0 0,1 0 0,-1 0 0,0 0 0,0 0 0,0-1 0,0 1 0,0 0 0,1 0 0,-1 0 0,0 0 0,0 0 0,0 0 0,0 0 0,0-1 0,0 1-1,1 0 1,-4 16 376,-12 15 70,-1-1-1,-1 0 0,-24 30 0,-2 5-220,-253 357 1096,144-211 763,135-188-1785,9-14-238,1 1-1,0-1 0,0 2 1,1-1-1,0 1 0,1-1 1,0 2-1,1-1 0,0 0 1,-2 16-1,5-26-103,1 0 1,0-1-1,0 1 0,0 0 0,0 0 0,0 0 1,0 0-1,0-1 0,0 1 0,0 0 1,0 0-1,1 0 0,-1-1 0,0 1 1,1 0-1,-1 0 0,0-1 0,1 1 1,-1 0-1,1-1 0,-1 1 0,1 0 1,-1-1-1,1 1 0,-1-1 0,1 1 0,0-1 1,-1 1-1,1-1 0,0 1 0,0-1 1,-1 0-1,2 1 0,31-1-4,-31 0 5,26-6 49,-1-1-1,1-1 1,-1-2-1,0 0 1,-1-2 0,-1-1-1,29-19 1,2 1 13,42-22-70,286-144 482,-295 157-919,2 4-1,135-35 1,-182 60-737,39-9-2730,-31 5-2299,7-5-10451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5.9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59 14350,'0'0'4457,"0"8"-2973,9 41 301,1 0 1,3-1-1,30 77 0,-25-75-1447,-13-36-217,16 47 214,2 0 0,62 112 1,-85-172-308,0-1 0,0 1 0,0-1 0,0 1 0,1-1 1,-1 1-1,0-1 0,0 1 0,1-1 0,-1 1 0,0-1 1,0 0-1,1 1 0,-1-1 0,0 1 0,1-1 0,-1 0 1,1 1-1,-1-1 0,1 0 0,-1 0 0,0 1 0,1-1 1,-1 0-1,1 0 0,-1 1 0,1-1 0,-1 0 0,1 0 1,-1 0-1,1 0 0,-1 0 0,1 0 0,0 0 0,0 0 1,3-20 599,-9-38-135,-14-31-1188,-4 0-1,-4 2 1,-48-110 0,68 182 648,3 3 58,-1 1 1,0 0-1,0 1 1,-11-15-1,20 52-43,-1-22 51,0 1 0,1-1 0,-1 0 0,1 0 0,0 0-1,0 0 1,1 0 0,0-1 0,-1 0 0,1 0 0,1-1-1,-1 1 1,0-1 0,9 3 0,-12-5-9,0 0 1,0 0 0,0 0-1,0 0 1,0-1-1,1 0 1,-1 1-1,0-1 1,0 0-1,0 0 1,1 0 0,-1 0-1,0 0 1,0 0-1,0-1 1,1 1-1,-1-1 1,0 0 0,0 0-1,0 1 1,0-1-1,0-1 1,0 1-1,0 0 1,-1 0-1,1-1 1,0 1 0,-1-1-1,1 1 1,-1-1-1,1 0 1,-1 1-1,0-1 1,1 0 0,-1 0-1,0 0 1,0 0-1,-1 0 1,1 0-1,0 0 1,-1-1 0,1-3-1,2-6 35,0-1-1,-1 0 1,-1 0-1,0 1 1,-1-1-1,0 0 0,-1 0 1,-5-24-1,3 36-98,1 9-24,-1 13-89,3 18 195,1 1 0,2-2 0,14 65 0,-12-82 105,0-1 0,1 0 0,2-1 0,0 1 0,1-1 0,0-1-1,2 0 1,19 27 0,-27-42-103,0 1 0,0-1 0,0 1 0,0-1 0,1 0 0,0 0 0,-1-1 0,1 1 0,0-1 0,0 0 0,0 0 0,0 0-1,1 0 1,-1-1 0,0 0 0,8 2 0,-8-3 21,0-1-1,-1 1 1,1 0-1,0-1 0,0 0 1,0 0-1,-1 0 1,1 0-1,0 0 1,-1-1-1,1 0 1,-1 0-1,0 0 0,1 0 1,4-5-1,0-1 33,0 0 0,-1 0 0,0-1-1,-1 0 1,0 0 0,0 0 0,-1-1-1,0 0 1,-1 0 0,0-1 0,0 1-1,2-15 1,-3 9-83,0 0 0,-1 0 0,-1-1 0,0 1 0,-2 0 0,1 0 0,-2-1 0,-6-25 0,8 41 0,0-1 0,-1 1 0,1 0 0,0 0 0,-1-1 0,1 1 0,-1 0 0,0 0 0,0-1 0,1 1 0,-1 0 0,0 0 0,0 0 0,0 0 0,0 0 0,0 0 0,-2-1 0,2 2 0,1 0 0,-1 0 0,1 0 0,-1 1 0,1-1 0,-1 0 0,0 0 0,1 0 0,-1 1 0,1-1 0,-1 0 0,1 1 0,-1-1 0,1 0 0,0 1 0,-1-1 0,1 0 0,-1 1 0,1-1 0,0 1 0,-1-1 0,1 1 0,0-1 0,0 1 0,-1-1 0,1 1 0,0 0 0,-14 47 0,10-20 0,2 0 0,1 53 0,1-79 0,0-1 0,0 0 0,0 1 0,0-1 0,0 0 0,0 0 0,1 1 0,-1-1 0,0 0 0,1 0 0,-1 1 0,1-1 0,-1 0 0,1 0 0,0 0 0,0 0 0,-1 0 0,1 0 0,0 0 0,0 0 0,0 0 0,0 0 0,0 0 0,0-1 0,0 1 0,2 1 0,-1-2 0,0 0 0,0 0 0,0 1 0,0-1 0,0 0 0,0-1 0,1 1 0,-1 0 0,0-1 0,0 1 0,0-1 0,0 1 0,0-1 0,2-2 0,6-1 0,-1-2 0,-1 1 0,1-1 0,-1 0 0,10-11 0,40-51-2093,-57 85-11637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7.0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 16239,'-6'2'1056,"0"0"0,0 0 0,0-1 0,0 0 0,0 0 0,-11 0 0,-5 0 1866,20 0-2890,1 0 1,0 0-1,0 0 0,0 0 0,0 0 1,0 0-1,0 0 0,0 0 1,1 0-1,-1 1 0,0-1 0,0 0 1,1 0-1,-1 1 0,1-1 0,-1 0 1,1 1-1,0-1 0,0 1 1,-1-1-1,1 0 0,0 4 0,-2 32 315,2-33-304,-1 0 1,1-1-1,0 1 0,1 0 0,-1-1 1,1 1-1,-1-1 0,1 1 0,0 0 1,0-1-1,1 0 0,-1 1 0,1-1 1,3 5-1,-2-6-34,-1 0 1,1 0-1,0 0 1,0-1 0,0 1-1,0-1 1,0 0-1,0 0 1,0 0 0,0 0-1,0-1 1,0 1-1,1-1 1,-1 0-1,0 0 1,6-1 0,22 1 154,-19-1-177,1 0 0,-1 1 0,1 1 0,-1 0 0,19 5 0,-29-6 29,1 1 0,0 0 0,0 1 0,-1-1 0,1 0 0,0 1 0,-1-1 0,0 1 0,1 0 0,-1 0 0,0 0 0,0 0 0,0 0 0,0 1 0,0-1 0,-1 0 0,1 1 0,-1 0 0,1-1 0,-1 1 0,0 0 0,0-1 0,0 1 0,0 0 0,-1 0 0,1 0-1,-1 0 1,0 4 0,1-4 110,-1 0 0,1 0 0,-1 1 0,0-1 0,-1 0 0,1 0 0,0 1-1,-1-1 1,0 0 0,0 0 0,0 0 0,0 0 0,0 0 0,-1 0-1,-2 4 1,2-5-16,0 1-1,-1-1 0,0-1 1,1 1-1,-1 0 0,0-1 1,0 1-1,0-1 1,0 0-1,0 0 0,0 0 1,0 0-1,-1 0 0,1-1 1,-6 1-1,-8 0-512,1 0 0,0-1 0,-1-1 0,-29-5 0,43 6 229,-1-1-1,1 0 1,-1 0 0,1-1 0,-1 1 0,1-1 0,-1 1 0,1-1 0,0 0-1,0 0 1,0-1 0,-4-3 0,6 4 59,0 1 0,0-1 0,0 0 0,0 0 0,0 0 0,1 1 0,-1-1 0,1 0 0,-1 0 0,1 0 0,0 0 0,-1 0 0,1 0 0,0 0 0,0 0 0,1 0 0,-1 0 0,0 0 0,1 0 0,-1 0 0,1 0 1,-1 0-1,1 0 0,2-3 0,13-16-8181,7 0-4986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7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14 169 16560,'0'0'15582,"8"-6"-15058,-3 1-519,1 0 0,-1 0 0,-1-1 0,1 1 0,-1-1 0,0 0 0,0 0 0,-1 0 0,1-1 0,-2 1 0,1-1 0,-1 0 1,0 0-1,0 0 0,-1 0 0,1 0 0,-2 0 0,1 0 0,-1-11 0,0 17-5,0 0 0,0 0 0,0-1 0,0 1 0,0 0 0,-1 0 0,1 0 0,0 0 0,0-1 0,-1 1 0,1 0 0,-1 0 0,1 0 0,-1 0 0,1 0 0,-1 0 0,0 0 0,1 0 0,-3-1 0,3 1 0,-1 1 0,0 0 0,0 0 0,0-1 0,1 1 0,-1 0 0,0 0 0,0 0 0,1 0 0,-1 0 0,0 0 0,0 0 0,0 0 0,1 0 0,-1 0 0,0 1 0,0-1 0,0 0 0,1 0 0,-1 1 0,-1 0 0,-1 1 0,0-1 0,1 1 0,-1 0 0,0 1 0,1-1 0,-1 0 0,1 1 0,0-1 0,0 1 0,0 0 0,0 0 0,-2 3 0,0 7 3,0 0 1,0-1-1,1 1 1,1 0-1,0 1 0,1-1 1,0 0-1,3 27 1,-2-36-10,0 1 1,1 0-1,-1-1 1,1 1-1,1 0 1,-1-1-1,0 1 1,1-1-1,0 0 1,0 0-1,1 1 1,-1-1-1,1-1 1,0 1-1,0 0 1,0-1 0,0 1-1,0-1 1,1 0-1,0 0 1,0 0-1,0-1 1,0 1-1,0-1 1,0 0-1,0 0 1,9 2-1,-4-2-624,1-1-1,-1 0 1,1 0-1,-1-1 1,0 0-1,1-1 1,-1 0-1,17-4 1,30-20-7378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8.2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14157,'0'0'13944,"0"16"-13373,4 29-14,2 0 0,2-1 0,24 76 0,61 141 1310,-87-247-1867,0 3 0,1 0 0,0-1 0,1 0 0,1 0 0,20 27 0,-29-43 0,0 0 0,0 0 0,0 1 0,0-1 0,0 0 0,0 0 0,0 1 0,1-1 0,-1 0 0,0 0 0,0 0 0,0 1 0,0-1 0,1 0 0,-1 0 0,0 0 0,0 0 0,0 0 0,1 1 0,-1-1 0,0 0 0,0 0 0,1 0 0,-1 0 0,0 0 0,0 0 0,1 0 0,-1 0 0,0 0 0,0 0 0,1 0 0,-1 0 0,0 0 0,0 0 0,1 0 0,-1 0 0,0 0 0,0 0 0,1 0 0,-1 0 0,0 0 0,0-1 0,0 1 0,1 0 0,-1 0 0,0 0 0,0-1 0,2-15 0,-7-22 0,-6 9 0,-22-45 0,-10-26 0,39 90 0,1 0 0,1-1 0,0 1 0,0-1 0,1 1 0,0-1 0,2-20 0,0 28 0,0 1 0,-1-1 0,1 0 0,1 0 0,-1 1 0,0-1 0,1 0 0,-1 1 0,1 0 0,0-1 0,-1 1 0,1 0 0,1 0 0,-1 0 0,0 0 0,0 0 0,1 0 0,-1 1 0,1-1 0,-1 1 0,1 0 0,0-1 0,0 1 0,-1 0 0,1 1 0,0-1 0,0 1 0,3-1 0,13-2 0,-1 1 0,1 1 0,23 1 0,-24 0 0,-13 0 0,0 0 0,0 0 0,0 0 0,0 1 0,0 0 0,0-1 0,0 2 0,0-1 0,0 1 0,-1-1 0,1 1 0,0 1 0,-1-1 0,0 1 0,0-1 0,6 6 0,-6-4 0,-1 0 0,-1 1 0,1-1 0,0 1 0,-1-1 0,0 1 0,0 0 0,-1 0 0,1 0 0,-1 0 0,0 0 0,0 0 0,-1 0 0,1 0 0,-2 10 0,1-2 0,-2 1 0,0-1 0,0 0 0,-5 15 0,-4 16 0,34-66 0,4-16 0,32-60 0,-30 47 0,-29 51-1,0-1 1,0 1-1,0 0 1,0-1-1,0 1 0,0 0 1,0 0-1,0-1 0,0 1 1,0 0-1,0 0 1,1-1-1,-1 1 0,0 0 1,0 0-1,0 0 0,1-1 1,-1 1-1,0 0 1,0 0-1,0 0 0,1-1 1,-1 1-1,0 0 1,0 0-1,1 0 0,-1 0 1,0 0-1,1 0 0,-1 0 1,0 0-1,0 0 1,1 0-1,-1 0 0,0 0 1,0 0-1,1 0 0,-1 0 1,0 0-1,1 0 1,-1 0-1,0 0 0,0 0 1,1 0-1,-1 0 0,6 18-64,-1 40-52,-4-41 120,1 2 17,0-1 1,0 0 0,2 0 0,0-1-1,10 25 1,-13-39-19,0 0 0,0-1 0,1 1 0,-1 0 0,1-1 0,-1 1 0,1-1 0,0 1 0,0-1-1,0 0 1,0 0 0,1 0 0,-1 0 0,0 0 0,1-1 0,-1 1 0,1-1 0,0 1 0,-1-1 0,1 0 0,0 0 0,0 0 0,0 0 0,0-1 0,0 1 0,0-1 0,0 0 0,0 0 0,0 0 0,0 0 0,0 0-1,0-1 1,0 1 0,0-1 0,0 0 0,-1 0 0,1 0 0,0 0 0,0-1 0,-1 1 0,1-1 0,3-2 0,4-2-2,0-1 0,0-1 0,0 1 0,-1-2 0,-1 1 0,1-1 0,-1 0 0,-1-1 0,12-18 0,-14 20 0,0-1 0,-1 1 0,0-1 0,0 0 0,-1 0 0,0 0 0,-1-1 0,0 1 0,0 0 0,-1-1 0,0 0 0,-1 1 0,-1-11 0,1 19-2,0-1-1,-1 0 1,1 1-1,-1-1 1,1 1-1,-1-1 1,0 0-1,0 1 1,0 0-1,0-1 1,0 1-1,0-1 1,0 1-1,0 0 1,-1 0-1,1 0 1,0 0-1,-1 0 1,1 0-1,0 0 1,-1 0-1,0 0 1,1 1 0,-1-1-1,1 1 1,-1-1-1,-2 0 1,-3 0-46,1 0 0,-1 1 1,1 0-1,-1 0 0,0 0 1,-7 2-1,-13 3-738,72-18-641,-14 3-3746,4-1-2701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8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21 12332,'-9'3'11146,"-1"0"-9700,-65 24 4186,67-24-5356,0 1 0,0-1 1,0 2-1,1-1 1,-1 1-1,1 0 1,-9 9-1,15-13-276,0 0 0,0 0 0,0 0 0,0 1 0,0-1 0,0 0 0,0 0 0,0 1 0,1-1 0,-1 1 0,0-1 0,1 0 0,-1 1 0,1-1 0,0 1 0,-1-1 0,1 1 0,0 0 0,0-1 0,0 1 0,0-1 0,0 3 0,1-3 0,0 0 0,0 1 0,0-1 0,-1 0 0,1 0 0,0 0 0,1 0 0,-1 0 0,0 0 0,0 0 0,0 0 0,1 0 0,-1 0 0,0-1 0,1 1 0,-1-1 0,0 1 0,3 0 0,5 1 0,0 0 0,0 0 0,0-1 0,0-1 0,18 0 0,-19-1 0,1-1 0,-1 0 0,1 0 0,-1-1 0,0 0 0,0 0 0,0-1 0,-1 0 0,15-10 0,-19 12 0,0 1 0,0-1 0,-1-1 0,1 1 0,-1 0 0,1-1 0,-1 1 0,0-1 0,0 0 0,0 0 0,0 1 0,-1-1 0,1-1 0,-1 1 0,1 0 0,-1 0 0,0 0 0,0-1 0,-1 1 0,1 0 0,-1-1 0,0 1 0,1-1 0,-2 1 0,1-1 0,0 1 0,-1 0 0,0-5 0,-1 6-74,1 0 0,0 0 0,-1 1 0,1-1 0,-1 0 0,0 0 0,1 1 0,-1-1 0,0 1 1,0 0-1,0 0 0,0-1 0,0 1 0,-1 0 0,1 1 0,0-1 0,0 0 0,-1 1 0,1-1 0,0 1 0,-4-1 0,-2 0-1042,1 1 0,-1-1 0,1 1 0,-1 1 0,-11 1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9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13 16335,'0'0'7298,"-1"11"-5163,-4 39-309,4 91 0,4-85-1393,4 0-1,1 0 0,3-1 1,3 0-1,2-1 0,31 72 1,-33-104-304,-14-22-127,0 0 1,0 0-1,1 0 0,-1 0 0,0 0 0,0 0 0,1 0 0,-1 0 1,0 0-1,0 0 0,1 0 0,-1 0 0,0 0 0,0 0 0,1 0 0,-1 0 1,0 0-1,0-1 0,1 1 0,-1 0 0,0 0 0,0 0 0,0 0 1,0 0-1,1-1 0,-1 1 0,0 0 0,0 0 0,0 0 0,0-1 1,0 1-1,1 0 0,-1 0 0,0-1 0,0 1 0,0 0 0,0 0 0,0-1 1,0 1-1,0 0 0,0 0 0,0-1 0,0 1 0,0 0 0,3-49 91,-3 40-91,0-185-2,1-102 0,-1 283 0,0 1 0,1 0 0,1 0 0,0 0 0,7-22 0,-8 31 0,0 0 0,1 1 0,-1-1 0,1 0 0,0 1 0,0-1 0,0 1 0,0 0 0,0 0 0,0 0 0,1 0 0,-1 0 0,1 0 0,-1 0 0,1 1 0,0-1 0,-1 1 0,1 0 0,0 0 0,0 0 0,0 0 0,0 0 0,0 1 0,0-1 0,0 1 0,0 0 0,6 0 0,-6 0 0,0 0 0,1 0 0,-1 0 0,1 0 0,-1 1 0,1-1 0,-1 1 0,0 0 0,1 0 0,-1 0 0,0 0 0,0 1 0,0-1 0,0 1 0,0 0 0,0 0 0,0 0 0,-1 0 0,1 0 0,-1 1 0,1-1 0,-1 1 0,0-1 0,0 1 0,0 0 0,0 0 0,-1 0 0,1 0 0,-1 0 0,1 1 0,-1-1 0,-1 0 0,1 1 0,0-1 0,-1 0 0,1 1 0,-1-1 0,0 1 0,0-1 0,0 1 0,-1-1 0,1 0 0,-1 1 0,0-1 0,0 0 0,0 1 0,0-1 0,-2 3 0,-4 5-2,1 0 0,-1-1 0,-1 0-1,0 0 1,0 0 0,-1-1 0,0 0 0,0-1 0,-1 0 0,0-1 0,-1 0-1,0 0 1,0-1 0,0-1 0,0 0 0,-1 0 0,0-1 0,0-1-1,-20 4 1,32-7-112,-1 0 0,1 0-1,0 0 1,-1 0-1,1 0 1,0 1 0,-1-1-1,1 0 1,0 0 0,-1 0-1,1 0 1,0 0 0,-1-1-1,1 1 1,0 0 0,-1 0-1,1 0 1,0 0-1,-1 0 1,1 0 0,0 0-1,0-1 1,-1 1 0,1 0-1,0 0 1,-1-1 0,1 1-1,0 0 1,0 0-1,0-1 1,-1 1 0,1 0-1,0 0 1,0-1 0,-1 1-1,9-11-3390,18-9-1039,56-16-3229,-29 16 2515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9.6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160 140 14253,'0'0'13277,"-11"-8"-12086,-38-21-343,47 28-807,0 0 0,0 1 0,0-1 0,0 1-1,0 0 1,0-1 0,-1 1 0,1 0 0,0 0 0,0 0-1,0 0 1,0 1 0,0-1 0,-1 1 0,1-1 0,0 1-1,0 0 1,0-1 0,0 1 0,1 0 0,-1 1 0,0-1-1,0 0 1,0 0 0,1 1 0,-1-1 0,1 1-1,-1-1 1,1 1 0,0 0 0,-1-1 0,1 1 0,-1 3-1,-3 3 103,0 1-1,0 0 0,1 0 1,0 1-1,-3 10 0,6-17-88,0 1-1,0 0 0,0 0 0,0-1 1,1 1-1,-1 0 0,1 0 1,0 0-1,0-1 0,2 6 0,-2-8-42,1 0-1,-1 0 1,1 0 0,0 0-1,0 0 1,0 0-1,-1 0 1,1 0-1,0-1 1,0 1-1,0 0 1,0-1 0,0 1-1,1 0 1,-1-1-1,0 1 1,0-1-1,0 0 1,0 1 0,1-1-1,-1 0 1,0 0-1,0 0 1,0 0-1,1 0 1,-1 0-1,0 0 1,0 0 0,1 0-1,-1-1 1,0 1-1,0 0 1,0-1-1,2 0 1,12-3-72,-1-2 0,1 1-1,-1-2 1,-1 0 0,1 0 0,20-16 0,-15 10-179,42-20 1,-54 30 214,0 0 1,0 1 0,0 0-1,1 0 1,-1 1 0,0-1 0,1 2-1,-1-1 1,1 1 0,9 1 0,-15-1 39,-1 1 1,0-1 0,1 0 0,-1 1-1,0-1 1,0 1 0,1 0 0,-1-1-1,0 1 1,0 0 0,0 0 0,0 0-1,0 0 1,0 0 0,0 0 0,0 0-1,0 0 1,0 0 0,-1 0 0,1 0-1,0 1 1,-1-1 0,1 0 0,-1 0-1,1 3 1,5 39 651,-5-29-569,-3-35-98,-1 0 0,0-1 0,-2 1 0,-1 1 0,0-1 0,-15-30 0,13 37 0,8 14-7,0-1-1,0 1 1,0 0-1,0 0 1,0-1-1,0 1 1,0 0-1,0 0 1,0-1 0,0 1-1,1 0 1,-1 0-1,0 0 1,0-1-1,0 1 1,0 0-1,0 0 1,1 0 0,-1-1-1,0 1 1,0 0-1,0 0 1,0 0-1,1 0 1,-1-1-1,0 1 1,0 0 0,1 0-1,-1 0 1,0 0-1,0 0 1,1 0-1,-1 0 1,0 0-1,0 0 1,1 0 0,-1 0-1,0 0 1,0 0-1,1 0 1,-1 0-1,0 0 1,0 0 0,1 0-1,-1 0 1,0 0-1,0 0 1,0 0-1,1 0 1,-1 1-1,0-1 1,0 0 0,1 0-1,-1 0 1,0 1-1,20 3-1322,-19-4 926,16 4-1436,1-1 1,-1-1-1,0-1 1,1-1-1,-1 0 1,22-3-1,19-13-7491,-32 3 2621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5:59.9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139 76 5637,'1'-1'646,"0"0"-1,-1-1 1,1 1-1,0 0 1,-1 0-1,0-1 0,1 1 1,-1 0-1,0-1 1,1 1-1,-1-1 1,0 1-1,0 0 0,0-1 1,0 1-1,-1 0 1,1-1-1,0 1 1,0-1-1,-1 1 0,0-2 1,0 2-357,0 0-1,0 1 1,0-1-1,0 1 1,1-1 0,-1 1-1,0 0 1,0-1 0,0 1-1,0 0 1,0 0 0,0-1-1,0 1 1,0 0 0,0 0-1,0 0 1,0 0-1,0 0 1,0 1 0,0-1-1,0 0 1,-1 1 0,-3 0 9,0 1 0,0-1 0,0 2 1,0-1-1,1 0 0,-1 1 0,1 0 0,0 0 1,-1 0-1,-4 6 0,1 0-83,2 0 0,-1 0 0,1 1 0,1 0 0,-1 1 1,2-1-1,0 1 0,0 0 0,1 0 0,0 0 0,1 0 0,0 1 0,0 15 0,2-26-215,0 0 0,-1 0 0,2 1 0,-1-1 0,0 0 0,0 0 0,0 0 0,0 1 0,1-1 0,-1 0 0,0 0 0,1 0 0,-1 1 0,1-1 0,0 0 0,-1 0 0,1 0 0,0 0 0,0 0 0,-1 0 0,1-1 0,0 1 0,0 0 0,0 0 0,0 0 0,0-1 0,0 1 0,1-1 0,-1 1 0,0-1 0,0 1 0,0-1 0,0 0 0,1 1 0,-1-1 0,0 0 0,0 0 0,0 0 0,1 0 0,-1 0 0,0 0 0,0 0 0,1 0 0,-1-1 0,0 1 0,0 0 0,0-1 0,1 1 0,0-1 0,4-1 0,0-1 0,0 1 0,0-1 0,0 0 0,0 0 0,-1-1 0,1 1 0,5-7 0,2-5 0,-1 1 0,-1-2 0,-1 0 0,0 0 0,-1-1 0,0 0 0,7-25 0,19-36 0,-31 125 0,-4-38-13,-1 6-391,1 0 0,1 0 0,1 0-1,6 28 1,-8-40 183,1-1-1,0 1 1,0-1-1,0 0 1,0 1-1,0-1 0,0 0 1,0 0-1,1 0 1,-1 0-1,1 0 1,0 0-1,-1 0 1,1 0-1,0-1 1,0 1-1,0-1 0,0 1 1,0-1-1,1 0 1,-1 0-1,0 0 1,1 0-1,-1 0 1,1 0-1,-1-1 1,0 1-1,1-1 0,0 1 1,-1-1-1,1 0 1,-1 0-1,1-1 1,-1 1-1,1 0 1,-1-1-1,4 0 0,26-11-18280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0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 18674,'0'0'7639,"-10"9"-5071,2-2-2163,4-4-322,0 0 1,1 0-1,-1 1 1,0 0-1,1 0 1,0 0-1,0 0 1,0 0-1,1 0 0,-1 1 1,1 0-1,0-1 1,0 1-1,1 0 1,-2 6-1,-5 75 785,7-80-836,1 1-1,0-1 0,1 0 0,0 0 1,-1 1-1,2-1 0,-1 0 1,1 0-1,0 0 0,0 0 1,5 7-1,-6-11-22,0-1 0,0 0 0,0 1 1,0-1-1,1 0 0,-1 0 0,0 0 0,1 0 1,-1 0-1,1 0 0,-1 0 0,1 0 0,0-1 1,-1 1-1,1-1 0,0 1 0,-1-1 0,1 1 1,0-1-1,0 0 0,-1 0 0,1 0 0,0 0 0,0 0 1,-1-1-1,1 1 0,0 0 0,0-1 0,-1 1 1,1-1-1,0 0 0,-1 1 0,1-1 0,-1 0 1,1 0-1,2-2 0,5-4 96,1-1-1,-2 1 1,1-1-1,9-12 1,-15 17-98,36-44 30,-23 26-39,1 1 1,31-27-1,-47 46 2,-1 0 0,1 0 0,0-1 0,0 1 0,0 0 0,1 1 0,-1-1 0,0 0 0,0 0 0,0 0 0,1 1 0,-1-1 0,0 0 0,1 1 0,-1 0 0,0-1 0,1 1 0,-1 0 0,1-1 0,-1 1 0,1 0 0,-1 0 0,1 0 0,-1 0 0,0 1 0,1-1 0,-1 0 0,1 1 0,-1-1 0,0 1 0,1-1 0,-1 1 0,0-1 0,1 1 0,-1 0 0,0 0 0,0 0 0,0 0 0,0 0 0,0 0 0,0 0 0,0 0 0,0 0 0,0 0 0,0 0 0,-1 1 0,1-1 0,0 0 0,0 3 0,3 7 0,0 1 0,-1-1 0,0 1 0,2 22 0,-4-24 0,2 26 0,-3-28 0,0 0 0,0 0 0,1 0 0,0 0 0,1-1 0,0 1 0,0 0 0,1 0 0,-1-1 0,6 9 0,-8-16 0,1 1 0,0 0 0,-1-1 0,1 1 0,0 0 0,0-1 0,-1 1 0,1-1 0,0 1 0,0-1 0,0 0 0,0 1 0,-1-1 0,1 0 0,0 1 0,0-1 0,0 0 0,0 0 0,0 0 0,0 0 0,0 0 0,0 0 0,0 0 0,0 0 0,0-1 0,0 1 0,-1 0 0,1 0 0,0-1 0,0 1 0,0-1 0,0 1 0,0 0 0,-1-1 0,1 0 0,0 1 0,-1-1 0,1 1 0,0-1 0,-1 0 0,1 0 0,0 0 0,29-39 0,-25 32 0,28-45 0,-17 25 0,2 0 0,2 1 0,22-25 0,-41 51 0,0 0 0,0-1 0,0 1 0,0 0 0,0 0 0,0 0 0,1 0 0,-1 0 0,0 0 0,1 0 0,-1 1 0,1-1 0,-1 0 0,1 1 0,-1-1 0,1 1 0,-1 0 0,1-1 0,0 1 0,-1 0 0,1 0 0,2 0 0,-3 1 0,0-1 0,0 1 0,1 0 0,-1 0 0,0 0 0,0 0 0,0 0 0,0 0 0,0 0 0,0 0 0,0 0 0,0 1 0,0-1 0,-1 0 0,1 1 0,0-1 0,-1 0 0,1 1 0,-1 1 0,4 12 0,-1 0 0,-1 0 0,1 26 0,-2-26 0,0 11 0,5 29 0,8-85 0,-5 0-1648,-3 9-2742,2-9-5299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0.9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1 225 23510,'0'0'6828,"12"-6"-4789,16-6-1876,-1-2-1,36-24 0,-56 33-168,0 1 0,0-1 0,0-1 0,-1 1 0,0-1 0,0 0 0,0-1 0,-1 1 0,0-1 0,0 0-1,-1-1 1,0 1 0,0-1 0,0 0 0,3-13 0,-6 19 6,-1 1 0,0 0 0,1 0 0,-1 0 0,0 0 0,0-1 0,0 1 0,0 0 0,0 0 0,0 0 0,0-1 0,0 1 0,-1 0 0,1 0 0,0 0 0,-1 0 0,1-1 0,-1 1 0,1 0 0,-1 0 0,1 0 0,-1 0 0,0 0 0,1 0 0,-1 0 0,0 0 0,0 1 0,0-1 0,0 0 0,0 0 0,0 1 0,0-1 0,0 1 0,0-1 0,0 1 0,0-1 0,0 1 0,-1-1 0,1 1 0,0 0 0,0 0 0,0 0 0,0 0 0,-1 0 0,1 0 0,0 0 0,0 0 0,0 0 0,-1 0 0,1 1 0,0-1 0,0 0 0,-2 2 0,-3-1 0,0 1 0,0 0 0,0 1 0,1-1 0,-1 1 0,1 0 0,0 1 0,-1-1 0,-4 6 0,-1 3 0,1 0 0,0 0 0,1 1 0,1 0 0,0 1 0,0 0 0,2 0 0,0 1 0,0 0 0,2 0 0,0 0 0,0 0 0,1 1 0,-1 28 0,4-43 3,0 1 0,0 0 1,0 0-1,0-1 0,1 1 0,-1 0 1,0-1-1,1 1 0,-1 0 0,1-1 1,0 1-1,-1-1 0,1 1 0,0-1 1,0 1-1,0-1 0,0 0 0,0 1 1,0-1-1,1 0 0,-1 0 0,0 0 0,0 0 1,1 0-1,-1 0 0,1 0 0,-1 0 1,1-1-1,-1 1 0,1 0 0,0-1 1,-1 1-1,1-1 0,0 0 0,-1 0 1,1 1-1,0-1 0,-1 0 0,4-1 0,2 1-67,0-1-1,0 0 0,-1-1 1,1 0-1,-1 0 0,1 0 0,-1 0 1,0-1-1,8-5 0,-1-1-1446,0-1 1,0-1-1,-1 0 0,0 0 0,-1-1 1,0-1-1,-1 0 0,16-28 0,8-22-6059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1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13229,'0'0'12998,"-8"3"-11220,4-1-1711,1 0 1,-1 0-1,0 0 0,1 0 1,-1 1-1,1 0 1,0 0-1,0 0 0,0 0 1,0 0-1,0 0 0,1 1 1,-1-1-1,1 1 0,-2 6 1,-2 1 198,2 2 1,0-1-1,0 0 1,1 1 0,-2 13-1,1 18 429,2 0 0,3 53 0,0-82-695,0 0 0,1 0 0,5 16 0,-6-25 0,1-1 0,0 0 0,0 0 0,0 1 0,1-1 0,-1-1 0,1 1 0,0 0 0,1-1 0,-1 1 0,6 4 0,-8-8-1,0 0 0,0 0 0,0-1 0,1 1 0,-1 0 0,0-1 0,0 1 0,1-1 0,-1 1 0,0-1 0,1 0 0,-1 1 0,0-1 0,1 0 0,-1 0 0,0 0 0,1 0 0,-1 0 0,0 0 0,1 0 0,-1-1 0,0 1 0,1 0 0,-1-1 0,0 1 0,1-1 0,-1 1 0,0-1 0,0 0 0,0 0 0,0 1 0,0-1 0,0 0 0,0 0 0,0 0 0,0 0 0,1-1 0,4-6-19,1 0 0,-2 0 1,1-1-1,4-10 0,-3 6-25,2-4-6,16-26 16,-24 41 35,0 1 0,0-1 0,0 1 0,0-1 1,0 0-1,1 1 0,-1 0 0,0-1 0,1 1 0,0 0 0,-1 0 0,1 0 0,-1 0 0,1 0 0,0 0 0,0 0 0,3 0 0,-4 3 6,0 0 1,-1 1-1,1-1 0,0 1 1,-1-1-1,0 1 0,1-1 1,-1 0-1,0 1 0,0-1 1,-1 1-1,1 2 0,0-1 30,-12 78-373,13-82 296,-1 1 1,1-1-1,-1 0 0,1 1 1,0-1-1,-1 0 0,1 0 0,0 1 1,-1-1-1,1 0 0,0 0 1,-1 0-1,1 0 0,0 0 0,-1 0 1,1 0-1,0 0 0,-1 0 0,1 0 1,0 0-1,-1 0 0,1 0 1,0 0-1,-1-1 0,1 1 0,-1 0 1,1-1-1,0 1 0,-1 0 0,1-1 1,-1 1-1,1-1 0,23-10 24,-3-2 107,-2 3 52,-1 0 0,-1-2 1,0 0-1,0-1 0,-2-1 0,1 0 1,17-22-1,-52 61 115,-18 28 17,34-50-267,1 1 1,0-1-1,1 1 0,-1 0 1,1 0-1,-1 0 0,1 0 1,0 0-1,1 1 0,-1-1 1,1 8-1,5-11-7,0 0 0,0-1 0,1 1 0,-1-1 0,0 0 0,10-2 0,66-13-555,-47 8 112,0 1 0,46-1 0,-60 6 571,51 2 910,-69-1-1012,0 0 1,0 0-1,0 0 1,0 0 0,0 1-1,1-1 1,-1 1-1,0 0 1,-1-1 0,1 1-1,0 0 1,0 0 0,0 0-1,0 1 1,-1-1-1,1 0 1,0 1 0,-1-1-1,0 1 1,1-1-1,-1 1 1,0-1 0,1 1-1,-1 0 1,0 0-1,1 2 1,-2-4-27,0 1 0,0-1 0,0 0 0,0 0 0,0 0 0,0 0 0,0 1 0,0-1 0,0 0 0,0 0 0,0 0 0,0 0 0,0 0 0,0 1 0,0-1 0,0 0 0,0 0 0,0 0 0,0 0 0,0 1 0,0-1 0,-1 0 0,1 0 0,0 0 0,0 0 0,0 0 0,0 0 0,0 1 0,0-1 0,0 0 0,-1 0 0,1 0 0,0 0 0,0 0 0,0 0 0,0 0 0,0 0 0,0 0 0,-1 0 0,1 0 0,0 1 0,0-1 0,0 0 0,0 0 0,-1 0 0,1 0 0,0 0 0,0 0 0,0 0 0,0 0 0,-1-1 0,1 1 0,0 0 0,0 0 0,0 0 0,0 0 0,0 0 0,-1 0 0,1 0 0,0 0 0,0 0 0,0 0 0,0 0 0,0-1 0,0 1 0,-1 0 0,1 0 0,0 0 0,-9-6 0,-17-23 0,0-1 0,-30-48 0,33 45 0,23 33-1,0 0 0,-1-1 0,1 1 0,0 0 1,0 0-1,0-1 0,-1 1 0,1 0 0,0-1 0,0 1 0,0 0 0,0-1 0,0 1 0,0 0 1,0-1-1,0 1 0,0 0 0,0-1 0,0 1 0,0 0 0,0 0 0,0-1 0,0 1 1,0 0-1,0-1 0,0 1 0,0 0 0,0-1 0,1 1 0,-1 0 0,0 0 0,0-1 0,0 1 1,1 0-1,-1-1 0,0 1 0,0 0 0,0 0 0,1 0 0,-1-1 0,0 1 0,1 0 1,-1 0-1,1 0 0,22-6-155,44 6-714,-48 1 254,3-1-1545,1-1 0,-1-1 0,1 0 0,-1-2 0,24-7 0,-35 7 1398,1-1 1,-1 0-1,0 0 1,13-9-1,-14 7 1620,1-1-1,-2 0 0,1-1 1,12-14-1,-13 14 826,-7 7-1113,0 0 0,1 0-1,-1 0 1,0-1 0,0 1 0,0-1-1,-1 1 1,1-1 0,-1 0-1,1 1 1,-1-1 0,1-4 0,-4 7-284,-1 1 1,1-1 0,-1 1 0,1 0 0,-1 0 0,1 0-1,-1 0 1,1 1 0,0-1 0,-4 4 0,-4 3-109,-41 37 940,48-42-1057,-1 1 1,1 0-1,0 0 1,0 0-1,1 0 1,-1 1-1,1-1 1,0 0-1,0 1 1,-2 9-1,4-14-60,0 1 0,0 0 0,0-1 0,0 1 0,1 0 0,-1-1 0,0 1 0,0-1 0,1 1 0,-1 0 0,0-1 0,1 1 0,-1-1 0,1 1 0,-1-1 0,1 1 0,-1-1 0,1 0 0,-1 1 0,1-1 0,-1 1 0,1-1 0,-1 0 0,1 0 0,0 1 0,-1-1 0,1 0 0,0 0 0,-1 0 0,1 0 0,0 0 0,-1 0 0,1 0 0,-1 0 0,1 0 0,1 0 0,33 0 0,-26 0 0,41-2-773,41 1-2299,-83 1 2860,0 1 0,0 0 0,0 1-1,-1-1 1,1 1 0,0 1 0,-1 0-1,12 5 1,-18-7 266,1 0-1,0 0 1,-1 0-1,1 0 1,-1 0-1,1 0 1,-1 0-1,0 1 1,1-1-1,-1 1 1,0-1-1,0 1 1,0-1-1,0 1 1,0 0-1,0-1 1,-1 1-1,1 0 1,0 0-1,-1 0 1,0-1-1,1 5 1,-1-3 112,-1 0 0,1 0 0,-1-1 0,0 1 1,0 0-1,0 0 0,0 0 0,0-1 1,-1 1-1,1-1 0,-1 1 0,1-1 0,-3 3 1,-5 4 193,1 0 1,-1-1 0,-1 0 0,0-1 0,-18 12 0,19-14-407,0-1 0,0 0 0,-1 0 0,1-1 1,-1-1-1,0 1 0,-14 0 0,-17-1-4263,8-5-4628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4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19122,'0'0'1895,"2"14"-539,55 249 3733,21 13-3392,-34-128-1516,-18-59-177,0-5-225,-4 1 1,16 118 0,-40-180-2232,1-23 2356,1 1 1,0-1-1,-1 0 0,1 0 1,0 0-1,-1 0 1,1 1-1,-1-1 1,1 0-1,0 0 0,-1 0 1,1 0-1,0 0 1,-1 0-1,1 0 1,0 0-1,-1 0 0,1 0 1,-1 0-1,1 0 1,0-1-1,-1 1 1,1 0-1,0 0 0,-1 0 1,1 0-1,0 0 1,-1-1-1,1 1 1,0 0-1,0 0 0,-1-1 1,-31-33-7491,27 27 5841,-23-29-8414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5.0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0 222 15278,'0'0'1645,"0"10"-183,2 5-1160,0-1 0,1 1 0,0-1 0,1 1 0,1-1-1,0 0 1,1-1 0,0 1 0,1-1 0,10 13-1,-3-5 225,0 0 0,2-1 0,1-1 0,0 0 0,30 25 0,-41-40-425,1 1 0,-1-1 1,1 0-1,0 0 0,0 0 0,0-1 1,0 0-1,0-1 0,1 0 0,13 3 1,-17-5-20,1 0 1,-1 0 0,0 0 0,0 0 0,0-1 0,0 0-1,1 1 1,-1-2 0,0 1 0,-1 0 0,1-1 0,0 0-1,0 0 1,-1 0 0,1 0 0,-1 0 0,1-1 0,-1 1-1,0-1 1,0 0 0,3-5 0,8-10 166,-2 0 0,0-2 0,-1 0-1,-2 0 1,1 0 0,-2-1 0,6-26 0,2-16-1581,10-78 0,-18 58-3590,-6 8-2994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5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209 162 13997,'0'-12'3422,"0"-1"-2259,0 1 1,-1 0-1,0-1 0,-1 1 0,-6-20 0,7 29-911,0 0 0,0 0 0,-1 0 0,1 0 0,-1 0 0,1 0 0,-1 0 0,0 1 0,0-1 0,0 1 0,0-1 0,-1 1 1,1 0-1,0 0 0,-1 0 0,0 0 0,0 0 0,1 1 0,-1-1 0,0 1 0,0 0 0,0 0 0,0 0 0,-1 0 0,1 0 0,0 1 0,0 0 0,0-1 0,-1 1 0,1 0 0,-5 1 0,3 0-239,0 1 1,1-1 0,-1 1 0,1 0-1,0 0 1,0 1 0,0-1 0,0 1-1,0 0 1,0 0 0,1 0 0,-1 1-1,1-1 1,0 1 0,0 0 0,1 0-1,-1 0 1,1 0 0,-1 0 0,1 0-1,1 1 1,-3 5 0,-3 9-16,1 0-1,0 1 1,2-1-1,-3 21 1,5-24 2,1 1 0,0-1 0,1 0 0,1 0 0,0 1 0,5 19 0,-5-33 0,-1 0 0,1 0 0,0 0 0,0-1 0,0 1 0,0 0 0,0-1 0,1 1 0,-1 0 0,1-1 0,-1 0 0,1 1 0,0-1 0,0 0 0,0 0 0,0 0 0,1 0 0,-1-1 0,0 1 0,1 0 0,-1-1 0,1 0 0,0 0 0,-1 1 0,1-2 0,0 1 0,0 0 0,0 0 0,-1-1 0,1 0 0,0 1 0,0-1 0,0 0 0,0-1 0,0 1 0,0 0 0,0-1 0,-1 0 0,1 1 0,0-1 0,0 0 0,-1 0 0,5-3 0,5-2 0,-1 0 0,-1-1 0,1 0 0,-1 0 0,0-1 0,-1 0 0,0-1 0,0 0 0,-1-1 0,13-19 0,-5 4 0,0 0 0,-2-2 0,17-41 0,-10-6 0,-12 41 0,-13 77 0,1-16-19,0-1-1,2 1 1,1-1 0,1 1-1,5 27 1,-4-48-30,0 1 1,0-1 0,0 0-1,1 0 1,0 0-1,0-1 1,1 1 0,-1-1-1,2 1 1,5 6-1,-7-9-21,1-1 0,0 1 0,0-1 0,1 0-1,-1 0 1,1-1 0,-1 1 0,1-1 0,0 0 0,0 0-1,0 0 1,0-1 0,0 0 0,0 0 0,1 0-1,5 0 1,-8-1-583,1 0 0,-1 0 0,1 0 0,0 0 0,-1-1 0,1 1 0,-1-1 0,6-1 0,26-23-11038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6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272 52 17424,'0'0'3177,"-12"-6"-1106,5 2-1664,4 2-306,0-1 0,0 1 1,0 0-1,0 1 1,-1-1-1,1 0 0,-1 1 1,1 0-1,-1 0 1,1 0-1,-1 0 0,0 1 1,0-1-1,1 1 1,-1 0-1,0 0 0,0 0 1,1 1-1,-1-1 1,0 1-1,-5 2 0,0 3 130,0 0 0,0 1-1,1 0 1,0 1 0,0 0 0,1 0-1,0 0 1,0 1 0,1 0 0,-11 20-1,4-2 513,1 1 0,-16 52 0,22-64-511,2 1 0,0 0 0,1 0 0,1 0 0,0 0 0,2 1 0,0-1 0,2 18 0,-2-33-221,1 1 1,-1-1-1,1 1 1,0-1-1,0 0 1,0 0-1,0 1 1,0-1 0,0 0-1,1 0 1,-1 0-1,1 0 1,-1 0-1,1-1 1,0 1-1,0 0 1,0-1-1,-1 1 1,2-1-1,-1 0 1,0 0-1,0 1 1,0-1-1,1-1 1,-1 1 0,0 0-1,1 0 1,-1-1-1,0 0 1,1 1-1,-1-1 1,1 0-1,2 0 1,3-1 7,0 0 0,0 0 0,0-1 0,-1 1 0,1-2 0,0 1 0,-1-1 0,0 0 0,10-6 0,6-7-18,-2 0 0,0-1 1,-1-1-1,0-1 0,-2-1 1,0 0-1,-1-1 0,-2-1 1,0-1-1,-1 0 0,-1-1 1,-1 0-1,-2-1 0,0 0 1,6-30-1,-14 43-1,0 0 0,-1 0 0,-1 0 0,-1-16 0,1 27 0,0 1 0,0-1 0,0 0 0,0 1 0,0-1 0,0 0 0,0 1 0,0-1 0,0 1 0,-1-1 0,1 0 0,0 1 0,0-1 0,-1 1 0,1-1 0,0 1 0,-1-1 0,1 1 0,-1-1 0,1 1 0,-1-1 0,1 1 0,-1-1 0,1 1 0,-1 0 0,1-1 0,-1 1 0,1 0 0,-1 0 0,1-1 0,-1 1 0,0 0 0,1 0 0,-1 0 0,0 0 0,1 0 0,-1-1 0,1 1 0,-1 0 0,0 1 0,1-1 0,-2 0 0,0 0 0,1 1 0,-1 0 0,0-1 0,0 1 0,1 0 0,-1 0 0,0 0 0,1 0 0,-1 1 0,1-1 0,-1 0 0,1 1 0,-2 1 0,-4 11 0,0-1 0,1 1 0,1 0 0,0 1 0,1-1 0,0 1 0,1 0 0,1 0 0,1 0 0,0 0 0,0 0 0,2 0 0,3 26 0,-3-37-31,0 0-1,1-1 1,-1 1 0,1 0 0,-1 0-1,1-1 1,0 1 0,1-1-1,-1 0 1,1 0 0,-1 0 0,1 0-1,0 0 1,0 0 0,0-1-1,0 1 1,1-1 0,-1 0 0,1 0-1,-1 0 1,1 0 0,0-1-1,0 0 1,0 1 0,-1-1 0,6 0-1,0 1-333,1-1-1,0 0 1,0-1-1,0 0 0,0-1 1,-1 0-1,1 0 1,0-1-1,16-5 1,28-18-6378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8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208 170 14670,'1'-9'3635,"0"1"-2783,0 0 0,0 0 0,-1 0 0,0 0 0,-1 0 0,0 0 0,-2-9 0,2 15-661,0-1 0,0 0-1,0 0 1,0 0 0,-1 1-1,0-1 1,1 1 0,-1-1-1,0 1 1,0 0-1,0 0 1,0 0 0,0 0-1,-1 0 1,1 0 0,-1 0-1,1 1 1,-1-1 0,0 1-1,0 0 1,1 0-1,-1 0 1,0 0 0,0 0-1,0 1 1,-3-1 0,2 0-167,0 1 0,0 0-1,0 0 1,1 0 0,-1 0 0,0 0 0,0 1 0,0 0 0,1-1 0,-1 2 0,0-1 0,1 0 0,-1 1 0,1-1 0,0 1 0,-1 0 0,1 0 0,-4 4 0,2-1-12,0 0 0,0 0 0,1 1 1,-1 0-1,1 0 0,1 0 1,-1 0-1,1 1 0,-3 7 1,-1 6 0,2 0 0,0 0 0,1 0 0,1 1 0,-1 40 0,4-60-14,-1 1 0,1-1 0,0 0 0,0 1 0,0-1 0,0 0 0,1 1 0,-1-1 1,0 1-1,0-1 0,1 0 0,-1 0 0,1 1 0,-1-1 0,1 0 0,0 0 0,0 0 0,-1 1 0,1-1 0,0 0 0,0 0 0,0 0 0,0 0 0,0 0 0,0-1 0,0 1 0,0 0 0,1 0 0,-1-1 0,0 1 0,0-1 0,1 1 0,-1-1 0,0 0 0,1 1 0,-1-1 0,0 0 0,1 0 0,1 0 0,1 0 8,-1 0-1,0-1 0,1 0 0,-1 0 0,0 0 0,1 0 0,-1 0 1,0-1-1,0 1 0,0-1 0,0 0 0,0 0 0,-1 0 0,6-5 1,5-8 44,-1 0 0,-1-1 0,0-1-1,-1 0 1,-1 0 0,-1-1 0,0 0 0,-1 0 0,-1-1 0,4-20 0,-12 54-126,1 0 0,0 0 1,2 25-1,1 2 91,-3-28-2,1 1 0,1-1 0,0 0 0,7 28-1,-8-40 1,1 0-1,-1 0 0,1 0 0,0-1 0,0 1 0,0 0 1,0 0-1,0 0 0,0-1 0,1 1 0,-1-1 1,0 1-1,1-1 0,-1 1 0,1-1 0,0 0 1,-1 0-1,4 2 0,-3-3 16,1 1 1,-1-1-1,1 0 0,-1 0 0,0 0 1,1 0-1,-1-1 0,1 1 0,-1-1 1,1 1-1,-1-1 0,0 0 0,0 0 1,1 0-1,-1 0 0,0 0 0,0 0 1,0-1-1,0 1 0,2-2 0,6-5 15,-1 0 0,0-1 1,0 0-1,0 0 0,-1-1 0,12-19 0,35-73 158,-6 12-136,-49 89-66,0 0 0,0 1 0,1-1 0,-1 0 0,0 1 0,1-1 0,-1 1 0,1-1 0,-1 1 0,1-1 0,-1 1 0,1-1 0,-1 1 0,1-1 0,-1 1 0,1-1 0,0 1 0,-1 0 0,1 0 0,0-1 0,-1 1 0,2 0 0,5 11 0,-5 28 0,-2-36 0,0 107 0,0-110 0,0-1 0,0 1 0,1 0 0,-1 0 0,0-1 0,0 1 0,1 0 0,-1 0 0,0-1 0,0 1 0,1 0 0,-1 0 0,0 0 0,1 0 0,-1-1 0,0 1 0,1 0 0,-1 0 0,0 0 0,1 0 0,-1 0 0,0 0 0,1 0 0,-1 0 0,0 0 0,1 0 0,-1 0 0,0 0 0,1 0 0,-1 0 0,0 0 0,1 0 0,-1 0 0,0 1 0,0-1 0,1 0 0,-1 0 0,0 0 0,1 0 0,-1 1 0,0-1 0,0 0 0,1 0 0,-1 1 0,0-1 0,0 0 0,0 0 0,1 1 0,-1-1 0,0 0 0,0 1 0,0-1 0,0 0 0,0 1 0,0-1 0,1 0 0,-1 1 0,0-1 0,0 0 0,0 1 0,18-27 0,-2-3 0,-3 5 0,1 0 0,1 0 0,1 2 0,25-29 0,-40 50 0,0-1 0,1 1 0,-1 0 0,0 0 0,0 0 0,0 0 0,1 0 0,-1 0 0,0 0 0,1 0 0,-1 1 0,1-1 0,-1 1 0,1-1 0,0 1 0,-1-1 0,1 1 0,-1 0 0,1 0 0,0-1 0,-1 1 0,3 1 0,-3-1 0,1 1 0,-1 0 0,0 0 0,0 0 0,1 0 0,-1 0 0,0 0 0,0 0 0,0 0 0,0 0 0,0 1 0,0-1 0,0 0 0,-1 1 0,1-1 0,0 0 0,-1 1 0,1 2 0,3 10 0,-1 1 0,0-1 0,0 29 0,-2-31 0,-1-9-27,0 0 1,1-1-1,-1 1 1,0 0-1,1-1 1,0 1-1,0-1 0,-1 1 1,2-1-1,-1 1 1,3 4-1,-3-7-74,-1 1 0,1-1 0,0 1-1,0-1 1,0 0 0,0 1 0,0-1 0,0 0 0,1 0 0,-1 1-1,0-1 1,0 0 0,0 0 0,0 0 0,0-1 0,0 1 0,0 0-1,0 0 1,0 0 0,0-1 0,0 1 0,0-1 0,0 1 0,0 0-1,0-1 1,0 0 0,0 1 0,-1-1 0,1 0 0,0 1-1,0-1 1,1-1 0,10-8-8317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9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206 456 9961,'-1'-2'630,"0"0"-1,0 0 0,0 0 1,-1-1-1,1 1 0,-1 1 1,1-1-1,-1 0 0,0 0 1,0 1-1,1-1 0,-1 1 0,0-1 1,-1 1-1,1 0 0,0 0 1,0 0-1,0 0 0,-1 0 1,-3-1-1,2 2-318,0 0 1,0 0 0,1 0-1,-1 0 1,0 1-1,1 0 1,-1-1-1,1 2 1,-1-1-1,0 0 1,1 0-1,-5 4 1,-1 0-206,1 1 0,-1-1 0,1 2 0,1-1 0,-1 1 1,1 0-1,0 1 0,1 0 0,-8 12 0,9-11 27,1 1-1,-1-1 1,2 1-1,0 1 1,-3 11-1,5-17-107,0-1 0,0 1 0,1 0 0,-1 0-1,1-1 1,1 1 0,-1 0 0,0 0 0,1-1-1,0 1 1,0 0 0,1-1 0,2 8 0,-3-10-24,0-1 1,0 1 0,1-1 0,-1 0 0,0 0 0,1 0-1,-1 1 1,1-1 0,-1 0 0,1-1 0,-1 1 0,1 0 0,-1 0-1,1-1 1,0 1 0,0-1 0,-1 1 0,1-1 0,0 0 0,0 0-1,-1 0 1,1 0 0,0 0 0,0 0 0,-1 0 0,1 0 0,0-1-1,0 1 1,-1-1 0,1 1 0,0-1 0,2-1 0,3-1 29,-1 0 1,1-1 0,-1 1-1,0-1 1,1-1 0,8-8-1,6-9 148,0-2 0,-2 0-1,-1-1 1,-1-1-1,-2 0 1,0-1-1,-2-1 1,14-39-1,-18 41-33,-1-1 0,-1-1-1,-1 1 1,-2-1 0,0 0-1,-2 0 1,-2-1 0,0 1-1,-5-35 1,-7 27-145,11 35 0,1 0 0,-1 0 0,1 0 0,-1 0 0,1 0 0,-1 0 0,0 0 0,1 0 0,-1 0 0,0 1 0,0-1 0,0 0 0,1 0 0,-1 1 0,0-1 0,0 1 0,0-1 0,0 1 0,0-1 0,0 1 0,0-1 0,0 1 0,0 0 0,-1 0 0,1 0 0,0-1 0,0 1 0,0 0 0,-2 1 0,2-1 0,0 1 0,0 0 0,0 0 0,0 0 0,0 0 0,0 0 0,0 0 0,0 0 0,1 0 0,-1 0 0,0 0 0,1 0 0,-1 1 0,0-1 0,1 0 0,0 0 0,-1 1 0,1-1 0,0 0 0,0 1 0,-1-1 0,1 0 0,0 3 0,0 40 0,1-31 0,-1 18 0,2 0 0,1 0 0,10 46 0,-9-63 0,-1-1 0,2 0 0,0 1 0,0-1 0,1-1 0,1 1 0,0-1 0,1 0 0,0-1 0,12 13 0,-16-20-158,0-1 0,1 1 0,-1-1 0,1 0 0,-1 0 0,1-1 0,0 1 0,0-1 0,0 0 0,0-1 0,0 1 0,1-1 0,7 1 0,-6-1-336,0-1 0,0 0 1,0 0-1,0-1 0,0 0 1,0 0-1,0 0 0,0-1 1,0 0-1,-1-1 0,1 1 1,-1-1-1,1 0 0,-1-1 1,9-6-1,21-21-7780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09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24 20243,'0'0'9289,"-9"-6"-8488,6 3-748,0 2-18,1-1-1,-1 0 0,1 1 1,-1-1-1,1 1 0,-1 0 1,0 0-1,1 0 0,-1 0 1,-3 0-1,5 1-28,-1 0 0,1 1 0,0-1-1,0 1 1,-1-1 0,1 1 0,0-1 0,0 1 0,0 0 0,0 0-1,0-1 1,0 1 0,0 0 0,0 0 0,0 0 0,0 0 0,1 0-1,-1 0 1,0 0 0,1 0 0,-1 1 0,0-1 0,1 0 0,0 0-1,-1 1 1,1-1 0,0 0 0,-1 0 0,1 1 0,0-1 0,0 0-1,0 2 1,-1 4 61,-1-1-1,1 1 0,1 0 0,-1-1 1,1 1-1,0 0 0,1 0 1,0-1-1,0 1 0,0 0 0,2 6 1,-1-11-53,-1 0 0,0 0 0,1 0 1,-1 0-1,1 0 0,0 0 0,0 0 1,-1 0-1,1-1 0,0 1 0,1-1 1,-1 0-1,0 1 0,0-1 0,0 0 0,1 0 1,-1-1-1,1 1 0,-1 0 0,0-1 1,1 1-1,-1-1 0,1 0 0,-1 0 1,1 0-1,0 0 0,-1 0 0,0-1 1,1 1-1,-1-1 0,1 1 0,2-2 0,5-1 20,0-1 1,0 0-1,0 0 0,0-1 0,-1 0 0,1-1 0,-1 0 0,12-11 0,37-22 33,-56 38-71,-1 0 0,0 1 0,1-1 0,-1 1 0,0-1 0,1 1 0,-1-1 0,1 1 0,-1 0 0,1 0 0,-1 0 0,1 0 0,-1 0 0,1 0 0,-1 0 0,0 0 0,1 0 0,-1 1 0,1-1 0,-1 1 0,1-1 0,-1 1 0,0-1 0,0 1 0,1 0 0,-1 0 0,0 0 0,0 0 0,0 0 0,0 0 0,0 0 0,0 0 0,0 0 0,0 0 0,0 0 0,0 1 0,0 1 0,4 6-8,-1 0 1,-1 0 0,0 1-1,4 16 1,-4-11 39,2 2-25,55 230 187,-50-192-137,-2 1 0,1 84 0,-8-137-53,-1 0 0,0-1 0,0 1 0,-1-1 0,1 1 0,0-1 0,-1 1 0,0-1 0,1 1 0,-1-1 0,0 1 0,0-1 0,0 0 0,-1 0 0,1 0 0,-1 1 0,-2 2 0,2-4 0,1-1 0,-1 1 0,1-1 0,0 1 0,-1-1 0,1 0 0,-1 0 0,1 0 0,-1 0 0,1 0 0,-1 0 0,1 0 0,-1 0 0,1-1 0,-1 1 0,1 0 0,-1-1 0,1 0 0,0 1 0,-1-1 0,1 0 0,0 1 0,0-1 0,-1 0 0,1 0 0,0 0 0,0 0 0,0 0 0,0 0 0,0-1 0,0 1 0,-1-2 0,-21-25 0,1-2 0,1 0 0,2-1 0,1-2 0,2 1 0,1-2 0,1 0 0,-12-47 0,23 70 0,0 0 0,1 0 0,0 0 0,0-22 0,2 30 0,0 0 0,0 0 0,1-1 0,-1 1 0,1 0 0,0 0 0,0 0 0,0 1 0,0-1 0,0 0 0,1 0 0,-1 0 0,1 1 0,0-1 0,-1 1 0,1 0 0,1-1 0,-1 1 0,0 0 0,0 0 0,1 0 0,2-1 0,13-7-761,1 1 1,0 1-1,22-6 0,35-14-6942,-28 3-8232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0.6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21076,'0'0'3518,"0"8"-534,0 5-2623,0 0 1,2-1-1,-1 1 0,2 0 0,0-1 0,0 1 1,1-1-1,9 19 0,-11-27-298,0 0-1,0 0 1,0 0-1,1 0 1,-1-1-1,1 1 1,0-1-1,0 0 1,0 0-1,0 0 1,1 0-1,-1 0 1,1-1-1,0 0 1,0 1-1,-1-1 1,1-1-1,1 1 1,-1-1-1,0 1 1,0-1-1,1 0 1,-1-1-1,0 1 1,1-1-1,-1 0 1,1 0-1,-1 0 1,0 0-1,7-2 1,-5-1-256,1 1 1,-1-1-1,0-1 0,0 1 0,0-1 1,0 0-1,-1 0 0,0 0 1,0-1-1,0 0 0,0 0 1,-1 0-1,1-1 0,-1 0 1,-1 0-1,1 0 0,-1 0 0,0 0 1,2-9-1,3-3-916,-2-1 0,0 0 0,4-22 0,-10 40 1044,0 430 6552,7-401-6496,1-19-1666,5-13-3709,-7-6-542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1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0 18449,'0'0'12033,"-5"14"-11568,-1 3-448,-14 42 577,-3 0 0,-54 99 0,98-212-573,19-32-119,16-30-92,-53 179-189,-16 218 1046,16-279-667,3-12 0,5-15 0,-10 20 0,0-1 0,0 0 0,0 0 0,-1 0 0,1 1 0,-1-1 0,-1 0 0,1 0 0,-1 0 0,0 1 0,0-1 0,-1 0 0,0 1 0,0-1 0,0 1 0,-1 0 0,1-1 0,-1 1 0,-1 1 0,1-1 0,-1 0 0,1 1 0,-7-6 0,-4-1 0,1 1 0,-1 1 0,-1 0 0,1 1 0,-2 0 0,1 2 0,-19-7 0,63 21 3,0-2 1,1-2-1,0 0 0,0-2 0,38-2 1,18 2-307,-26 0-2458,-21-1-3895,1-1-7346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3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122 375 14862,'0'-7'926,"1"-3"425,-1 1-1,-1-1 1,0 0-1,0 0 1,-4-10-1,5 18-1185,0 0-1,-1 1 1,0-1-1,1 0 1,-1 1-1,0-1 1,0 1-1,0-1 1,0 1 0,0-1-1,0 1 1,-1 0-1,1 0 1,0-1-1,-1 1 1,1 0-1,0 0 1,-1 0 0,0 0-1,1 1 1,-1-1-1,1 0 1,-1 1-1,0-1 1,0 1-1,1-1 1,-1 1-1,0 0 1,0 0 0,1 0-1,-1 0 1,0 0-1,0 0 1,1 0-1,-4 1 1,2 1-110,0-1 0,0 1-1,0 0 1,1-1 0,-1 1 0,0 1 0,1-1 0,0 0 0,-1 1-1,1-1 1,0 1 0,0-1 0,0 1 0,1 0 0,-1 0 0,1 0-1,-1 0 1,1 0 0,0 0 0,0 0 0,-1 6 0,-12 71 142,12-61 15,1 0-1,2 32 1,-1-50-208,0-1 0,0 1-1,0 0 1,0-1 0,1 1-1,-1-1 1,0 1 0,0 0-1,0-1 1,0 1 0,1 0 0,-1-1-1,0 1 1,0-1 0,1 1-1,-1-1 1,1 1 0,-1-1 0,0 1-1,1-1 1,-1 1 0,1-1-1,-1 1 1,1-1 0,-1 0-1,1 1 1,0-1 0,-1 0 0,1 1-1,-1-1 1,1 0 0,0 0-1,-1 0 1,1 0 0,0 0 0,-1 1-1,1-1 1,0 0 0,-1 0-1,1-1 1,-1 1 0,1 0-1,0 0 1,-1 0 0,1 0 0,0 0-1,-1-1 1,1 1 0,-1 0-1,1-1 1,-1 1 0,1 0-1,0-1 1,-1 1 0,1-1 0,-1 1-1,1-1 1,30-28 347,-13 1-259,-1-1 0,13-31 0,21-35-21,-51 94-71,0 1 0,0-1 0,1 1 0,-1-1 0,0 1 0,0-1 0,1 1 0,-1-1 0,0 1 0,1-1 0,-1 1 0,1 0 0,-1-1 0,0 1 0,1 0 0,-1-1 0,1 1 0,-1 0 0,1 0 0,-1-1 0,1 1 0,-1 0 0,1 0 0,-1 0 0,1 0 0,-1 0 0,1 0 0,0 0 0,-1 0 0,1 0 0,0 0 0,11 15 0,3 34 0,-14-42 0,7 35 0,-8-31 0,2-1 0,0 1 0,0-1 0,1 0 0,0 0 0,0 0 0,10 17 0,-13-27 0,0 1 0,0-1 0,0 0 0,1 1 0,-1-1 0,0 0 0,0 0 0,0 1 0,1-1 0,-1 0 0,0 1 0,1-1 0,-1 0 0,0 0 0,1 0 0,-1 1 0,0-1 0,1 0 0,-1 0 0,0 0 0,1 0 0,-1 0 0,0 0 0,1 0 0,-1 0 0,0 0 0,1 0 0,-1 0 0,1 0 0,-1 0 0,0 0 0,1 0 0,-1 0 0,0 0 0,1 0 0,-1 0 0,0 0 0,1-1 0,-1 1 0,1 0 0,9-17 0,1-23 0,-8 12 0,0-51 0,-5 70 0,2 8 0,-1 1 0,1-1 0,0 1 0,0-1 0,0 0 0,-1 1 0,1-1 0,0 0 0,0 0 0,0 1 0,0-1 0,0 0 0,0 1 0,1-1 0,-1 0 0,0 1 0,0-1 0,0 0 0,1 1 0,-1-1 0,0 1 0,1-1 0,-1 0 0,0 1 0,1-1 0,-1 1 0,1-1 0,-1 1 0,1-1 0,4-5 0,0 1 0,0 0 0,0 0 0,1 0 0,-1 1 0,1 0 0,0 0 0,1 0 0,-1 1 0,1 0 0,-1 0 0,1 1 0,0-1 0,0 1 0,0 1 0,0 0 0,0 0 0,0 0 0,0 1 0,1 0 0,-1 0 0,0 1 0,0-1 0,0 2 0,0-1 0,8 4 0,-11-5 0,1 1 0,-1 0 0,0-1 0,0 0 0,1 0 0,-1 0 0,0 0 0,0-1 0,1 0 0,-1 0 0,0 0 0,0 0 0,0 0 0,0-1 0,0 0 0,0 0 0,-1 0 0,1 0 0,0-1 0,-1 1 0,0-1 0,0 0 0,0 0 0,0 0 0,0-1 0,0 1 0,-1-1 0,0 1 0,0-1 0,0 0 0,2-4 0,1-2 0,0-2 0,-1 1 0,0-1 0,-1 1 0,-1-1 0,0 0 0,0 0 0,-1 0 0,-1-23 0,0 33 0,1 1 0,-1 0 0,0 0 0,-1 0 0,1 0 0,0 0 0,0 0 0,0 0 0,-1 0 0,1 0 0,0 0 0,-1 0 0,1 0 0,-1 0 0,1 0 0,-1 0 0,0 0 0,1 1 0,-1-1 0,0 0 0,1 0 0,-1 1 0,0-1 0,0 0 0,0 1 0,0-1 0,0 1 0,0-1 0,0 1 0,0-1 0,0 1 0,0 0 0,0-1 0,0 1 0,0 0 0,0 0 0,0 0 0,0 0 0,0 0 0,0 0 0,0 0 0,0 0 0,0 0 0,0 1 0,0-1 0,0 0 0,-1 1 0,-2 0 0,1 1 0,-1-1 0,1 1 0,0 0 0,-1 0 0,1 0 0,0 0 0,0 0 0,1 1 0,-1-1 0,0 1 0,-2 4 0,-3 7 0,1-1 0,0 1 0,1 0 0,-5 22 0,8-29 0,2 1 0,-1-1 0,1 0 0,0 1 0,0-1 0,1 1 0,0-1 0,1 1 0,-1-1 0,1 0 0,3 10 0,-2-14 1,0 0 1,0 0-1,0-1 1,0 1-1,0 0 1,1-1-1,-1 0 1,1 1-1,0-1 0,-1 0 1,1-1-1,0 1 1,0 0-1,1-1 1,-1 0-1,0 1 0,0-1 1,1-1-1,-1 1 1,0 0-1,1-1 1,-1 0-1,1 1 1,-1-1-1,6-1 0,5 1-38,1-1 0,-1-1-1,1 0 1,23-6 0,17-15-2085,-21 2-3679,3-9-8292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4.2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65 163 13965,'0'0'3913,"-9"6"-977,4-2-2542,0 0 0,0 0 1,0 0-1,0 1 0,1 0 0,0 0 0,0 0 0,-6 10 0,9-13-288,0 1-1,-1 0 1,1 0 0,0 0-1,1-1 1,-1 1 0,0 0 0,1 0-1,0 0 1,-1 0 0,1 0-1,0 0 1,1 0 0,-1 0 0,0 0-1,1 0 1,0 0 0,0 0-1,0 0 1,0-1 0,0 1 0,0 0-1,1-1 1,-1 1 0,1-1-1,2 4 1,-1-2-19,1 0-1,-1-1 1,1 1-1,0-1 1,0 0-1,0 0 1,1 0-1,-1 0 1,1-1-1,-1 1 1,1-1-1,0-1 1,0 1-1,0 0 1,0-1-1,0 0 1,0-1-1,0 1 1,0-1-1,0 0 1,0 0-1,1 0 1,-1-1 0,0 0-1,0 0 1,0 0-1,0 0 1,6-3-1,0-1 97,0 0 0,0 0 0,0-1 0,0 0 0,-1-1 0,0-1 0,-1 1 0,0-1 0,0-1 0,14-16 0,-15 12-99,0 1 0,-1-1-1,0-1 1,-1 1 0,0-1 0,-2 0 0,7-27 0,-10 35-63,0 1 1,-1 0-1,1 0 1,-1 0-1,0-1 0,-1 1 1,1 0-1,-1 0 0,0 0 1,0-1-1,-3-5 1,2 8-18,1 1 1,-1-1 0,1 1-1,-1-1 1,0 1 0,0 0-1,0 0 1,0 0-1,0 0 1,-1 0 0,1 0-1,0 1 1,-1-1 0,0 1-1,1-1 1,-1 1 0,0 0-1,0 0 1,1 0 0,-1 1-1,-4-1 1,3 0-5,0 0 0,0 1 0,0 0 0,0 0 0,0 0 0,0 0 0,0 1 0,0-1 0,0 1 0,0 0 0,0 0 0,0 1 0,1-1 0,-1 1 0,0 0 0,1 0 0,-5 3 0,2 0 0,1 0 0,0 0 0,-1 0 0,2 1 0,-1 0 0,1 0 0,0 0 0,-6 13 0,1 1 0,1 1 0,1 0 0,1 0 0,1 0 0,-4 34 0,9-52 0,-2 11-6,1 1 0,0-1 0,1 1 0,0-1 0,3 17 0,-2-28-20,-1 0-1,1 0 1,0 0-1,0 0 0,0 0 1,0 0-1,1 0 1,-1-1-1,1 1 1,0 0-1,0-1 0,0 1 1,0-1-1,0 0 1,0 1-1,1-1 1,-1 0-1,1-1 0,-1 1 1,1 0-1,0-1 1,0 1-1,0-1 1,0 0-1,0 0 0,0 0 1,0 0-1,0-1 1,5 1-1,0-1-644,0 0 0,0-1 0,-1 0-1,1 0 1,0-1 0,0 0 0,-1 0-1,1 0 1,-1-1 0,0-1 0,0 1-1,0-1 1,0 0 0,-1-1 0,0 0 0,1 0-1,-2 0 1,10-10 0,34-39-10054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4.6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19378,'-8'6'2536,"-3"3"-1674,1 0 1,-1 0-1,2 1 0,-15 18 1,20-22-683,0 0 0,0 0 1,1 0-1,-1 0 1,1 1-1,1 0 1,-1 0-1,1-1 0,0 1 1,1 1-1,0-1 1,-1 10-1,2-16-178,1 0 0,-1 0 0,0 0 0,1 0-1,-1 0 1,1 0 0,-1 0 0,1 0 0,-1 0 0,1 0 0,0 0-1,0 0 1,-1 0 0,1-1 0,0 1 0,0 0 0,0-1 0,0 1 0,0-1-1,0 1 1,0-1 0,0 1 0,0-1 0,0 1 0,0-1 0,0 0-1,0 0 1,0 0 0,0 1 0,0-1 0,0 0 0,2-1 0,48 1 56,-35-1-23,53-2-3,-36 0-16,43 3-1,-68 0-17,1 1 1,-1 0-1,0 0 0,0 1 0,0 1 0,0-1 0,0 1 0,0 0 0,0 1 0,7 5 1,-12-7 2,0 0 1,0 1-1,0-1 1,0 1 0,-1 0-1,0 0 1,1 0-1,-1 0 1,0 1 0,0-1-1,-1 0 1,1 1 0,-1-1-1,0 1 1,1 0-1,-2-1 1,1 1 0,0 0-1,-1 0 1,0 0 0,0-1-1,0 1 1,0 0-1,0 0 1,-1 0 0,0-1-1,0 1 1,-1 4-1,-1 2 113,-1-1-1,0 1 0,0-1 1,-1 0-1,0 0 0,-1 0 0,1 0 1,-2-1-1,-8 9 0,8-9 21,-1 0 0,0-1 0,0 0 0,-1 0 0,0 0 0,0-1 0,0-1 0,-1 0-1,0 0 1,0-1 0,-20 6 0,29-9-209,-1-1 1,1 0-1,0 0 0,0 0 0,-1 0 1,1 0-1,0 0 0,0-1 1,0 1-1,-1 0 0,1 0 0,0-1 1,0 1-1,0-1 0,0 1 0,0-1 1,0 0-1,0 1 0,0-1 0,0 0 1,0 0-1,0 1 0,0-1 0,0 0 1,1 0-1,-1 0 0,0 0 0,1 0 1,-1 0-1,1 0 0,-1 0 0,1-1 1,-1 1-1,1 0 0,0 0 0,-1 0 1,1-1-1,0 0 0,-1-8-959,0 1-1,1-1 1,0 0-1,2-10 0,-1 8-96,6-49-5243,6-12-4143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5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18610,'0'0'7254,"0"11"-5999,6 35-704,1 0-1,2-1 1,3 0 0,30 78-1,95 174 2241,-110-242-2687,-14-33-104,-13-22 0,0 0 0,0 0 0,0 0 0,0-1 0,0 1 0,0 0 0,0 0 0,0 0 0,0 0 0,0 0 0,0 0 0,0 0 0,0-1 0,0 1 0,0 0 0,0 0 0,0 0 0,0 0 0,0 0 0,0 0 0,0 0 0,0 0 0,0 0 0,0-1 0,1 1 0,-1 0 0,0 0 0,0 0 0,0 0 0,0 0 0,0 0 0,0 0 0,0 0 0,0 0 0,0 0 0,1 0 0,-1 0 0,0 0 0,0 0 0,0 0 0,0 0 0,0 0 0,0 0 0,0 0 0,0 0 0,1 0 0,-1 0 0,0 0 0,0 0 0,0 0 0,0 0 0,0 0 0,0 0 0,0 0 0,0 0 0,1 0 0,-1 0 0,0 0 0,0 0 0,0 0 0,0 0 0,0 1 0,0-1 0,0 0 0,-9-45 0,-4 10 0,-2 0 0,-1 1 0,-1 1 0,-2 1 0,-1 0 0,-1 2 0,-39-43 0,45 60 0,15 13 0,0 0 0,0 0 0,0 0 0,0 0 0,0 0 0,0 1 0,0-1 0,0 0 0,0 0 0,0 0 0,0 0 0,0 0 0,0 0 0,0 0 0,0 0 0,0 1 0,0-1 0,0 0 0,0 0 0,0 0 0,-1 0 0,1 0 0,0 0 0,0 0 0,0 0 0,0 0 0,0 0 0,0 0 0,0 0 0,0 1 0,0-1 0,-1 0 0,1 0 0,0 0 0,0 0 0,0 0 0,0 0 0,0 0 0,0 0 0,0 0 0,-1 0 0,1 0 0,0 0 0,0 0 0,0 0 0,0 0 0,0 0 0,0 0 0,0-1 0,-1 1 0,1 0 0,0 0 0,0 0 0,0 0 0,0 0 0,0 0 0,0 0 0,0 0 0,0 0 0,0 0 0,2 8 0,6 1 0,0 1 0,1-1 0,0 0 0,1-1 0,0 0 0,0 0 0,0-1 0,1 0 0,0-1 0,0-1 0,1 1 0,0-2 0,0 0 0,0 0 0,0-1 0,1 0 0,-1-1 0,1-1 0,-1 0 0,1-1 0,0 0 0,-1-1 0,23-4 0,-30 3 0,-1 0 0,1-1 0,0 0 0,-1 0 0,1 0 0,-1 0 0,0-1 0,0 0 0,0 0 0,0 0 0,-1 0 0,0 0 0,0-1 0,0 0 0,0 1 0,-1-1 0,0 0 0,0 0 0,0-1 0,0 1 0,-1 0 0,0 0 0,0-1 0,0 1 0,-1-11 0,4 30 0,0-1 0,1 1 0,1-1 0,9 17 0,-14-27 0,0 0 0,1-1 0,-1 1 0,1-1 0,0 1 0,0-1 0,0 0 0,0 0 0,0 0 0,0 0 0,0 0 0,1 0 0,-1 0 0,1-1 0,-1 1 0,1-1 0,5 2 0,-6-3 0,0 0 0,1 1 0,-1-1 0,0-1 0,0 1 0,1 0 0,-1 0 0,0-1 0,0 1 0,0-1 0,0 0 0,0 0 0,1 0 0,-1 0 0,0 0 0,-1 0 0,1 0 0,0-1 0,0 1 0,-1-1 0,1 1 0,0-1 0,1-2 0,31-43 0,-28 36 0,0 1 0,1 1 0,15-17 0,-21 26 0,-1 0 0,1-1 0,-1 1 0,1-1 0,-1 1 0,1 0 0,-1-1 0,1 1 0,-1 0 0,1 0 0,-1-1 0,1 1 0,-1 0 0,1 0 0,0 0 0,-1 0 0,1 0 0,-1 0 0,1 0 0,0 0 0,-1 0 0,1 0 0,-1 0 0,1 0 0,0 0 0,-1 0 0,1 1 0,-1-1 0,1 0 0,-1 0 0,1 1 0,-1-1 0,1 0 0,-1 1 0,1-1 0,-1 1 0,1-1 0,-1 0 0,0 1 0,1-1 0,-1 1 0,0-1 0,1 1 0,-1 0 0,15 30 0,-12-22 0,0-2 0,1-1 0,-1 1 0,1-1 0,0 0 0,1 0 0,-1-1 0,10 9 0,-13-12 0,1-1 0,-1 0 0,1 0 0,-1 0 0,1 0 0,0 0 0,0 0 0,-1 0 0,1 0 0,0-1 0,0 1 0,0-1 0,0 1 0,0-1 0,-1 0 0,1 0 0,0 0 0,0 0 0,0 0 0,0 0 0,0 0 0,0-1 0,0 1 0,0-1 0,0 0 0,-1 1 0,1-1 0,0 0 0,0 0 0,-1 0 0,1 0 0,-1 0 0,4-3 0,9-10 0,0-1 0,-1 0 0,12-18 0,-15 20 0,-1 0 0,2 0 0,0 1 0,0 1 0,25-20 0,-36 31 0,1-1 0,-1 1 0,1-1 0,0 1 0,-1 0 0,1-1 0,0 1 0,-1 0 0,1-1 0,0 1 0,-1 0 0,1 0 0,0 0 0,-1 0 0,1 0 0,0-1 0,-1 1 0,1 0 0,0 1 0,0-1 0,-1 0 0,1 0 0,0 0 0,-1 0 0,1 0 0,0 1 0,-1-1 0,1 0 0,0 1 0,-1-1 0,1 0 0,-1 1 0,1-1 0,-1 1 0,1-1 0,-1 1 0,1-1 0,-1 1 0,2 1 0,11 34 0,-13-33 0,1 0 0,-1-1 0,1 1 0,0 0 0,0 0 0,0-1 0,0 1 0,0-1 0,0 1 0,1-1 0,-1 1 0,1-1 0,-1 0 0,1 0 0,0 1 0,0-2 0,5 5 0,-6-6-78,0 0 1,1 0-1,-1 0 1,0 0-1,1 0 1,-1 0-1,0 0 0,1 0 1,-1-1-1,0 1 1,1 0-1,-1-1 1,0 1-1,0-1 0,1 0 1,-1 1-1,0-1 1,0 0-1,0 0 1,0 0-1,0 0 0,0 0 1,0 0-1,0 0 1,0 0-1,-1 0 1,1 0-1,0 0 0,-1 0 1,1-1-1,0-1 1,14-42-5897,-10 12-2034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5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18770,'0'0'11114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6.4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194 516 16624,'0'0'9737,"-10"-6"-7922,4 2-1610,4 2-169,0 0 0,0 0-1,0 0 1,0 1 0,-1-1 0,1 1-1,0 0 1,-1 0 0,1 0-1,-1 0 1,0 0 0,1 0-1,-1 1 1,0-1 0,0 1-1,1 0 1,-1 0 0,0 0 0,0 0-1,1 0 1,-1 0 0,0 1-1,1 0 1,-1-1 0,0 1-1,-3 2 1,-3 3-41,1 2-1,-1-1 0,2 1 1,-1 0-1,1 1 1,0 0-1,0 0 1,1 0-1,1 1 0,0 0 1,0 0-1,1 0 1,0 1-1,0 0 1,1-1-1,1 1 0,0 0 1,0 0-1,1 1 1,1-1-1,0 0 1,3 21-1,-3-31 5,0 1-1,0-1 1,1 1-1,-1-1 1,0 1-1,1-1 1,0 1-1,-1-1 1,1 0-1,0 1 1,0-1-1,-1 0 1,1 0 0,0 1-1,0-1 1,0 0-1,1 0 1,-1 0-1,0 0 1,0-1-1,0 1 1,1 0-1,-1 0 1,1-1-1,1 2 1,0-2 3,0 0-1,0 0 1,0 0-1,0 0 1,0 0-1,0 0 1,0-1-1,0 1 1,-1-1-1,1 0 1,0 0-1,3-1 1,4-3 31,1-1 0,-2 1 1,1-2-1,-1 1 0,15-14 0,-9 4 23,0 0 0,-1-1-1,-1 0 1,-1-2-1,0 1 1,-1-1 0,-2-1-1,0 0 1,0 0-1,5-25 1,-9 25-1733,-1 1 0,-1 0 0,0-38 0,0 50-2937,5-7 2496,1 1 1157,1-11 295,0 0 0,-2-1-1,-1 0 1,5-31 0,-8 33 1681,-1-1 1,-2 1-1,0-1 1,-5-42-1,4 65-872,0 0-1,0 0 0,0 0 1,0 0-1,0 0 1,0 0-1,0 0 1,-1 0-1,1 1 0,0-1 1,0 0-1,-1 0 1,1 0-1,-1 0 1,1 0-1,0 1 1,-1-1-1,0 0 0,1 0 1,-1 1-1,1-1 1,-1 0-1,0 1 1,1-1-1,-1 1 0,-1-2 1,1 3-42,0 0 1,0 0-1,1-1 0,-1 1 1,1 0-1,-1 0 0,0 0 1,1 0-1,-1 0 0,1 0 1,0-1-1,-1 1 0,1 0 1,0 0-1,0 0 0,-1 0 1,1 1-1,0-1 0,0 0 1,0 0-1,0 0 0,0 0 1,1 2-1,-1 49 625,3 1 1,16 94-1,-16-128-382,2-1-1,0 1 0,1-1 1,1-1-1,1 1 0,0-1 1,1 0-1,1-1 0,0 0 1,1-1-1,19 20 0,-27-32-311,1 0-1,-1 0 0,1 0 1,-1-1-1,1 1 1,0-1-1,0 0 0,0 0 1,0-1-1,0 1 0,0-1 1,1 0-1,6 1 0,-9-2-9,-1 0 0,1 0-1,0 0 1,0 0-1,-1-1 1,1 1 0,0 0-1,0-1 1,-1 0 0,1 1-1,-1-1 1,1 0-1,0 0 1,-1 0 0,0 0-1,1 0 1,-1 0-1,1 0 1,-1 0 0,0-1-1,0 1 1,0 0 0,0-1-1,0 1 1,0-1-1,0 0 1,0 1 0,-1-1-1,1 1 1,-1-1-1,1 0 1,-1 0 0,1 1-1,-1-1 1,0-2-1,1-5 24,-1 1 0,1-1 0,-2 1 0,1-1 0,-1 1 0,0-1 0,-1 1 0,0 0 0,0 0 0,-1 0 0,0 0 0,-1 0 0,1 0 0,-1 1-1,-1-1 1,0 1 0,0 1 0,0-1 0,-1 1 0,1-1 0,-2 1 0,1 1 0,-1 0 0,1 0 0,-1 0 0,-1 0 0,1 1 0,-1 1 0,0-1-1,0 1 1,0 0 0,0 1 0,0 0 0,0 0 0,-16 0 0,23 2-45,1 0 0,-1 1 0,0 0 0,0-1 0,1 1 0,-1-1 0,0 1 0,1 0 0,-1 0 0,0-1 0,1 1 0,-1 0 0,1 0 0,-1 0 0,1 0 0,0 0 0,-1-1 0,1 1 0,0 0 0,0 0 0,0 0 0,-1 0 0,1 0 0,0 0 0,0 0 0,1 0 0,-1 0 0,0 0 0,0 0 0,0 0 0,0 0 0,1 0 0,-1 2 0,0-1 0,1 0 0,-1 0 0,0 0 0,1 1 0,0-1 0,-1 0 0,1 0 0,0 0 0,0 0 0,0 0 0,0 0 0,0 0 0,3 2 0,-2-3-22,1 0 0,0 0 1,-1 0-1,1 0 0,0 0 0,0-1 1,0 0-1,0 1 0,-1-1 0,1 0 1,6-1-1,22 4-705,-27 11-7156,-4-9 1327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6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0 190 14862,'0'0'16266,"5"-9"-15022,-3 5-1129,0 0-98,-1 1-1,1-1 0,0 1 1,1-1-1,-1 1 1,1 0-1,-1 0 1,1 0-1,0 0 1,0 1-1,0-1 1,1 1-1,-1 0 1,0-1-1,1 2 1,7-4-1,54-15-316,-39 13-367,0-1 0,-1-1 0,0-1 0,37-20 0,-45 15-4435,-9 3-1199,-2-2-5663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7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0 306 18706,'0'0'7901,"10"-1"-6156,-3 0-1621,-1 0-1,0-1 1,0 0 0,0 0-1,0-1 1,0 1 0,0-1-1,-1-1 1,0 1-1,1-1 1,-1 0 0,0 0-1,-1 0 1,1-1 0,-1 0-1,0 0 1,0 0-1,5-8 1,-2 3-60,0 0-1,-1 0 1,-1-1 0,0 1 0,0-1-1,-1 0 1,0-1 0,-1 1 0,0 0-1,-1-1 1,0 0 0,-1 0-1,-1 1 1,0-1 0,-1-17 0,0 26-44,0 1 0,0 0 0,0 0 0,0 0 0,0 0 0,0 0 1,0 0-1,-1 1 0,1-1 0,-1 0 0,1 1 0,-1-1 0,0 1 0,0-1 1,0 1-1,1 0 0,-1 0 0,0 0 0,0 0 0,-1 0 0,1 0 0,0 0 0,0 1 1,0-1-1,-1 1 0,1 0 0,0-1 0,0 1 0,-1 0 0,1 1 0,0-1 1,0 0-1,-1 0 0,1 1 0,0 0 0,0-1 0,0 1 0,0 0 0,0 0 1,0 0-1,0 0 0,0 0 0,0 1 0,0-1 0,0 0 0,1 1 0,-1 0 1,1-1-1,-1 1 0,1 0 0,-2 3 0,-5 12-20,1 0 0,1 1 0,1-1 0,0 1 0,2 1 0,0-1 0,1 0 0,0 1 0,2-1 0,0 1 0,6 35 0,-6-51-44,1 1-1,-1-1 1,1 0-1,0 0 1,0 0-1,0 0 1,0 0-1,1 0 1,-1 0-1,1 0 1,0 0-1,0 0 1,0-1-1,0 1 1,0-1-1,0 0 1,1 1-1,-1-1 1,1 0-1,4 2 1,-3-2-125,0-1 0,0 0 0,1 0 0,-1 0 1,0 0-1,1 0 0,-1-1 0,0 0 0,1 0 1,-1 0-1,1-1 0,-1 1 0,7-3 0,3-1-540,-1-1 0,1 0 0,-1-1 0,0 0 0,0-1 0,0-1 0,-1 0 0,13-11 1,20-25-7225,-3-5-5013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7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157 266 16464,'0'0'3768,"-8"3"-303,-1 1-3034,1 1 0,0 0 0,0 1 0,1 0 0,0 0 0,0 0 0,0 1 0,0 0 0,1 1 0,1-1 0,-1 1 0,1 1-1,0-1 1,1 0 0,-6 18 0,2-7-128,1 1 0,1 0 0,0 0 0,2 0 1,1 1-1,-2 36 0,4-55-301,1 0 1,0 0 0,0 0 0,1 1 0,-1-1-1,0 0 1,1 0 0,-1 0 0,1 0 0,0 0 0,-1 0-1,1 0 1,0 0 0,0-1 0,0 1 0,1 0-1,-1 0 1,2 2 0,-1-3-2,-1-1-1,1 1 1,-1 0 0,1 0 0,-1-1-1,1 1 1,-1-1 0,1 1-1,0-1 1,-1 0 0,1 0-1,0 1 1,-1-1 0,1 0 0,0-1-1,-1 1 1,1 0 0,2-1-1,2 0-1,0-1 0,0-1 0,0 1 0,0-1-1,-1 0 1,1 0 0,-1-1 0,0 0-1,1 0 1,7-8 0,-1-3 1,0 0 0,-1 0 0,-1-1 0,-1-1 0,0 1 0,-1-1 0,-1-1 0,0 0 0,-2 0 0,7-31 0,-4-3 0,-2 0 0,-2-83 0,-4 122 0,-2-47 0,2 57 0,-1 0 0,1 0 0,-1 0 0,0 0 0,0 0 0,0 0 0,0 0 0,0 1 0,-1-1 0,1 0 0,-1 1 0,0-1 0,1 1 0,-1-1 0,-3-2 0,4 5 0,1-1 0,-1 1 0,0 0 0,1 0 0,-1-1 0,1 1 0,-1 0 0,1 0 0,-1-1 0,1 1 0,-1 0 0,0 0 0,1 0 0,-1 0 0,0 0 0,1 0 0,-1 0 0,1 0 0,-1 0 0,0 1 0,1-1 0,-1 0 0,1 0 0,-1 0 0,1 1 0,-1-1 0,1 0 0,-1 0 0,1 1 0,-1-1 0,1 1 0,-1-1 0,1 0 0,-1 1 0,1-1 0,0 1 0,-1-1 0,1 1 0,0-1 0,-1 1 0,1-1 0,0 1 0,0 0 0,-1-1 0,1 1 0,0-1 0,0 2 0,-9 30 0,9-29 0,-5 24-13,2-1-1,0 1 1,2 0 0,1 0-1,2 0 1,0 0 0,11 50-1,-10-67-19,0 0 0,1-1 1,0 0-1,0 0 0,1 0 0,0 0 0,0-1 0,1 0 0,0 0 0,12 11 1,-12-13-17,0-2 1,1 1 0,-1-1 0,1 0 0,0 0 0,0-1 0,0 0 0,1 0-1,-1-1 1,1 0 0,-1 0 0,1 0 0,0-1 0,0-1 0,9 1-1,-13-1-631,1 0 0,-1 0 0,0 0-1,1-1 1,-1 0 0,0 0 0,1 0-1,-1 0 1,0-1 0,0 1 0,0-1-1,0 0 1,0 0 0,0-1 0,-1 1-1,1-1 1,-1 1 0,1-1-1,-1-1 1,5-6 0,14-21-5641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17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0 19314,'0'0'7720,"-9"70"-5478,9-20-192,8 8-609,8 4-1441,8-3 0,2-9 0,4-4 0,1-5 0,-3-2 0,-4-4-2274,-7-6-4036,-3-2-5798</inkml:trace>
  <inkml:trace contextRef="#ctx0" brushRef="#br0" timeOffset="1">305 844 23382,'0'0'6983,"14"53"-5093,-2-45-1378,1-6-512,-1-2-1890,-4-12-6213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49.6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444 39 4004,'-17'-2'696,"-276"-22"2862,258 22-2472,26 1-686,-1 0-1,1 1 1,-1 0-1,1 1 1,-1-1 0,1 2-1,0-1 1,-11 4-1,20-5-380,0 0-1,0 1 1,-1-1 0,1 0-1,0 0 1,0 0 0,-1 0-1,1 0 1,0 1 0,0-1-1,0 0 1,-1 0-1,1 0 1,0 1 0,0-1-1,0 0 1,0 0 0,0 1-1,0-1 1,-1 0-1,1 0 1,0 1 0,0-1-1,0 0 1,0 0 0,0 1-1,0-1 1,0 0-1,0 0 1,0 1 0,0-1-1,0 0 1,0 0 0,0 1-1,0-1 1,1 0-1,-1 0 1,0 1 0,0-1-1,0 0 1,0 0 0,0 1-1,0-1 1,1 0-1,-1 0 1,0 0 0,0 1-1,0-1 1,1 0 0,-1 0-1,0 0 1,0 0-1,1 0 1,-1 1 0,0-1-1,0 0 1,1 0 0,-1 0-1,0 0 1,0 0 0,1 0-1,-1 0 1,0 0-1,0 0 1,1 0 0,-1 0-1,0 0 1,1 0 0,18 6 911,59 9 976,156 7 1,83-20-1561,-160-4 534,227-1 3,257 2 471,-168 34 50,-206-9-1030,25-3-136,782 41 746,1428-68-610,-90-47-235,-1353 8-59,-358 10-38,380-2-4,-284 32 143,-450 7-117,-61-17 15,1 1-94,52 31 156,-50 0-4787,-222-17 1117,4-3-1975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6:55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0 334 13645,'10'0'576,"314"10"175,23 1-167,579-38 4037,-324 4-3888,2536-84 1979,-464 36-180,-2199 63-1300,-467 8-1215,266-14 356,-271 14-365,0-1 0,0 1 1,0 0-1,0-1 0,0 0 1,0 0-1,0 0 1,0 0-1,0 0 0,0 0 1,0-1-1,-1 1 0,1-1 1,0 0-1,1-2 0,-3 2-237,0 0 0,0 0 0,0 0 0,0 0 0,-1-1 0,1 1 0,-1 0 0,0 0 0,0-1 0,1 1 0,-2 0-1,1-1 1,0 1 0,0 0 0,-1 0 0,1-1 0,-1 1 0,1 0 0,-1 0 0,0 0 0,-1-3 0,-12-30-5345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06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7687,'122'-7'2675,"5"9"1787,64 6-2475,126 2 148,1751 3 289,-484 0-1133,1 0-1152,-1245-11-119,729-17 62,206-17-17,-500 20-34,-560 4-12,322 1 58,-669 25-3798,104-18-1495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13.2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56 7239,'0'0'7111,"8"-4"-6973,16-5 387,-1 0 0,1 2 0,1 1 1,-1 0-1,1 2 0,35-2 0,169 5 990,-118 4-1303,570-10 2809,330 19-1147,-449 61-1520,-146-11-254,-168-36 369,1067 94 1,-1170-110-251,1053 46 326,960-111 1104,-1183 33-1451,-956 23-36,-24 2 332,-34-5-3435,36 1 2290,1 0 0,-1-1 0,0 1 1,1 0-1,-1-1 0,1 0 0,0 1 0,-1-1 0,1 0 0,0 0 0,0 0 1,-2-3-1,-8-15-8072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18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1 182 13164,'0'0'1901,"13"6"-1677,15 2 118,1-1-1,-1-2 1,1 0 0,0-2-1,42 0 1,873-64 2018,277-45 66,1272 54 0,-1969 73-1323,808 134-1,-1174-118-3654,-158-37 2426,1 1 0,-1-1 0,0 0 0,0 0 0,1 0 0,-1 0 0,0 0 0,1 0 0,-1 0 0,0 0-1,0 0 1,1 0 0,-1 0 0,0 0 0,0 0 0,1 0 0,-1 0 0,0 0 0,1 0 0,-1 0 0,0-1 0,0 1 0,1 0 0,-1 0 0,0 0-1,0 0 1,0 0 0,1-1 0,-1 1 0,0 0 0,0 0 0,0-1 0,1 1 0,-1 0 0,0 0 0,0 0 0,0-1 0,0 1 0,2-23-9040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33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1 162 9353,'0'0'5819,"10"-7"-4469,-3 1-1059,0 1-1,0 0 1,1 1-1,-1-1 1,1 1-1,0 1 1,1 0-1,-1 0 1,1 0-1,-1 1 1,17-2-1,758-11 4109,-310 11-3892,2577-16 2681,-2386 21-2804,220 18-281,-125-1-33,-3-35 29,-746 16-90,702-71 1455,-753 73-4029,-3-7-3844,4-6-2324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52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1 10090,'-10'1'2001,"2"1"-1570,-52 9 2206,55-10-2367,0 0 0,1 1 0,0 0 1,-1-1-1,1 1 0,0 1 0,0-1 0,0 1 1,0-1-1,0 1 0,-6 6 0,10-8-235,0-1-1,-1 1 1,1-1-1,0 0 1,0 1-1,-1-1 0,1 1 1,0-1-1,0 1 1,0-1-1,0 1 1,0-1-1,0 1 0,0-1 1,0 1-1,0-1 1,0 1-1,0-1 1,0 1-1,0-1 0,0 1 1,0-1-1,0 0 1,0 1-1,0-1 1,1 1-1,-1-1 0,0 1 1,0-1-1,1 1 1,-1-1-1,0 0 0,1 1 1,-1-1-1,0 0 1,1 1-1,-1-1 1,0 0-1,1 0 0,-1 1 1,1-1-1,-1 0 1,1 0-1,-1 1 1,1-1-1,-1 0 0,0 0 1,1 0-1,-1 0 1,2 0-1,31 6 502,-26-5-254,166 23 885,0-8 1,1-8 0,323-25 0,-220-9-563,1 13 0,402 32 0,134 13 937,-316-4 172,-367-18-1516,-27-6 106,-110-9-4233,-6-12-3150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7:59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524 224 5189,'0'0'7116,"0"8"-6636,-24 360 3594,0-35-1886,-81 1291-266,55-1015-721,-107 860-975,114-1115-185,-78 1901 717,121-2241-752,0 0 0,1 1 0,1-1-1,0 0 1,1 0 0,1 0 0,5 15-1,-6-22-9,1 0-1,-1 0 0,1-1 0,1 1 0,0-1 0,-1 0 0,2 0 1,-1-1-1,1 1 0,0-1 0,0-1 0,0 1 0,1-1 0,10 6 1,32 13 79,2-2 1,0-3 0,2-1 0,-1-3-1,2-2 1,58 4 0,24-4-45,170-7 0,-188-11 57,0-5-1,116-27 0,227-70 1388,-259 57-922,-124 35-458,0 3 0,2 3 0,130 2-1,-209 8-82,-1 0-1,1-1 1,0 1-1,0 0 1,-1-1-1,1 1 1,-1-1-1,1 1 1,0-1-1,-1 1 0,1-1 1,-1 1-1,1-1 1,-1 0-1,1 1 1,-1-1-1,0 0 1,1 1-1,-1-1 1,0 0-1,1 1 1,-1-1-1,0 0 0,0 0 1,0 1-1,1-1 1,-1 0-1,0 0 1,0 1-1,0-1 1,-1-1-1,1-36 419,-1 23-298,1-197 68,12-706-112,20 182-93,35-715 48,45 3 5,107-457-112,-209 1833 70,-1 10 20,-2-1 1,-3 1-1,-5-94 1,0 150-7,0-1 1,0 1-1,-1 0 0,1 0 0,-2-1 1,1 1-1,-1 1 0,1-1 0,-2 0 1,1 1-1,-1-1 0,1 1 1,-1 0-1,-6-5 0,2 3 16,0 0-1,-1 1 0,0 0 1,1 1-1,-2 0 0,1 0 1,-1 1-1,-9-3 1,-16-3 70,-1 2-1,1 2 1,-72-4 0,7 6-72,0 4 1,0 5-1,0 3 0,-114 26 0,-227 73 581,21-4-194,279-75-307,-143 9 1,276-36-143,-40 4-326,0-2 0,0-2 0,0-2-1,-81-12 1,75-5-3572,24-2-2435,6-9-6947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31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271 184 8808,'0'0'3246,"12"-1"-2210,362-66 1218,45-5 953,97 54-677,-591 32-1307,-831 1-745,596-21-422,307 6-57,-52-1-30,38 1-2,27-2-9,486-9 180,209-14 17,-638 17 15,-62 7 37,-9 0 12,-34 2 146,-391 50 41,222-21-385,76-13-9,-98 14 1,-242 0 0,555-61-3077,75-10-1864,-69 16 97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44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738 153 12268,'0'0'4334,"-5"11"-4318,-5 15 54,1 0-1,1 0 0,-7 45 1,-7 99 566,17-125-375,-53 806 1681,20-194-1466,-259 1582 63,276-2111-338,-135 883 1090,68 6-797,86-953-487,-2 195 19,6-210-9,2-1 0,3 1 0,13 56 1,-17-96-24,0 1 1,0-1 0,0 0-1,1 0 1,0 0 0,1-1-1,0 1 1,1-1 0,-1 0 0,10 9-1,-9-12-4,0 0 0,1 0 1,-1-1-1,1 1 0,0-1 0,0-1 0,1 1 0,-1-1 0,1-1 0,0 1 1,0-1-1,13 1 0,76 7 47,0-5-1,110-8 1,-72 0 34,359 21-33,-399-13 198,-1-5 0,1-3 0,-1-4-1,150-32 1,-108 8 377,3 6-1,152-7 0,-259 31-593,1-2 0,-1-1 0,0-1 0,44-14 0,-62 14-14,0 0 1,0-1 0,-1-1 0,0 0 0,0-1 0,-1 0 0,0-1 0,-1 0 0,0-1 0,0 0-1,18-24 1,-8 4 8,-1-1 1,-2-2-1,-2 1 0,0-2 0,-3 0 0,19-67 0,27-223 101,-6-392-197,-50-4-65,-5 375 120,-5-939-78,7-904-111,3 2023 245,0-209 12,-3 356-24,0 1 0,-2 0 0,0 0 0,-2 0 0,1 0 0,-2 0 0,-12-29 1,11 35 12,0 0 0,-1 0 1,0 1-1,-1 0 1,0 0-1,0 1 0,-1 0 1,-1 0-1,1 1 1,-1 0-1,-15-8 1,-14-6 96,0 1 0,-2 3 1,-75-25-1,-134-19 244,158 46-146,-2 5 0,0 3 0,0 5 0,0 4 0,0 4 0,-148 27 0,12 16-59,-320 113-1,505-146-328,-35 12-2556,-154 32 1,143-49-2214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9:19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913 10 13293,'0'0'864,"-2"13"-842,-59 498 71,29 16 101,-19 207-6,-167 1361 143,139-1362-329,-33 337 1378,42-1 1103,66-982-2026,0-16 287,3 0 1,14 128-1,-12-189-701,1-1-1,0 1 1,1-1-1,0 0 0,1 0 1,-1 0-1,2 0 0,-1-1 1,1 1-1,1-1 0,7 9 1,-8-12-27,0 0 0,0-1 1,1 0-1,-1 0 0,1 0 0,0-1 1,0 1-1,1-1 0,-1-1 0,1 1 1,-1-1-1,1-1 0,0 1 0,-1-1 1,1 0-1,10 0 0,8-1-3,0-1-1,0-1 0,0-1 1,38-10-1,97-38 88,-79 24-75,14-4-24,101-49 0,-149 57-30,-1-2 1,-2-2-1,82-65 1,-45 18 329,-3-4 0,-4-3 0,94-132 0,161-292 45,-301 460-369,82-146 44,-9-4 0,-8-5 1,-9-3-1,90-334 0,-105 255 15,-13-3 0,37-574-1,-87 583-540,-11-1-1,-52-341 1,-45-26 415,71 496 490,-7 3 0,-73-187 0,87 274-97,-3 1-1,-2 1 0,-2 1 1,-51-65-1,56 88-208,-1 1 0,-2 1 0,-1 1 0,-1 1 0,-2 2 0,0 2 0,-55-31 0,27 24-57,0 3 0,-2 3 0,-1 3-1,-1 2 1,-94-16 0,76 24 199,0 3-1,0 3 1,0 4-1,-86 10 1,111-1-129,1 3-1,1 2 1,0 3 0,1 2 0,0 3 0,2 2 0,-67 37 0,-13 20-2064,-180 140 0,209-144-3088,14-18-4895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9:56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1922 290 3171,'0'0'1836,"-9"-5"-1366,2 2-374,-1-1 0,1-1 0,0 0 1,1 0-1,-1 0 0,1-1 0,0 1 0,0-2 0,0 1 0,1-1 0,0 1 0,1-1 0,-8-16 0,2 1 260,-2 0-1,0 1 1,-27-38-1,34 53-192,0 0 0,-1 1 0,1 0 0,-1 0 0,0 0-1,0 1 1,-1-1 0,0 2 0,1-1 0,-1 1 0,0 0 0,-1 0 0,1 1-1,0 0 1,-1 0 0,-12-1 0,-11 3 109,0 1 1,0 1-1,0 2 1,0 2-1,1 0 0,0 2 1,-40 16-1,-84 19-161,-120-14 525,44-7-154,193-16-319,1 2 0,1 1 0,0 2 0,-46 20 0,26-4-24,-101 66 1,126-72-137,1 1 0,2 2-1,0 0 1,-39 47 0,58-58-7,-1 0 0,2 0 0,0 1 0,0 0-1,1 0 1,1 1 0,1 0 0,0-1 0,0 2-1,2-1 1,0 0 0,1 0 0,0 1-1,1-1 1,1 0 0,0 1 0,7 27 0,-2-14-2,2 0 0,1-1 0,2 1 0,0-2 1,2 0-1,1 0 0,1-1 0,22 27 0,-21-32-4,1-2-1,1 0 1,1-1-1,0-1 1,1 0-1,1-2 1,44 25-1,-29-22-23,1-2-1,0-2 0,1-1 0,59 13 1,14-9-50,1-4 1,188-4 0,-170-10 110,-1-6 0,176-31 0,-231 23-9,0-3 0,-1-4-1,0-2 1,-2-4-1,95-52 1,-140 65 2,-1-1-1,0-1 1,-2-1 0,0-1 0,-1-1 0,-1-1-1,0-1 1,-2-1 0,29-45 0,-39 53 50,-1 0 0,0-1 0,-1 1-1,-1-2 1,-1 1 0,0-1 0,-1 0 0,0 0 0,-2 0 0,0 0 0,-1 0 0,0-1 0,-2 1 0,0 0 0,-1-1 0,-1 1 0,0 0 0,-7-20 0,-1 9 63,-2 2 0,0-1 1,-2 2-1,0 0 1,-2 0-1,-1 2 0,0 0 1,-2 1-1,-1 1 0,0 1 1,-2 1-1,-36-24 0,17 16-30,-1 1-1,-1 2 1,-2 2-1,0 2 0,-1 3 1,-74-19-1,71 25-45,-1 3 1,0 1-1,-1 3 1,1 2-1,-66 6 0,77 0-28,0 2 0,0 1 0,1 3 0,0 1 0,0 1 1,1 3-1,-44 23 0,-106 80-724,-3 1-2358,40-47-3193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25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830 1 5605,'-4'18'2074,"3"-11"-1209,0-1-1,-1 1 1,1-1-1,-1 0 1,-1 1-1,1-1 1,-6 10-1,4-3 3568,4 20-4393,1-16 295,-10 91 1218,-10 166-718,17 235 0,3-273-403,-6-134-279,-25 144 0,6-71 249,-134 815 539,14-102-775,-47 834-10,-18-50-27,205-1648-148,1-10 113,1 0-1,0 0 1,1 0 0,1 0 0,0 0 0,2 17 0,-1-29-99,0-1 0,0 1 0,0-1 0,0 0 0,0 1 0,1-1 0,-1 0 1,0 0-1,1 1 0,-1-1 0,0 0 0,1-1 0,-1 1 0,1 0 0,0 0 1,-1-1-1,1 1 0,0-1 0,-1 1 0,1-1 0,0 0 0,2 1 0,47 4 23,-43-4-26,72 4 14,0-3 0,1-4 1,-1-3-1,-1-3 0,1-4 1,125-36-1,227-116 43,-13-31-27,-159 86 29,-156 69-20,-86 32-39,0 0-1,0-1 1,-1-1 0,0 0-1,-1-2 1,0 0-1,0 0 1,-2-2-1,17-18 1,-15 13 30,-2-1 0,0-1 0,-2 0 0,0-1 1,-1 0-1,-1-1 0,6-25 0,22-80 92,41-260 1,-23-140-85,-6-985 36,-40 801-39,23-189-11,7-477 13,-39 1316 9,-3 0 0,-3-1-1,-3 2 1,-27-109 0,28 147-18,-1 1 0,-2 0-1,0 0 1,-1 1 0,-1 0-1,-23-30 1,24 38-13,-1 0 1,-1 1-1,0 0 0,0 1 1,-1 0-1,0 1 0,-1 1 0,0 0 1,-1 1-1,-17-7 0,0 4 21,-1 1 1,-1 1-1,1 2 0,-1 2 0,-41-2 0,-180 9 381,-257 47 1015,208-15-838,-2-14-237,139-11-670,164-8 120,-41 5-1475,21 7-5044,20-7-1922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28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 11691,'0'0'2023,"9"-2"-1889,14 1-125,1 1 1,-1 1-1,0 2 1,0 0 0,0 1-1,35 11 1,17 2 158,57 4 1045,175 7 1,135-21 1353,-189-6-1951,163 23-51,47 1 392,314-26 1210,-721-3-1782,0-3 0,-1-2 0,-1-3 0,70-23 0,-93 26-340,-41 10 96,-31 6 252,18-5-4365,20-2-1510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29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16271,'0'0'-128,"59"-2"192,-34-5 32,-1-1 1,-4 1-33,-6 1 480,-4 3 609,-4 0-768,1-1-257,3 3-96,2-3-32,2-7-1314,4-8-3586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41.6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677 1 7911,'0'0'8238,"-1"8"-7774,-46 343 3013,5-27-3356,-97 617 2063,35 4-1788,30-255-29,-30 458-59,8-71-66,27 59 494,69-1130-751,-1 11 59,2 0 0,0 1 0,1-1 0,5 23 0,-6-36-31,0 0 0,1 1 0,-1-1-1,1 0 1,0 0 0,1 0 0,-1 0-1,1 0 1,-1-1 0,1 1 0,0-1 0,1 0-1,-1 0 1,0 0 0,1 0 0,0 0-1,0-1 1,0 1 0,0-1 0,0 0-1,7 2 1,114 28 139,-89-24-205,1 1 1,-1 2-1,35 15 1,-36-7 48,0 2 0,-1 2 0,-1 1 0,57 54 0,43 32 8,-127-105 17,-1-2 0,0 1 0,1 0 0,0-1-1,-1 0 1,1-1 0,1 1 0,-1-1 0,0 0 0,0-1 0,1 1 0,-1-1 0,1 0 0,-1-1 0,1 0 0,0 0 0,-1 0 0,1-1 0,-1 0 0,1 0 0,-1-1 0,0 1 0,0-1 0,1-1 0,-1 1 0,0-1 0,-1 0 0,1-1 0,8-5 0,88-78 739,-44 37-369,91-61 1,-148 111-390,263-180-85,-226 150 18,-2-2 0,-1-1 0,-2-1 0,49-66 1,-34 27 66,-3-2 0,63-144 0,42-176 17,-116 301-18,184-646-282,-183 565 163,-8-1 0,8-239 0,-71-760-17,-89 2 72,77 748-15,-37-258-73,83 666 145,-6-41 115,-3 1-1,-2 1 1,-22-58 0,29 98-46,-1 0 0,0 1 0,-1 0 0,-1 1 0,0 0 0,-1 0 0,-1 1 0,0 0 0,0 1-1,-1 0 1,-1 1 0,0 0 0,-1 1 0,0 1 0,-16-9 0,-2 3 102,0 2-1,-1 1 1,-1 1-1,0 2 1,0 1 0,-1 2-1,0 1 1,0 2 0,0 2-1,0 1 1,-50 6 0,13 5 76,0 4 0,0 2 0,2 3 0,-97 43 1,80-26-388,-113 42-319,97-49-3028,0-14-4351,39-14-4455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18:42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508 1 13293,'-41'15'559,"2"3"0,0 1 0,1 2 0,1 1 0,1 3 0,-55 47-1,74-56-348,0 1 0,1 0 0,1 2-1,0-1 1,2 2 0,0 0 0,1 0-1,1 1 1,1 1 0,1 0 0,1 0-1,1 1 1,-7 42 0,9-22-103,2 1 1,2 0-1,1-1 1,3 1-1,2 0 1,1-1-1,3 0 1,1-1-1,2 0 1,2 0-1,37 75 1,-36-87-99,2-1 0,0-1 0,2-1 0,1-1-1,2-1 1,0 0 0,1-2 0,1 0 0,2-2 0,0-1 0,1-1 0,1-1 0,0-1-1,1-2 1,1 0 0,45 13 0,-56-22 171,1-1-1,-1-1 1,1 0-1,0-2 1,0 0 0,0-2-1,1 0 1,-1-1-1,0-1 1,0-1 0,0 0-1,-1-2 1,1 0-1,-1-1 1,0-1-1,-1-1 1,1-1 0,-2 0-1,1-2 1,-1 0-1,-1 0 1,0-2 0,-1 0-1,17-18 1,7-12 56,-2-1 0,-2-2 0,-2-2 0,-2-1 0,-3-1 0,-1-2 0,-3-1 0,-2 0 0,-3-2 0,-1 0 0,-4-1 1,-1-1-1,-4 0 0,-1-1 0,-4 0 0,-1 0 0,-9-85 0,4 119-205,-2 1 0,-1 0 0,-1 0-1,-1 1 1,0-1 0,-2 1 0,-1 1 0,-17-29 0,23 43-29,-1-1-1,0 1 1,0 1 0,-1-1 0,0 1-1,0 0 1,0 0 0,-1 1 0,0 0 0,0 0-1,0 0 1,-1 1 0,0 0 0,1 0-1,-1 1 1,-1 0 0,1 1 0,0 0-1,-1 0 1,1 1 0,-1 0 0,1 0 0,-1 1-1,1 0 1,-1 0 0,-8 2 0,0 2-94,1 1 0,0 0 1,1 1-1,-1 1 0,1 0 0,0 1 1,1 1-1,0 0 0,0 1 1,-14 13-1,-20 21-2911,-53 64 0,65-68-264,-24 26-6273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6:14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1 9641,'0'0'384,"-64"37"1250,37-27-257,12-3-160,6-4-448,8-1-288,14-2-1570,16 0-161,3 0-799,-1 3-2115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6:14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12524,'0'0'160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6:14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10474,'0'0'1505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6:15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13581,'0'0'-32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1:03.8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208 115 7783,'-13'0'433,"-16"-1"932,-72 1 2861,36 11 1917,105-4-3213,276-3-1603,-175-6-1234,-35 3-52,-1-4 0,159-27 0,-264 31-16,0-1-1,0 0 1,1 0-1,-1 0 1,0 0-1,0 0 1,1 0-1,-1 0 0,0 0 1,0 0-1,1 0 1,-1 0-1,0 0 1,0 0-1,1 0 1,-1 0-1,0 0 1,0 0-1,1 0 1,-1 0-1,0 0 1,0 0-1,1 0 1,-1 0-1,0-1 1,0 1-1,1 0 1,-1 0-1,0 0 1,0 0-1,0-1 1,1 1-1,-1 0 1,0 0-1,0 0 1,0-1-1,0 1 1,0 0-1,1 0 1,-1-1-1,0 1 1,0 0-1,0 0 1,0-1-1,0 1 1,0 0-1,0 0 1,0-1-1,-17-4 423,-32 0-263,-609-6 397,576 11 296,178 0-840,764 14 219,-849-14-252,-8-1-4,0 1 0,1 0 0,-1 0 0,1 0 1,-1 1-1,1-1 0,-1 1 0,0 0 0,1-1 0,-1 2 0,6 2 0,-40 1-245,-373 11 793,-114 11 740,671-30-1444,-17 2-238,13-4-285,503-29-206,-918 35 1919,118-3-957,-692 2 649,853-1-736,0 0 0,0-1 0,18-6 0,15-2-324,491-49-4725,-291 38 3018,-446 59-3590,81-11 3164,-14-3-475,-5-2-2263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1:19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64 7303,'0'0'731,"-12"-2"711,-48-3 356,7 3 5644,90 14-5221,9-5-1597,1-3 0,0-1 0,60-5 0,-25 1-376,123-8 785,350-60 0,-724 97 328,137-21-1300,-657 110 1928,627-115-1615,87-18-161,10 4-466,0 1 0,1 2 0,61-9 0,119 0-3161,-130 12 943,33-3-3113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1:23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0 169 9929,'0'0'5168,"12"-6"-4858,6-1-43,1 0 1,-1 1 0,1 1 0,0 1 0,22-2-1,334-57 2273,-72 9-1514,-238 43 106,-135 12 1265,-380 79-2190,401-70-179,46-9-28,-116 28 75,105-25-68,0 1 1,1 1 0,-1 0-1,1 1 1,0 0 0,-14 12-1,26-19-10,0 1 0,0 0-1,0-1 1,0 1 0,0 0 0,0 0-1,0 0 1,0-1 0,0 1-1,0 0 1,1 0 0,-1 0 0,0 0-1,1 1 1,-1-1 0,0 0 0,1 0-1,0 0 1,-1 0 0,1 1-1,0-1 1,-1 0 0,1 2 0,1-2 2,0 0 0,-1 0 0,1-1 0,0 1 0,0 0 0,0 0 0,0-1 0,-1 1 0,1 0 0,0-1 0,0 1 0,0-1 0,0 0 0,1 1 0,-1-1 0,0 0 0,0 1 0,0-1 0,0 0 0,2 0 0,15 1 18,0 0-1,25-3 1,-30 1 0,100-9 73,143-30 1,-108 14-74,-130 23-18,136-26 84,-131 24-53,1-2-1,-1-1 0,0-1 1,27-15-1,-50 24-2,0 0 0,0 0 0,-1 0 0,1 0 0,0 0 0,0 0 0,0 0 0,-1 0 0,1-1 0,0 1 0,0 0 0,0 0 0,0 0-1,0 0 1,-1 0 0,1-1 0,0 1 0,0 0 0,0 0 0,0 0 0,0 0 0,0-1 0,0 1 0,0 0 0,-1 0 0,1 0 0,0-1 0,0 1 0,0 0 0,0 0 0,0 0 0,0-1 0,0 1-1,0 0 1,0 0 0,0 0 0,0-1 0,1 1 0,-1 0 0,0 0 0,0 0 0,0-1 0,0 1 0,0 0 0,0 0 0,0 0 0,0 0 0,1-1 0,-1 1 0,0 0 0,0 0 0,0 0 0,0 0-1,1-1 1,-25 1 835,22 0-873,-54 2 116,0 2 1,-107 23-1,-109 46-104,234-62 24,-15 4-45,13-5-18,-72 30 0,195-39-5215,-62-4 3474,0-1 0,-1-1 0,1 0 1,24-12-1,24-14-8989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1:41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73 7111,'0'0'13452,"12"1"-12811,115 2 880,249-25-1,14-3-835,-323 25 340,-413-11 1352,97 1-2432,207 9 35,5-1 16,0 2 0,-71 8 0,108-8-1,0 0 0,-1 0 0,1 0 0,0 0-1,0-1 1,-1 1 0,1 0 0,0 0 0,-1 0-1,1 0 1,0 0 0,0 0 0,-1 0-1,1 0 1,0 0 0,-1 0 0,1 1 0,0-1-1,0 0 1,-1 0 0,1 0 0,0 0 0,0 0-1,-1 0 1,1 1 0,0-1 0,0 0 0,-1 0-1,1 0 1,0 1 0,0-1 0,0 0 0,0 0-1,-1 0 1,1 1 0,0-1 0,0 0 0,0 0-1,0 1 1,0-1 0,0 0 0,0 1-1,0-1 1,-1 0 0,1 0 0,0 1 0,16 6-170,25 1 71,61-4 192,-1-4 0,145-18-1,71-3-19,-370 25 260,-77 17-1,-11 1-122,-359 8 1028,699-30-6644,-130 0 1138,-2 0-2032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1:48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94 10250,'0'0'10474,"12"1"-8932,69 1 105,0-4-1,116-17 0,-93 8-1214,672-54 1111,-1181 72 544,288-5-2053,-358 16 274,469-18-302,4 0-7,0 0 0,-1 0 0,1 0 0,0 0 0,-1 1 0,1-1 0,0 0 0,-1 1 0,1 0 0,0-1 0,0 1 0,0 0 0,0 0 0,0 0 0,0 1 0,-3 1 0,6-2-14,0 0 0,0 0 0,0 0 0,1 0-1,-1 0 1,0 0 0,1-1 0,-1 1 0,0 0 0,1-1 0,-1 1 0,1-1 0,-1 0 0,1 1-1,-1-1 1,1 0 0,-1 0 0,3 0 0,36 5 8,70 1 111,130-11 1,108-25-197,-111 7 98,-1034 130 419,553-69-369,112-17-233,457-64-6869,-226 36 3629,27-2-4644,-86 4 1741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05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143 103 5349,'0'0'14061,"10"-5"-13361,-1 0-515,1 0 0,0 1 0,1 0 0,-1 1 0,1 0 0,0 1 0,-1 0 0,20 0 0,597 24 3893,-74 0-3196,2464-6 1210,-2336-33-2007,-363 6 103,100-11-162,-254 11 22,-463 13-157,140-4 95,-929 20-37,-3 1-309,-632-38-72,908 17 77,556 15 231,-291 52 0,492-51-47,538-39-1093,-339 13 702,1086-91-8198,-835 68 2994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14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1666,'-32'0'-1442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15.0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96,'0'0'224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15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49 8840,'0'0'4180,"10"3"-2637,12 1-735,0-1 0,0-1 0,0-1-1,41-4 1,102-18 277,-52 5-705,217-5 1857,-353 22-1494,1 1-1,-28 6 1,-18 3-222,-249 3 1733,-32 4-1545,333-14-873,26-1-91,26 2 193,86 5 191,-1-5-1,213-20 0,-265 5 77,-52 5-32,-50 2-28,-486 30 1296,487-18-1077,23-2-1910,17-5-5434,23-2 697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17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1 121 14574,'0'0'27,"0"0"0,0 0 1,0 0-1,0 0 0,0 0 1,0 0-1,1 0 0,-1 0 1,0 0-1,0 1 0,0-1 0,0 0 1,0 0-1,0 0 0,0 0 1,0 0-1,0 0 0,0 0 1,1 0-1,-1 0 0,0 0 0,0 0 1,0 0-1,0 1 0,0-1 1,0 0-1,0 0 0,0 0 1,0 0-1,0 0 0,0 0 1,0 0-1,0 0 0,0 1 0,0-1 1,0 0-1,0 0 0,0 0 1,0 0-1,0 0 0,0 0 1,0 0-1,0 0 0,0 1 1,0-1-1,0 0 0,0 0 0,0 0 1,0 0-1,0 0 0,0 0 1,-1 0-1,1 0 0,0 0 1,0 0-1,0 1 0,0-1 0,0 0 1,0 0-1,19 2 377,28-3 239,217-36 1830,-80 7-2309,686-17 3514,-1051 62-537,67-3-2785,-18-3-9,-466 57 336,746-63-848,3-4 76,1-8 0,264-48 0,-409 56 91,5-2 7,0 1-1,0-2 1,22-8 0,-34 12-6,1 0 1,-1 0-1,0-1 0,1 1 0,-1 0 0,1 0 0,-1 0 1,0 0-1,1 0 0,-1-1 0,0 1 0,0 0 0,1 0 1,-1 0-1,0-1 0,1 1 0,-1 0 0,0-1 0,0 1 1,0 0-1,1 0 0,-1-1 0,0 1 0,0 0 0,0-1 1,0 1-1,0 0 0,1-1 0,-1 1 0,0-1 0,0 1 1,0 0-1,0-1 0,0 1 0,0 0 0,0-1 0,-14-6 150,-24 1 74,-82 0-176,-128 10 1,183 1-102,0 3 0,0 3 0,-101 31 1,67-2-1646,61-22-1322,-1-2-3397,17-10-5186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27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9705,'0'0'11318,"10"-7"-10576,-4 2-631,0 1 0,1 0 1,0 1-1,0-1 1,0 2-1,0-1 0,0 1 1,1-1-1,-1 2 1,0-1-1,1 1 0,0 1 1,-1-1-1,10 2 1,148 19 1277,8 0-606,621-9 1450,-401-13-1103,-328 6-941,96 18-1,-106-12 251,84 3 0,-1868-30-1672,2482 33 1496,7 0-211,-733-16-43,64 0 261,151-17 1,-227 12-21,-21 0 146,-28-1-49,-902-23-195,720 31-150,187-2-12,-28 0-1,-110 13 0,259-11-341,184-1 256,370-5-1159,-440-12 1165,-192 12 123,-20 1-18,-24-1-31,-102-3 10,-254 17 1,346-4-197,-50 12 0,38 0-6174,46-17 1534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41.2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9 8456,'-7'1'331,"-4"-1"2322,6-9 4212,44 18-5210,-6 0-1197,-1-1-1,1-2 1,0-2-1,1-1 1,-1-1-1,45-4 1,-9 2-68,849-13 3513,-596 6-3199,639 14 289,-958-8-988,0 1 0,0 0 0,-1 0 0,1 0 0,0 1 0,0-1-1,-1 1 1,1-1 0,0 1 0,-1 0 0,1 0 0,3 2 0,-7-2-1,0 0-1,1 0 1,-1-1-1,0 1 1,0 0 0,1 0-1,-1-1 1,0 1-1,0-1 1,0 1 0,0 0-1,0-1 1,0 0-1,0 1 1,0-1 0,0 0-1,0 1 1,0-1-1,0 0 1,-1 0 0,-82 17 128,-115 0-270,-240-9-1,103-7-304,-798 101 213,1048-91 222,69-9-143,57-7-261,542-49-941,-320 33 1051,-239 19 295,11 0 6,0-1 0,-1-2 0,61-17 0,-93 21 4,1 1 0,0-1 0,0 1 0,-1-1 0,1 0 0,-1 0-1,1 1 1,-1-1 0,1 0 0,-1-1 0,1 1 0,-1 0 0,0 0 0,0-1 0,2-1-1,-7-5 74,-16 1 32,-44-2-94,0 3 1,-126 4-1,104 3-132,-67 7-2299,0 6 1,-167 39-1,179-28-2376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48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396 136 10826,'0'-10'2920,"0"-4"-2397,1 4 432,0 0-1,-1 0 0,-1 0 1,0 0-1,-3-17 0,3 25-844,1 0-1,-1 0 1,0 1 0,1-1-1,-1 0 1,0 0-1,0 1 1,0-1 0,0 1-1,-1-1 1,1 1 0,0-1-1,-1 1 1,1 0 0,0-1-1,-1 1 1,0 0-1,1 0 1,-1 0 0,0 0-1,1 1 1,-1-1 0,0 0-1,0 1 1,0-1 0,0 1-1,0 0 1,1-1-1,-1 1 1,0 0 0,0 0-1,0 0 1,0 1 0,0-1-1,0 0 1,0 1 0,0-1-1,1 1 1,-4 1-1,0 0-92,-1 0-1,1 1 0,0 0 0,0 0 0,0 1 1,0-1-1,0 1 0,1 0 0,0 0 1,-1 0-1,2 1 0,-5 6 0,-41 66 97,43-67-111,-27 54 89,2 1 1,3 2-1,2 1 0,4 0 0,3 2 1,3 1-1,3 0 0,3 1 1,-1 110-1,11-165 2,1-1 0,0 0 0,2 1 0,-1-1-1,2 0 1,0-1 0,1 1 0,1-1 0,0 1 0,1-2 0,12 19 0,-12-23 8,0 1-1,1-2 1,1 1 0,-1-2 0,2 1 0,-1-1-1,1 0 1,0-1 0,1 0 0,0-1 0,0 0 0,0 0-1,1-1 1,-1-1 0,18 4 0,-19-5-39,1-1 0,-1 0 1,1-1-1,0 0 0,0 0 1,0-1-1,-1-1 0,1 0 1,0-1-1,0 0 0,-1 0 1,1-1-1,-1 0 0,0-1 1,17-9-1,-12 4 103,-2 0 0,0-1 0,0-1 0,0 0 0,-2-1 0,1 0 0,-1-1 1,-1 0-1,15-25 0,-6 3-12,-1 0-1,-2 0 1,-1-2 0,-2 0 0,-2 0 0,11-66 0,-13 40 22,-2-2 1,-4 1-1,-5-83 1,-1 106-176,-2 0 0,-2 1 0,-14-48 0,15 68 0,-1 0 0,0 1 0,-2-1 0,0 1 0,-2 1 0,0 0 0,-26-33 0,33 47-37,0 0 1,-1 1-1,1-1 0,-1 1 0,0 0 1,1 1-1,-1-1 0,-1 1 1,-5-3-1,10 5-3,0-1 0,0 1 1,0-1-1,-1 1 0,1 0 0,0-1 0,0 1 0,-1 0 1,1 0-1,0 0 0,0 0 0,-1 0 0,1 0 0,0 0 1,0 0-1,0 0 0,-1 1 0,1-1 0,0 0 0,0 1 1,0-1-1,-1 1 0,1 0 0,0-1 0,0 1 1,0 0-1,0-1 0,0 1 0,0 0 0,1 0 0,-1 0 1,0 0-1,0 0 0,1 0 0,-1 0 0,0 0 0,1 0 1,-1 1-1,1-1 0,-1 0 0,1 0 0,0 0 1,-1 2-1,0 19-4318,4-7-2132,8-1-3733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48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289 142 15599,'-3'-13'2055,"0"-2"-1458,1 3 81,0 0-1,0 0 0,-1 1 0,-1-1 1,0 1-1,-11-21 0,15 31-628,-1 0 0,0 0 0,1 1-1,-1-1 1,0 0 0,1 0-1,-1 1 1,0-1 0,0 1 0,0-1-1,0 0 1,1 1 0,-1 0-1,0-1 1,0 1 0,0-1 0,0 1-1,0 0 1,0 0 0,0 0-1,0-1 1,0 1 0,0 0-1,0 0 1,0 0 0,0 1 0,0-1-1,0 0 1,0 0 0,0 0-1,0 1 1,0-1 0,0 1 0,0-1-1,0 1 1,0-1 0,0 1-1,0-1 1,1 1 0,-1 0 0,0-1-1,0 2 1,-29 35-8,8 4-7,1 1-1,2 0 1,3 2 0,1 0 0,-15 71 0,10-5 753,-6 129 0,23-201-632,-7 213 375,11-226-483,0 1 0,2-1 1,1 0-1,1 0 0,2 0 0,0-1 1,17 39-1,-19-55 29,0 1 1,0-1 0,1 0-1,1 0 1,-1-1 0,1 0-1,0 0 1,1-1 0,-1 1-1,1-2 1,0 1 0,1-1-1,0 0 1,-1-1 0,2 0-1,-1-1 1,0 1 0,1-2-1,-1 1 1,1-1 0,0-1-1,-1 0 1,1 0-1,0-1 1,0 0 0,0-1-1,0 0 1,-1-1 0,1 0-1,0 0 1,-1-1 0,1 0-1,-1-1 1,0 0 0,0 0-1,-1-1 1,1 0 0,8-8-1,-2-1 8,-1-1-1,-1-1 1,-1 0-1,0 0 1,-1-2-1,-1 1 1,0-1-1,-2-1 0,0 1 1,-1-2-1,-1 1 1,5-23-1,0-17 159,-2-1-1,3-108 1,-11 99-242,-2 0 0,-14-84 0,11 125 0,-1 0 0,-2 0 0,-1 1 0,-1 0 0,-1 0 0,-2 1 0,0 0 0,-19-27 0,27 47-219,-1-1-1,0 1 1,0 0 0,-1 0-1,0 1 1,0 0 0,0 0-1,-1 0 1,1 1 0,-1 0-1,0 0 1,0 0 0,-1 1 0,1 0-1,-1 1 1,0-1 0,1 2-1,-1-1 1,0 1 0,-9 0-1,-9 1-1579,1 2 0,0 1 0,1 0-1,-1 2 1,-24 8 0,1-1-13069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49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1 854 12684,'0'0'9876,"16"-14"-8296,48-49-187,82-102 1,-18-5-174,-42 51-658,113-116-1,-194 230-556,53-49 79,-53 50-89,-1 1 1,0 0 0,1 0-1,0 1 1,-1 0 0,1-1-1,0 2 1,0-1 0,0 0-1,1 1 1,-1 0 0,6 0-1,-8 1 0,-1 1 0,1-1 0,0 1-1,-1 0 1,1 0 0,-1 0-1,0 0 1,1 1 0,-1-1 0,0 1-1,0-1 1,1 1 0,-1 0-1,-1 0 1,1 0 0,0 0 0,1 2-1,35 49 139,-18-23-69,4-6 15,0 0 0,1-1 0,47 32 1,-47-38 126,0 2 1,-1 1 0,-1 1 0,37 44-1,-47-47-88,-1 1 0,-1 0 0,-1 0 0,-1 1 0,0 1 0,-2-1 0,0 1 0,4 28-1,-1 13 357,2 98-1,-11-145-468,1-2-439,3-22-911,1-22-4334,-5-14-4544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1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13 18578,'0'0'3362,"0"14"-2203,0 256 5603,0 139-4352,-5-343-2046,3-60-307,1-7-16,1-35-7,10-67-34,42-188 0,-44 254 0,3-19 0,15-63 0,-22 104 0,1 1 0,0 0 0,1 0 0,1 0 0,11-18 0,-17 29 0,1 1 0,-1 0 0,1 0 0,-1 0 0,1 0 0,0 0 0,0 1 0,0-1 0,0 0 0,0 1 0,1-1 0,-1 1 0,0 0 0,1 0 0,-1 0 0,0 0 0,1 0 0,-1 1 0,1-1 0,0 1 0,-1-1 0,1 1 0,-1 0 0,1 0 0,0 0 0,-1 0 0,1 1 0,0-1 0,-1 1 0,1 0 0,-1-1 0,1 1 0,-1 0 0,0 0 0,1 1 0,-1-1 0,0 0 0,0 1 0,0 0 0,0-1 0,2 3 0,2 1 0,0 0 0,0 1 0,-1 0 0,0 0 0,0 0 0,-1 1 0,1-1 0,-1 1 0,-1 0 0,1 1 0,-1-1 0,2 10 0,-3-9 0,-2-1 0,1 0 0,-1 1 0,0-1 0,-1 1 0,0-1 0,0 0 0,-1 1 0,1-1 0,-2 0 0,1 0 0,-1 0 0,0-1 0,0 1 0,-1 0 0,0-1 0,0 0 0,0 0 0,-1 0 0,0-1 0,0 0 0,-1 0 0,1 0 0,-1 0 0,0-1 0,-13 7 0,7-4 0,1 0 0,-2-1 0,1-1 0,-1 0 0,1-1 0,-1 0 0,-1-1 0,1-1 0,0 0 0,-1-1 0,1 0 0,-1-1 0,1 0 0,-18-3 0,31 3-54,0 0 1,-1 0-1,1 0 1,0 0-1,-1 0 1,1 0-1,0 0 0,-1 0 1,1 0-1,0 0 1,-1 0-1,1 0 1,0 0-1,-1 0 0,1 0 1,0 0-1,-1 0 1,1 0-1,0 0 1,0-1-1,-1 1 0,1 0 1,0 0-1,-1 0 1,1-1-1,0 1 1,0 0-1,0 0 1,-1 0-1,1-1 0,0 1 1,0 0-1,0-1 1,-1 1-1,1 0 1,0-1-1,0 1 0,0 0 1,0 0-1,0-1 1,0 1-1,0 0 1,0-1-1,0 1 0,0 0 1,0-1-1,0 1 1,0 0-1,0-1 1,0 1-1,0 0 0,0-1 1,0 1-1,0 0 1,1-1-1,-1 1 1,0 0-1,0 0 0,0-1 1,1 1-1,-1 0 1,0 0-1,0-1 1,1 1-1,18-11-8064,8 4-2319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1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117 181 16335,'0'0'3951,"0"-12"-636,0 9-2975,0-14 1073,-1 1-1,-6-28 1,7 41-1281,0 1 0,0-1-1,-1 1 1,1-1 0,-1 1 0,0-1 0,0 1 0,0-1 0,0 1 0,0 0 0,0 0-1,-1-1 1,1 1 0,-1 0 0,1 0 0,-1 0 0,0 0 0,0 1 0,0-1 0,0 0-1,0 1 1,0 0 0,-1-1 0,1 1 0,0 0 0,-1 0 0,1 0 0,-5-1 0,4 3-112,0 0-1,0 0 1,1 0 0,-1 0 0,1 0 0,-1 1 0,1-1 0,-1 1 0,1 0 0,0 0 0,0 0-1,0 0 1,0 0 0,0 0 0,0 0 0,1 1 0,-1-1 0,1 1 0,-1-1 0,1 1 0,0 0-1,-1 4 1,-1-1 11,1 1 0,0-1-1,0 0 1,0 1-1,1-1 1,0 1-1,1-1 1,-1 1-1,1 8 1,1-14-31,0 1 0,0-1 0,-1 0 0,1 1 0,0-1 0,0 0 0,0 0 0,0 0 0,1 0 0,-1 0 0,0 0 0,0 0 0,1 0 0,-1 0 0,0-1 0,1 1 0,-1 0 0,1-1 0,-1 1 0,1-1 0,-1 0 0,1 1 0,-1-1 0,1 0 0,2 0 0,51 1 0,-41-2 0,191 2-294,-204-1 302,1-1 0,-1 1 0,1 0 0,0 0 0,-1 0 0,1 1 0,0-1 0,-1 0 0,1 0 0,-1 1 0,1-1 0,0 1 0,-1 0-1,1-1 1,-1 1 0,0 0 0,1 0 0,-1 0 0,0 0 0,1 0 0,-1 0 0,0 0 0,0 0 0,0 1 0,0-1 0,0 0 0,0 1 0,0-1 0,-1 1-1,1-1 1,0 1 0,-1-1 0,1 1 0,-1-1 0,0 1 0,1 3 0,-19-56-8,-17-102 0,34 153 0,1 0 1,0 0-1,0 0 0,0-1 0,0 1 1,0 0-1,0 0 0,1 0 0,-1-1 1,0 1-1,0 0 0,0 0 0,0 0 1,0-1-1,0 1 0,0 0 0,0 0 1,0 0-1,0 0 0,1-1 0,-1 1 1,0 0-1,0 0 0,0 0 1,0 0-1,0 0 0,1 0 0,-1-1 1,0 1-1,0 0 0,0 0 0,1 0 1,-1 0-1,0 0 0,0 0 0,0 0 1,0 0-1,1 0 0,-1 0 0,0 0 1,0 0-1,0 0 0,1 0 1,-1 0-1,0 0 0,0 0 0,0 0 1,1 0-1,-1 0 0,0 0 0,0 0 1,0 1-1,1-1 0,-1 0 0,0 0 1,12 4-67,-12-4 58,7 3-58,39 15-2703,28 3-6567,-35-15 2284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2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25 11275,'0'0'19132,"-10"-3"-18694,9 2-413,-1 0 0,0 0 0,-1 1 0,1-1 0,0 0 0,0 1 0,0-1 1,0 1-1,0 0 0,-1 0 0,1-1 0,0 2 0,0-1 0,-1 0 0,1 0 0,0 1 0,0-1 0,0 1 0,0 0 0,0-1 0,0 1 0,0 0 0,0 0 0,0 0 0,0 1 0,0-1 0,0 0 0,1 1 0,-1-1 0,1 1 0,-1 0 0,1-1 1,-1 1-1,1 0 0,0 0 0,0 0 0,0 0 0,0 0 0,0 0 0,1 0 0,-2 4 0,0-1 16,0 0 1,0 1-1,1-1 1,0 0-1,0 1 1,0-1-1,0 1 1,1-1-1,0 9 0,1-13-36,-1 1-1,1 0 0,-1-1 1,1 1-1,-1-1 0,1 1 0,0-1 1,0 0-1,0 1 0,0-1 1,0 0-1,0 1 0,0-1 1,0 0-1,1 0 0,-1 0 0,0 0 1,1 0-1,-1 0 0,0-1 1,1 1-1,-1 0 0,1-1 0,0 1 1,-1-1-1,1 1 0,-1-1 1,1 0-1,0 0 0,-1 0 0,1 0 1,0 0-1,2 0 0,3-1-26,-1 0 1,0 0-1,1-1 0,-1 0 0,0 0 0,0 0 0,0-1 0,0 0 0,-1 0 1,1 0-1,-1-1 0,0 0 0,0 0 0,0 0 0,7-8 0,-5 4-36,0 0 0,0-1-1,0 0 1,-1 0-1,-1 0 1,0 0 0,0-1-1,6-17 1,-25 64 270,9-27-123,1 1-1,-1-1 1,2 1-1,0-1 0,0 1 1,1 0-1,0 1 1,1-1-1,0 0 1,2 18-1,-1-28-122,0 1 1,1-1-1,-1 0 0,1 1 1,-1-1-1,1 0 0,-1 1 1,1-1-1,0 0 0,0 0 0,0 0 1,-1 0-1,1 0 0,0 0 1,0 0-1,1 0 0,-1 0 1,0 0-1,0-1 0,0 1 1,0 0-1,3 0 0,0 0-200,-1 0-1,1 0 0,0 0 1,0-1-1,0 0 0,-1 1 1,1-1-1,6-1 0,-2 0-759,1-1-1,0 0 0,-1 0 1,1-1-1,-1 0 0,15-7 1,17-18-9432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3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0 14061,'0'0'9204,"1"10"-6551,0 27-1155,-2-1 1,-11 71-1,5-55-321,0 53 0,6-86-1177,1 1 0,1-1 0,1 1 0,1-1 0,0 0 0,1 0 0,9 24 0,-10-99 0,-3 36 0,-1 0 0,-1 0 0,-1 0 0,0 0 0,-2 1 0,-13-39 0,18 59 0,0 1 0,1 0 0,-1 1 0,1-1 0,0 0 0,-1 0 0,1 0 0,0 0 0,0 0 0,1 0 0,-1 0 0,0 0 0,1-1 0,-1 1 0,1 0 0,-1-1 0,1 1 0,0-1 0,3 2 0,5 3 0,1-1 0,0-1 0,1 0 0,-1-1 0,1 0 0,-1 0 0,1-2 0,0 1 0,22-1 0,-27-1 0,0-1 0,0 0 0,0 0 0,0 0 0,0-1 0,0 0 0,0 0 0,6-4 0,-10 5 0,0-1 0,0 0 0,0 0 0,0 0 0,-1 0 0,1 0 0,-1 0 0,0-1 0,1 1 0,-1-1 0,0 0 0,0 0 0,-1 0 0,1 0 0,0 0 0,-1 0 0,1-4 0,-1 6 0,-1 0 0,1 0 0,-1 0 0,0 0 0,0 0 0,1 0 0,-1 0 0,0-1 0,0 1 0,0 0 0,0 0 0,0 0 0,-1 0 0,1 0 0,0 0 0,0 0 0,-1 0 0,0-2 0,1 3 0,-1-1 0,1 1 0,-1 0 0,1-1 0,-1 1 0,1 0 0,-1 0 0,1-1 0,-1 1 0,1 0 0,-1 0 0,1 0 0,-1-1 0,0 1 0,1 0 0,-1 0 0,1 0 0,-1 0 0,0 0 0,1 0 0,-1 0 0,1 1 0,-2-1 0,-1 1 0,0 0 0,0 0 0,0 1 0,0-1 0,0 1 0,0-1 0,0 1 0,0 0 0,1 0 0,-4 4 0,-2 3 0,1 0 0,1 1 0,-11 18 0,16-26 0,0 1 0,0-1 0,0 1 0,0-1 0,1 1 0,-1-1 0,1 1 0,-1-1 0,1 1 0,0 4 0,0-6 0,0 0 0,1-1 0,-1 1 0,0 0 0,1 0 0,-1 0 0,1 0 0,-1-1 0,0 1 0,1 0 0,0-1 0,-1 1 0,1 0 0,-1-1 0,1 1 0,0 0 0,-1-1 0,1 1 0,0-1 0,0 0 0,0 1 0,-1-1 0,1 1 0,0-1 0,0 0 0,0 0 0,0 0 0,0 1 0,-1-1 0,3 0 0,16 1 0,0-1 0,0-1 0,0-1 0,0 0 0,0-1 0,0-1 0,32-12 0,-23 7 0,1 2 0,34-5 0,-62 12 0,0 0 0,0 1 0,0-1 0,0 0 0,0 0 0,0 1 0,0-1 0,0 0 0,0 1 0,0-1 0,0 1 0,0-1 0,0 1 0,0 0 0,0-1 0,0 1 0,0 0 0,-1 0 0,1 0 0,0-1 0,-1 1 0,1 0 0,0 0 0,-1 0 0,1 0 0,-1 0 0,0 0 0,1 0 0,-1 0 0,0 0 0,1 1 0,-1-1 0,0 0 0,0 0 0,0 0 0,0 0 0,0 0 0,-1 2 0,-3 50 0,4-47 0,0-6 0,0 0 0,0 1 0,0-1 0,0 0 0,0 0 0,1 1 0,-1-1 0,0 0 0,0 0 0,1 1 0,-1-1 0,0 0 0,0 0 0,1 1 0,-1-1 0,0 0 0,1 0 0,-1 0 0,0 0 0,0 0 0,1 1 0,-1-1 0,0 0 0,1 0 0,-1 0 0,0 0 0,1 0 0,-1 0 0,0 0 0,1 0 0,-1 0 0,1 0 0,-1 0 0,0-1 0,0 1 0,1 0 0,-1 0 0,0 0 0,1 0 0,-1 0 0,1-1 0,14-4 0,25-12 0,-24 9 0,0 0 0,0 1 0,1 1 0,0 1 0,1 0 0,-1 1 0,28-2 0,-44 6 0,0 0 0,0 1 0,0-1 0,1 0 0,-1 0 0,0 1 0,0-1 0,0 1 0,0-1 0,0 1 0,0-1 0,1 1 0,-1 0 0,-1 0 0,1-1 0,0 1 0,0 0 0,0 0 0,0 0 0,0 0 0,-1 0 0,1 0 0,-1 0 0,1 0 0,0 0 0,-1 0 0,0 0 0,1 1 0,-1-1 0,0 0 0,1 0 0,-1 0 0,0 1 0,0-1 0,0 0 0,0 0 0,0 1 0,-1-1 0,1 1 0,0 0 0,-1-1 0,1 1 0,0-1 0,0 0 0,0 1 0,0-1 0,0 0 0,1 1 0,-1-1 0,0 1 0,1-1 0,-1 0 0,1 0 0,-1 1 0,1-1 0,-1 0 0,1 0 0,0 0 0,0 1 0,-1-1 0,1 0 0,0 0 0,0 0 0,0 0 0,0-1 0,1 1 0,-1 0 0,0 0 0,0-1 0,0 1 0,1 0 0,-1-1 0,0 1 0,0-1 0,1 0 0,1 1 0,37-5-3841,-2-13-5974,-9-2-4652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3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1 18770,'0'0'10666,"0"11"-10068,-6 88 121,0-33-48,3 1 1,7 79-1,-2-134-671,0 0 0,1 0 0,0 0 0,1-1 0,0 1 0,1-1 0,0 0 0,9 14 0,-13-25 0,-1 1 0,0 0 0,1-1 0,-1 1 0,0-1 0,1 1 0,-1 0 0,1-1 0,-1 1 0,1-1 0,-1 1 0,1-1 0,-1 1 0,1-1 0,-1 0 0,1 1 0,0-1 0,-1 0 0,1 1 0,0-1 0,-1 0 0,1 0 0,0 1 0,-1-1 0,1 0 0,0 0 0,0 0 0,-1 0 0,1 0 0,0 0 0,-1 0 0,1 0 0,1-1 0,-1 0 0,0 0 0,0 0 0,0 0 0,0 0 0,0-1 0,0 1 0,0 0 0,0-1 0,0 1 0,-1 0 0,1-1 0,-1 1 0,1-1 0,0-1 0,0-2 0,0 0 0,0 1 0,0-1 0,0 0 0,-1 0 0,0 1 0,0-1 0,0 0 0,-1 0 0,-1-7 0,-8 23-4350,3-2-1763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4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62 8584,'0'0'23606,"11"4"-23104,21 5-481,0-2 0,0 0 0,61 2-1,-8-10-2863,-52-13-1039,-30 12 2999,-1 1-1,1-1 1,0 1 0,-1 0-1,1 0 1,0 0-1,0 0 1,0 0 0,4 0-1,-5 7 4520,-2-5-3486,0-1-1,-1 1 1,1 0-1,0-1 0,1 1 1,-1 0-1,0 0 1,0-1-1,0 1 1,0 0-1,0 0 1,1-1-1,-1 1 1,0 0-1,1-1 1,-1 1-1,0 0 0,1-1 1,-1 1-1,1-1 1,-1 1-1,1-1 1,-1 1-1,1-1 1,0 1-1,-1-1 1,1 1-1,-1-1 1,1 0-1,0 1 1,0-1-1,-1 0 0,1 0 1,1 1-1,1-1-48,0 0-1,0-1 1,0 1-1,0-1 0,0 1 1,-1-1-1,1 0 1,0 0-1,0 0 1,0-1-1,-1 1 0,1-1 1,-1 1-1,1-1 1,-1 0-1,0 0 0,1 0 1,-1 0-1,0 0 1,0-1-1,-1 1 1,1 0-1,0-1 0,-1 0 1,1 1-1,-1-1 1,0 0-1,0 0 0,0 1 1,0-1-1,-1 0 1,1 0-1,-1 0 1,0 0-1,0 0 0,0-6 1,-1 8-57,1 0 1,-1 0-1,1 0 1,-1 0 0,1-1-1,-1 1 1,0 1-1,0-1 1,0 0-1,1 0 1,-1 0-1,0 0 1,0 1-1,0-1 1,0 0-1,0 1 1,0-1-1,0 1 1,-1-1 0,1 1-1,0-1 1,0 1-1,0 0 1,0 0-1,-1-1 1,1 1-1,0 0 1,0 0-1,-1 0 1,1 1-1,0-1 1,0 0-1,0 0 1,-1 1 0,1-1-1,0 0 1,-2 2-1,-1-1 72,0 0 0,1 0 0,-1 1 0,0-1 0,1 1 0,-1 0 0,1 0 0,-1 0 0,1 0 0,-5 6 0,6-6-116,0 0 0,0 0 0,0 0 0,1 0 0,-1 1 0,1-1 0,0 1 0,0-1 0,0 1 0,0-1 0,0 1 0,0 0 0,1-1 0,-1 1 0,1 0 0,0 0 0,-1 0 0,2-1 0,-1 1 0,0 0 0,0 0 0,1-1 0,0 4 0,1-3 0,0-1 0,0 0 0,0 1 0,0-1 0,0 0 0,1 0 0,-1 0 0,0 0 0,1-1 0,0 1 0,-1-1 0,1 0 0,0 1 0,0-1 0,-1 0 0,1 0 0,0-1 0,0 1 0,0-1 0,6 1 0,56 2 0,27 3 0,-85-5 0,-1 0 0,1 1 0,-1-1 0,1 1 0,-1 1 0,0-1 0,1 1 0,-1 0 0,-1 1 0,9 5 0,-12-7 0,-1 0 0,1 0 0,-1 0 0,1 1 0,-1-1 0,0 0 0,0 1 0,0-1 0,0 0 0,-1 1 0,1 3 0,0-5 0,-1-1 0,0 1 0,0 0 0,1-1 0,-1 1 0,0 0 0,0 0 0,0-1 0,0 1 0,0 0 0,0-1 0,0 1 0,0 0 0,0-1 0,0 1 0,-1 0 0,1-1 0,0 1 0,0 0 0,-1-1 0,1 1 0,0 0 0,-1-1 0,1 1 0,0-1 0,-1 1 0,1-1 0,-1 1 0,1-1 0,-1 1 0,1-1 0,-1 1 0,0-1 0,1 1 0,-1-1 0,0 0 0,1 0 0,-1 1 0,1-1 0,-1 0 0,-1 0 0,1-1 0,0-1 0,1 1 0,-1-1 0,0 0 0,1 1 0,-1-1 0,1 0 0,0 1 0,-1-1 0,1 0 0,0 0 0,0 0 0,0 1 0,1-4 0,-1 1 0,-9-178 0,10 182 0,-1-1 0,0 1 0,0 0 0,0 0 0,0-1 0,0 1 0,1 0 0,-1 0 0,0 0 0,0-1 0,1 1 0,-1 0 0,0 0 0,0 0 0,0 0 0,1-1 0,-1 1 0,0 0 0,1 0 0,-1 0 0,0 0 0,0 0 0,1 0 0,-1 0 0,0 0 0,1 0 0,-1 0 0,0 0 0,0 0 0,1 0 0,-1 0 0,0 0 0,1 0 0,-1 0 0,0 0 0,0 0 0,1 0 0,-1 0 0,0 1 0,0-1 0,1 0 0,-1 0 0,0 0 0,0 1 0,1-1 0,-1 0 0,0 0 0,0 1 0,17 9 0,-15-9 0,8 5-618,1 0-1,0-1 1,0-1-1,0 0 1,15 3-1,-11-4-868,0 0-1,0-1 0,0-1 1,0 0-1,0-1 1,0-1-1,1 0 1,-1-1-1,0-1 0,0 0 1,23-9-1,2-6-6610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4.6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11243,'0'0'19431,"-11"1"-18213,2 0-1055,0 0 0,1 0 0,-1 1 0,-16 6 1,23-7-167,1-1 1,-1 1 0,1-1 0,-1 1 0,0 0-1,1-1 1,-1 1 0,1 0 0,-1 0-1,1 0 1,0 0 0,-1 0 0,1 1 0,0-1-1,0 0 1,0 1 0,0-1 0,0 0-1,0 1 1,0 0 0,0-1 0,1 1 0,-1-1-1,1 1 1,-1 0 0,1-1 0,0 1-1,-1 0 1,1-1 0,0 1 0,0 0 0,0 0-1,0-1 1,0 1 0,1 0 0,-1-1-1,1 1 1,-1 0 0,1-1 0,-1 1 0,1 0-1,1 2 1,0-2-124,0 0-1,0 0 1,0 0-1,0-1 1,0 1-1,0 0 1,0-1-1,1 1 0,-1-1 1,1 0-1,-1 0 1,1 0-1,-1 0 1,4 0-1,44 10-1588,-39-9 1111,45 8-1436,65 14 962,-120-24 1141,0 1 0,0-1 0,0 0-1,0 0 1,0 1 0,0-1 0,0 0 0,0 1-1,0-1 1,0 1 0,0-1 0,0 1 0,0 0-1,0-1 1,-1 1 0,1 0 0,0 0 0,0 0-1,0 1 1,-1-2 40,0 1-1,0-1 1,0 1 0,-1 0-1,1-1 1,0 1-1,0-1 1,-1 1 0,1-1-1,0 1 1,-1-1-1,1 0 1,0 1 0,-1-1-1,1 1 1,-1-1-1,1 0 1,-1 1 0,1-1-1,-1 0 1,1 1-1,-1-1 1,1 0 0,-2 0-1,-42 14 3567,-152 16-5000,63-25-2965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4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20756,'0'0'3811,"8"64"-1408,-4-23-129,2 8-865,4 7-929,3 2-351,2 1-418,4 0-1793,4-6-2210,-1-7-2114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2:55.3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24567,'0'0'8200,"35"-9"-23094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1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3169 12300,'0'0'11563,"-1"-13"-10608,1-5-688,1 0-1,1 1 1,0-1-1,1 1 1,1-1-1,1 1 1,8-20-1,61-132 652,-70 159-920,96-189 322,222-328-1,196-132 82,63 49-359,25 28-485,-484 467 285,-106 100-162,-6 7-339,-1 0 0,0-1 0,-1 0 0,0-1 0,-1 1 0,11-18 0,-11-2-5042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4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228 175 12396,'2'-10'3865,"-2"9"-3849,1-4 525,0 0 0,-1 0 1,1 0-1,-1 0 0,0 0 1,-1-1-1,1 1 1,-2-6-1,1 10-366,0-1 1,1 1-1,-1-1 1,0 1-1,0-1 1,0 1-1,0 0 0,-1-1 1,1 1-1,0 0 1,0 0-1,-1 0 1,1 0-1,-1 0 0,1 0 1,-1 0-1,1 1 1,-1-1-1,0 1 1,1-1-1,-1 1 0,0-1 1,1 1-1,-1 0 1,0 0-1,0 0 1,1 0-1,-1 0 0,0 0 1,0 0-1,1 0 1,-1 1-1,-2 0 1,-3 1-81,1 0 0,-1 0 0,0 1 0,1 0 0,0 0 0,0 1 0,0 0 0,0 0 1,0 0-1,1 0 0,0 1 0,0 0 0,0 0 0,0 1 0,1-1 0,-7 13 0,0 0-90,0 0-1,2 1 1,0 0-1,-8 30 1,12-34 5,1-1 1,1 1 0,0 0 0,1 1 0,1-1 0,0 0 0,3 25 0,-2-36 9,1-1 0,-1 1 0,1-1 1,0 1-1,0-1 0,0 1 0,1-1 0,-1 0 0,1 0 0,0 0 1,-1 1-1,1-2 0,1 1 0,-1 0 0,0 0 0,1-1 0,-1 1 1,1-1-1,0 0 0,0 0 0,0 0 0,0 0 0,0 0 0,1-1 1,-1 1-1,0-1 0,1 0 0,-1 0 0,1 0 0,-1 0 0,1-1 1,-1 0-1,1 1 0,0-1 0,-1 0 0,7-2 0,1 1 89,0-2-1,0 0 1,0 0-1,0-1 1,0 0-1,-1-1 0,0 0 1,0-1-1,0 0 1,-1-1-1,0 1 1,0-2-1,0 1 0,-1-1 1,10-13-1,0-1 133,-1 0 1,0-1-1,-2-1 0,-1 0 0,12-30 0,-20 42-241,-2 0 0,0 0 0,0 0 0,-1-1 0,-1 1 0,0-1 0,-1 1 0,0-1 0,-2-23 0,1 32 0,-1-1 0,0 1 0,0-1 0,0 1 0,0 0 0,-1-1 0,0 1 0,0 0 0,0 0 0,0 0 0,-1 0 0,1 0 0,-1 1 0,0-1 0,0 1 0,-1 0 0,1 0 0,-1 0 0,1 0 0,-1 0 0,0 1 0,0 0 0,0 0 0,0 0 0,0 0 0,-1 1 0,1-1 0,0 1 0,-9-1 0,8 1-218,0 0 0,0 0 0,0 1 0,0-1 0,-1 1 1,1 0-1,0 1 0,0-1 0,0 1 0,0 0 0,0 0 0,0 1 0,0-1 0,0 1 0,1 0 1,-1 1-1,1-1 0,-1 1 0,1 0 0,0 0 0,0 0 0,0 0 0,0 1 0,1 0 0,0 0 1,-1 0-1,1 0 0,0 0 0,1 0 0,-1 1 0,1 0 0,0-1 0,0 1 0,1 0 0,-1 0 0,1 0 1,0 0-1,0 0 0,1 0 0,-1 0 0,1 0 0,1 0 0,0 6 0,6 16-5702,14-9-3235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4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 19667,'0'0'4959,"-4"12"-3101,-6 19-1184,1 1 1,2 1-1,2-1 1,-3 44-1,5-7 448,6 84 0,-2-147-1082,-1 0 0,1-1 0,0 1 0,1 0 0,-1 0 1,1-1-1,1 1 0,-1-1 0,1 0 0,4 7 0,-6-11-34,0 1 0,0-1-1,0 0 1,0 0 0,1 1-1,-1-1 1,0 0 0,1 0-1,-1-1 1,1 1-1,-1 0 1,1 0 0,0-1-1,-1 1 1,1-1 0,0 1-1,-1-1 1,1 0 0,0 0-1,-1 1 1,1-1 0,0 0-1,0-1 1,-1 1-1,1 0 1,0 0 0,-1-1-1,1 1 1,0-1 0,-1 0-1,1 1 1,-1-1 0,1 0-1,-1 0 1,1 0-1,-1 0 1,0 0 0,1 0-1,1-3 1,12-11-6,-1 0 0,-1-2 0,0 1 0,-1-2 0,-1 0 0,0 0 0,8-22 0,2 0 0,14-27 0,52-133 0,-87 201-2305,-5 13-7145,-8 7-1248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5.3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1 208 15439,'0'0'3865,"0"9"-38,0 30-1099,0-38-2636,0 0 0,1 0 0,-1 1 0,1-1 0,-1 0 0,1 0-1,-1 1 1,1-1 0,-1 0 0,1 0 0,0 0 0,0 0 0,0 0 0,0 0 0,0 0 0,0 0 0,0 0 0,0 0-1,0-1 1,0 1 0,0 0 0,0-1 0,1 1 0,-1-1 0,0 1 0,0-1 0,1 0 0,-1 1 0,0-1-1,2 0 1,43 0 244,-39 0-200,2-2-245,-1 1 0,1-2 0,0 1 0,-1-1 0,0 0 0,0-1 0,0 0 0,0 0 0,0-1 0,-1 0 0,0 0 0,0 0 0,0-1 0,-1-1 0,0 1 0,0-1 0,10-14 0,-9 10 248,0 0 1,0 0-1,-1 0 1,0-1-1,-1 0 1,0 0-1,-1-1 0,-1 1 1,0-1-1,-1 0 1,2-21-1,-24 84 1441,17-37-1465,-12 65 225,14-71-249,0-1 1,0 1-1,1 0 0,0 0 0,1 0 1,-1 0-1,2-1 0,2 12 0,-4-16-74,1-1-1,0 0 1,0 0-1,-1 0 1,1 0-1,0 0 1,0 0-1,0 0 1,0 0-1,0 0 1,0-1-1,1 1 1,-1 0-1,0-1 1,0 1-1,0 0 1,1-1-1,-1 0 1,0 1-1,1-1 1,-1 0-1,0 0 1,1 1-1,-1-1 1,0 0-1,1 0 1,-1-1-1,0 1 1,1 0-1,-1 0 1,0-1-1,1 1 1,-1-1-1,0 1 1,3-2-1,2 0 45,-1-1 0,1 1 0,-1-1 0,1-1-1,-1 1 1,8-7 0,9-13-61,-2-1 0,0-1 0,26-44 0,2-2 0,-48 70 0,0 0 0,1 1 0,-1-1 0,0 1 0,0-1 0,1 1 0,-1-1 0,0 1 0,1-1 0,-1 1 0,1 0 0,-1-1 0,0 1 0,1-1 0,-1 1 0,1 0 0,-1-1 0,1 1 0,-1 0 0,1 0 0,-1 0 0,1-1 0,0 1 0,-1 0 0,1 0 0,-1 0 0,1 0 0,-1 0 0,1 0 0,0 0 0,-1 0 0,2 0 0,4 19 0,-6 48 0,0-51 0,0-16 0,0 5 0,-1-1 0,2 1 0,-1-1 0,0 1 0,1-1 0,0 1 0,2 5 0,-3-9 0,1-1 0,0 1 0,-1 0 0,1 0 0,0-1 0,-1 1 0,1 0 0,0-1 0,0 1 0,0-1 0,0 1 0,-1-1 0,1 0 0,0 1 0,0-1 0,0 0 0,0 1 0,0-1 0,0 0 0,0 0 0,0 0 0,0 0 0,0 0 0,0 0 0,0 0 0,0 0 0,0 0 0,0-1 0,0 1 0,0 0 0,0-1 0,0 1 0,0 0 0,-1-1 0,1 1 0,0-1 0,0 0 0,0 1 0,-1-1 0,2 0 0,11-8 0,0 0 0,-1 0 0,23-22 0,-28 23 0,1 0 0,0 0 0,1 1 0,0 1 0,0-1 0,0 1 0,1 1 0,-1 0 0,1 0 0,15-4 0,-25 8-54,1 1 0,0 0-1,-1-1 1,1 1 0,0 0 0,-1 0-1,1 0 1,0 0 0,0-1 0,-1 1 0,1 0-1,0 0 1,-1 0 0,1 0 0,0 1-1,-1-1 1,1 0 0,0 0 0,0 0-1,-1 1 1,1-1 0,0 0 0,-1 0 0,1 1-1,-1-1 1,1 1 0,0-1 0,-1 1-1,1-1 1,-1 1 0,1-1 0,-1 1 0,1-1-1,-1 1 1,0-1 0,1 1 0,-1 0-1,0-1 1,1 1 0,-1 0 0,0-1-1,0 1 1,0 0 0,0-1 0,1 1 0,-1 0-1,0 0 1,0-1 0,0 1 0,0 0-1,-1-1 1,1 2 0,0-1-153,0 0 1,0 0-1,0 0 0,0 0 0,0 0 1,0 0-1,0 0 0,0 0 1,0 0-1,1 0 0,-1 0 0,0-1 1,1 1-1,-1 0 0,1 0 1,-1 0-1,1 0 0,-1-1 1,1 1-1,0 0 0,-1 0 0,1-1 1,0 1-1,-1 0 0,1-1 1,0 1-1,0-1 0,0 1 0,1 0 1,10 0-10290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5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1 18385,'0'0'13816,"-10"3"-13293,2 1-521,1 0 0,-1 1 0,1-1 0,0 1 0,0 1 0,1-1 0,0 1 0,0 0 0,0 1 0,1 0 0,-1-1 0,2 2 0,-1-1-1,1 0 1,0 1 0,0 0 0,1 0 0,0 0 0,1 0 0,0 1 0,-1 9 0,3-18-2,0 1 0,1 0 0,-1 0 0,0-1 0,1 1 0,-1 0 0,1-1 0,-1 1 0,1-1 0,-1 1 0,1 0 0,0-1 0,-1 1 0,1-1 0,0 0 0,-1 1 0,1-1 0,0 1 0,0-1 0,-1 0 0,1 0 0,0 1 0,0-1 0,0 0 0,-1 0 0,1 0 0,0 0 0,0 0 0,0 0 0,-1 0 0,1 0 0,1-1 0,34-1 0,-33 2 0,88-11-779,-27 2-467,67 0-1,-131 9 1264,1 0 1,-1 0-1,1 0 1,-1 0 0,1-1-1,-1 1 1,0 0 0,1 0-1,-1 0 1,1 0 0,-1 0-1,1 0 1,-1 0 0,1 0-1,-1 1 1,0-1 0,1 0-1,-1 0 1,1 0-1,-1 0 1,1 1 0,-1-1-1,0 0 1,1 0 0,-1 1-1,0-1 1,1 0 0,-1 0-1,0 1 1,1-1 0,-1 1-1,0-1 1,0 0-1,1 1 1,-1-1 0,0 0-1,0 1 1,0-1 0,0 1-1,1-1 1,-1 1 0,0-1-1,0 0 1,0 1 0,0-1-1,0 1 1,0-1-1,0 1 1,0-1 0,0 1-1,0-1 1,-1 1 0,1-1-1,0 0 1,0 1 0,0-1-1,0 1 1,-1-1 0,1 0-1,0 1 1,0-1-1,-1 0 1,1 1 0,0-1-1,-1 0 1,1 1 0,0-1-1,-1 0 1,0 1 0,-25 22 1464,10-14-1475,0 0 0,0-2 1,0 0-1,-32 9 0,-2-10-7987,28-6-4277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6.1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 13581,'0'0'8237,"8"-3"-5605,-6 2-2536,0 0-1,1 0 1,-1 0 0,0 1 0,0-1 0,0 1 0,0-1-1,0 1 1,1 0 0,-1 0 0,0 0 0,0 0 0,0 1-1,1-1 1,-1 0 0,0 1 0,0-1 0,0 1 0,4 2-1,-3 0 47,1 0 0,-1 0-1,0 0 1,0 1 0,-1-1-1,1 1 1,-1 0 0,0 0-1,1 0 1,-2 0 0,1 0-1,1 6 1,8 27 497,-1 1-1,-2 0 1,-2 0 0,3 67-1,-5-47 45,13 60 0,-16-114-859,0 1 1,0 0-1,1-1 0,-1 1 1,1-1-1,0 1 0,0-1 0,1 0 1,-1 0-1,1 0 0,0 0 1,0 0-1,7 5 0,-8-7-44,1-1 0,-1 1-1,1-1 1,-1 0-1,1 0 1,0 0-1,-1 0 1,1 0 0,0 0-1,0-1 1,0 1-1,-1-1 1,1 0-1,0 0 1,0 0 0,0 0-1,0-1 1,0 1-1,-1-1 1,1 0-1,0 0 1,0 0 0,-1 0-1,4-2 1,21-15-7024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6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161 210 20595,'-9'0'3049,"3"0"-2704,0 0-1,-1 0 1,1 1 0,0 0 0,0 0 0,-1 1-1,1-1 1,0 1 0,0 1 0,1-1 0,-1 1-1,0 0 1,1 0 0,0 1 0,0-1 0,0 1 0,0 1-1,0-1 1,1 1 0,0-1 0,-7 11 0,8-10-298,0 0-1,0 1 1,0-1 0,1 1 0,0 0 0,0 0 0,0-1 0,1 1 0,0 1 0,0-1 0,0 11 0,1-15-47,1 0 0,-1 0-1,1 0 1,-1 0 0,1 0 0,0 0-1,-1 0 1,1 0 0,0 0 0,0 0 0,0 0-1,1 0 1,-1-1 0,0 1 0,1-1-1,-1 1 1,1-1 0,0 1 0,-1-1 0,1 0-1,0 0 1,0 0 0,0 0 0,0 0-1,0 0 1,0 0 0,0 0 0,0-1 0,0 1-1,0-1 1,0 0 0,0 0 0,0 0-1,0 0 1,1 0 0,1 0 0,4-1 16,-1 1 0,1-1 0,-1-1 0,0 1 0,1-2 0,-1 1 0,0-1 0,0 0 0,-1 0 1,1 0-1,0-1 0,-1 0 0,0-1 0,0 1 0,0-1 0,-1 0 0,0-1 0,0 1 0,0-1 0,4-7 0,9-14 76,-1-1-1,-1 0 0,15-39 0,-29 61-78,-2 6-16,0 0-1,0 0 0,0 0 1,1 0-1,-1 0 1,0 0-1,0 0 1,0 0-1,0 1 1,0-1-1,0 0 1,0 0-1,0 0 1,0 0-1,0 0 1,0 0-1,0 0 0,0 0 1,0 0-1,0 0 1,0 0-1,0 0 1,1 0-1,-1 0 1,0 0-1,0 0 1,0 0-1,0 0 1,0 0-1,0 0 1,0 0-1,0 0 0,0 0 1,0 0-1,1 0 1,-1 0-1,0 0 1,0 0-1,0 0 1,0 0-1,0 0 1,0 0-1,0 0 1,0 0-1,0 0 1,0 0-1,0 0 0,1 0 1,-1 0-1,0 0 1,0 0-1,0 0 1,0 0-1,0 0 1,0 0-1,0-1 1,0 1-1,0 0 1,0 0-1,0 0 1,0 0-1,0 0 1,0 0-1,0 0 0,0 0 1,4 14-96,2 36 160,1 1 119,-7-48-175,1 0 0,0-1 0,0 1-1,0 0 1,0-1 0,0 1 0,0 0 0,1-1-1,-1 0 1,1 1 0,0-1 0,-1 0 0,1 0-1,0 0 1,0 0 0,1 0 0,-1 0 0,0 0-1,1-1 1,-1 1 0,6 1 0,-4-2 5,1 0-1,0 0 1,0 0 0,-1-1 0,1 0-1,0 0 1,0 0 0,0-1 0,-1 1 0,1-1-1,9-3 1,7-4 17,-1 0 0,0-2 0,-1 0 0,26-19 0,99-75-881,-150 130 1270,-2-10-311,5-11-77,0 0 0,1 1 0,-1-1-1,1 1 1,0 0 0,0-1-1,1 1 1,0 0 0,0 0 0,0 0-1,1 11 1,0-16-28,1-1 0,-1 0 0,1 0 0,0 1 0,-1-1 0,1 0 0,-1 0 0,1 0 0,-1 0 0,1 0 0,-1 0 0,1 0 0,0 0 0,-1 0 0,1 0 0,-1 0 0,1 0 0,-1 0 0,1 0 0,0 0 0,-1-1 0,1 1 0,-1 0 0,1 0 0,-1-1 0,1 1 0,-1 0 0,1-1 0,16-9 0,0-2 0,58-40 0,-68 49 0,-1 0 0,1-1 0,0 2 0,0-1 0,0 1 0,0 0 0,0 1 0,1 0 0,-1 0 0,8 0 0,-12 2 0,-1-1 0,1 1 0,0 0 0,-1 0 0,1 0 0,-1 0 0,1 1 0,-1-1 0,0 1 0,0 0 0,0-1 0,0 1 0,0 0 0,0 0 0,0 0 0,0 0 0,-1 1 0,3 2 0,-2-2 0,0 0 0,0 0 0,0 0 0,0-1 0,1 1 0,0-1 0,-1 0 0,1 0 0,0 0 0,0 0 0,0 0 0,6 2 0,-6-3 0,-1 0 0,1 0 0,0-1 0,0 1 0,0-1 0,0 0 0,0 0 0,-1 0 0,1 0 0,0 0 0,0-1 0,0 1 0,0-1 0,-1 0 0,1 0 0,0 0 0,0 0 0,-1-1 0,1 1 0,-1 0 0,4-4 0,-3 2 0,0 0 0,-1 0 0,1-1 0,-1 1 0,1-1 0,-1 0 0,-1 0 0,1 0 0,0 0 0,-1 0 0,0 0 0,0 0 0,1-6 0,-1 1 0,0 0 0,0 0 0,-1 0 0,-1 0 0,1 0 0,-1 0 0,-1 0 0,0 0 0,0 0 0,-1 0 0,0 0 0,0 1 0,-6-11 0,6 15 0,0-1 0,0 1 0,-1 0 0,1 0 0,-1 1 0,0-1 0,0 1 0,0 0 0,0 0 0,-1 0 0,-4-2 0,9 6 0,0 0 0,-1-1 0,1 1 0,0 0 0,0 0 0,0 0 0,0 0 0,0-1 0,1 1 0,-1 0 0,0 0 0,0 0 0,1-1 0,-1 1 0,0 0 0,1 0 0,-1-1 0,0 1 0,1 0 0,-1-1 0,1 1 0,1 1 0,32 23-2447,-25-21 791,-1-1-1,1 0 1,0 0 0,-1 0-1,14 1 1,10-1-10078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2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410 19 20243,'0'0'2712,"-11"-4"-432,1 1-2002,1 0 1,-1 1 0,0 0 0,0 0 0,0 1 0,0 0-1,0 1 1,0 0 0,0 0 0,0 1 0,0 1 0,0 0 0,1 0-1,-1 1 1,0 0 0,-16 8 0,10-1-215,0 0 1,1 1-1,1 1 0,0 0 1,0 1-1,1 1 0,1 0 0,0 0 1,1 1-1,1 1 0,0 0 1,1 0-1,1 1 0,0 0 1,1 0-1,1 1 0,1 0 0,1 0 1,0 0-1,1 1 0,0 28 1,2-43-62,1 0 0,1 0 0,-1 0 0,0 0 0,1 0 0,0-1 0,0 1 0,0 0 0,0 0 0,1-1 0,0 1 0,-1-1 0,1 1 0,0-1-1,1 1 1,-1-1 0,1 0 0,-1 0 0,1-1 0,0 1 0,5 4 0,-2-4-33,0 0 0,0-1 1,0 0-1,0 0 0,0 0 0,1-1 0,-1 0 0,1 0 0,-1 0 0,0-1 0,1 0 0,7-1 0,10-2-400,-1-1-1,1-1 1,-1-1-1,0-2 1,-1 0 0,26-13-1,-2-3-4480,71-51 0,-48 22-3166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2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146 152 18385,'0'0'2659,"-12"1"-70,6 0-2375,0 0 1,0 1-1,0-1 1,0 1-1,0 1 1,0-1-1,0 1 0,1 0 1,-1 0-1,1 0 1,0 1-1,0 0 1,0 0-1,1 0 0,-1 0 1,1 1-1,0 0 1,0 0-1,1 0 1,0 0-1,0 1 0,0-1 1,-4 12-1,4-9-125,0 1 0,1-1 0,0 0 0,0 1 0,1-1 0,0 13 0,1-19-88,0 0 0,0 0 1,0 0-1,0 0 1,0 0-1,1 0 0,-1 0 1,1 0-1,-1-1 0,1 1 1,0 0-1,0 0 0,0 0 1,0-1-1,0 1 0,0 0 1,0-1-1,0 1 1,1-1-1,-1 1 0,1-1 1,-1 0-1,1 0 0,-1 1 1,1-1-1,0 0 0,0-1 1,-1 1-1,1 0 0,0 0 1,0-1-1,3 1 1,-1 0 48,0 0 0,0 0 0,1-1 1,-1 1-1,0-1 0,1 0 1,-1-1-1,0 1 0,1-1 1,-1 0-1,0 0 0,0 0 1,0 0-1,0-1 0,0 0 0,0 0 1,0 0-1,0 0 0,-1 0 1,1-1-1,-1 0 0,1 1 1,-1-1-1,0-1 0,0 1 1,-1 0-1,1-1 0,-1 1 0,0-1 1,1 0-1,-2 0 0,4-8 1,1-5 186,-2-1 0,1 0 0,-2 0 0,-1-1 1,0 1-1,-2-28 0,30 50-237,-17-1 0,19-2-95,0-2 0,-1-1 0,46-9 0,-48 6-3,0 1 0,0 1 0,0 2 0,36 2 0,-62 0 111,-1-1 0,0 1-1,1 0 1,-1 0 0,0 0 0,0 0 0,0 1 0,0-1 0,0 0 0,0 1-1,0-1 1,0 1 0,-1 0 0,1 0 0,0 0 0,-1 0 0,0 0 0,1 0-1,-1 0 1,0 0 0,0 0 0,0 1 0,0-1 0,-1 0 0,1 1 0,-1-1-1,1 0 1,-1 1 0,0-1 0,0 5 0,1 8 105,-1 0-1,-1 0 1,-3 22 0,4-37-118,0 1 0,0-1 0,0 0 0,0 0 0,0 0 0,1 0 0,-1 1 0,0-1 0,0 0 0,0 0 0,0 0 0,0 0 0,0 0 0,1 0 0,-1 1 0,0-1 0,0 0 0,0 0 0,0 0 0,0 0 0,1 0 0,-1 0 0,0 0 0,0 0 0,0 0 0,1 0 0,-1 0 0,0 0 0,0 0 0,0 0 0,0 0 0,1 0 0,-1 0 0,0 0 0,0 0 0,0 0 0,0 0 0,1 0 0,-1 0 0,0 0 0,0 0 0,0 0 0,0 0 0,1 0 0,-1-1 0,0 1 0,0 0 0,0 0 0,0 0 0,0 0 0,0 0 0,1-1 0,-1 1 0,0 0 0,0 0 0,0 0 0,0 0 0,0-1 0,0 1 0,0 0 0,0 0 0,77-68 0,-53 45 0,42-31 0,-59 47 0,1 1 0,1 0 0,-1 1 0,1 0 0,0 0 0,0 1 0,0 0 0,1 1 0,0 0 0,-1 0 0,1 1 0,0 1 0,11-1 0,-19 2 0,1 1 0,-1-1 0,0 1 0,0 0 0,1 0 0,-1 0 0,0 0 0,0 1 0,0-1 0,0 1 0,-1-1 0,1 1 0,0-1 0,0 1 0,-1 0 0,0 0 0,1 0 0,-1 0 0,0 0 0,0 0 0,0 0 0,0 0 0,0 1 0,1 3 0,-1-3 0,0 0 0,1 0 0,-1 0 0,1 0 0,-1 0 0,1-1 0,0 1 0,0-1 0,3 4 0,-3-5 0,-1-1 0,1 1 0,-1 0 0,1-1 0,-1 0 0,1 1 0,-1-1 0,1 0 0,0 0 0,-1 0 0,1 0 0,-1 0 0,1 0 0,-1 0 0,1 0 0,0-1 0,-1 1 0,1 0 0,-1-1 0,0 0 0,1 1 0,-1-1 0,1 0 0,-1 0 0,2-1 0,51-35-1685,-3-8-3604,-23 20 663,10-8-10359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3.3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19731,'-2'12'1398,"-4"16"-333,2 0 0,1 0 0,2 1 0,0 0 0,7 49-1,2-24-492,2 0-1,22 66 1,74 178 2209,-105-378-2028,-2-15-753,4 1 0,5-1 0,26-134 0,-31 217-85,1 0-1,-1 1 1,2-1-1,-1 1 1,13-21 0,-15 30 64,-1-1 0,1 1 1,-1 0-1,1 0 0,0-1 1,0 1-1,0 1 0,1-1 1,-1 0-1,0 0 0,0 1 1,1-1-1,-1 1 0,1 0 1,0 0-1,-1 0 0,1 0 1,0 0-1,0 1 0,-1-1 1,1 1-1,0-1 0,0 1 1,0 0-1,0 0 0,-1 1 1,1-1-1,0 1 0,0-1 1,5 3-1,-7-3 13,1 1 0,-1 0 0,1-1 0,-1 1 1,0 0-1,1 0 0,-1 0 0,0 0 0,0 0 0,1 0 0,-1 0 1,0 1-1,0-1 0,-1 0 0,1 1 0,0-1 0,0 1 1,0-1-1,-1 1 0,1-1 0,-1 1 0,1-1 0,-1 1 0,0-1 1,0 1-1,0-1 0,0 1 0,0 0 0,0-1 0,0 1 0,0 0 1,0-1-1,-1 1 0,1-1 0,-1 1 0,1-1 0,-1 1 0,0-1 1,1 1-1,-1-1 0,-1 2 0,-2 4 89,0 0-1,0 1 1,-1-2 0,1 1-1,-2 0 1,-9 9 0,-5 1 128,-1 0 0,-45 26 0,56-37-182,1-1-1,-1-1 0,0 1 1,0-2-1,0 1 1,-1-1-1,1-1 1,-1 0-1,0-1 1,-11 1-1,22-2-41,-1 0 0,1 0 0,0 0 0,-1-1 0,1 1 0,0 0 0,-1 0 0,1 0-1,-1-1 1,1 1 0,0 0 0,0 0 0,-1-1 0,1 1 0,0 0 0,-1 0 0,1-1 0,0 1 0,0 0 0,-1-1 0,1 1 0,0 0 0,0-1 0,0 1 0,0-1-1,0 1 1,0 0 0,-1-1 0,1 1 0,0-1 0,0 1 0,0 0 0,0-1 0,0 1 0,0-1 0,1 1 0,-1 0 0,0-1 0,0 1 0,0 0 0,0-1 0,0 1 0,0-1-1,1 1 1,-1 0 0,0-1 0,0 1 0,1 0 0,-1-1 0,0 1 0,0 0 0,1-1 0,14-18-2593,52-22-7215,-23 20 3129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3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52 255 14061,'0'0'16709,"-8"4"-16586,6-4-118,0 1-1,-1-1 0,1 1 0,0 0 0,0 0 0,0 0 0,0 0 0,0 0 1,0 0-1,0 0 0,1 1 0,-1-1 0,0 1 0,1-1 0,-1 1 0,1 0 0,-1-1 0,1 1 0,0 0 0,0 0 0,0 0 0,0 0 0,0 0 0,0 0 1,1 0-1,-1 0 0,1 1 0,-1-1 0,1 0 0,0 0 0,0 1 0,0-1 0,0 4 0,1-5 2,-1-1-1,0 1 1,1-1 0,0 1 0,-1-1-1,1 1 1,-1-1 0,1 1-1,-1-1 1,1 0 0,0 1 0,-1-1-1,1 0 1,0 0 0,-1 1 0,1-1-1,0 0 1,-1 0 0,1 0-1,0 0 1,0 0 0,-1 0 0,1 0-1,0 0 1,-1 0 0,1 0-1,0-1 1,0 1 0,-1 0 0,1 0-1,0-1 1,-1 1 0,1 0-1,-1-1 1,2 0 0,26-10 55,-25 9-66,-1 0 0,1 0 0,-1 0 0,1 0 0,-1-1 0,0 1 1,0-1-1,0 0 0,0 0 0,-1 1 0,1-1 0,-1 0 0,1 0 0,-1-1 0,0 1 0,0 0 0,0 0 1,-1 0-1,1-1 0,-1 1 0,0 0 0,0-1 0,0 1 0,-1-4 0,1 6 18,0 1 1,0 0-1,0-1 0,-1 1 1,1 0-1,0-1 0,0 1 1,0 0-1,-1 0 0,1-1 0,0 1 1,0 0-1,-1 0 0,1-1 1,0 1-1,0 0 0,-1 0 0,1 0 1,0 0-1,-1-1 0,1 1 1,0 0-1,-1 0 0,1 0 1,0 0-1,-1 0 0,1 0 0,0 0 1,-1 0-1,1 0 0,0 0 1,-1 0-1,1 0 0,0 0 1,-1 0-1,1 0 0,0 1 0,-1-1 1,1 0-1,0 0 0,-1 0 1,1 1-1,0 3-57,13-2 66,-1-2 5,0-1-1,-1-1 1,1 0 0,-1-1 0,0 0-1,0 0 1,0-1 0,0-1-1,18-10 1,12-10 23,39-32 0,-46 33 5,-30 21-27,-1 1 0,1-1 0,-1 0 0,0 0 0,0-1 1,0 1-1,0-1 0,-1 1 0,1-1 0,-1 0 0,0 0 1,0 0-1,0 0 0,-1 0 0,1 0 0,-1-1 0,0 1 0,-1 0 1,1-1-1,-1 1 0,1-9 0,-2 13-28,0 0 0,0 1 0,0-1 0,0 0 0,0 1 0,1-1 0,-1 1 0,0-1 0,0 1 0,1-1 0,-1 1 0,0 0 0,1-1 0,-1 1 0,0 0 0,1 0 0,-1-1 0,1 1 0,-1 0 0,0 1 0,-5 11 0,1-1 0,0 1 0,0 0 0,2 0 0,-1 1 0,2-1 0,-1 1 0,2-1 0,0 16 0,1-28 0,0 1 1,0 0-1,0 0 1,1-1-1,-1 1 0,1 0 1,-1-1-1,1 1 1,-1-1-1,1 1 0,0 0 1,0-1-1,0 1 0,0-1 1,0 0-1,0 1 1,1-1-1,-1 0 0,0 0 1,0 0-1,1 0 1,-1 0-1,1 0 0,-1 0 1,1 0-1,0 0 1,-1-1-1,1 1 0,0-1 1,-1 1-1,1-1 1,0 0-1,-1 0 0,1 0 1,0 1-1,0-2 0,-1 1 1,1 0-1,0 0 1,2-1-1,5 0-11,0 0-1,0-1 1,0 0-1,0-1 1,0 1-1,14-8 1,24-22-1543,2-10-4996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9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209 3 8808,'-8'0'8398,"2"-1"-7998,0 0 1,0 0-1,1 1 1,-1 0 0,0 1-1,0-1 1,0 1 0,1 0-1,-1 0 1,0 1-1,1 0 1,-1 0 0,1 0-1,0 0 1,0 1 0,0 0-1,0 0 1,0 1-1,0-1 1,1 1 0,-6 6-1,1 2-72,0 0 0,1 1-1,1 0 1,-1 0-1,2 1 1,0 0 0,1 0-1,0 0 1,1 1 0,1-1-1,0 1 1,1 0 0,1 0-1,0 0 1,2 20 0,-1-33-310,0 0 0,0-1 1,1 1-1,-1 0 1,0-1-1,1 1 1,0-1-1,-1 1 0,1-1 1,0 1-1,-1-1 1,1 1-1,0-1 0,0 0 1,0 1-1,0-1 1,1 0-1,-1 0 1,0 0-1,0 0 0,1 0 1,-1 0-1,1 0 1,1 1-1,0-2 23,0 1 0,0 0 0,1-1 0,-1 0 0,0 1 0,0-1 0,0-1 0,1 1 0,-1 0 0,0-1 0,6-1 0,1-2 38,0 1 0,0-2 0,0 1 0,0-1 0,-1-1 0,14-10 0,-4-1-79,-1 0 0,-1-1 0,23-32 0,-32 40 0,-1-1 0,0 0 0,-1 0 0,0-1 0,-1 0 0,0 0 0,-1 0 0,5-21 0,-12 57 0,1 1 0,1-1 0,1 1 0,5 38 0,-4-60-26,0-1 0,0 1 0,0-1 0,0 1-1,1-1 1,-1 1 0,1-1 0,-1 0 0,1 0 0,0 0 0,0 0 0,0 0 0,0 0-1,1 0 1,-1 0 0,0-1 0,1 0 0,-1 1 0,1-1 0,-1 0 0,1 0-1,0 0 1,-1 0 0,1-1 0,0 1 0,0-1 0,-1 0 0,1 1 0,4-2 0,2 1-364,-1 0 0,0-1 0,0 0 0,0 0 0,-1-1 1,1 0-1,0 0 0,0-1 0,8-4 0,28-20-7388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19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0 11851,'0'0'18044,"-3"15"-16848,-119 382 241,58-210-1198,60-168-981,13-28-1108,13-30-2904,-4-6-397,0-6-1442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0.3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14029,'0'0'15209,"5"11"-14253,29 100 466,-24-69-951,3 1 1,28 62 0,-36-95-712,0 0-1,0-1 1,1 0-1,0 0 1,1 0 0,0 0-1,0-1 1,1-1 0,0 1-1,0-1 1,1 0-1,0-1 1,0 0 0,0 0-1,16 6 1,-16-11-675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0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1 111 16111,'0'0'15823,"87"40"-14990,-36-58-833,9-7 0,-1 0 0,-2 0 0,-5 10 0,-10-1-1377,-9 4-3588,-14-3-5605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1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71 15503,'0'0'2413,"5"9"-1079,28 71 1490,-22-51-1787,0 0 0,2-1 0,29 47 0,-41-73-987,0 0-1,0-1 1,0 1 0,1-1-1,-1 1 1,0-1 0,1 0-1,-1 1 1,1-1 0,-1 0-1,1 0 1,-1 0-1,1 0 1,0 0 0,-1-1-1,1 1 1,0 0 0,0-1-1,0 1 1,0-1 0,-1 0-1,1 1 1,0-1-1,0 0 1,3-1 0,-3 0 82,1 0 0,0 0 0,-1 0 0,1-1-1,-1 1 1,1-1 0,-1 0 0,0 0 0,0 0 0,1 0 0,-1 0 0,-1 0 0,1-1 0,2-3 0,4-8 420,0 0 1,-1-1-1,-1 1 1,8-28 0,-7 7-425,-1-1 0,-2 0 0,-1-72 0,0 136-128,2 0 0,2 0 0,0-1 0,2 0 0,14 32 0,-21-54-131,0 0-1,1 0 1,-1-1-1,1 1 1,0-1-1,1 1 1,-1-1-1,1 0 1,-1 0-1,1-1 1,0 1 0,1-1-1,8 6 1,-10-8-70,0 0 1,1 1 0,-1-1 0,0-1 0,1 1 0,-1 0 0,1-1 0,-1 0-1,1 1 1,-1-2 0,1 1 0,-1 0 0,1-1 0,-1 1 0,0-1 0,1 0-1,-1 0 1,0 0 0,1-1 0,-1 1 0,0-1 0,5-3 0,27-25-8369,1-9-8321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1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16592,'0'0'10249,"52"8"-9192,-7-20-352,6-9-353,6-4-256,-3-2-96,-6 4-960,-10 6-1635,-11 4-1120,-15 11-609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2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1 198 16624,'0'0'5605,"63"-19"-2722,-14-7-865,6-6-1218,3 0-575,-3 3-289,-7 5-3107,-7 6-3492,-5 1-8583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3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276 60 11723,'0'0'5408,"-7"-9"-2333,4 5-2743,0 0 0,-1 0 0,0 0 0,0 0 0,0 1 0,0 0 0,-1-1 0,1 1 0,-1 1 0,0-1 0,0 1 0,0 0 0,0 0 0,0 0 1,0 1-1,-1 0 0,1 0 0,0 0 0,-1 0 0,1 1 0,-1 0 0,1 0 0,0 1 0,-10 1 0,8 0-234,0 0 0,1 1 1,-1 0-1,1 0 0,0 0 0,0 1 1,0-1-1,0 2 0,0-1 0,1 1 1,0-1-1,0 1 0,0 1 0,1-1 1,0 1-1,0 0 0,0 0 0,1 0 1,-1 0-1,1 1 0,-3 10 1,0 1 36,1 0 1,0 1 0,2-1 0,0 1 0,1-1-1,1 38 1,0-53-138,1 0-1,0-1 1,0 1-1,1 0 0,-1 0 1,1 0-1,-1-1 1,1 1-1,0 0 1,0-1-1,0 1 1,0 0-1,0-1 0,1 0 1,-1 1-1,1-1 1,0 0-1,0 1 1,-1-1-1,1 0 1,1-1-1,-1 1 0,0 0 1,0 0-1,1-1 1,-1 0-1,1 1 1,-1-1-1,1 0 1,0 0-1,-1 0 0,1 0 1,0-1-1,-1 1 1,1-1-1,0 0 1,0 0-1,0 0 0,0 0 1,-1 0-1,1-1 1,0 1-1,0-1 1,-1 1-1,1-1 1,0 0-1,3-2 0,4-2 5,-1 0 0,1-1 0,-1 0-1,-1 0 1,1-1 0,-1 0 0,0-1-1,-1 0 1,1 0 0,-2 0 0,1-1-1,7-14 1,-4 6 26,-1-1 0,0 0 0,-1 0 0,-1-1 0,-1 0 0,4-21 0,-8-4 104,-1 38-109,2 27-76,6 26 158,3 0 0,1-1 0,38 84 0,-37-97 62,54 110 90,2 6-151,-67-141-106,0 0 0,0 0 0,-1 0 0,0 1 0,0-1 0,-1 0 0,0 1 0,-1-1 0,0 15 0,-1-20 0,0 0 0,1 1 0,-1-1 0,0 0 0,-1 0 0,1 0 0,-1 0 0,1 0 0,-1 0 0,0 0 0,0-1 0,0 1 0,0 0 0,-1-1 0,1 0 0,-1 0 0,1 1 0,-1-2 0,0 1 0,0 0 0,0 0 0,0-1 0,0 0 0,0 1 0,0-1 0,-6 1 0,2 0 0,-1 0 0,1-1 0,-1 0 0,0 0 0,1 0 0,-1-1 0,0 0 0,0-1 0,0 0 0,1 0 0,-1 0 0,1-1 0,-1 0 0,1-1 0,-1 0 0,1 0 0,0 0 0,1-1 0,-1 0 0,0 0 0,1-1 0,-11-10 0,11 8 0,0 0 0,1 0 0,0 0 0,0 0 0,1-1 0,0 0 0,0 0 0,1 0 0,0 0 0,0-1 0,1 1 0,0-1 0,1 0 0,0 1 0,0-1 0,0 0 0,2 0 0,-1 1 0,1-1 0,2-11 0,0 8-62,1-1 1,0 1-1,0 0 1,1 0-1,1 0 0,0 1 1,1 0-1,0 0 0,12-13 1,10-9-1321,49-42 0,12-14-3769,-53 46-9092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5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15727,'15'15'2754,"0"1"-255,7 2 223,1 5-704,5-5-416,0 0-481,3-5-384,-2-3-385,-1-8-256,-1-2 0,-2-9-224,-4-10-865,-10-5-1633,-5-5-1538,-6-1-2210,-3 1-4773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5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10794,'0'0'5670,"0"59"-2884,5-26-191,-1 1-193,-1 3-512,3-2-193,3 0-640,0-2-704,3 1-289,6-5-897,0-3-2915,2-5-2818,-2-5-6919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6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0 141 18578,'0'0'14189,"56"-11"-14189,-28-5 0,3-3 0,-1-1 0,1 0 0,-2-1-2755,-6 3-4676,-5 3-6310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6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72 15182,'0'0'5451,"-9"-6"-1383,4 3-3496,-1-1 1,1 1 0,-1 0-1,0 0 1,0 0-1,0 1 1,0 0 0,-11-2-1,14 4-494,0 0-1,0 0 1,0 0-1,0 0 1,0 0-1,1 1 1,-1-1 0,0 1-1,0 0 1,0 0-1,1 0 1,-1 0-1,0 0 1,1 1-1,-1-1 1,1 1-1,-1 0 1,1 0-1,0 0 1,0 0-1,0 0 1,0 0 0,0 0-1,0 1 1,-2 4-1,-1 2-74,1 1-1,-1 0 1,2 0-1,-1 0 0,2 0 1,-1 0-1,1 1 1,1-1-1,0 1 1,0-1-1,1 1 1,2 13-1,-2-23-1,0-1-1,0 1 0,0 0 1,0 0-1,0 0 1,1 0-1,-1-1 0,0 1 1,0 0-1,1 0 0,-1-1 1,1 1-1,-1 0 1,1 0-1,-1-1 0,1 1 1,-1 0-1,1-1 1,0 1-1,-1-1 0,1 1 1,0-1-1,-1 1 1,1-1-1,0 0 0,0 1 1,0-1-1,-1 0 0,1 1 1,0-1-1,0 0 1,0 0-1,0 0 0,-1 0 1,1 0-1,0 0 1,0 0-1,0 0 0,0 0 1,0 0-1,-1 0 1,1-1-1,1 1 0,2-1 8,-1 0 0,0 0 0,1-1 0,-1 1 0,0-1 0,0 0 0,1 0-1,-1 0 1,4-4 0,5-8 15,0-1-1,-2-1 1,0 0 0,-1 0-1,0-1 1,-1 0 0,-1 0-1,7-27 1,3-3 3,-6 97-309,-1 15 400,3-1 1,2-1-1,3 0 1,3-1-1,3-1 1,46 85-1,-48-107-117,28 54 0,-46-83 0,1 0 0,-1 1 0,-1 0 0,0 0 0,-1 0 0,2 21 0,-4-31 0,0 0 0,0 0 0,0 0 0,0 0 0,0 0 0,0-1 0,0 1 0,-1 0 0,1 0 0,0 0 0,-1 0 0,1-1 0,0 1 0,-1 0 0,1 0 0,-1-1 0,1 1 0,-1 0 0,0 0 0,1-1 0,-1 1 0,0-1 0,1 1 0,-1-1 0,0 1 0,0-1 0,-1 1 0,-29 2 0,22-4 0,1 0 0,0-1 0,0 0 0,0-1 0,-13-6 0,8 2 0,2-1 0,-1 0 0,1-1 0,0-1 0,1 1 0,0-2 0,1 1 0,0-2 0,0 1 0,2-1 0,-1 0 0,1-1 0,1 1 0,0-1 0,1-1 0,1 1 0,0-1 0,0 0 0,1 0 0,1 0 0,1 0 0,0 0 0,0 0 0,3-17 0,-1 25-40,0-1-1,1 1 1,0 0-1,0 0 1,0 0-1,1 1 1,0-1-1,0 0 1,0 1-1,1 0 1,-1 0 0,1 0-1,6-6 1,6-3-865,0 1 1,30-19-1,0 0-2253,-11 3-7636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7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19218,'0'0'10154,"63"68"-8969,-37-49-448,2-2-417,-2-4-224,0-8-96,-1-5-352,1-4-865,-1-19-1026,-5-4-1696,-4-5-1474,-5-3-3108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7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2242,'0'0'16336,"0"86"-13358,0-44-159,-3 6-897,0 0-225,2-3-383,1-3-417,0-7-353,0-11-352,7-10-192,2-14-800,2 0-994,-2-18-1954,-3-6-1761,-3-10-3716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27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18610,'0'0'12294,"1"11"-11878,-2 31-138,-2 0-1,-1 0 1,-2 0 0,-14 49-1,52-169-207,-8 25-177,8-43-1527,-28 174 1693,-4-50 98,-1-10 95,1 1 0,1-1 1,1 1-1,0-1 1,9 32-1,-11-50-252,0-1 0,0 1 0,0-1 0,0 1 0,1 0 0,-1-1 0,0 1 0,0 0 0,0-1 0,1 1 0,-1 0 0,0-1 0,0 1 0,1 0 0,-1 0 0,0-1 0,1 1 0,-1 0 0,0 0 0,1 0 0,-1-1 0,0 1 0,1 0 0,-1 0 0,0 0 0,1 0 0,-1 0 0,0 0 0,1 0 0,-1 0 0,1 0 0,-1 0 0,0 0 0,1 0 0,-1 0 0,1 0 0,-1 0 0,0 0 0,1 0 0,-1 0 0,0 0 0,1 0 0,-1 1 0,0-1 0,1 0 0,-1 0 0,0 1 0,1-1 0,-1 0 0,0 0 0,0 1 0,1-1 0,-1 0 0,0 1 0,0-1 0,1 0 0,-1 1 0,0-1 0,0 0 0,0 1 0,0-1 0,0 0 0,0 1 0,1 0 0,7-33 0,-8 28 0,0 1 0,0 0 0,0 0 0,0 0 0,-1-1 0,0 1 0,1 0 0,-1 0 0,0 0 0,-1 0 0,1 0 0,0 0 0,-1 1 0,-3-5 0,1 3 0,0 0 0,0 0 0,-1 1 0,1 0 0,-1 0 0,0 0 0,-9-3 0,-19-10 0,-2 2 0,1 2 0,-38-9 0,116 26 0,1-1 0,54-4 0,-52-1 0,36 0-962,-26-4-2849,12-7-6214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1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4469 78 8488,'0'0'6935,"4"-10"-5788,9-30-309,-12 39-793,-1 1-1,1-1 0,-1 0 0,0 0 0,0 1 0,1-1 1,-1 0-1,0 0 0,0 0 0,0 1 0,0-1 0,0 0 1,0 0-1,0 0 0,0 1 0,0-1 0,-1 0 0,1 0 1,0 1-1,0-1 0,-1 0 0,1 0 0,0 1 0,-1-1 0,1 0 1,-1 1-1,1-1 0,-1 0 0,1 1 0,-1-1 0,1 1 1,-1-1-1,0 1 0,1-1 0,-1 1 0,0-1 0,1 1 1,-1 0-1,0-1 0,0 1 0,1 0 0,-2-1 0,-35 1-28,27 1 66,-38 1-107,-70 13 1,-24 1 9,-62-7 207,-304 53 0,239 4-109,-330 128 0,127-39-53,-410 163-33,877-316-10,-470 232 925,397-190 123,3 3 0,2 4 0,-129 116 0,167-134-812,2 2 1,1 1 0,2 2-1,2 0 1,1 2-1,2 2 1,-22 50-1,43-83-203,1 1-1,0 0 0,0 0 1,1 0-1,0 0 0,1 0 1,0 11-1,1-20-40,0-1 0,0 0 0,0 1 0,0-1 0,0 1 0,0-1 0,1 0 0,-1 1 0,0-1 0,0 0 1,0 1-1,1-1 0,-1 0 0,0 1 0,0-1 0,1 0 0,-1 1 0,0-1 0,1 0 0,-1 0 0,0 1 0,1-1 0,-1 0 0,0 0 0,1 0 0,-1 0 0,0 1 0,1-1 0,-1 0 0,1 0 0,-1 0 0,0 0 0,1 0 0,-1 0 0,1 0 0,-1 0 0,0 0 0,1 0 1,-1 0-1,1 0 0,-1 0 0,0-1 0,1 1 0,-1 0 0,0 0 0,1 0 0,-1-1 0,0 1 0,1 0 0,-1 0 0,0-1 0,1 1 0,-1 0 0,0 0 0,0-1 0,1 1 0,-1 0 0,0-1 0,1 0 0,19-21-4337,-17 4-575,-3-1-3122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1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83 111 10602,'0'0'64,"-6"9"-5,-20 41 652,23-41 205,-1 0 0,1 1 1,1 0-1,0-1 0,-2 11 0,-9 93 4318,-5 103-789,17-215-4405,1 1 0,0-1-1,0 0 1,0 0 0,0 0 0,0 1 0,0-1 0,0 0 0,1 0 0,-1 0-1,0 1 1,1-1 0,-1 0 0,1 0 0,-1 0 0,1 0 0,-1 0 0,1 0-1,0 0 1,-1 0 0,1 0 0,0 0 0,0 0 0,0-1 0,0 1 0,0 0-1,0-1 1,0 1 0,0 0 0,0-1 0,0 1 0,0-1 0,0 1 0,0-1-1,1 0 1,-1 0 0,0 1 0,0-1 0,0 0 0,1 0 0,-1 0 0,0 0-1,0 0 1,0-1 0,1 1 0,-1 0 0,2-1 0,5-2 197,0 1 0,0-1 0,0-1 0,0 0 0,12-8 0,273-195 1732,18-11-3404,-221 160-2692,-33 17-2028,3-4-5173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5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86 135 7399,'3'-2'27,"59"-43"6854,-59 43-6180,0-1 0,0 0 0,0 1-1,-1-1 1,0-1 0,1 1 0,-1 0 0,0-1 0,0 1 0,-1-1 0,1 1 0,-1-1 0,0 0-1,0 1 1,0-1 0,1-8 0,-3 11-616,1 0-1,-1-1 1,1 1-1,-1 0 1,0-1-1,1 1 1,-1 0-1,0 0 1,0 0-1,0 0 1,0 0 0,0 0-1,0 0 1,0 0-1,0 0 1,-1 0-1,1 0 1,0 1-1,0-1 1,-1 1-1,1-1 1,0 1-1,-1-1 1,1 1-1,-1 0 1,1-1-1,-1 1 1,1 0 0,0 0-1,-1 0 1,1 0-1,-1 0 1,1 1-1,-3 0 1,-1-1-41,-1 0 0,1 1 1,0-1-1,-1 1 1,1 1-1,0-1 0,-1 1 1,-7 4-1,6-1-19,0 1 0,1 1-1,0-1 1,0 1 0,0 1 0,1-1-1,0 1 1,1-1 0,-1 1 0,1 1-1,1-1 1,0 1 0,-3 12 0,2-7 84,1-1 1,0 1 0,1-1 0,1 1 0,0 0-1,1 0 1,0 0 0,4 17 0,-4-30-105,0 1 0,0-1 1,1 1-1,-1-1 0,1 1 1,-1 0-1,1-1 1,-1 0-1,1 1 0,0-1 1,0 1-1,0-1 0,0 0 1,0 1-1,0-1 0,0 0 1,0 0-1,0 0 1,1 0-1,-1 0 0,0 0 1,1 0-1,2 1 0,-2-2 8,1 0 0,-1 1-1,1-1 1,-1 0 0,1 0 0,-1 0-1,1-1 1,-1 1 0,0-1-1,1 1 1,-1-1 0,1 0-1,3-2 1,3-2 36,0 0-1,0 0 1,-1-1-1,0 0 1,0-1-1,8-8 1,-3 1-15,-2-1 0,1 0 0,15-29 0,-24 38-29,1-1 0,-1 1-1,-1-1 1,1 0 0,-1 0-1,-1 0 1,1 0 0,-1-1-1,0 1 1,-1 0 0,1 0-1,-2-13 1,-7 50-560,7 8 707,1-1 1,2 0-1,2 0 0,14 62 1,1-31 248,43 101 0,-59-160-401,6 11 0,-1 1 0,-1 0 0,0 0 0,5 35 0,-12-56 0,0 1 0,0-1 0,0 0 0,0 1 0,0-1 0,0 0 0,0 1 0,0-1 0,0 0 0,0 1 0,0-1 0,0 0 0,0 1 0,-1-1 0,1 0 0,0 1 0,0-1 0,0 0 0,0 1 0,-1-1 0,1 0 0,0 1 0,0-1 0,-1 0 0,1 0 0,0 0 0,0 1 0,-1-1 0,1 0 0,0 0 0,-1 0 0,1 1 0,0-1 0,0 0 0,-1 0 0,1 0 0,0 0 0,-1 0 0,1 0 0,-1 0 0,1 0 0,-1 0 0,-20-6 0,-18-15 0,26 9 0,-1 0 0,1-1 0,1-1 0,1 1 0,0-2 0,-12-19 0,19 28 0,0-1 0,1 1 0,-1-1 0,1 0 0,1-1 0,-1 1 0,1 0 0,1-1 0,-1 1 0,1-1 0,1 0 0,-1 1 0,1-1 0,0 0 0,1 1 0,0-1 0,3-11 0,0 11-833,0 0 0,1 1-1,0 0 1,0-1 0,1 2 0,0-1-1,0 1 1,13-10 0,21-25-5943,-24 17-1915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5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13068,'0'0'17259,"8"5"-16282,13 9-661,-12-7-161,1 0 0,-1-1 0,2 0 0,19 9 0,-27-14-141,0 0 1,0 0-1,0 0 0,0-1 1,0 1-1,0-1 0,0 0 0,0 0 1,0 0-1,0 0 0,0 0 1,0-1-1,0 0 0,0 1 1,0-1-1,0 0 0,0 0 1,-1 0-1,1-1 0,0 1 0,-1-1 1,1 0-1,-1 1 0,1-1 1,2-3-1,7-10-145,-1 0 0,0-1 0,12-26 1,-13 26-84,-21 331 951,12-305-737,0-1 0,1 0 0,0 0 0,1 0 0,0 0 0,0-1 0,1 1 0,0-1 0,1 0 0,0 0 0,9 12 0,-6-15-2855,-4-16-4299,-4-13-3016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6.3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16720,'0'0'13228,"48"24"-11626,-5-40-513,8-7-961,3-3-128,-2 0 0,-3 7 0,-14 3-160,-9 9-1410,-9 6-736,-13 1-1249,-17 11-9546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6.7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 17232,'0'0'6310,"49"-3"-3491,-6-12-641,4-1-769,1-1-768,1 3-513,-6 3-704,-8 4-2660,-9-3-4259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7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120 149 7399,'2'-12'5926,"-1"4"-5266,2-3 235,-2-1 1,1 1 0,-1-1-1,-1 1 1,-1-14-1,1 23-716,0 0 0,0 0 0,-1 0-1,1 0 1,-1 0 0,1 0 0,-1 0-1,0 0 1,1 0 0,-1 1 0,0-1-1,0 0 1,0 0 0,-1 1 0,1-1-1,0 1 1,-1-1 0,1 1-1,-1-1 1,1 1 0,-1 0 0,0 0-1,1 0 1,-1 0 0,0 0 0,0 0-1,0 0 1,0 1 0,0-1 0,0 1-1,0-1 1,0 1 0,0 0-1,0-1 1,0 1 0,0 0 0,0 1-1,0-1 1,0 0 0,-2 1 0,0 0-69,1 0 0,0 1 0,0-1 0,0 1 0,0 0 0,0-1 0,0 1 0,0 0 0,1 1 0,-1-1 0,1 0 0,-1 1 0,1 0 1,0-1-1,0 1 0,0 0 0,1 0 0,-1 0 0,0 0 0,1 1 0,0-1 0,0 0 0,0 0 0,0 5 0,-3 8-12,1 0 1,0 0-1,0 28 0,2-34-73,1 0 0,1 0 1,0 0-1,0 1 0,1-1 0,0 0 1,1-1-1,4 11 0,-6-17-14,0-1 0,0 0 0,0 0 0,1 1 0,-1-1 0,1 0 0,-1 0 0,1 0 0,0-1 0,0 1 0,0 0 0,0-1 0,0 1 0,0-1 0,0 1 0,0-1 0,1 0 0,-1 0 0,0 0 0,1 0 1,-1-1-1,1 1 0,-1-1 0,1 1 0,0-1 0,-1 0 0,1 0 0,-1 0 0,1 0 0,-1-1 0,1 1 0,-1-1 0,1 1 0,-1-1 0,1 0 0,-1 0 0,4-2 0,1-1 46,0 0 1,0 0 0,0-1-1,-1 0 1,0 0 0,0-1-1,0 1 1,0-1 0,-1 0-1,0-1 1,-1 0 0,5-8-1,1-1-5,-2-1 0,0 1 0,-1-2 0,7-22 0,-11 28-6,0 0 0,-1 0 1,-1 0-1,0 0 0,-1-25 0,-7 46-227,3 10 176,1 1 0,0-1-1,1 1 1,2 29 0,10 83 623,-2-77-519,3-1 0,3 1 0,1-2-1,3 0 1,29 58 0,-42-102-99,-1 0 0,-1 0 0,0 1 0,0-1 0,0 1 0,-1 0 0,-1 0 0,1 17 0,-2-26 0,-1 1 0,1-1 0,0 0 0,-1 0 0,1 0 0,-1 0 0,0-1 0,1 1 0,-1 0 0,0 0 0,1 0 0,-1 0 0,0-1 0,0 1 0,0 0 0,0-1 0,0 1 0,0 0 0,0-1 0,0 1 0,0-1 0,0 0 0,0 1 0,0-1 0,0 0 0,0 0 0,0 0 0,0 0 0,0 1 0,-1-2 0,-1 1 0,-1 0 0,-1 0 0,0 0 0,1-1 0,-1 1 0,1-1 0,-1-1 0,-5-1 0,1-2 0,-1-1 0,1 0 0,0 0 0,1-1 0,0 0 0,0 0 0,0-1 0,1 0 0,0-1 0,0 1 0,-6-13 0,3 5 0,1-1 0,0-1 0,2 0 0,-1 0 0,-6-28 0,13 38-17,-1 1 1,1-1-1,0 0 1,0 1-1,1-1 1,0 0-1,0 0 1,1 1-1,0-1 1,0 0-1,1 1 1,0-1-1,1 1 1,-1 0-1,6-9 1,-3 7-144,1 0 1,1 1-1,0 0 1,0 0 0,0 1-1,1 0 1,0 0-1,0 1 1,1 0 0,16-9-1,6-1-3944,-1 0-4124,-5 2-4263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8.2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72 19186,'0'0'6294,"-1"11"-3459,0-1-2367,0-1 1,1 1-1,0-1 1,0 0-1,4 18 0,-3-25-427,-1 0 1,1 0-1,-1 0 0,1 0 0,0 0 0,-1 0 0,1-1 0,0 1 0,1 0 0,-1 0 0,0-1 0,0 1 0,1 0 0,-1-1 0,1 1 0,-1-1 0,1 0 0,0 1 0,-1-1 0,1 0 0,0 0 0,0 0 0,0 0 0,0-1 0,0 1 0,0-1 0,0 1 1,0-1-1,0 1 0,0-1 0,0 0 0,0 0 0,1 0 0,-1 0 0,0 0 0,0-1 0,0 1 0,0-1 0,3-1 0,1 0-51,-1 0 1,0-1-1,0 1 0,-1-2 1,1 1-1,0 0 0,-1-1 1,0 0-1,0 0 0,0 0 1,0 0-1,-1-1 0,0 1 1,0-1-1,0 0 1,3-7-1,3-6-41,-2 1 0,0-1 0,7-30 0,-7 25-215,-3 29-90,-4 44-83,0-30 662,-1 72 145,-1-65-200,1 0-1,2 1 1,1-1-1,9 49 1,-10-71-345,0 0-1,1-1 1,0 1-1,0 0 1,0-1 0,1 1-1,-1-1 1,1 0-1,0 0 1,0 0 0,0 0-1,8 6 1,-11-28-10791,0 12 8430,0-21-5929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38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11851,'0'0'17772,"5"10"-17004,-2-3-627,0 1-1,-1-1 1,0 0-1,0 1 1,0-1-1,-1 1 1,-1 0-1,1 0 1,-1-1-1,0 1 1,-1 0-1,0-1 0,0 1 1,-1 0-1,-2 7 1,-30 95-13,43-163-128,0 20 0,-1 0 0,-2-1 0,1-38 0,5 105-331,0 53 411,-10-59-17,2-1 0,0 0-1,15 47 1,-7-57-63,-2-21 0,-8 3 0,-1-1 0,0 1 0,1-1 0,-1 0 0,0 1 0,0-1 0,0 0 0,-1 0 0,1-4 0,-1-1 0,0 0 0,-1 1 0,-1 0 0,1-1 0,-1 1 0,0 0 0,-1 0 0,1 0 0,-2 0 0,1 0 0,-1 1 0,0-1 0,0 1 0,-9-11 0,5 9 0,1-1 0,-1 1 0,-1 1 0,1-1 0,-1 1 0,-1 1 0,1 0 0,-1 0 0,-14-6 0,59 17 71,54-1 0,7 1-891,-71-4-3520,-5-1-4479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0.3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20403,'1'16'1059,"1"0"-1,0 0 1,1 0-1,0 0 1,1-1-1,11 27 1,-8-26-961,0-1 0,1 0 0,1 0 0,0 0 0,1-1 0,0-1 0,1 0 0,0 0 0,2-1 0,19 16 0,-15-20-565,-17-16-2756,-2 5 2609,0 0 0,0 0 0,0 0 1,0 0-1,-1 0 0,1 0 1,-1 1-1,-3-3 0,-62-38-8434,28 21 3480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0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61 109 7623,'0'0'8232,"-57"-22"-4997,54 21-96,3-3-577,1 1-1184,17 0-674,8-3-351,7-1-161,5-3-128,7-1-192,2 0-2050,-5-3-2467,-3-2-4163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1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81 15631,'0'0'9000,"-10"0"-6774,7 0-2136,0 0-1,0-1 0,0 1 0,0 1 0,0-1 1,0 0-1,0 1 0,0-1 0,0 1 0,0 0 1,0 0-1,0 0 0,0 1 0,0-1 0,0 1 1,1-1-1,-1 1 0,1 0 0,-1 0 0,1 0 1,0 0-1,0 0 0,0 1 0,0-1 0,0 1 1,0-1-1,1 1 0,-1 0 0,1 0 0,-2 4 1,-1 6 138,0 0 1,0 1 0,-3 25-1,7-34-88,-1 1 0,1 0 0,-1-1 0,2 1 0,-1-1 0,1 1 0,-1 0 0,2-1-1,-1 1 1,0-1 0,1 0 0,3 7 0,-4-10-131,0-1-1,1 1 1,-1 0 0,1-1 0,-1 1-1,1-1 1,-1 0 0,1 1 0,0-1-1,0 0 1,0 0 0,-1 0-1,1 0 1,0-1 0,0 1 0,0 0-1,0-1 1,1 1 0,-1-1 0,0 0-1,0 0 1,0 0 0,0 0 0,0 0-1,0 0 1,0 0 0,1-1-1,-1 1 1,0-1 0,0 0 0,0 1-1,0-1 1,-1 0 0,4-2 0,2 0 4,0-1 0,0-1 0,-1 1 0,1-1 0,-1 0 1,0-1-1,9-10 0,-5 2-13,0 0 0,0-1 0,-2 0 0,0-1 0,-1 0 0,0 0 0,-1 0 0,-1-1 0,-1 0 0,0 0 0,-1-1 0,-1 1 0,0-28 0,-10 157 0,8-104 13,1 0 0,-1 0-1,1 0 1,1 0 0,-1-1 0,1 1 0,1 0 0,-1-1-1,1 0 1,0 1 0,1-1 0,6 9 0,-8-14-41,0 1 0,1 0 0,-1-1 1,1 0-1,-1 1 0,1-1 0,0 0 0,0 0 1,0-1-1,0 1 0,1-1 0,-1 1 0,0-1 1,1 0-1,-1 0 0,1-1 0,-1 1 0,1-1 1,-1 1-1,1-1 0,-1 0 0,1 0 0,-1-1 1,1 1-1,-1-1 0,1 0 0,-1 0 0,1 0 1,5-3-1,18-15-4045,-3-8-3615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1.5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58 8360,'0'0'23564,"1"15"-22854,-9 310-604,8-293-1364,7-45-2750,10-54-4077,-16 60 7615,31-183-15443,-22 126 16444,0 0 6385,-2 40-1090,-7 24-5712,-1 0 1,0 0 0,1 0-1,-1 0 1,0 1 0,1-1 0,-1 0-1,0 0 1,1 0 0,-1 0 0,0 1-1,1-1 1,-1 0 0,0 0-1,0 1 1,1-1 0,-1 0 0,0 1-1,0-1 1,1 0 0,-1 0 0,0 1-1,0-1 1,0 0 0,0 1-1,0-1 1,0 1 0,1-1 0,-1 0-1,0 1 1,0-1 0,0 0 0,0 1-1,9 47 3004,-5 6-1580,11 75 1713,-12-118-3028,-1 1 0,2-1 0,-1 0 0,1 0 0,1-1 0,0 1 0,1-1 0,11 16-1,-15-23-238,1 0 0,0 0 0,0 0 0,1 0 0,-1 0-1,0-1 1,1 0 0,0 0 0,-1 0 0,1 0-1,5 1 1,26 3-6174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1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1 132 10122,'0'0'21268,"69"-28"-20564,-25 11-383,6 1-257,5 0-96,0 3-1250,-1-1-1889,-8 1-2882,-5-2-5286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2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97 18546,'0'0'12240,"2"8"-11711,-1 1-451,2-1-1,-1 0 1,1 0 0,0 0-1,1-1 1,-1 1 0,2-1-1,-1 0 1,1 0-1,7 9 1,-9-13-55,0 0 0,0 0 0,0 0 0,0 0 0,0 0 0,1-1 0,-1 0 0,1 1 0,0-1 0,0-1 0,-1 1 0,1 0 0,0-1 0,0 0 0,1 0 0,-1 0 0,0-1 0,0 1 0,0-1 0,0 0 0,1 0 0,-1 0 0,0-1 0,0 1 0,7-3 0,-7 1-23,1-1 0,-1 1 0,1-1 0,-1 0 0,0 0 0,0 0 0,0-1 0,0 0 0,-1 1 0,1-1 0,-1-1 0,0 1 0,0 0 0,-1-1 0,1 1 0,-1-1 0,0 0 0,0 0 0,-1 0 0,2-9 0,2-6 0,-2 0 0,0-1 0,0-38 0,-3 38 0,2 27 0,7 33 0,-3-23-35,0-1 0,1 1 0,1-1 0,1-1 0,0 0 0,1 0 0,13 15 0,-18-24-97,1 0 0,-1 0 1,1-1-1,-1 1 0,1-1 0,0-1 1,1 1-1,-1-1 0,1 0 0,-1-1 1,1 1-1,0-1 0,0-1 1,0 1-1,0-1 0,0 0 0,0-1 1,0 0-1,14-1 0,34-9-6370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7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910 9 12204,'-24'-4'269,"0"2"1,0 0-1,0 2 1,0 1-1,0 0 1,0 2 0,1 1-1,-1 1 1,1 1-1,0 0 1,0 2 0,1 1-1,0 1 1,0 1-1,1 0 1,1 2 0,-31 24-1,13-6-9,1 1 0,2 2 0,1 2 0,2 1 0,1 1-1,2 2 1,2 1 0,2 1 0,1 1 0,3 2 0,-23 62 0,22-39-29,3 1 1,3 1-1,3 0 0,3 1 1,3 0-1,3 1 1,7 84-1,-2-131-225,2-1 0,0 1-1,2 0 1,1-1 0,0 0-1,2 0 1,1-1 0,1 0-1,0 0 1,17 23 0,-17-31 21,1-1 1,0 0-1,1-1 1,1 0-1,0-1 1,1-1-1,0 0 1,1 0-1,0-2 1,0 0-1,1-1 1,0 0-1,1-1 1,29 8-1,-14-7 51,1-1-1,0-2 0,0-1 0,0-1 0,0-2 1,0-2-1,0 0 0,0-3 0,0 0 1,0-3-1,-1 0 0,0-2 0,-1-1 1,38-19-1,-32 11 256,-1-2-1,-1-1 1,-1-2 0,-1-2 0,-1 0-1,-2-2 1,0-2 0,-2-1 0,-1-1-1,-2-1 1,27-42 0,-28 32 42,-1 0 0,-3-1 0,-1-1 0,-2-1 0,-2-1 0,-3 0 0,-1-1 0,-2 0-1,-2 0 1,-3-1 0,-1 0 0,-6-66 0,0 80-338,-2 0-1,-1 1 0,-1 0 1,-2 0-1,-2 1 1,-1 0-1,-30-58 0,27 67-59,0 0-1,-1 0 1,-1 2-1,-1 0 0,-1 1 1,-1 1-1,-1 0 1,0 2-1,-1 0 0,-37-20 1,35 25-113,0 0-1,0 1 1,-1 2 0,0 0 0,-1 2-1,0 1 1,-39-4 0,54 8-85,-1 1 0,1 1 0,-1 0 0,1 1 0,-1 0 0,1 0 0,-1 1 0,1 1 0,0 0 0,0 0 0,0 1 0,1 1 0,-1 0 0,1 0 0,0 1 0,1 0 0,-1 1 1,1 0-1,-11 11 0,9-6-1010,1 1 0,1 0 0,-9 17 0,-7 20-4971,-2 17-7864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8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19442,'0'16'2339,"3"0"-289,11 7 704,7 5-640,5-2-544,7-4-481,4-1-641,3-5-352,2-6-32,-3-7-608,-1-3-866,-7 0-479,-7-18-610,-7-7-992,-10-9-1538,-2-4-1185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9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13196,'0'0'6567,"-6"86"-3973,3-34-640,0 8-449,-1 12 513,0 3-416,-1-1-513,5 0-705,0-5-352,7-7-256,10-12-1602,1-12-2242,-1-15-2562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49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7058 1 14926,'0'0'2653,"7"8"-1371,-2-1-1050,0-1 0,0 1 0,-1 0 0,0 0 0,0 0 0,-1 1 0,0 0 0,-1-1 0,1 1 0,-1 0 0,-1 0 0,2 14 0,-3-8-110,0 0 0,-1 0 0,0 0 0,-1 0-1,-1-1 1,0 1 0,-1-1 0,0 1 0,-8 14 0,1-8 16,0-1-1,-1 0 1,-1-1-1,-1 0 1,-18 17-1,-40 38 466,-163 126 0,-105 35-522,-309 129-26,-27-48-83,-441 136-1017,856-366 792,-3-12-1,-381 55 1,-58-57-1023,-185 29 102,528-31 1104,263-46 174,-155 60 1,221-70-68,0 1 0,0 1 0,2 2 0,0 1 0,1 2 1,1 0-1,-43 43 0,55-46 113,0 0-1,1 1 1,2 0-1,-1 1 1,2 0 0,1 1-1,0 0 1,2 1-1,0 0 1,1 0 0,1 1-1,-5 38 1,5 10 200,2 0-1,4-1 1,10 88 0,4-53-19,40 153-1,-49-238-151,12 43 436,-15-58-598,-1-1 0,0 1 0,1 0 0,0-1 0,0 0 0,0 1 0,0-1 0,0 0 0,1 0 0,0 0 0,-1 0 0,4 2 0,-5-5-83,-1 1 1,0-1-1,1 0 0,-1 0 1,1 1-1,-1-1 1,0 0-1,1 0 1,-1 1-1,1-1 1,-1 0-1,1 0 0,-1 0 1,1 0-1,-1 0 1,1 0-1,-1 0 1,1 0-1,-1 0 0,0 0 1,1 0-1,-1 0 1,1 0-1,-1 0 1,1-1-1,-1 1 1,1 0-1,-1 0 0,0 0 1,1-1-1,-1 1 1,1 0-1,0-1 1,4-17-1806,-7-23-3041,-10 2-2519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50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12460,'0'0'9102,"8"11"-7602,-1-2-1219,-1 0 0,-1 1 1,1 0-1,-2 0 0,1 0 1,-1 0-1,-1 1 0,0 0 1,2 14-1,8 244 3038,-13-183-2285,17 124 0,-17-206-969,1 1 1,0-1 0,0 0 0,0 0-1,0 0 1,1 0 0,-1 0 0,1 0 0,0 0-1,1 0 1,-1-1 0,5 6 0,-5-7-45,-1-1 0,1 0 1,0 0-1,0 0 0,0 0 1,0 0-1,0-1 0,0 1 1,0-1-1,0 1 0,0-1 1,0 0-1,0 0 0,0 0 1,0 0-1,0 0 0,0 0 0,0 0 1,0-1-1,1 1 0,-1-1 1,-1 1-1,1-1 0,0 0 1,0 0-1,0 0 0,0 0 1,2-2-1,22-15-15,-1-1 0,-1-1 0,-1-1 0,0-2 0,32-41 1,6-5-12,186-185-5510,-174 180-1782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51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1064 164 10890,'-6'-12'1378,"2"4"-1152,-1-1 0,0 1 0,0 0 0,-1 1 0,1 0 0,-2-1 0,1 2 0,-1-1 0,0 1 1,-1 0-1,1 0 0,-1 1 0,0 0 0,0 1 0,-1 0 0,-13-5 0,-3 0-164,0 1 0,-1 2 1,0 1-1,0 0 0,0 2 0,-1 1 0,1 1 0,-1 2 0,1 0 0,-50 10 1,47-4 95,0 1 0,1 2 0,1 0 0,0 2 0,0 1 0,1 2 0,1 0 0,0 2 0,-34 29 0,31-21 199,2 1 1,0 2 0,2 0 0,2 1 0,0 2-1,2 0 1,1 1 0,2 1 0,-24 63-1,30-64-238,1 1 0,2 0 0,2 0-1,0 1 1,3-1 0,0 1-1,2 0 1,2 0 0,1 0-1,2-1 1,7 34 0,-6-48-112,1 0 0,0 0 0,1-1 0,1 0 1,1-1-1,0 1 0,2-2 0,0 1 0,0-2 0,2 1 1,0-2-1,0 1 0,1-2 0,1 0 0,0-1 0,19 11 1,-9-8 104,2-1 0,0-1 0,0-1 0,1-2 1,0-1-1,1-1 0,0-1 0,1-2 0,58 3 1,-25-6 102,1-4 0,-1-2 1,0-3-1,0-3 0,0-3 1,-2-2-1,0-3 0,-1-2 0,0-4 1,-2-1-1,-1-4 0,-1-1 1,-2-3-1,58-47 0,-87 58 2,0 0 0,-2-2 0,-1-1 0,0 0 0,-2-2 0,-1 0-1,-2-1 1,0-1 0,-2-1 0,-1 0 0,15-51 0,-23 64-169,-1-1 1,-2 0-1,1 0 0,-2-1 1,-1 1-1,0-1 1,-1 1-1,-1-1 0,0 1 1,-2-1-1,0 1 0,-1 0 1,-1 0-1,-1 1 1,0-1-1,-1 1 0,-1 0 1,-1 1-1,0 0 1,-1 0-1,-1 1 0,-13-14 1,10 14-93,0 2 1,-1 0-1,-1 1 0,0 0 1,0 1-1,-1 1 0,-1 1 1,1 0-1,-1 2 1,-1 0-1,0 1 0,0 0 1,0 2-1,0 0 0,-1 1 1,-33 0-1,25 3-492,0 1-1,0 1 1,0 2 0,-44 11-1,42-7-671,2 2 0,-1 1 0,1 1-1,-27 17 1,-29 24-4622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52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8506 1 13645,'0'0'3961,"9"3"-3134,487 201 4635,-467-191-5388,0 1 0,-1 1 0,0 2 0,-1 1-1,37 32 1,-54-42-83,-1 1-1,-1 0 0,0 1 0,0 0 1,-1 1-1,0-1 0,0 1 0,-1 1 0,-1-1 1,0 1-1,-1 0 0,0 0 0,-1 0 1,0 1-1,-1-1 0,2 23 0,-4-17 6,-1-1 0,0 0-1,-2 1 1,0-1 0,0 0 0,-2 0-1,0-1 1,-12 26 0,5-18 19,-1-1 1,-1-1-1,-1 0 0,-1-1 1,-18 20-1,-23 15 203,-3-3 1,-115 79-1,164-124-179,-1008 686 94,440-353-993,-18-31 843,556-290 29,-1709 951-1473,47 82 23,612-346 1753,38 56 0,545-324 532,428-359-110,4 4 0,3 2 1,-115 184-1,114-132-369,67-123-355,1 0 0,0 1-1,1 0 1,1 0 0,0 0-1,2 0 1,-2 21 0,17-46-969,-7 1 71,0-1-1,-1 0 1,-1 0 0,1-1-1,-1 1 1,2-12-1,6-31-7127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3:52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0 15150,'0'0'6604,"-2"11"-6236,-72 364 4378,70-352-4359,1-1-1,0 1 1,2-1-1,2 30 1,-1-50-353,0-1 1,1 1-1,-1 0 1,1-1-1,-1 1 1,1 0-1,-1-1 1,1 1-1,0-1 1,0 1-1,0-1 1,0 1-1,0-1 1,0 0-1,0 0 1,0 1 0,0-1-1,1 0 1,-1 0-1,0 0 1,1 0-1,2 1 1,0-1 5,0 1 1,0-1-1,0 0 1,0-1 0,0 1-1,0-1 1,0 1-1,1-1 1,4-1 0,7-1 52,-1-1 0,1 0 0,-1-1 0,19-8 0,17-11-11,-1-2 0,81-53 1,84-79-2471,-201 147 2073,124-100-3608,-3-7-1683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4:2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1 107 7655,'0'0'10624,"10"-4"-9690,47-12 362,0 1 1,1 4-1,0 2 0,1 3 1,65 0-1,307 28-39,-106-2-539,462-25 842,-253-2-440,52 9-911,868-11 313,-1039-20-234,-192 10-186,-214 17-1700,-28 0-2362,1 0-1922,16-6-3818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4:37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238 46 11082,'0'0'2339,"-9"0"-183,3 0-1754,-1 0 0,1 0 0,0 1 0,-1 0-1,1 1 1,0-1 0,0 1 0,0 0-1,0 1 1,1 0 0,-1-1 0,1 2 0,-1-1-1,1 1 1,0-1 0,0 2 0,1-1 0,-7 7-1,-1 5 101,0 1 0,1 1 0,1 0 0,0 0 0,2 1 0,0 0 0,1 0 0,1 1 0,0 0 0,-3 33 0,0 17 215,2 121 0,8-147-656,2 0 1,2 0-1,2-1 0,2 0 0,1 0 0,3-1 0,1 0 0,2-1 1,2-1-1,28 46 0,-34-67-61,0-1 1,2-1-1,0-1 1,1 0-1,21 18 1,-29-28 2,0-1-1,0 0 1,1 0 0,0 0 0,-1-1 0,2-1-1,-1 1 1,0-1 0,1 0 0,0-1 0,-1 0 0,1 0-1,0-1 1,0 0 0,13-1 0,-16-1 41,0-1 1,0 0 0,-1 0-1,1 0 1,-1 0-1,1-1 1,-1 0-1,0 0 1,0 0 0,0-1-1,0 0 1,-1 0-1,1 0 1,-1 0-1,0-1 1,-1 0-1,1 1 1,-1-1 0,5-9-1,6-13 283,0 0-1,14-44 0,-25 62-317,19-60-9,-2-1 0,-4-1 0,-3-1 0,-4 0 0,-2 0 0,-6-142 0,-2 187 0,-1 0 0,-2 0 0,-1 0 0,-1 0 0,-1 1 0,-1 0 0,-1 0 0,-2 1 0,0 0 0,-2 1 0,-1 1 0,-21-29 0,29 46 0,1 0-1,-2 0 1,1 1-1,0 0 1,-1 0-1,0 1 1,0 0-1,-1 0 1,1 0-1,-1 1 1,1 0-1,-1 1 1,0 0-1,0 0 1,-10-1-1,6 2-15,-1 1-1,1 0 1,-1 0-1,1 1 1,0 1 0,-1 0-1,1 1 1,0 0-1,-21 9 1,22-7-32,0 0-1,1 1 1,-1 0 0,1 0 0,1 1-1,-1 1 1,1 0 0,0 0 0,1 1 0,-9 10-1,13-13-20,-1 1 0,1 0 0,0 0 0,0 0-1,1 1 1,0-1 0,1 1 0,-1-1 0,1 1-1,1 0 1,0 0 0,0 0 0,0 0 0,1 0-1,1 14 1,7 5-4085,12-6-3404,4-8-3583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4:50.1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845 46 5765,'-9'-6'6294,"-2"0"-5801,0 1-1,0-1 0,-1 2 1,1 0-1,-1 0 0,0 1 0,0 0 1,-1 1-1,1 1 0,0 0 1,-1 0-1,1 1 0,-1 1 0,1 0 1,0 1-1,-1 0 0,1 1 1,0 0-1,0 1 0,1 0 1,-1 1-1,-11 7 0,-4 6-153,2 2 1,0 0-1,2 1 0,0 2 0,1 0 1,2 2-1,0 0 0,-24 42 0,-12 30 12,-43 106 1,96-197-339,-32 72 385,4 1 1,-34 132-1,55-165-171,2 0 1,1 1-1,3-1 0,2 1 1,2 1-1,7 59 1,-2-79-213,0-1 1,3 0 0,0 0 0,1-1-1,2 0 1,1 0 0,0-1-1,2-1 1,1 0 0,1-1 0,1 0-1,29 29 1,-34-40-13,0 0 1,1-1-1,1 0 0,-1 0 1,2-2-1,-1 0 0,1 0 1,1-2-1,0 0 0,0 0 1,0-2-1,0 0 0,1-1 1,0 0-1,0-2 0,0 0 1,0 0-1,0-2 0,0 0 1,1-1-1,24-5 0,-25 1 32,-1 0-1,0-1 0,0-1 0,0-1 1,-1 0-1,0-1 0,-1 0 0,23-21 1,0-2 568,59-70 1,-43 35-474,-2-3-1,-4-2 1,-3-1-1,-3-3 1,-3-1-1,-4-2 1,30-101-1,-52 140-129,-2 0 0,-2-1 0,-1 0 0,-3-1 0,0-48 0,-4 69 0,-2 0 0,0 0 0,-1 0 0,-2 0 0,0 1 0,-1 0 0,0 0 0,-2 0 0,-1 1 0,0 0 0,-1 1 0,-14-19 0,6 14 2,-2 0 0,0 1 0,-2 1 0,0 0 0,-2 2 0,0 1 1,-1 1-1,-52-27 0,54 33-10,0 1 0,-1 1 0,0 1 1,0 1-1,-1 1 0,0 2 0,0 0 0,0 1 1,0 2-1,0 0 0,-27 4 0,40-1-273,1 0-1,-1 1 1,1 0-1,0 1 1,0 0-1,1 1 1,-1 0 0,1 0-1,0 1 1,-15 12-1,9-4-1544,2-1 1,-1 2-1,2 0 0,0 1 0,-14 22 1,-14 28-8425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10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39 113 11691,'0'0'4292,"-8"0"-2349,-6 0-1910,-2 0 3650,41 4-950,123 7-495,175-8 1,-161-5-1981,1382-16 1445,-1496 16-1353,-39 1 200,-30 0-345,-611-6-142,-262 2-179,792 7 77,0 5 0,0 5 1,-178 42-1,279-52 37,11 0 6,32 0 12,56 0-7,1483-1 60,-1445-1-3,0-6 0,245-43 0,-370 47-32,31-8-14,-40 10 2,-1-1 1,1 1 0,0-1 0,0 0 0,-1 0-1,1 0 1,-1 0 0,1 0 0,-1 0 0,1 0-1,-1 0 1,0 0 0,1-1 0,-1 1 0,0 0-1,0-1 1,2-2 0,-3 3-17,0 1 1,0-1-1,0 1 0,0-1 0,0 0 1,-1 1-1,1-1 0,0 1 0,0-1 0,0 1 1,0-1-1,-1 1 0,1-1 0,0 1 1,-1-1-1,1 1 0,0-1 0,-1 1 1,1-1-1,0 1 0,-1 0 0,1-1 1,-1 1-1,1-1 0,-1 1 0,1 0 1,-1 0-1,1-1 0,-1 1 0,1 0 1,-1 0-1,0 0 0,0-1 0,-26-6 78,22 6-81,-110-21-3,-186-11 0,-124 21 0,122 11 0,-493 64 0,741-55 0,22-5 0,0 2 0,1 2 0,-37 11 0,120-14-406,376-22-2500,-195 4 1264,492-27-3040,-382 20 4650,-875 90 1453,358-41-1358,4-2-111,-176 27-1026,118-24-3404,-2-5-6017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41.1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377 105 10378,'0'0'2183,"-8"-6"134,-1 0-1659,0 1 0,0 0 0,0 0 0,-1 1 0,0 0 0,-12-3 0,15 5-445,1 1 0,-1-1 1,1 1-1,-1 1 0,0-1 0,1 1 1,-1 1-1,0-1 0,1 1 0,-1 0 1,1 0-1,-1 1 0,-7 3 0,5 0-190,0 1 0,0 0 0,0 0 1,1 1-1,0 0 0,1 0 0,-1 1 0,1 0 0,1 0 0,0 1 0,0 0 0,0 0 0,1 0 0,-5 14 0,-3 8 220,2 0 1,1 1-1,-7 44 0,4 15 14,4 0 1,4 1 0,13 167-1,-3-190-224,20 95-1,-20-142-26,0-1-1,1 0 0,2-1 0,0 0 0,1 0 1,1-1-1,0 0 0,23 30 0,-28-43-2,0-1-1,0 1 1,1-1-1,0 0 1,0-1-1,0 1 1,0-1 0,1 0-1,-1-1 1,1 0-1,0 0 1,0 0-1,0-1 1,0 0-1,1 0 1,-1-1-1,1 0 1,-1 0-1,1-1 1,11 0 0,-8-2 154,0 1 1,0-2 0,-1 1 0,1-2 0,-1 1 0,1-2 0,-1 1-1,0-1 1,-1-1 0,1 0 0,-1 0 0,0-1 0,10-10 0,21-25 330,-2-1 0,-2-2 0,-3-1 0,-1-2 1,-2-1-1,-3-1 0,-1-2 0,35-106 0,-47 112-370,-2-1 0,-2 0-1,-2 0 1,-3-1 0,1-62-1,-6 86-80,-1-1-1,-1 0 1,-2 1-1,0-1 0,-1 1 1,-1 0-1,-2 0 1,0 1-1,-2 0 1,0 1-1,-1 0 1,-15-21-1,17 32-36,-1 0 0,0 1 0,0 0 0,-1 1 0,0 1 0,-1-1 0,0 2 0,0-1 0,0 2 0,-1 0 0,0 0 0,-1 1 0,1 1 0,-1 0 0,-25-4 0,16 5 0,1 1 0,-1 1 0,1 1 0,-1 1 0,1 0 0,-1 2 0,1 1 0,0 1 0,-28 9 0,40-11-358,1 1-1,0 0 1,0 1-1,0 0 1,0 1-1,1-1 1,-14 13-1,15-10-417,0 0 0,0 1 0,1 0 0,0 0-1,0 0 1,1 1 0,0 0 0,1 0-1,0 0 1,0 0 0,-2 13 0,-6 31-7798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54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90 6022,'0'0'1575,"-10"0"474,3 0-1407,-35 0 560,14 6 3547,64 0-1257,768 15 394,-745-22-3683,341-6 1080,370-4 968,-686 9-2120,60 3 1526,-1648-58-1171,1386 61-507,-196 33-1,453-33-453,1255-20 262,-843 23 271,-1232-23-709,-344 8 397,802 10 241,44 1-158,1119-18-763,-117 51 865,-486-16 85,-332-20-27,28 2 60,-23-1-80,-14-1-131,-717-26 300,-7-1-175,577 25 37,-168 5 16,486-1-1362,-66 2 755,115 0 595,819-3-1621,-963-3 1662,-25 2 136,1-2 0,86-16 0,-141 18 13,0 1 0,0-1 0,0-1 0,0 1-1,-9-3 1,-21-1 63,-1246 0 485,1276 4-742,-422 12-36,6 32-14,389-36-51,48-5-378,57-5-14,376-41-388,-2 0-288,123 31 950,-553 13 218,-2-2-8,0 1 0,0 1 0,0 0 0,0 1-1,-1 0 1,1 1 0,24 9 0,-37-12 4,-1 0 1,1 0 0,0 0-1,-1 0 1,1 1 0,-1-1-1,1 0 1,0 0 0,-1 0 0,1 1-1,-1-1 1,1 0 0,0 0-1,-1 1 1,1-1 0,0 0-1,0 1 1,-1-1 0,1 0-1,0 1 1,0-1 0,-1 0-1,1 1 1,0-1 0,0 1-1,0-1 1,0 0 0,-1 1 0,1-1-1,0 1 1,0-1 0,0 1-1,0-1 1,0 0 0,0 1-1,0-1 1,0 1 0,0-1-1,1 1 1,-1-1 0,0 0-1,0 1 1,0-1 0,0 1 0,1-1-1,-1 0 1,0 1 0,0-1-1,1 0 1,-1 1 0,0-1-1,0 0 1,1 1 0,-1-1-1,1 0 1,-1 0 0,0 1-1,1-1 1,-1 0 0,0 0-1,1 0 1,-1 0 0,1 1 0,-1-1-1,0 0 1,1 0 0,0 0-1,-35 8 16,-57-1 181,-116-6 0,95-2-155,-504-18 2,-8 0-3,668 21-54,68 12 0,-16-2 134,1450 64 210,-1098-111-252,-355 26-52,-73 5 11,-25 1 145,-35 0 70,-1057-14-130,366 97-4123,652-69 3253,-38 6-3844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6:08.1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62 187 8552,'0'0'3967,"-9"1"-2569,-3 0-890,-28-2 1926,152 9 251,32 16-2108,1-7 1,219-1 0,-165-22 200,258-43-1,-362 35-668,42-9 824,226-7 0,-589 14 1509,105 4-2449,-641-11 50,551 32 117,-335 58 0,469-49-155,68-13-41,9-5 32,0 0 1,0 0-1,0 1 0,0-1 1,0 0-1,0 0 0,0 0 1,0 1-1,0-1 0,0 0 1,1 0-1,-1 0 0,0 1 1,0-1-1,0 0 0,0 0 1,0 0-1,0 0 0,0 1 0,0-1 1,1 0-1,-1 0 0,0 0 1,0 0-1,0 0 0,0 1 1,1-1-1,-1 0 0,0 0 1,0 0-1,0 0 0,1 0 1,-1 0-1,0 0 0,0 0 1,0 0-1,1 0 0,-1 0 1,0 0-1,0 0 0,0 0 0,1 0 1,-1 0-1,0 0 0,0 0 1,0 0-1,1 0 0,-1 0 1,0 0-1,0 0 0,0 0 1,1 0-1,-1-1 0,77 6-70,138-8 1,-168 1-4,1047-89-2085,-1032 84 2139,8 1 45,-1-4 0,111-30 0,-162 30 266,-20 5 49,-13 1 164,-46-2-133,-1 3-1,-104 8 0,126-3-305,-236 19 37,-531 113-1,563-68-1112,87-12-4885,96-32-1767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7:23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46 100 9385,'0'0'6128,"-9"1"-4788,-23 5 280,28-4 619,27-4-936,91-13 870,66-5-892,627 31 650,-435 0-1817,331 11 1164,160 3-757,-575-21-227,1821-9 245,-1142-45 1425,-947 49-1838,-12 1-67,-1-1 0,0 1 0,1-1 0,-1 0 0,0-1 0,1 1 0,-1-2 0,9-3 0,-15 6-66,0 0 1,-1-1-1,1 1 1,-1 0-1,1 0 0,-1-1 1,1 1-1,-1 0 0,0-1 1,1 1-1,-1-1 1,1 1-1,-1-1 0,0 1 1,1 0-1,-1-1 0,0 1 1,1-1-1,-1 0 1,0 1-1,0-1 0,0 1 1,0-1-1,1 1 0,-1-1 1,0 1-1,0-1 1,0 0-1,0 1 0,0-1 1,0 1-1,0-1 1,-1 0-1,1 1 0,0-1 1,0 1-1,0-1 0,-1 1 1,1-1-1,0 1 1,0-1-1,-1 1 0,1-1 1,0 1-1,-1-1 0,1 1 1,-1 0-1,1-1 1,0 1-1,-1-1 0,0 1 1,-26-15-1604,24 14 490,0 0 0,0 0 0,0 0 0,0-1 0,1 0 0,-1 1 0,0-1 0,1 0 0,-3-3 0,-11-12-14105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7:29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1935 284 5189,'-6'-9'1617,"-5"-6"-882,-1 0-1,0 0 0,-2 2 1,1-1-1,-1 2 0,-1 0 1,0 1-1,-22-12 0,-9 0 541,-1 2 0,-1 2-1,-1 3 1,-1 1 0,-63-9-1,28 12-497,-1 3-1,-118 3 1,155 9-746,0 2 0,1 2 0,-1 3 0,1 1 0,1 3 0,1 1 0,0 3 1,0 1-1,2 3 0,1 1 0,1 2 0,1 2 0,1 2 0,1 2 0,2 1 0,-53 60 0,62-56-15,2 0 0,2 3 0,1 0 0,3 1 0,1 0 0,1 2 0,3 1 0,1 0 0,-13 79 0,9-1 7,5 0 1,5 165-1,7-244-61,3 0 1,1 0-1,3 0 1,1-1-1,14 44 0,-16-68 39,0-2-1,2 1 0,0-1 0,0 0 0,2 0 0,0-1 0,0 0 0,1 0 0,1-1 0,0-1 0,1 0 0,1-1 0,-1 0 0,2 0 1,21 12-1,-10-10-2,1-2 0,0 0 0,1-2 1,1-1-1,-1-1 0,1-1 0,30 2 0,200 2 211,-243-10-190,98-4 31,1-5-1,-2-5 1,1-4 0,-2-6-1,-1-4 1,132-54-1,-113 30 105,-3-7 0,-2-4-1,-3-7 1,194-146 0,-276 185 421,-1-1-1,-1-2 1,62-75 0,-86 92-389,0-1 1,-2 0-1,0-1 1,-1 0-1,-1-1 1,-1 0 0,0 0-1,-2-1 1,0 0-1,-1 0 1,2-34 0,-5 19-131,-2 0 1,-2 1 0,-1-1 0,-1 1 0,-2 0 0,-2 0 0,-1 1-1,-24-59 1,26 77-43,0 0 0,-2 0-1,1 0 1,-2 1 0,0 1-1,-1 0 1,0 0 0,-1 1-1,-1 1 1,0 0-1,0 0 1,-1 1 0,-1 1-1,0 1 1,0 0 0,-1 0-1,0 2 1,0 0 0,-26-7-1,5 7-8,0 2 0,0 1 0,-1 2 1,1 2-1,-1 1 0,1 2 0,-56 11 0,26 1-129,0 2 1,2 4-1,-74 33 0,16 9-2645,45-13-3852,36-22-1429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7:35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1460 146 6726,'0'0'3182,"-11"-9"-2312,-17-14-473,-38-22 1,48 34 787,-1 1 1,-23-10-1,26 14-815,-1 1 1,0 0-1,0 1 0,0 1 1,0 1-1,-1 0 0,1 1 1,-26 3-1,14 1-207,0 2 0,1 1 0,0 2 0,-35 13 0,0 3 418,-112 59 0,142-63-404,1 1-1,1 1 1,1 2-1,-50 51 1,-141 183-131,179-201-5,2 1 1,-57 115-1,82-137 34,2 0-1,1 2 0,2-1 1,1 1-1,3 1 1,1-1-1,1 1 0,2 0 1,2 0-1,10 76 1,0-52-15,3 0 0,3-1 0,2-1 1,3-1-1,54 109 0,-62-144-56,2-1 0,0 0-1,1-1 1,2 0 0,0-2 0,1 0-1,1-1 1,1-1 0,1-1 0,0 0 0,2-2-1,0-1 1,0-1 0,1-1 0,1-1-1,35 11 1,98 24 238,2-6 0,167 20 0,-284-54-50,0-2-1,0-2 0,68-4 1,-87-2-21,-1 0 0,1-2 1,-1-1-1,0 0 0,0-2 0,-1-1 0,40-21 1,-7-4 270,-1-2 1,67-57 0,92-101-148,-127 113-232,4-1 38,-4-5-1,86-109 1,-150 167 146,-2 0 0,-1-2 0,-2 0 0,-1-2 0,-1 0 1,-2 0-1,-1-1 0,-2-1 0,-1 0 0,-2-1 0,6-66 1,-12 64-178,-2 0 0,-2 0 0,-2 0 0,-1 1 0,-1-1 0,-20-60 0,16 72-61,-1-1 1,0 1 0,-2 1 0,-1 0-1,-2 1 1,0 1 0,-1 0-1,-1 1 1,-34-31 0,17 24-12,-1 2 1,-1 1 0,-1 2-1,-1 2 1,-1 1-1,-1 3 1,-86-28-1,1 13 19,-189-27-1,122 33-32,-267-2 0,435 28-56,0 2 0,0 1-1,1 1 1,-45 11 0,57-10-215,0 0 1,0 1-1,1 0 0,0 1 1,0 1-1,0-1 0,1 2 1,-1-1-1,2 1 1,-1 1-1,-9 12 0,5-3-757,0 0-1,2 0 1,0 1-1,-14 33 0,-8 40-6384,14-17-3627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14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756 97 9769,'-12'-11'6107,"0"1"-5842,1 1-1,-1 0 0,0 1 0,-1 0 1,0 1-1,0 1 0,-1 0 0,0 1 1,0 0-1,0 1 0,-17-3 0,16 6-126,0 0 0,0 1 0,0 1 0,0 1 0,0 0 0,0 1 0,0 0 0,1 1-1,-1 1 1,1 0 0,0 1 0,-14 8 0,9-2 123,0 1 0,1 1-1,0 0 1,1 1 0,1 1 0,0 0 0,-19 27-1,10-6 194,1 1-1,1 1 0,3 1 1,1 1-1,2 1 0,2 1 1,-16 71-1,19-52-27,-8 114 0,18-148-404,2 1-1,2-1 1,0 0 0,2 1-1,1-1 1,12 37 0,-14-54-8,2 0 1,-1 0 0,2-1-1,-1 0 1,1 0-1,1 0 1,0-1 0,0 0-1,1 0 1,0 0 0,1-1-1,-1-1 1,2 0-1,-1 0 1,1 0 0,0-1-1,0-1 1,1 0-1,-1 0 1,21 5 0,-14-5 39,1-2 0,0 0 0,0-2 0,0 0 0,0 0 0,0-2 0,0 0 0,0-1 0,-1-1 0,1-1 0,-1 0 0,32-13 0,-15 2 187,0-1 0,-1-1 0,0-2 0,-2-2 0,0 0 0,-2-2-1,0-2 1,47-51 0,-57 54-84,-2-1-1,0 0 0,-1-1 1,-2-1-1,0 0 1,-1-1-1,-2 0 0,-1-1 1,-1 0-1,-1-1 0,-2 0 1,4-35-1,-7 38-156,-2 0 0,-1 0 0,0 0 0,-2 0 0,-1 1 0,-12-48 0,9 54 0,-1 0 0,-1 1 0,0-1 0,-1 1 0,-1 1 0,0 0 0,-1 0 0,-1 1 0,-23-22 0,23 25-418,-1 1 0,0 0 0,-1 0 1,0 2-1,-1 0 0,0 0 0,0 1 0,-1 1 0,-16-5 0,24 10 93,1 0-1,-1 0 1,1 0 0,-1 1-1,0 1 1,1-1-1,-1 1 1,0 1-1,0-1 1,1 1-1,-1 0 1,0 1-1,1 0 1,0 0-1,-1 1 1,1 0-1,0 0 1,0 0 0,0 1-1,1 0 1,-1 1-1,-6 5 1,-31 36-7710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20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375 1 9129,'-13'0'421,"-1"0"1,0 1-1,0 0 0,0 1 1,0 1-1,1 0 1,-1 1-1,1 1 1,0 0-1,0 0 1,0 1-1,1 1 1,0 0-1,0 1 0,1 0 1,0 1-1,1 0 1,-14 15-1,11-10-182,1 1 1,0 0-1,1 1 0,1 1 0,0-1 0,2 2 1,0-1-1,0 1 0,2 0 0,0 1 0,2-1 1,-1 1-1,2 0 0,1 0 0,0 1 1,2-1-1,0 0 0,3 25 0,0-24-185,1 0-1,1 1 1,1-2-1,0 1 1,2-1 0,0 0-1,1 0 1,1-1-1,0 0 1,2-1 0,0 0-1,1-1 1,0 0-1,1-1 1,1-1-1,32 24 1,-24-24 146,0 0 1,1-2-1,1 0 1,0-2-1,0-1 0,1-1 1,0-1-1,1-2 1,0 0-1,-1-2 0,1 0 1,1-2-1,-1-2 0,0 0 1,39-7-1,-40 3 96,0-1 0,0-1-1,-1-1 1,0-1 0,0-1-1,44-26 1,-52 25-120,0 0 0,-1-1 0,-1-1 0,0 0 0,-1-1 0,-1-1 0,0 0 0,-1-1 0,18-29 0,-24 34-122,1-1 0,-1 0 0,-1-1 0,0 1 0,-1-1 0,-1 0 0,0 0 0,0 0 0,-1-1 0,-1 1 0,0 0 0,-1-1 0,-1 1 0,0-1 0,0 1 0,-2 0 0,1 0 0,-2 0 0,0 0 0,0 0 0,-1 1 0,-1-1 0,0 1 0,0 1 0,-2-1 0,1 1 0,-1 0 0,-1 1 0,0 0 0,0 1 0,-1-1 0,0 2 0,-1-1 0,-13-7 0,-1 2-40,-1 0 0,0 2-1,-1 1 1,0 1 0,-1 2 0,0 0 0,-43-5 0,12 6-50,0 2 1,-99 6 0,139 0-136,-1 1 0,1 0-1,0 2 1,-21 6 0,32-7-425,0 0 1,0 0-1,1 1 0,0 0 1,0 0-1,0 1 0,-8 6 1,-1 9-5646,13-4-4195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04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1 289 10570,'0'0'7954,"10"-1"-6833,39-4 334,89 3 1,7 1-518,16-9-91,285-11 335,1445 39 1354,-522-45-1114,-1-33-873,-1033 44-625,134-10 98,583-15 36,-1040 41-118,41 0-532,-44 0 240,-32 0 91,-162-12-1324,28 1 1472,-1062-36-1312,1050 42 1395,-720-17-742,-1 41 116,-677 101 741,1018-74-58,-521 99-107,990-131 90,52-11-8,0 1 0,1 2 1,-1 1-1,2 1 1,-1 1-1,-28 14 1,54-23-8,0 1-1,0-1 1,0 1-1,0-1 1,0 1-1,0-1 1,1 1 0,-1 0-1,0 0 1,0-1-1,1 1 1,-1 0 0,0 0-1,1 0 1,-1-1-1,1 1 1,-1 0-1,1 0 1,-1 0 0,1 0-1,-1 1 1,1-1-6,1 0-1,-1-1 1,0 1 0,1-1 0,-1 1 0,0 0 0,1-1-1,-1 1 1,1-1 0,-1 1 0,1-1 0,-1 1-1,1-1 1,-1 1 0,1-1 0,-1 1 0,1-1-1,0 0 1,-1 1 0,1-1 0,0 0 0,0 1 0,46 9-318,518 12 503,-431-22-129,1096-3 5,291 3 2,-537 42-9,1 36-6,-138-10-16,-687-56 10,585 13 61,-692-36 19,-52 11-106,-1-1-1,1 1 1,0 0 0,0-1 0,0 1 0,0-1-1,-1 1 1,1-1 0,0 1 0,0-1-1,-1 1 1,1-1 0,0 0 0,-1 0-1,1 1 1,-1-1 0,1 0 0,-1 0 0,1-1-1,-1 1-4,0 0 0,0 0 1,-1 0-1,1 0 0,0 0 0,-1 0 0,1 0 0,-1 1 0,1-1 0,-1 0 0,0 0 0,1 0 0,-1 1 0,0-1 0,1 0 0,-1 1 0,0-1 1,0 1-1,0-1 0,1 1 0,-1-1 0,0 1 0,0-1 0,-1 1 0,-19-10-28,0 1 0,0 1 0,-1 1 0,-28-6 0,-98-11 55,84 14-10,25 4-23,-881-130-71,-8 52 107,-1734 67-185,1190 23 48,1461-6 36,7 1 38,0-1 0,0 1 0,0-1 0,1 0 0,-1-1 0,0 1 0,0-1 0,0 1 0,0-1 0,1 0 1,-1-1-1,0 1 0,1-1 0,-1 1 0,-3-4 0,7 5 30,0 0 0,0 0 0,0-1 0,0 1 0,0 0 0,-1 0 0,1-1 0,0 1 0,0 0 0,0-1 0,0 1 0,0 0 0,1 0 0,-1-1 0,0 1 0,0 0 0,0 0 0,0-1 0,0 1 0,0 0 0,0 0 0,0-1 0,1 1 0,-1 0 0,0 0 0,0 0 0,0-1 0,0 1 0,1 0 0,-1 0 0,0 0 0,0 0 0,1-1 0,-1 1 0,0 0 0,0 0 0,1 0 0,-1 0 0,0 0 0,0 0 1,1 0-1,-1 0 0,0 0 0,0 0 0,1 0 0,17-4-138,-16 3 120,56-5-106,118 4 1,-93 3-48,544 22-2034,-178-3 1080,159-5 794,1084 44 2675,-924-2-2071,727 24 63,-1451-81-332,155-5 29,-172 3-20,-1-2 0,-1 0 0,1-1 0,-1-2 0,30-12 0,-52 18 5,-1 1 0,1-2 0,-1 1 0,0 0 0,1 0 0,-1-1 0,0 1 0,0-1 0,0 0 0,0 0 0,3-3 0,-5 4 0,0 0 0,1 1 0,-1-1 0,0 0 0,0 1 0,1-1 0,-1 0 0,0 0 0,0 1 0,0-1 0,0 0 0,0 0 0,0 1 0,0-1 0,0 0 0,0 1 0,-1-1 0,1 0 0,0 0 0,0 1 0,-1-1-1,1 0 1,0 1 0,-1-1 0,1 0 0,-1 0 0,-3-3 29,0 1-1,0 0 1,0 0-1,0 0 0,0 0 1,-1 1-1,1 0 1,-1 0-1,0 0 1,-5-1-1,-51-15-245,0 3-1,-124-14 1,-141 9-1628,288 19 1635,-950-5-8624,587 17 70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02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316 19 9033,'0'0'5829,"-8"-4"-4041,3 2-1648,0 0 1,1 0-1,-1 0 0,0 0 0,0 1 0,-1 0 0,1 0 0,0 0 0,0 1 0,0 0 0,-1 0 0,1 0 0,0 0 0,0 1 0,0 0 1,-1 0-1,1 0 0,0 1 0,0 0 0,-5 2 0,-3 5 23,0-1 0,1 2 0,0 0 0,0 0 0,1 1 0,0 0 0,1 1 1,0 1-1,1-1 0,1 1 0,0 1 0,0-1 0,1 2 0,1-1 0,-8 30 0,5-11-132,1-1 0,2 2-1,2-1 1,1 1 0,1 0-1,4 45 1,0-56-72,2-1 1,0 0-1,1 1 1,2-2-1,0 1 1,1-1-1,15 28 1,-16-36 4,0-1 0,1 0 0,0 0 0,1 0 1,0-1-1,1 0 0,0-1 0,0 0 0,2-1 0,-1 0 0,1-1 1,20 11-1,-28-17 95,0 0 0,0-1 1,0 1-1,0-1 0,1 0 0,-1 0 1,0-1-1,1 1 0,-1-1 1,0 0-1,1 0 0,-1 0 0,0-1 1,1 0-1,-1 1 0,7-4 0,-5 2 176,0-1 0,0-1 0,0 1 0,-1-1 0,1 0 0,-1 0-1,0-1 1,0 1 0,8-11 0,3-8 444,-1 0 0,-1-1-1,-1 0 1,11-32 0,-19 46-724,12-33 392,-1 0 0,-2-1 0,14-82 0,-24 100-333,-1 0 1,-1 0-1,-2-1 0,0 1 0,-2 0 0,0-1 1,-2 1-1,-8-28 0,10 47-69,-1-1 0,1 1 0,-1 0 0,-1 0 0,1 0 0,-1 1 0,-1-1 0,1 1 0,-1 0 1,0 0-1,0 0 0,-1 1 0,0-1 0,0 2 0,0-1 0,0 1 0,-1-1 0,-7-2 0,6 4-320,0 0 1,0 1-1,0 0 0,0 1 0,-1-1 0,1 2 1,-1-1-1,1 1 0,-1 0 0,1 1 1,-1 0-1,1 0 0,0 1 0,-1 0 0,1 1 1,-12 4-1,-47 29-5006,1 7-4111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8:43.4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 1703 4324,'0'0'7522,"-7"1"-5264,3 0-1856,-1 1-1,1-1 1,0 1-1,0 0 1,1 0 0,-1 0-1,0 0 1,1 1-1,-1-1 1,1 1 0,0 0-1,-1 0 1,2 0-1,-1 1 1,0-1-1,1 1 1,-1 0 0,1-1-1,0 1 1,0 0-1,-1 6 1,1 1 6487,18-24-6240,-15 13-644,304-299 457,-181 169-401,775-755 708,-609 598 26,-154 150-597,-109 114-6914,-26 16-21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8:50.1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8584,'0'0'18418,"3"14"-16411,4-6-1707,0 1 1,0-1 0,1 0 0,0-1-1,13 11 1,5 3-55,208 176 818,-52-46-420,1 6-644,164 150 0,-122-116 0,-134-118 0,-78-61 2,-1 1 1,0 0-1,12 18 1,-17-21-9,0 0 0,1-1 0,0 0 0,1 0 1,-1-1-1,2 0 0,-1 0 0,17 9 0,-25-17-634,-14-10-10096,-6-4-4206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8:57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6436 760 14990,'-9'0'443,"-22"1"-296,-60-1 1336,81-1-1156,1 0 0,0 0 1,0-1-1,0 0 0,1-1 0,-1 0 1,0 0-1,-7-5 0,-3-4-83,0 1 0,-1 0 0,0 1-1,-1 2 1,0 0 0,0 1 0,-1 1 0,-24-4-1,-183-9 1203,-252 12 0,136 7 221,44-9-1619,-276-3 34,0 38-46,-258 27-15,569-58-25,-112 2-3,309 8 1,-1 2 0,1 4 0,1 3 0,0 2 0,1 4 0,-104 45 0,-367 215-61,202-95 54,280-156-10,1 2 0,1 2 0,2 3 0,-77 68 0,108-84 6,0 1 1,2 1-1,0 1 0,2 1 1,0 0-1,2 1 0,0 1 1,2 0-1,1 1 1,1 1-1,2-1 0,-8 34 1,14-49-2,1 1 1,0 0 0,0-1-1,1 1 1,1 0 0,0 0 0,1 0-1,0 0 1,1-1 0,1 1-1,0 0 1,0-1 0,1 0-1,1 0 1,0 0 0,1 0 0,0-1-1,1 0 1,0 0 0,0-1-1,1 0 1,1 0 0,0-1-1,0 0 1,1 0 0,0-1 0,0 0-1,12 6 1,14 7 15,1-1 1,1-1-1,1-2 1,0-2-1,81 18 1,215 23 36,-291-50-34,1103 151 36,-684-95 11,491 2 0,189-78 111,-6-87 216,-997 80-348,157-44 0,-250 51-6,0-1-1,-1-3 1,-1-1-1,-1-3 1,0-1-1,78-58 0,-102 63 106,-2 0-1,0 0 0,-1-2 0,0 0 0,-2-1 0,0-1 0,-2 0 0,-1-1 0,0-1 1,-2 0-1,0 0 0,-2 0 0,9-46 0,-4-6 251,-3-1 0,-3-1 1,-5-102-1,-4 126-306,-2 1-1,-3-1 1,-2 1 0,-2 0-1,-3 1 1,-1 1 0,-3 0 0,-2 1-1,-48-85 1,34 80-60,-3 1 1,-2 1-1,-2 3 0,-3 1 0,-1 2 1,-3 3-1,-92-69 0,54 56-12,-3 4-1,-1 3 0,-3 5 1,-1 4-1,-3 4 0,0 4 1,-151-30-1,84 34 14,-1 7-1,-1 7 1,-315 13 0,272 19-119,0 10 0,2 9 0,-206 63 0,-95 59-2896,11 20-5476,171-54-5314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11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1465 133 10602,'-11'-11'2130,"9"9"-2014,-9-10 270,0 0 0,-1 2 0,0-1 0,-1 1 1,1 1-1,-2 0 0,0 1 0,0 1 0,-20-8 0,10 9-156,0 2 0,-1 1 0,1 1 0,-1 0 0,1 2 0,-1 1 0,1 2 0,-1 0 0,1 1 0,-47 15 0,8 2 117,1 4 0,-107 58 1,113-51-223,1 2 1,2 3 0,1 2 0,2 2-1,2 2 1,2 3 0,-41 52 0,57-61-20,2 2 1,2 2-1,2 0 1,1 1-1,3 1 1,1 1-1,2 1 1,2 0-1,3 2 1,-9 55 0,14-52-38,2 0 1,3 0-1,2 0 1,2 0-1,2 0 1,3-1 0,1 1-1,24 73 1,-23-94-59,2-1 1,1 0-1,1-1 1,2 0 0,0-1-1,2-1 1,0-1-1,2 0 1,1-1 0,1-1-1,0-1 1,2-1-1,0-1 1,1-1-1,38 22 1,-32-25 31,0-1 0,1-2 0,0-1 0,1-1 0,0-1 0,1-2 1,43 3-1,-31-7 184,-1-2 0,1-2 1,0-2-1,85-16 1,-61 1 174,-1-2 0,-1-3 0,-1-3 1,-1-3-1,-2-3 0,106-70 0,-112 62-52,-1-3 0,-3-2-1,-1-2 1,-2-2-1,66-87 1,-90 101-198,-1-2 0,-2-1 0,-2-1 1,-1 0-1,-2-2 0,-2 0 0,-2-1 0,-1 0 1,12-85-1,-20 86-93,-3 0-1,-1 0 1,-3 0 0,-1 0-1,-1 0 1,-3 1 0,-1 0 0,-2 0-1,-2 1 1,-2 0 0,-29-59 0,32 75-70,-2 0 1,-1 1-1,-1 0 1,-1 2 0,0 0-1,-2 0 1,0 2-1,-1 0 1,-1 1-1,0 1 1,-2 1 0,1 1-1,-2 1 1,0 0-1,0 2 1,-1 1 0,-1 1-1,0 1 1,-34-6-1,25 9-219,0 2 0,0 2 0,0 1 0,0 2 0,0 1-1,0 2 1,0 1 0,1 1 0,0 2 0,1 2 0,0 0-1,-54 30 1,-18 17-2501,2 4-1,-119 98 1,220-159 2707,-221 170-7637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15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6790 61 10025,'-270'17'908,"-534"-35"0,-113-32-67,-4 45 331,576 6-575,-2 3 364,0 16 0,-461 84-1,592-58-539,-297 104 0,353-90-289,3 7 1,-206 120-1,285-140-129,2 3 0,-125 106 1,174-131-12,1 0 1,1 2 0,2 1-1,0 0 1,2 2 0,2 0-1,0 2 1,2 0 0,-24 65-1,34-76-23,2 0-1,0 0 1,2 0-1,0 1 0,1 0 1,1 0-1,1-1 1,2 1-1,0 0 1,1-1-1,0 1 1,2-1-1,1 0 1,1 0-1,0-1 0,2 0 1,0 0-1,1-1 1,1 0-1,1-1 1,25 30-1,-5-13-52,2-2 0,1-1 0,2-2 0,1-1 0,1-3 1,2 0-1,84 38 0,-8-17 112,218 60 1,418 46 21,12-55 22,-599-78-44,861 66 44,-776-81-52,1-11 1,273-42-1,1221-279 236,-1081 139-203,-548 144-60,-3-5-1,-1-5 0,157-101 0,-228 127 17,-1-1 0,-2-3 0,0-1 0,-3-1 0,52-63 0,-75 80 40,0 0-1,-2-1 0,0-1 1,-2 0-1,0 0 0,0-1 1,-2 0-1,-1 0 0,0 0 0,-2-1 1,0 0-1,-1 0 0,-1 0 1,-1-1-1,-3-37 0,-3 31 52,-1-1-1,-1 1 1,-2 0-1,0 0 1,-2 1 0,-1 0-1,-1 1 1,-1 0-1,-2 1 1,0 1-1,-1 1 1,-2 0-1,-24-24 1,-2 5 127,-1 1 0,-3 2-1,0 2 1,-3 2 0,-70-35 0,2 12 38,-3 5 0,-2 5 0,-214-52 0,127 55 168,-324-27 1,343 58-294,-1 8 0,1 9 0,0 9-1,-361 67 1,332-24-286,2 9 0,-240 106-1,191-49-912,-309 188 0,-103 112-4370,327-216-1169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20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4478 170 12716,'-13'-7'2984,"-39"-18"-2640,0 2-1,-2 3 1,-1 2-1,0 2 1,-1 3-1,-82-8 1,-365-6 113,314 33-499,0 7 0,-301 61 1,262-21 971,-383 141 0,434-124-248,3 9 0,4 6 0,3 8 1,-182 136-1,278-174-608,2 3 1,3 3-1,3 3 0,3 2 1,2 3-1,4 2 1,-66 115-1,89-131-71,3 0 1,3 2-1,2 1 0,3 1 1,2 1-1,3 0 0,2 1 1,3 1-1,3 0 0,3 0 1,4 98-1,2-137-4,1 1 0,0-1 0,2 0 0,1 0 0,1 0 0,0-1 0,2 0-1,0 0 1,2-1 0,0 0 0,2-1 0,0 0 0,1-1 0,1-1 0,1 0 0,0-1 0,1-1 0,1 0 0,0-2 0,2 0 0,-1-1 0,2 0-1,-1-2 1,26 10 0,-8-7 26,0-1-1,2-3 1,-1 0-1,1-3 1,70 4-1,-24-8 79,144-16 0,-107-3 8,-1-6 0,149-47 0,231-109 196,-202 50 908,473-276 0,-575 280-1073,-5-9-1,-6-8 0,186-183 0,-363 314-116,54-51 497,107-132-1,-157 175-425,-1-1 0,0-1 0,-1 0 0,-1-1 0,-1 0 0,-1 0 0,-1-1 0,-1 0 1,-1 0-1,-1-1 0,0 0 0,1-37 0,-7 48-84,0 0 0,-1 1-1,0-1 1,0 0 0,-2 0 0,1 1-1,-2 0 1,1 0 0,-1 0 0,-1 0 0,0 1-1,-1 0 1,0 0 0,0 1 0,-1-1 0,0 2-1,-1-1 1,-13-10 0,-4-1-17,-2 2-1,0 0 1,-1 2 0,0 1-1,-53-19 1,14 12-34,0 2-1,-1 4 1,0 3-1,-1 3 0,-81-1 1,9 9-283,-231 27 0,193 2-706,-207 57 0,-171 83-3994,165-34-1016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2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3914 661 6822,'8'-14'3177,"1"-5"-2703,0 0 0,-1 0 0,-1-1 0,-1 1-1,-1-1 1,-1-1 0,0 1 0,0-29 0,-4 38-379,-1 1 0,0-1 0,0 1 0,-1 0 0,-1 0 0,1-1 0,-2 2 0,1-1 0,-2 0 0,1 1 0,-1 0 0,-7-11 0,2 7-56,0 1-1,-1 0 1,-1 1 0,0 0-1,0 0 1,-1 1 0,-16-9 0,-10-3-25,-1 3 1,-1 1-1,0 2 1,-83-20 0,-4 8 515,-1 5 1,-153-6 0,-265 19 567,420 13-672,1 6 0,0 6 0,1 4 0,-183 55 0,217-45-181,2 5 0,1 3 0,2 4-1,1 4 1,3 3 0,-122 94 0,124-76-215,2 4 0,3 3 1,4 3-1,3 3 0,3 3 0,4 2 1,4 4-1,4 1 0,3 3 0,5 2 1,4 2-1,4 1 0,4 2 0,5 2 1,4 0-1,5 2 0,-8 123 0,22-122-56,4 1-1,5 0 1,4-1-1,5 0 1,28 106-1,-23-142 55,3 0-1,3-2 0,3 0 0,3-2 0,2-1 0,3-2 0,3-1 1,64 78-1,-63-94 190,2-2 1,1-2 0,2-1 0,2-3-1,91 56 1,-73-56 31,2-3 0,1-4-1,2-2 1,77 19 0,-37-19 49,0-5 0,121 7 0,225-15-43,-273-23-190,0-7 0,-2-9 0,0-7 0,-2-9 0,-2-6 0,296-125-1,-291 90 91,-4-7 0,-4-8 0,-4-8-1,-5-7 1,-6-7 0,151-145 0,-211 168-86,92-116-1,-135 142-22,-3-3-1,74-136 1,-100 156 7,-2-1 0,-2-2 0,-3 0 0,23-114 0,-34 122 21,-3 0 1,-2 0 0,-2-1 0,-2 1 0,-3 0-1,-16-86 1,7 83-30,-3 1 0,-2 0 0,-2 1 0,-2 1 0,-2 1 0,-3 1 0,-1 1 0,-2 2 0,-2 1 0,-45-46 0,12 21 56,-4 4 0,-2 3-1,-2 2 1,-161-93-1,129 94-82,-3 5 0,-2 5-1,-1 5 1,-3 4 0,-191-36-1,157 50 13,0 7-1,-1 6 1,0 7-1,-159 17 0,109 7-81,1 10 0,-305 87 0,265-43-351,-372 171-1,-190 180-6658,422-206-583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36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4470 219 2146,'0'0'5664,"-10"-8"-4554,-15-13-1197,-1 1-1,-1 1 1,-1 1-1,-49-23 1,25 22 1047,0 3 0,-1 1-1,0 4 1,-1 1 0,-56-2 0,-279 3 331,271 10-1124,-104 4 162,1 9 1,-371 74-1,373-39 254,2 10 1,-264 109 0,328-102-116,3 6 1,3 7-1,-238 170 1,319-199-347,2 3 0,3 2 0,2 4 0,-81 102 0,113-124-65,1 1 0,3 1 0,0 1 0,3 1 0,1 1 0,3 1 0,1 0-1,2 1 1,-14 84 0,22-87-53,2 0 0,1 0 0,3 1 0,1-1 0,1 0-1,3 0 1,21 78 0,-18-93 13,1 0-1,1-1 1,1-1-1,1 0 1,1 0-1,1-2 1,1 0-1,1 0 1,1-2-1,1 0 1,1-1-1,44 33 1,-27-28 115,2-2 0,0-1-1,1-2 1,1-2 0,1-2 0,0-1 0,1-3 0,71 11-1,-6-9 97,1-5-1,148-8 0,-100-11-9,0-6-1,237-58 0,295-128 594,-392 99-633,-6-12 1,291-163-1,-426 191-84,-3-6 0,-5-7 0,-4-7 0,-5-5 1,131-140-1,-220 201-13,-3-1 1,-3-3-1,42-67 1,-74 104-22,-1-1 0,-1 0 1,0-1-1,-1 0 0,-2 0 0,0-1 0,-1 0 1,-1 0-1,-2 0 0,0-1 0,-1 0 0,-1 1 1,-4-42-1,1 51-50,-2 0-1,0-1 1,0 1-1,-1 1 1,-1-1 0,0 1-1,-1 0 1,0 0 0,0 0-1,-2 1 1,1 1 0,-1-1-1,-1 1 1,0 1-1,0 0 1,-22-14 0,0 2-40,0 3 0,-1 1 0,-1 1 0,-1 2 0,-39-12 0,-13 3-73,0 3 0,0 4 0,-129-6 0,-273 21-633,282 16-655,-330 67 0,-193 98-6456,471-110 406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43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3181 102 12268,'-145'-33'558,"-2"6"1,-216-11 0,235 34-184,1 7-1,-1 5 1,2 5 0,-230 55 0,215-27-65,1 5 0,3 6 1,2 7-1,3 5 0,3 6 0,3 5 1,-116 92-1,191-127 217,3 1 0,1 3 0,3 2 0,1 1 0,3 2 0,-61 97 0,86-120-373,0 1 0,2 0 1,1 1-1,2 1 0,0 0 0,2 0 0,1 1 0,2 0 1,1 0-1,1 0 0,1 0 0,2 1 0,1-1 0,1 1 1,2-1-1,9 37 0,-4-39-128,2 0-1,1 0 1,1-1 0,1-1-1,1 0 1,1-1 0,2-1-1,0-1 1,1 0 0,2-1-1,0-1 1,36 26 0,-9-11 33,2-1 0,1-3 0,1-3 0,2-1 0,70 24 1,-40-23 197,1-4 0,1-3 0,0-4 1,163 12-1,-134-26-43,0-5-1,0-5 1,144-26 0,-82-5 243,-1-7 0,-3-8-1,-2-8 1,275-136 0,-336 140-213,-3-5-1,173-128 1,-239 157-192,-1-2-1,-2-2 1,-1-2 0,-2-1 0,-2-1 0,-2-2 0,-1-1 0,-3-1-1,24-51 1,-41 71-31,0 0 1,-2 0-1,0-1 0,-2-1 0,-1 1 0,-1-1 1,-1 0-1,-1 0 0,-1 0 0,-4-28 0,1 36-14,-1 1 0,-1 0 0,0 0 0,-2 0-1,0 1 1,0 0 0,-2 0 0,0 0-1,0 1 1,-2 1 0,0-1 0,0 1 0,-2 1-1,1 0 1,-27-22 0,6 12-120,-2 0 1,0 2-1,-2 2 0,0 1 1,-1 2-1,0 1 0,-2 2 1,1 2-1,-65-11 0,-3 6-960,-2 6 0,-147 2 1,78 16-2450,1 7 0,-291 62 1,173-9-4204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22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1393 8040,'-7'3'1426,"-24"13"7583,29-7-4822,20-1-2004,11-3-1217,0-2 0,1-1 0,0-1 0,47-6 0,13 1-789,-37 4-121,77 1 848,212-26-1,-288 16-662,1-3-1,-2-2 0,92-36 0,84-52-174,-181 78-58,-1-3 1,71-53-1,-100 65-8,-1 0 0,-1-2 0,-1 0 0,-1-1 0,0-1 0,-1 0 0,19-38 0,55-156 0,-63 149 0,-3 10 0,2 0 0,52-87 0,-59 117 0,1 0 0,0 1 0,2 1 0,1 1 0,0 1 0,1 1 0,37-26 0,-14 16 0,1 2 0,1 2 0,82-30 0,-93 43 0,1 1 0,0 3 0,0 0 0,1 3 0,73-2 0,-73 6 0,1 3 0,72 12 0,-95-11 0,0 1 0,0 1 0,0 0 0,-1 1 0,0 1 0,0 0 0,-1 1 0,1 1 0,-2 0 0,13 11 0,0 1 0,-1 2 0,36 45 0,-53-59 0,0 1 0,-1 0 0,-1 0 0,0 1 0,0 0 0,-1 0 0,0 0 0,-1 0 0,0 0 0,-1 1 0,1 16 0,15 137 0,-14-142 0,2-1 0,0-1 0,2 1 0,0-1 0,15 27 0,-2-10 0,81 133 0,-89-153 0,1 0 0,1-1 0,1 0 0,0-1 0,1-1 0,33 23 0,28 7 0,1-3 0,2-4 0,2-3 0,87 24 0,-134-49 0,1-2 0,0-1 0,68 3 0,115-11 0,-94-1 0,-23 4 65,69-1-1982,-135-9-5109,0-10-6838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38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5855 724 3235,'-210'-6'3510,"-242"25"1,-205 67-1120,345-29-1413,4 13 0,3 15 0,-447 185 0,548-178-464,5 8-1,4 9 1,5 9-1,5 7 0,-305 272 1,322-235-354,7 6 0,8 8 0,7 5 1,9 8-1,8 4 0,-203 414 0,219-325-100,99-237-26,2 0 0,2 2 0,1-1 0,-2 62 0,11-97-13,-1 1 0,2 0 0,0 0 0,0 0 0,1 0 0,1 0 0,0-1 0,6 17 0,-6-21-3,1 0-1,0-1 1,0 1-1,1-1 1,-1 0 0,1 0-1,1 0 1,-1-1 0,1 0-1,0 0 1,0 0-1,0-1 1,1 0 0,8 4-1,2-1 54,0 0-1,1-1 0,-1-1 0,2 0 0,-1-2 1,0 0-1,34 1 0,-4-4 234,92-12-1,-63-1-52,146-46 0,74-49-85,18-25-51,524-307 0,250-259 3,-685 432-98,1970-1240 1683,-2356 1496-1671,591-378 629,-36-45-479,-378 249-138,-163 151-8,-2-2-1,-1-1 1,37-66 0,-60 92-28,0 0-1,0 0 0,-1-1 1,-1 1-1,0-1 1,-1 0-1,0-1 0,-1 1 1,2-18-1,-4 25-2,-1 0 1,1 1-1,-1-1 1,0 0-1,0 0 0,0 0 1,-1 1-1,0-1 0,0 1 1,0-1-1,0 1 1,-1 0-1,1 0 0,-1 0 1,0 0-1,-1 0 0,1 0 1,-1 1-1,1 0 1,-1 0-1,0 0 0,0 0 1,0 0-1,-1 1 1,-8-4-1,-4-1-14,0 1 1,0 1-1,-1 0 1,0 1-1,0 1 1,-19-1-1,-121 2-363,150 2 345,-116 7-777,1 5 1,1 6-1,-142 38 1,-360 132-5041,606-182 5602,-378 128-6762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3:05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1885 404 12620,'15'-28'719,"-1"0"0,-2-1 0,18-59 0,-28 79-653,0 0 0,-1 0-1,0 0 1,-1 0-1,0 0 1,0 0-1,-1 0 1,-2-10 0,2 14 13,-1 0 1,0 0-1,0-1 1,0 1 0,0 1-1,-1-1 1,0 0-1,0 0 1,0 1-1,-1 0 1,1 0 0,-1 0-1,0 0 1,-7-5-1,-2 0 143,-1 1 0,0 1-1,-1 0 1,1 0 0,-1 2-1,-1 0 1,1 0 0,-1 2-1,0 0 1,-25-1 0,5 2 126,1 1 1,-1 3 0,-65 10-1,47 0-49,2 2 0,-1 3-1,2 2 1,1 2 0,0 2 0,-73 48-1,34-13 119,4 5 0,-114 106 0,125-98-177,4 3 0,3 3 0,3 3 0,4 2 0,-60 111 0,91-140-51,2 1 0,3 1 0,2 2 0,3 0 0,2 1 0,3 1-1,2 0 1,3 1 0,3 0 0,0 70 0,7-107-169,0 1 0,2-1 0,0 0 0,1 0 0,2-1 0,0 1 0,2-1 0,0 0 0,1-1 0,1 0 0,1-1 0,1 0 0,1 0 0,1-1 0,0-1 0,2-1 0,0 0 0,0 0 0,33 23 1,-21-22 15,1-1 0,1-2 0,0 0 0,1-2 0,0-2 0,1-1 0,0-1 0,0-1 0,1-2 0,0-2 0,0-1 0,60-2 0,-36-4 56,0-3 0,0-2-1,-1-2 1,0-3 0,-1-3-1,88-37 1,-70 20 147,-2-3 0,-2-4 0,-1-2 0,-3-3 0,-1-3 0,-3-3-1,-2-3 1,101-117 0,-124 124-126,-2 0-1,-2-3 1,-2 0-1,-3-2 1,29-77-1,-41 87-72,-2-1 0,-2 0 0,-1-1 0,-3 0 0,-2-1-1,-2 0 1,-3-72 0,-2 91-39,-1 0-1,-1-1 1,-2 1-1,0 1 0,-2-1 1,-1 1-1,0 1 1,-2 0-1,-1 0 1,-1 1-1,-19-25 0,18 29-5,-2 1-1,0 0 0,-2 1 1,1 1-1,-2 1 0,0 0 0,-1 2 1,0 0-1,-1 1 0,-1 1 0,1 1 1,-38-11-1,16 10-110,-1 1 0,-1 3 0,0 2 0,1 2 0,-1 1 0,0 3 0,0 1 0,0 3 0,0 1 0,-76 22 0,22 2-527,2 4-1,1 4 1,-146 82 0,129-55-955,-137 104 0,32 14-4789,95-60-1625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3:36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2601 142 15727,'-17'-15'-12,"0"1"-1,-1 0 1,0 2 0,-1 0 0,-1 1 0,0 1-1,0 0 1,-1 2 0,0 0 0,0 2 0,-1 0-1,0 1 1,-32-2 0,1 4 176,0 2 0,0 3 0,0 2-1,0 3 1,-73 18 0,35 0 411,2 5-1,-104 49 1,-529 270 786,659-314-984,1 3 1,2 3-1,2 3 1,2 2-1,2 2 0,2 3 1,-66 83-1,84-88-336,2 1 0,2 1 0,2 1 0,2 2 0,3 1 0,2 0 0,2 2 0,2 0 0,3 1 0,-7 61 0,13-50-58,2 1 1,4 0 0,3 0-1,2 0 1,3 0-1,4-1 1,2 0 0,3-1-1,27 72 1,-28-98 14,3 0 1,1-1-1,2-1 1,1-1 0,2 0-1,1-2 1,2-1-1,1-1 1,2-1 0,1-1-1,1-2 1,1-1-1,2-2 1,1-1-1,61 31 1,-56-36 62,2-2-1,1-2 1,0-2 0,0-1 0,1-3-1,1-1 1,65 2 0,-70-9 40,0-2 0,-1-1-1,1-2 1,-1-2 0,0-2 0,0-1 0,-1-2 0,63-27-1,-36 6 95,-2-3 1,-2-3-1,-1-3 0,-3-2 0,78-73 0,-67 48 186,-4-2 1,-2-4-1,84-130 0,-113 149-264,-1-2 0,-4-1-1,-2-1 1,-2-2-1,22-90 1,-35 103-76,-2-1 1,-2-1-1,-2 1 0,-3-1 1,-1 0-1,-3 0 0,-13-81 1,9 103-21,-1 0 0,-1 0 0,-2 1 0,0 0 0,-2 1 0,-1 0 0,-1 1 0,-1 0 0,-1 2 0,-1 0 0,-1 0 0,-2 2 0,0 0 0,0 1 0,-28-19 0,16 17 19,0 1-1,-1 2 1,0 1-1,-2 2 1,0 2-1,-1 0 1,0 3 0,-1 1-1,-1 2 1,1 1-1,-39-2 1,11 7-58,1 2-1,-1 3 1,1 2 0,0 4-1,1 2 1,0 3 0,0 3 0,2 2-1,0 3 1,2 3 0,0 2-1,2 3 1,-54 38 0,43-22-693,1 3 0,4 4 0,-109 113 0,116-102-1414,3 2 0,3 2 0,-69 125 0,44-43-6977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3:55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4496 388 8808,'-9'-14'6027,"-6"-6"-5441,0 0 0,-2 1-1,0 1 1,-1 1 0,-1 0 0,-29-20-1,-3 7-378,-1 3 0,-2 1 0,0 3 0,-2 2-1,0 3 1,-1 2 0,-91-13 0,-6 11 861,-260 1 0,253 21-927,-1 8 1,-201 40 0,-306 120-130,532-126 84,2 6-1,2 6 1,-162 96-1,195-91 45,2 3-1,4 5 0,3 4 0,-122 129 1,143-126 57,4 3 0,3 3 0,4 2 0,-68 132 1,92-146-66,2 2 0,4 1 0,4 2 0,2 0 0,4 1 1,-11 106-1,22-109-54,5 1 0,2 0 0,4-1 0,18 109 0,-10-127-56,2-2-1,3 1 0,2-2 0,3 0 0,2-1 1,43 72-1,-34-74 43,2-2 0,2-2 0,2-1-1,3-1 1,1-3 0,2-1 0,78 54 0,-60-53 117,3-3 1,1-4-1,2-2 1,1-3-1,109 32 1,-75-35 91,1-5 0,1-4 0,152 7 0,-125-22-99,1-5 0,170-26 0,-103-6 37,-1-9 1,-2-8-1,366-149 1,-333 96-14,-4-10 1,371-252-1,-67-52 296,-423 317-365,-5-3 0,141-185 0,-198 226-86,-2-2 0,-4-2 0,-2-2 0,-3 0 0,37-114 1,-56 131-35,-1 0 1,-3 0 0,-3-1 0,-2 0 0,-2 0-1,-2-1 1,-3 0 0,-14-98 0,7 110-12,-2 0-1,-2 1 1,-2 0 0,-2 1-1,-1 1 1,-2 0 0,-2 1 0,-1 2-1,-2 0 1,-1 1 0,-2 2-1,-2 0 1,0 2 0,-53-42 0,30 33-2,-1 2 0,-3 3 0,0 2 0,-3 3 0,0 2 0,-2 2 0,0 4 0,-124-29 0,64 29-75,0 4 0,-2 6-1,-183 5 1,139 16-279,1 7 0,-172 40-1,-321 125-3947,24 55-5706,272-84-3772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36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8351 454 9673,'0'0'4004,"-10"-11"-2984,0-1-990,0 0 1,-1 1 0,-1 0-1,0 1 1,0 0 0,-1 1-1,-23-12 1,-12 1 0,-2 2 1,-99-21-1,-110-3 1248,219 36-917,-928-81 3407,-492 123-2397,96 136-1299,23 135-87,518-45 14,25 60 32,697-274 499,3 3 1,2 5 0,-168 130 0,224-152-397,2 2 0,1 2-1,2 2 1,-35 50 0,50-59-161,1 0 1,1 1-1,2 1 0,2 0 0,0 1 1,-15 66-1,25-80 4,0 0 0,1 0 0,0 1 0,2-1 0,1 1 1,0 0-1,2-1 0,0 1 0,1-1 0,2 0 0,0 0 0,0 0 0,2-1 0,1 1 1,0-2-1,1 1 0,1-1 0,1-1 0,23 29 0,1-6 28,2-2-1,1-2 1,2-1-1,1-3 1,75 46 0,-1-12 150,133 53 1,-37-32-64,4-10-1,3-9 1,441 77 0,-354-105-67,1-13 0,444-18 0,200-107 327,-8-77 735,1194-365-576,-1885 456-481,432-212 0,-542 221 22,-3-7 0,-4-5 0,-4-6-1,150-140 1,-227 184 36,-3-3 0,-1-1 0,-4-2 0,45-71 0,-74 100-35,-2-1-1,0-1 1,-2 0-1,-1-1 0,8-34 1,-15 43-16,0 0 0,-2 0 1,0 0-1,-1-1 0,-1 1 1,-1 0-1,0-1 0,-8-32 0,3 32-13,-2 0 0,0 0 0,-1 0 0,-1 1 0,-1 1 0,-1-1 0,0 2-1,-2 0 1,0 0 0,-1 2 0,-24-23 0,-8-2 16,-2 3 0,-104-63 0,42 39 101,-3 5 1,-3 6-1,-123-38 0,49 32 153,-243-40 0,227 66-267,-1 9 0,-1 10 1,-272 17-1,176 21-1929,-492 105 0,359-28-2557,-11 17-3000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44.2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2004 320 9001,'0'0'4649,"9"-6"-3624,63-44 619,-71 49-1510,0 1-1,-1-1 1,1 1-1,0-1 1,-1 1-1,1-1 1,0 0-1,-1 0 1,1 1-1,-1-1 1,1 0-1,-1 0 1,1 0-1,-1 1 1,1-1-1,-1 0 0,0 0 1,0 0-1,1 0 1,-1 0-1,0 0 1,0 0-1,0 0 1,0 0-1,0 0 1,0 0-1,0 0 1,0 1-1,-1-1 1,1 0-1,0 0 1,-1 0-1,1 0 1,0 0-1,-1 0 0,1 0 1,-1 1-1,1-1 1,-1 0-1,1 0 1,-1 1-1,0-1 1,0 0-1,1 1 1,-1-1-1,0 1 1,0-1-1,-1 0 1,-43-31 1358,42 30-1432,-49-28 297,-1 3 0,-1 3 0,-1 2 0,-1 2 0,-1 3 0,-1 2-1,0 3 1,-1 2 0,0 3 0,0 2 0,0 3 0,-64 6-1,85 1-326,0 1 0,0 2-1,0 1 1,1 2-1,-37 17 1,-177 92 258,146-66-220,-4-2 3,7-4 2,1 4-1,-134 94 1,227-140-84,1 0 1,0 1-1,0-1 1,0 2-1,1-1 1,-9 14-1,14-20 14,0 1 0,0-1 0,0 1-1,0 0 1,0-1 0,0 1-1,1 0 1,-1 0 0,1-1-1,-1 1 1,1 0 0,0 0 0,0 0-1,-1 0 1,1-1 0,1 1-1,-1 0 1,0 0 0,0 0-1,1 0 1,-1-1 0,1 1-1,-1 0 1,1 0 0,0-1 0,0 1-1,0 0 1,0-1 0,0 1-1,0-1 1,0 1 0,0-1-1,1 0 1,-1 0 0,0 1-1,1-1 1,-1 0 0,1 0 0,0 0-1,2 1 1,23 8 148,0-1 1,0-1-1,1-1 1,0-1-1,0-2 0,44 2 1,-34-3-123,170 18 108,574 47 238,-219-65 880,-515-5-1255,-1-3 0,1-2 0,67-19 0,-96 20 0,1 0 0,-2-2 0,1 0 0,-1-1 0,0 0 0,-1-2 0,0 0 0,-1-1 0,0-1 0,25-26 0,-36 34 0,0-1 0,-1 0 0,0 0 0,0 0 0,-1 0 0,0 0 0,0-1 0,0 1 0,-1-1 0,0 0 0,0 0 0,-1 0 0,0 0 0,0 0 0,0 0 0,-1 0 0,0 0 0,0 0 0,-1-1 0,0 1 0,-1 0 0,-2-10 0,-1 5 0,0 1 0,0 0 0,-1 0 0,0 0 0,-1 1 0,0 0 0,-1 0 0,0 1 0,0 0 0,-1 0 0,0 1 0,-14-10 0,-7-1 0,-1 0 0,-1 2 0,-1 2 0,0 1 0,-62-18 0,-182-25 0,181 43-139,-1 4 0,0 4 1,-134 10-1,174 1-137,-1 3 0,1 2 0,0 2 0,1 3-1,1 3 1,-105 48 0,153-62-51,-54 25-3862,21-12-1539,1-6-4346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51.5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2174 250 11307,'0'0'1457,"-10"-7"70,-37-25 344,-2 2 0,-1 2 0,-62-24 0,61 32-1305,-2 2 0,-1 2 0,0 3 0,0 2 0,-1 2-1,-71-2 1,2 8-475,-153 17 0,218-7 77,1 3 1,0 2 0,1 3 0,-100 40-1,68-17-50,3 5-1,1 2 1,2 5-1,-138 109 1,207-147-107,0 1 0,1 1 0,0 0 0,-18 29 0,28-39 2,0 1 1,1 0-1,0-1 0,0 1 1,0 0-1,0 0 0,1 0 0,0 1 1,-1 8-1,2-11-3,0 0 1,0 0-1,1-1 0,-1 1 1,1 0-1,0 0 0,0-1 1,0 1-1,0-1 0,0 1 1,0-1-1,1 1 0,-1-1 1,1 0-1,-1 0 0,1 0 1,0 0-1,0 0 0,4 3 1,6 4 71,0-2 1,0 1 0,1-2 0,0 0 0,0 0 0,0-1 0,16 3-1,105 19 574,-119-25-597,167 23 363,1-9-1,0-8 1,0-8 0,1-7 0,-2-9-1,0-8 1,334-88 0,-162 17-150,-341 87-272,-20-1 0,-27-3 0,32 12 0,-189-46 0,-2 10 0,-275-18 0,140 41-3822,269 15 2073,-1 2 1,1 4 0,-86 21-1,62-6-5532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5:00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1712 282 4132,'0'0'7442,"4"-11"-6124,2-3-508,-2 0 1,1 0-1,-2-1 0,3-20 0,-6 30-584,1 0-1,-1 0 1,0 1-1,0-1 1,-1 0-1,0 0 1,0 0-1,0 1 1,0-1-1,-1 0 1,1 1-1,-1-1 1,0 1-1,-1 0 1,1 0 0,-1-1-1,0 2 1,0-1-1,0 0 1,-6-5-1,-1 2-23,0 0-1,-1 1 1,0 0 0,0 0-1,0 1 1,-1 1 0,0 0-1,1 1 1,-19-4 0,-17 1 36,-52-2 0,64 6-62,-127-7 1484,-163 13-1,245 3-1529,2 2-1,-1 5 1,1 2-1,-83 30 1,113-28-64,0 1 0,-82 48 0,109-54-28,0 1-1,1 0 0,1 2 0,0 0 1,1 1-1,1 1 0,-29 40 0,42-53-9,2 0 1,-1 0-1,1 0 0,0 0 0,0 1 0,0-1 1,1 0-1,-1 1 0,1 0 0,1-1 0,-1 1 1,1 0-1,0-1 0,0 1 0,1 0 0,0 0 1,0-1-1,0 1 0,0-1 0,1 1 0,0-1 0,0 0 1,1 0-1,0 0 0,-1 0 0,2 0 0,-1 0 1,0-1-1,9 9 0,-1-1 21,1 0 1,1-1-1,0-1 1,1 1-1,0-2 1,0 0-1,1-1 0,0 0 1,18 5-1,9 0 225,0-1 1,0-3-1,77 7 0,134-5 519,-203-10-793,668 3 598,-632-6-550,84-14 0,-139 11-43,-1-1-1,1-1 1,-1-1-1,0-2 1,-1-1-1,32-18 1,-52 24-5,0-1 0,-1 0 0,0 0 0,0-1 0,-1 0 0,0 0 0,0-1 0,0 0 0,-1 0 0,0 0 0,-1-1 0,0 0 0,-1 0 0,1-1 0,-2 1 0,5-14 0,-7 18 0,0-1 0,0 0 0,0 1 0,-1-1 0,0 0 0,0 1 0,0-1 0,-1 0 0,0 1 0,0-1 0,0 1 0,-1-1 0,1 1 0,-2-1 0,1 1 0,0 0 0,-1 0 0,0 0 0,0 0 0,0 1 0,-1-1 0,0 1 0,0 0 0,0 0 0,0 0 0,0 0 0,-1 1 0,0 0 0,0 0 0,-6-3 0,-5-1 1,0 1 0,0 0 0,-1 1-1,0 1 1,0 0 0,0 2 0,-29-2 0,-8 3-18,-62 7 0,78-1-535,1 1 0,-39 12 0,-72 28-5990,104-32 3231,-28 9-3346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16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4862 0 16143,'-10'0'-85,"-8"1"68,0 1-1,0 1 1,0 0 0,-29 10-1,-80 33-77,57-19 74,-664 210 1566,-270 104 946,917-302-2292,1 4 1,3 3-1,1 4 1,3 4-1,3 3 1,2 3-1,-78 81 1,-205 250-215,275-289 456,5 4 0,-67 121 0,114-173-68,3 3 1,1 0-1,4 1 1,2 1-1,-21 102 0,35-127-334,1 0-1,2 0 1,2 0-1,1 0 0,1 0 1,2 0-1,1 0 1,2-1-1,1 1 0,2-1 1,26 63-1,-7-45-24,1 0 1,4-2-1,54 64 0,-50-68-188,-3 1-1,-1 1 1,43 86 0,-67-110 258,-2 0 0,0 1 1,-1-1-1,-2 1 0,0 1 1,-2-1-1,0 0 0,-2 1 1,-1-1-1,-1 1 0,0-1 1,-2 0-1,-10 34 1,-11 23 263,-3-1 0,-56 112 1,20-56 629,-150 232 1,178-317-889,-1-1-1,-3-2 1,-2-2 0,-2-2-1,-2-1 1,-2-3-1,-63 42 1,-206 93 49,-29 19-38,310-171-499,-66 48 1003,90-61-1817,1 1 1,0 0 0,-12 16-1,25-31-5028,11-17-4325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17.0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298 51 16367,'0'0'1687,"11"-8"-694,-7 5-851,41-27 926,-42 29-968,-1-1 0,0 1 0,0 0 0,1 0-1,-1 0 1,1 0 0,-1 1 0,1-1 0,-1 1-1,1-1 1,-1 1 0,1 0 0,0 0 0,-1 0 0,1 0-1,-1 1 1,1-1 0,-1 1 0,1-1 0,-1 1-1,4 1 1,-4 0-64,-1 0-1,1 0 1,-1 0 0,0 0-1,1 0 1,-1 0-1,0 0 1,0 0-1,-1 0 1,1 1-1,0-1 1,-1 0 0,1 0-1,-1 1 1,0-1-1,0 1 1,0-1-1,0 0 1,0 1 0,0-1-1,-1 0 1,1 1-1,-2 2 1,-17 58 552,-14 5-149,-3-2 1,-3-1-1,-72 92 0,-19 31 532,121-175-813,1 0 0,0 1 0,1 0 0,0 1 0,1 0 0,1 0 1,-4 17-1,9-29-148,0-1 1,-1 0 0,1 1 0,0-1 0,0 1-1,1-1 1,-1 0 0,0 1 0,1-1-1,-1 0 1,1 1 0,0-1 0,0 0-1,0 0 1,0 0 0,0 0 0,0 0 0,1 0-1,-1 0 1,1 0 0,-1 0 0,1-1-1,0 1 1,0 0 0,0-1 0,0 0-1,0 1 1,0-1 0,0 0 0,0 0 0,0 0-1,0 0 1,1-1 0,3 2 0,9 1-5,0 0 0,0-1 0,0-1 0,22-1 0,-25 0 19,57-2-534,0-3 1,132-28-1,134-54-6091,-305 79 5683,183-55-8687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0.2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280 0 18449,'0'0'9727,"-12"2"-9012,1 0-677,-1 1 0,1 0 0,0 1 0,0 0-1,0 1 1,1 0 0,-1 0 0,1 1 0,1 1-1,-1 0 1,-12 11 0,5-2 27,1 1 0,0 0 0,-16 23 1,26-30-27,0-1 1,0 1 0,1 0 0,0 0 0,1 0 0,0 1 0,1-1-1,-4 21 1,6-30-44,1 1 0,0 0 0,0 0 0,0 0 0,0 0 0,0 0 0,0 0 0,1 0 0,-1 0 0,1-1 0,-1 1 0,1 0 0,0 0 0,0 0 0,-1-1 0,1 1 0,0-1 0,1 1 0,-1 0 0,0-1 0,0 0 0,1 1 0,-1-1 0,1 0 0,-1 0 0,1 1 1,-1-1-1,1-1 0,0 1 0,-1 0 0,1 0 0,0 0 0,0-1 0,3 1 0,6 2-377,0-2 0,1 1 0,-1-1 0,19-1 0,-22 0-9,70-8-4737,-28-6-1266,15-12-8528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0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23 16816,'0'0'2584,"-12"0"-273,6 0-2058,-1 0 0,1 1-1,-1-1 1,1 1 0,-1 1 0,1-1 0,0 1-1,-1 0 1,1 0 0,0 1 0,1 0-1,-1 0 1,0 0 0,1 1 0,0 0-1,0 0 1,0 0 0,0 1 0,0-1-1,1 1 1,0 0 0,-4 7 0,4-6-200,1-1 1,0 1-1,0 0 1,1 1-1,-1-1 1,2 0-1,-1 1 1,0-1-1,1 1 1,1-1-1,-1 1 1,1 7-1,0-11-36,0 0-1,1 0 1,-1-1-1,1 1 1,0 0-1,0 0 1,0-1-1,0 1 1,0 0-1,1-1 1,-1 1-1,1-1 1,0 0-1,-1 1 1,1-1-1,0 0 1,0 0-1,1 0 1,-1 0-1,0-1 1,1 1-1,-1-1 1,1 1-1,-1-1 1,1 0-1,0 0 1,-1 0-1,1 0 1,3 0-1,4 2 63,0-1-1,0-1 1,0 0 0,-1 0-1,1-1 1,0 0 0,0-1-1,0 0 1,0 0 0,0-1-1,-1-1 1,1 1-1,-1-2 1,11-4 0,-15 5 27,1 0 1,-1-1-1,0 0 1,0 0-1,0 0 1,-1 0 0,1-1-1,-1 0 1,0 0-1,0 0 1,-1 0-1,1-1 1,-1 1-1,0-1 1,-1 0-1,0 0 1,0 0 0,0 0-1,0 0 1,-1-1-1,0 1 1,0-12-1,0 15-81,-1-1-1,0 0 1,0 1 0,0-1-1,-1 0 1,1 0-1,-1 1 1,0-1-1,0 0 1,0 1 0,-2-6-1,1 8-19,1 0 0,0-1-1,0 1 1,-1 0 0,1 0-1,-1 0 1,1 0 0,-1 0-1,1 0 1,-1 0 0,1 1 0,-1-1-1,0 0 1,0 1 0,1-1-1,-1 1 1,0 0 0,0 0-1,1 0 1,-1 0 0,0 0 0,0 0-1,1 0 1,-1 0 0,0 1-1,-2 0 1,3-1-7,0 0 0,0 0 0,1 0 0,-1 0 1,0 0-1,0 0 0,0 0 0,0 1 0,0-1 0,1 0 0,-1 0 0,0 1 0,0-1 0,0 1 1,1-1-1,-1 1 0,0-1 0,1 1 0,-1-1 0,0 1 0,1 0 0,-1-1 0,1 1 0,-1 0 1,1-1-1,-1 1 0,1 0 0,-1 0 0,1 0 0,0-1 0,0 1 0,-1 0 0,1 0 0,0 0 1,0 0-1,0 0 0,0-1 0,0 1 0,0 0 0,0 0 0,0 0 0,0 0 0,0 0 0,1 0 1,-1-1-1,0 1 0,0 0 0,1 0 0,-1 0 0,1-1 0,0 2 0,1 1-6,0 1 0,0-1-1,1 1 1,-1-1 0,1 0 0,0 0-1,0 0 1,0-1 0,5 4-1,1 0 26,1-1-1,-1 0 1,1 0-1,0-1 1,16 4-1,-23-7-12,0-1-1,0 1 1,0-1-1,0 0 0,0 0 1,0 0-1,0 0 1,1-1-1,-1 1 1,-1-1-1,1 0 1,0 1-1,0-2 1,0 1-1,0 0 0,-1 0 1,1-1-1,0 1 1,-1-1-1,1 0 1,-1 0-1,0 0 1,4-4-1,4-7-3,0-1 0,-1 0 0,0 0 0,-1-1 0,11-28 0,-36 132 0,15-81 0,0-1 0,0 0 0,1 0 0,-1 0 0,1 0 0,1 0 0,0 0 0,0 0 0,0 0 0,2 9 0,-1-15 0,0 0 0,-1 0 0,1 0 0,0 0 0,0 0 0,0-1 0,0 1 0,0 0 0,0-1 0,0 1 0,0-1 0,0 1 0,0-1 0,0 1 0,0-1 0,0 0 0,1 1 0,-1-1 0,0 0 0,0 0 0,0 0 0,0 0 0,1 0 0,-1 0 0,0 0 0,0-1 0,0 1 0,0 0 0,1-1 0,0 0 0,36-13 0,-23 3 0,0 0 0,-1-1 0,0 0 0,-1-2 0,-1 1 0,18-26 0,14-16 0,-44 55 0,1 0 0,-1-1 0,0 1 0,0 0 0,0-1 0,1 1 0,-1 0 0,0 0 0,0-1 0,0 1 0,1 0 0,-1 0 0,0-1 0,1 1 0,-1 0 0,0 0 0,0 0 0,1 0 0,-1-1 0,0 1 0,1 0 0,-1 0 0,0 0 0,1 0 0,-1 0 0,0 0 0,1 0 0,-1 0 0,0 0 0,1 0 0,-1 0 0,1 0 0,-1 0 0,0 0 0,1 0 0,-1 0 0,0 1 0,0-1 0,1 0 0,-1 0 0,0 0 0,1 1 0,5 18 0,-6 43 0,0-47 0,-1-10 1,1 0 0,1 0 0,-1-1 0,1 1 1,-1 0-1,1 0 0,1-1 0,-1 1 0,1 0 0,0-1 0,4 8 0,-4-9-4,0-1-1,0 1 0,1-1 1,-1 0-1,1 0 0,0 0 0,-1 0 1,1 0-1,0 0 0,0-1 1,0 0-1,1 1 0,-1-1 0,0 0 1,0-1-1,1 1 0,5 0 1,25 1-1631,1-2-5519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1.7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17168,'-6'8'4057,"-1"10"-3276,-1 1-1,2 0 1,1 0-1,0 0 0,1 0 1,1 1-1,1 0 0,1 0 1,1-1-1,2 29 1,-1-46-747,-1 1 1,1-1 0,-1 0 0,1 0 0,0 0 0,0 0 0,0 0 0,0 0-1,0 0 1,0 0 0,1 0 0,-1-1 0,1 1 0,-1 0 0,1-1 0,-1 1-1,1-1 1,0 0 0,0 1 0,3 1 0,0-2 64,0 1-1,-1 0 1,1-1 0,0 0-1,0 0 1,0-1 0,0 1-1,0-1 1,6 0-1,1-1 57,-1-1 0,1 1 0,-1-2 0,1 0 0,-1 0-1,0-1 1,16-7 0,-13 2-155,0 0 0,-1 0 0,0-1 0,0-1 0,20-21 0,-27 24 0,0 1 0,0-1 0,-1 0 0,0 0 0,0 0 0,-1-1 0,0 0 0,0 0 0,-1 0 0,-1 0 0,3-12 0,-21 41 0,9-5 0,1-1 0,0 1 0,1-1 0,1 2 0,1-1 0,0 0 0,1 1 0,0-1 0,1 18 0,1-30 0,1-1 0,-1 0 0,0 1 0,1-1 0,-1 0 0,1 1 0,-1-1 0,1 0 0,0 0 0,0 0 0,0 1 0,1-1 0,-1 0 0,0-1 0,1 1 0,-1 0 0,1 0 0,0 0 0,-1-1 0,1 1 0,3 1 0,-1-1 0,0 0 0,0-1 0,0 1 0,0-1 0,1 0 0,-1 0 0,0 0 0,0-1 0,1 1 0,-1-1 0,5 0 0,1-1 0,0 0 0,-1 0 0,1-1 0,-1 0 0,1-1 0,-1 0 0,0-1 0,0 0 0,-1 0 0,10-6 0,-11 3 0,0 0 0,0 0 0,0-1 0,-1 0 0,-1 0 0,1 0 0,-1-1 0,-1 0 0,0 0 0,0 0 0,-1 0 0,0-1 0,0 1 0,1-13 0,-3 16 0,0 1 0,-1-1 0,0 1 0,0-1 0,0 1 0,-1 0 0,0-1 0,0 1 0,0-1 0,0 1 0,-1 0 0,-3-6 0,4 8 0,-1 0 0,0 0 0,-1 0 0,1 0 0,-1 0 0,1 1 0,-1-1 0,0 1 0,0 0 0,0-1 0,0 1 0,0 1 0,0-1 0,-1 0 0,1 1 0,-1 0 0,1-1 0,-1 2 0,-5-2 0,5 1 0,0 1 0,0 0 0,0 0 0,0 0 0,0 1 0,0-1 0,0 1 0,-5 2 0,8-3 0,1 0 0,-1 0 0,0 0 0,1 0 0,-1 1 0,0-1 0,1 0 0,-1 0 0,0 1 0,1-1 0,-1 1 0,1-1 0,-1 0 0,1 1 0,-1-1 0,1 1 0,-1-1 0,1 1 0,-1 0 0,1-1 0,0 1 0,-1-1 0,1 1 0,0 0 0,-1-1 0,1 1 0,0 0 0,0-1 0,0 1 0,0 0 0,0-1 0,0 1 0,0 0 0,0-1 0,0 1 0,0 0 0,0 0 0,0-1 0,0 1 0,0 0 0,1-1 0,-1 1 0,0 0 0,0-1 0,1 1 0,-1-1 0,1 1 0,-1 0 0,0-1 0,1 1 0,-1-1 0,1 1 0,-1-1 0,1 0 0,1 2 0,0 0-219,1 0 0,0 0 1,0 0-1,0-1 0,0 1 0,1-1 1,-1 1-1,0-1 0,1 0 0,-1 0 1,1-1-1,6 1 0,48 2-6298,-50-3 5329,28 0-7930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2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1 171 11563,'0'0'17435,"10"-3"-15449,7-4-1837,0 0-1,-1-1 1,1 0-1,-2-2 1,0 0-1,0 0 1,0-2 0,-2 0-1,1 0 1,-2-1-1,13-16 1,-18 9-149,-7 19 0,0 1 0,0-1 0,0 1 0,-1-1 0,1 1 0,0-1 0,0 1 0,-1 0 0,1-1 0,0 1 0,0 0 0,-1-1 0,1 1 0,-1 0 0,1-1 0,0 1 0,-1 0 0,1-1 0,-1 1 0,1 0 0,0 0 0,-1 0 0,1 0 0,-1-1 0,1 1 0,-1 0 0,-2 0 0,0 0 0,0 0 0,0 0 0,0 0 0,0 1 0,0-1 0,0 1 0,0 0 0,1-1 0,-1 1 0,-4 3 0,-3 1 0,0 1 0,1 0 0,0 1 0,0 0 0,0 1 0,1 0 0,1 0 0,-1 1 0,1 0 0,0 0 0,1 0 0,0 1 0,1 0 0,0 0 0,0 1 0,1-1 0,1 1 0,0 0 0,0 0 0,1 0 0,0 0 0,0 14 0,3-21-70,0 1 0,0-1 1,1 0-1,-1 0 0,1 0 0,0 0 1,0 0-1,0-1 0,0 1 0,1 0 1,0-1-1,-1 0 0,1 0 0,1 0 0,-1 0 1,0 0-1,1 0 0,-1-1 0,1 0 1,0 0-1,0 0 0,0 0 0,0 0 1,0-1-1,0 0 0,0 0 0,0 0 1,6 1-1,29 1-6587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2.6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15855,'0'0'11499,"44"72"-9834,-31-28-255,-2 3-577,-1 2-353,1 2-96,-1-3-127,0-3-193,0-5 0,-4-4-705,-2-10-1249,-2-10-1761,-2-11-1730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2.9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72 272 20820,'0'0'7158,"-9"7"-6293,4-4-782,1 0 0,-1 0 0,1 0-1,0 1 1,0 0 0,0 0 0,1 0-1,-1 0 1,1 1 0,0-1-1,0 1 1,1 0 0,-1 0 0,1 0-1,0 0 1,0 0 0,1 0 0,-1 1-1,0 6 1,2-8-73,0 0 0,-1 0 0,1 0-1,1 1 1,-1-1 0,0 0 0,1 0 0,0 0 0,0 0-1,1 0 1,-1 0 0,1 0 0,-1 0 0,1-1-1,5 7 1,-5-8 14,0-1 0,0 1 0,0-1-1,0 1 1,1-1 0,-1 0 0,1 0-1,-1 0 1,1 0 0,-1-1 0,1 1-1,-1-1 1,1 1 0,-1-1 0,1 0-1,0 0 1,-1 0 0,1-1 0,0 1-1,-1 0 1,1-1 0,-1 0 0,1 0-1,-1 1 1,1-1 0,-1-1 0,3 0-1,4-3 55,1-1 0,-1 1 0,-1-1-1,1-1 1,-1 0 0,0 0 0,0 0-1,-1-1 1,0 0 0,8-13 0,2-6 119,0 0 0,15-36 0,-22 42-197,-2 1 0,0-1 0,-1 0 0,-1-1 0,-1 0 0,-1 0 0,-1 0 0,1-39 0,-4 60 0,0 1 0,0 0 0,0-1 0,0 1 0,0-1 0,0 1 0,0 0 0,0-1 0,0 1 0,0-1 0,0 1 0,0 0 0,0-1 0,0 1 0,0 0 0,0-1 0,-1 1 0,1 0 0,0-1 0,0 1 0,0 0 0,-1-1 0,1 1 0,0 0 0,0-1 0,-1 1 0,1 0 0,0 0 0,0-1 0,-1 1 0,1 0 0,0 0 0,-1 0 0,1-1 0,-1 1 0,1 0 0,0 0 0,-1 0 0,1 0 0,0 0 0,-1 0 0,1 0 0,-1 0 0,1 0 0,0 0 0,-1 0 0,1 0 0,0 0 0,-1 0 0,1 0 0,-1 0 0,1 0 0,0 0 0,-1 1 0,1-1 0,0 0 0,-1 0 0,1 0 0,-1 1 0,-17 18 0,11-4 0,0 0 0,1 1 0,0 0 0,1 0 0,1 1 0,1-1 0,0 1 0,2 0 0,-1 0 0,2 0 0,3 28 0,-3-41-80,1 0 0,0 0 0,1 0-1,-1 1 1,1-1 0,0 0 0,0-1 0,0 1 0,0 0 0,1-1-1,0 1 1,-1-1 0,1 0 0,0 0 0,1 0 0,-1 0 0,1 0 0,-1-1-1,1 1 1,5 2 0,-3-3-506,0 1-1,0-1 1,0 0 0,0-1-1,0 1 1,0-1 0,1 0-1,-1-1 1,0 0-1,1 0 1,-1 0 0,0 0-1,11-3 1,22-13-16684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4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126 415 11531,'2'-3'831,"0"0"0,1-1 0,-1 1 0,0-1 1,-1 1-1,1-1 0,-1 0 0,1 0 0,-1 1 0,0-1 0,-1 0 0,1 0 1,-1 0-1,0-6 0,0 9-622,0 0 1,0 0-1,-1-1 0,1 1 1,0 0-1,-1 0 0,1 0 1,-1 0-1,0 0 1,1 0-1,-1 0 0,0 0 1,0 0-1,1 0 0,-1 1 1,0-1-1,0 0 0,0 0 1,-2 0-1,1 0-82,-1 0 0,1 0 0,-1 0 0,1 1 0,-1-1 0,0 1 0,0-1-1,1 1 1,-1 0 0,0 0 0,-4 1 0,2 0-107,0 1 0,-1 0 0,1 0 0,0 1 0,0-1 0,1 1 1,-1 0-1,0 0 0,1 1 0,0-1 0,0 1 0,0 0 0,0 0 0,1 0 0,-1 1 0,1-1 0,0 1 0,0 0 0,1-1 0,0 2 0,-1-1 0,2 0 0,-1 0 1,1 0-1,-1 1 0,1-1 0,1 1 0,-1-1 0,1 1 0,0-1 0,0 1 0,2 6 0,-1-10-10,-1-1 0,1 0 0,0 0 0,0 1 0,0-1 0,0 0 0,0 0 1,0 0-1,0 0 0,1-1 0,-1 1 0,0 0 0,0 0 0,1-1 0,-1 1 0,0 0 0,1-1 0,-1 0 0,1 1 0,-1-1 0,1 0 0,-1 0 0,0 0 1,1 1-1,-1-2 0,1 1 0,-1 0 0,1 0 0,-1 0 0,1-1 0,-1 1 0,3-1 0,3-1 48,0 0-1,0 0 1,-1-1 0,1 1-1,10-7 1,-3-1-9,0-1 0,-1 0-1,0-2 1,-1 1 0,11-15 0,20-20 69,-46 96-641,-1-24 588,0 2 131,1 0-1,1 42 0,2-68-183,0 0 1,-1 1-1,1-1 0,0 0 1,1 1-1,-1-1 0,0 0 0,0 1 1,0-1-1,1 0 0,-1 0 1,1 1-1,-1-1 0,1 0 0,0 0 1,-1 0-1,1 0 0,0 0 0,0 0 1,-1 0-1,1 0 0,0 0 1,0 0-1,0 0 0,0 0 0,1-1 1,-1 1-1,0 0 0,0-1 0,0 1 1,0-1-1,1 1 0,-1-1 1,0 0-1,1 1 0,-1-1 0,0 0 1,0 0-1,1 0 0,-1 0 0,0 0 1,1 0-1,-1 0 0,0-1 1,1 1-1,-1 0 0,0-1 0,0 1 1,1-1-1,1-1 0,4-1 57,0 0 1,0-1-1,-1 0 0,1 0 0,-1 0 1,0-1-1,9-9 0,1-5-256,-1-1-1,0-1 1,-2-1-1,0 0 1,-1 0 0,-2-1-1,0-1 1,-1 0 0,5-26-1,-3 4-288,-3-1-1,-1 0 1,1-90-1,-9 143 456,-1 0 0,0 0-1,0-1 1,0 1 0,-6 9-1,-5 14 481,1 5 116,1 1 0,2 0 0,2 0-1,1 1 1,-3 68 0,10-100-658,0 1 1,0 0-1,0-1 1,0 1-1,1-1 1,0 1-1,0-1 0,0 0 1,0 0-1,1 0 1,0 0-1,-1 0 0,1-1 1,1 1-1,5 5 1,-3-4-267,-1 0 1,1-1 0,1 0-1,-1 0 1,1 0 0,-1 0-1,1-1 1,0 0 0,10 2-1,-9-4-5037,-1-1-2232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4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12684,'0'0'16885,"-6"9"-15491,-6 8-1137,0 0 1,-2-1 0,0 0 0,0-1-1,-2-1 1,-30 22 0,46-36-258,0 0 0,1 0 0,-1 0 0,0 0 0,0 0 0,0 0 0,0 0 1,0 0-1,0 0 0,1 0 0,-1 0 0,0 0 0,0 0 0,0 0 0,0 0 0,0 0 0,0 0 0,1 0 0,-1 0 0,0 0 0,0 0 1,0 0-1,0 0 0,0 1 0,0-1 0,0 0 0,0 0 0,1 0 0,-1 0 0,0 0 0,0 0 0,0 0 0,0 0 0,0 1 0,0-1 1,0 0-1,0 0 0,0 0 0,0 0 0,0 0 0,0 0 0,0 1 0,0-1 0,0 0 0,0 0 0,0 0 0,0 0 0,0 0 0,0 0 1,0 1-1,0-1 0,0 0 0,0 0 0,0 0 0,0 0 0,0 0 0,0 0 0,0 0 0,-1 1 0,1-1 0,0 0 0,0 0 0,0 0 1,0 0-1,0 0 0,0 0 0,0 0 0,0 0 0,-1 0 0,21 3 6,31-3-45,-47 0 24,54-2-414,-31 0 84,1 1 0,0 2 0,30 4 0,-56-5 358,0 0 1,-1 1-1,1-1 1,0 1-1,0-1 1,0 1 0,0 0-1,-1-1 1,1 1-1,0 0 1,-1 0-1,1 0 1,-1 1 0,1-1-1,-1 0 1,1 1-1,-1-1 1,2 2-1,-3-2 21,1 1 0,-1-1 0,1 0-1,-1 1 1,0-1 0,0 1-1,1-1 1,-1 1 0,0-1-1,0 0 1,0 1 0,-1-1 0,1 1-1,0-1 1,0 0 0,-1 1-1,1-1 1,-2 3 0,0 1 53,-1 0-1,0 0 1,0-1 0,0 1 0,-1-1-1,0 0 1,0 0 0,0 0 0,0 0-1,-7 4 1,-2 1-87,0-1 0,0-1 0,-1-1 0,0 0 0,-1 0 0,1-1 0,-1-1 0,0-1 0,0 0 0,0-1 0,0 0 0,-15-1 0,29-1-65,0 0 0,1 0-1,-1 0 1,0-1 0,1 1 0,-1 0-1,0 0 1,1 0 0,-1-1 0,1 1-1,-1 0 1,0-1 0,1 1 0,-1 0-1,1-1 1,-1 1 0,1-1 0,-1 1-1,1-1 1,0 1 0,-1-1 0,1 1-1,-1-1 1,1 1 0,0-1 0,0 0-1,-1 1 1,1-1 0,0 0 0,0 1-1,0-1 1,0 1 0,0-1 0,0-1 0,6-23-5750,14-1-2070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5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 18514,'0'0'4350,"-8"6"-591,-5 4-3111,1 0 1,0 1 0,1 1 0,0 0 0,-14 20 0,20-26-517,1 1 0,0-1 1,1 1-1,0-1 1,0 1-1,0 0 1,1 0-1,-1 0 0,2 0 1,-1 1-1,1-1 1,0 0-1,1 1 1,0-1-1,0 1 1,1 8-1,1-13-132,-1 1 0,0-1 0,1 0 0,0-1 0,0 1 0,0 0 0,0 0 0,0-1 0,0 0 0,1 1 0,-1-1 0,1 0 0,0 0 0,0 0 0,-1 0 0,1-1 0,0 1 0,0-1 0,1 0 0,-1 0 0,0 0 0,0 0 0,1 0 0,-1-1 0,0 1 0,1-1 0,-1 0 0,6-1 0,0 2 0,-1-1 0,1-1 0,-1 0 0,1 0 0,-1 0 0,0-1 0,0 0 0,1-1 0,-1 0 0,11-6 0,-12 4 0,-1-1 0,0 1 0,0-1 0,-1-1 0,1 1 0,-1-1 0,-1 0 0,1 0 0,-1 0 0,0 0 0,-1-1 0,0 0 0,0 0 0,3-13 0,-5 17 0,0 0 0,0 0 0,0-1 0,-1 1 0,0 0 0,1 0 0,-2-1 0,1 1 0,0 0 0,-1 0 0,0-1 0,0 1 0,0 0 0,0 0 0,-1 0 0,1 0 0,-1 0 0,0 1 0,0-1 0,-1 0 0,1 1 0,-1-1 0,1 1 0,-1 0 0,0 0 0,-1 0 0,1 0 0,0 1 0,-7-4 0,7 4-91,1 1 0,-1 0-1,0 0 1,0 0 0,0 0 0,0 0-1,0 0 1,0 1 0,0-1 0,0 1 0,0 0-1,0 0 1,0 0 0,0 1 0,0-1-1,0 1 1,0-1 0,0 1 0,0 0 0,0 0-1,0 0 1,0 1 0,1-1 0,-1 1 0,0-1-1,1 1 1,0 0 0,-1 0 0,1 0-1,0 0 1,0 1 0,0-1 0,0 0 0,0 1-1,1 0 1,-1-1 0,1 1 0,-1 0-1,1 0 1,0 0 0,0 0 0,1 0 0,-1 0-1,1 0 1,-1 0 0,1 0 0,0 0-1,0 0 1,0 0 0,0 0 0,1 0 0,-1 0-1,1 0 1,0 0 0,0 0 0,2 3-1,14 15-4819,12-5-1089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5.5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0 22005,'-8'6'2952,"-2"2"-2178,0 0 1,1 1-1,0 0 0,0 1 0,-12 17 1,19-24-662,0 0 0,0 0 0,0 0 0,0 1 0,0-1 0,0 1 0,1-1 0,0 1 0,0-1 0,0 1 0,0 0 0,0 0 0,1-1 0,0 1 0,0 0 0,0 0 0,0 0 0,0 0 0,1-1 0,-1 1 0,1 0 0,0-1 0,1 1 0,-1 0 0,0-1 0,1 1 0,3 3 0,-2-4-113,0 0 0,0 0 0,1 0 0,-1-1 0,1 0 0,-1 1 0,1-1 0,0-1 0,0 1 0,0 0 0,0-1 0,1 0 0,-1 0 0,0 0 0,0-1 0,1 1 0,-1-1 0,0 0 0,1 0 0,5-2 0,-3 2 0,0-1 0,-1 0 0,1 0 0,-1-1 0,1 0 0,-1 0 0,1-1 0,-1 0 0,0 0 0,-1 0 0,1 0 0,8-8 0,-5 2 0,-1-1 0,-1 0 0,1-1 0,-2 0 0,0 0 0,0 0 0,-1-1 0,0 0 0,-1 0 0,0 0 0,4-26 0,-17 85 0,2-16 0,1-1 0,2 1 0,0 30 0,5-58 0,-1-1 0,1 0 0,-1 0 0,1 0 0,0 0 0,0 0 0,0 0 0,0 0 0,0 0 0,0 0 0,1 0 0,-1 0 0,0-1 0,1 1 0,0-1 0,-1 1 0,1-1 0,0 1 0,0-1 0,0 0 0,-1 0 0,1 0 0,1 0 0,-1 0 0,0-1 0,0 1 0,0 0 0,0-1 0,0 0 0,1 1 0,-1-1 0,0 0 0,0 0 0,4-1 0,-1 1 0,0 0 0,0 0 0,0 0 0,0-1 0,0 1 0,0-1 0,0-1 0,0 1 0,-1-1 0,1 0 0,0 0 0,-1 0 0,1-1 0,7-5 0,-8 3-868,0 0-1,0 0 1,0-1-1,0 1 1,4-12 0,2-9-6734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5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18 22197,'0'0'9700,"-8"-5"-8942,6 4-755,-1-1 0,1 1 1,-1 0-1,1-1 0,-1 1 0,1 0 0,-1 1 1,1-1-1,-1 0 0,0 1 0,0-1 0,1 1 1,-1 0-1,0 0 0,0 0 0,1 0 0,-1 1 1,0-1-1,1 1 0,-1-1 0,0 1 0,1 0 1,-1 0-1,1 0 0,-1 0 0,1 1 0,0-1 1,-1 1-1,1-1 0,0 1 0,0 0 0,0 0 1,0 0-1,-2 3 0,-34 39-3,37-43 0,-1 1 0,1 0 0,-1 0 0,1 0 0,0 0 0,0 0 0,0 1 0,0-1 0,0 0 0,0 0 0,1 1 0,-1-1 0,1 0 0,0 1 0,-1-1 0,1 1 0,0-1 0,1 0 0,-1 1 0,0-1 0,1 4 0,1-4 0,-1-1 0,1 1 0,0-1 0,-1 0 0,1 1 0,0-1 0,0 0 0,0 0 0,-1-1 0,1 1 0,0 0 0,0 0 0,0-1 0,1 0 0,-1 1 0,0-1 0,0 0 0,3 0 0,50 0 0,-38 0 0,179 0-742,-195 0 745,-1 0-1,0-1 1,1 1 0,-1 0-1,0 0 1,1 0 0,-1 0 0,1 0-1,-1 0 1,0 0 0,1 0-1,-1 0 1,0 0 0,1 0-1,-1 1 1,1-1 0,-1 0-1,0 0 1,1 0 0,-1 0 0,0 1-1,1-1 1,-1 0 0,0 0-1,1 1 1,-1-1 0,0 0-1,0 0 1,1 1 0,-1-1 0,0 0-1,0 1 1,0-1 0,1 0-1,-1 1 1,0-1 0,0 1-1,-9 13 255,-22 12 126,2-8-383,-48 22 0,64-34 0,0-1 0,0 0 0,-1-1 0,1-1 0,-1 0 0,-24 1 0,37-3-51,0-1 1,0 0-1,1 0 1,-1 0-1,0 0 1,0 0-1,0 0 1,0 0-1,0-1 0,1 1 1,-1 0-1,0 0 1,0-1-1,0 1 1,1-1-1,-1 1 1,0 0-1,0-1 1,1 1-1,-1-1 0,0 0 1,1 1-1,-1-1 1,1 1-1,-1-1 1,1 0-1,-1 0 1,1 1-1,-1-1 0,1 0 1,0 0-1,-1 1 1,1-1-1,0 0 1,0 0-1,-1 0 1,1 0-1,0 0 1,0 1-1,0-3 0,1-1-715,-1 0-1,1 0 0,0 0 0,0 0 0,0 1 1,0-1-1,1 0 0,2-4 0,18-27-10630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6.2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97 22101,'0'0'8509,"10"-1"-6656,4-2-1758,0-1 0,0 0 0,16-8 0,-27 11-98,1 0 0,-1-1 0,0 1-1,0-1 1,0 1 0,0-1 0,-1 0 0,1 0 0,0-1-1,-1 1 1,1 0 0,-1-1 0,0 1 0,0-1 0,0 0-1,0 0 1,0 0 0,-1 0 0,0 0 0,1 0 0,-1 0-1,0 0 1,1-6 0,-2 8 3,-1 0 0,1 1 0,-1-1 0,1 0 0,0 1 0,-1-1 0,1 1 0,-1-1 0,0 1 0,1-1 0,-1 1 0,1-1 0,-1 1 0,0-1 0,1 1 0,-1 0 0,0-1 0,0 1 0,1 0 0,-1 0 0,0 0 0,1-1 0,-1 1 0,0 0 0,0 0 0,0 0 0,1 0 0,-1 0 0,0 0 0,0 1 0,0-1 0,-30 4 0,23-2 0,1 1 0,-1 1 0,1 0 0,-1 0 0,1 0 0,0 1 0,1 0 0,-1 0 0,1 1 0,0 0 0,0 0 0,1 0 0,0 1 0,0 0 0,0 0 0,-4 8 0,5-8 0,1 0 0,0-1 0,0 1 0,0 1 0,1-1 0,0 0 0,0 1 0,1-1 0,-1 1 0,2-1 0,-1 1 0,1-1 0,1 1 0,-1 0 0,1-1 0,0 1 0,1-1 0,2 9 0,0-11 11,-1 0 0,0 0 0,1 0 0,0-1 0,0 0 0,0 1 0,1-1 0,0-1 0,-1 1 0,1-1 0,0 0 0,1 0 0,-1 0 0,1-1 0,-1 1 0,1-1 0,0-1 0,-1 1 0,12 0 0,-1 1-168,-1-1 0,1-1-1,-1 0 1,1-1 0,-1-1-1,29-5 1,-32 3-1503,0-1 0,0 0-1,19-10 1,40-26-14809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7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1 146 17328,'0'0'2990,"16"-2"-1709,62-11 60,132-40-1,-142 32-1492,2 3-1,1 3 1,97-7-1,-167 21 104,0 1 1,0 0-1,1 0 0,-1 0 0,0-1 0,0 1 0,0 1 0,0-1 0,0 0 0,1 0 0,-1 0 1,0 0-1,0 1 0,0-1 0,0 1 0,0-1 0,0 1 0,0-1 0,0 1 0,0-1 0,0 1 0,1 1 1,-2-1-19,0 0 0,0 0 1,0 0-1,0-1 1,0 1-1,-1 0 0,1 0 1,0 0-1,0 0 1,-1-1-1,1 1 0,-1 0 1,1 0-1,0 0 1,-1-1-1,0 1 0,1 0 1,-1-1-1,1 1 1,-1-1-1,-1 2 0,-46 33-2446,-35 7-1708,-156 56 1,-21 9 6698,258-106-2331,-5 1 415,1 1-1,0 0 1,1 1-1,-1-1 1,1 1-1,-1 0 1,-7 8-1,13-12-521,0 0 0,0 1 0,0-1 0,0 0 0,0 0 0,0 0-1,0 0 1,0 1 0,0-1 0,0 0 0,0 0 0,-1 0 0,1 0 0,0 1 0,0-1 0,0 0 0,0 0 0,0 0 0,1 0 0,-1 1-1,0-1 1,0 0 0,0 0 0,0 0 0,0 0 0,0 1 0,0-1 0,0 0 0,0 0 0,0 0 0,0 0 0,1 0 0,-1 1 0,0-1-1,0 0 1,0 0 0,0 0 0,0 0 0,0 0 0,1 0 0,-1 0 0,0 0 0,0 1 0,0-1 0,0 0 0,1 0 0,-1 0 0,0 0-1,0 0 1,0 0 0,1 0 0,16 2 700,18-2-155,155-29 1190,-133 17-1122,0 3 1,77-2 0,-129 11-562,0 0 0,-1 0-1,1 0 1,0 1-1,0 0 1,-1 0 0,1 0-1,-1 0 1,1 1 0,-1-1-1,1 1 1,-1 0-1,0 1 1,6 3 0,-8-4-41,0 1 0,-1-1 0,1 0 0,-1 0 1,0 1-1,0-1 0,0 1 0,0-1 0,0 1 1,0-1-1,-1 1 0,1 0 0,-1-1 0,0 1 1,1 0-1,-1 0 0,-1-1 0,1 1 1,0 0-1,-1-1 0,1 1 0,-1-1 0,0 1 1,0 0-1,0-1 0,0 1 0,-2 2 0,-4 9 153,0-1 0,-1 0-1,-1 0 1,0-1 0,-1 0-1,0-1 1,0 0-1,-14 10 1,-102 74 670,-118 48 1998,234-136-2872,16-6 0,18-5 0,149-44-137,61-15-975,12 8-5764,-143 28-245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28.5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21364,'0'0'6278,"27"68"-5285,-13-13 160,4 19-640,3 4-289,1 6 0,4 2-32,-1 5-96,4-4-64,2-3-32,-3-3-224,-3-8-1954,-1-14-3235,-4-18-4516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3.1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1 15182,'0'0'10560,"-4"14"-8542,-24 69-1310,-4 0 1,-4-2 0,-83 139-1,108-206-1135,5-16-2482,3-27-5121,2 13 5490,-4-24-7229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3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8008,'0'0'16848,"51"53"-14959,-19-29-287,4 0-481,3 2-416,0-4-449,0-1-160,-3-3-1025,-6-5-3235,-2-8-3715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4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17424,'0'0'12204,"13"55"-9674,-10-27-1921,3 1-609,-1-2 0,-1 2 0,4-7 0,-2-1 0,1-6 0,1-4 0,-3-6-2626,-2-5-1955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5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25560,'0'0'7207,"23"4"-17777,-8-4-5541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5.3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 19122,'0'0'12812,"54"16"-11979,-11-18-833,5-9 0,5-4 0,-2 0 0,-6-3-2723,-6 0-3170,-3 0-4101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5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0 24375,'0'0'8104,"-34"54"-7816,12-19-288,-7 7 0,2 6 0,-2 3 0,4-1 0,2-2 0,5-7 0,4-8-545,6-11-1024,1-12-1090,2-10-2241,-3 0-2339</inkml:trace>
  <inkml:trace contextRef="#ctx0" brushRef="#br0" timeOffset="1">1 86 17969,'0'0'12107,"52"43"-10825,-27-17-450,6 1-479,0 0-129,2-3-224,3-1-448,-3-7-1987,-2-4-2818,-3-7-3011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6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0 139 21140,'0'0'8584,"53"-1"-7751,6-14-128,14-3-449,5-2-192,2 1 64,-6 1-673,-14 3-1536,-13 3-1603,-16 4-672,-11 1-385,-14 1-3907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6.7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15118,'0'0'11627,"62"52"-10217,-44-16-417,2 12-449,-5 7-224,1 6 97,-2 5-193,0 1-160,0 0-640,1-3-866,-3-8-1377,3-10-2466,2-9-6309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8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17360,'0'0'321,"18"75"704,-2-37 128,2-4-801,0-7-288,0-9-961,-5-11-5381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8.8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19282,'0'0'5253,"54"10"-4868,-21-2-321,1-4-2018,-1-4-3972,0 0-9032</inkml:trace>
  <inkml:trace contextRef="#ctx0" brushRef="#br0" timeOffset="1">392 119 13293,'0'0'4740,"55"-18"-9577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9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39 11979,'0'0'14478,"74"-18"-14414,-34 7-865,2 5-2274,-2 2-1281,-7 4-1794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39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1 295 22389,'0'0'9727,"9"-13"-9167,12-19-547,-1 0 0,-1-1 0,-2-1 0,-2-1 0,-1 0 0,12-45 0,-24 105-245,1 1 1,1-1-1,2-1 0,10 33 1,-13-47-280,16 43-212,-4-29-1643,3-10-3681,-4-12-4032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0.1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18770,'0'0'9817,"1"11"-8787,0-10-1000,0 12 282,2 0 0,0 0-1,0 0 1,1-1 0,8 18 0,-11-27-278,1 0 0,-1-1 1,1 1-1,-1-1 0,1 1 0,0-1 1,0 0-1,0 0 0,0 0 0,0 0 1,0 0-1,1 0 0,-1 0 0,0-1 1,1 1-1,0-1 0,-1 0 0,1 0 1,0 0-1,0 0 0,0 0 0,-1 0 1,1-1-1,0 1 0,0-1 0,0 0 1,0 0-1,0 0 0,0-1 0,0 1 1,0 0-1,0-1 0,0 0 0,-1 0 1,5-2-1,4-3-32,-1 0-1,0-1 1,0 0-1,-1-1 1,0 0 0,0 0-1,-1-1 1,0 0 0,-1-1-1,13-19 1,7-9-4,-27 38 2,1-1 0,-1 1 0,0 0 0,0 0 0,0 0 0,1-1 0,-1 1 0,0 0 0,0 0 0,1 0 0,-1 0 0,0-1 0,0 1 0,1 0 0,-1 0 0,0 0 0,0 0 0,1 0 0,-1 0 0,0 0 0,0 0 0,1 0 0,-1 0 0,0 0 0,1 0 0,-1 0 0,0 0 0,0 0 0,1 0 0,-1 0 0,0 0 0,0 1 0,1-1 0,-1 0 0,0 0 0,0 0 0,1 0 0,-1 0 0,0 1 0,0-1 0,0 0 0,1 0 0,-1 0 0,0 1 0,0-1 0,0 0 0,0 0 0,1 1 0,-1-1 0,0 0 0,0 0 0,0 1 0,0-1 0,0 0 0,0 1 0,0-1 0,0 0 0,0 0 0,0 1 0,0-1 0,0 0 0,0 1 0,0-1 0,0 0 0,0 1 0,4 31 0,-2-17 0,20 56-2705,-21-67 2170,1-1 0,-1 1-1,1-1 1,0 1 0,0-1 0,0 0 0,0 0 0,1 0 0,-1 0 0,1-1 0,0 1 0,-1 0-1,1-1 1,0 0 0,1 0 0,-1 0 0,4 2 0,10-2-17941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1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18001,'0'-7'3812,"0"23"-2916,4 18 226,4 9 319,-1 10-352,6 5-673,3 1-288,7 0-31,3-1-1,5-4-577,-1-9-1793,-3-10-2338,-8-8-2659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2.0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70 15759,'0'0'8552,"83"-9"-7431,-28-4-705,5 1-351,4 0-33,-5 3-161,-3 3-1344,-15 3-2050,-8 1-930,-12-1-3010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2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15695,'0'0'1772,"3"9"711,28 96 3279,-19-59-5054,1-1-1,35 74 0,-48-117-657,1-1 0,-1 0-1,1 1 1,-1-1-1,1 0 1,0 0-1,0 0 1,0 1 0,-1-1-1,1 0 1,0 0-1,0 0 1,1 0 0,-1-1-1,0 1 1,0 0-1,0 0 1,1-1 0,-1 1-1,0 0 1,0-1-1,1 0 1,-1 1 0,1-1-1,-1 0 1,0 1-1,1-1 1,1 0-1,-1-1 29,1 0-1,-1 0 1,0 0-1,1 0 1,-1-1-1,0 1 1,0-1-1,0 1 1,0-1-1,0 0 1,0 0-1,0 1 1,2-6-1,7-7 73,-2-2-1,0 1 1,8-21 0,-17 35-159,68-182 436,-65 182-126,0 12-157,3 24-28,-4-19 59,0-5-3,0 0 0,1-1 0,0 1 0,1-1 0,0 1 0,1-1 0,11 17 0,-14-23-309,1 0 1,0-1-1,1 1 0,-1-1 0,1 0 1,-1 0-1,1 0 0,8 4 0,-8-5-641,0-1 0,1 1 0,-1-1 0,1 1 0,-1-1 0,1-1 0,0 1 0,-1-1 0,1 0 0,5 0 0,5-1-13470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4.6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7 123 14286,'-6'0'5893,"6"-8"-2818,7-4-929,16-1-256,9-4-961,9 1-545,10 0-224,5 1-128,6 3-64,-3 5-416,-10 5-2115,-11 0-2273,-12 0-3204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4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13453,'0'0'7495,"81"23"-5766,-19-31-1152,8-5-513,3-6-1441,-5-5-5029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6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30 105 16784,'0'0'4137,"4"13"-2284,6 36-530,-3 0 1,-1 1 0,-2 80 0,-4-106-1129,0-2 62,0 0 0,6 32 0,-3-53 1042,1-11-654,1-16-160,-1-37-277,-6-83 0,0 114-212,-2 0 0,-1 0 0,-2 1 0,-16-47-1,5 49-79,8 26-45,3 18-74,5-7 188,1-1 0,0 0 0,1 0 0,-1 1 0,1-1 0,1 0 0,0 1 0,0-1 0,0 0 0,1 0 0,0 0 0,3 9 0,-3-12 15,0-1 1,0 0-1,1 1 0,-1-1 0,1 0 0,-1-1 0,1 1 0,0 0 0,0-1 0,0 1 0,1-1 1,-1 0-1,0 0 0,1-1 0,0 1 0,-1 0 0,1-1 0,0 0 0,-1 0 0,1 0 0,0-1 1,0 1-1,0-1 0,7 0 0,-4 0 20,0-1 0,0 0 0,-1 0 0,1 0 1,0-1-1,0 0 0,-1 0 0,1 0 0,-1-1 0,0 0 0,0-1 0,0 1 1,0-1-1,0 0 0,-1-1 0,0 1 0,0-1 0,6-7 0,5-8 34,-1-1 0,0-1-1,16-35 1,-18 33 22,-13 55-396,1-16 309,-1 8 81,0 21 226,10 86 0,-8-116-269,1-1 1,0-1-1,1 1 1,0 0 0,1-1-1,0 0 1,1 0-1,0 0 1,1-1-1,1 0 1,9 11-1,14-1-730,-12-17-2132,-19-4 2492,1 0 0,0 0-1,-1-1 1,1 1 0,-1 0 0,1 0-1,0-1 1,-1 1 0,1 0 0,-1-1-1,1 1 1,0 0 0,-1-1 0,1 1-1,-1-1 1,0 1 0,1-1 0,-1 1-1,1-1 1,-1 1 0,0-1 0,1 0-1,-1 0 1,4-20-11337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6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0 14350,'0'0'9806,"4"8"-8007,-1-3-1555,-1-1 0,-1 1 0,1-1 0,0 1-1,-1 0 1,0-1 0,0 1 0,-1 0 0,1 0-1,-1 0 1,-1 8 0,-1 0 78,0 1 1,-1-1-1,-1-1 0,-5 14 1,-17 47 211,-90 216-759,119-297-5978,2-9 2158,2-10-1204,8-18-7301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6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0 14574,'0'0'7927,"-3"11"-6170,-4 12-1000,2 0 1,0 0 0,2 1 0,1-1 0,0 1-1,2-1 1,3 26 0,-1-26-586,2-1 0,1 0-1,0 0 1,2-1 0,0 1 0,1-1-1,23 39 1,-21-42-501,14 21 224,-6-17-6257,-20-29-3519,-11-9 149</inkml:trace>
  <inkml:trace contextRef="#ctx0" brushRef="#br0" timeOffset="1">0 335 9929,'0'0'18194,"72"-23"-17746,-18 19-352,2 2-64,0-2-1890,-6-4-3074,-4-2-4389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7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 20435,'0'0'7047,"-32"67"-5478,29-26-319,3 8-514,0 1-479,12 1-161,6 1-64,3-2-417,0-3-928,-3-8-160,-6-5-1922,-7-15-1378,-5-14-4420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2:47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60 17040,'0'0'2861,"3"-9"284,-2 7-3002,0-1-1,0 1 1,0-1 0,0 1 0,0-1 0,1 1 0,0 0 0,-1-1-1,1 1 1,0 0 0,0 0 0,0 0 0,0 1 0,0-1-1,0 0 1,1 1 0,-1-1 0,4 0 0,2-1 82,0 1 1,1 0-1,-1 1 1,0-1-1,1 2 0,12 0 1,26-1 113,0 3 1,90 15-1,-117-13-320,-1 0 1,0 2-1,0 0 0,-1 1 1,0 1-1,0 0 1,-1 1-1,0 2 0,28 21 1,-40-29 57,-2 1 1,1-1-1,0 1 1,-1 0 0,0 0-1,1 0 1,-2 1-1,1-1 1,0 1-1,-1-1 1,0 1-1,0 0 1,0 0 0,-1 0-1,0 0 1,0 0-1,0 1 1,-1-1-1,1 0 1,-1 0 0,0 0-1,-1 1 1,-1 9-1,-1-7 86,0 1 0,0-1 0,-1 0 0,0 0 0,0-1 0,-1 1 0,0-1 0,0 0 0,-1 0 0,1 0-1,-2-1 1,1 0 0,-11 8 0,-19 10-150,0-1-1,-1-2 1,-1-1-1,-1-2 1,-73 23-1,103-38-12,1-1 0,-1 0 0,1-1 0,-1 1 0,-13-1 0,21-1-27,1 0-1,-1 0 1,1 0 0,-1 0 0,1 0-1,-1 0 1,1 0 0,0-1-1,-1 1 1,1 0 0,-1 0-1,1 0 1,-1-1 0,1 1 0,-1 0-1,1 0 1,0-1 0,-1 1-1,1 0 1,0-1 0,-1 1 0,1 0-1,0-1 1,-1 1 0,1-1-1,0 1 1,0-1 0,-1 1 0,1 0-1,0-1 1,0 1 0,0-1-1,0 1 1,0-1 0,-1 0-1,2-12-4030,-1 6-366,1-31-15611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18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3932 1 20820,'214'175'-1432,"-183"-145"1239,-1 1 0,-2 2 0,-2 0 0,33 55 0,-24-23 307,-3 2 0,-3 0 1,-3 3-1,-3 0 1,-3 1-1,-4 1 0,10 85 1,-9 23 684,-9 320 1,-21-263-663,-53 274 0,-90 228 1148,34-284-832,-336 814-1,-365 356-391,-183-32 72,511-834 220,310-473-269,-533 899 339,649-1048 473,6 4 0,7 1-1,6 4 1,-40 190 0,71-248-710,-16 79 73,-82 233 1,109-385 104,6-11-3243,11-20-13675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19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1 18802,'-7'31'890,"1"1"0,2 0-1,1 1 1,2-1 0,1 1 0,1-1 0,2 1 0,13 61 0,-1-39-339,2 0 1,3-1 0,2 0 0,34 59-1,-47-97-525,0 1-1,1-2 1,1 1-1,0-2 0,1 1 1,17 14-1,-24-24-19,1-1 0,-1 0-1,1 0 1,-1 0 0,1-1 0,0 0 0,1 0-1,-1 0 1,0-1 0,1 0 0,-1 0-1,1-1 1,0 0 0,0 0 0,-1-1-1,1 1 1,0-1 0,0-1 0,-1 0 0,11-1-1,-3-2 15,-1-1 0,0 0 0,0 0 1,0-1-1,-1-1 0,0 0 0,0-1 0,20-17 0,4-9-65,39-45 1,-57 60-26,53-64-2458,89-133 0,-47 34-4241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7.4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171 100 15503,'0'0'2776,"2"-11"-123,4-36-769,-6 45-1721,1 0 0,-1 0 0,0 0 0,0 0 0,0 0 0,0 0 0,0 0 0,-1 1 0,1-1 0,0 0 0,-1 0 0,0 0 0,1 0 0,-1 1 0,-2-4 0,3 4-96,-1 1 1,0-1-1,0 0 1,0 1-1,1-1 1,-1 0-1,0 1 1,0-1-1,0 1 1,0-1-1,0 1 1,0 0-1,0-1 1,0 1-1,0 0 1,0 0-1,-1 0 1,1 0-1,-2 0 0,0 0-36,-1 1-1,1-1 0,0 1 0,-1 0 0,1 0 0,0 0 0,0 1 0,-1-1 0,1 1 0,0 0 0,0 0 0,1 0 0,-5 3 0,-3 8-13,0 0 1,0 0 0,2 0-1,-1 1 1,2 1-1,0-1 1,1 1 0,0 1-1,1-1 1,1 1 0,0-1-1,-2 24 1,1 4 74,2 0 0,2 0 0,7 64 1,0-71-50,1-1 1,2 0-1,2 0 0,1-1 1,32 63-1,-36-80-42,-8-17-98,0 0 1,1 0-1,-1 0 0,0 0 0,0 0 1,0 1-1,0-1 0,0 0 0,0 0 0,0 0 1,1 0-1,-1 0 0,0 0 0,0 0 1,0 0-1,0 1 0,0-1 0,0 0 1,0 0-1,0 0 0,0 0 0,0 0 0,0 0 1,0 1-1,0-1 0,0 0 0,0 0 1,0 0-1,0 0 0,0 0 0,0 1 0,0-1 1,0 0-1,0 0 0,0 0 0,0 0 1,0 0-1,0 1 0,0-1 0,0 0 1,0 0-1,0 0 0,0 0 0,0 0 0,0 0 1,-1 1-1,1-1 0,0 0 0,0 0 1,0 0-1,0 0 0,0 0 0,0 0 0,-1 0 1,1 0-1,0 0 0,0 0 0,0 0 1,0 0-1,0 0 0,-1 0 0,-11-6-2756,-14-17-2371,-5-8-1716,-4-5 449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7.7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153 621 993,'-41'-41'3908,"4"5"736,8 5-768,7 9-577,6 6-737,9 4-544,7 8-609,4 2-416,17 0-736,13 2-225,7-5 0,12 0-32,1-7-1794,2-7-2018,-6-7-3587</inkml:trace>
  <inkml:trace contextRef="#ctx0" brushRef="#br0" timeOffset="1">594 0 6758,'0'0'13870,"-17"85"-11436,4-35-224,-2 4-929,3 4-800,6-1-353,6-6-128,1-6 64,17-8-96,9-11-64,7-10-545,4-11-960,5-5-1186,2-11-1089,-3-14-3170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8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0 11915,'0'0'7463,"-3"67"-5156,-17-21-97,-4 6-449,0-1-512,-2-2-768,5-8-321,6-10-32,6-10-64,5-11-32,-2-10-865,4 0-1537,-4-22-1634,-1-10-8359</inkml:trace>
  <inkml:trace contextRef="#ctx0" brushRef="#br0" timeOffset="1">1 121 14350,'0'0'6918,"70"61"-4868,-30-47-448,4-3-930,5-3-480,-2-2-768,-2-4-2947,-6-2-641,-7-3-833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8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0 14798,'0'0'4580,"56"55"-2049,-34-27-289,-3 2-224,-2 4-513,-3 3-736,-11 1-225,-3 5-127,-9-2-193,-16 2-96,-7-3-32,-6-2-256,-3-7-2050,8-15-4260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8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0 141 20083,'0'0'3844,"55"2"-1891,-8-4-287,15-12-1057,10-4-481,5-5-1121,-5-2-3459,-4-5-1282,-14-1-7687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9.1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13164,'0'0'4752,"8"5"-3348,12 3-368,0-1 0,0 0 0,0-1 0,38 5 1,-28-6-684,-1 1 0,35 14 0,-60-19-352,-1 0 0,0 0 0,0 0 0,0 1 0,0 0 0,0-1 0,-1 1 0,1 0 0,0 1 0,-1-1-1,0 0 1,1 1 0,-1-1 0,0 1 0,0 0 0,0 0 0,-1 0 0,1 0 0,-1 0 0,1 0 0,-1 0 0,0 0 0,0 0 0,-1 1 0,1-1 0,-1 0-1,1 1 1,-1-1 0,0 0 0,0 1 0,-1-1 0,1 0 0,-1 1 0,1-1 0,-1 0 0,0 0 0,-1 1 0,1-1 0,-2 3 0,-5 11 54,0-1 0,-1 1 0,-1-2 0,-1 0 0,-21 24 1,-37 37-99,19-29-4228,24-24-3923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39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16335,'0'0'8387,"5"14"-7250,6 26-18,11 71-1,-21-101-1078,1-1 1,0 0-1,0 0 0,1-1 1,0 1-1,1 0 0,0-1 1,7 11-1,-10-18-18,0 1-1,0-1 1,1 1-1,-1-1 1,0 1-1,1-1 1,0 0-1,-1 1 1,1-1 0,0 0-1,-1 0 1,1 0-1,0-1 1,0 1-1,0 0 1,0-1-1,3 1 1,-2-1 19,0 0-1,-1 0 1,1-1 0,0 1 0,-1-1-1,1 0 1,-1 0 0,1 0-1,-1 0 1,1 0 0,-1-1 0,0 1-1,1-1 1,-1 1 0,0-1 0,0 0-1,2-2 1,11-13 62,-1 0 1,-1 0-1,0-2 1,-1 0-1,13-28 1,3-5 12,-18 42 448,-5 18-502,-4 26-281,-1-28 346,-1 11-7,1-11-71,-1 0-1,1 0 0,0 1 0,1-1 1,0 0-1,0 0 0,0 0 0,3 7 1,-3-12-20,-1 0 0,1-1 1,0 1-1,0 0 0,0-1 1,0 0-1,0 1 0,-1-1 1,1 1-1,0-1 0,0 0 1,0 0-1,0 1 0,0-1 1,0 0-1,0 0 0,0 0 1,0 0-1,0 0 1,0 0-1,0-1 0,0 1 1,0 0-1,0 0 0,0-1 1,0 1-1,0-1 0,0 1 1,0-1-1,0 1 0,0-1 1,0 1-1,-1-1 0,2-1 1,33-25 263,-32 25-279,177-169 13,-180 171-27,1-1 0,-1 1-1,0 0 1,1-1 0,-1 1 0,0 0-1,1 0 1,-1-1 0,0 1 0,1 0 0,-1 0-1,1 0 1,-1-1 0,0 1 0,1 0 0,-1 0-1,1 0 1,-1 0 0,1 0 0,-1 0-1,1 0 1,-1 0 0,0 0 0,1 0 0,-1 0-1,1 0 1,-1 0 0,1 0 0,-1 1-1,0-1 1,2 0 0,4 15-14,-6 32 1,-1-36 26,1 6-159,-1-13 189,1 0 0,0 0 0,0 1 0,0-1 0,1 0 0,0 0 0,1 8 0,-1-11-105,0 0-1,0 0 0,-1 0 1,1 0-1,0 0 1,0 0-1,0 0 1,0 0-1,0-1 0,0 1 1,0 0-1,0-1 1,0 1-1,0-1 0,1 1 1,-1-1-1,0 0 1,0 1-1,1-1 0,-1 0 1,0 0-1,0 0 1,1 0-1,-1 0 0,0 0 1,0 0-1,1 0 1,-1 0-1,0-1 0,0 1 1,2-1-1,12-6-6113,2-12-5873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0.4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15919,'0'0'13608,"2"8"-13053,-2-6-525,1 1 0,-1-1 0,1 1 0,-1-1 0,1 1 0,0-1 0,0 1 0,0-1 0,0 0 0,0 0 0,1 1 0,-1-1 0,1 0 0,0 0 0,-1 0 0,1-1 0,0 1 0,0 0 0,0-1 0,0 1 0,0-1 0,0 0 0,1 1 0,-1-1 0,0 0 0,1 0 0,-1-1 0,1 1 0,-1 0 0,1-1 0,-1 0 0,1 1 0,-1-1 0,1 0 0,-1 0 0,4-1 0,2 0 56,-1 0 0,1-1 0,0 0-1,-1-1 1,1 0 0,-1 0 0,0 0 0,0-1-1,0 0 1,0 0 0,6-6 0,-7 5-85,1 0 0,0 1 0,0-1 0,0 2 0,1-1 1,-1 1-1,1 0 0,0 1 0,15-4 0,-21 6-16,-1 0 0,1 0 0,-1 0-1,0 0 1,1 0 0,-1 1 0,0-1 0,1 0-1,-1 1 1,0-1 0,0 1 0,1 0 0,-1-1-1,0 1 1,0 0 0,0 0 0,0-1 0,0 1 0,0 0-1,0 0 1,0 0 0,0 0 0,0 0 0,0 2-1,14 35-117,-14-34 153,0 0 0,0 0-1,1 0 1,-1 0 0,1-1-1,0 1 1,0 0 0,0-1-1,5 7 1,-5-10 1,-1 1 0,1 0 1,0 0-1,-1-1 0,1 1 0,0-1 0,0 1 1,0-1-1,-1 0 0,1 0 0,0 0 0,0 0 1,0 0-1,-1 0 0,1 0 0,0 0 1,0-1-1,0 1 0,-1-1 0,1 0 0,0 1 1,-1-1-1,1 0 0,-1 0 0,1 0 0,-1 0 1,1 0-1,2-3 0,49-37 715,-28 14-2146,-12 1-5539,-13 20-519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0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 17905,'0'0'9353,"59"-17"-9353,-35 27-705,2-1-2338,1-6-2690,-2-2-8617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1.1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0 15278,'0'0'11852,"-3"15"-10486,-43 158 267,28-118-1105,2 2-1,3 0 1,2 0-1,-3 66 1,14-103-679,-2 6-1330,2-1 0,2 1 0,5 36 0,-7-74-9484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1.4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19827,'0'0'12075,"1"9"-11872,-2 175 459,1-182-662,0-1 0,0 0 0,0 0 0,0 1 0,0-1 0,0 0 0,0 0 0,0 1 0,1-1 0,-1 0 0,1 0 0,-1 0 0,1 1 0,-1-1 0,1 0 0,-1 0 0,1 0 0,0 0 0,0 0 0,-1 0 0,1 0 0,0-1 0,0 1 0,0 0 0,0 0 0,0-1 0,0 1 0,0 0 0,1-1 0,-1 1 0,0-1 0,0 1 0,0-1 0,1 0 0,-1 0 0,0 1 0,0-1 0,1 0 0,-1 0 0,0 0 0,0 0 0,1-1 0,-1 1 0,2-1 0,3 0 0,-1 0 0,1-1 0,-1 0 0,0 0 0,0-1 0,1 0 0,-2 0 0,10-6 0,15-17 0,35-41 0,-5 4 0,-58 62 0,0-1 0,0 1 0,1 0 0,-1 0 0,0 0 0,0 0 0,1 0 0,-1 0 0,1 0 0,-1 1 0,1-1 0,-1 0 0,1 1 0,-1 0 0,4-1 0,-4 1 0,0 0 0,-1 0 0,1 0 0,-1 1 0,1-1 0,-1 0 0,1 1 0,0-1 0,-1 0 0,1 1 0,-1-1 0,1 1 0,-1-1 0,0 1 0,1-1 0,-1 1 0,1-1 0,-1 1 0,0-1 0,0 1 0,1 0 0,-1-1 0,0 1 0,0-1 0,0 1 0,1 1 0,0 8 0,0 0 0,-1-1 0,0 1 0,-1 13 0,0-3 0,0-20 0,1 1 0,0-1 0,0 1 0,0-1 0,0 1 0,0-1 0,0 1 0,0-1 0,0 1 0,1-1 0,-1 1 0,0-1 0,0 1 0,0-1 0,0 1 0,1-1 0,-1 0 0,0 1 0,0-1 0,1 1 0,-1-1 0,0 0 0,1 1 0,-1-1 0,0 0 0,1 1 0,-1-1 0,1 0 0,-1 0 0,0 1 0,1-1 0,-1 0 0,1 0 0,-1 0 0,1 0 0,-1 1 0,1-1 0,0 0 0,24-9 0,29-29 0,-49 34 0,25-21 0,-21 16 0,1 0 0,0 1 0,1 0 0,0 1 0,0 0 0,1 0 0,0 1 0,13-4 0,-25 10 0,1 0 0,-1 0 0,1 0 0,0 0 0,-1 0 0,1 0 0,-1 0 0,1 0 0,-1 0 0,1 0 0,0 0 0,-1 0 0,1 0 0,-1 1 0,1-1 0,-1 0 0,1 0 0,-1 1 0,1-1 0,-1 0 0,1 1 0,-1-1 0,0 1 0,1-1 0,-1 0 0,1 1 0,-1-1 0,0 1 0,1-1 0,-1 1 0,0-1 0,0 1 0,1-1 0,-1 1 0,0-1 0,0 1 0,0 0 0,0-1 0,0 1 0,0 1 0,1 29 0,-2-23 0,1-2-17,0 3-237,0-1 0,0 1 1,1-1-1,0 1 0,4 10 0,-5-18 163,0 1 0,1-1 1,-1 1-1,1-1 0,0 0 1,0 1-1,-1-1 0,1 0 1,0 0-1,0 0 0,0 1 1,0-1-1,0 0 0,0 0 1,0 0-1,1-1 0,-1 1 0,0 0 1,1 0-1,-1-1 0,0 1 1,1-1-1,-1 1 0,1-1 1,-1 1-1,0-1 0,1 0 1,-1 0-1,1 0 0,-1 0 1,1 0-1,-1 0 0,1 0 1,-1 0-1,1 0 0,-1-1 1,1 1-1,1-2 0,12-7-6043,3-10-3026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1.8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2 23030,'-11'3'2850,"-1"2"-2048,-64 23 3088,71-25-3721,-1-1 0,1 1 0,1-1 0,-1 1-1,0 1 1,1-1 0,-1 1 0,1 0 0,0 0 0,0 0-1,1 0 1,-6 8 0,9-11-169,0 0 0,-1 0 0,1-1 0,0 1 0,0 0 0,0 0 0,0 0 0,-1 0 0,1 0 0,0 0 0,1 0 0,-1-1 0,0 1 0,0 0 0,0 0 0,0 0 0,1 0 0,-1 0 0,0 0 0,1-1 0,-1 1 0,1 0 0,-1 0 0,1-1 0,-1 1 0,1 0 0,0-1 0,-1 1 0,1 0 0,0-1 0,-1 1 0,1-1 0,0 1 0,0-1 0,-1 0 0,1 1 0,0-1 0,0 0 0,0 1 0,0-1 0,0 0 0,-1 0 0,1 0 0,0 0 0,0 0 0,2 0 0,49 4 0,-47-5 0,4 1 0,-1 0 0,0-1 0,0 0 0,1-1 0,-1 1 0,0-2 0,-1 1 0,1-1 0,0 0 0,-1-1 0,1 0 0,10-8 0,0-3 0,0 0 0,-1-2 0,17-20 0,-32 35 0,0 3 0,-3 7 0,-4 10 0,1-10 0,0-1 0,0 0 0,1 1 0,0 0 0,0 0 0,1 0 0,-1 0 0,2 0 0,-1 0 0,1 1 0,1-1 0,-1 0 0,3 16 0,-2-22-134,1-1 1,0 1-1,0-1 1,0 1-1,0-1 1,0 1-1,1-1 1,-1 0-1,0 1 1,1-1-1,-1 0 1,1 0-1,-1 0 1,1 0-1,-1 0 1,1 0-1,0-1 1,-1 1-1,1-1 1,0 1-1,0-1 1,-1 1-1,1-1 1,0 0-1,0 0 1,0 0-1,0 0 1,-1 0-1,4-1 1,-1 1-685,1-1 1,0 1-1,0-1 0,0 0 1,-1-1-1,1 1 1,0-1-1,-1 0 0,0 0 1,6-3-1,18-19-11519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2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159 1 21492,'0'0'5606,"-48"58"-2980,19-20-768,1 1-673,5 2-1185,6-3 0,7-5 0,7-5 0,3-10 0,0-6-1057,0-24-8584,0-14 1153</inkml:trace>
  <inkml:trace contextRef="#ctx0" brushRef="#br0" timeOffset="1">11 89 13773,'0'0'11115,"62"18"-8841,-29-3-1281,5 3-769,0-1-256,1-5-3588,-6-5-8007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2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315 6 9641,'0'0'9310,"-12"-2"-6000,5 1-3009,3 1-185,0-1 0,0 0 0,0 1 1,0-1-1,0 1 0,0 0 0,0 1 0,1-1 1,-1 1-1,0 0 0,0-1 0,0 2 0,0-1 1,1 0-1,-1 1 0,1 0 0,-1 0 0,1 0 1,-1 0-1,1 0 0,0 1 0,-4 3 1,-2 7 188,-1 0 1,2 0-1,0 1 1,0 1 0,2-1-1,-1 1 1,2 0-1,0 1 1,1-1 0,0 1-1,2 0 1,0 0-1,0 0 1,2 21 0,0-17-174,1 0 1,1 0 0,2 0-1,-1 0 1,2-1 0,1 0 0,0 0-1,1 0 1,2-1 0,-1 0-1,13 18 1,1-6-144,38 39 0,1 2-704,-103-117 641,-49-35-5056,-16-5-5,37 32 5052,50 38 1003,19 16-807,0-1 0,1 1 1,-1 0-1,0-1 0,1 1 0,-1-1 1,0 1-1,1-1 0,-1 1 0,1-1 0,-1 1 1,1-1-1,0 0 0,-1 1 0,1-1 0,-1 0 1,1 1-1,0-1 0,0 0 0,-1 0 1,1 1-1,0-1 0,0 0 0,0 0 0,0 1 1,0-1-1,0 0 0,0 0 0,0 1 0,0-2 1,1 1-38,0-1 0,0 1 1,0 0-1,0 0 1,1 0-1,-1 0 0,0 0 1,0 1-1,1-1 0,-1 0 1,1 1-1,-1-1 1,0 0-1,3 0 0,70-12-493,-56 11 679,99-21-1953,-42-2-3718,-16-2-3041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2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 16784,'0'0'7719,"-60"51"-6309,44-11 319,1 7-320,6 0-63,6 6-481,3-3-385,8-4-288,12-6-128,12-6-32,1-9-320,3-3-801,0-8-1089,-1-5-2274,-4-9-1090,1 0-2241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3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247 1 16207,'0'0'9471,"-4"8"-8596,-30 65 874,-4-2 1,-57 80-1,92-148-1962,1 0 0,-1 1 1,0-1-1,0 0 0,0-1 1,0 1-1,0 0 0,-7 3 1,9-5-64,0-1-1,0 1 1,0-1 0,0 0 0,0 0-1,0 0 1,0 0 0,0 1-1,0-1 1,0 0 0,0-1 0,0 1-1,0 0 1,0 0 0,0 0 0,0 0-1,0-1 1,0 1 0,1-1 0,-1 1-1,0 0 1,0-1 0,0 1 0,0-1-1,1 0 1,-1 1 0,0-1 0,1 0-1,-1 1 1,0-1 0,1 0 0,-1 0-1,1 0 1,-1 1 0,1-1-1,-1 0 1,1 0 0,0 0 0,-1 0-1,1 0 1,0-1 0,-11-28-10993</inkml:trace>
  <inkml:trace contextRef="#ctx0" brushRef="#br0" timeOffset="1">9 95 18706,'0'0'5605,"66"23"-2530,-27-7-1089,10-2-961,1 3-609,3-5-320,-3-4-352,-8-5-1506,-7-3-1281,-12-5-1729,-9-14-2659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3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0 12364,'0'0'7239,"54"53"-3844,-24-22-1025,6 9-256,0 3-993,-5 8-384,-9 9-289,-13 12-256,-9 12-31,-31 10 479,-18 14-448,-25 7-224,-16-5-2210,-15-9-3523,-5-15-10827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5.1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1 176 18770,'62'-4'1569,"22"-31"-2049,22-5-2659,18-5-2915,7-6-3971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4:45.4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17296,'0'0'406,"14"-6"-86,13-2-200,0 1 1,1 1-1,0 1 0,0 1 0,33 1 0,-41 2 218,9 1-31,1 0-1,-1 2 1,49 9 0,-71-10-255,-1 0 0,0 1 0,0 0 0,1 0 0,-1 1 0,0-1 0,-1 1 0,1 1 0,-1-1 0,1 1 0,-1 0-1,0 0 1,0 0 0,-1 1 0,1 0 0,-1 0 0,0 0 0,0 0 0,-1 1 0,0 0 0,0-1 0,4 12 0,-4-4 239,0 1-1,-1 0 1,-1-1-1,0 1 1,-1 0-1,-1 0 1,0 0-1,0 0 1,-2-1-1,0 1 1,0-1-1,-1 1 1,-9 19-1,-10 18 122,-3-2-1,-32 49 0,39-67-304,15-25-126,-31 53-887,-81 100 0,71-111-4475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10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328 187 10474,'0'-13'3758,"0"2"-2909,-3-66 3167,2 71-3488,1 1 1,-1-1-1,-1 0 1,1 1-1,-1-1 0,0 1 1,0-1-1,-1 1 0,1 0 1,-1 0-1,0 0 1,-5-6-1,7 11-464,0-1 1,1 0-1,-1 0 1,0 1-1,1-1 1,-1 0-1,0 1 0,0-1 1,0 1-1,1-1 1,-1 1-1,0-1 1,0 1-1,0 0 1,0-1-1,0 1 0,0 0 1,0 0-1,0 0 1,0 0-1,0 0 1,0 0-1,0 0 1,0 0-1,0 0 0,0 0 1,-1 1-1,0 0-41,0 0 0,1 0 0,-1 1 0,1-1 0,0 0 0,-1 1 0,1-1 0,0 1 1,0-1-1,0 1 0,0 0 0,0-1 0,-1 3 0,-2 7-63,0 0 1,1 0 0,-3 19 0,0 7 105,2-1 0,2 1 0,2 0 0,1 0 0,2-1 0,1 1 0,16 62 0,-6-51 185,2-1 0,2 0 0,2-2 0,3 0 0,32 50 0,-48-85-3,-4-7-98,-1-1 0,0 1 0,1 0 0,-1 0 0,0 1 0,0-1 0,-1 0 0,1 1 0,-1-1 0,0 1 0,0-1 0,0 1 0,0 0 0,0 5 0,-4-8-120,-1-1 0,1 0 0,-1 1 0,1-1 0,-1 0-1,0-1 1,1 1 0,-1-1 0,-3-1 0,-29-10-1281,1-3-1,1-1 1,-51-31 0,49 26 261,-4 0-556,23 13 1416,1 0-1,1-1 1,0 0 0,0-2 0,-26-23-1,41 34 146,0 0-1,-1 0 0,1 0 1,0-1-1,0 1 0,0 0 1,0 0-1,-1 0 0,1-1 1,0 1-1,0 0 0,0 0 1,0-1-1,0 1 0,0 0 1,0 0-1,-1-1 0,1 1 0,0 0 1,0-1-1,0 1 0,0 0 1,0 0-1,0-1 0,0 1 1,0 0-1,1 0 0,-1-1 1,0 1-1,0 0 0,0 0 1,0-1-1,0 1 0,0 0 1,0 0-1,1-1 0,-1 1 0,0 0 1,0 0-1,0 0 0,0-1 1,1 1-1,-1 0 0,0 0 1,0 0-1,1 0 0,-1-1 1,0 1-1,0 0 0,1 0 1,-1 0-1,0 0 0,0 0 1,1 0-1,-1 0 0,0 0 0,1 0 1,21-3-77,-16 3 105,35-6-200,60-14 0,-85 15-1498,1 0 0,-1-1 0,24-14-1,0-6-5102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11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13901,'0'0'9962,"39"58"-8617,-28-11-320,-2 7-705,4 3-160,1-1-64,4-6-1345,0-10-2498,2-10-1410,0-14-5573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11.6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16432,'0'0'8642,"-2"16"-7739,-26 253 1798,28-269-2701,-2 62 182,8 65 1,-4-108-352,1 0 1,1 0-1,1 0 1,0 0 0,2-1-1,0 0 1,16 29 0,-22-44 59,1 0 1,0 1 0,0-1 0,0 0-1,1-1 1,-1 1 0,1 0 0,-1-1-1,1 1 1,0-1 0,0 0-1,0 0 1,0 0 0,0 0 0,1-1-1,-1 1 1,0-1 0,1 0 0,-1 0-1,1 0 1,0-1 0,-1 1 0,7 0-1,-5-2-96,0 0 0,0 0 0,-1 0 0,1 0 0,0-1-1,0 0 1,-1 0 0,1 0 0,-1 0 0,1-1 0,-1 0 0,0 0-1,0 0 1,-1 0 0,1-1 0,4-5 0,9-11-1679,0-2 1,-2 0 0,0-1-1,13-29 1,-1-6-4256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12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262 0 13164,'0'0'11040,"0"12"-9289,-2 17-883,-2-1 0,-1 0 0,0 0 0,-17 43-1,-52 119 323,20-58-1210,43-110-914,11-22 889,0 0 0,-1 0 0,1 0 0,0 0 0,0 0 1,0 0-1,-1 0 0,1 1 0,0-1 0,0 0 0,0 0 0,-1 0 1,1 0-1,0 0 0,0 0 0,0 0 0,-1 0 0,1-1 0,0 1 0,0 0 1,0 0-1,0 0 0,-1 0 0,1 0 0,0 0 0,0 0 0,0 0 0,-1 0 1,1-1-1,0 1 0,0 0 0,0 0 0,0 0 0,0 0 0,0 0 0,-1-1 1,1 1-1,0 0 0,0 0 0,0 0 0,0 0 0,0-1 0,0 1 0,0 0 1,0 0-1,0 0 0,0-1 0,0 1 0,0 0 0,-7-46-5321,5 26 3810,-7-36-3206,-1-9-1398</inkml:trace>
  <inkml:trace contextRef="#ctx0" brushRef="#br0" timeOffset="1">0 131 11211,'0'0'15726,"86"71"-15501,-40-50-33,8-10-64,2-8-1569,0-3-1570,-7-13-1602,-9-14-3330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12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1 8360,'0'0'17195,"8"2"-16245,6 3-749,-1 0 1,1 1-1,-1 1 1,0 0-1,0 1 0,-1 0 1,0 1-1,0 0 1,-1 1-1,17 20 0,-17-18-146,0 1 0,0 1 0,-2 0 0,0 0 0,0 1 0,-1 0 0,-1 1 0,-1-1 0,8 29 0,-10-16 1,-1-1 0,-1 1 0,-1 0 0,-2-1 0,-1 1 0,-1 0 0,-1-1 0,-2 0 0,0 0 0,-2 0 0,-22 48 0,12-35-703,-2-1 1,-2 0-1,-2-2 1,-1-1-1,-2 0 1,-55 55-1,-11-9-6159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48.5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113 428 8456,'-8'4'3956,"-86"31"2525,93-35-6349,1 0 0,-1 0 0,1 0 0,-1 0 0,1 0 0,-1 1 0,1-1 0,0 0 0,-1 0 0,1 0 0,-1 1 0,1-1 0,0 0 0,-1 1 0,1-1 0,0 0 0,-1 1 0,1-1 0,0 0 1,0 1-1,-1-1 0,1 1 0,0-1 0,0 0 0,0 1 0,-1-1 0,1 1 0,0-1 0,0 1 0,0-1 0,0 1 0,0-1 0,0 1 0,0 0 0,14 10 1844,26 2-192,-18-10-1575,-1 0-1,1-1 1,-1-1 0,1-1 0,0-1 0,-1-1-1,1-1 1,-1-1 0,0-1 0,0 0 0,0-2 0,38-18-1,11-10-45,-2-3 0,75-55 0,-135 88-147,44-31-194,107-75-211,-129 87-2405,34-35 0,-40 29-3538,-12 1-4563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48.9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1 121 14670,'0'0'6331,"10"-8"-4601,9-6-1350,1 1 0,1 0 0,0 1-1,1 2 1,0 0 0,1 1 0,0 2 0,0 0 0,0 1 0,1 1 0,31-1 0,-52 5-358,0 1 1,1 0-1,-1 0 1,0 1 0,0-1-1,0 1 1,1-1-1,-1 1 1,0 0-1,0 0 1,0 1-1,0-1 1,-1 0-1,1 1 1,0 0 0,0 0-1,-1 0 1,1 0-1,-1 0 1,0 0-1,0 1 1,0-1-1,0 1 1,0-1-1,0 1 1,-1 0 0,1 0-1,-1-1 1,1 1-1,-1 0 1,0 1-1,-1-1 1,1 0-1,0 0 1,-1 0-1,0 0 1,0 1-1,0 2 1,0 10 138,0 0 0,-1 0 0,-1-1 1,-1 1-1,0-1 0,-9 24 0,-24 56 688,-59 106 1,-6 13-632,51-88-4868,35-92-2247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56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19763,'0'0'3560,"2"12"-2076,7 31-536,3 0 0,1-1 0,2 0 0,2-1-1,31 54 1,7-3-989,77 99 1,-130-188-4385,-10-14 1590,-16-20-2584,-7-12-2770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56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1 205 17040,'0'0'3572,"8"14"-1021,19 22-991,1-2 1,2 0-1,67 56 0,-90-84-1505,31 28 80,2-2 0,1-1 1,2-3-1,83 43 0,-122-70-39,-1 1 0,0-1 0,1 1 0,-1-1 0,1-1 0,0 1 0,-1 0 0,1-1 0,-1 0 0,1 1 0,0-1 0,-1-1 0,7 0 0,-8 0-48,-1 0 0,1 0-1,-1 0 1,1 0 0,-1 0-1,1 0 1,-1 0 0,0-1-1,1 1 1,-1-1 0,0 1 0,0-1-1,0 1 1,0-1 0,0 1-1,-1-1 1,1 0 0,0 0-1,-1 1 1,1-1 0,-1 0 0,0 0-1,1 0 1,-1 0 0,0 1-1,-1-5 1,2-30-48,-2-1 0,-1 1 0,-2-1 0,-2 1 0,-1 0 0,-2 1 0,-1-1 0,-2 2 0,-1 0 0,-2 0 0,-1 1 0,-2 1 0,-22-30 0,39 60 0,-2-3 0,0 0 0,-1 0 0,1 1 0,-1-1 0,0 1 0,0 0 0,0 0 0,-1 0 0,1 1 0,-1-1 0,0 1 0,0 0 0,-8-3 0,12 6-80,1 1 1,-1-1-1,0 1 1,1-1-1,-1 1 0,1 0 1,-1-1-1,1 1 1,-1-1-1,1 1 1,-1 0-1,1-1 0,-1 1 1,1 0-1,0 0 1,-1-1-1,1 1 0,0 0 1,0 0-1,0 0 1,0-1-1,-1 1 1,1 0-1,0 0 0,0 0 1,0-1-1,1 1 1,-1 0-1,0 1 0,3 29-5983,5-22-2558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57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107 253 9385,'0'0'10298,"-9"-7"-7982,-26-23-597,34 29-1641,0 1 0,0-1 0,0 0-1,-1 1 1,1-1 0,0 1 0,0-1-1,0 1 1,0-1 0,-1 1 0,1 0-1,0 0 1,0-1 0,-1 1 0,1 0-1,0 0 1,0 0 0,-1 0 0,1 1 0,0-1-1,0 0 1,0 0 0,-1 1 0,1-1-1,0 1 1,0-1 0,0 1 0,0 0-1,0-1 1,0 1 0,0 0 0,0 0-1,0-1 1,0 1 0,0 0 0,0 0-1,1 0 1,-1 0 0,0 0 0,1 0-1,-1 1 1,0-1 0,1 0 0,0 0-1,-1 0 1,1 0 0,0 1 0,-1 1-1,-2 6 182,1 0 0,-1 0 0,2 1-1,-2 11 1,1 5 329,1-1 0,5 43 0,-4-62-532,1 0 0,0 0 0,0 1-1,1-1 1,-1 0 0,1 0-1,1-1 1,-1 1 0,1 0 0,0-1-1,0 1 1,1-1 0,0 0 0,-1 0-1,2 0 1,6 6 0,-9-10-46,-1 0-1,0 0 1,1 0 0,-1-1-1,1 1 1,-1 0 0,1-1-1,-1 1 1,1-1 0,0 1 0,-1-1-1,1 0 1,-1 0 0,1 0-1,0 0 1,-1 0 0,1 0 0,0 0-1,-1 0 1,1-1 0,-1 1-1,1-1 1,2 0 0,0-1 32,-1 0 0,0-1-1,0 1 1,0 0 0,0-1 0,0 0 0,-1 0 0,1 0 0,3-6 0,3-6 103,-1 0 0,0-1 1,7-22-1,-15 38-145,20-69 0,-15 50 0,0-1 0,1 1 0,1 1 0,18-35 0,-24 52 0,-1 0 0,1-1 0,0 1 0,-1 0 0,1 0 0,0-1 0,0 1 0,0 0 0,0 0 0,0 0 0,0 0 0,0 0 0,0 0 0,1 0 0,-1 1 0,0-1 0,0 0 0,1 1 0,-1-1 0,0 1 0,1-1 0,-1 1 0,1 0 0,-1 0 0,1-1 0,-1 1 0,0 0 0,1 0 0,-1 0 0,1 0 0,-1 1 0,1-1 0,-1 0 0,1 1 0,-1-1 0,0 1 0,1-1 0,1 2 0,3 3 0,0 0 0,0 0 0,-1 0 0,0 1 0,0 0 0,5 7 0,10 11 0,-19-23 0,1 0 0,0 0 0,0 0 0,-1 0 0,1 0 0,0-1 0,0 1 0,0-1 0,0 1 0,0-1 0,0 0 0,0 1 0,0-1 0,0 0 0,0 0 0,0-1 0,0 1 0,0 0 0,-1-1 0,1 1 0,0-1 0,0 0 0,0 1 0,0-1 0,-1 0 0,1 0 0,0 0 0,-1 0 0,3-2 0,9-6 0,-1-1 0,20-19 0,-15 13 0,-13 13 0,1 0 0,-1 0 0,1 0 0,0 1 0,0 0 0,0 0 0,0 0 0,0 0 0,0 1 0,0 0 0,0 0 0,1 0 0,-1 1 0,0 0 0,1 0 0,6 1 0,-5-1 0,-5-1 0,0 1 0,0-1 0,0 0 0,0 1 0,0-1 0,0 0 0,0 0 0,0-1 0,-1 1 0,1 0 0,0 0 0,-1-1 0,1 1 0,-1-1 0,0 0 0,1 1 0,1-4 0,24-40 0,-15 26 0,-9 14 0,37-46 0,-39 49 0,1 0 0,0 0 0,0 0 0,0 1 0,1-1 0,-1 1 0,0-1 0,0 1 0,1 0 0,-1 0 0,1 0 0,-1 0 0,1 1 0,-1-1 0,1 1 0,0-1 0,-1 1 0,1 0 0,-1 0 0,1 0 0,4 1 0,5 12-2142,-11-12 1928,-1-1-1,0 1 0,0 0 0,0-1 0,1 1 1,-1 0-1,0-1 0,1 1 0,-1 0 1,0-1-1,1 1 0,-1-1 0,1 1 0,-1-1 1,1 1-1,0-1 0,-1 1 0,1-1 1,-1 1-1,1-1 0,0 0 0,-1 1 1,1-1-1,0 0 0,-1 0 0,1 1 0,0-1 1,0 0-1,-1 0 0,1 0 0,0 0 1,-1 0-1,1 0 0,0 0 0,0 0 0,-1 0 1,2-1-1,5-9-7835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58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24 627 21428,'0'0'10709,"-4"10"-10239,0-1-454,1 1 0,0 0 0,0 0 0,1 0 0,0 0 0,1 0 0,0 0 0,1 1 0,1 15 0,-1-25-16,1 0 0,-1 0 0,1 0 0,-1 0 0,1 0 0,-1 0 0,1 0 0,-1 0 0,1 0 0,0 0 0,0-1 0,-1 1 0,1 0 0,0 0 0,0-1 0,0 1 0,0 0 0,0-1 0,0 1 0,0-1 0,0 0 0,0 1 0,0-1 0,0 0 0,0 1 0,0-1 0,1 0 0,-1 0 0,0 0 0,0 0 0,0 0 0,0 0 0,0 0 0,0-1 0,1 1 0,-1 0 0,0-1 0,0 1 0,0 0 0,1-2 0,3 1 0,-1-1 0,1 0 0,-1 0 0,0 0 0,0-1 0,1 1 0,-2-1 0,6-5 0,0-3 0,0-1 0,-1-1 0,0 0 0,-1 0 0,-1 0 0,0-1 0,-1 0 0,0 0 0,-1 0 0,2-16 0,15-45 0,-12 122 0,-8-37 0,1 1 0,0-1 0,0 0 0,1 0 0,1 0 0,0 0 0,8 17 0,-10-25 0,0 1 0,-1-1 0,1 1 0,0-1 0,0 0 0,0 0 0,0 1 0,1-2 0,-1 1 0,1 0 0,-1 0 0,1-1 0,-1 1 0,1-1 0,0 0 0,0 0 0,0 0 0,0 0 0,0 0 0,0-1 0,0 1 0,0-1 0,0 0 0,0 0 0,0 0 0,0 0 0,0-1 0,0 1 0,0-1 0,0 0 0,5-2 0,-1 0 0,-1 0 0,0-1 0,0 0 0,0 0 0,-1-1 0,0 0 0,1 0 0,-2 0 0,1 0 0,0-1 0,-1 0 0,0 0 0,-1 0 0,1 0 0,4-13 0,2-4 0,-2-1 0,0 0 0,4-30 0,-1-25 0,-4 0 0,-5-130 0,-2 121 0,0 88 0,0 0 0,0-1 0,0 1 0,0 0 0,0 0 0,0-1 0,0 1 0,0 0 0,1 0 0,-1-1 0,0 1 0,0 0 0,0 0 0,0-1 0,0 1 0,-1 0 0,1 0 0,0-1 0,0 1 0,0 0 0,0 0 0,0-1 0,0 1 0,0 0 0,0 0 0,0-1 0,-1 1 0,1 0 0,0 0 0,0 0 0,0-1 0,0 1 0,-1 0 0,1 0 0,0 0 0,0 0 0,-1 0 0,1-1 0,0 1 0,0 0 0,0 0 0,-1 0 0,1 0 0,0 0 0,0 0 0,-1 0 0,1 0 0,-1 0 0,-10 11 0,-10 22 0,10-11 0,0 1 0,1 0 0,1 1 0,2 0 0,0 0 0,1 0 0,2 1 0,1 0 0,-1 36 0,4-57 0,1 1 0,-1-1 0,1 1 0,1-1 0,-1 1 0,0-1 0,1 0 0,0 1 0,0-1 0,0 0 0,1 0 0,-1 0 0,1-1 0,0 1 0,0-1 0,0 1 0,1-1 0,-1 0 0,1 0 0,0-1 0,0 1 0,0-1 0,0 1 0,0-1 0,0-1 0,0 1 0,1 0 0,-1-1 0,5 1 0,10 2 0,0-1 0,0 0 0,0-2 0,0 0 0,34-3 0,-47 2-193,0-1 0,0 0 0,0-1 0,0 1 1,0-1-1,6-3 0,15-12-4847,5-12-7948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0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31 539 10154,'1'-8'768,"0"-1"0,0 1-1,1-1 1,1 1 0,-1 0 0,1 0 0,1 0 0,7-14 0,-7 14 800,0-1-1,0 1 0,0-1 1,-1 0-1,-1 0 1,3-15-1,-5 24-1504,0 0 0,0 0 0,0-1 0,0 1-1,-1 0 1,1 0 0,0 0 0,0-1 0,-1 1-1,1 0 1,0 0 0,0 0 0,-1 0 0,1 0 0,0-1-1,0 1 1,-1 0 0,1 0 0,0 0 0,0 0 0,-1 0-1,1 0 1,0 0 0,-1 0 0,1 0 0,0 0 0,0 0-1,-1 0 1,1 0 0,0 0 0,-1 0 0,1 0 0,0 1-1,0-1 1,-1 0 0,1 0 0,0 0 0,0 0 0,-1 0-1,1 1 1,0-1 0,0 0 0,0 0 0,-1 0 0,1 1-1,0-1 1,0 0 0,0 0 0,0 1 0,0-1 0,-1 0-1,1 0 1,0 1 0,0-1 0,-15 13-33,8-3 21,0 0-1,0 1 0,2 0 1,-1 0-1,1 0 1,1 0-1,0 1 0,1 0 1,0 0-1,0 0 1,1 0-1,1 0 1,0 0-1,1 1 0,0-1 1,1 0-1,5 23 1,-6-34-44,0 1-1,0-1 1,1 0 0,-1 1 0,1-1 0,-1 0 0,1 0-1,0 1 1,-1-1 0,1 0 0,0 0 0,0 0 0,0 0 0,0 0-1,0 0 1,0 0 0,0 0 0,0 0 0,0-1 0,0 1 0,0 0-1,1-1 1,-1 1 0,0-1 0,1 1 0,-1-1 0,0 0-1,1 1 1,-1-1 0,0 0 0,1 0 0,-1 0 0,0 0 0,1 0-1,-1 0 1,1 0 0,1-1 0,1-1-1,0 1 0,-1-1-1,1 1 1,-1-1 0,0 0 0,0-1 0,1 1 0,-1 0 0,0-1-1,-1 0 1,1 0 0,3-5 0,8-12-6,-2-2 0,-1 0 0,0 0 0,-2-1 0,0 0 0,-2 0 0,0-1 0,4-35 0,-5 15 0,-2 0 0,-2-1 0,-7-80 0,5 115 0,-1 1 0,0-1 0,-1 0 0,0 1 0,0-1 0,-1 1 0,0 0 0,-1 0 0,0 0 0,-7-13 0,11 22 0,-1 0 0,1 0 0,0 0 0,0 0 0,0 0 0,0 0 0,0 0 0,-1 0 0,1 0 0,0 0 0,0 0 0,0 0 0,0 0 0,0 0 0,-1 0 0,1 0 0,0 0 0,0 0 0,0 0 0,0 0 0,0 0 0,-1 0 0,1 0 0,0 0 0,0 0 0,0 1 0,0-1 0,0 0 0,0 0 0,-1 0 0,1 0 0,0 0 0,0 0 0,0 0 0,0 1 0,0-1 0,0 0 0,0 0 0,0 0 0,0 0 0,0 0 0,0 0 0,0 1 0,0-1 0,-1 0 0,1 0 0,0 0 0,0 0 0,0 1 0,0-1 0,1 0 0,-1 0 0,0 0 0,0 0 0,0 1 0,-3 17 0,2 19 0,1-3 0,2 0 0,1 0 0,2-1 0,1 1 0,2-1 0,1-1 0,2 1 0,1-2 0,18 35 0,-28-62 0,1 0 0,-1 0 0,1 0 0,0-1 0,0 1 0,0-1 0,1 0 0,-1 0 0,1 0 0,0 0 0,0-1 0,5 3 0,-7-4 0,0 0 0,0 0 0,0-1 0,0 1 0,1-1 0,-1 0 0,0 0 0,0 0 0,1 0 0,-1 0 0,0 0 0,0 0 0,1-1 0,-1 1 0,0-1 0,0 1 0,0-1 0,0 0 0,0 0 0,0 0 0,0 0 0,0 0 0,0-1 0,0 1 0,0-1 0,2-2 0,3-5 0,0 1 0,-1-1 0,0 0 0,0-1 0,-1 1 0,0-1 0,-1 0 0,0 0 0,-1-1 0,0 1 0,3-19 0,-1-5 0,-1-2 0,-2-43 0,33 257 0,-33-166 0,-1-2 0,1 0 0,0 0 0,0 0 0,1 0 0,0-1 0,1 1 0,0-1 0,0 0 0,11 15 0,-15-23-16,0 0 0,1-1 0,-1 1 0,1 0 0,-1-1 0,1 1 0,-1 0 0,1-1 0,-1 1 0,1-1 0,-1 1 0,1-1 0,0 0 0,-1 1 0,1-1 0,0 0 0,0 1 0,-1-1 0,1 0 0,0 0 0,0 1 0,-1-1 0,1 0 0,0 0 0,0 0 0,-1 0 0,1 0 0,0 0 0,0 0 0,-1-1 0,1 1 0,1 0 0,-1-2-113,0 1-1,0 0 0,0-1 0,0 1 0,0 0 1,0-1-1,0 1 0,0-1 0,-1 0 0,1 1 1,-1-1-1,1 1 0,0-4 0,3-57-8775,-4 61 8421,0-43-17154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0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1 8136,'0'0'24631,"-24"49"-24631,25-40 0,11-3 0,6-6 0,3 0 0,2-3-2851,3-11-2690,-2-4-1666,3 0-3523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1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0 8968,'0'0'11974,"-1"10"-8002,-2 14-2588,-1-1 0,-9 27 0,6-25-459,1 1 0,1-1 1,-2 36-1,7-61-925,0 0 0,0 0 0,0 1 0,0-1 0,0 0 0,0 0 0,0 0 0,0 1 0,0-1 0,0 0 0,0 0 0,0 0 0,0 0 0,0 1 0,1-1 0,-1 0 0,0 0 0,0 0 0,0 0 0,0 0 0,0 1 0,1-1 0,-1 0 0,0 0 0,0 0 0,0 0 0,0 0 0,1 0 0,-1 0 0,0 0 0,0 0 0,0 1 0,1-1 0,-1 0 0,0 0 0,0 0 0,0 0 0,1 0 0,-1 0 0,0 0 0,0-1 0,0 1 0,1 0 0,-1 0 0,0 0 0,0 0 0,0 0 0,1 0 0,15-8 0,12-12 0,-27 20 0,27-23-1780,54-31-1,-74 50 1507,0-1 0,1 1 1,0 0-1,-1 1 0,1 0 0,1 0 0,-1 1 0,0 0 0,0 1 0,1 0 0,-1 0 0,12 2 1,-20-1 366,1 1 1,0 0 0,-1 0 0,1 0-1,0 0 1,-1 0 0,1 0 0,-1 0-1,0 1 1,1-1 0,-1 1 0,0-1-1,0 1 1,0-1 0,0 1 0,0-1-1,0 1 1,-1 0 0,1 0 0,0-1-1,-1 1 1,1 0 0,-1 0 0,0 0-1,0-1 1,1 1 0,-1 0 0,0 0-1,-1 0 1,1 0 0,-1 3 0,1 5 602,-1 1 0,0-1 0,-1 0 0,-5 15 0,2-11-616,-1-1 1,0 0-1,-1 0 0,-1 0 0,0-1 0,-16 18 0,19-24-75,0 0 1,0-1-1,-1 0 0,1 0 1,-1 0-1,0 0 0,-1-1 1,1 0-1,-1-1 0,1 1 1,-1-1-1,0-1 0,-1 1 1,-11 1-1,18-4-91,-1 0-1,1 0 1,0 0 0,-1 0-1,1-1 1,-1 1-1,1 0 1,0-1 0,-1 1-1,1-1 1,0 0 0,0 0-1,0 1 1,-1-1 0,1 0-1,0 0 1,0 0-1,0 0 1,0 0 0,0 0-1,1 0 1,-1 0 0,0-1-1,0 1 1,1 0-1,-1 0 1,1-1 0,-1 1-1,1 0 1,-1-1 0,1 1-1,0 0 1,0-1 0,0 1-1,0-3 1,-2-63-7909,3 47 4023,-1-36-12278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1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13229,'0'0'15315,"-1"8"-12501,-2 6-2658,2 1 1,0-1-1,0 1 1,2-1 0,-1 1-1,2-1 1,0 0-1,6 22 1,0-11-157,1-1 0,1 1 0,1-1 0,1-1 0,1 0 0,1-1 0,19 23 0,-31-43 0,1 0 0,0 0 0,-1 1 0,1-2 0,0 1 0,0 0 0,0-1 0,0 1 0,1-1 0,-1 0 0,0 0 0,1 0 0,-1 0 0,0-1 0,1 1 0,-1-1 0,1 0 0,-1 0 0,0 0 0,1-1 0,-1 1 0,1-1 0,-1 0 0,0 0 0,1 0 0,3-2 0,-2 1 0,1 1 0,-1 0 0,1 0 0,-1 0 0,1 1 0,-1-1 0,1 1 0,10 1 0,-15 0 0,0 0 0,0-1 0,0 1 0,0 0 0,0 0 0,0-1 0,-1 1 0,1 0 0,0 0 0,0 0 0,-1 0 0,1 0 0,0 0 0,-1 0 0,1 0 0,-1 0 0,1 0 0,-1 1 0,0-1 0,1 0 0,-1 0 0,0 0 0,0 0 0,0 1 0,0-1 0,0 0 0,0 2 0,0-1 0,0-1 0,0 1 0,0 0 0,0-1 0,1 1 0,-1 0 0,0-1 0,1 1 0,0-1 0,-1 1 0,1-1 0,0 1 0,0-1 0,1 3 0,1-55 0,-5 24 0,-1 0 0,-2 1 0,0 0 0,-2 0 0,-14-37 0,21 64 0,1 3 0,0 0 0,1 0 0,0 0 0,-1 0 0,1-1 0,0 1 0,1-1 0,-1 1 0,1-1 0,0 0 0,4 5 0,-5-6 0,1 0 0,-1 0 0,1 0 0,0 0 0,-1-1 0,1 1 0,0-1 0,0 1 0,0-1 0,0 0 0,0 0 0,0-1 0,1 1 0,-1-1 0,0 1 0,0-1 0,0 0 0,1 0 0,3-1 0,-4 0 0,0 0 0,0-1 0,0 1 0,0-1 0,-1 1 0,1-1 0,0 0 0,-1 0 0,0 0 0,1 0 0,-1-1 0,0 1 0,0-1 0,0 1 0,-1-1 0,3-3 0,1-5 0,0 0 0,-1-1 0,0 0 0,0 0 0,-2 0 0,1 0 0,-1 0 0,0-22 0,14 126 0,-12-73 0,0-1 0,1 0 0,2 0 0,-1-1 0,12 21 0,-18-37 3,1 0 0,-1 0 1,1-1-1,0 1 0,-1 0 0,1 0 0,0 0 1,-1 0-1,1 0 0,0-1 0,0 1 0,0 0 1,0-1-1,0 1 0,-1-1 0,1 1 0,0-1 1,0 1-1,1-1 0,-1 0 0,0 1 0,0-1 0,0 0 1,0 0-1,0 0 0,0 0 0,0 0 0,0 0 1,0 0-1,0 0 0,1 0 0,0-1 0,-1 0-28,1 0 0,-1 0 0,0 0 0,0 0 0,1 0 0,-1 0 0,0 0 0,0-1 0,0 1-1,0-1 1,-1 1 0,1 0 0,0-1 0,-1 1 0,1-1 0,-1 1 0,1-1 0,-1 0-1,1 1 1,-1-4 0,1-26-3290,-1-9-5248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1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21204,'0'0'11563,"53"14"-27514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2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0 19763,'0'0'9096,"-2"10"-6768,-2 16-2082,2-1 0,0 1 0,2 0 0,6 50 0,-4-60-211,0 0 0,2 0 0,0 0 0,1-1 0,0 0 0,1 0 0,1 0 0,1 0 0,15 22 0,-21-34-35,0 0 0,0-1 0,0 1 0,0-1 0,1 0 0,-1 1 0,1-1 0,-1 0 0,1 0 0,0-1 0,0 1 0,0-1 0,0 1 0,0-1 0,0 0 0,0 0 0,1 0 0,-1-1 0,0 1 0,1-1 0,-1 1 0,0-1 0,1 0 0,-1-1 0,4 0 0,4-2 0,0-1 0,0 0 0,-1 0 0,0-2 0,0 1 0,10-8 0,-12 8 0,-1 0 0,1 0 0,0 1 0,0 0 0,1 0 0,-1 1 0,1 0 0,-1 0 0,18-2 0,-25 6 0,0-1 0,0 1 0,0-1 0,0 1 0,0-1 0,0 1 0,0 0 0,0 0 0,0-1 0,0 1 0,0 0 0,-1 0 0,1 0 0,0 0 0,-1 0 0,1 0 0,-1 0 0,1 0 0,-1 0 0,1 0 0,-1 0 0,0 0 0,1 1 0,-1-1 0,0 0 0,0 0 0,0 0 0,0 0 0,0 1 0,0-1 0,0 0 0,-1 2 0,-5 42 0,3-38 0,0 0 0,0 0 0,-1-1 0,0 1 0,-1-1 0,1 0 0,-1 0 0,0-1 0,-1 1 0,1-1 0,-1 0 0,-10 6 0,11-7 0,0-1 0,0 0 0,0-1 0,0 1 0,0-1 0,0 0 0,0 0 0,-1-1 0,1 1 0,-1-1 0,0 0 0,1-1 0,-1 1 0,0-1 0,1 0 0,-1-1 0,-8-1 0,13 2-51,1 0 0,-1 0 0,0-1 0,0 1 0,1 0 0,-1-1 0,0 1 0,0 0 0,1-1 0,-1 1 1,0-1-1,1 1 0,-1-1 0,1 0 0,-1 1 0,1-1 0,-1 0 0,1 1 0,-1-1 0,1 0 0,0 1 0,-1-1 0,1 0 0,0 0 0,-1 1 0,1-1 0,0-1 0,7-24-3521,26-18-5768,-5 17-600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2.6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4 100 15086,'0'0'16309,"0"13"-15081,-1 2-1136,0 0-70,0 0-1,1 0 1,4 27-1,-4-40-22,0 1 0,1-1 0,-1 1 0,1-1 0,-1 0 0,1 1 0,0-1 0,0 0 0,0 1 0,0-1 0,0 0 0,0 0 0,1 0 0,-1 0 0,1 0 0,0 0 0,-1-1 0,1 1 0,0 0 0,0-1 0,0 1 0,0-1-1,0 0 1,1 0 0,-1 0 0,0 0 0,0 0 0,1 0 0,-1-1 0,0 1 0,1-1 0,2 1 0,-2-1 1,0-1 0,-1 0 0,1 1 0,-1-1 0,1 0 0,-1 0 0,1-1 0,-1 1 0,0 0 0,1-1 0,-1 0 0,0 1 0,0-1 0,0 0 0,-1 0 0,1 0 0,0 0 0,-1 0 0,1 0 0,-1-1 0,0 1 0,1-1 0,-1 1 0,0 0 0,-1-1 0,1 0 0,0 1 0,0-5 0,3-12 0,-1 1 0,2-36 0,-5 47 0,0-29 0,-1 27 0,1-1 0,0 1 0,1 0 0,0 0 0,3-14 0,0 22 0,0 9 0,3 9 0,1 14 0,-6-17 0,2-1 0,-1 0 0,2 0 0,0 0 0,0 0 0,15 22 0,-20-33-25,1-1 1,-1 0-1,1 0 1,0 0-1,0 0 1,0 0-1,-1 0 1,1 0-1,0 0 0,0 0 1,0 0-1,0 0 1,1 0-1,-1-1 1,0 1-1,0 0 1,0-1-1,1 1 1,-1-1-1,0 1 0,1-1 1,-1 0-1,0 0 1,1 0-1,-1 1 1,0-1-1,1 0 1,-1 0-1,0-1 0,1 1 1,-1 0-1,0 0 1,1-1-1,-1 1 1,0-1-1,0 1 1,1-1-1,-1 1 0,0-1 1,0 0-1,0 0 1,0 0-1,0 1 1,0-1-1,0 0 1,0 0-1,0 0 1,0-1-1,0 1 0,-1 0 1,1 0-1,0-2 1,4-5-552,-1 0 0,0-1 0,0 1 0,-1-1 0,0 0 0,2-12 0,2-30-6054,-4-7-2099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2.9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11819,'0'0'13261,"0"9"-9946,0-3-3158,0 24 445,0-1 0,2 1 1,1 0-1,1-1 0,1 0 0,10 29 0,-4-32-602,0 0 0,2-1 0,0-1 0,2 0 0,0-1 0,29 33 0,-44-56 0,1 0 0,-1 0 0,0 1 0,0-1 0,0 0 0,0 0 0,0 0 0,0 0 0,0 0 0,1 0 0,-1 1 0,0-1 0,0 0 0,0 0 0,0 0 0,1 0 0,-1 0 0,0 0 0,0 0 0,0 0 0,0 0 0,1 0 0,-1 0 0,0 0 0,0 0 0,0 0 0,1 0 0,-1 0 0,0 0 0,0 0 0,0 0 0,0 0 0,1 0 0,-1 0 0,0 0 0,0 0 0,0 0 0,0 0 0,1-1 0,-1 1 0,0 0 0,0 0 0,0 0 0,0 0 0,0 0 0,0 0 0,1-1 0,-1 1 0,0 0 0,0 0 0,0 0 0,0 0 0,0-1 0,0 1 0,0 0 0,0 0 0,3-19 0,-5-24 0,-52-166 0,57 216 0,1 0 0,0 1 0,0-1 0,1-1 0,-1 1 0,2-1 0,-1 0 0,1 0 0,0 0 0,0-1 0,0 0 0,1 0 0,0 0 0,-1-1 0,13 5 0,-15-7 0,-1-1 0,1 0 0,-1 1 0,1-2 0,0 1 0,-1 0 0,1-1 0,0 0 0,-1 1 0,1-1 0,0-1 0,-1 1 0,1-1 0,0 1 0,-1-1 0,1 0 0,-1 0 0,1-1 0,-1 1 0,1-1 0,-1 1 0,0-1 0,0 0 0,0-1 0,0 1 0,0 0 0,0-1 0,-1 0 0,1 1 0,-1-1 0,0 0 0,0 0 0,0 0 0,0-1 0,0 1 0,1-4 0,18-59 0,-18 53 0,0 0 0,1 0 0,7-14 0,-11 28 0,0-1 0,0 0 0,0 1 0,0-1 0,0 0 0,0 1 0,1-1 0,-1 0 0,0 0 0,0 1 0,0-1 0,0 0 0,0 1 0,1-1 0,-1 0 0,0 0 0,0 1 0,1-1 0,-1 0 0,0 0 0,0 1 0,1-1 0,-1 0 0,0 0 0,0 0 0,1 0 0,-1 1 0,0-1 0,1 0 0,-1 0 0,0 0 0,1 0 0,-1 0 0,0 0 0,1 0 0,-1 0 0,0 0 0,1 0 0,-1 0 0,0 0 0,1 0 0,-1 0 0,0 0 0,1 0 0,-1 0 0,0-1 0,0 1 0,1 0 0,-1 0 0,0 0 0,1-1 0,-1 1 0,0 0 0,0 0 0,1 0 0,-1-1 0,0 1 0,0 0 0,0 0 0,1-1 0,-1 1 0,0 0 0,0-1 0,0 1 0,0 0 0,0-1 0,0 1 0,0-1 0,9 30 0,-9-26 0,7 29 0,-5-19 0,0 0 0,0 0 0,2-1 0,0 1 0,0-1 0,1 0 0,0 0 0,1 0 0,1-1 0,13 20 0,-19-30-20,0 0 0,0 0 1,0 0-1,0 0 0,0 0 0,0 0 1,1 0-1,-1 0 0,0 0 0,0-1 0,1 1 1,-1 0-1,0-1 0,1 1 0,-1-1 1,1 0-1,-1 1 0,1-1 0,-1 0 1,1 0-1,-1 0 0,2 0 0,-2 0-49,0-1-1,0 0 1,1 1-1,-1-1 1,0 0-1,0 0 1,0 0-1,-1 0 1,1 0-1,0 0 1,0 0-1,0 0 1,-1 0-1,1 0 1,0 0 0,-1 0-1,1-1 1,-1 1-1,1-2 1,1-6-887,0-1 0,0 0 0,-1 1 0,0-1 0,-1-11-1,-2-26-7894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03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 13004,'0'0'7164,"-1"8"-3074,-1-1-3377,1 0 0,0 1 1,1-1-1,0 0 0,0 1 1,1 10-1,0-15-648,0 0 1,0 1-1,0-1 0,0 0 0,1 0 1,-1 0-1,1-1 0,0 1 0,0 0 0,0 0 1,0-1-1,0 0 0,0 1 0,1-1 1,-1 0-1,1 0 0,0 0 0,0 0 1,-1-1-1,5 2 0,41 13-857,-32-14-2626,0 0-1,-1-1 0,23-3 1,-1 0-88,-3-1 4877,0 2 6571,-33 2-7598,1-1-1,-1 0 1,1 1-1,-1 0 1,1-1-1,-1 1 1,1 0-1,-1 0 1,1 0-1,-1 0 1,0 0-1,1 0 1,-1 0-1,0 0 1,0 0-1,0 1 0,0-1 1,0 0-1,0 1 1,-1-1-1,1 1 1,1 1-1,16 45 1639,-12-29-1128,-5-17-851,0 0 1,-1 0-1,1 0 0,0 0 1,0 0-1,0-1 1,0 1-1,1 0 1,-1-1-1,0 1 1,1-1-1,-1 1 1,1-1-1,-1 0 1,1 1-1,0-1 1,0 0-1,-1 0 1,1 0-1,0 0 0,0-1 1,0 1-1,0 0 1,4 0-1,-3-1-4,1-1 0,-1 1 0,0 0 0,1-1 0,-1 0-1,1 0 1,-1 0 0,0 0 0,0-1 0,0 1 0,0-1-1,0 0 1,0 0 0,4-3 0,24-20 1,52-37 0,-77 58 0,0 0 0,1 1 0,-1 0 0,1 0 0,0 0 0,0 1 0,0 0 0,0 1 0,0-1 0,0 1 0,11 0 0,-15 2 0,1 1 0,-1-1 0,0 1 0,0 0 0,1 0 0,-1 0 0,0 0 0,-1 0 0,1 1 0,0-1 0,-1 1 0,1 0 0,-1-1 0,0 1 0,0 0 0,0 1 0,0-1 0,-1 0 0,2 4 0,0-1 0,1 0 0,-1 0 0,1-1 0,0 0 0,1 0 0,-1 0 0,6 5 0,-8-9 0,0 0 0,-1 0 0,1-1 0,0 1 0,0 0 0,0-1 0,0 1 0,0-1 0,0 1 0,0-1 0,0 0 0,0 0 0,0 0 0,0 0 0,0 0 0,0-1 0,0 1 0,0 0 0,-1-1 0,1 0 0,0 1 0,0-1 0,0 0 0,0 0 0,-1 0 0,1 0 0,0 0 0,1-2 0,75-63-3169,-59 48 81,5-4-9104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5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185 100 6758,'-183'14'12145,"184"-14"-12066,-1 0 0,0 0 0,0 0 0,0 1 0,1-1 0,-1 0 0,0 0-1,0 0 1,0 0 0,0 1 0,0-1 0,0 0 0,1 0 0,-1 0 0,0 0 0,0 1 0,0-1 0,0 0-1,0 0 1,0 1 0,0-1 0,0 0 0,0 0 0,0 0 0,0 1 0,0-1 0,0 0 0,0 0 0,0 1-1,0-1 1,0 0 0,0 0 0,0 0 0,0 1 0,0-1 0,-1 0 0,1 0 0,0 0 0,0 0 0,0 1-1,0-1 1,0 0 0,-1 0 0,1 0 0,0 0 0,0 1 0,0-1 0,0 0 0,-1 0 0,1 0 0,0 0-1,0 0 1,0 0 0,-1 0 0,1 0 0,0 0 0,0 0 0,-1 0 0,20 12 652,12-4-32,0-1-1,0-2 1,51 2 0,102-6 121,-92-2-544,1919-78 1877,-941 22-72,-701 51-1286,-243 6-3618,-91 0-23,-38 0 2151,-10-1-3626,7-5-1415,3-6-4263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6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 18193,'0'0'3540,"11"4"-2499,252 121 3942,-167-77-4318,-84-42-609,0 0 1,0 0 0,-1 1 0,0 1-1,0 0 1,-1 0 0,10 11 0,-18-16-3,0 0 0,0-1 0,0 1 0,-1 0 0,1 0 1,-1 0-1,1 0 0,-1 0 0,0 0 0,0 1 0,-1-1 0,1 0 1,-1 0-1,1 1 0,-1-1 0,0 0 0,0 1 0,-1-1 1,1 0-1,-1 1 0,1-1 0,-1 0 0,0 0 0,0 0 1,-1 1-1,1-1 0,-1 0 0,1-1 0,-1 1 0,0 0 1,0 0-1,0-1 0,-5 5 0,-12 14 206,-2 0-1,0-1 1,-44 31 0,-83 44 575,61-41-659,-49 43-2768,108-75-220,2 2-1,-38 44 1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7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13196,'0'0'12615,"0"17"-11665,-33 352 2321,3-89-1929,10 327-538,25-447-509,45 283-1,-49-440-294,0 6 0,0-1 0,1 1 0,0 0 0,1-1 0,0 0 0,0 0 0,0 1 0,1-2 0,6 10 0,-6-35 0,-6-7-464,-2 1 0,-1-1 1,-14-44-1,3 10-1808,-5-25-4844,1-9-5632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7.5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35 522 14542,'0'0'2210,"-6"11"69,-17 34 150,23-44-2331,-1-1 0,1 1 0,-1 0 0,0 0 0,1 0 0,0 0 0,-1 0 0,1 0 0,0 0 0,-1 1 0,1-1 0,0 0 0,0 0 0,0 0 0,0 0 0,0 0 0,0 0 0,0 0 0,0 0 0,0 0 0,1 0 0,-1 0 0,0 1 0,1-1 0,-1 0 0,1 0 0,-1-1 0,1 1 0,-1 0 0,1 0 0,0 0 0,0 0 0,-1 0 0,1-1 0,0 1 0,0 0 0,0-1 0,0 1 0,0 0 0,0-1 0,0 1 0,0-1 0,0 0 0,0 1 0,0-1 0,0 0 0,0 0 0,0 1 0,0-1 0,0 0 0,0 0 0,0 0 0,0 0 0,2-1 0,3 1 134,1 0-1,-1-1 1,1 0 0,-1 0 0,0-1 0,1 1 0,7-5-1,4-4 57,-1-1-1,0-1 0,-1-1 0,-1 0 0,0-2 1,0 1-1,15-22 0,81-122 560,-65 79-602,69-163 1,-112 240-256,-1 9-16,1 29-41,-2 48 101,-2 7 84,2 105 136,1-170-233,1-1-1,1 0 1,2 0 0,0 0-1,14 35 1,-17-53-255,0 0 0,0-1 0,1 0-1,0 1 1,0-1 0,0-1 0,1 1 0,9 8 0,-12-12-34,1 1-1,0-1 1,0-1 0,0 1 0,1 0 0,-1-1 0,0 1 0,1-1 0,-1 0 0,1 0-1,-1 0 1,1-1 0,-1 1 0,1-1 0,0 0 0,-1 0 0,1 0 0,6-2 0,15-5-6913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8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292 159 12396,'7'-14'4244,"0"-1"-3365,25-57 2476,-30 65-2426,1 0 0,-2-1-1,1 0 1,-1 1 0,1-11-1,-3 18-856,1-1-1,0 1 0,-1 0 0,1 0 0,0 0 0,-1-1 1,1 1-1,-1 0 0,1 0 0,0 0 0,-1 0 0,1 0 1,-1 0-1,1 0 0,-1 0 0,1 0 0,0 0 1,-1 0-1,1 0 0,-1 0 0,1 0 0,-1 0 0,1 0 1,0 0-1,-1 0 0,1 1 0,-1-1 0,1 0 1,0 0-1,-1 1 0,1-1 0,0 0 0,-1 0 0,1 1 1,-1 0-1,-5 5-17,-1 0 0,1 0 0,0 1 0,1 0 0,0 0 0,0 1 0,0 0 0,-4 11 0,-29 73 387,36-86-386,-10 29 207,1 1 1,2-1-1,2 2 0,1-1 0,2 1 1,2 0-1,2 40 0,1-69-236,0 1 0,0-1-1,1 0 1,1 0 0,0 0-1,0 0 1,0 0 0,6 9 0,-8-15-57,1 1 1,-1-1 0,1 1-1,-1-1 1,1 1-1,0-1 1,0 0 0,0 0-1,0 0 1,0 0-1,0-1 1,1 1 0,-1 0-1,1-1 1,-1 0-1,1 1 1,-1-1 0,1 0-1,0 0 1,0-1-1,-1 1 1,1-1 0,0 1-1,0-1 1,0 0 0,0 0-1,4 0 1,-7-1-67,0 1 0,1-1 0,-1 1 0,0-1 0,1 1 0,-1-1 0,0 1 0,0-1 0,0 1 0,1-1 0,-1 1 0,0-1 0,0 1 0,0-1 1,0 1-1,0-1 0,0 0 0,0 1 0,0-1 0,0 1 0,0-1 0,0 1 0,-1-1 0,1 1 0,0-1 0,0 0 0,0 1 0,-1-1 0,1 1 0,0-1 0,-1 1 0,1 0 0,0-1 0,-1 1 1,0-1-1,-11-19-2462,-21-15-2941,-1 2-1,-49-37 1,25 22 4671,3-2 8081,54 50-7086,1 0 1,-1 0-1,1-1 1,0 1-1,-1 0 1,1-1-1,0 1 1,-1 0-1,1-1 1,0 1 0,-1 0-1,1-1 1,0 1-1,0-1 1,0 1-1,-1 0 1,1-1-1,0 1 1,0-1 0,0 1-1,0-1 1,0 1-1,0-1 1,0 1-1,0-1 1,0 1-1,0-1 1,0 1-1,0-1 1,0 1 0,0-1-1,0 1 1,0 0-1,1-1 1,17-6 2242,42 7-1801,-44 0 149,18 0-635,74-2 79,-35-8-4784,-28-2-3419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8.9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0 21044,'0'0'2722,"-68"67"-1056,41-28-641,-1 7-192,6 3-225,8-3-383,9 0-161,5-5-32,3-11-64,17-6-32,11-13-417,7-9-159,3-2-738,8-3-1601,-3-15-448,-3-6-2178,-1-4-2435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9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256 0 7399,'0'0'17782,"-6"10"-16437,-4 10-839,-73 129 1111,66-121-1571,-2 0 0,-1-2 0,-29 32 0,30-44 74,5-13-3394,12-2 2704,1-1 0,0 1 0,0 0-1,-1-1 1,1 1 0,0 0 0,0-1-1,1 1 1,-1-1 0,0 0 0,0 1 0,1-1-1,-1 1 1,1-1 0,-1 0 0,1 0-1,0 1 1,0-1 0,0-3 0,-4-29-10598</inkml:trace>
  <inkml:trace contextRef="#ctx0" brushRef="#br0" timeOffset="1">7 57 15407,'0'0'8359,"58"31"-6821,-30-11-257,5 2-736,1-3-417,0-1-352,4-7-2371,-7-6-2370,-3-5-4099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1:19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0 18578,'0'0'11050,"66"80"-9737,-49-44-672,-7 9-513,-5 6-96,-5 10-32,-17 3-224,-19 4-321,-15 2-416,-11-2-800,-8-7-2083,-1-11-4964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2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1159 261 13100,'-14'-12'1741,"-17"-16"-1162,-3 1 0,0 2 0,-46-26 1,41 30-12,-1 3 0,0 1 1,-1 2-1,-1 2 0,-63-12 1,85 21-486,0 2 0,0 0 0,0 2 0,-1 0 0,1 1 0,0 1 0,0 1 0,0 0 0,1 2 0,-1 0 0,1 1 0,0 1 0,1 1 0,-20 11 0,14-3 197,0 1 1,0 0-1,2 2 1,1 0 0,0 2-1,1 0 1,1 2 0,2 0-1,0 0 1,1 2-1,-16 33 1,16-23-129,2 1 0,1 0 0,2 1 0,1 1 0,2-1 0,2 1 0,1 1 0,1 39 0,4-60-135,0 0 1,1 0 0,2 0-1,-1-1 1,2 1 0,0-1-1,2 1 1,-1-1 0,2-1-1,15 29 1,-10-27 42,0-1-1,1 0 1,0-1-1,2-1 1,0 0 0,0 0-1,2-2 1,-1 0-1,20 10 1,3 0 207,1-2 0,1-1 0,0-3 0,2-1 1,0-2-1,82 14 0,-59-18 227,-1-3 0,1-3 0,0-2 0,72-9 0,-98 2-426,-1-1 0,1-2 0,-1-2 0,0-1 0,-1-3 0,0 0 0,-2-3 0,0-1 1,65-44-1,-79 46-27,0-1 0,-2-2 1,0 0-1,-1 0 0,-1-2 1,25-38-1,-32 41-29,-1 0 0,-1-1 0,0 0 0,-2 0-1,0-1 1,-1 0 0,-1-1 0,-1 1 0,3-30 0,-6 38-12,-1 1 0,0-1 0,-1 1 0,0-1 0,-1 1 0,0 0 0,-1 0 0,0-1 0,-1 2 0,0-1 0,0 0 0,-2 1 0,1 0 0,-1 0 0,0 0 0,-15-16 0,6 12 0,0 0 0,0 0 0,-1 2 0,-1 0 0,0 1 0,-1 1 0,0 0 0,-34-12 0,1 4-712,-1 3 0,0 1-1,-1 3 1,-80-6 0,-217 7-7178,312 10 6961,-37 0-10457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0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1 222 15150,'0'0'5558,"10"11"-4699,202 264 3870,-85-104-2385,-121-163-2155,32 36 498,-37-43-630,1 1 0,-1-1 0,0 1 0,1-1 0,-1 0 0,1 0 0,0 0 0,-1 0 0,1 0-1,0 0 1,0 0 0,-1-1 0,1 1 0,0-1 0,0 1 0,0-1 0,0 0 0,0 1 0,0-1 0,0 0 0,0 0 0,0 0 0,3-1 0,-4 0-5,1-1 0,0 1 1,0-1-1,-1 1 0,1-1 1,-1 1-1,0-1 0,1 0 1,-1 0-1,0 0 0,0 0 1,0 0-1,0 0 0,0 0 0,-1 0 1,1 0-1,-1 0 0,1-4 1,6-46 785,-7 41-786,5-55-52,-4-1 0,-3 0 0,-2 0 0,-4 1 0,-2 0 0,-3 1 0,-31-90 0,35 130 0,6 24-38,1 10-140,1 12-983,14 25-4411,1-18-2192,-6-15-1482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1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17040,'0'0'3379,"3"10"-2599,18 42 436,-10-27-496,-1 0 0,-2 0 0,0 1 0,-1 0 0,-2 0 0,3 30 0,-8-55-165,-14-27 1727,12 24-2280,1 0 1,-1 0-1,1-1 1,-1 1 0,1 0-1,0-1 1,0 1-1,0 0 1,0-1-1,0 1 1,1-1-1,-1 0 1,1-3-1,0-1-2,1 1-1,0 0 1,1-1-1,-1 1 1,1 0-1,0 0 0,1 0 1,0 0-1,0 0 1,0 1-1,0-1 0,8-7 1,-9 9-9,1 1 0,-1 0 0,1 0 0,0 0 1,0 1-1,0-1 0,0 1 0,1-1 0,-1 1 0,1 0 0,-1 0 0,1 1 0,0-1 1,-1 1-1,1 0 0,0 0 0,0 0 0,0 0 0,0 1 0,0-1 0,7 2 0,-9-1 2,0 1-1,0 0 0,1 0 1,-1 1-1,0-1 0,0 0 1,0 1-1,0-1 0,0 1 1,0 0-1,-1-1 0,1 1 1,-1 0-1,1 0 0,-1 0 1,1 0-1,-1 1 0,0-1 1,0 0-1,0 0 0,-1 1 1,1-1-1,0 0 0,-1 1 1,1 2-1,8 74 186,-8-62-76,1 4 28,-3-11-6,2 0 0,-1-1-1,2 1 1,-1-1 0,1 1-1,0-1 1,1 1 0,8 16-1,-11-26-112,0 0 0,0 0 0,0 0 0,0 0 0,0 1 0,0-1 0,0 0-1,0 0 1,0 0 0,0 0 0,0 0 0,0 0 0,0 0 0,0 0-1,1 0 1,-1 0 0,0 0 0,0 0 0,0 0 0,0 0 0,0 1 0,0-1-1,0 0 1,0 0 0,1 0 0,-1 0 0,0 0 0,0 0 0,0 0 0,0 0-1,0 0 1,0 0 0,0 0 0,0 0 0,1-1 0,-1 1 0,0 0 0,0 0-1,0 0 1,0 0 0,0 0 0,0 0 0,0 0 0,0 0 0,0 0-1,0 0 1,1 0 0,-1 0 0,0 0 0,0 0 0,0-1 0,0 1 0,0 0-1,0 0 1,0 0 0,0 0 0,0 0 0,0 0 0,0 0 0,0 0 0,0 0-1,0-1 1,0 1 0,0 0 0,0 0 0,0 0 0,2-14 304,-1-13-152,-1 25-242,0 1-1,0 0 1,0 0 0,0 0-1,0 0 1,0 0 0,-1 0-1,1 0 1,0 0 0,-1 0-1,1 0 1,-1 0 0,1 0-1,-1 0 1,0 0 0,1 0-1,-1 0 1,0 0 0,0 0-1,0 1 1,1-1 0,-1 0-1,-2 0 1,-17-5-7279,7 5-885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1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167 108 5349,'0'0'18369,"-9"-4"-16874,-29-9-731,35 14-721,1-1 0,-1 0 1,0 1-1,1-1 0,-1 1 1,1 0-1,-1-1 0,1 1 1,-1 1-1,1-1 0,-1 0 1,1 0-1,0 1 0,0 0 1,0-1-1,0 1 1,0 0-1,0 0 0,0 0 1,1 0-1,-1 0 0,1 0 1,-1 1-1,1-1 0,-2 5 1,-3 2 40,-1 2 180,0 1 0,0 1 0,1-1 0,0 1 0,1 0 0,1 0 0,0 1 0,1 0 0,0-1 0,1 1-1,1 0 1,0 0 0,1 0 0,0 0 0,4 22 0,-3-33-247,0-1 1,0 1-1,0-1 1,1 1-1,-1-1 0,1 0 1,-1 0-1,1 0 1,0 0-1,0 0 0,0 0 1,0 0-1,0-1 1,0 1-1,0-1 1,1 1-1,-1-1 0,1 0 1,-1 0-1,1 0 1,-1 0-1,1-1 0,-1 1 1,1-1-1,0 1 1,-1-1-1,1 0 0,0 0 1,0 0-1,-1 0 1,1-1-1,0 1 0,-1-1 1,1 1-1,-1-1 1,1 0-1,-1 0 0,1 0 1,-1-1-1,1 1 1,-1 0-1,0-1 0,0 0 1,0 1-1,0-1 1,0 0-1,0 0 0,0 0 1,2-4-1,5-11 13,-1 0 0,0 0-1,-1-1 1,-1 0-1,0-1 1,-2 1 0,0-1-1,2-33 1,-4 58-35,-1-1 0,1 0 0,0 1 0,0-1 1,1 0-1,0 0 0,-1 0 0,2 0 0,-1-1 0,0 1 0,1-1 0,0 0 0,0 0 0,0 0 0,1 0 1,-1-1-1,1 0 0,0 0 0,6 3 0,-1-2-5,1 1 0,0-2 0,0 0 1,1 0-1,-1-1 0,1 0 0,-1-1 0,17 0 0,-27-1 16,0-1 0,0 1 0,1 0 0,-1-1 0,0 1 0,0 0 0,-1-1 0,1 0 0,0 1 0,0-1 0,0 1 0,0-1 0,0 0 0,0 0 0,-1 1-1,1-1 1,0 0 0,-1 0 0,1 0 0,-1 0 0,1 0 0,-1 0 0,1 0 0,-1 0 0,0 0 0,1 0 0,-1 0 0,0 0 0,0 0 0,0 0 0,0-2 0,2-39 90,-2 34-68,-1-1-23,0 0 0,0 0-1,-2 0 1,1 0 0,-1 0-1,0 0 1,-1 0 0,0 1-1,0 0 1,-1 0 0,0 0-1,0 0 1,-8-7 0,-2-3 0,-2 1 0,1 0 0,-2 2 0,-22-16 0,83 36-208,43 7-1523,-30-16-4214,-39-4 1226,-7-3-1985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2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18578,'0'0'3240,"0"15"-1388,0 71 964,3 120 685,-1-173-3356,2-1 0,1 1 0,1-1 0,14 40 0,-17-66-147,0 1 0,0 0 0,0-1 0,1 0 0,0 0 0,0 0 0,1 0 0,0 0 0,0-1 0,0 0 0,0 0 0,1-1 0,0 1 0,0-1 0,0 0 0,10 4 0,-11-6-264,0 0 0,0-1 0,0 1 0,0-1 0,1 0 0,-1-1 0,0 1 0,1-1-1,9-1 1,-10 1-365,1-1 0,-1-1 0,0 1 1,0-1-1,0 0 0,-1 0 0,1 0 0,0 0 0,-1-1 0,0 0 0,6-4 0,17-21-6821,-3-8-5542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2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205 1 18033,'0'0'2979,"-12"49"-737,2-2-384,-1 8-705,4 6 160,-4 1-32,5-5-352,-1-5-576,2-9-257,3-12-32,-1-9-64,1-11-1057,-6-9-1442,2-2-1633,-6-15-2049</inkml:trace>
  <inkml:trace contextRef="#ctx0" brushRef="#br0" timeOffset="1">1 188 18610,'0'0'6630,"53"7"-5765,-21-1-97,2-1-415,3-2-161,1-3-801,-4-3-2882,-2-13-3043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02.7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19250,'0'0'4613,"15"67"-2115,3-27-672,3 10-417,2 9-352,-2 8-448,0 13-417,-9 11-96,-4 9-32,-8 10-160,-13-2-1249,-17-11-4101,-9-11-8839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4:31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26 12236,'0'0'4035,"-8"-5"-2321,4 3-1508,0-1 0,0 1 1,0-1-1,-1 1 0,1 1 0,-1-1 1,1 0-1,-1 1 0,1 0 0,-1 0 1,0 1-1,0-1 0,1 1 0,-1 0 1,0 0-1,0 1 0,0-1 0,1 1 1,-1 0-1,0 0 0,1 1 0,-1 0 1,1-1-1,0 1 0,-1 1 0,1-1 0,0 1 1,0-1-1,-4 5 0,-3 6 7,0 1 0,0 0 0,2 1-1,-1 0 1,2 1 0,0 0 0,1 0 0,1 0-1,1 1 1,0 0 0,1 0 0,-4 31-1,2 13 178,3 1-1,6 77 1,4-67-328,3-1 0,3 0 0,3-1 1,4 0-1,49 117 0,-67-182-45,11 28-19,2-1-1,37 59 0,-48-85 27,0 1 1,1-1-1,0 0 0,0 0 0,0 0 0,1-1 0,0 0 0,0 0 0,0-1 0,1 1 0,0-1 1,-1-1-1,1 1 0,1-1 0,-1 0 0,0-1 0,1 0 0,-1 0 0,15 2 0,-18-5 27,0 1-1,0-1 0,0 0 0,0 0 0,0 0 0,0 0 1,-1-1-1,1 0 0,0 1 0,-1-1 0,0 0 0,1-1 1,-1 1-1,0-1 0,0 1 0,0-1 0,0 0 0,-1 0 1,1 0-1,3-7 0,3-5 258,0-1 0,0-1-1,8-22 1,8-31-70,-3-1 0,-4-1 0,17-119 0,-24 86 41,-6-208 1,-6 295-275,0 0 0,-1 0 0,-1 0 0,-1 1 0,-1-1 0,0 1 0,-1 0 0,-1 0-1,-9-15 1,13 27-12,0 0-1,0 1 1,-1-1-1,1 1 1,-1 0 0,0 0-1,0 0 1,0 0-1,0 1 1,-1 0-1,0 0 1,1 0-1,-1 0 1,0 1-1,0 0 1,-1 0-1,1 0 1,0 0-1,-1 1 1,1 0-1,-1 0 1,1 1-1,-1-1 1,1 1-1,-1 1 1,0-1-1,1 1 1,-1 0-1,1 0 1,0 0-1,-1 1 1,-7 3-1,5-2-500,1 1 0,0 0 1,0 1-1,0-1 0,1 1 0,0 0 0,0 1 0,0-1 0,-10 14 0,-18 34-11202,25-27-2276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4:32.6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163 108 11723,'-5'-12'2312,"2"6"-1761,-20-44 1877,22 47-2082,-1 0 0,1 1 0,-1-1 0,0 0 0,0 1 0,0-1 0,-1 1 0,1 0 0,0-1 0,-1 1 0,1 0 0,-1 1 0,0-1 0,0 0 0,0 1 0,-4-2 0,6 3-279,0 0-1,0 0 1,0 0-1,0 0 1,0 0-1,0 1 0,0-1 1,0 0-1,0 1 1,0-1-1,0 1 1,0-1-1,0 1 1,1-1-1,-1 1 0,0 0 1,0-1-1,1 1 1,-1 0-1,0-1 1,1 1-1,-1 0 1,1 0-1,-1 0 0,1 0 1,-1 0-1,1-1 1,-1 3-1,-10 31-21,9-29 17,-15 65 641,4 1-1,-9 130 0,21 147 1329,4-279-1921,3-1 0,3 0 0,3 0 1,2-1-1,47 126 0,-55-178-76,1 0 0,1 0 0,1-1 0,0 0-1,1-1 1,0 0 0,1-1 0,0 0 0,1 0-1,16 11 1,-22-18-17,0-1 0,1 0 0,0 0 0,0 0 0,0-1 0,0 0 0,0 0 0,1-1 0,-1 0 0,1 0 0,-1-1 0,1 0 0,0 0 0,-1-1 0,1 0 0,0 0 0,0-1 0,-1 0 0,1 0 0,0-1 0,-1 0 0,1 0 0,11-6 0,-9 2 75,-1 0 0,1-1 0,-1 0 0,0 0 0,-1-1 0,0 0 0,0-1 1,0 1-1,-1-2 0,-1 1 0,0-1 0,10-20 0,-2 0 173,-2-1 1,-1 0-1,9-41 0,-5-6-265,-4-1 0,-2 0 0,-5 0 0,-8-129 0,1 167 0,-1 0 0,-3 0 0,-12-44 0,16 73 0,0 0 0,-1 1 0,-1-1 0,0 1 0,0 0 0,-1 0 0,-1 0 0,1 1 0,-2 0 0,0 0 0,0 1 0,0 0 0,-1 0 0,-18-12 0,21 17-210,-1 1 0,1 0-1,-1 0 1,0 1 0,0-1 0,-1 2-1,1-1 1,0 1 0,-1 0 0,1 0-1,0 1 1,-1 0 0,1 1 0,-1-1-1,1 1 1,-14 4 0,0 2-1514,1 1 0,-1 0 1,1 2-1,-24 14 0,-2 3-10394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4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4 8104,'-14'6'4170,"10"-5"-3608,0 0-1,0 0 1,0 1 0,0 0-1,0-1 1,1 2 0,-1-1-1,0 0 1,1 1 0,0-1-1,-1 1 1,-4 6 0,8-9-548,0 1 1,0-1-1,0 0 1,0 0-1,0 1 0,0-1 1,0 0-1,0 1 1,0-1-1,0 0 1,0 0-1,0 1 1,0-1-1,0 0 0,0 1 1,1-1-1,-1 0 1,0 0-1,0 1 1,0-1-1,0 0 0,1 0 1,-1 0-1,0 1 1,0-1-1,0 0 1,1 0-1,-1 0 0,0 1 1,0-1-1,1 0 1,-1 0-1,0 0 1,0 0-1,1 0 1,-1 0-1,0 0 0,1 0 1,19 5 267,23-2 227,-41-3-432,356-2 3915,181-27-3112,-39 2-900,1901 80 2849,-1083 94-2244,-213-20 393,2-47-2621,-1070-79-1220,-69-1-10262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4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26 4901,'13'-4'8466,"12"-2"-7164,1 1 0,0 1 0,-1 1 0,1 1 0,0 1 0,0 1 0,0 2 0,31 5 0,-37-1-1037,112 35 803,-118-36-982,-1 1 0,0 1-1,0 0 1,0 0-1,-1 1 1,0 1-1,14 13 1,-23-19-55,-1 0 0,1 0 0,0 0 0,-1 0 0,0 1 0,1-1 0,-1 1 0,-1-1 1,1 1-1,0 0 0,-1 0 0,0 0 0,0 0 0,0 0 0,-1 0 0,1 0 0,-1 0 0,0 7 0,-1-4 83,0-1 1,-1 1-1,0-1 0,0 1 0,-1-1 1,1 0-1,-1 0 0,-1 0 0,1 0 1,-7 7-1,-6 7 326,-1-1 0,-2-1 0,0-1 0,-38 27-1,-17 5-386,-2-4-1,-2-2 0,-2-5 1,-113 39-1,123-58-3650,20-13-3331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5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 19667,'0'0'3683,"6"93"-1921,-12-30-1,-6 11-95,-5 8-737,2 1-545,6-4-288,9-8-128,0-12-833,23-14-1825,5-17-2019,0-15-2145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5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310 315 12684,'0'0'1836,"2"-11"695,0 3-2273,0-2 591,-1 1-1,0 0 1,0-1-1,0 0 1,-1 1-1,-2-12 1,2 19-689,-1-1 1,0 0 0,1 1-1,-1-1 1,0 0 0,0 1-1,-1 0 1,1-1 0,0 1-1,-1 0 1,0-1 0,1 1-1,-1 0 1,0 0 0,0 0-1,0 1 1,0-1 0,-1 0-1,1 1 1,0-1 0,-1 1-1,1 0 1,-1 0 0,1 0-1,-1 0 1,1 0 0,-1 1-1,0-1 1,1 1 0,-4-1-1,-1 1-114,0 0-1,0 1 0,0-1 0,0 2 0,0-1 0,1 1 0,-1 0 0,0 0 1,1 0-1,0 1 0,-1 0 0,1 1 0,0-1 0,0 1 0,1 0 0,-1 1 1,1-1-1,-7 9 0,-4 4 50,2 0 1,0 0-1,1 1 1,-16 30-1,23-37 63,0-1 1,0 1 0,1 1-1,1-1 1,0 1-1,0 0 1,1 0-1,1 0 1,0 0-1,1 1 1,0-1-1,1 21 1,1-30-147,0 0 0,0 0 0,0 0 0,0 0 0,0-1 0,1 1 0,-1 0 1,1-1-1,0 1 0,0-1 0,0 1 0,0-1 0,0 0 0,0 0 0,1 0 0,-1 0 1,1 0-1,-1 0 0,1-1 0,0 1 0,0-1 0,0 0 0,0 0 0,0 0 0,0 0 1,0 0-1,0-1 0,0 0 0,0 1 0,0-1 0,0 0 0,6-1 0,5 1 79,0-2 0,0 1 0,0-2 0,0 1 0,-1-2-1,18-6 1,-4-2-84,0-2 0,0 0 1,-2-2-1,0-1 0,0-1 0,-2-1 0,0-1 0,-2-1 0,0 0 0,-1-2 1,-1-1-1,-1 0 0,-2-1 0,18-36 0,-29 50-43,-1-1-1,0 1 1,-1-1 0,0 0-1,-1 0 1,0 0-1,0-19 1,-2 27-10,0 0 1,0 1-1,0-1 0,-1 0 0,1 0 0,-1 0 1,0 0-1,0 1 0,0-1 0,-1 0 1,1 1-1,-1-1 0,0 1 0,0 0 0,0-1 1,-1 1-1,1 0 0,-1 0 0,1 0 1,-1 1-1,0-1 0,0 1 0,0 0 1,-1-1-1,1 1 0,-5-2 0,0 2-584,0-1 0,0 1-1,-1 1 1,1-1 0,0 1-1,-1 1 1,-8 0 0,5 1-1280,1 0 1,-1 0-1,0 2 1,-16 4-1,-21 13-10224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6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22774,'0'0'4388,"18"80"-2242,-17-23-865,-1 13-576,0 7-481,-1 6-192,-1-4-224,2-3-1122,11-10-1440,7-15-1987,1-14-3234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7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41 136 19346,'-5'8'1410,"0"0"-791,0 0 0,1 0 1,0 1-1,0-1 1,1 1-1,0 0 1,-1 10-1,3-16-497,0-1 1,1 1-1,-1-1 0,1 1 0,0-1 1,0 1-1,0-1 0,0 1 1,0 0-1,1-1 0,-1 1 1,1-1-1,-1 1 0,1-1 0,0 0 1,0 1-1,0-1 0,0 0 1,1 1-1,-1-1 0,1 0 1,-1 0-1,1 0 0,0 0 0,-1-1 1,1 1-1,0 0 0,0-1 1,1 1-1,-1-1 0,0 0 1,0 0-1,1 0 0,-1 0 1,4 1-1,4 0-31,0-1 0,-1 0 0,1-1 0,0 0 0,0 0 0,0-1 0,0-1 0,0 0 0,-1 0 0,1 0 0,-1-1 1,1-1-1,-1 0 0,0 0 0,15-10 0,13-9-18,-1-2 1,38-34 0,-62 49-55,147-135-1561,-155 146 1250,-4 10 158,-6 14 10,-36 76 214,27-72 46,2 1 0,1 1 0,2 0 1,1 0-1,-9 59 0,18-87-183,0-1 1,-1 0-1,1 0 0,0 0 0,0 0 0,0 1 0,1-1 0,-1 0 1,0 0-1,1 0 0,-1 0 0,1 0 0,0 0 0,0 0 0,0 0 0,0 0 1,0 0-1,0 0 0,0-1 0,1 1 0,2 3 0,-2-4-249,1 0 1,0 0-1,0 0 0,-1 0 0,1-1 1,0 1-1,0-1 0,0 0 0,-1 1 1,1-1-1,0 0 0,0-1 0,0 1 1,0-1-1,0 1 0,5-3 0,35-15-6761,1-14-5841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47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23 21524,'-13'10'1805,"-13"11"-389,1 1 0,-22 26 1,39-39-1028,1-1 0,0 1 1,0 1-1,1-1 0,0 1 1,1 0-1,0 0 0,1 1 0,0-1 1,0 1-1,-3 17 0,7-26-379,0 0-1,0 0 1,0 0 0,0 0-1,0 1 1,0-1-1,0 0 1,1 0 0,-1 0-1,1 0 1,0 0 0,-1 0-1,1 0 1,0 0-1,0 0 1,0 0 0,0-1-1,1 1 1,-1 0-1,0-1 1,4 4 0,-2-3 3,0 0 1,1 0 0,0 0-1,-1 0 1,1-1-1,0 1 1,0-1 0,0 0-1,-1 0 1,1 0 0,5-1-1,3 1 5,0-1 0,0 0 0,0-1 0,0 0-1,0-1 1,0 0 0,14-5 0,-15 2-18,-1 0 0,1 0 0,-1-1 0,0-1 0,0 0 0,-1 0 0,0 0 0,0-2 0,0 1 0,-1-1 0,-1 0 0,8-11 0,-11 14 0,0 1 0,-1-1 0,0 0 0,0 0 0,0 0 0,0 0 0,-1-1 0,0 1 0,-1-1 0,1 1 0,-1-1 0,-1 0 0,1 1 0,-1-1 0,0 0 0,-1 1 0,1-1 0,-1 0 0,-1 1 0,1-1 0,-1 1 0,0 0 0,-4-8 0,4 11-65,-1-1 0,1 1 0,-1 0 1,0-1-1,0 1 0,0 1 0,0-1 0,-1 0 0,1 1 0,-1 0 0,0 0 1,0 0-1,1 0 0,-1 0 0,0 1 0,-1 0 0,1 0 0,0 0 0,0 0 1,0 0-1,-1 1 0,-6 0 0,2 0-384,-1 1 1,1 0-1,-1 0 0,1 1 0,-1 0 1,1 0-1,0 1 0,0 0 1,-11 6-1,-4 5-6993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3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0 548 19667,'5'-5'4555,"7"-11"-2731,8-10-1215,109-113 829,156-218 1,-279 353-1252,-8 16 10,-85 230 839,81-222-950,-3 8-63,1-1-1,1 1 1,1 0 0,2 1 0,1-1 0,1 41 0,2-67-162,0 0 1,0 0 0,0 1 0,1-1 0,-1 0 0,1 0 0,0 0 0,-1 0 0,1 0 0,0 0 0,0 0 0,0 0 0,1-1 0,-1 1 0,0 0 0,1 0 0,-1-1 0,1 1 0,-1-1 0,1 0 0,3 3 0,-3-4-247,-1 1 0,1-1 1,0 1-1,0-1 0,0 1 0,0-1 1,0 0-1,0 0 0,0 0 1,0 0-1,0 0 0,-1-1 0,1 1 1,0 0-1,0-1 0,3-1 0,25-16-8679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4.9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367 0 17649,'-18'27'6135,"-11"27"-3549,-10 14-1565,-23 38-497,14-24-391,-70 92 0,117-172-257,0-1-1,-1 1 1,1-1-1,0 1 0,-1-1 1,1 0-1,0 0 0,-1 1 1,0-1-1,1 0 1,-1 0-1,0-1 0,1 1 1,-4 1-1,4-2-78,1 0 0,-1 0 0,0 0 0,1 0 0,-1 0 0,0 0 0,1-1 0,-1 1 0,0 0 0,1 0 0,-1-1 0,0 1 0,1 0 0,-1-1 0,1 1 0,-1 0 0,0-1 0,1 1 0,-1-1 0,1 1 0,-1-1 0,1 1 0,0-1 0,-1 0 0,0 0 0,-1-4-961,0 0-1,0-1 1,1 1-1,0 0 1,0 0-1,0-1 1,0 1-1,1-7 1,-1-32-6860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5.2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 8072,'0'0'3683,"16"-51"897,-11 42-1377,2 9-1505,4 0-1025,4 18 192,6 3 512,8 4-480,3 4-385,5-1-352,3 4-96,0-8-1953,-5-2-3236,-4-10-10410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5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1 374 22485,'0'0'6374,"11"-7"-6085,216-186-2148,-216 183 1353,-9 9 429,-1 0 0,0-1 0,0 1 0,1 0 1,-1 0-1,1 0 0,-1-1 0,1 2 0,-1-1 1,1 0-1,0 0 0,-1 0 0,1 1 0,0-1 1,2 0-1,-3 2 57,-1-1 0,1 1-1,-1-1 1,0 0 0,1 1 0,-1-1 0,1 1-1,-1-1 1,0 1 0,0-1 0,1 1 0,-1-1-1,0 1 1,0-1 0,0 1 0,1-1-1,-1 1 1,0 0 0,0-1 0,0 1 0,0-1-1,0 1 1,0-1 0,0 1 0,0 0 0,0-1-1,0 1 1,-1-1 0,1 1 0,0 0 0,-20 63-157,16-53 223,-7 19-23,1 0 1,1 1-1,2 0 1,-6 55-1,13-84-42,2 28-994,-1-29 793,-1 0 0,1 0 1,-1-1-1,1 1 1,-1 0-1,1 0 0,-1-1 1,1 1-1,0 0 1,-1-1-1,1 1 0,0 0 1,0-1-1,0 1 1,-1-1-1,1 0 1,0 1-1,1-1 0,22 3-8086</inkml:trace>
  <inkml:trace contextRef="#ctx0" brushRef="#br0" timeOffset="1">433 1 23991,'0'0'4996,"50"1"-4899,-14 6-33,4 1-64,3 0-1954,-7-3-2691,-14-1-2754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5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52 19442,'0'0'5830,"95"-3"-5670,-39-17-352,4-9-4517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6.3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190 1 21685,'0'0'1793,"-29"80"-928,13-35-64,-3 7 96,-2-3-193,2-1-447,1-5-129,4-10-96,2-6-769,0-13-1569,2-10-1730,0-4-769,0-22-7174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6.7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17585,'0'0'3875,"54"68"-3138,-36-42-353,2 2-223,6-6-258,-4-5-2465,5-9-3332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7.0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1 176 18193,'8'-5'1394,"4"-2"-543,1 0 1,0 1 0,0 1 0,24-7 0,-33 11-693,0 1-1,-1-1 1,1 0 0,0 1-1,0 0 1,0 0 0,0 0-1,0 1 1,0-1 0,0 1-1,4 1 1,-6-1-148,0 0 0,0 0 0,-1 0 0,1 0 0,0 1 0,-1-1 0,1 0 0,-1 1 0,1-1 0,-1 1 0,0-1 0,1 1 0,-1 0 0,0 0 0,0-1 0,0 1 0,-1 0 0,1 0 0,0 0 0,-1 0 0,1 0 0,-1 0 0,1 3 0,0 3 147,-1 1 1,1 0-1,-1-1 1,-1 1-1,0-1 0,0 1 1,-1 0-1,0-1 1,0 0-1,-1 0 1,-6 15-1,-4 1 603,-1-1 1,-23 31-1,-9 13 627,46-66-1383,-1-1-1,1 1 1,0-1-1,-1 1 0,1-1 1,-1 1-1,1-1 1,0 1-1,0 0 1,-1-1-1,1 1 0,0-1 1,0 1-1,0 0 1,-1-1-1,1 1 1,0 0-1,0-1 0,0 1 1,0 0-1,0-1 1,0 1-1,1 0 1,-1-1-1,0 1 1,0 0-1,0-1 0,1 1 1,-1 0-1,1 0 1,20 1-138,36-20-809,-54 16 790,24-8-2837,41-24-1,-20 4-3240</inkml:trace>
  <inkml:trace contextRef="#ctx0" brushRef="#br0" timeOffset="1">466 1 19186,'0'0'9609,"63"31"-9449,-14-31-1249,-3-4-2210,-6-5-2498,-9 4-3108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7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66 17264,'0'0'6791,"56"-3"-5958,-14-10-481,6 0-224,0-1-416,-5 4-5061,1-2-13293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8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 0 19635,'0'0'5754,"-2"8"-4675,-12 40 332,4-16-784,1 1-1,2 1 1,-6 61 0,12-92-626,1-1-1,0 1 1,0-1-1,1 1 1,-1-1-1,1 1 1,-1-1-1,1 1 1,0-1-1,-1 0 1,1 0-1,1 1 1,-1-1-1,0 0 1,0 0-1,1 0 1,-1 0 0,1 0-1,0 0 1,-1-1-1,1 1 1,0 0-1,0-1 1,0 0-1,0 1 1,0-1-1,1 0 1,-1 0-1,0 0 1,1 0-1,-1 0 1,0-1-1,1 1 1,-1-1-1,1 0 1,-1 1-1,1-1 1,-1 0 0,5-1-1,3 0-123,0 0 1,1 0-1,-1-1 0,0 0 0,0-1 1,0 0-1,0-1 0,13-7 0,-11 5-1054,1-1 0,-2-1 0,1 0 0,15-14 0,-24 18 211,1 0 0,0 0 0,-1 0 0,0 0 0,0-1 0,-1 1 0,1-1 0,-1 0 0,3-7 0,-1-13-5872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8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0 6598,'0'0'13677,"-61"55"-10794,45-14-545,-2 8-704,3 0-609,2 1-289,6-2-383,7-8-257,4-15-1185,12-12-4741,-3-13-5829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9.0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45 9577,'11'-7'3326,"1"-2"-2120,17-10 515,2 9 2244,-31 10-3826,1 1 1,0-1 0,0 0-1,-1 1 1,1-1-1,0 1 1,-1-1 0,1 0-1,-1 1 1,1-1-1,0 1 1,-1 0 0,1-1-1,-1 1 1,1-1-1,-1 1 1,0 0 0,1-1-1,-1 1 1,0 0-1,1 0 1,-1-1 0,0 1-1,0 0 1,0 0-1,1-1 1,-1 1 0,0 0-1,0 0 1,0 0-1,0-1 1,-1 1 0,1 0-1,0 0 1,0-1-1,-1 2 1,-2 36 1640,-2-14-1312,-1 0 0,-1 0 0,-1-1 0,-1 0 0,-1 0 1,-19 30-1,-90 121-344,100-147-144,13-18-107,-1 0 0,1 0 0,-1 0 0,-1-1 0,0 0 0,0 0 0,-13 8 0,21-15 9,0-1 0,-1 0 1,1 1-1,-1-1 0,1 0 1,-1 1-1,1-1 0,-1 0 0,1 1 1,-1-1-1,1 0 0,-1 0 1,1 0-1,-1 0 0,0 0 0,1 1 1,-1-1-1,1 0 0,-1 0 1,1 0-1,-1 0 0,0-1 0,1 1 1,-1 0-1,1 0 0,-1 0 1,1 0-1,-1-1 0,1 1 0,-1 0 1,1 0-1,-1-1 0,1 1 1,-1 0-1,1-1 0,-1 1 0,1-1 1,-1 0-1,-5-22-5884,6 18 5187,-6-36-8778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9.4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17104,'0'0'7271,"42"62"-6086,-25-28-64,4 2-544,3-4-353,5-1-224,7-10-865,7-8-1729,-1-11-1634,2-2-2403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8:59.7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90 22613,'0'0'6743,"-2"11"-5991,-4 14-510,-1 0-1,-1-1 0,-1 0 1,-23 41-1,35-58-1346,13-3 506,32-2 234,-13 0 32,-32-1 330,0-1-1,0 1 1,0 0 0,0 0 0,0 0 0,0 0 0,-1 1 0,1-1-1,0 1 1,-1 0 0,1 0 0,-1 0 0,0 0 0,1 0-1,-1 0 1,0 1 0,0-1 0,0 1 0,-1-1 0,1 1 0,-1 0-1,1-1 1,-1 1 0,0 0 0,0 0 0,0 0 0,-1 0 0,1 0-1,-1 0 1,1 0 0,-1 1 0,0-1 0,0 0 0,-1 0 0,1 0-1,0 0 1,-2 4 0,0 3 227,-1 1-1,0-1 0,0-1 1,-1 1-1,-1 0 1,1-1-1,-1 0 1,-1 0-1,0 0 0,-7 7 1,1-2 141,-1-1-1,-29 23 1,39-33-346,0-1-1,0 0 0,0 0 1,0 0-1,0 0 0,-1 0 1,1-1-1,0 1 0,-1-1 1,0 0-1,1 0 0,-1 0 1,1-1-1,-1 1 0,0-1 1,0 0-1,1 0 0,-1 0 1,0-1-1,1 1 0,-1-1 1,-6-2-1,8 1-141,-1 0-1,1 0 1,-1 0 0,1 0-1,0 0 1,0-1 0,0 1-1,0-1 1,1 1 0,-1-1-1,1 0 1,-1 0 0,1 1-1,0-1 1,0 0-1,0 0 1,0-1 0,0-4-1,0-1-880,0 1-1,1-1 1,-1 1-1,2-1 1,2-16-1,7-7-7536</inkml:trace>
  <inkml:trace contextRef="#ctx0" brushRef="#br0" timeOffset="1">412 5 24407,'0'0'6598,"75"-5"-6470,-47 8-63,2-1-1251,-1 2-1536,-5 4-1634,-10 2-129,-11 3-1857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0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 19378,'0'0'8488,"57"23"-7815,-9-23-385,9-6-480,5-10-3459,13-7-4517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0.4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95 20371,'0'0'7298,"8"0"-6300,10 0-356,13 1-388,-1-1 0,1-1 0,-1-1 0,0-2 0,0-1 0,0-2 1,47-16-1,-70 20-319,4-1-33,-1-1-1,0 0 1,0 0 0,0-1-1,-1 0 1,15-13 0,-48 70-254,-91 169 1095,98-183-593,2 0 0,2 1 1,1 0-1,-8 48 0,21-43-610,2-37-6767,1-18 768,-3-12-5296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0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12011,'0'0'11147,"54"-2"-8585,-16 2-416,11 1-1473,3 5-545,4-3-96,-3-2-2722,-9-1-6503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1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264 0 17681,'0'0'2402,"60"0"1153,-40 18-352,-10 13-1633,-8 9-481,-2 11-64,-25 8-641,-9 5-288,-6 2-64,-9-1 32,5-9-64,1-10-128,4-15-416,9-10-449,10-20-1313,6-5-2082,4-23-2339,2-14-5701</inkml:trace>
  <inkml:trace contextRef="#ctx0" brushRef="#br0" timeOffset="1">49 187 15599,'0'0'9096,"64"-9"-6950,-44 29-960,3 5-322,3 4-159,-3 2-449,8-3-192,0-6-160,7-9-1697,0-8-2435,-1-5-1762,-1-1-4516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1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1 20019,'0'0'2466,"-8"11"-437,-2 1-1472,-35 50 1968,41-57-2243,1 1-1,-1-1 1,1 1 0,1 0-1,-1 0 1,1 0 0,0 1-1,0-1 1,-1 13 0,3-19-297,0 1-1,1-1 1,-1 1 0,0-1-1,0 1 1,1-1 0,-1 1 0,0-1-1,1 0 1,-1 1 0,0-1 0,1 1-1,-1-1 1,1 0 0,-1 1-1,1-1 1,-1 0 0,1 0 0,-1 1-1,1-1 1,-1 0 0,1 0 0,-1 0-1,1 0 1,-1 0 0,1 1-1,-1-1 1,1 0 0,-1 0 0,1 0-1,0 0 1,-1-1 0,1 1 0,-1 0-1,1 0 1,-1 0 0,2-1-1,23-5-700,-9-1-469,0-2 0,-1 1 0,0-2 0,24-20 0,-20 15-693,0 2 1,21-12-1,-40 24 1906,1 1 0,-1 0 0,1-1 0,-1 1 0,1 0 0,-1 0 1,1 0-1,-1-1 0,1 1 0,0 0 0,-1 0 0,1 0 0,-1 0 0,1 0 0,-1 0 0,1 0 0,-1 0 0,1 0 1,0 0-1,-1 0 0,1 1 0,-1-1 0,1 0 0,-1 0 0,1 0 0,-1 1 0,1-1 0,-1 0 0,1 1 0,-1-1 1,1 0-1,-1 1 0,0-1 0,1 1 0,-1-1 0,0 1 0,1-1 0,-1 1 0,0-1 0,1 1 0,-1-1 0,0 1 1,0-1-1,0 1 0,0-1 0,1 1 0,-1-1 0,0 1 0,0-1 0,0 1 0,0 0 0,0-1 0,0 1 0,-1 42 3332,0-30-2641,-2 19 1362,-12 56 0,9-60-940,1 2 0,-1 44 0,5-73-1167,1 0-1,0-1 0,0 1 0,0 0 0,0 0 0,0 0 1,0 0-1,0-1 0,0 1 0,0 0 0,0 0 0,0 0 1,0 0-1,1-1 0,-1 1 0,0 0 0,1 0 0,-1-1 1,0 1-1,1 0 0,-1-1 0,1 1 0,-1 0 1,1-1-1,0 1 0,-1-1 0,1 1 0,0 0 0,-1-1 1,1 0-1,0 1 0,-1-1 0,1 1 0,0-1 0,0 0 1,-1 0-1,1 1 0,0-1 0,0 0 0,0 0 0,0 0 1,-1 0-1,1 0 0,0 0 0,0 0 0,0 0 0,1-1 1,1 0-407,0 0 0,0 0 0,0 0 1,0-1-1,-1 1 0,1-1 0,0 0 1,-1 0-1,1 0 0,-1 0 0,4-4 1,16-24-6594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1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22966,'0'0'6182,"54"33"-5382,-14-28-479,7-3-225,4-2-385,0 0-2497,-9 0-4229,-9-7-10762</inkml:trace>
  <inkml:trace contextRef="#ctx0" brushRef="#br0" timeOffset="1">107 227 22581,'0'0'6214,"50"16"-5733,-3-32-225,11-5-320,2-1-3684,-4-3-6437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2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66 15439,'0'0'1393,"8"-9"780,22-28 966,-23 20 3188,-16 15-4176,-17 11-1608,15-2-488,0 0 0,0 1-1,1 1 1,0-1-1,1 1 1,0 1-1,0 0 1,1 0 0,0 1-1,1-1 1,0 2-1,1-1 1,0 1-1,1 0 1,0 0 0,1 1-1,-5 23 1,9-35-63,0 0 1,-1 0 0,1 0-1,0 0 1,0 0 0,0 0-1,0 0 1,0 0 0,0 0-1,0 0 1,0 0 0,0 0-1,0 0 1,1 0-1,-1 0 1,0 0 0,1 0-1,-1 0 1,1-1 0,-1 1-1,1 0 1,-1 0 0,1 0-1,-1 0 1,1-1 0,0 1-1,-1 0 1,1-1 0,0 1-1,0 0 1,0-1-1,0 1 1,0-1 0,-1 1-1,1-1 1,0 0 0,0 1-1,0-1 1,0 0 0,0 0-1,0 1 1,0-1 0,0 0-1,0 0 1,0 0-1,0 0 1,0 0 0,0-1-1,0 1 1,0 0 0,0 0-1,0-1 1,1 0 0,6-1-3,-1 0 1,0-1-1,1 0 1,-2-1-1,14-8 1,12-12-624,-2-2 0,33-36 0,-39 38 295,-23 23 300,0 0 0,-1 0-1,1 1 1,0-1 0,-1 0 0,1 0-1,0 1 1,0-1 0,0 1-1,0-1 1,-1 1 0,1-1 0,0 1-1,0-1 1,0 1 0,0 0-1,0 0 1,0-1 0,0 1 0,0 0-1,0 0 1,0 0 0,2 0-1,-3 1 20,1-1-1,0 1 0,0 0 1,-1-1-1,1 1 0,0 0 1,-1-1-1,1 1 0,-1 0 1,1 0-1,-1 0 1,1 0-1,-1-1 0,1 1 1,-1 0-1,0 0 0,0 0 1,1 0-1,-1 2 0,2 61 238,-3-47 11,1-1-120,0 12 115,0-1 0,2 0 1,1 0-1,10 41 1,-11-62-202,0 1 0,0 0 1,1-1-1,0 1 0,1-1 1,-1 0-1,1 0 0,0 0 1,1-1-1,-1 1 0,1-1 1,0 0-1,0 0 0,1-1 1,0 1-1,-1-1 0,1-1 1,1 1-1,-1-1 0,0 0 1,1 0-1,10 2 0,40 6 14,-44-10-48,-1 1 0,1 1-1,-1 0 1,0 1-1,0 0 1,16 8 0,-27-12 21,-1 0 0,1 0 0,-1 0 1,0 0-1,1 0 0,-1 1 0,0-1 0,1 0 1,-1 0-1,1 1 0,-1-1 0,0 0 0,0 1 1,1-1-1,-1 0 0,0 1 0,1-1 0,-1 0 1,0 1-1,0-1 0,0 0 0,0 1 0,1-1 1,-1 1-1,0-1 0,0 0 0,0 1 1,0-1-1,0 1 0,0-1 0,0 1 0,0-1 1,0 0-1,0 1 0,0-1 0,0 1 0,-1 0 1,-14 9 800,-30 3 435,44-13-1241,-61 10-5,0-3 0,-1-3 0,0-2 0,-82-8 0,141 5 22,0 1 0,1 0 0,-1-1 0,1 0 0,-1 0 0,1 0 0,0 0 0,-1-1 0,-3-2 0,7 4-27,-1 0-1,1 0 0,0 0 1,0-1-1,-1 1 0,1 0 1,0 0-1,0 0 0,0-1 1,0 1-1,-1 0 0,1 0 1,0-1-1,0 1 0,0 0 1,0 0-1,0-1 1,0 1-1,0 0 0,-1 0 1,1-1-1,0 1 0,0 0 1,0 0-1,0-1 0,0 1 1,0 0-1,0 0 0,1-1 1,-1 1-1,0 0 0,0-1 1,0 1-1,0 0 1,0 0-1,0-1 0,0 1 1,1 0-1,19-10-875,18 0-4436,8-3-4532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9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77 17360,'15'-7'102,"16"-7"102,1 2 0,0 2 0,0 0 0,60-8-1,-64 15-84,0 1-1,0 1 0,0 2 1,0 0-1,0 2 0,54 13 0,-72-13-113,0 0 1,0 1-1,0 0 0,-1 1 0,0 0 0,1 1 0,-2 0 0,1 0 0,-1 1 0,0 0 0,0 0 0,-1 1 0,1 0 0,-2 0 1,1 1-1,-2-1 0,1 2 0,-1-1 0,0 0 0,-1 1 0,5 16 0,-3-2 20,-1 0 1,-1 1-1,-1-1 0,-2 1 1,0 0-1,-1 0 0,-2 0 1,0-1-1,-2 1 0,-1-1 1,-8 26-1,-14 34 108,-68 142-1,47-120-71,45-98-65,-30 68 1009,-29 101-1,55-155-838,2 1 0,0 0-1,2 0 1,0 1 0,2-1-1,0 0 1,2 1 0,1-1-1,6 35 1,0-34-204,2-1 1,0 1-1,2-2 1,0 0-1,2 0 0,26 32 1,20 34-63,-41-53 109,0 2-1,-3 0 1,21 67 0,16 118 50,9 31-46,-57-239-83,0 0 0,1 0 1,0 0-1,1-1 0,1 0 1,14 19-1,-16-25 13,0-1 0,0 0 0,0 0 0,1-1 0,-1 0 0,1 0 0,1 0 0,-1-1 0,1 0-1,-1-1 1,1 1 0,0-1 0,9 1 0,23 4-136,-29-7-103,0 1-1,1 1 1,-1 0 0,0 0 0,14 7 0,-22-8 258,0 0 0,0 0 0,0 0-1,0 0 1,-1 0 0,1 1 0,-1-1 0,0 1 0,1-1 0,-1 1 0,0 0 0,0 0 0,-1 0 0,1 0 0,-1 0 0,0 1 0,1-1 0,-1 0 0,-1 1 0,1-1 0,0 1 0,-1 4 0,0 28 737,-2-1 0,-1 0 0,-2 1 0,-1-1 0,-18 57 0,-9 49 1225,32-136-1851,-6 40 555,-2 46 0,9-82-550,-1 1 1,1 0-1,1-1 0,0 1 0,0 0 1,1-1-1,0 1 0,1-1 1,0 0-1,0 0 0,7 13 1,-7-19 8,0 1 0,1-1 0,-1 0 0,1 0 0,-1 0 0,1-1 0,0 1 0,0-1 1,0 0-1,1 0 0,-1 0 0,0 0 0,1-1 0,-1 0 0,1 0 0,-1 0 0,1 0 1,-1-1-1,1 0 0,0 0 0,6-1 0,-11 2-80,1-1 0,-1 0 1,1 0-1,-1 0 0,1 0 0,-1 0 0,1 1 1,-1-1-1,1 0 0,-1 0 0,0 1 0,1-1 1,-1 0-1,1 1 0,-1-1 0,0 1 0,1-1 1,-1 0-1,0 1 0,1-1 0,-1 1 0,0-1 1,0 1-1,0-1 0,1 1 0,-1-1 0,0 1 0,0-1 1,0 1-1,0-1 0,0 1 0,0-1 0,0 1 1,0-1-1,0 1 0,0-1 0,0 1 0,0-1 1,0 1-1,-1 0 0,-6 24 120,-11 12 387,-1 0 0,-29 39 1,15-24-382,17-25-104,-57 85-42,51-93-1727,22-19 1524,-1 0-1,0 0 0,1 0 1,-1 0-1,0 0 1,1 0-1,-1 0 1,1-1-1,-1 1 0,0 0 1,1 0-1,-1-1 1,1 1-1,-1 0 1,1-1-1,-1 1 0,1 0 1,-1-1-1,1 1 1,-1-1-1,1 1 0,-1-1 1,1 1-1,0-1 1,-1 1-1,1-1 1,0 1-1,0-1 0,-1 0 1,1 1-1,0-1 1,0 1-1,0-1 0,0 0 1,-1 1-1,1-1 1,0 0-1,0 1 1,0-1-1,1 1 0,-1-1 1,0 0-1,0 0 1,-2-41-12185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9.5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337 0 13036,'0'0'9898,"0"84"-7272,-33-19 33,-14 10-1122,-7 7-480,-1 0-96,3-7-288,10-8-513,11-14-128,14-14-192,12-16-1121,5-14-1378,0-22-6822,0-19 993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9.8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20788,'0'0'1057,"25"64"736,-2-23 578,11-1-738,8-2-448,10-4-512,12-6-449,7-6-224,5-9-1794,-1-9-3266,-11-4-4902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0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1 115 19218,'0'0'5573,"71"-6"-3651,-21 1-96,19-4-929,12-5-673,14-3-96,5 3-288,-3-3-1602,-9 0-3298,-18 1-4389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0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0 146 27194,'0'0'1089,"65"2"-1442,-3-15 1090,18-9-256,11-5-289,5-2-96,-1 3-96,-9 7-1345,-17 9-1890,-24 8-1282,-24 2-2369</inkml:trace>
  <inkml:trace contextRef="#ctx0" brushRef="#br0" timeOffset="1">122 337 22197,'0'0'897,"102"-12"-609,-30-5 705,13 2 0,2 0-833,-1-2-544,-9-4-3684,-10-3-11243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0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18417,'0'0'7944,"31"63"-7015,-20-25-513,1 0-320,2 3-64,4-2-1025,1 1-1281,1-2-1153,-4-5-2531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1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0 146 19699,'0'0'3939,"65"-40"-3330,-19 18-417,10-2-160,7 2-1377,3 0-3235,-3 7-2339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1.6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75 17424,'0'0'1709,"9"-4"-770,16-8-194,2 0 0,0 2 0,0 2 0,0 0 0,1 2 0,0 0 0,1 2 0,56 0 0,-83 4-738,0 0 0,0 0 0,0 0 0,1 0 0,-1 0 0,0 0 0,0 1 0,0-1 0,0 1 0,0 0 0,0-1 0,0 1 0,0 0 0,-1 0 0,1 0-1,0 1 1,0-1 0,-1 0 0,1 1 0,-1-1 0,1 0 0,-1 1 0,0 0 0,1-1 0,-1 1 0,0 0 0,0 0 0,0 0 0,0 0 0,-1 0 0,1 0 0,-1 0 0,1 0 0,-1 0-1,1 0 1,-1 0 0,0 0 0,0 0 0,0 0 0,0 0 0,0 0 0,-1 3 0,-1 4 122,0 0 1,-1 1-1,0-2 0,0 1 1,-1 0-1,0 0 0,-1-1 1,-6 10-1,-31 35 664,-2-2-1,-72 66 1,112-114-721,0 0 95,1 0-1,0 1 0,0-1 0,0 0 0,1 1 0,-1 0 0,-3 6 1,32-8-29,155-43-445,-42 7-1799,-119 30 1522,60-12-2617,-27 2-1688,13-7-7822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2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14446,'0'0'9203,"0"10"-8274,-16 175 1359,0-16-2003,13-115-164,3 0 0,2 0 0,2 0 0,12 59-1,-11-95-296,0 0-1,1 0 0,1-1 0,0 0 1,1 0-1,18 26 0,-19-33-390,1 0 0,0-1 0,0 0 0,1 0 0,0-1 0,1-1 0,0 1 1,0-1-1,0-1 0,1 0 0,14 6 0,11-1-6325,-8-6-5835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2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1 404 19058,'0'0'8419,"12"-14"-6812,25-36-670,-2-2 1,52-105 0,-76 134-709,-3 9-122,-1-1 0,-1 0 0,0-1-1,-1 1 1,3-18 0,-23 152-107,-4 33 0,17-122-60,0 54-541,1-78 498,2-1 1,-1 1-1,1-1 1,0 1 0,0-1-1,0 0 1,1 1 0,0-1-1,0 0 1,0 0 0,4 5-1,-6-9-47,1 0 0,0 0 0,-1 0-1,1 0 1,0 0 0,-1-1 0,1 1 0,0 0-1,0-1 1,0 1 0,0 0 0,-1-1-1,1 1 1,0-1 0,0 1 0,0-1 0,0 0-1,0 1 1,0-1 0,0 0 0,1 0 0,-1 0-1,0 0 1,0 0 0,0 0 0,0 0 0,0 0-1,0 0 1,0 0 0,0-1 0,0 1-1,0 0 1,0-1 0,0 1 0,0 0 0,0-1-1,0 0 1,0 1 0,0-1 0,-1 1 0,1-1-1,0 0 1,0 0 0,-1 0 0,1 1 0,1-3-1,2-2-1166,0-1 0,0 0 0,0-1-1,-1 1 1,5-10 0,8-29-8992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2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0 16271,'0'0'4581,"-19"80"-2179,15-45-448,4 3-577,0 0-320,3 1-416,9-4-481,4-3-32,0-5-64,-1-4-96,-1-6-801,-3-7-1313,-6-6-1249</inkml:trace>
  <inkml:trace contextRef="#ctx0" brushRef="#br0" timeOffset="1">1 242 14958,'0'0'10154,"81"-54"-9418,-45 40-607,5-3-258,-5-1-2465,-6-4-3940,-9 0-7784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3.1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0 21781,'0'0'4430,"-4"10"-2716,-1 7-991,1 0-1,0 1 1,-3 34 0,6-47-727,1 1 1,-1 0-1,1-1 1,1 1-1,-1 0 1,1 0-1,0-1 1,0 1-1,0-1 1,1 1-1,0-1 1,0 1-1,0-1 1,1 0-1,0 0 1,0 0-1,0 0 1,7 7-1,-9-11-33,0 0 0,0 0-1,1 0 1,-1 0 0,1 0-1,-1 0 1,1 0 0,-1 0-1,1-1 1,0 1 0,-1-1 0,1 1-1,0-1 1,-1 1 0,1-1-1,0 0 1,-1 0 0,1 0 0,0 0-1,0 0 1,-1 0 0,1-1-1,0 1 1,-1 0 0,1-1-1,0 1 1,-1-1 0,1 0 0,-1 0-1,1 1 1,-1-1 0,3-2-1,2-3 21,1-1 0,-1 1 0,-1-1 0,1-1-1,6-11 1,-9 14-159,0 0 1,0 0-1,1 0 1,-1 0-1,1 0 0,1 1 1,-1 0-1,7-6 0,-9 13 126,-1-1 0,0 1 0,-1 0 0,1 0-1,0 0 1,-1-1 0,0 1 0,0 0 0,1 0-1,-2 0 1,1 5 0,-1-4 54,-11 147 1133,-1-1-581,13-146-578,0 0 1,0 0-1,1 0 1,-1 0-1,1 1 1,0-1-1,0 0 1,1 0-1,-1-1 1,4 7-1,-5-9-131,1 0-1,0 0 1,0 0 0,0 0-1,0 0 1,0 0 0,0 0-1,1 0 1,-1 0 0,0-1-1,0 1 1,1 0 0,-1-1-1,0 1 1,1-1-1,-1 1 1,1-1 0,-1 0-1,0 1 1,1-1 0,-1 0-1,1 0 1,-1 0 0,1 0-1,-1-1 1,0 1 0,1 0-1,-1 0 1,1-1 0,-1 1-1,0-1 1,1 1 0,1-2-1,20-14-6348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3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23959,'0'0'8808,"35"77"-8808,-25-39 0,-2 5 0,3-4-192,-4-2-1378,2-5-768,-3-8-1570,-3-8-640,-3-9-1634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3.9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1 497 21556,'0'0'7047,"62"-27"-6951,-23 14-64,3-5-1826,-1-5-3683,-5-5-5541</inkml:trace>
  <inkml:trace contextRef="#ctx0" brushRef="#br0" timeOffset="1">286 69 18514,'0'0'5712,"9"3"-4474,-2-1-1109,0 0 0,0 0-1,0-1 1,0 0 0,0 0 0,0-1 0,0 0-1,0 0 1,0 0 0,0-1 0,0 0 0,0 0-1,0-1 1,0 0 0,6-3 0,5-5 83,0 0 0,-1-2 0,30-25 1,-46 50 470,-4 13-551,0 1 0,-2-1 0,0 0-1,-12 31 1,-5 25-12,12-35-97,3 0-1,1 0 0,3 1 1,2 55-1,7-74-850,-6-28 657,0 0 0,0-1-1,1 1 1,-1 0 0,0 0 0,1-1 0,-1 1 0,1 0 0,-1-1-1,1 1 1,-1 0 0,1-1 0,-1 1 0,1-1 0,0 1 0,-1-1-1,1 1 1,0-1 0,0 1 0,-1-1 0,1 0 0,0 1-1,0-1 1,-1 0 0,1 0 0,0 1 0,0-1 0,0 0 0,0 0-1,5-5-5043,-3-13-2761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4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18866,'0'0'9000,"52"-11"-8199,-16 8-449,5 2-287,0-2-1026,-5-1-2787,-6-2-3235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4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0 21428,'0'0'10506,"-12"75"-9673,12-37-833,0 3 0,8-3 0,5-2-96,4-5-1442,-4-2-544,-1-5-1345,-9-9-705,-3-3-96,-6-10-1249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4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85 9673,'0'0'15311,"71"-35"-14639,-34 25-512,1-1-704,-2-2-2499,-3-3-3779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5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2 20115,'0'0'3363,"-9"0"-763,6-1-2461,-1 1 0,1 0 0,-1 0 0,1 0 0,0 0 1,-1 0-1,1 1 0,0-1 0,-1 1 0,1 0 0,0 0 0,0 0 0,0 1 0,0-1 0,0 1 1,0-1-1,0 1 0,0 0 0,1 0 0,-1 0 0,1 1 0,-1-1 0,1 1 0,0-1 0,0 1 0,0 0 1,0 0-1,1 0 0,-1 0 0,1 0 0,-1 0 0,1 0 0,0 0 0,1 0 0,-2 7 0,2-9-139,0-1-1,-1 1 1,1 0-1,0 0 1,0-1-1,0 1 0,0 0 1,0 0-1,1-1 1,-1 1-1,0 0 1,0 0-1,0-1 0,1 1 1,-1 0-1,0-1 1,1 1-1,-1 0 0,0-1 1,1 1-1,-1-1 1,1 1-1,-1-1 1,1 1-1,-1-1 0,1 1 1,-1-1-1,1 1 1,0-1-1,0 1 1,25-2-12,-20-1 22,0 0 1,0-1-1,0 0 0,-1 1 1,0-2-1,10-6 0,37-48 44,-50 87-743,-4 53 658,3 76 521,1-149-461,0 0-1,1 0 1,0 0 0,0-1 0,1 1-1,0-1 1,0 0 0,1 0-1,0-1 1,0 1 0,1-1 0,0 0-1,0-1 1,12 10 0,-6-5 30,-2 1 0,1 0 0,10 17 0,-20-29-52,-1 1 0,0-1 0,1 1 0,-1-1 0,0 1 0,0-1 0,1 0 0,-1 1 0,0-1 0,0 1 1,0 0-1,0-1 0,1 1 0,-1-1 0,0 1 0,0-1 0,0 1 0,0-1 0,0 1 0,-1-1 0,1 1 0,0-1 0,0 1 0,0-1 0,0 1 0,0-1 0,-1 1 0,1-1 0,0 1 0,0-1 0,-1 1 0,1-1 0,0 1 0,-1-1 0,1 0 0,-1 1 0,1-1 0,-1 1 0,-27 6 377,-31-9 106,48 0-546,2 0 0,-1-1 0,0 0 0,-13-6 0,21 8-25,-1 0-1,1 0 1,0 0 0,-1 0 0,1 0 0,0-1 0,0 1 0,0-1 0,0 0 0,0 1-1,0-1 1,0 0 0,1 0 0,-1 0 0,1 0 0,-1 0 0,1-1 0,0 1-1,0 0 1,0-1 0,0 1 0,-1-4 0,2 5-351,0 1 0,0-1-1,0 0 1,0 1 0,0-1 0,0 1-1,0-1 1,1 0 0,-1 1 0,0-1-1,0 1 1,1-1 0,-1 1 0,0-1 0,1 1-1,-1-1 1,0 1 0,1-1 0,-1 1-1,1 0 1,-1-1 0,1 1 0,-1 0 0,1-1-1,-1 1 1,1 0 0,-1-1 0,1 1-1,13-8-12048</inkml:trace>
  <inkml:trace contextRef="#ctx0" brushRef="#br0" timeOffset="1">425 63 20563,'0'0'12204,"-1"66"-12204,6-38 0,5 2 0,1 2 0,0-1 0,1 0-1409,-5-2-1090,-2-2-1184,-5-6 416,0-7-1153,-9-8-6535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5.6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0 341 21492,'0'0'4388,"71"-29"-2530,-35 15-577,8 0-864,-3-1-385,-2-3-1409,-9-4-3108,-6-4-4003</inkml:trace>
  <inkml:trace contextRef="#ctx0" brushRef="#br0" timeOffset="1">295 0 17969,'0'0'7079,"0"64"-4421,3-37-992,2 8-833,2 0-481,2 4-256,-3-1-32,2-4-737,0-4-1985,4-11-1314,1-7-672,3-12-1666,3 0-5253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6.0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33 16848,'0'0'11531,"0"14"-10864,-6 203 2931,6-213-3589,0 0-1,0 1 1,1-1-1,-1 0 1,1 1-1,0-1 1,0 0-1,1 0 1,-1 0-1,1 0 1,0 0 0,0 0-1,0 0 1,1 0-1,-1-1 1,1 1-1,3 3 1,-3-5-11,0 0 1,0 0 0,1 0-1,-1 0 1,0 0-1,1-1 1,-1 0 0,1 1-1,-1-1 1,1-1-1,-1 1 1,1 0 0,0-1-1,-1 0 1,1 0-1,0 0 1,0 0 0,-1 0-1,1-1 1,-1 0-1,6-1 1,-3-1 1,1 0 0,0 0 0,-1 0 0,0-1 0,0 0 0,0 0 0,0-1 0,-1 0 0,1 0 0,-1 0 0,0 0 0,-1-1 0,1 0 0,-1 0 0,-1 0 0,1-1 0,-1 1 0,0-1 0,4-13 0,-2 5 0,0 0 0,-1 0 0,-1-1 0,-1 1 0,0-1 0,-1 1 0,-1-1 0,-2-21 0,2 33-83,0 0 1,-1 1-1,0-1 1,0 0-1,0 1 0,0-1 1,-1 1-1,1-1 1,-1 1-1,0 0 0,0 0 1,0 0-1,0 0 0,-1 0 1,1 0-1,-1 0 1,0 1-1,0-1 0,0 1 1,0 0-1,0 0 1,0 0-1,0 1 0,-1-1 1,1 1-1,-1-1 1,1 1-1,-1 0 0,-5 0 1,0 0-527,1 0 0,-1 1 0,0 0 0,0 0 0,0 1 0,0 0 0,1 1 0,-1 0 0,0 1 1,1-1-1,-12 7 0,-19 10-11194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18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 16688,'-2'-1'2915,"2"8"-2019,5 19-127,12 14 192,10 10-192,7 13-289,9 12-224,5 7-95,-4 8-33,-8 7-64,-17-1 32,-19 2-1730,-14-5-960,-31-4-609,-17-9-3556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1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1 250 14221,'0'0'7912,"64"-5"-7111,0-22-129,13-8-159,7-2-417,3 1-96,-5 3-1249,-8 3-1442,-17 3-1729,-18 7-3075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1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0 174 15983,'0'0'9129,"61"2"-7944,10-29-448,17-4-545,6-5-865,4-2-3779,-4-6-3620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4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0 4132,'0'0'27829,"0"9"-27140,-5 225-558,6-157-145,-1-77 14,0-1 0,0 1 0,1-1 0,-1 1 0,0-1 0,1 1 0,-1 0 0,1-1 0,-1 1 0,0-1 0,1 1 0,-1 0 0,1 0 0,-1-1 0,1 1 0,-1 0 0,1 0 0,-1-1 0,1 1 0,-1 0 0,1 0 0,0 0 0,-1 0 0,1 0 0,-1 0 0,1 0 0,-1 0 0,1 0 0,-1 0 0,1 0 0,0 0 0,-1 0 0,1 1 0,-1-1 0,1 0 0,-1 0 0,1 0 0,-1 1 0,1-1 0,-1 0 0,1 1 0,-1-1 0,0 1 0,1-1 0,-1 0 0,0 1 0,1-1 0,-1 1 0,0-1 0,1 1 0,-1-1 0,0 1 0,0-1 0,1 1 0,-1-1 0,0 1 0,0-1 0,0 1 0,0-1 0,0 1 0,0 0 0,0-1 0,0 1 0,0-1 0,0 1 0,0-1 0,0 1 0,0-1 0,-1 2 0,38-42 0,-31 33 0,0 1 0,4-7 0,1 1 0,1 1 0,22-17 0,-33 26 0,1 0 0,0 1 0,0 0 0,0-1 0,0 1 0,0 0 0,0 0 0,0 0 0,0 0 0,0 0 0,0 1 0,0-1 0,1 0 0,-1 1 0,0 0 0,0 0 0,1-1 0,-1 1 0,0 1 0,0-1 0,1 0 0,-1 1 0,0-1 0,0 1 0,1-1 0,-1 1 0,0 0 0,0 0 0,0 0 0,0 0 0,0 0 0,0 1 0,0-1 0,-1 1 0,4 2 0,2 6 0,0 1 0,0 0 0,-1 1 0,-1-1 0,1 1 0,-2 0 0,0 1 0,4 18 0,-3-5 0,-2 0 0,0 0 0,-2 34 0,-2-55 0,0 1 0,-1-1 0,1 0 0,-1 0 0,-1 0 0,1 0 0,-1 0 0,0 0 0,0 0 0,0-1 0,0 1 0,-1-1 0,0 0 0,0 0 0,0-1 0,-9 7 0,-3 2 0,-1 0 0,0-1 0,-24 10 0,32-17 1,1 0 0,-1-1 1,0 0-1,0-1 0,-1 0 0,1 0 0,0-1 0,-1 0 1,1 0-1,-1-1 0,1-1 0,-1 0 0,1 0 1,0-1-1,-1 0 0,-12-4 0,17 3-5,-1 1 1,1-1-1,-1-1 0,1 1 0,0 0 1,0-1-1,0 0 0,1 0 1,0-1-1,-1 1 0,2-1 1,-1 0-1,0 0 0,1 0 0,0-1 1,0 1-1,1-1 0,-1 0 1,1 0-1,1 1 0,-1-1 0,1 0 1,0 0-1,0-1 0,0 1 1,1-8-1,1-23-2289,5-20-8947,0 18-739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4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23254,'0'0'9513,"61"-47"-9513,-30 39 0,3 0 0,-1-2 0,1 2 0,-4-2 0,-4 2 0,-8 0-737,-8-3-6630,-10-2-10025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8.0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300 24 9801,'0'-1'260,"0"0"0,0 0 0,0 0 0,0 0 0,0 0-1,0 1 1,0-1 0,0 0 0,-1 0 0,1 0 0,0 0 0,-1 0 0,1 0-1,0 1 1,-1-1 0,1 0 0,-1 0 0,1 1 0,-1-1 0,1 0 0,-1 1-1,0-1 1,1 0 0,-1 1 0,0-1 0,1 1 0,-1-1 0,-1 0-1,0 1-38,0 0 0,1 0 0,-1-1 0,0 1 0,0 0 0,0 1-1,1-1 1,-1 0 0,0 0 0,0 1 0,1-1 0,-1 1-1,-2 1 1,-3 1 12,-1 1 0,1-1-1,1 2 1,-1-1 0,1 1 0,-7 6-1,-7 11-31,1 1 0,0 1 0,2 1 0,1 0-1,1 1 1,2 1 0,0 0 0,-9 31 0,10-20 223,1 1 1,2 1 0,1-1 0,3 2 0,-2 58-1,7-92-374,0 0 1,0 0-1,1 0 0,0 0 0,0 0 0,0-1 1,1 1-1,0 0 0,1 0 0,-1-1 0,5 8 0,-5-12-11,0 1-1,0-1 0,0 0 1,0 0-1,1 0 1,-1 0-1,1 0 0,-1 0 1,1-1-1,0 1 0,0-1 1,-1 0-1,1 1 0,0-2 1,0 1-1,0 0 1,0 0-1,0-1 0,1 0 1,-1 0-1,0 0 0,0 0 1,0 0-1,0 0 1,0-1-1,0 1 0,4-2 1,4-2 179,0 1 0,0-2 1,0 1-1,-1-2 0,1 1 1,-1-1-1,-1-1 0,1 0 1,-1 0-1,0-1 0,-1 0 1,11-12-1,-6 4 17,-1 0 0,0 0 0,-1-1 1,0-1-1,-2 0 0,11-25 0,-17 34-211,0-1 0,-1 0 0,1 1 0,-2-1 0,0 0 0,0 0 0,0-10 0,-1 17-24,0 0 0,-1 0 0,1 0 0,0 0 0,-1 0 0,0 0 0,0 0 0,0 1 0,0-1 0,0 0 0,0 0 0,-1 1 0,1-1 0,-1 1 0,0-1 0,0 1 0,0 0 0,0 0 0,0 0 0,0 0 0,0 0 0,-1 0 0,1 1 0,-1-1 0,1 1 0,-5-2 0,0 1 5,0 0 0,1 1 0,-1 0 0,1 1 0,-1 0 0,0 0-1,0 0 1,1 0 0,-1 1 0,0 0 0,1 1 0,-1 0 0,1 0 0,0 0 0,-1 0 0,1 1 0,0 0 0,-7 6-1,6-5-33,1 1 0,-1-1 0,1 1 0,1 1-1,-1-1 1,1 1 0,0 0 0,0 0 0,0 1-1,1-1 1,0 1 0,0 0 0,1 0 0,0 0 0,-3 10-1,6-15-188,-1-1-1,1 1 0,-1-1 1,1 1-1,0 0 1,0-1-1,0 1 0,0-1 1,0 1-1,0 0 1,0-1-1,0 1 0,1-1 1,-1 1-1,1-1 1,-1 1-1,1-1 0,-1 1 1,1-1-1,1 3 0,0-3-173,-1 0 0,0-1 0,1 1 0,-1 0 0,0-1 0,1 1 0,-1-1-1,0 1 1,1-1 0,-1 0 0,1 1 0,-1-1 0,1 0 0,-1 0-1,1 0 1,-1 0 0,1-1 0,-1 1 0,1 0 0,-1 0 0,3-2-1,35-13-9461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29.6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 7111,'0'0'19218,"-14"93"-19058,-2-34-160,2 12 224,10 2 129,4-5-257,4-2-256,17-9-1826,5-11-1986,-2-17-3395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31.1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5 204 22197,'-1'-5'284,"0"-1"1,0 1-1,0-1 1,1 1-1,0-1 1,0 1-1,0-1 1,1 1-1,0-1 1,0 1-1,0-1 1,1 1-1,0 0 1,0 0-1,4-7 1,-2 6-31,1-1 1,0 1-1,0 1 1,1-1-1,0 1 1,0 0-1,0 0 1,0 1-1,1 0 0,8-4 1,1 0-140,0 0 0,0 2 0,1 0 1,0 0-1,0 2 0,0 0 0,0 1 0,1 1 0,-1 0 1,1 2-1,0 0 0,-1 1 0,19 3 0,-33-3-111,0 0 1,-1 0-1,1 0 0,0 1 0,0-1 0,-1 1 1,1-1-1,-1 1 0,0 0 0,0 0 1,1 1-1,-1-1 0,0 0 0,-1 1 0,1-1 1,0 1-1,-1-1 0,1 1 0,-1 0 1,0 0-1,0-1 0,0 1 0,0 0 0,-1 0 1,1 0-1,-1 0 0,0 0 0,1 0 1,-1 0-1,-1 0 0,1 0 0,-1 6 0,-1 3 24,0-1 0,0 0 0,-1 1 0,-1-1 0,1 0 0,-2 0 0,-7 13 0,-17 20 79,-2-2 0,-1-1 0,-42 39 0,-37 48 645,110-127-746,-3 3-3,0 0 0,0 1 1,1-1-1,0 1 1,0 0-1,0 0 1,0 0-1,1 0 1,-1 0-1,1 1 0,1-1 1,-1 1-1,1-1 1,0 1-1,0 0 1,0 10-1,2-14-3,-1-1 0,1 0 0,0 1 0,-1-1 0,1 0 0,0 0 0,0 0 0,0 0 0,0 0 0,0 0 0,0 0 0,0 0 0,0 0 0,0 0 0,1 0 0,-1-1 0,0 1 0,0-1 0,1 1 0,-1-1 0,0 1 0,1-1 0,-1 0 0,1 1 0,-1-1 0,2 0 0,45 1 0,-34-1 0,12-1 9,0-2-1,0 0 1,51-14-1,76-33-70,-88 27-59,-55 20 41,67-24-1709,-28 9-2337,1-5-4944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2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8264,'90'13'6982,"19"-5"-6789,19-7-129,27-1-32,16-1 0,22-20-2659,3-6-3010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2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0 798 6854,'475'-54'7128,"0"24"-3953,478 12-2358,50-6-785,-5-83-58,2-97 3014,-12-38-1545,-987 241-1444,316-89-3874,-245 62-823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3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361 0 20147,'0'0'1415,"-4"12"-1410,-27 82 950,-115 414 2126,94-224-2001,12 1 0,-4 571 0,45-785-1020,-3 82-878,2-151 557,0 0 0,0 1 0,0-1 0,0 0 0,-1 0 0,1 0 0,-1 1-1,1-1 1,-1 0 0,0 0 0,0 0 0,0 0 0,0 0 0,0 0 0,0 0 0,-1 0 0,1-1 0,-1 1-1,1 0 1,-1-1 0,-2 2 0,-17 4-5937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3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16432,'0'0'2765,"19"-5"-2424,53-8 1611,139-9-1,100 14 189,-259 8-2145,622-5 722,465-8-596,-952 6-253,393-5 2999,-2 42-1187,-473-17-1668,120 11-1241,-224-24 1014,0 0 1,0 1-1,0-1 0,0 0 0,0 0 1,0 0-1,0 0 0,0 0 1,0 0-1,0 0 0,0 0 0,0 0 1,0 0-1,0 0 0,0-1 0,0 1 1,0 0-1,0-1 0,0 1 1,0-1-1,0 1 0,0-1 0,0 0 1,-1 1-1,1-1 0,0 0 1,0 0-1,-1 1 0,1-1 0,0 0 1,-1 0-1,1 0 0,-1 0 0,1 0 1,-1 0-1,1 0 0,-1 0 1,0 0-1,0 0 0,1 0 0,-1 0 1,0 0-1,0 0 0,0-1 1,1-25-5707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4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22998,'0'0'2007,"8"4"-1457,46 12 237,0-2 1,63 7 0,-73-15-653,0 2 1,-1 2-1,0 1 1,-1 3 0,61 27-1,-95-37-96,1 1 0,-1 0 0,0 1-1,-1-1 1,1 2 0,-1-1 0,0 1 0,-1 0 0,0 0-1,0 1 1,0-1 0,-1 1 0,0 1 0,-1-1 0,0 1-1,0 0 1,0 0 0,-2 0 0,1 0 0,-1 0-1,0 1 1,-1-1 0,0 1 0,0-1 0,-1 1 0,-1-1-1,1 1 1,-2 0 0,1-1 0,-1 0 0,-1 1 0,-3 9-1,-2 0 55,-1-1-1,-1 0 1,-1 0-1,-1-1 1,0 0-1,-1-1 1,-1 0-1,0-1 1,-31 24-1,-2-2 339,-2-2-1,-62 33 0,-52 16 535,76-51-2648,71-29-305,0 0 0,-1-1 0,-20 1 0,13-4-9078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4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1 833 19058,'0'0'795,"11"-10"-811,295-330 3838,-21-34-2246,-270 353-1556,-2 2 90,1 1 1,22-23 0,-21 32-7,-8 13-62,-4 24-33,-3-22-4,-5 110 180,1-71-174,2 0 0,9 84 1,-6-121-74,1 0 0,0 1 0,0-1 1,1 0-1,0 0 0,1 0 0,0 0 0,0-1 1,7 9-1,-8-11-261,1-1 0,0 0-1,0 0 1,0 0 0,1 0 0,5 3 0,-6-5-567,0 1 0,1-1 0,-1 0 1,0-1-1,1 1 0,0-1 0,8 2 0,23-2-14436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5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0 1441,'0'0'20009,"-10"10"-18408,-5 6-1125,1 0 0,1 2 0,0 0 0,1 0 0,1 1-1,-13 32 1,12-21-260,1 0 0,1 1-1,2 0 1,1 1 0,1 0-1,2 0 1,1 0 0,2 0-1,4 51 1,-2-77-271,-1-1-1,1 1 1,1-1-1,-1 0 1,1 1-1,0-1 1,0 0-1,0 0 1,1 0 0,0 0-1,0-1 1,4 6-1,-4-68-8021,-6 10 1981,-1-11-2905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5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0 237 5221,'0'0'13869,"82"-16"-13933,-41 16-993,5-5-4773</inkml:trace>
  <inkml:trace contextRef="#ctx0" brushRef="#br0" timeOffset="1">340 1 12812,'0'0'5669,"-79"81"-4900,33-28 1121,4 2-96,7-1-225,13-4-608,11-2-609,11-7-448,15-10-32,16-8-1089,9-9 0,1-10-128,2-4-1506,0-13-1441,-4-15-673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6.0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236 0 13581,'0'0'4516,"-54"56"-3555,24-20 448,1 2-544,2 0-641,5-2-128,2-3 33,4-3-33,3-8-64,2-7-32,6-8-128,0-7-2595,3-8-1793,0-15-3876</inkml:trace>
  <inkml:trace contextRef="#ctx0" brushRef="#br0" timeOffset="1">30 85 9641,'0'0'6054,"54"27"-3716,-26-15-1217,5-3-897,1-1-96,-1-7-128,-1-1-3106,-2 0-3909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6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119 1 5958,'0'0'17488,"65"23"-20851,-40-23 192,-2 0-3459</inkml:trace>
  <inkml:trace contextRef="#ctx0" brushRef="#br0" timeOffset="1">1 170 11115,'0'0'9416,"87"-13"-8935,-33-7-193,3 0-224,1-2-2306,-3 3-4292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6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418 1 18546,'0'0'7591,"-55"29"-7047,15-2-255,-7 12 383,-2-1-191,2 5-353,6-5-96,7-2-96,4-6-865,8-9-192,6-6-321,2-8-1088,4-7-481,2 0-1281,4-17-3491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7.0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6983,'0'0'13869,"59"24"-11915,-38-2-1026,2 1-415,0-1-257,-3-1-160,-3-1-1089,-8-5-1473,-4-4-3684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7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8 7495,'0'0'3748,"-32"-7"-4549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7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 13741,'0'0'4228,"10"4"-2189,4 5-1290,1 0-1,-2 0 0,1 1 1,-1 1-1,-1 0 0,12 13 1,-11-9-494,-1 0 1,0 1-1,-1 0 1,-1 1 0,12 26-1,-17-32-247,-1-1-1,1 1 0,-2 0 0,0 1 1,0-1-1,-1 0 0,0 1 1,-1 0-1,0-1 0,-1 1 1,0 0-1,-1-1 0,-1 1 0,0 0 1,0-1-1,-1 0 0,0 1 1,-1-1-1,0-1 0,-1 1 1,0 0-1,-12 16 0,-4-1 9,-2-1 0,0-1-1,-1-1 1,-53 37 0,-3-9-2545,47-35-1934,12-8-3240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8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20083,'0'0'6705,"10"-3"-5936,10-2-169,0 1 1,29-3-1,-43 6-502,0 0 0,0 1 0,0 0-1,0 0 1,0 0 0,0 1-1,0 0 1,0 0 0,0 1-1,0-1 1,-1 1 0,1 0-1,0 1 1,7 4 0,-11-5-98,0-1 1,-1 1-1,0 0 1,1 0-1,-1-1 1,0 1-1,0 0 1,0 0-1,0 0 1,0 0-1,0 0 1,-1 1-1,1-1 1,-1 0-1,0 0 1,1 0-1,-1 1 1,0-1-1,0 0 0,0 0 1,-1 0-1,1 1 1,0-1-1,-1 0 1,0 0-1,1 0 1,-1 0-1,0 0 1,0 0-1,0 0 1,0 0-1,0 0 1,-1 0-1,1-1 1,-2 3-1,-6 6 15,1 1 0,-2-2-1,1 1 1,-14 9 0,-1-1 60,-39 33 51,60-48-131,1-1-1,-1 1 1,1-1 0,0 1 0,0 0-1,0 0 1,0 0 0,0 0 0,0 0-1,1 0 1,0 1 0,0-1 0,0 0-1,0 1 1,0-1 0,0 1 0,1-1-1,0 4 1,1-4-13,0-1 0,0 1 0,0-1-1,0 0 1,0 1 0,1-1 0,-1 0 0,1 0 0,0 0 0,0 0 0,0 0-1,0 0 1,0-1 0,0 1 0,0-1 0,0 1 0,0-1 0,1 0-1,-1 0 1,1 0 0,-1 0 0,1 0 0,-1-1 0,6 2 0,66 8-2727,-24-9-3431,-4-1-4544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8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1 241 13485,'0'0'1788,"4"12"-597,7 31-453,-1 0 0,-2 1 1,4 76-1,-9 153 529,-4-164-1201,2 101 169,29 216 0,-19-348-226,3 1 0,4-2 1,3 0-1,3-2 0,4 0 0,37 71 0,137 199 185,-158-280-167,3-3-1,3-1 0,62 56 0,-97-102-27,1-1 0,0-1 0,1 0 0,1-1-1,0-1 1,1-1 0,33 13 0,-41-19 62,0-1-1,1 0 1,-1-1 0,1 0-1,-1-1 1,1-1-1,0 1 1,-1-2 0,1 0-1,0 0 1,-1-1 0,1 0-1,-1-1 1,0 0-1,17-8 1,-1-2 301,0-2-1,-1-1 1,-1-1 0,-1-1-1,28-26 1,109-118 571,-118 115-673,490-544 2863,-47-43-3710,-279 315 2203,-166 247-1149,-3-2-1,44-122 1,-53 109-625,-3 0 0,-5-2 0,-3-1 0,9-130 0,-26 213-26,-1 0 0,0 0 0,0-1 0,0 1-1,-1 0 1,-4-13 0,5 18-85,-1 1-1,0-1 0,0 0 0,0 1 1,0-1-1,0 1 0,-1 0 1,1-1-1,0 1 0,-1 0 1,1 0-1,-1-1 0,1 1 1,-1 1-1,1-1 0,-1 0 0,0 0 1,1 0-1,-1 1 0,0-1 1,0 1-1,1 0 0,-1-1 1,0 1-1,0 0 0,0 0 1,0 0-1,1 0 0,-4 1 0,-36 3-8944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11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177 165 5990,'2'1'15654,"-2"-1"-15596,0 0 0,0 0 0,0 0 0,0 0-1,0 0 1,0 0 0,0 0 0,1 0 0,-1 0-1,0 0 1,0 0 0,0 0 0,0 1 0,0-1-1,0 0 1,0 0 0,0 0 0,1 0 0,-1 0-1,0 0 1,0 0 0,0 0 0,0 1 0,0-1-1,0 0 1,0 0 0,0 0 0,0 0 0,0 0 0,0 0-1,0 1 1,0-1 0,0 0 0,0 0 0,0 0-1,0 0 1,0 0 0,0 0 0,0 1 0,0-1-1,0 0 1,0 0 0,0 0 0,0 0 0,0 0-1,0 0 1,-1 0 0,1 1 0,0-1 0,0 0-1,0 0 1,0 0 0,0 0 0,0 0 0,0 0-1,0 0 1,-1 0 0,1 0 0,0 0 0,0 1-1,-14 8 247,-1 1-1,2 0 0,0 1 0,-18 20 1,40-48-115,-1 0 0,-1-1 0,-1 0-1,0 0 1,-1-1 0,-1 0 0,-1 0 0,-1 0 0,1-25 0,-3 43-161,0-1 0,0 1 1,0 0-1,0 0 0,1 0 0,-2-1 0,1 1 0,0 0 0,0 0 0,0-1 0,-1 1 0,1 0 0,0 0 0,-1 0 0,1 0 0,-1 0 0,0 0 0,1 0 0,-1 0 1,0 0-1,1 0 0,-1 0 0,0 0 0,0 0 0,0 0 0,0 1 0,0-1 0,0 0 0,0 1 0,0-1 0,0 0 0,0 1 0,0 0 0,-1-1 0,1 1 0,0 0 1,-2-1-1,1 2-15,-1-1 1,1 1 0,-1-1 0,1 1 0,0 0 0,-1 0 0,1 0-1,0 0 1,0 1 0,0-1 0,0 0 0,0 1 0,0 0-1,0-1 1,0 1 0,0 0 0,1 0 0,-2 3 0,-7 10-31,2 0-1,0 1 1,0-1 0,2 2 0,0-1 0,1 1 0,0 0 0,1 0 0,2 1 0,-1-1 0,2 1 0,0-1 0,1 1-1,3 19 1,-2-34 21,-1 0 0,0 0 0,1 1 0,0-1-1,0 0 1,0 0 0,0 0 0,1 0 0,-1 0-1,1-1 1,-1 1 0,1 0 0,0-1 0,0 1 0,0-1-1,0 0 1,1 1 0,-1-1 0,1 0 0,-1 0-1,1-1 1,0 1 0,0-1 0,0 1 0,0-1-1,0 0 1,0 0 0,0 0 0,0 0 0,0-1-1,0 1 1,0-1 0,1 0 0,-1 0 0,0 0-1,6-1 1,0 0 136,-1-1 0,0 0 0,0 0-1,0-1 1,0 0 0,0 0 0,0-1 0,-1 0-1,0 0 1,1-1 0,-2 0 0,1 0 0,7-7-1,-7 3-85,1-1 0,-1 0-1,-1 0 1,0-1 0,0 1-1,-1-1 1,0-1 0,-1 1-1,0-1 1,-1 1 0,0-1-1,-1 0 1,0 0 0,-1 0-1,-1 0 1,0-1 0,0 1-1,-5-22 1,5 31-56,-1 1 1,1 0-1,-1 0 0,0-1 0,1 1 1,-1 0-1,0 0 0,-1 0 0,1 0 1,0 0-1,-1 1 0,1-1 0,-1 0 1,1 1-1,-1-1 0,0 1 1,1-1-1,-1 1 0,0 0 0,0-1 1,0 1-1,0 0 0,0 0 0,-1 1 1,1-1-1,0 0 0,0 1 0,0 0 1,-4-1-1,2 1-6,0 0 0,-1 1 1,1-1-1,0 1 0,0 0 0,-1 0 1,1 0-1,0 1 0,0 0 0,0-1 1,1 1-1,-1 1 0,0-1 0,1 0 1,-6 5-1,-7 9-27,0 0 0,1 1-1,1 1 1,1 0 0,-12 21 0,16-25 22,2 0 0,0 1 0,1-1 0,0 1 0,1 1 0,1-1 0,-5 31 0,9-44 15,0 0 1,0 0-1,0 0 1,0 0-1,0 0 1,0-1-1,0 1 0,1 0 1,-1 0-1,1 0 1,-1 0-1,1 0 1,0 0-1,0 0 1,0-1-1,0 1 0,0 0 1,0-1-1,0 1 1,1-1-1,-1 1 1,1-1-1,2 3 1,0-2 11,-1 0 0,1-1 0,0 1 1,0-1-1,0 0 0,0 0 0,0 0 0,0-1 1,0 1-1,0-1 0,5 0 0,5-1 24,-1 0-1,1-1 1,-1-1-1,0 0 0,0-1 1,18-7-1,-19 5-37,0 1 0,0-2 0,0 0 0,-1 0 0,-1-1 0,1 0 0,-1-1 0,0 0 0,-1-1 0,0 0 0,-1 0 0,0-1 0,-1 0 0,0 0 0,0-1 0,-1 1 0,-1-2 0,0 1 0,-1-1 0,0 1 0,0-1 0,-2 0 0,0 0 0,1-21 0,-3 31 0,0 1 0,0-1 0,0 1 0,0-1 0,0 1 0,-1-1 0,1 1 0,-1-1 0,0 1 0,0-1 0,0 1 0,0-1 0,0 1 0,0 0 0,-1 0 0,1 0 0,-1 0 0,1 0 0,-1 0 0,0 0 0,0 0 0,0 1 0,0-1 0,0 1 0,0-1 0,0 1 0,-4-2 0,1 2 0,1 0 0,0 1 0,-1-1 0,1 1 0,-1 0 0,1 0 0,-1 1 0,1-1 0,-1 1 0,1 0 0,-1 0 0,1 0 0,0 1 0,0 0 0,-1 0 0,-3 2 0,-10 7 0,1 0 0,0 1 0,0 0 0,1 2 0,-20 21 0,2 4 0,-31 43 0,58-73 0,0 1 0,1-1 0,0 1 0,0 0 0,1 1 0,-5 14 0,10-24 0,0-1 0,0 1 0,0-1 0,0 1 0,-1-1 0,1 1 0,0 0 0,0-1 0,0 1 0,0-1 0,1 1 0,-1 0 0,0-1 0,0 1 0,0-1 0,0 1 0,1-1 0,-1 1 0,0-1 0,0 1 0,1 0 0,-1-1 0,0 0 0,1 1 0,-1-1 0,1 1 0,-1-1 0,0 1 0,1-1 0,-1 0 0,1 1 0,-1-1 0,2 1 0,24 1 0,28-13 0,-34 4-22,0-1 0,-1-1 0,-1-1 0,0 0-1,0-2 1,-1 0 0,0 0 0,-1-2 0,-1 0 0,0-1 0,-1-1 0,0 0-1,19-31 1,-19 15-841,-10 15-1808,-4 17 2468,0-1 1,0 1 0,0 0 0,0 0-1,0-1 1,0 1 0,0 0 0,-1-1 0,1 1-1,0 0 1,0 0 0,0-1 0,0 1-1,0 0 1,0 0 0,0 0 0,-1-1 0,1 1-1,0 0 1,0 0 0,0 0 0,0-1-1,-1 1 1,1 0 0,0 0 0,0 0 0,-1 0-1,1 0 1,0-1 0,0 1 0,-1 0 0,1 0-1,0 0 1,0 0 0,-1 0 0,1 0-1,0 0 1,0 0 0,-1 0 0,1 0 0,0 0-1,-1 0 1,-21 4-8334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1.1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1 18898,'0'0'4634,"1"12"-3844,-9 500 4392,-1-127-4567,4-80 438,2 123 542,7-388-1595,-5-40-14,1 1 0,0-1 1,0 0-1,-1 0 0,1 0 0,0 0 1,-1 1-1,1-1 0,-1 0 0,1 0 1,0 0-1,-1 0 0,1 0 0,0 0 0,-1 0 1,1 0-1,0 0 0,-1 0 0,1 0 1,0 0-1,-1 0 0,1-1 0,-1 1 1,1 0-1,0 0 0,-1 0 0,1 0 1,0-1-1,0 1 0,-1 0 0,1 0 0,0 0 1,-1-1-1,1 1 0,0 0 0,0-1 1,-1 1-1,-15-20-3787,-2-7-5264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1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122 196 673,'-10'1'9587,"-3"0"-7994,1 1-701,1-1 0,-1-1 0,0 0 0,0 0 0,0-1 0,-15-3 0,31 3 3170,67-2-506,614-31-628,-352 11-2792,1001-25 836,-407 20 891,-842 24-1803,295 1-3,-323 11 264,-57-28-3598,0-3-3915,0 7-842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2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16367,'0'0'12802,"14"-3"-11953,-11 2-803,9-2 18,0 1 0,0 0 1,-1 0-1,1 1 0,0 1 1,0 0-1,22 4 0,89 12 51,-85-13-91,0 2 0,-1 1 0,0 2 0,47 17 0,-82-25-11,0 1 0,0 0 0,0 0-1,0 0 1,0 0 0,0 0 0,0 0 0,-1 0 0,1 1-1,0-1 1,-1 1 0,1-1 0,-1 1 0,1-1 0,-1 1-1,0 0 1,0 0 0,0 0 0,0 0 0,0 0 0,0 0-1,0 3 1,-1-2 27,0 0-1,0 0 1,0 0-1,0 0 1,-1-1-1,0 1 1,1 0 0,-1 0-1,0 0 1,0 0-1,-1-1 1,1 1-1,-1 0 1,-2 2-1,-7 11 167,-2-2-1,0 0 1,0 0 0,-17 12-1,19-16-167,-71 57-38,49-42 0,2 1 0,1 1 0,-52 62 0,69-59-2723,28-41-5380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3.1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0 350 9097,'0'0'18796,"7"6"-17595,-2-2-986,-4-2-147,0-1-1,0 0 1,0 1-1,0-1 0,1 0 1,-1 0-1,0 0 1,1 0-1,-1 0 1,1 0-1,-1 0 1,1 0-1,0-1 1,-1 1-1,1-1 1,0 1-1,-1-1 1,1 0-1,0 1 1,-1-1-1,1 0 1,0 0-1,0 0 1,-1 0-1,1-1 1,0 1-1,0 0 1,-1-1-1,1 1 1,0-1-1,-1 1 1,1-1-1,-1 0 1,1 0-1,-1 0 1,2-1-1,27-23 119,-1 0-1,-1-2 1,42-53 0,59-103 30,-113 161-214,-16 21-2,0 1 0,0 0 0,0-1 0,0 1 0,1 0 0,-1-1 0,0 1 0,0 0 0,1-1 0,-1 1 0,0 0 0,0-1 0,1 1 0,-1 0 0,0 0 0,1 0 0,-1-1 0,0 1 0,1 0 0,-1 0 0,0 0 0,1 0 0,-1 0 0,1 0 0,-1 0 0,0-1 0,1 1 0,-1 0 0,1 0 0,-1 1 0,0-1 0,1 0 0,-1 0 0,1 0 0,-1 0 0,0 0 0,1 0 0,-1 0 0,0 1 0,1-1 0,-1 0 0,0 0 0,1 0 0,-1 1 0,0-1 0,1 0 0,-1 1 0,0-1 0,0 0 0,1 0 0,-1 1 0,0-1 0,0 0 0,0 1 0,0-1 0,1 1 0,-1-1 0,0 0 0,0 1 0,0-1 0,0 0 0,0 1 0,0-1 0,0 1 0,0-1 0,0 0 0,0 1 0,0 0 0,8 39 0,-6-28 0,11 47 0,22 58 0,-29-99 0,2 0 0,0 0 0,0-1 0,2-1 0,0 1 0,1-1 0,19 21 0,-13-25-721,-17-12 624,0 1 0,0-1 0,1 1 0,-1-1-1,0 0 1,0 0 0,1 1 0,-1-1 0,0 0-1,1 1 1,-1-1 0,1 0 0,-1 0 0,0 0 0,1 1-1,-1-1 1,0 0 0,1 0 0,-1 0 0,1 0-1,-1 0 1,1 0 0,-1 0 0,0 0 0,1 0 0,-1 0-1,1 0 1,-1 0 0,0 0 0,1 0 0,-1 0-1,1 0 1,-1-1 0,0 1 0,1 0 0,-1 0 0,1 0-1,-1-1 1,0 1 0,1 0 0,-1 0 0,0-1-1,1 0 1,-1-14-9127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4.0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84 159 6022,'0'0'3320,"4"-11"-683,1-2-1832,18-44 2638,-20 47-1761,1-1 0,-2 0 0,3-20 0,-5 31-1542,1-1 0,-1 1-1,0-1 1,0 1 0,0-1 0,0 1-1,0-1 1,0 1 0,0-1 0,0 1 0,0-1-1,0 1 1,0-1 0,0 1 0,-1-1-1,1 1 1,0 0 0,0-1 0,0 1 0,-1-1-1,1 1 1,0-1 0,-1 1 0,1 0-1,0-1 1,-1 1 0,1 0 0,0-1-1,-1 1 1,1 0 0,-1 0 0,1-1 0,0 1-1,-1 0 1,-17 5 1622,-16 24-1081,26-17-532,0 1 0,0 0 1,1 1-1,1 0 0,0 0 0,1 0 0,1 1 0,-4 19 1,3 1 228,1 1 0,2 49 0,2-75-391,1 0 1,1 0-1,0 0 0,0-1 1,1 1-1,0-1 0,1 1 1,0-1-1,0 0 1,1 0-1,0 0 0,1-1 1,0 0-1,0 0 0,1-1 1,0 1-1,0-1 0,9 6 1,-15-12-1328,-3-4 517,0 0 0,0 0 0,0 1 0,0-1 0,0 1 0,-1 0 1,0-1-1,1 1 0,-5-2 0,-1-3-1742,-18-20-5000,-4-7-4590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4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1 270 15407,'0'0'11242,"48"0"-9512,-22 0-1154,0 0-480,3 0-31,-5 0-386,5-4-896,-8-2-1057,0-5-1442,-5-4-1024,-2-5-3492</inkml:trace>
  <inkml:trace contextRef="#ctx0" brushRef="#br0" timeOffset="1">368 1 14926,'0'0'7623,"-38"71"-6854,26-40-128,3 1-225,1 0-160,5 0-160,3-2-32,0-5-64,3-6-32,11-5-768,5-5-802,1-8-1088,4-1-2852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4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18065,'0'0'6678,"-7"10"-5327,-29 42-102,-2-1 0,-74 73 1,112-124-1335,-1 1 1,1-1 0,0 1-1,-1-1 1,1 0-1,0 1 1,-1-1 0,1 0-1,-1 1 1,1-1 0,-1 0-1,1 0 1,-1 1 0,1-1-1,-1 0 1,1 0 0,-1 0-1,1 0 1,-1 0-1,1 0 1,-1 0 0,1 0-1,-1 0 1,1 0 0,-1 0-1,1 0 1,-1 0 0,1 0-1,-1 0 1,1 0 0,-1 0-1,1-1 1,-1 1 0,1 0-1,-1 0 1,1-1-1,-1 1 1,1 0 0,0-1-1,-1 1 1,1-1 0,-1 1-1,1 0 1,0-1 0,0 1-1,-1-1 1,1 1 0,0-1-1,0 1 1,-1-1-1,1 1 1,0-1 0,0 1-1,0-1 1,0 1 0,0-1-1,0 1 1,0-1 0,0 1-1,0-1 1,0 0 0,-2-45-8468,2 35 5341,0-17-6403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5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0 118 9097,'0'0'12876,"52"5"-11595,-37 11-128,3 2-480,2 0-513,0-1-32,1-3-801,-2-3-1825,-2-4-545,-7-7-672,-1 0-1731</inkml:trace>
  <inkml:trace contextRef="#ctx0" brushRef="#br0" timeOffset="1">210 1 15503,'0'0'8552,"8"10"-7511,-6-6-913,10 11 195,-1 1 0,0 1 0,9 21 0,-17-33-260,-1 0 1,1 1 0,-2-1 0,1 1 0,0-1-1,-1 1 1,0 0 0,-1-1 0,1 1-1,-1 0 1,0 0 0,0-1 0,-1 1 0,0 0-1,0 0 1,0-1 0,0 1 0,-3 5 0,1-4-149,-1-1 1,1 1 0,-1-1 0,-1 0 0,1 0-1,-1-1 1,0 1 0,0-1 0,0 0 0,-1 0 0,0-1-1,-6 5 1,11-9-69,1 0 0,0 1 0,-1-1 0,1 0-1,-1 0 1,1 0 0,0 0 0,-1 0 0,1 0 0,-1 0-1,1 0 1,0 0 0,-1 0 0,1 0 0,0 0 0,-1 0-1,1 0 1,-1 0 0,1 0 0,0 0 0,-1-1 0,1 1-1,0 0 1,-1 0 0,1 0 0,0-1 0,-1 1 0,1 0 0,0 0-1,0-1 1,-1 1 0,1 0 0,0-1 0,0 1 0,-1 0-1,1-1 1,0 1 0,0 0 0,0-1 0,0 1 0,-1-1-1,-2-18-5664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5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14862,'0'0'10666,"51"3"-8648,-35-1-929,2-2-737,0 0-288,0 0-320,-3 0-961,-2 0-865,-8 4-1025,-5 5-320,0-1-1794,-5 1-5701</inkml:trace>
  <inkml:trace contextRef="#ctx0" brushRef="#br0" timeOffset="1">49 122 13741,'0'0'13773,"69"4"-13453,-44-13-576,-1 0-2755,-6-4-3299,-8 0-5157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5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0 21620,'0'0'7079,"-7"49"-5637,2-21-1,1 4-512,1 3-673,0 1-256,3-1 0,0-2 0,0-4-577,0-3-640,5-5-256,0-7-545,-1-3-961,2-4-640,-1-6-737,0-1-3011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6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1 14157,'0'0'14628,"-1"12"-13417,1-8-1139,0 4 3,0-1 0,-1 1 0,0 0 0,0 0 0,-1 0 0,0-1 0,0 1 0,-1-1 0,0 0 0,-7 13 0,-30 40 181,-51 59 1,90-118-346,0 0 1,-1 1-1,1-1 1,0 0-1,0 0 1,-1 0-1,1 0 1,0 0-1,-1 0 1,1 0-1,-1 0 1,0-1-1,1 1 1,-1 0-1,1-1 0,-1 1 1,-2-1-1,3 0-388,0 0 0,-1-1-1,1 1 1,0 0 0,-1-1-1,1 1 1,0-1 0,0 0-1,-1 1 1,1-1 0,0 0-1,0 0 1,0 0 0,0 0-1,0 0 1,0 0 0,0 0-1,0 0 1,1 0-1,-1 0 1,0 0 0,1-1-1,-1 1 1,1 0 0,-1-1-1,1 1 1,-1 0 0,1-1-1,0-1 1,-4-19-9570</inkml:trace>
  <inkml:trace contextRef="#ctx0" brushRef="#br0" timeOffset="1">61 92 6278,'0'0'19570,"49"3"-17391,-28 9-962,-1 2-224,1-1-641,2 0-256,-2-2-576,1-4-1410,-4-5-993,-4-2-1377,-4 0-2050,-3-5-5829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46.5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17553,'0'0'5381,"-19"71"-2627,12-35-800,3 7-224,3 4-385,1-1-640,2 3-545,8 1-352,1-5-1922,0-9-3139,6 0-5285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14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1043 273 5990,'5'-11'2247,"-2"2"-2016,34-89 5382,-34 90-4832,-1-1-1,0 1 1,0-1-1,-1 0 1,0 0-1,-1 1 1,1-1-1,-2 0 1,1 0-1,-4-15 1,3 22-632,-1-1 0,1 0 0,-1 1 0,0-1 0,0 1 0,0 0 0,0-1 0,0 1 0,0 0 0,-1 0 1,1 0-1,-1 1 0,1-1 0,-1 1 0,0-1 0,1 1 0,-1 0 0,0 0 0,0 0 0,0 0 0,0 1 0,0-1 0,-3 1 0,-13-2 162,1 0-1,-31 2 0,33 1-259,-43 4-14,0 2 1,0 3-1,-78 25 1,66-17-1,27-7 15,-1 2 1,2 2 0,0 1-1,-41 24 1,65-29 55,0 0 0,1 2 0,0 0 0,1 1 0,0 1 0,2 0 0,0 1 1,0 1-1,2 0 0,-18 30 0,16-20 11,2 0 0,1 1 0,1 1 0,1 0 1,2 0-1,1 1 0,1 0 0,2 0 1,1 1-1,1-1 0,1 1 0,2-1 0,7 46 1,-3-48-101,1-1 0,1 1 0,1-1 0,1-1 0,2 1 0,0-2 0,2 1 0,1-2 0,1 0 0,1 0 0,0-2 0,2 0 0,1-1 0,36 32-1,-42-43 6,0 0 0,1-1 0,0 0 0,1-1-1,-1-1 1,2 0 0,-1-1 0,1 0-1,0-2 1,0 0 0,0 0 0,21 1-1,-15-5 52,-1 0-1,0-1 1,0-1-1,1-1 0,-1-1 1,-1-1-1,1 0 0,32-15 1,-14 2 33,-1-2-1,-1-2 1,0-1 0,-2-2 0,-1-1 0,-2-2-1,0-1 1,53-65 0,-55 57-108,-3-2 0,-1 0 0,-2-2 0,-2-1 0,-1 0 0,16-50 0,-28 63 0,0-1 0,-2 0 0,-1 0 0,-1 0 0,-2-1 0,-1 0 0,-1 0 0,-2 1 0,-1-1 0,-9-42 0,8 60 0,0 0 0,-1 0 0,0 1 0,-1-1 0,-1 1 0,0 0 0,-1 1 0,0 0 0,0 0 0,-1 0 0,-1 1 0,0 0 0,0 1 0,-1-1 0,0 2 0,-1 0 0,1 0 0,-2 1 0,1 0 0,-24-10 0,18 12 0,0-1 0,0 2 0,0 0 0,-1 1 0,0 1 0,1 1 0,-1 0 0,0 2 0,1-1 0,-1 2 0,1 1 0,-1 0 0,1 1 0,0 1 0,-23 9 0,5 2-357,1 1 0,0 2 0,1 1 0,-57 47 1,-109 117-4233,144-130 2874,-64 60-6148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16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51 17457,'0'0'6859,"-8"6"-4264,5-3-2417,-1-1-13,1 0 1,-1 1-1,1 0 1,0-1-1,0 1 0,0 0 1,1 0-1,-1 1 1,1-1-1,-1 1 0,1-1 1,0 1-1,0 0 0,1-1 1,-1 1-1,1 0 1,0 0-1,0 0 0,-1 8 1,2-1 61,0 0 0,0-1-1,1 1 1,3 13 0,-4-23-215,0 0-1,0 1 1,1-1-1,-1 0 0,0 0 1,0 1-1,1-1 1,-1 0-1,1 0 1,-1 0-1,1 0 1,0 0-1,-1 0 1,1 1-1,0-2 1,0 1-1,-1 0 0,1 0 1,0 0-1,0 0 1,0 0-1,0-1 1,0 1-1,0 0 1,1-1-1,-1 1 1,0-1-1,0 1 1,0-1-1,1 0 1,-1 0-1,0 1 0,0-1 1,0 0-1,1 0 1,-1 0-1,0 0 1,0 0-1,1 0 1,-1-1-1,0 1 1,0 0-1,1-1 1,-1 1-1,0-1 0,0 1 1,0-1-1,0 1 1,0-1-1,2-1 1,0-1 15,0 0 0,1 0 1,-1 0-1,0 0 1,-1-1-1,1 1 0,-1-1 1,1 0-1,-1 0 0,0 0 1,0 0-1,-1 0 0,1 0 1,-1 0-1,1-7 0,1-6 45,0 0-1,0-28 0,-3 39-71,0 0 0,0-1 0,-1 1 0,0 0 0,-1 0 0,1 0 0,-4-8 0,4 13 0,1 0 0,0 0 0,-1 0 0,1-1 0,-1 1 0,0 0 0,1 0 0,-1 0 0,0 0 0,0 0 0,1 0 0,-1 1 0,0-1 0,0 0 0,0 0 0,0 0 0,0 1 0,0-1 0,-1 1 0,1-1 0,0 1 0,0-1 0,0 1 0,0 0 0,-1-1 0,1 1 0,0 0 0,0 0 0,-1 0 0,1 0 0,0 0 0,0 0 0,0 0 0,-1 1 0,1-1 0,0 0 0,0 1 0,0-1 0,-1 0 0,1 1 0,0 0 0,0-1 0,0 1 0,-2 1 0,0 2 0,-1-1 0,1 1 0,-1 0 0,1 0 0,0 0 0,1 0 0,-1 0 0,1 1 0,0 0 0,0-1 0,0 1 0,0 0 0,-1 8 0,-10 70 0,11-70 0,1 1 0,1 0 0,0-1 0,4 28 0,-4-39 0,1 0 0,-1-1 0,1 1 0,-1 0 0,1 0 0,0-1 0,-1 1 0,1 0 0,0-1 0,0 1 0,0-1 0,0 1 0,1-1 0,-1 0 0,0 1 0,1-1 0,-1 0 0,0 0 0,3 1 0,-2-1 0,1-1 0,-1 0 0,0 1 0,0-1 0,1-1 0,-1 1 0,0 0 0,0 0 0,0-1 0,1 1 0,-1-1 0,0 0 0,0 0 0,0 1 0,0-1 0,0-1 0,0 1 0,0 0 0,-1 0 0,4-4 0,4-2 0,0-1 0,-1 0 0,0-1 0,-1 0 0,0 0 0,0-1 0,9-18 0,-13 22 0,1-1 0,-1 1 0,0-1 0,-1 0 0,0 0 0,0 0 0,0 0 0,-1 0 0,0-1 0,0 1 0,-1 0 0,0-1 0,-1-11 0,1 18 0,-1 1 0,1 0 0,0-1 0,0 1 0,0 0 0,0-1 0,0 1 0,-1 0 0,1-1 0,0 1 0,0 0 0,0-1 0,-1 1 0,1 0 0,0-1 0,-1 1 0,1 0 0,0 0 0,0-1 0,-1 1 0,1 0 0,-1 0 0,1 0 0,0 0 0,-1 0 0,1-1 0,0 1 0,-1 0 0,1 0 0,-1 0 0,1 0 0,0 0 0,-1 0 0,1 0 0,0 0 0,-1 0 0,1 0 0,-1 0 0,1 1 0,0-1 0,-1 0 0,1 0 0,0 0 0,-1 1 0,-15 12 0,10 0 0,-1-1 0,2 1 0,0 1 0,1-1 0,0 1 0,1-1 0,-2 21 0,-2 100 0,7-133 0,-1 0 0,1 1 0,0-1 0,0 0 0,0 0 0,0 1 0,0-1 0,0 0 0,0 0 0,0 1 0,1-1 0,-1 0 0,0 0 0,1 0 0,-1 1 0,1-1 0,-1 0 0,1 0 0,0 0 0,-1 0 0,1 0 0,0 0 0,0 0 0,0 0 0,0 0 0,-1-1 0,1 1 0,0 0 0,1 0 0,-1-1 0,0 1 0,0-1 0,1 1 0,0-1 0,0 0 0,0-1 0,0 1 0,0-1 0,0 0 0,0 0 0,0 1 0,-1-1 0,1 0 0,0-1 0,-1 1 0,1 0 0,0 0 0,-1-1 0,0 1 0,1-1 0,-1 1 0,0-1 0,0 0 0,1-1 0,7-9 0,-1 0 0,-1-1 0,0 0 0,0 0 0,-2-1 0,0 1 0,0-1 0,-1 0 0,-1 0 0,0-1 0,-1 1 0,-1-1 0,0 0 0,-1-15 0,0 29 1,0 0 0,0 1-1,0-1 1,0 0 0,0 1 0,0-1-1,0 0 1,0 0 0,0 1 0,0-1 0,0 0-1,0 1 1,0-1 0,-1 0 0,1 1 0,0-1-1,0 1 1,-1-1 0,1 0 0,0 1-1,-1-1 1,1 1 0,-1-1 0,1 1 0,-1-1-1,1 1 1,-1-1 0,1 1 0,-1 0 0,1-1-1,-1 1 1,0 0 0,1-1 0,-1 1-1,0 0 1,1 0 0,-1 0 0,0-1 0,1 1-1,-1 0 1,0 0 0,1 0 0,-1 0 0,0 0-1,1 0 1,-1 0 0,0 1 0,1-1-1,-1 0 1,0 0 0,1 0 0,-1 1 0,0-1-1,1 0 1,-1 1 0,-2 1-21,0 0 0,1 0 0,-1 0 0,1 1 0,0-1 0,-1 1 0,1-1 0,0 1 0,1 0 0,-3 3 0,-26 76-4659,14-27-4682,5-10-6820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3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 5958,'0'0'704,"56"-36"-1120,-35 25-4196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3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2548 14189,'0'0'3113,"3"-18"-1768,4-13-1208,2 1 0,1 0 0,1 0 0,20-37 0,79-132 695,-72 132-449,670-1022 741,-476 789-268,386-386-1,-637 702-3178,0-1 0,-35 22 0,17-12-536,-34 23-4193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4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62 320 15150,'-8'8'1778,"2"-4"-1344,2-1-133,0 1 1,0-1-1,0 0 0,0 1 0,0 0 0,1 0 0,0 0 0,-1 1 0,2-1 0,-1 1 0,0-1 1,1 1-1,-2 5 0,5-9-219,0-1 0,0 1 0,0-1 0,0 0 0,0 1 0,0-1 0,0 0 0,0 0 0,0 1 0,0-1 0,0 0 0,0 0 0,0 0 0,0 0 0,0 0 0,0-1 0,0 1 0,0 0 0,0 0 0,0-1 0,1 0 0,24-8 282,-1-1 0,-1-2 0,0 0 0,0-2 0,-1 0 0,22-20 0,3 1-136,48-34-49,-45 29-144,2 2 1,0 3-1,85-38 0,-134 69-40,0 0 0,0 1-1,0-1 1,0 1 0,0 0-1,0 0 1,0 0 0,1 1-1,-1 0 1,0-1 0,0 1-1,1 1 1,-1-1 0,0 1 0,0-1-1,1 1 1,4 2 0,-6-1 8,0 1 1,0-1 0,-1 1-1,1-1 1,-1 1 0,1 0 0,-1 0-1,0 0 1,0 0 0,0 1 0,0-1-1,-1 0 1,1 1 0,-1-1-1,0 1 1,0-1 0,0 1 0,-1 0-1,1 5 1,3 37 276,-2 0 0,-2-1-1,-2 1 1,-13 74 0,-3 82-19,18-190-385,2 20-565,6-15-2619,3-14-3456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5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331 109 16047,'2'-14'2792,"7"-43"38,-10 29-136,0 28-2600,1-1-1,0 1 0,0-1 0,-1 1 0,1-1 0,0 0 1,-1 1-1,1 0 0,0-1 0,-1 1 0,1-1 1,-1 1-1,1-1 0,-1 1 0,1 0 0,-1-1 1,1 1-1,-1 0 0,1 0 0,-1-1 0,1 1 1,-1 0-1,-1 0 0,0 0-14,0 0-1,0 1 1,0-1 0,0 1-1,0-1 1,1 1 0,-1 0-1,0 0 1,0 0 0,0 0-1,1 0 1,-1 0 0,0 0-1,1 0 1,-1 1 0,1-1-1,-2 3 1,-9 10 14,1 1 1,0 1-1,2 0 0,0 0 1,0 1-1,2 0 1,0 0-1,1 1 0,0-1 1,-4 33-1,2 4 609,2 1 0,1 75 0,7-84-592,2-1 0,2 1 0,2-1-1,2 0 1,2-1 0,2 0 0,2-1-1,26 51 1,-82-128-5037,-83-105-2934,95 103 7223,2-1 0,-24-43 0,46 72 843,0 1 1,1-1-1,0 1 0,0-1 1,0 0-1,1 0 0,1 0 1,-1 0-1,1-11 0,1 14-62,0 1 0,0 0-1,1 0 1,0 0-1,0 0 1,0 0 0,0 0-1,1 0 1,0 0 0,0 0-1,0 1 1,0-1 0,0 1-1,1-1 1,-1 1 0,1 0-1,0 0 1,0 0 0,6-4-1,60-40 234,-42 29-2323,33-26 0,-23 9-4320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5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15535,'0'0'11883,"-1"70"-11146,1-32-161,4 0-127,7-1-289,3-2-64,1-1-192,0-4-1634,-1-4-2146,-3-12-2337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8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194 0 17264,'-3'1'195,"0"-1"1,0 1-1,1-1 0,-1 1 0,0 0 0,0 0 0,1 0 0,-1 1 0,0-1 0,1 1 1,-1-1-1,1 1 0,0 0 0,0 0 0,-4 3 0,-28 38 1539,27-34-1395,-8 14 119,2 0 1,0 1 0,1 0 0,2 1-1,0 0 1,2 1 0,0 0 0,2 1-1,1-1 1,2 1 0,0 0 0,2 0-1,0 0 1,5 38 0,-3-57-380,1 0 0,-1-1 0,1 1 1,1 0-1,-1-1 0,1 0 0,1 0 0,-1 0 1,1 0-1,0 0 0,1-1 0,-1 1 0,1-1 1,1-1-1,-1 1 0,13 9 0,-13-11-225,0-1 0,0 0 0,1 0 0,0 0 0,-1 0-1,1-1 1,0 0 0,0 0 0,1-1 0,-1 1 0,0-1 0,0-1 0,1 1-1,-1-1 1,0 0 0,1-1 0,-1 0 0,0 1 0,0-2 0,1 1-1,8-4 1,-9 2-545,-1 0-1,0 0 1,1-1-1,-1 0 1,-1 0-1,1 0 0,0 0 1,-1 0-1,0-1 1,4-5-1,16-25-5815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9.1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0 13100,'0'0'11243,"-30"75"-9257,7-33-160,-3 6-353,-2 4-896,0-5-417,5-6-96,7-8-64,3-12-737,6-13-896,2-8-930,2-8 321,-2-19-2178,-3-12-3235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9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0 280 14670,'0'0'9897,"62"68"-8423,-40-39-802,5-1-448,1-6-127,4-7-386,-2-7-1793,2-8-1153,-6-9-96,-7-20-2050,-5-9-5509</inkml:trace>
  <inkml:trace contextRef="#ctx0" brushRef="#br0" timeOffset="1">284 0 12684,'0'0'5061,"8"11"-2792,12 18-891,0 1 1,-2 1 0,-1 1 0,-1 1-1,14 42 1,-26-63-1271,0 0 0,-1 0 0,-1 1 0,1-1 0,-2 1 0,0-1 0,0 1-1,-1 0 1,-1-1 0,0 1 0,-1-1 0,0 1 0,-1-1 0,0 0 0,-1 1 0,0-2 0,-1 1 0,-1 0 0,-9 14 0,3-9 88,-1 0 0,-29 26 0,-1-11-1017,40-30 344,-1-1 0,1 1 0,-1-1 0,0 1 0,1-1 0,-1 0 0,0-1 1,0 1-1,-7 0 0,11-1 228,-1 0 1,1 0 0,-1 0 0,1 0 0,0 0-1,-1 0 1,1 0 0,0 0 0,-1 0-1,1 0 1,0 0 0,-1-1 0,1 1-1,0 0 1,-1 0 0,1 0 0,0 0 0,-1 0-1,1-1 1,0 1 0,0 0 0,-1 0-1,1-1 1,0 1 0,0 0 0,-1 0-1,1-1 1,0 1 0,0 0 0,0-1-1,-1 1 1,0-23-15714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49.8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31 16688,'0'0'13773,"52"14"-12588,0-22-480,9-2-545,3-1-128,-4 1-449,-5 4-1472,-14 6-1603,-13 0-1056,-17 0-1794,-11 8-4068</inkml:trace>
  <inkml:trace contextRef="#ctx0" brushRef="#br0" timeOffset="1">68 190 15631,'0'0'8488,"47"25"-6502,4-25 160,10 0-865,6-11-512,4-3-545,-1-1-160,-7 1-1473,-8-6-4965,-2-4-12556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1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87 17328,'0'8'2435,"0"1"-65,7-5 32,11 0-1089,11-4 898,4 0-898,5-9-865,5-8-384,-2-2-512,-2-2-2563,-6-2-3171,-7 1-6886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2.1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0 335 21781,'0'0'8146,"13"-7"-7089,10-8-891,0 0 0,-2-2 1,0-1-1,-1 0 0,-1-2 1,32-40-1,-36 40-155,-1-1 1,-1 0-1,-1-1 1,-1 0 0,12-37-1,-27 88 99,1-1 0,2 1 0,0-1 0,5 36 0,-3-59-139,0-1-1,0 1 1,0-1 0,0 1-1,1-1 1,-1 1-1,1-1 1,0 0 0,0 0-1,1 0 1,-1 0 0,6 5-1,-6-7-91,-1 0 0,1 0 0,0-1 0,0 1 0,0-1 0,0 0 1,0 1-1,0-1 0,1 0 0,-1 0 0,0 0 0,0 0 0,1-1 0,-1 1 0,1-1 0,-1 1 0,1-1 0,-1 0 0,1 0 0,-1 0 0,1 0 0,-1-1 0,0 1 0,5-2 0,13-9-7043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2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0 17072,'0'0'5349,"-22"70"-2690,-4-23-962,-2 9-319,-6 2-546,4 1-319,1-9-257,6-5-96,5-10 32,8-12-63,5-14-97,5-36-6567,0-6 1571,0-10-4838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3.1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12332,'0'0'10506,"29"64"-8553,-4-39-223,11 0 0,7-3-737,1-5-641,5-7-256,-3-7-961,-3-3-3427,-7-4-3587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3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0 14798,'0'0'16389,"4"10"-15636,-2-5-710,-1-1 1,0 0 0,0 1 0,0-1 0,-1 1 0,1-1-1,-1 1 1,0-1 0,-1 1 0,1-1 0,-1 1 0,-2 7-1,0-1 0,-2-1 0,1 0 0,-1 0 0,-1 0 0,-9 12 0,-102 119-43,79-99 0,38-42 0,0 0 0,1 0 0,-1 0 0,0 0 0,0 0 0,0 0 0,0 0 0,0 0 0,0 0 0,0 0 0,0 0 0,1 0 0,-1 0 0,0 0 0,0 0 0,0 1 0,0-1 0,0 0 0,0 0 0,0 0 0,0 0 0,0 0 0,1 0 0,-1 0 0,0 0 0,0 0 0,0 0 0,0 0 0,0 0 0,0 0 0,0 0 0,0 1 0,0-1 0,0 0 0,0 0 0,0 0 0,0 0 0,0 0 0,0 0 0,0 0 0,0 0 0,0 1 0,0-1 0,0 0 0,0 0 0,0 0 0,0 0 0,0 0 0,0 0 0,0 0 0,0 0 0,0 1 0,0-1 0,0 0 0,0 0 0,0 0 0,0 0 0,0 0 0,0 0 0,0 0 0,9-2 0,148-69-4221,49-20-4509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3.9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1 150 16656,'0'0'9000,"62"0"-6662,-17-16-704,7-5-705,2-1-609,-3-1-256,-3 5-704,-9 0-2083,-8 0-3779,-5 5-8392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4.7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226 161 7207,'0'0'4553,"3"-11"-1958,-2 7-2443,9-59 3411,-10 10 2769,0 52-6192,0 1 0,-1-1 1,1 0-1,-1 1 0,1-1 0,-1 0 1,1 1-1,-1-1 0,0 1 0,1-1 1,-1 1-1,0-1 0,1 1 1,-1-1-1,0 1 0,0-1 0,1 1 1,-1 0-1,0 0 0,0-1 0,0 1 1,1 0-1,-1 0 0,0 0 0,0 0 1,0 0-1,0 0 0,1 0 1,-1 0-1,0 0 0,0 0 0,-1 1 1,-30 7 734,19 0-771,-1 1 0,1 0 1,1 1-1,0 0 0,0 1 1,1 0-1,1 1 1,0 0-1,0 1 0,1 0 1,1 1-1,0 0 0,1 0 1,0 0-1,2 1 0,-1 0 1,2 0-1,0 0 1,-4 31-1,8-40-80,-1 0 0,1-1 0,0 1 0,1 0 0,-1-1 0,1 1 0,0-1 0,1 1 0,-1-1-1,1 0 1,0 1 0,1-1 0,-1 0 0,1 0 0,0-1 0,0 1 0,0 0 0,1-1 0,5 6 0,-3-6-3,0 1 0,1-1 0,-1-1 0,1 1 0,0-1 0,0 0 1,0-1-1,0 1 0,0-2 0,1 1 0,-1-1 0,1 0 0,13 0 0,-6-1-21,-1-2 0,0 1 0,0-2 0,0 0 0,0 0 0,0-2 0,-1 1 0,0-2 0,0 0 0,0 0 0,-1-1 0,1-1 0,-2 0 0,1-1 0,18-18 0,-19 17 0,0-1 0,-1-1 0,0 0 0,-1 0 0,0-1 0,-1 0 0,-1-1 0,0 0 0,-1 0 0,0 0 0,-1-1 0,0 0 0,-2 0 0,4-23 0,-7 33 0,1 0 0,-1 1 0,0-1 0,0 1 0,-1-1 0,0 0 0,0 1 0,0-1 0,0 1 0,0-1 0,-1 1 0,0 0 0,0-1 0,0 1 0,-1 0 0,1 0 0,-1 1 0,0-1 0,0 0 0,0 1 0,-5-4 0,1 2 0,0 1 0,0 0 0,0 0 0,-1 1 0,0 0 0,0 0 0,0 0 0,0 1 0,0 1 0,0-1 0,-10 0 0,4 1-196,0 0 0,0 1 0,0 1 0,0 0 0,0 0 0,0 1 0,-21 7 0,30-7-55,0 0 0,0 0 1,0 0-1,0 1 0,0-1 1,0 1-1,1 0 0,-1 1 0,1-1 1,0 1-1,0 0 0,0 0 0,1 0 1,-1 1-1,1-1 0,0 1 1,0 0-1,1-1 0,0 1 0,-1 1 1,-2 9-1,3 9-9000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5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0 476 12332,'0'0'6587,"2"-4"-1327,7-19-1978,116-266 921,-56 138-3100,-69 151-1103,0 0 0,0-1 0,0 1 0,0 0 0,0-1 0,0 1 0,0 0 0,0 0 0,0-1 0,0 1 0,0 0 0,0-1 0,0 1 0,0 0 0,0 0 0,0-1 0,1 1 0,-1 0 0,0-1 0,0 1 0,0 0 0,0 0 0,1 0 0,-1-1 0,0 1 0,0 0 0,1 0 0,-1 0 0,0-1 0,0 1 0,1 0 0,-1 0 0,0 0 0,0 0 0,1 0 0,-1 0 0,0 0 0,1 0 0,-1 0 0,0 0 0,0 0 0,1 0 0,-1 0 0,0 0 0,1 0 0,-1 0 0,0 0 0,0 0 0,1 0 0,-1 0 0,0 0 0,1 0 0,-1 1 0,7 21 0,-1 54 0,-5-59 0,0 4 0,13 111 0,-11-119 0,0 1 0,0-1 0,2 1 0,-1-1 0,2-1 0,0 1 0,10 16 0,-13-25-215,0 0-1,0-1 1,1 1 0,-1-1 0,1 1-1,0-1 1,0-1 0,0 1 0,1 0-1,-1-1 1,0 0 0,7 2-1,-8-3-285,0 0 0,0-1-1,-1 1 1,1-1 0,0 1-1,0-1 1,-1 0-1,1 0 1,0 0 0,0-1-1,0 1 1,-1-1 0,1 1-1,3-2 1,6-8-17110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6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1 17873,'0'0'12892,"2"9"-11867,-1 3-948,-1 1 0,0-1 1,-1 1-1,0-1 0,0 0 0,-2 1 0,1-1 0,-10 23 0,-46 108 198,46-117-267,-6 19 5,12-29-29,0 0-1,-1 0 1,-1-1-1,0 0 1,-12 17 0,18-69-6455,0 0 807,-3-11-2679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6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15118,'0'0'8008,"46"66"-5862,-20-40-128,10 1-385,3-4-512,4-3-704,1-7-321,0-5-1057,-4-7-3363,-6-1-3716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9:57.2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78 21877,'0'0'6016,"7"-8"-3849,-1 2-2007,0 0-1,0 0 0,0 0 0,0 1 0,1 0 1,0 1-1,0-1 0,0 1 0,1 1 1,-1-1-1,1 1 0,0 1 0,0-1 0,0 1 1,0 1-1,11-2 0,-15 3-159,0-1 0,1 1 0,-1 0 0,0 0 0,0 0 0,1 1 0,-1 0 0,0-1 0,0 2 0,0-1 0,0 0 0,0 1 0,0-1 0,0 1 0,-1 0 0,7 5 0,-7-4 0,0 1 0,-1-1 0,1 0 0,-1 1 0,0 0 0,0 0 0,-1-1 0,1 1 0,-1 0 0,1 0 0,-1 0 0,-1 1 0,1-1 0,0 0 0,-1 0 0,0 0 0,0 6 0,-2 6 0,1-1 0,-2 1 0,0-1 0,-1 0 0,0 0 0,-1 0 0,-1 0 0,0-1 0,-9 14 0,-81 121 0,78-123 0,6-12-1549,6-11-3826,6-21-8104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0.3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274 105 5669,'-7'-12'3009,"-2"0"1,1 0-1,-1 0 0,-1 1 0,-22-19 0,30 28-2656,-1 1-1,1-1 1,-1 0 0,0 1 0,0 0-1,0-1 1,1 1 0,-1 0 0,0 1-1,-1-1 1,1 0 0,0 1 0,0 0-1,-4 0 1,3 0-242,1 1 0,0 0 0,-1 0 1,1 0-1,0 0 0,0 1 0,0 0 0,0-1 0,0 1 0,0 0 0,0 0 0,0 0 1,1 1-1,-1-1 0,1 1 0,-2 2 0,-9 12 13,1 1 0,2 1 1,-1-1-1,2 2 0,1-1 0,0 1 0,1 1 1,1-1-1,1 1 0,1 0 0,1 0 0,1 1 1,1-1-1,2 37 0,-1-53-124,1-1 0,-1 0 0,1 1 0,-1-1 0,1 0 0,1 0 0,-1 0 0,1 0 0,-1 0 0,1 0 0,0 0 0,0 0 0,1-1 0,-1 1 0,1-1 0,0 1 0,0-1 0,0 0 0,0 0 0,0-1 0,1 1 0,-1-1 0,1 1 0,0-1 0,0 0 0,0-1 0,0 1 0,0-1 0,0 1 0,0-1 0,0 0 0,1-1 0,-1 1 0,0-1 0,1 0 0,6 0 0,1-1 0,0 0 0,0-1 0,-1-1 0,1 1 0,-1-2 0,0 1 0,0-2 0,0 1 0,0-2 0,-1 1 0,1-2 0,12-9 0,-14 8 0,-1 0 0,0 0 0,-1-1 0,0 0 0,0 0 0,-1 0 0,0-1 0,-1 0 0,0 0 0,0 0 0,-1-1 0,0 0 0,-1 0 0,2-12 0,-5 18 0,1 1 0,-1-1 0,1 0 0,-2 0 0,1 1 0,0-1 0,-1 0 0,0 1 0,0-1 0,0 0 0,-1 1 0,1 0 0,-1-1 0,0 1 0,-1 0 0,1 0 0,-1 0 0,1 0 0,-1 0 0,0 1 0,-1-1 0,1 1 0,-1 0 0,1 0 0,-1 0 0,0 0 0,0 1 0,0 0 0,0-1 0,-1 2 0,1-1 0,0 0 0,-1 1 0,0 0 0,-7-1 0,6 0-268,-1 0 0,0 0 0,0 1 0,0 0 0,0 1 0,0-1-1,0 1 1,1 1 0,-1-1 0,0 1 0,0 0 0,0 1 0,0 0 0,1 0 0,-1 0 0,1 1 0,-1 0 0,1 0-1,0 0 1,0 1 0,1 0 0,-8 6 0,-1 6-7467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1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 9897,'0'0'299,"10"-3"828,2 0-268,-8 1-289,1 0 1,0 1 0,0 0-1,0 0 1,0 0-1,0 0 1,8 1 0,-11 1-330,-1-1 0,1 1 0,-1 0 0,1 0 0,-1 0 0,0 0 0,1 0 0,-1 0 1,0 0-1,0 0 0,0 0 0,0 1 0,0-1 0,0 0 0,0 1 0,0-1 1,-1 1-1,1-1 0,0 1 0,-1 0 0,1-1 0,-1 1 0,0-1 0,1 1 1,-1 0-1,0 3 0,6 57 2258,-5-52-1958,10 189 452,21 232 2458,-22-352-2944,4 0-1,4-1 1,36 103-1,-53-178-506,4 10-386,0 1 0,0-1 0,1 0 0,1 0 0,0-1 1,16 21-1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2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1242 12556,'-10'3'1799,"-2"1"-1237,6-2-215,1-1-1,-1 1 1,0-1 0,0 0 0,0 0 0,-9-1-1,17-2 3297,17-12-2598,52-18 450,2 3 1,103-28 0,-86 30-709,619-167 1988,12 28-2348,391-100 268,-897 206-457,390-103 617,6 34-384,-399 93-471,-211 37-80,0-1 0,0 0 0,0 0 0,0 0 0,-1 0 0,1-1 0,0 1 0,0 0 0,0 0 0,0 0-1,0-1 1,-1 1 0,1 0 0,0-1 0,0 1 0,-1-1 0,1 1 0,0-1 0,-1 1 0,1-1 0,0 1 0,-1-1 0,1 0 0,-1 1 0,1-1 0,-1 0 0,1 0 0,-1 1 0,0-1 0,1 0 0,-1 0-1,0 0 1,1 1 0,-1-1 0,0 0 0,0 0 0,0 0 0,0-1 0,-19-26-6003,7 13 3223,1-3-3012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2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18193,'0'0'3459,"13"-5"-2973,11-2 164,0 1-1,1 1 1,0 2-1,0 0 1,39 2-1,380 20 2266,-437-19-2639,0 1 0,-1-1 0,1 2 1,0-1-1,-1 1 0,8 2 0,-13-3-229,0-1 0,0 1 0,1 0 0,-1-1-1,0 1 1,0 0 0,0 0 0,0 0 0,0 0 0,0 0 0,-1 0 0,1 0 0,0 0 0,0 0 0,-1 1-1,1-1 1,0 0 0,-1 0 0,0 1 0,1-1 0,-1 0 0,0 0 0,1 1 0,-1-1 0,0 0 0,0 1 0,0-1-1,0 1 1,0-1 0,-1 0 0,1 1 0,0-1 0,-1 0 0,1 0 0,-1 1 0,1-1 0,-1 2 0,-4 6-34,0-1 1,0 1 0,0-1 0,-1 1 0,0-1 0,-1-1 0,0 1 0,-14 10-1,-74 54-31,65-50 13,-67 49-363,-144 99-6465,205-149-4319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2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0 523 12812,'0'0'11910,"9"0"-9673,1-1-1986,0-1 0,1 0 1,-1 0-1,0-1 0,-1-1 0,1 1 0,-1-2 1,1 1-1,-1-1 0,0-1 0,-1 0 1,13-11-1,18-16 1007,43-47 0,-73 70-1232,45-49-26,-4-3 0,-2-1 0,49-87 0,-97 149 0,0 1 0,0 0 0,0 0 0,0 0 0,0-1 0,0 1 0,0 0 0,0 0 0,0 0 0,0-1 0,0 1 0,0 0 0,1 0 0,-1 0 0,0 0 0,0-1 0,0 1 0,0 0 0,0 0 0,1 0 0,-1 0 0,0 0 0,0-1 0,0 1 0,0 0 0,1 0 0,-1 0 0,0 0 0,0 0 0,0 0 0,1 0 0,-1 0 0,0 0 0,0 0 0,0 0 0,1 0 0,-1 0 0,0 0 0,0 0 0,0 0 0,1 0 0,-1 0 0,0 0 0,0 0 0,0 0 0,1 0 0,-1 0 0,0 0 0,0 1 0,0-1 0,0 0 0,1 0 0,-1 0 0,0 0 0,0 0 0,0 1 0,6 18 0,0 44 0,-5-42 0,2 10-8,0 11-375,16 73 1,-17-104 91,1 0 0,0 0 0,1 0 0,1-1 0,-1 0 0,2 0 0,-1 0 0,1 0 0,1-1 0,0 0 0,13 13 0,6-4-7712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3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0 608 12236,'0'0'13196,"14"-1"-11328,76-11-400,0-4 0,89-29-1,-102 25-1150,594-184 138,-51 13-200,-583 181-237,23-8-13,1 4 0,1 1-1,121-7 1,-183 20-31,0 0 0,0 1 0,1-1 1,-1 0-1,0 0 0,0 0 0,1 0 0,-1 0 0,0 0 1,1 0-1,-1 0 0,0 0 0,0 0 0,1 0 0,-1 0 0,0 0 1,1-1-1,-1 1 0,0 0 0,0 0 0,1 0 0,-1 0 1,0 0-1,0 0 0,1-1 0,-1 1 0,0 0 0,0 0 0,0 0 1,1-1-1,-1 1 0,0 0 0,0 0 0,0-1 0,0 1 1,0 0-1,1 0 0,-1-1 0,0 1 0,0-1 0,-6-10-3380,0 2-1652,3-10-7967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4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90 17232,'0'0'15535,"50"-22"-15535,-25 14 0,-1-1 0,2-5-2402,-3-2-4421,0-5-8455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4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0 217 9353,'0'0'21668,"13"-8"-20867,50-35-586,-1-3 1,67-66-1,-129 112-216,0-1 0,0 1 0,0-1 0,1 1 0,-1-1 0,0 1 0,0 0 0,1-1 0,-1 1 0,0 0 0,1-1 0,-1 1 0,1 0 0,-1-1 0,0 1 0,1 0 0,-1 0 0,1 0 0,-1-1 0,1 1 0,-1 0 0,0 0 0,1 0 0,-1 0 0,1 0 0,-1 0 0,1 0 0,-1 0 0,1 0 0,-1 0 0,1 0 0,-1 0 0,1 0 0,-1 0 0,1 0 0,-1 0 0,0 1 0,1-1 0,-1 0 0,1 0 0,-1 0 0,1 1 0,1 25-92,-18 48-10,14-66 123,-4 18 14,1 0-1,2 0 0,-1 43 1,10-47-2058,-6-22 1729,1 0 0,-1 1 0,1-1-1,-1 1 1,1-1 0,-1 0-1,1 1 1,-1-1 0,1 0-1,0 0 1,-1 0 0,1 1 0,-1-1-1,1 0 1,0 0 0,-1 0-1,1 0 1,0 0 0,-1 0 0,1 0-1,-1 0 1,1 0 0,0 0-1,-1-1 1,1 1 0,-1 0 0,1 0-1,0 0 1,-1-1 0,1 1-1,-1 0 1,1-1 0,-1 1 0,1-1-1,15-16-16012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5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1 809 10154,'0'0'14787,"14"-4"-13154,405-148 3678,-51 15-4974,673-195-96,-710 229-60,-215 64-58,-116 38-193,0 1 1,0 0-1,1 0 0,-1 0 1,0 0-1,1-1 0,-1 1 0,0 0 1,0 0-1,0-1 0,1 1 1,-1 0-1,0 0 0,0-1 1,0 1-1,0 0 0,1-1 0,-1 1 1,0 0-1,0 0 0,0-1 1,0 1-1,0 0 0,0-1 1,0 1-1,0 0 0,0-1 1,0 1-1,0 0 0,0-1 0,0 1 1,0 0-1,0-1 0,0 1 1,-1-1-1,-6-12-7308,-8-5-4772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6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1 331 10826,'0'0'19624,"7"-14"-18182,160-292-567,-159 295-875,-2 14 0,-2 31 0,-7 54 0,-9 157 0,12-245-33,-1 1 1,1-1-1,0 1 0,0 0 0,0-1 1,0 1-1,0 0 0,0-1 0,0 1 1,0 0-1,0-1 0,0 1 0,0 0 1,0-1-1,0 1 0,1 0 1,-1-1-1,0 1 0,0 0 0,1-1 1,-1 1-1,0-1 0,1 1 0,-1-1 1,1 1-1,-1-1 0,1 1 1,0 0-1,11-15-2580,9-34-6194,-11 9-4256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6.9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82 6951,'2'-9'12080,"14"-63"-2220,-10 126-7329,-8 29-2264,0-32 93,2 0-1,12 89 0,-12-139-566,0 1 1,1-1-1,-1 0 0,0 0 0,0 1 1,1-1-1,-1 0 0,0 0 0,1 0 1,-1 1-1,1-1 0,-1 0 1,1 0-1,0 0 0,0 0 0,-1 0 1,1 0-1,0 0 0,2 1 0,-2-2-80,-1-1-1,1 0 0,0 1 0,-1-1 1,1 0-1,-1 0 0,1 1 0,-1-1 1,1 0-1,-1 0 0,1 0 0,-1 0 1,0 1-1,0-1 0,1 0 0,-1 0 1,0 0-1,0 0 0,0 0 0,0 0 0,0 0 1,0 0-1,0 0 0,0 0 0,-1-1 1,1-23-7475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0:07.2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18866,'0'0'8360,"50"9"-6759,-12-4-480,7-5-608,6 0-385,0-11-1730,-2-9-5252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30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1 242 11499,'0'0'7356,"11"-4"-5877,34-9-381,0 1 0,1 3 0,73-7 0,158 3-912,-212 12 265,491-4 410,172-6-462,-696 9-353,176-16 329,-208 18-339,0 0 1,0 0-1,0 0 0,0 0 0,0 0 0,0 0 0,0 0 0,0 0 0,0 0 1,0 0-1,-1 0 0,1 0 0,0 0 0,0-1 0,0 1 0,0 0 1,0 0-1,0 0 0,0 0 0,0 0 0,0 0 0,0 0 0,0 0 0,0 0 1,1 0-1,-1 0 0,0 0 0,0-1 0,0 1 0,0 0 0,0 0 1,0 0-1,0 0 0,0 0 0,0 0 0,0 0 0,0 0 0,0 0 0,-17-3 510,-25-2-269,-1634-47-58,1790 52-128,233 7-76,-259-3 18,1063 37 212,-1137-42-160,-14-2 277,-27-5 371,-124-10-512,-206 1 0,248 15-145,-599 1-108,372 4 85,730-21-797,-184 5-423,-103 9 441,311-22-2381,-365 19 2952,-46 4 153,-8 1-17,-19-1-58,-37-1-97,-202 4 147,-458 57 0,562-31-371,-25 4-3570,39-12-3138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32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501 57 1153,'0'0'8542,"-13"-7"-5067,-2-2-2428,-1 0 1,-1 2-1,-27-10 0,39 15-802,0 1-1,-1-1 0,1 1 0,0 0 1,-1 1-1,0-1 0,1 1 1,-1 0-1,1 0 0,-1 1 0,1 0 1,-1 0-1,1 0 0,0 1 1,-1-1-1,1 1 0,0 0 0,0 1 1,-7 4-1,0 3-35,1 1 0,0 0 1,1 1-1,0 0 0,1 1 0,0-1 0,1 2 0,-8 16 0,-45 119 1060,60-146-1244,-29 87 288,5 1 0,3 2 0,4 0 0,5 1 0,3 0 0,5 1 0,8 115 0,0-164-250,3-1 1,2 0-1,1 0 0,3-1 1,17 46-1,-20-67-43,1 0 0,2 0 0,0-1-1,1 0 1,1-1 0,0-1 0,2 0 0,1-1-1,0 0 1,34 26 0,-40-36 16,0-2 0,1 0-1,0 0 1,0-1 0,0-1 0,1 0-1,-1-1 1,1 0 0,0 0 0,1-2-1,-1 0 1,0 0 0,1-1 0,-1-1-1,1 0 1,-1-1 0,1 0 0,21-6-1,-16 1 69,0 0-1,0-2 0,-1 0 0,0-1 0,0 0 0,-1-2 0,-1 0 0,1-1 0,-2-1 0,0 0 0,26-30 0,-7 0 110,-1-1 0,-2-2-1,-2-1 1,-2-1 0,35-89-1,-33 57 51,-3-1 0,-4-1 0,12-86 0,-24 110-263,-4 0 0,-2 0 0,-2 0 0,-3-1 0,-2 1 0,-15-75 0,13 110 0,-1 0 0,-2 0 0,0 0 0,-1 1 0,-1 0 0,-1 1 0,-26-37 0,27 45 0,-2 0 0,1 1 0,-1 0 0,-1 1 0,0 0 0,-1 1 0,0 0 0,0 2 0,-1-1 0,0 2 0,-1 0 0,-19-6 0,10 6-255,0 1-1,0 1 1,0 2-1,0 0 1,-1 2-1,1 1 1,-1 0-1,1 2 1,-1 1-1,1 2 1,0 0-1,0 1 1,-29 12-1,36-11-114,0 0 0,1 2-1,0 0 1,0 0 0,1 2-1,0 0 1,1 1 0,0 0-1,1 1 1,1 1 0,0 0 0,0 1-1,2 1 1,0-1 0,0 2-1,2 0 1,0 0 0,-7 18-1,0 21-7273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34.0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 4972 14125,'-9'-1'1292,"-2"-1"-1126,-2 0 122,0 0 1,0-1-1,-21-8 1,30 10-177,1 0-1,-1-1 1,1 1 0,0-1 0,0 0 0,0 0-1,0-1 1,0 1 0,0 0 0,1-1 0,-1 0-1,1 0 1,0 0 0,-1 0 0,2 0 0,-1 0-1,0 0 1,0-1 0,1 1 0,-1-4 0,0-5 25,0 0 0,1 0 1,1 0-1,0 0 0,0 0 1,2 0-1,-1 0 0,2 0 1,-1 1-1,1-1 0,9-20 1,7-9 135,40-68 1,-52 97-232,378-557 147,53 34-80,-149 219 157,14 12 0,12 14-1,13 14 1,12 14-1,10 15 1,11 16 0,471-222-1,-461 286 53,8 17-1,6 16 1,475-100 0,-206 123 2500,-456 82-2246,-122 18-133,87-26 0,-140 30-317,1 0 1,-2-2-1,1-1 0,-1-1 1,-1-1-1,0 0 1,37-30-1,-57 41-154,1 0 0,-1 0 0,1-1 0,0 1 0,-1 0 1,0 0-1,1-1 0,-1 1 0,0-1 0,0 1 0,0-1 0,0 0 0,0 1 0,0-1 0,0 0 0,-1 0 0,1 0 0,-1 1 0,1-1 0,-1 0 0,0 0 0,1 0 0,-1 0 0,0 0 0,0 0 0,-1-3 0,-1 2-479,1 1-1,-1 0 1,0 0 0,0 0-1,0 0 1,0 1-1,0-1 1,0 0 0,0 1-1,-1-1 1,1 1-1,-1 0 1,1 0 0,-1 0-1,1 0 1,-1 0-1,-4 0 1,-44-17-8548,34 7 4393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5:34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67 6182,'0'0'2573,"-7"-10"0,-1-3-1575,5 8-470,1 1 1,-1-1 0,0 1-1,-1-1 1,1 1-1,-1 0 1,0 0-1,-7-5 1,11 10-435,0-1 0,0 0 0,0 0 0,0 0 0,0 0 0,0 0 0,0 1 0,0-1 0,0 0 0,0 0 0,0 0 0,0 0 0,0 0 0,-1 0 1,1 1-1,0-1 0,0 0 0,0 0 0,0 0 0,0 0 0,0 0 0,0 0 0,0 0 0,-1 0 0,1 1 0,0-1 0,0 0 0,0 0 0,0 0 0,0 0 0,-1 0 0,1 0 0,0 0 0,0 0 0,0 0 0,0 0 1,0 0-1,-1 0 0,1 0 0,0 0 0,0 0 0,0 0 0,0 0 0,-1 0 0,1 0 0,0 0 0,0-1 0,0 1 0,0 0 0,0 0 0,0 0 0,-1 0 0,1 0 0,7 13 278,-1-5-128,1-1 0,0 0 0,1-1 0,0 0 0,0 0 0,0-1 0,15 8 0,68 27 1013,-53-27-1052,0-2 1,2-1 0,-1-2 0,1-2 0,80 3-1,-36-10-51,153-23 0,-186 20 556,-51 4-691,0 0 0,0 0 0,1 0 0,-1 0 0,0 0 0,0 0 0,1 1-1,-1-1 1,0 0 0,0 0 0,1 0 0,-1 0 0,0 0 0,0 1 0,0-1-1,1 0 1,-1 0 0,0 0 0,0 1 0,0-1 0,1 0 0,-1 0-1,0 0 1,0 1 0,0-1 0,0 0 0,0 1 0,0-1 0,0 0 0,0 0-1,0 1 1,0-1 0,0 0 0,0 0 0,0 1 0,0-1 0,0 0-1,0 1 1,0-1 0,0 0 0,0 0 0,0 1 0,0-1 0,0 0 0,0 0-1,0 1 1,-1-1 0,-7 14 266,-10 4 36,0 0-1,-1-2 1,-1-1 0,-1 0-1,-24 13 1,1 0-56,-148 92 176,-46 31 196,176-108-479,-93 85-1,98-67-2238,51-54 1179,1 0 0,0 0-1,0 1 1,1 0-1,0 0 1,-5 15 0,7-13-9311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6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14894,'0'0'5125,"0"61"-4228,28-50-128,13-4-193,12-7-320,6 0-224,3-12-1697,-4-10-1795,-8-2-4803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6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 18161,'0'0'1554,"13"-1"-1298,-3 0-289,104-9 761,-99 10-577,0 0 0,0 0-1,0 2 1,0-1 0,0 2 0,17 5 0,-29-7-146,0 0 1,0 0-1,0 0 1,0 0-1,0 1 1,0-1-1,0 1 1,-1 0-1,1 0 1,-1 0-1,1 0 1,-1 1-1,0-1 1,0 0-1,0 1 1,0 0-1,0-1 1,0 1-1,-1 0 1,0 0-1,1 0 1,-1 0-1,0 0 1,0 0-1,-1 1 1,1-1-1,-1 0 0,1 0 1,-1 0-1,0 1 1,0-1-1,-1 0 1,1 0-1,-1 1 1,1-1-1,-3 4 1,-1 6 125,-1 0 1,-1-1-1,0 0 1,-1 0-1,0 0 1,-1-1-1,-12 14 0,-31 35-576,-110 97-1,168-174-12286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7.2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18514,'0'0'4825,"0"10"-3591,-6 82 2011,2-64-2782,1 1 0,2 45-1,1-72-454,0-1-1,1 1 1,-1-1 0,0 1-1,1 0 1,-1-1-1,0 1 1,1-1-1,0 0 1,-1 1 0,1-1-1,0 1 1,0-1-1,0 0 1,0 0-1,0 1 1,0-1 0,0 0-1,0 0 1,0 0-1,1 0 1,-1 0-1,0 0 1,1-1-1,-1 1 1,1 0 0,-1-1-1,1 1 1,-1-1-1,1 1 1,-1-1-1,1 0 1,-1 0 0,1 1-1,-1-1 1,1 0-1,0 0 1,-1-1-1,1 1 1,-1 0 0,1-1-1,-1 1 1,1 0-1,-1-1 1,1 0-1,1-1 1,7-1 60,-1-1 0,0 0 0,-1 0 1,1-1-1,-1-1 0,9-7 0,86-83 194,-112 124 101,4-21-318,1 1 0,0 0 0,0 0 0,1 1 0,0-1 0,-3 16 0,6-24-42,0 0 0,0 0 1,0 1-1,0-1 0,0 0 1,0 0-1,0 1 0,0-1 1,0 0-1,0 0 0,0 1 1,1-1-1,-1 0 0,0 0 1,0 0-1,0 1 0,0-1 0,0 0 1,1 0-1,-1 0 0,0 1 1,0-1-1,0 0 0,0 0 1,1 0-1,-1 0 0,0 1 1,0-1-1,0 0 0,1 0 1,-1 0-1,0 0 0,0 0 1,1 0-1,-1 0 0,0 0 1,0 0-1,1 0 0,-1 0 1,0 0-1,0 0 0,1 0 1,-1 0-1,19-4 187,12-12 114,-1-5-259,31-30-1,-13 10-63,-48 41 19,0 0 0,0-1 0,0 1 1,1 0-1,-1-1 0,0 1 1,0 0-1,0 0 0,1-1 0,-1 1 1,0 0-1,0 0 0,1 0 1,-1-1-1,0 1 0,1 0 0,-1 0 1,0 0-1,1 0 0,-1 0 0,0 0 1,1 0-1,-1-1 0,0 1 1,1 0-1,-1 0 0,0 0 0,1 0 1,-1 1-1,0-1 0,1 0 1,-1 0-1,0 0 0,1 0 0,-1 0 1,0 0-1,0 0 0,1 0 0,-1 1 1,0-1-1,1 0 0,-1 0 1,0 0-1,0 1 0,1-1 0,-1 21 34,-15 34 64,13-49-77,0-2 31,1 0-1,0 0 0,0 0 1,0 0-1,0 0 1,1 1-1,0 5 1,0-9-47,0-1 1,0 1 0,0-1-1,0 0 1,0 1 0,1-1-1,-1 1 1,0-1 0,0 0-1,0 1 1,1-1-1,-1 1 1,0-1 0,1 0-1,-1 0 1,0 1 0,1-1-1,-1 0 1,0 1 0,1-1-1,-1 0 1,1 0 0,-1 0-1,0 1 1,1-1 0,-1 0-1,1 0 1,23-4-811,-4-7-2694,-2-2-3988,1-4-6740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7.6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12204,'0'0'14152,"6"11"-13699,-6-10-447,5 7 121,-1 1 1,0 0-1,-1 1 1,0-1-1,0 1 1,-1-1-1,0 1 1,0 15-1,-2-24-118,0 0-1,0-1 0,0 1 1,0 0-1,0-1 1,0 1-1,0 0 0,0 0 1,0-1-1,0 1 0,0 0 1,0-1-1,1 1 0,-1 0 1,0-1-1,1 1 0,-1 0 1,0-1-1,1 1 0,-1 0 1,1-1-1,-1 1 0,0-1 1,1 1-1,0-1 0,-1 1 1,1-1-1,-1 1 0,1-1 1,0 0-1,-1 1 1,1-1-1,0 0 0,-1 0 1,2 1-1,0-1 30,0-1-1,0 1 1,1 0 0,-1-1 0,0 1 0,0-1-1,0 0 1,0 0 0,0 0 0,0 0-1,3-2 1,46-38 416,-51 41-455,27-28 39,-18 18-45,0 0-1,1 1 0,0 0 1,13-8-1,-23 17-1,0 0 0,0-1 0,1 1 0,-1 0 1,0 0-1,0 0 0,0 0 0,0 0 0,1 0 0,-1 0 0,0 0 0,0 0 1,0 0-1,1 0 0,-1 0 0,0 0 0,0 0 0,0 0 0,0 0 1,1 0-1,-1 0 0,0 0 0,0 0 0,0 0 0,1 0 0,-1 0 0,0 0 1,0 0-1,0 0 0,0 0 0,1 0 0,-1 0 0,0 1 0,0-1 0,0 0 1,0 0-1,0 0 0,1 0 0,-1 0 0,0 1 0,0-1 0,0 0 0,0 0 1,0 0-1,0 0 0,0 1 0,0-1 0,0 0 0,0 0 0,0 0 1,0 1-1,0-1 0,0 17 57,-9 17 603,-7 15-74,16-49-571,0 1-1,0-1 1,1 0-1,-1 1 1,0-1-1,0 0 1,1 1-1,-1-1 1,0 0-1,0 0 1,1 1-1,-1-1 1,0 0-1,1 0 1,-1 0 0,0 0-1,1 1 1,-1-1-1,0 0 1,1 0-1,-1 0 1,1 0-1,-1 0 1,0 0-1,1 0 1,-1 0-1,0 0 1,1 0-1,-1 0 1,1 0 0,-1 0-1,0 0 1,1 0-1,-1-1 1,0 1-1,1 0 1,-1 0-1,18-5 239,39-28 174,-50 27-543,0 1 1,1 0-1,-1 0 1,1 1 0,1 0-1,-1 0 1,0 1 0,1 0-1,0 0 1,15-2 0,-23 6 110,-1-1 1,1 0 0,0 0-1,-1 1 1,1-1 0,0 0 0,-1 1-1,1-1 1,-1 0 0,1 1 0,-1-1-1,1 1 1,-1-1 0,1 1 0,-1-1-1,1 1 1,-1 0 0,0-1-1,1 1 1,-1-1 0,0 1 0,1 0-1,-1-1 1,0 1 0,0 0 0,0-1-1,0 1 1,0 0 0,0-1 0,0 1-1,0 0 1,0-1 0,0 1-1,0 0 1,0 0 0,0-1 0,0 1-1,-1 0 1,1-1 0,-1 2 0,-8 31-25,6-28-813,-13 30 2268,12-24-5401,22-33-10316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8.0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17040,'0'0'12620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0.3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0 14446,'-9'4'1425,"0"3"-1223,-1 0 1,1 0-1,0 1 0,0 0 1,1 0-1,0 1 0,1 0 1,0 1-1,0 0 0,1 0 1,0 0-1,1 1 0,0-1 1,1 1-1,0 0 0,-4 19 1,1 2 331,0 1 1,2 0-1,2 0 0,1 0 1,2 33-1,5-25-279,2 0-1,1 0 0,3-1 0,1 0 1,34 75-1,-3-7-109,-34-65-380,-9-42 161,0-1 1,0 1-1,0 0 0,0 0 1,0-1-1,0 1 0,0 0 1,0-1-1,0 1 0,-1 0 1,1-1-1,0 1 0,-1 0 1,1-1-1,0 1 0,-1-1 1,1 1-1,-1-1 0,1 1 1,-1-1-1,1 1 0,-1-1 1,1 1-1,-1-1 0,0 1 1,1-1-1,-1 0 0,1 1 1,-1-1-1,0 0 0,1 0 1,-1 0-1,0 1 0,0-1 1,1 0-1,-1 0 0,0 0 1,1 0-1,-1 0 0,0 0 1,1 0-1,-1-1 0,0 1 1,0 0-1,1 0 1,-1 0-1,0-1 0,1 1 1,-1 0-1,1-1 0,-1 1 1,0 0-1,1-1 0,-2 0 0,-28-19-5168,-7-11-5157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0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83 13677,'0'0'4004,"60"-9"-3780,-7 5 224,8-1-223,10-8-129,-3-9-1698,-4-7-6373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0.9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0 15086,'0'0'4805,"-12"50"-3844,-12-1 864,-2 15-287,-1 10-577,4 5-513,7-2-320,9-5-32,7-11 1,7-12-65,17-12-641,6-13-544,9-11-801,7-13-512,5 0-1570,4-24-4836</inkml:trace>
  <inkml:trace contextRef="#ctx0" brushRef="#br0" timeOffset="1">680 203 16015,'0'0'4196,"-52"81"-2210,17-29-288,-7 9-97,-1 6-544,2-4-640,6-5-353,9-11 0,8-11-32,10-15-577,8-13-640,0-28-3812,0-13-736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1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0 253 14606,'0'0'3908,"31"63"-2723,2-36-128,13-1-353,11-2-383,7-7-129,7-12-2370,0-5-3844</inkml:trace>
  <inkml:trace contextRef="#ctx0" brushRef="#br0" timeOffset="1">614 0 13805,'0'0'192,"0"49"1378,0-16 320,0 7 191,9 6 33,1 3-416,6 2-513,-3 1-576,-3 2-385,-3 0-64,-7-5-64,-10-2-96,-10-4-672,-8-14-738,2-9-2017,-2-16-2947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1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21140,'0'0'6983,"87"20"-5766,-25-18-641,13-2-416,5 0-160,-2 0-1089,-5 0-384,-15-2-1506,-17 2-1217,-23 0 449</inkml:trace>
  <inkml:trace contextRef="#ctx0" brushRef="#br0" timeOffset="1">1 154 16720,'0'0'5093,"83"19"-3652,-15-19-512,15-4-737,6 1-128,4-6-897,-9 3-2594,-6-4-7111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2.0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300 1 15759,'0'0'8936,"-21"53"-7751,-7-16 97,-8 11-450,-3 7-511,2 2-193,-2-6-32,8-2-160,9-13-929,7-10-801,6-15-640,3-11-865,0-7-96,-5-22-6503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2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12844,'0'0'5894,"44"54"-4741,-5-30 224,13 3-256,14 1-192,16-1-513,8-5-319,4-4-674,-3-9-2402,-10-4-3363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32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 17809,'0'0'1847,"8"-11"-176,-6 8-1571,1-2-40,0 0-1,0 1 1,1-1-1,0 1 0,0 0 1,0 0-1,0 0 1,0 1-1,1-1 0,0 1 1,0 0-1,0 0 1,0 1-1,0 0 0,0 0 1,9-2-1,15-2 299,1 2 1,0 1-1,0 1 0,0 2 1,0 1-1,0 1 0,0 2 0,54 13 1,-78-15-362,1 1 0,0 0 1,-1 0-1,1 0 0,-1 0 0,0 1 1,0 0-1,-1 1 0,1-1 1,8 10-1,-13-12 21,1 0-1,-1 0 0,0 0 1,1 0-1,-1 1 1,0-1-1,-1 0 1,1 1-1,0-1 1,-1 0-1,1 1 1,-1-1-1,0 1 1,1-1-1,-1 1 1,-1-1-1,1 1 1,0-1-1,0 0 0,-1 1 1,0-1-1,1 1 1,-1-1-1,0 0 1,0 0-1,0 1 1,0-1-1,-1 0 1,1 0-1,-1 0 1,1 0-1,-1-1 1,0 1-1,-2 2 0,-15 13 225,-1-2 0,0 0 0,-1-2 0,0 0 0,-1-1 0,-47 17 0,49-20-99,18-8-128,0-1 1,0 1-1,0 0 0,0 0 1,0 0-1,0 0 0,0 1 1,0-1-1,0 0 0,1 1 1,-1-1-1,0 1 0,-2 3 1,4-4-34,0-1 1,0 1 0,0 0 0,0-1 0,0 1-1,0-1 1,0 1 0,0-1 0,1 1 0,-1 0 0,0-1-1,0 1 1,0-1 0,1 1 0,-1-1 0,0 1 0,0-1-1,1 1 1,-1-1 0,0 1 0,1-1 0,-1 0-1,1 1 1,-1-1 0,1 0 0,-1 1 0,1-1 0,-1 0-1,1 1 1,-1-1 0,1 0 0,0 1 0,9 2-275,0 1 1,0-1-1,0 0 1,15 1-1,95 8-3220,4-13-4576,-27-5-2226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0.8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1 126 8008,'0'0'854,"7"-11"2429,22-41-571,6-10 7991,-37 191-9774,3 125 375,2-223-1189,1 0 0,1 0 0,2-1 0,1 0 0,1 0 0,15 32 0,-11-37-144,-8-17-196,0 0-1,-1 1 1,0 0 0,-1-1-1,0 1 1,0 1 0,2 13 0,-5-23 28,-1 0 1,1 0 0,-1 1 0,1-1-1,-1 0 1,1 0 0,-1 0 0,1 0-1,-1 0 1,1 1 0,-1-1 0,1 0 0,-1 0-1,0 0 1,1 0 0,-1-1 0,1 1-1,-1 0 1,1 0 0,-1 0 0,1 0-1,-1-1 1,1 1 0,-1 0 0,1 0-1,0-1 1,-1 1 0,1 0 0,-1-1-1,1 1 1,-1-1 0,-18-11-3977,-9-13-5607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1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1 658 8872,'0'0'5766,"54"-29"-4037,-28 24-960,5 1-384,1-1-289,-1-3-32,-3-7-3171,-1-7-7527</inkml:trace>
  <inkml:trace contextRef="#ctx0" brushRef="#br0" timeOffset="1">329 1 10442,'0'0'7815,"13"68"-6053,-13-23-96,0 6-481,-2 3-577,0-2-448,2-6-32,2-9-1281,11-11-1185,7-14-1377,1-11-4837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1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154 1 15535,'0'0'4932,"-9"12"-3682,-16 25-31,2 0 0,-27 57 1,41-76-1034,2 0 1,0 0 0,1 1-1,1 0 1,1 0 0,1 0 0,0 0-1,1 38 1,2-55-224,0 0-1,1 1 1,-1-1 0,1 0 0,0 1 0,0-1-1,-1 0 1,2 0 0,-1 0 0,0 1-1,0-1 1,1-1 0,-1 1 0,1 0 0,-1 0-1,1 0 1,0-1 0,0 1 0,0-1-1,0 1 1,0-1 0,0 0 0,0 0 0,0 0-1,4 1 1,28 4-2958,-1-12-3505,-10-9-2437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1.8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0 11018,'0'0'11227,"-2"13"-9588,-6 16-994,-1-1 0,-1 0 0,-1-1 0,-2 0 0,-25 41 0,31-56-605,-1 1-84,0 0 1,-1 0-1,-1-1 0,0 0 0,0 0 0,-19 15 0,29-27-71,0 0-1,0 0 0,1-1 0,-1 1 1,0 0-1,0-1 0,0 1 0,0 0 1,0 0-1,0-1 0,0 1 0,0 0 0,0-1 1,0 1-1,0 0 0,0-1 0,0 1 1,0 0-1,0 0 0,0-1 0,0 1 1,0 0-1,0-1 0,0 1 0,0 0 1,0 0-1,-1-1 0,1 1 0,0 0 1,0 0-1,0-1 0,-1 1 0,1 0 0,0 0 1,0 0-1,0-1 0,-1 1 0,1 0 1,0 0-1,0 0 0,-1 0 0,1 0 1,0-1-1,-1 1 0,1 0 0,0 0 1,0 0-1,-1 0 0,1 0 0,0 0 1,-1 0-1,1 0 0,0 0 0,-1 0 1,1 0-1,0 0 0,0 0 0,-1 0 0,1 1 1,0-1-1,-1 0 0,1 0 0,0 0 1,0 0-1,-1 0 0,1 1 0,0-1 1,0-4-512,0-23-6543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2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1 282 9961,'0'0'12909,"61"59"-11692,-32-40-513,4-2-479,6-6-129,-1-6-1121,-4-5-3139,-5 0-4805</inkml:trace>
  <inkml:trace contextRef="#ctx0" brushRef="#br0" timeOffset="1">339 0 15951,'0'0'2691,"62"41"-1346,-34-14 96,-2 5 1,-3 12-193,-7 4-577,-11 9-191,-5 10-193,-8 10-128,-20 4-64,-7 4-128,-8-1-864,-1-11-2468,5-15-5988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2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22421,'0'0'2947,"43"50"-2691,2-42 161,11-4 159,10-3-288,7-1-191,3 0-1699,-7 0-2274,-12-3-191,-13 2-2532,-22 1-4259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2.8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18321,'0'0'6022,"86"32"-4901,-21-30-224,10-1-545,7-1-224,5 0-96,-3 0-1409,-8 0-3844,-13-4-4868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5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16367,'0'0'13832,"2"11"-13223,14 234-187,-9-224-2327,-3-18-2144,0-13-2046,-3-7-1075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5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17745,'0'0'9641,"75"6"-8328,-38-6-832,8-6-385,-2-1-545,-4 0-2369,-6 1-1442,-6-3-4132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6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0 10442,'0'0'14867,"1"10"-12956,-1 10-1250,-2 0 0,0 0 0,-1 0-1,-1 0 1,-8 26 0,-4 19 206,14-56-777,0 0 1,1 0-1,0 0 1,0 1-1,1-1 1,2 18 0,-2-25-92,0 0 1,1 0 0,0-1-1,-1 1 1,1 0-1,0 0 1,0-1 0,0 1-1,0 0 1,0-1 0,0 1-1,1-1 1,-1 0-1,0 1 1,1-1 0,-1 0-1,1 0 1,-1 0 0,1 0-1,0 0 1,-1 0 0,1 0-1,0 0 1,0-1-1,0 1 1,-1-1 0,1 1-1,0-1 1,0 0 0,0 0-1,0 0 1,0 0-1,0 0 1,0 0 0,0-1-1,-1 1 1,1 0 0,0-1-1,3-1 1,1 1-392,0-1 0,0 0 0,0-1-1,0 0 1,0 0 0,0 0 0,-1 0 0,1-1 0,8-8 0,-4 3-2294,-1-1 0,0 0 0,14-20 0,-2-7-7793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5:56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17424,'0'0'2819,"-26"58"769,13-22-802,1 9-768,2 3-769,1 1-672,4 3-449,5-2-64,0-5-2050,9-9-4196,3-5-12075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06.2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38 170 8584,'0'0'6428,"-7"-11"-4411,-20-34-303,26 43-1627,1 1 0,-1 0-1,1-1 1,-1 1 0,1 0 0,0-1-1,-1 1 1,1-1 0,0 1 0,0 0-1,0-1 1,0 1 0,0-1 0,1 1-1,-1-1 1,0 1 0,1 0 0,-1-1-1,1 1 1,-1 0 0,1 0 0,0-1-1,-1 1 1,1 0 0,0 0 0,0 0-1,0 0 1,1-2 0,32-20 1090,-28 20-887,11-5 236,-1 0 1,2 1 0,30-9 0,-40 14-342,0 0 0,0 0 0,1 1 0,-1 0 0,0 1 0,0 0 0,1 0 0,-1 1 0,0 0 0,16 3 0,-22-3-145,0 0 0,0 0-1,0 1 1,0-1 0,0 0 0,0 1 0,0-1-1,0 1 1,0 0 0,-1-1 0,1 1 0,0 0-1,-1 0 1,0 0 0,1 0 0,-1 0-1,2 5 1,-1-1 38,-1 0-1,1 0 1,-1 0-1,0 0 1,-1 0-1,1 0 1,-1 6-1,-1 4 128,-1-1 0,0 1-1,-1-1 1,-9 29 0,-3-11 289,-1 0 0,-38 58 1,36-63-392,0 1 0,2 1 0,-20 50 0,35-76-114,0-1 0,0 0 1,0 1-1,0-1 0,1 1 1,0-1-1,-1 1 0,1-1 1,0 1-1,1-1 0,-1 1 1,1-1-1,1 5 0,-2-5 12,1-1 1,0 0-1,1 0 0,-1 0 0,0-1 0,1 1 0,-1 0 0,1 0 0,-1-1 0,1 1 0,0-1 1,-1 1-1,1-1 0,0 0 0,0 0 0,3 1 0,4 1-185,0 0 0,0-1 0,1 0-1,-1 0 1,1-1 0,-1-1 0,1 0 0,14-1-1,-13 0-635,-1 0-1,1-1 0,-1 0 1,1-1-1,-1 0 0,13-6 0,30-20-7554,-9-2-4821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06.6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0 10666,'0'0'9065,"-40"53"-7304,13-9-544,-6 7-320,-2 6-160,-2 4-32,4 0-65,4-8-415,4-8-161,6-11 0,8-11-32,5-14-481,5-18-4323,0-19-2307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06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15855,'0'0'3908,"11"53"-1922,11-22-257,14 0-287,8 2-321,6-2-321,7-3-479,3-2-161,6-2-192,1-3-2178,-6-2-2723,-5-5-800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4.3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20371,'0'0'3620,"78"-25"-3300,-32 21-96,10 4-128,12 0-32,3 0-96,-2 4-800,-6 4-1667,-8-2-1024,-17-2-2050,-17-1-5574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4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 15439,'0'0'4164,"95"11"-2467,-18-11-127,14-3-866,14-2-544,3 3-448,-9 0-3555,-13 2-4101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5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335 61 10954,'0'0'5862,"-4"-9"-2611,3 6-3129,0 0 0,0 0 0,-1 0 0,1 0 0,0 1 0,-1-1 0,0 1 0,0-1 0,0 1 0,0-1 0,0 1 0,0 0 0,0 0 0,-1 0 0,1 1 0,-1-1 0,1 0 0,-1 1 0,0 0 0,0-1 0,0 1 0,1 0 0,-1 1 0,0-1 0,0 0 0,0 1 1,-1 0-1,1-1 0,0 1 0,0 0 0,0 1 0,0-1 0,0 1 0,-5 1 0,-5 1 95,1 0 1,0 1 0,0 1 0,0 0 0,0 0-1,1 1 1,0 1 0,0 0 0,1 0 0,0 1-1,0 0 1,0 1 0,-8 11 0,10-11-89,0 0 0,1 0 0,0 0 0,0 1 0,1 0 1,1 1-1,-1-1 0,2 1 0,0 0 0,0 0 0,1 0 0,0 1 0,1-1 1,-2 19-1,4-27-102,1 1-1,-1-1 1,1 0 0,-1 1 0,1-1 0,0 0 0,0 0 0,1 0-1,-1 0 1,0 0 0,1 0 0,0 0 0,0 0 0,0-1 0,0 1-1,0-1 1,1 1 0,-1-1 0,1 0 0,-1 0 0,1 0 0,0 0-1,0-1 1,0 1 0,0-1 0,0 1 0,0-1 0,0 0 0,4 1-1,10 1 166,0 1-1,0-2 0,0 0 0,25-1 0,-15-1-76,1-1-1,-1-2 0,0 0 0,40-11 1,-55 11-97,-1-1 1,1 0-1,-1-1 1,1 0-1,-1-1 1,-1 0-1,1 0 0,-1-1 1,0-1-1,-1 0 1,0 0-1,11-12 1,-17 17-45,-1 0 0,1-1 0,-1 1 0,1 0 0,-1-1 1,0 1-1,0-1 0,-1 1 0,1-1 0,-1 0 0,0 0 0,0 0 0,0 0 1,0 0-1,-1 0 0,0 0 0,1 0 0,-2 0 0,1 0 0,0 0 1,-1 0-1,0 0 0,1 0 0,-2 0 0,1 0 0,0 1 0,-1-1 0,0 0 1,0 1-1,0-1 0,0 1 0,0 0 0,-5-5 0,1 2-327,-1 0 1,0 0-1,0 1 0,-1 0 0,1 1 1,-1-1-1,0 2 0,0-1 0,0 1 1,-1 0-1,1 1 0,-1 0 0,1 0 0,-14-1 1,-3 1-3302,-1 2 1,-45 3 0,19 11-8807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6.5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136 14 16944,'0'0'2082,"-71"-14"-1409,47 14-193,5 14-224,4 10-128,9 6-63,6 10-1,7 2-128,16 3-1826,1-1-1890,-2-5-3427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6.8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15951,'0'0'4324,"6"50"-3779,9-36-353,6-1-128,8-3-96,1-7-1986,2-3-3331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8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1 725 14061,'0'0'3337,"4"-10"-1527,16-31-1015,3 1 1,1 1 0,36-44 0,13-20-403,32-76-198,-89 148-133,-2-2 0,0 0 0,14-62 0,-25 61 621,-3 33-666,0 1-1,-1 0 1,1 0-1,0 0 1,0-1-1,0 1 1,-1 0-1,1 0 1,0 0-1,0-1 1,-1 1-1,1 0 1,0 0-1,0 0 1,-1 0-1,1 0 1,0-1-1,0 1 1,-1 0 0,1 0-1,0 0 1,-1 0-1,1 0 1,0 0-1,-1 0 1,1 0-1,0 0 1,0 0-1,-1 0 1,1 0-1,0 1 1,-1-1-1,1 0 1,0 0-1,0 0 1,-1 0-1,1 0 1,0 1 0,0-1-1,-1 0 1,1 0-1,0 0 1,0 1-1,0-1 1,-1 0-1,1 0 1,0 1-1,-6 5 40,1 0-1,0 0 0,0 0 0,1 1 1,-1-1-1,-2 9 0,-11 24 63,2 2 0,2 0 0,2 0 0,1 1 0,2 1 0,2 0 0,2 0 0,2 0-1,2 0 1,2 1 0,8 55 0,-2-60 77,20 60 0,-19-76-130,0 0 1,-2 1-1,-1-1 1,-1 1-1,-1 0 0,-1 0 1,-1 25-1,-1-49-58,0 1 0,0-1 0,0 1 0,0-1 0,0 1 0,0-1 0,0 1 0,0-1 0,0 1 0,0-1 0,0 0 0,0 1-1,-1-1 1,1 1 0,0-1 0,0 1 0,0-1 0,-1 1 0,1-1 0,0 0 0,0 1 0,-1-1 0,1 0 0,0 1 0,-1-1 0,1 0 0,0 1 0,-1-1 0,1 0 0,-1 0 0,1 1 0,0-1 0,-1 0 0,1 0 0,-1 0 0,1 1 0,-1-1 0,1 0 0,-1 0-1,1 0 1,-1 0 0,1 0 0,0 0 0,-1 0 0,1 0 0,-1 0 0,1 0 0,-1-1 0,1 1 0,-1 0 0,1 0 0,-1 0 0,1 0 0,0-1 0,-1 1 0,1 0 0,-1 0 0,1-1 0,0 1 0,-1 0 0,1-1 0,0 1 0,-1-1 0,1 1 0,0 0-1,0-1 1,-1 1 0,1-1 0,-8-18-162,0-1-1,1 1 1,1-1-1,1-1 1,1 1-1,-3-37 1,4 33-198,-11-77-509,0-104 0,14 202 888,2 6-228,6 5-252,0 1 1,1-1 0,-1 0 0,20 12 0,-20-15-716,0-1 0,1 1 0,-1-2 1,1 1-1,0-1 0,18 4 0,14-3-5093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8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88 13677,'0'0'6641,"-8"6"-6241,6-5-359,-31 24 435,32-24-464,0 0 1,-1 1 0,1-1 0,0 0 0,0 1 0,0-1-1,1 0 1,-1 1 0,0-1 0,0 1 0,1 0 0,-1-1-1,1 1 1,-1-1 0,1 1 0,0 0 0,0-1 0,0 1-1,0 0 1,0 0 0,0-1 0,0 1 0,0 0-1,1-1 1,-1 1 0,1-1 0,0 3 0,0-3-1,1 1 1,-1-1-1,0 0 0,1 0 1,-1 0-1,0 0 0,1 0 1,-1 0-1,1-1 1,0 1-1,-1 0 0,1-1 1,0 1-1,-1-1 0,1 0 1,0 0-1,-1 1 1,4-1-1,40 0 256,-32-1-195,163 1 93,-175 0-86,-1 0-1,1-1 1,-1 1 0,1 0 0,-1-1 0,1 1 0,-1 0-1,1-1 1,-1 1 0,1-1 0,-1 1 0,1 0 0,-1-1-1,0 1 1,1-1 0,-1 0 0,0 1 0,1-1-1,-1 1 1,0-1 0,0 1 0,0-1 0,1 0 0,-1 1-1,0-1 1,0 0 0,0 1 0,0-1 0,0 1 0,0-1-1,0 0 1,0 1 0,-1-1 0,1 0 0,0 1 0,0-1-1,0 1 1,-1-1 0,1 1 0,0-1 0,-1 0-1,0 0 1,-12-29 1380,13 29-1409,-9-16 509,4 8-369,-1 0 1,2 0 0,0-1-1,0 1 1,0-1 0,1 0 0,1 0-1,-3-15 1,6 24-192,-1 1 1,0 0-1,1-1 1,-1 1-1,0 0 1,1-1-1,-1 1 1,0 0-1,1 0 1,-1-1-1,1 1 1,-1 0-1,0 0 0,1 0 1,-1-1-1,1 1 1,-1 0-1,1 0 1,-1 0-1,1 0 1,-1 0-1,0 0 1,1 0-1,-1 0 0,1 0 1,-1 0-1,1 0 1,-1 0-1,1 0 1,-1 1-1,1-1 1,-1 0-1,0 0 1,1 0-1,-1 1 1,1-1-1,-1 1 1,20 7-163,47 28-441,10 6-2777,-60-34 859,0-1-1,30 9 1,9-5-5935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9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380 0 19314,'0'0'3620,"-69"56"-1378,26-20-513,-1 5-447,-5 7-385,6 1-513,4-2-256,7 1-128,11-7 0,4-8-416,13-11-449,4-9-288,0-39-5894,0-10 1442</inkml:trace>
  <inkml:trace contextRef="#ctx0" brushRef="#br0" timeOffset="1">1 118 15727,'0'0'4836,"52"37"-3170,-17-10-64,9 0-802,7 3-447,2-2-193,1-5-3107,-3-5-7143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9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10346,'0'0'13356,"46"8"-11370,8 6-320,12 1-801,10-1-449,2 0-288,-3 1-96,-6-4-929,-18 1-2242,-18-6-480,-18-1-3556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6:59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18706,'0'0'2946,"75"22"-2465,0-21 128,15 0-481,13-1-1538,2 0-4003,-4-5-6662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00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348 7 18546,'-14'-2'1751,"-6"0"-1127,0 0 1,-1 1-1,1 1 1,-1 1-1,1 1 1,0 1 0,-25 7-1,32-5-273,0 1 0,1 0-1,0 1 1,1 0-1,0 1 1,0 0 0,0 1-1,-16 17 1,24-23-267,1 0 1,-1 1 0,1-1-1,0 1 1,-1-1-1,2 1 1,-1 0-1,0 0 1,1 0-1,0 0 1,0 0 0,0 0-1,-1 8 1,2-8-72,1-1 1,0 0-1,-1 0 1,1 0-1,0 1 1,0-1-1,1 0 1,-1 0-1,0 0 1,1 0-1,0-1 1,0 1-1,0 0 1,0-1-1,0 1 1,1-1-1,-1 0 1,1 0-1,-1 0 1,4 2-1,8 5 59,1-1 0,-1 0 0,1-2 0,1 0 0,-1 0 0,1-1 0,0-1 0,28 3 0,-14-3 34,0-2 0,1-1 1,56-6-1,-79 4-86,0 0-1,-1-1 1,1 0 0,0-1-1,-1 1 1,0-1-1,1-1 1,-1 0-1,0 0 1,-1 0-1,11-9 1,-14 11-15,0-1 0,-1 0-1,1 1 1,-1-1 0,0 0 0,0 0-1,0 0 1,0 0 0,-1-1 0,1 1 0,-1 0-1,0-1 1,0 1 0,0-1 0,0 1 0,-1-1-1,1 1 1,-1-1 0,0 0 0,0 1 0,0-1-1,-1 1 1,1-1 0,-1 0 0,0 1 0,0 0-1,0-1 1,-2-3 0,0 2-157,0 0 0,0 0 0,-1 1 0,1-1 0,-1 1 0,0 0 0,-1 0-1,1 0 1,-1 0 0,1 1 0,-1 0 0,0 0 0,0 0 0,-1 1 0,1-1 0,-1 1 0,1 0 0,-1 1 0,1-1 0,-1 1 0,-7 0-1,-15-3-2758,-1 2 0,-53 3-1,81-1 2746,-57 4-9182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3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416 1 22806,'-26'25'1217,"-9"14"-417,-7 12 354,-4 8-898,0 9-192,0 1 96,2-3-32,5-4-64,7-11-64,6-10 64,8-14-224,6-14-993,9-13-1217,3-15-1986,0-20-3844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3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15887,'0'0'5765,"64"10"-3586,-46 10-482,0 5-640,-2 2-224,-1 2-417,1 0-223,4-1-129,7-2-225,6-4-1408,7-5-1282,4-7-1249,1-8-3875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4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191 0 22485,'0'0'9273,"-7"13"-8403,1-3-801,-5 8-59,1 1 0,0 0 0,1 0 0,2 1 0,0 0 0,-7 34 0,14-53-32,0 0 0,0 0-1,0 0 1,1 0 0,-1 0 0,1 0 0,-1 0-1,1 0 1,-1 0 0,1 0 0,0 0 0,-1 0-1,1 0 1,0 0 0,0 0 0,0-1-1,-1 1 1,1 0 0,0-1 0,0 1 0,0 0-1,0-1 1,0 0 0,0 1 0,0-1 0,0 1-1,1-1 1,-1 0 0,0 0 0,0 0 0,0 0-1,0 0 1,0 0 0,0 0 0,1 0 0,-1 0-1,1-1 1,59-4-1318,-43 2 1058,-15 2 272,0 1 0,0-1 0,0 1 0,1 0 0,-1 0 0,0 0-1,0 0 1,0 0 0,0 0 0,0 1 0,0 0 0,0 0 0,0 0 0,0 0 0,0 0 0,0 0 0,0 1 0,0-1 0,-1 1 0,1 0 0,-1 0 0,1 0 0,-1 0 0,0 0 0,0 1 0,0-1 0,0 0 0,0 1 0,0 0 0,-1 0 0,1-1 0,-1 1 0,0 0 0,0 0 0,0 0 0,0 0 0,0 0 0,-1 0 0,1 0 0,-1 5 0,2 4 135,-1 0 1,0-1-1,-1 1 1,0 0-1,0-1 1,-2 1 0,1 0-1,-1-1 1,-1 1-1,0-1 1,-7 15-1,7-20-62,0-1-1,0 1 0,-1 0 1,1-1-1,-2 0 0,1 0 0,0 0 1,-1 0-1,0-1 0,0 0 1,0 0-1,-1 0 0,1 0 1,-1-1-1,0 0 0,0 0 0,0-1 1,0 0-1,-1 0 0,1 0 1,-12 1-1,12-2-214,0 0 1,0 0-1,0-1 0,0 0 0,1 0 1,-1 0-1,0-1 0,0 0 0,0 0 1,0-1-1,0 1 0,1-1 1,-1-1-1,1 1 0,-11-6 0,11 3-262,-1 0 0,1 0 0,0 0 0,1-1-1,-1 0 1,1 1 0,1-2 0,-1 1 0,1 0-1,0-1 1,0 1 0,0-1 0,-1-8 0,-10-44-7407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4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0 166 17200,'0'0'5542,"60"-10"-2852,-40 10-1857,2 0-513,0 2-256,1-1-512,-2-1-3428,2 0-6470</inkml:trace>
  <inkml:trace contextRef="#ctx0" brushRef="#br0" timeOffset="1">393 50 27162,'0'0'5605,"81"-16"-5605,-24 0 0,5 6-833,-3 3-2562,-5 6-2531,-14 1-2177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4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68 18770,'0'0'4484,"82"-7"-2178,-29-7-961,4-1-288,2 3-480,-4 1-577,-3 5-2338,-9 3-2979,-11 3-7015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5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0 498 18449,'0'0'6908,"5"-11"-5141,121-232 2231,2 0-3100,-138 316-1155,2-38 211,-4 14-380,1 2 0,3-1 0,-2 61-1,10-110 342,-1 0 0,1-1 0,0 1 0,0 0 0,0 0 0,0 0 0,0 0 0,0-1 0,0 1 0,0 0 0,0 0 0,0 0 0,1 0 0,-1-1 0,0 1 0,0 0 0,1 0-1,-1-1 1,0 1 0,1 0 0,-1 0 0,1-1 0,-1 1 0,1-1 0,0 1 0,-1 0 0,1-1 0,-1 1 0,1-1 0,0 1 0,0-1 0,-1 0 0,1 1 0,0-1 0,0 0 0,-1 1 0,1-1-1,0 0 1,0 0 0,0 0 0,-1 0 0,1 0 0,0 0 0,0 0 0,0 0 0,0 0 0,-1 0 0,1 0 0,0 0 0,0 0 0,0-1 0,-1 1 0,1 0 0,0-1 0,0 1 0,-1-1 0,1 1-1,0-1 1,0 0 0,6-3-995,0 0-1,0-1 1,-1 0-1,11-11 0,24-28-5357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29:05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19250,'-5'9'4175,"-2"7"-3158,-55 131 3942,54-125-4471,1 1-1,1 0 0,1 0 1,-4 45-1,8-67-472,1 1 0,0 0 0,-1 0 0,1-1 0,0 1 0,0 0 0,0 0 0,0-1 0,0 1 0,1 0 0,-1 0 0,1-1 0,-1 1 0,1 0 0,-1-1 0,1 1 1,0-1-1,0 1 0,0 0 0,0-1 0,0 0 0,0 1 0,0-1 0,0 0 0,1 1 0,-1-1 0,0 0 0,1 0 0,-1 0 0,1 0 0,-1-1 0,1 1 0,0 0 0,-1 0 0,1-1 0,0 1 0,-1-1 0,1 0 0,0 1 0,0-1 0,-1 0 0,1 0 0,0 0 0,0 0 0,-1-1 0,1 1 0,3-1 0,3-1 4,0-1 1,0 0-1,0 0 0,0 0 0,-1-1 0,0 0 0,0-1 1,0 1-1,6-7 0,0 0-16,-2-1 0,0 0 0,0-1-1,-1 0 1,-1-1 0,15-27 0,-21 35-3,0 0 0,0 0-1,-1 0 1,1-1 0,-2 1 0,1-1 0,-1 1-1,0-1 1,0 1 0,-1-1 0,1 0 0,-2 1-1,1-1 1,-1 1 0,0-1 0,0 0 0,-1 1-1,0 0 1,-5-13 0,4 15-154,-1 0 0,0-1 1,0 2-1,0-1 0,0 0 0,0 1 1,-1 0-1,-5-3 0,-17-3-1750,27 9 1808,-1 0 1,0 0-1,1 0 1,-1 0-1,0 0 0,1 0 1,-1 0-1,0 1 1,0-1-1,1 0 1,-1 0-1,1 1 1,-1-1-1,0 0 0,1 1 1,-1-1-1,1 1 1,-1-1-1,1 0 1,-1 1-1,1 0 0,-1-1 1,1 1-1,-1-1 1,1 1-1,0-1 1,-1 1-1,1 0 0,-1 0 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3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77 199 15439,'0'0'4164,"-58"9"-1922,43-9 128,12 0 320,5 0-864,22-9-961,19-9-192,15-5-129,16-4-288,11-1-256,-1-2 32,1 8-1217,-11 3-1729,-16 1-1955,-20 4-1954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4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 10186,'0'0'7719,"78"-14"-4868,-40 14-193,0 0-640,-5 17-929,-9 15 224,-11 10 129,-10 12-449,-3 7-385,-11 4-287,-9 3-97,-9-5-128,2-4 0,3-10-512,8-13-1442,8-19-3587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4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2 226 19154,'0'0'7436,"-1"8"-6240,0 11-1015,1 0 0,1 0 0,0 0-1,8 34 1,26 85 101,-22-94-293,-10-31 66,14 43-65,-17-54 53,0-1 0,1 1-1,-1-1 1,1 0-1,0 1 1,0-1 0,-1 1-1,1-1 1,0 0-1,0 1 1,0-1 0,0 0-1,0 0 1,1 0-1,-1 0 1,0 0 0,0 0-1,1 0 1,-1 0-1,1-1 1,-1 1 0,1-1-1,-1 1 1,1-1-1,-1 1 1,1-1 0,2 1-1,-2-2 57,1 0 0,-1 0 0,0 0-1,1 0 1,-1-1 0,0 1 0,0 0 0,0-1-1,0 0 1,0 1 0,0-1 0,-1 0 0,1 0-1,-1 0 1,1 0 0,-1 0 0,0-1 0,2-1-1,21-51 500,-18 38-553,42-117-21,59-270 0,-111 497-494,-15 22-7900,9-62 426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5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107 279 21492,'0'0'7805,"-9"1"-6502,-3 0-962,-40 6 411,50-6-733,0-1 1,1 1-1,-1-1 0,0 1 1,1 0-1,-1-1 0,1 1 0,-1 0 1,1 0-1,-1 0 0,1 1 1,-1-1-1,1 0 0,0 0 0,0 1 1,-1-1-1,1 1 0,0-1 1,1 1-1,-1-1 0,0 1 0,0 0 1,1-1-1,-1 1 0,0 0 1,1-1-1,-1 3 0,2-3-16,-1-1-1,0 1 0,0-1 1,0 1-1,0-1 0,0 0 1,1 1-1,-1-1 1,0 1-1,0-1 0,0 0 1,1 1-1,-1-1 1,0 1-1,1-1 0,-1 0 1,0 0-1,1 1 0,-1-1 1,1 0-1,-1 1 1,0-1-1,1 0 0,-1 0 1,1 0-1,-1 0 1,1 1-1,-1-1 0,0 0 1,1 0-1,-1 0 0,1 0 1,0 0-1,21 0 9,-17 0 4,23-2 35,-1-2 1,0 0-1,0-2 0,31-11 1,-37 10-7,0 1-1,1 1 1,39-4 0,-64 9-44,0-1 0,0 0 0,0 0 0,1-1 0,-1 1 0,0 0 0,1-1 0,-1 0 0,1 1 0,0-1 0,-1 0 0,1 0 0,0-1 0,0 1 0,1 0 0,-1-1 0,0 1 0,1-1 0,-2-2 0,-2-3 0,1 0 0,0-1 0,0 1 0,1-1 0,-3-9 0,6 18 0,0 0 0,0-1 0,0 1 0,0 0 0,0-1 0,0 1 0,0 0 0,0 0 0,0-1 0,0 1 0,1 0 0,-1-1 0,0 1 0,0 0 0,0-1 0,0 1 0,0 0 0,1 0 0,-1-1 0,0 1 0,0 0 0,0 0 0,1-1 0,-1 1 0,0 0 0,0 0 0,1 0 0,-1-1 0,0 1 0,1 0 0,-1 0 0,0 0 0,0 0 0,1 0 0,-1 0 0,0-1 0,1 1 0,-1 0 0,1 0 0,21 1 0,20 9 0,-42-10 0,12 3 0,-1 0 0,1 0 0,0-1 0,-1-1 0,1 0 0,0-1 0,0 0 0,0 0 0,17-4 0,-24 3 0,0-1 0,1 0 0,-1 0 0,0 0 0,0 0 0,0-1 0,0 0 0,0 0 0,-1 0 0,1-1 0,-1 1 0,0-1 0,0 0 0,0 0 0,-1-1 0,1 1 0,-1-1 0,0 0 0,0 1 0,-1-1 0,0-1 0,2-4 0,1-4 0,-1 1 0,-1-1 0,0 0 0,-1 0 0,0-17 0,-5 90 0,1-42 0,0 1 0,2 0 0,0-1 0,1 1 0,7 33 0,-6-47-125,0 0 0,0-1 1,0 1-1,0-1 0,1 0 0,0 1 0,0-1 0,0-1 1,0 1-1,0 0 0,0-1 0,1 1 0,-1-1 0,7 3 1,-9-4 22,0-1 0,0 1 0,0 0 0,0-1 1,0 1-1,1-1 0,-1 1 0,0-1 1,0 0-1,1 1 0,-1-1 0,0 0 0,0 0 1,1 0-1,-1 0 0,0 0 0,1 0 0,-1 0 1,0-1-1,0 1 0,1 0 0,-1-1 1,0 1-1,0-1 0,0 1 0,1-1 0,-1 1 1,0-1-1,0 0 0,0 0 0,0 1 0,0-1 1,0 0-1,0 0 0,-1 0 0,1 0 1,0 0-1,0 0 0,-1-1 0,1 1 0,-1 0 1,1 0-1,-1 0 0,1 0 0,-1-1 0,0 1 1,0 0-1,1-3 0,0-22-8471,-1-6-6423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5.8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20083,'0'0'9897,"62"64"-9897,-31-46-2434,-3-2-4420,5-3-7848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6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41 20884,'0'0'2877,"-11"11"358,-33 35-630,42-44-2474,1 0-1,-1 0 1,0 0-1,0 0 1,1 0-1,-1 0 1,1 0-1,0 1 1,0-1-1,-1 0 0,2 1 1,-1-1-1,0 1 1,0 3-1,1-6-114,0 1 0,1-1 0,-1 1 0,0-1 0,1 1 0,-1-1 0,0 1 0,1-1 0,-1 1 0,1-1 0,-1 1 0,1-1 0,-1 0 0,1 1 0,-1-1 0,1 0 0,-1 1 0,1-1 0,0 0 0,-1 0 0,1 0 0,-1 1 0,1-1 0,0 0 0,-1 0 0,1 0 0,-1 0 0,1 0 0,0 0 0,-1 0 0,1 0 0,0-1 0,0 1 0,7-1-19,0-1-1,0 1 1,-1-2 0,1 1-1,-1-1 1,10-5-1,35-27-433,18-12-916,-64 44 1345,0 0-1,1 0 1,-1 0 0,1 1-1,-1 0 1,1 0 0,0 1-1,-1 0 1,10-1 0,-12 3 78,-1 0 1,0 0 0,0 0-1,0 0 1,1 0 0,-1 1-1,0-1 1,-1 1 0,1 0-1,0 0 1,0 0 0,-1 0-1,1 0 1,-1 0 0,0 1-1,0 0 1,0-1 0,0 1-1,0 0 1,0 0 0,-1 0-1,1 0 1,0 4 0,0-4-64,-1 1 1,1-1 0,0 1 0,0-1 0,0 0 0,0 0-1,1 1 1,-1-2 0,1 1 0,0 0 0,-1 0-1,1-1 1,1 0 0,-1 0 0,0 0 0,1 0 0,-1 0-1,1 0 1,5 1 0,-4-3-202,0 0 0,0 0 0,-1 0 0,1 0-1,0-1 1,0 0 0,-1 0 0,1 0 0,0-1 0,-1 1 0,1-1 0,-1 0-1,0-1 1,1 1 0,-1-1 0,4-3 0,4-4-2295,-1 0 0,0-1 1,17-22-1,0-4-8337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46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 12364,'0'0'13741,"11"-4"-10597,6-2-2533,0 0 0,1 2 0,27-4 0,-35 6-504,0 1 1,-1 1-1,1 0 0,0 0 1,0 1-1,-1 0 1,1 1-1,-1 0 1,18 6-1,-22-7-107,-1 1 0,0 1 0,0-1 0,1 0 0,-2 1 0,1 0 0,0 0 0,0 0 0,-1 0 0,0 1 0,0 0 0,0-1 0,0 1 0,0 0 0,-1 0 0,0 0 0,0 1 0,0-1 0,0 0 0,-1 1 0,3 8 0,-4-6 0,1 0 0,-2 1 0,1-1 0,-1 0 0,1 0 0,-2 0 0,1 0 0,-1-1 0,0 1 0,-1 0 0,1-1 0,-1 1 0,-1-1 0,-4 7 0,-12 15 0,15-22 0,1-1 0,-1 1 0,1 1 0,1-1 0,-1 0 0,1 1 0,-5 13 0,8-19 0,1-1 0,-1 0 0,0 1 0,0-1 0,0 1 0,0-1 0,1 0 0,-1 1 0,0-1 0,0 0 0,1 1 0,-1-1 0,0 0 0,1 1 0,-1-1 0,0 0 0,1 0 0,-1 1 0,0-1 0,1 0 0,-1 0 0,1 0 0,-1 1 0,0-1 0,1 0 0,-1 0 0,1 0 0,-1 0 0,0 0 0,1 0 0,-1 0 0,1 0 0,-1 0 0,1 0 0,0 0 0,22-1 0,-18 1 0,15-3-945,0 0-1,-1-2 1,1 0-1,-1-1 1,0-1-1,0 0 1,-1-2 0,0 0-1,26-18 1,-32 12-5504,-10 3-1639</inkml:trace>
  <inkml:trace contextRef="#ctx0" brushRef="#br0" timeOffset="1">130 159 15791,'0'0'3619,"-77"-1"321,62 1 1986,31 0-4741,27-3 96,16-9-256,21-3-1025,12-3 0,9-4 0,3-2 0,-4-3-5990,-6-2-10057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1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343 0 19699,'0'0'4591,"-4"10"-2696,-87 197 2472,-68 113-3148,96-195-1344,62-125 17,1-1 0,0 1 1,0 0-1,0 0 0,0 0 1,0-1-1,0 1 0,0 0 0,0 0 1,0 0-1,0 0 0,0-1 1,-1 1-1,1 0 0,0 0 0,0 0 1,0 0-1,0 0 0,0-1 0,-1 1 1,1 0-1,0 0 0,0 0 1,0 0-1,-1 0 0,1 0 0,0 0 1,0 0-1,0 0 0,-1 0 1,1 0-1,0 0 0,0 0 0,0 0 1,-1 0-1,1 0 0,0 0 0,0 0 1,0 0-1,-1 0 0,1 0 1,0 0-1,0 0 0,0 0 0,0 0 1,-1 0-1,1 1 0,0-1 0,0 0 1,0 0-1,0 0 0,-1 0 1,1 0-1,0 1 0,0-1 0,0 0 1,0 0-1,0 0 0,0 1 1,-5-28-3970,3 15 1324,-8-31-6471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2.2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15663,'0'0'6886,"57"32"-4515,-24-10-802,6-2-512,5 6-609,1-7-319,1-2-482,0-6-2017,1-7-1378,-8-4-1120,-3 0-1218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2.6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52 337 7655,'0'0'13661,"1"9"-11264,-1 59 1534,-1-37-2936,1 0 0,1 0 0,9 49 1,-9-77-974,-1 0 1,1 0 0,0 0 0,0 0 0,0-1 0,0 1 0,1 0-1,-1-1 1,1 1 0,-1-1 0,1 1 0,0-1 0,0 0-1,0 0 1,0 0 0,1 0 0,-1 0 0,0 0 0,1 0 0,0-1-1,-1 1 1,1-1 0,0 0 0,-1 0 0,1 0 0,0 0-1,5 1 1,-3-2-4,-1-1-1,1 1 1,0-1-1,-1 1 0,0-1 1,1-1-1,-1 1 1,0-1-1,1 1 1,-1-1-1,0 0 1,0-1-1,0 1 0,-1-1 1,1 1-1,-1-1 1,7-7-1,-3 2-507,1 0-1,-1-1 0,-1 0 1,7-12-1,-9 13-1159,0-1 0,0 0 0,0-1 0,3-18 0,-1-20-8467</inkml:trace>
  <inkml:trace contextRef="#ctx0" brushRef="#br0" timeOffset="1">1 41 24119,'0'0'8648,"72"-6"-9929,-46-9-5830,-4-4-11370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3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1 138 21460,'0'0'7944,"50"-16"-6695,-8-2-769,12-4-448,11-4-1185,1 0-3587,2-4-4165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3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 0 5573,'0'0'13239,"-4"9"-9512,-54 88 12,-62 111-775,101-170-2789,2 0 1,2 1-1,-18 70 0,32-108-260,1 0-1,-1 1 1,1-1 0,-1 0-1,1 1 1,0-1 0,0 0 0,-1 1-1,1-1 1,0 1 0,0-1-1,0 0 1,1 1 0,-1-1-1,0 0 1,0 1 0,1-1 0,0 2-1,0-5-289,0 1 0,0-1 0,-1 0 0,1 0 0,-1 1 0,1-1 0,-1 0 0,1 0 0,-1 0 0,0 0 0,0 0 0,0 1 0,-1-5 0,1-24-5539,-5-5-4518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3.9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5541,'0'0'16111,"68"37"-13036,-22-28-544,14-1-705,4-3-769,2-1-769,-1 1-224,-12 3-384,-9 2-1666,-13-1-2114,-13 0-2338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4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 17617,'0'0'7975,"62"-30"-5829,-6 7-576,19-5-834,13-3-543,4-2-129,-1 2-1506,-5 0-3330,-12 1-4197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4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0 17521,'0'0'2402,"72"25"1153,-16-8-672,8 7-1314,1 3-960,-4 8-353,-9 7-160,-14 7-96,-18 12 0,-20 8 64,-10 7 0,-26 9-96,-15 2-192,-14 3 160,-11 1-256,-10-6-513,-9-6-2402,-6-12-3107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5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0 14382,'0'0'2343,"-8"6"-63,0-1-1957,0 1 1,0 1-1,1 0 1,0 0-1,1 0 1,0 1-1,0 0 1,0 0-1,1 1 1,0-1-1,1 1 1,0 0-1,0 0 1,-2 11-1,-6 20 349,2 0 1,2 0-1,1 1 0,-1 63 0,7-73-489,2-1-1,1 1 1,2 0-1,0-1 1,2 1 0,17 49-1,-18-67-164,0-1 0,1 1 0,0-1 0,1 0-1,0-1 1,1 0 0,0 0 0,1-1 0,0 0 0,1 0-1,0-1 1,18 14 0,-17-17-162,1 0 0,-1-1 0,1 0 0,0 0 0,0-1 1,0-1-1,1 0 0,-1-1 0,1 0 0,-1-1 0,1 0 0,0-1 0,22-3 0,-9-1-1327,1-1-1,-1-1 0,0-2 1,0 0-1,45-23 1,43-26-8854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5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1 113 19603,'0'0'1484,"8"-11"400,-2 4-1619,-1 0 0,1 1 0,0-1 1,1 1-1,0 0 0,0 1 0,0 0 0,0 0 0,1 0 0,0 1 1,15-6-1,4 2 491,51-9 0,-69 16-719,0-1 0,0 2 1,-1-1-1,1 1 0,0 1 0,0 0 1,0 0-1,0 1 0,-1-1 0,10 5 1,-16-6-40,-1 1 1,1 0 0,-1 0 0,1 0-1,-1 0 1,1 0 0,-1 0 0,1 0-1,-1 1 1,0-1 0,0 0 0,0 1-1,0-1 1,0 1 0,0-1 0,0 1-1,0 0 1,0-1 0,-1 1 0,1 0-1,-1-1 1,1 4 0,-1-1 3,0 0 0,0 0 0,0 0 0,-1 0 0,1 0 0,-1 0 0,0 0 0,0 0-1,-4 6 1,-2 6 82,-2 0 0,0-1 0,-17 21-1,-18 16 513,31-38-185,0 0 0,1 1 1,0 0-1,1 1 0,1 1 1,1-1-1,-9 22 1,18-37-403,0 0 0,-1 0 1,1 0-1,0 0 1,0 0-1,0 0 0,0 0 1,0 0-1,0 1 0,0-1 1,0 0-1,1 0 1,-1 0-1,0 0 0,0 0 1,1 0-1,-1 0 1,1 0-1,-1 0 0,1 0 1,0-1-1,-1 1 1,1 0-1,0 0 0,-1 0 1,1-1-1,0 1 1,0 0-1,0-1 0,0 1 1,-1 0-1,1-1 1,0 0-1,0 1 0,0-1 1,0 1-1,0-1 1,0 0-1,1 0 0,-1 0 1,0 1-1,2-1 0,54 1 68,-46-2-77,78-9-1033,-1-3 0,172-51 1,-250 62 826,121-35-6067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6.8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1 376 19122,'0'0'2210,"56"-16"-480,7-17-545,20-12-576,13-10-481,11-7-481,-6-1-3138,-14 7-2146,-25 11-7272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7.2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21 17360,'-26'18'659,"17"-12"-416,1 0-1,-1 0 1,2 0-1,-1 1 1,-12 14-1,27-19 164,23-6-248,1-2-1,-1 0 1,47-18-1,24-5-152,-63 21-70,1 1-1,48-1 0,-82 8 65,-1-1 1,1 1-1,0 0 0,-1 1 1,1-1-1,0 1 0,-1 0 1,1 0-1,-1 0 0,1 1 1,-1-1-1,0 1 1,1 0-1,4 4 0,-7-4 46,1 1 0,-1 0 0,1 0 0,-1 1 0,0-1 0,0 0 0,0 1 0,-1-1 0,1 1 0,-1-1 1,0 1-1,0 0 0,0 0 0,-1-1 0,1 1 0,-1 0 0,0 6 0,0 6 255,-1-1 1,-1 1 0,0-1 0,-1 0 0,-1 0 0,0 0 0,-1 0-1,-12 24 1,-8 12 419,-34 47 0,54-89-671,-112 150 2167,2-3-562,102-126-1615,13-29-45,0-1 1,0 1-1,0 0 1,0-1-1,0 1 1,0 0-1,0-1 0,1 1 1,-1 0-1,0-1 1,0 1-1,1 0 1,-1-1-1,0 1 0,1-1 1,-1 1-1,0-1 1,1 1-1,-1-1 1,1 1-1,-1-1 0,1 1 1,-1-1-1,1 1 1,0-1-1,4 2-27,0 0 0,0-1-1,0 0 1,0 0 0,1-1-1,-1 0 1,0 0 0,7 0-1,51-5 74,-1-2-1,0-3 1,99-29 0,-97 22-39,-43 12-23,36-8-22,-2-2 1,0-3-1,74-35 0,-79 19-3170,-14-5-2936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7.5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19603,'0'0'2658,"-2"57"-2017,2-10 384,10 13 416,8 11-128,8 3-448,6 0-577,7-2-95,5-9-322,-2-6-1889,-9-15-1217,-8-12-1249,-17-15-3427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7.9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1 333 16752,'0'0'5765,"88"7"-4323,-20-47-1,17-13-544,8-5-641,-1 2-256,-8 6-1313,-16 11-3524,-20 11-1345,-17 12-3587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8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1 218 17328,'9'-9'1880,"12"-14"-722,10-12 862,53-45-1,-75 72-1955,0 0 0,1 1 0,0 0-1,0 1 1,1 0 0,-1 1 0,1 0-1,0 1 1,1 0 0,-1 1 0,21-4-1,-30 7-114,1-1-1,0 1 1,-1 0-1,1 0 0,-1 0 1,1 1-1,0-1 1,-1 1-1,1-1 0,-1 1 1,1 0-1,-1 0 1,1 0-1,-1 0 0,0 0 1,0 1-1,1-1 0,-1 1 1,0-1-1,0 1 1,2 3-1,-1-2 13,-2 1 0,1-1 0,0 1 0,-1-1 0,1 1 0,-1 0 0,0-1 0,0 1 0,-1 0 0,1 0 0,-1 0 0,1 0 0,-2 4 0,1 4 153,-2-1 0,1 1 0,-2-1 0,1 1 0,-2-1-1,1 0 1,-2 0 0,-9 18 0,-84 108 3699,67-98-3072,3 1 1,-38 67 0,65-105-744,0 0 1,0-1 0,0 1 0,0 0 0,1 0-1,-1-1 1,1 1 0,-1 0 0,1 0 0,0 0-1,0 0 1,-1 0 0,2 2 0,-1-4-1,0 1 0,0-1 0,1 1 0,-1-1 0,0 1 0,0-1 0,1 0 0,-1 1-1,0-1 1,1 0 0,-1 1 0,0-1 0,1 0 0,-1 1 0,1-1 0,-1 0 0,1 0 0,-1 0 0,1 1 0,-1-1 0,0 0 0,1 0 0,-1 0 0,1 0 0,-1 0 0,1 0 0,-1 0 0,1 0 0,-1 0 0,1 0-1,0 0 1,7-2-7,0 0-1,-1 0 0,1-1 1,12-6-1,-6 3 77,85-26 25,5-3-2225,-41 3-4293,-35 10-1021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8.8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29 17649,'0'0'6966,"-1"13"-4862,0 12-1195,0-1 1,2 1 0,1-1-1,6 35 1,14 20-410,2-1 0,38 79 0,-42-125-500,-19-31 0,-1-1 0,1 1 0,0-1 0,-1 0 0,1 1 0,0-1 0,0 0 0,-1 0 0,1 1 0,0-1 0,0 0 0,-1 0 0,1 0 0,0 0 0,0 0 0,0 0 0,-1 0 0,1 0 0,0 0 0,0 0 0,-1-1 0,1 1 0,0 0 0,0 0 0,-1-1 0,1 1 0,0 0 0,-1-1 0,1 1 0,0-1 0,-1 1 0,1-1 0,-1 1 0,1-1 0,-1 0 0,1 1 0,-1-1 0,1 1 0,-1-1 0,0 0 0,1 0 0,-1 1 0,0-1 0,0 0 0,1-1 0,22-44 0,-1 0 0,-3-2 0,25-95 0,-15 44 0,15-43 0,-44 142 0,0-1 0,0 1 0,0-1 0,0 1 0,0 0 0,0-1 0,0 1 0,1-1 0,-1 1 0,0 0 0,0-1 0,0 1 0,1 0 0,-1-1 0,0 1 0,0 0 0,1-1 0,-1 1 0,0 0 0,1-1 0,-1 1 0,0 0 0,1 0 0,-1 0 0,0-1 0,1 1 0,-1 0 0,1 0 0,-1 0 0,0 0 0,1 0 0,0-1 0,6 14 0,0 28 0,-6-37 0,9 95 0,-6-47 0,18 82 0,-21-131 13,0 1 0,0-1 0,0 0 0,1 1 0,-1-1 0,1 0 0,0 0 0,0 0 0,0 0 0,0 0 0,0-1 0,1 1 0,-1-1 0,1 1 0,0-1 0,0 0 0,3 2 0,-4-3-60,1 0 0,-1 0 0,0 0 1,1 0-1,-1-1 0,1 1 1,-1-1-1,1 0 0,-1 0 0,1 0 1,-1 0-1,1 0 0,-1 0 1,1-1-1,-1 1 0,1-1 0,-1 1 1,1-1-1,-1 0 0,0 0 1,1 0-1,-1-1 0,0 1 0,3-3 1,4-5-5789,-5-2-5589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9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0 208 18770,'0'0'6726,"56"-27"-6021,-4 1 192,14-7-321,5-2-416,-1 4-128,-9 3-864,-13 10-2019,-24 8-608,-36 10-9738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0:59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0 279 16047,'0'0'3620,"99"-18"-1635,-28-14-895,12-11-98,6-3-415,1-2-513,-9 0-4036,-15 4-10345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6.1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1 154 12876,'0'0'9097,"80"13"-7784,-23-32-800,11-11-385,1-2-417,-1-1-1921,-12 7-640,-16 9-1218,-16 8-1474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6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0 172 13581,'0'0'6854,"57"8"-4996,-6-26 160,9-9-801,8 0-736,0 0-417,-5 2-865,-10 5-2210,-12 2-2498,-10 0-5317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6.7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0 107 17905,'0'0'1585,"3"-9"-90,-2 5-1391,0-1-1,1 1 0,-1 0 1,1 0-1,0-1 1,0 1-1,1 1 1,-1-1-1,1 0 0,0 1 1,0-1-1,0 1 1,0 0-1,1 0 1,-1 0-1,1 0 1,0 1-1,0-1 0,0 1 1,0 0-1,0 0 1,1 1-1,6-3 1,4 0-75,0 0 1,0 0-1,0 2 1,0 0 0,1 0-1,-1 2 1,31 2-1,-42-2-8,1 1-1,-1-1 1,0 1-1,1 0 1,-1 1-1,0-1 1,0 1-1,0 0 1,0 0-1,0 0 0,0 0 1,0 1-1,-1-1 1,1 1-1,-1 0 1,0 0-1,0 0 1,0 1-1,0-1 1,-1 1-1,1-1 0,-1 1 1,0 0-1,0 0 1,0 0-1,-1 0 1,1 1-1,-1-1 1,0 0-1,0 0 1,0 7-1,-1 8 549,-1 1 0,0-1-1,-1 0 1,-2 0 0,0 0 0,0 0-1,-2 0 1,-1-1 0,-12 27-1,8-21-518,2 1 0,0 0 0,2 0 0,-4 27-1,10-43-874,3-6-1275,11-25-20594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7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47 9353,'0'0'7911,"-7"-8"-4441,4 4-3263,1 2-36,1-1 0,-1 1 0,1-1 0,-1 1 0,0 0 0,0 0 0,0 0 1,-1 0-1,1 1 0,0-1 0,-1 0 0,1 1 0,-1 0 0,1-1 0,-1 1 0,0 0 0,1 1 0,-1-1 0,0 0 0,0 1 0,0-1 0,0 1 0,0 0 0,1 0 0,-1 0 0,0 0 0,0 1 0,0-1 0,0 1 0,1 0 0,-1 0 0,-3 1 0,-1 3-38,0 1-1,1-1 1,-1 1-1,1 1 1,1-1-1,0 1 1,-1 0-1,2 0 1,-1 1-1,1-1 1,1 1-1,-1 0 1,-4 16-1,5-13-119,-1 1-1,2 0 1,-1 0-1,2 1 1,0-1-1,0 0 1,1 1 0,1-1-1,2 15 1,-2-24-18,0-1 1,0 1-1,0-1 1,1 0-1,-1 1 0,1-1 1,0 0-1,0 0 1,0 0-1,0 0 1,0-1-1,0 1 1,0-1-1,0 1 1,1-1-1,-1 1 1,1-1-1,-1 0 1,1 0-1,-1-1 0,1 1 1,0 0-1,-1-1 1,1 1-1,0-1 1,5 0-1,11 1 21,1 0 0,30-4 0,-38 2 16,62-6-14,51-3-79,-122 11 82,0-1-1,0 0 1,0 0 0,0 1-1,0 0 1,-1 0-1,1 0 1,0 0 0,0 0-1,-1 0 1,1 0-1,-1 1 1,1 0-1,-1-1 1,0 1 0,1 0-1,-1 0 1,0 0-1,0 0 1,0 1 0,-1-1-1,1 1 1,-1-1-1,1 1 1,-1-1-1,0 1 1,0 0 0,0 0-1,0-1 1,0 1-1,-1 0 1,1 0 0,-1 0-1,0 0 1,0 0-1,0 0 1,0 5 0,-1 1 251,1 0 1,-1 0 0,-1 0 0,1-1 0,-2 1 0,1 0 0,-1-1 0,0 1 0,-1-1 0,0 0 0,-8 12-1,4-9-259,-2 0-1,0 0 0,0-1 0,0 0 0,-2-1 0,1 0 0,-1-1 0,0 0 0,-1-1 0,1 0 0,-2-1 0,1-1 1,-1 0-1,1-1 0,-1 0 0,0-1 0,-1 0 0,-17 0 0,30-3-69,0 0 0,0 0 1,0 0-1,0 0 0,0-1 0,0 1 0,0-1 1,0 1-1,1-1 0,-1 1 0,0-1 1,0 0-1,1 0 0,-1 0 0,0 0 0,1 0 1,-1-1-1,1 1 0,-1 0 0,1-1 0,0 1 1,-1-1-1,1 1 0,0-1 0,0 0 0,0 1 1,0-1-1,1 0 0,-1 0 0,0 0 0,1 0 1,-1 1-1,1-1 0,0 0 0,0 0 1,-1 0-1,2-3 0,-1-2-306,0 1-1,0 0 1,1 0 0,0 0-1,1 0 1,0 0 0,-1 0-1,2 0 1,-1 1 0,1-1-1,3-5 1,24-29-4890,3 3-1938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7.8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0 17200,'0'0'10261,"5"11"-9439,19 48 262,79 168 508,-91-205-1640,1-1 1,1 0-1,1-1 0,0-1 1,2 0-1,0-1 0,1-1 1,21 16-1,-38-32-726,-3-4 395,-1 0-1,0 0 1,0 0-1,0 0 1,-1 1 0,1-1-1,-1 1 1,1 0-1,-7-3 1,2 1-247,-171-101-2886,55 45 7259,124 60-3689,-1 0 1,1-1 0,0 1-1,-1 0 1,1 0-1,0 0 1,0 0 0,-1 0-1,1-1 1,0 1-1,-1 0 1,1 0-1,0-1 1,0 1 0,0 0-1,-1 0 1,1-1-1,0 1 1,0 0 0,0 0-1,0-1 1,0 1-1,-1 0 1,1-1-1,0 1 1,0 0 0,0-1-1,0 1 1,0 0-1,0-1 1,0 1 0,0 0-1,0-1 1,0 1-1,0 0 1,0-1-1,1 1 1,-1 0 0,0-1-1,0 1 1,0 0-1,0 0 1,0-1 0,1 1-1,-1 0 1,0-1-1,0 1 1,0 0-1,1 0 1,-1 0 0,0-1-1,0 1 1,1 0-1,-1 0 1,0 0 0,1 0-1,-1-1 1,0 1-1,1 0 1,-1 0-1,0 0 1,1 0 0,23-13-90,-21 12 273,40-19-159,62-38 0,-60 25-2643,-3-4-3358,-4-6-7460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8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54 419 10442,'3'-9'2749,"1"0"-2055,2-6 1618,0-1 1,0 1-1,-2-1 1,0 0-1,3-27 1,-7 42-2246,0 1 0,0 0 0,0-1 0,0 1 0,0 0 0,0-1 0,0 1 0,0 0 0,0-1 0,0 1 0,0-1 0,0 1 0,0 0 0,0-1 0,0 1 0,-1 0 0,1-1 0,0 1 0,0 0 0,0 0 0,-1-1 0,1 1 0,0 0 0,0-1 0,-1 1 0,1 0 0,0 0 0,-1 0 0,1-1 0,0 1 0,-1 0 0,1 0 0,0 0 0,-1 0 0,1-1 0,-15 7 838,-11 18-678,18-9-221,1 1-1,1-1 0,0 2 1,1-1-1,1 0 0,0 1 1,1 0-1,1 0 0,1 0 1,0 0-1,1 0 0,1 0 1,1 1-1,4 20 0,-6-36-3,0 0 0,1-1 1,-1 1-1,0-1 0,1 1 0,-1-1 0,1 0 0,0 1 0,-1-1 0,1 1 0,0-1 0,0 0 0,0 0 0,0 1 0,0-1 0,0 0 0,0 0 0,0 0 1,0 0-1,1 0 0,-1 0 0,0-1 0,1 1 0,-1 0 0,1-1 0,-1 1 0,1-1 0,-1 1 0,1-1 0,-1 0 0,1 1 0,-1-1 0,1 0 0,-1 0 1,3-1-1,0 0 35,-1 0 1,0 0 0,0-1 0,0 1-1,0-1 1,0 0 0,0 0-1,-1 0 1,1 0 0,-1-1 0,1 1-1,-1-1 1,0 1 0,0-1 0,3-5-1,7-14 27,-1 0 0,-1 0 1,-1-1-1,-1-1 0,-1 1 0,-1-1 0,3-30 0,-2-11 32,-2-97 0,-5 155-96,0-2 0,1-1 0,-1 1 0,-1-1 0,0 1 0,0 0 0,-1 0 0,0-1 0,-1 1 0,0 0 0,-6-14 0,9 23 0,0 0 0,-1 0 0,1 0 0,0 0 0,0 0 0,0 0 0,0 0 0,0 0 0,-1 0 0,1 0 0,0-1 0,0 1 0,0 0 0,0 0 0,-1 0 0,1 0 0,0 0 0,0 0 0,0 0 0,0 0 0,0 0 0,-1 0 0,1 0 0,0 0 0,0 0 0,0 1 0,0-1 0,-1 0 0,1 0 0,0 0 0,0 0 0,0 0 0,0 0 0,0 0 0,-1 0 0,1 0 0,0 1 0,0-1 0,0 0 0,0 0 0,0 0 0,0 0 0,0 0 0,0 1 0,0-1 0,0 0 0,-1 0 0,1 0 0,0 0 0,0 0 0,0 1 0,0-1 0,0 0 0,0 0 0,0 0 0,0 0 0,0 1 0,0-1 0,0 0 0,0 0 0,0 0 0,1 0 0,-1 1 0,0-1 0,0 0 0,0 0 0,0 0 0,0 0 0,0 1 0,-1 16 0,1 22 0,1-1 0,2 1 0,2 0 0,2-1 0,1 0 0,2 0 0,2-1 0,26 57 0,-37-91-27,0-1 1,0 1-1,0-1 0,1 1 0,-1-1 1,1 1-1,-1-1 0,1 0 0,0 0 1,0 0-1,0 0 0,0 0 1,0 0-1,1 0 0,-1-1 0,1 1 1,-1-1-1,1 0 0,-1 0 0,1 0 1,0 0-1,-1 0 0,1 0 1,0-1-1,0 1 0,0-1 0,-1 0 1,1 0-1,0 0 0,0 0 0,0 0 1,0-1-1,-1 1 0,1-1 1,0 0-1,2-1 0,2-1-292,0-1-1,-1 0 1,1 0 0,-1-1-1,0 0 1,-1 0-1,1 0 1,-1-1 0,0 0-1,-1 0 1,1 0 0,5-10-1,8-23-7191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9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48 126 17649,'-7'9'3384,"3"-4"-2679,0-1-227,0 0-1,1 0 0,0 0 1,0 0-1,0 0 1,0 1-1,1-1 0,0 1 1,0 0-1,0 0 0,0 0 1,1 0-1,-2 7 1,3-11-429,0 0 1,0-1-1,0 1 1,1 0 0,-1-1-1,0 1 1,0 0 0,0-1-1,1 1 1,-1 0-1,0-1 1,1 1 0,-1-1-1,1 1 1,-1-1 0,0 1-1,1-1 1,-1 1 0,1-1-1,-1 1 1,1-1-1,0 0 1,-1 1 0,1-1-1,-1 0 1,1 1 0,0-1-1,-1 0 1,2 1-1,24-3 855,-21 1-775,0-1-1,-1 1 1,1-1-1,0 0 1,-1 0 0,0-1-1,1 0 1,5-4 0,-6 1-89,0 0 1,-1 0 0,1 0 0,-1 0-1,-1-1 1,1 0 0,-1 1 0,0-1-1,-1 0 1,1 0 0,-1 0 0,0-13-1,-1 14-25,0 1 0,0 0 0,0-1-1,-1 1 1,1 0 0,-1-1 0,-1 1-1,1 0 1,-1 0 0,0 0 0,0 0-1,0 0 1,-1 1 0,1-1 0,-1 0-1,0 1 1,-5-5 0,7 8-15,1 1 0,-1-1 0,1 0 0,-1 1 0,1 0 0,-1-1 0,1 1 0,-1-1 0,0 1 0,1 0 0,-1-1 0,1 1 0,-1 0 0,0-1 0,1 1 0,-1 0 0,0 0 0,1 0 0,-1 0 0,0 0 0,0 0 0,1 0 0,-1 0 0,0 0 0,1 0 0,-1 0 0,0 0 0,1 0 0,-1 1 0,0-1 0,1 0 0,-2 1 0,1 0 0,0 1 0,0-1 0,0 1 0,0-1 0,0 1 0,0 0 0,0-1 0,1 1 0,-1 0 0,1 0 0,-1-1 0,0 4 0,-2 63 0,3-61 0,0 9-369,2 1 0,0-1 0,0 0 0,2 0 0,0 0 0,0 0 0,11 21 0,-13-32 123,1 1 0,0-1 0,0 0 0,0 0 0,1-1 0,0 1 0,0 0 0,0-1 1,1 0-1,7 6 0,-8-8 106,-1-1 1,0 1-1,1 0 1,-1-1-1,1 0 1,0 0 0,-1 0-1,1-1 1,0 1-1,0-1 1,0 0-1,-1 0 1,1 0 0,0 0-1,0-1 1,-1 1-1,1-1 1,5-2-1,-5 2-572,0-1 0,0 0 0,0 0 0,-1 0 0,1 0 0,-1-1 0,6-4 0,22-27-7130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49.3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77 13613,'0'0'7431,"-4"12"-5248,0 3-1747,0 0-1,1 0 0,1 0 0,0 0 1,1 0-1,1 0 0,0 1 0,1-1 1,1 0-1,0 0 0,1 0 0,1 0 1,0 0-1,8 17 0,-10-28-369,0 0 1,0 0-1,1 0 0,-1 0 0,1-1 0,0 1 1,0-1-1,0 1 0,0-1 0,1 0 0,-1-1 1,1 1-1,0 0 0,0-1 0,0 0 1,7 3-1,-8-4-4,0-1 0,0 1 0,1-1 1,-1 0-1,0 0 0,0 0 0,0 0 1,0 0-1,0-1 0,0 1 0,0-1 1,0 0-1,0 0 0,0 0 0,0 0 1,-1 0-1,1-1 0,0 1 0,-1-1 1,1 0-1,-1 0 0,1 0 0,-1 0 1,0 0-1,2-3 0,16-19 5,-2 0 0,-1-1-1,26-50 1,-43 71-67,0 0 0,0 1 0,-1-1 0,1 0 0,-1 1 0,0-1 0,0 1 0,-1-1 0,1 1 0,-1 0 0,1-1 0,-1 1 0,-5-6 0,-2-8 0,5 5 0,0 1 0,0-1 0,1 0 0,1 0 0,0 0 0,0-20 0,2 31-1,0 0-1,0 0 1,0 0 0,0 0 0,1 0-1,-1 0 1,0 1 0,1-1 0,-1 0-1,0 0 1,1 0 0,-1 1 0,1-1-1,0 0 1,-1 0 0,1 1 0,-1-1-1,1 1 1,0-1 0,0 0 0,-1 1-1,1-1 1,0 1 0,0 0 0,-1-1-1,1 1 1,2-1 0,29-5-919,-11 2-928,10-7-4990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4.3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1 165 21428,'0'0'5958,"59"-16"-5221,-28-6-545,7-7-128,0-5-833,-1 4-928,-5 7-417,-10 12-545,-12 11-1345,-10 5-1633,-10 22-3716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4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0 234 15182,'0'0'4677,"50"-5"-2499,-8-19-673,8-9-512,5-3-640,-4 0-289,-1-1-1762,-11 3-3235,-9 5-6950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5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1121 15439,'0'0'10564,"9"5"-9480,303 231 2685,-50-39-3342,-260-196-402,0 1 1,0-1-1,0 1 0,1-1 1,-1 0-1,0 0 0,0 0 1,1 0-1,-1 0 0,1-1 1,2 1-1,-4-1-9,-1 0-1,1 0 1,0 0 0,-1 0-1,1 0 1,-1 0 0,1-1-1,-1 1 1,1 0 0,-1 0-1,0 0 1,1-1 0,-1 1 0,1 0-1,-1-1 1,1 1 0,-1 0-1,0-1 1,1 1 0,-1-1-1,0 1 1,1 0 0,-1-1 0,0 1-1,0-1 1,1 1 0,-1-1-1,0 1 1,0-1 0,0 1-1,0-2 1,1-3 52,-1 0 0,-1 0-1,1 0 1,-1 0 0,0 0 0,0 0 0,0 0-1,-1 1 1,-3-10 0,-11-19-68,-1 1 0,-1 1 0,-43-56 0,-82-79 0,96 114 0,18 19 0,-2-4 0,-1 2 0,-2 1 0,-67-51 0,89 72 0,27 1 0,-14 11 0,502-314 0,-462 290 0,57-32 0,98-78 0,-170 114 0,0 0 0,-2-2 0,-1 0 0,-1-2 0,-1-1 0,-1 0 0,-1-1 0,22-44 0,-37 63 0,-1 0 0,0 0 0,0 0 0,2-17 0,17 61 0,-12-16 0,1-1 0,0 0 0,2-1 0,0 0 0,1-1 0,1-1 0,22 19 0,-37-35 0,1 1-276,1 0 1,-1 1-1,0-1 1,0 0-1,0 0 0,0 0 1,0 1-1,0-1 1,0 1-1,0-1 0,0 0 1,-1 1-1,1 0 1,0-1-1,0 3 0,-1 5-7678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5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0 196 13132,'0'0'8179,"10"-2"-6204,-7 1-1816,1 0 0,0 1 1,-1-1-1,1 1 0,0 0 0,0 0 0,-1 1 1,1-1-1,0 1 0,-1-1 0,1 1 0,-1 0 1,7 3-1,-3 0 154,0 0 0,0 1 0,0 0 0,-1 0 0,0 0 0,11 12 0,70 92 2441,-68-81-2302,2-1-1,1-1 1,1-1 0,41 35 0,-62-58-448,1 1 0,1-1 0,-1 0 0,0 0 0,0 0 0,1-1 0,-1 1 0,1-1 0,0 1 0,-1-1 0,1-1 0,0 1 0,0 0 0,7-1 0,-9 0-4,0-1-1,0 1 1,-1-1-1,1 0 1,0 0 0,-1 0-1,1 0 1,0 0 0,-1 0-1,1-1 1,-1 1-1,0 0 1,1-1 0,-1 1-1,0-1 1,0 1-1,0-1 1,0 0 0,0 0-1,0 1 1,-1-1 0,1 0-1,-1 0 1,1 0-1,-1 0 1,1 1 0,-1-1-1,0 0 1,0 0-1,0-2 1,1-17 0,0-1 0,-2 1 0,0 0 0,-1 0 0,-1 0 0,-1 0 0,-1 0 0,-1 1 0,-1 0 0,-11-23 0,5 15 0,-2 0 0,0 1 0,-2 1 0,-1 1 0,-1 0 0,-31-29 0,48 51 0,0 1 0,0-1 0,-1 1 0,1-1 0,-1 1 0,0 0 0,0 0 0,0 0 0,0 0 0,0 1 0,0-1 0,-6-1 0,8 3 2,1 0-1,0 1 1,-1-1-1,1 0 1,0 1 0,-1-1-1,1 0 1,0 1 0,0-1-1,0 1 1,-1-1-1,1 0 1,0 1 0,0-1-1,0 1 1,0-1 0,0 1-1,0-1 1,0 0-1,0 1 1,0-1 0,0 1-1,0-1 1,0 1 0,0-1-1,0 1 1,0-1-1,0 0 1,1 1 0,-1-1-1,0 1 1,0-1-1,0 0 1,1 1 0,-1-1-1,0 0 1,1 1 0,-1-1-1,0 0 1,1 1-1,-1-1 1,11 20-342,15 0-3416,3-5-5936,-10-8-1059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6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118 321 17585,'0'0'5525,"-1"-9"-2536,1 3-2484,-1 0-1,0 0 0,0 0 1,-1 0-1,0 0 0,0 0 1,-5-9-1,6 12-394,0 1-1,-1 0 1,0-1 0,1 1-1,-1 0 1,0 0 0,0 0 0,0 0-1,0 1 1,0-1 0,-1 0-1,1 1 1,0-1 0,-1 1 0,1 0-1,-1 0 1,0 0 0,1 0-1,-1 1 1,0-1 0,1 0 0,-1 1-1,-4 0 1,5 0-110,0 1 0,0 0 0,0-1 0,0 1 0,0 0 0,1 0 0,-1 0 0,0 0 0,1 1 0,-1-1 0,1 0 0,-1 1 0,1-1 0,-1 1 0,1-1 0,0 1 0,0 0 0,0 0 0,0-1 0,0 1 0,0 0 0,1 0 0,-1 0 0,0 0 0,1 0 0,0 0 0,-1 0 0,1 2 0,-7 62 0,7-53 0,3 30 0,-3-42 0,1 1 0,0-1 0,-1 0 0,1 0 0,0 1 0,0-1 0,0 0 0,0 0 0,0 0 0,0 0 0,0 0 0,0 0 0,0 0 0,0 0 0,1 0 0,-1-1 0,0 1 0,1-1 0,-1 1 0,0 0 0,1-1 0,-1 0 0,1 1 0,-1-1 0,0 0 0,4 0 0,4 0 0,0 0 0,0-1 0,0-1 0,0 1 0,0-1 0,0-1 0,0 0 0,-1 0 0,1-1 0,-1 0 0,0 0 0,13-10 0,10-8 0,47-43 0,-73 60 0,-4 5 0,-1-1 0,1 0 0,-1 1 0,1-1 0,0 1 0,-1-1 0,1 1 0,-1 0 0,1-1 0,0 1 0,-1 0 0,1-1 0,0 1 0,-1 0 0,1 0 0,0-1 0,0 1 0,-1 0 0,1 0 0,0 0 0,-1 0 0,1 0 0,0 0 0,0 0 0,-1 0 0,1 1 0,0-1 0,0 0 0,-1 0 0,2 1 0,-8-70 0,-2 40 0,-2 1 0,-1 1 0,-20-36 0,72 57 0,-8-13-1768,-15 1-3399,-10 8-6828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6.7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9449,'0'0'19485,"2"8"-18412,5 79-112,3 23 252,-9-100-1155,1-2 1,0 1 0,1 0-1,0 0 1,0-1 0,1 1-1,0-1 1,0 0-1,8 9 1,-10-14-178,1 0 0,-1 0 0,1-1 1,0 0-1,0 1 0,0-1 0,0 0 0,1-1 0,-1 1 0,1-1 0,-1 1 1,1-1-1,-1 0 0,1 0 0,-1 0 0,1-1 0,0 1 0,-1-1 0,1 0 0,0 0 1,0 0-1,-1-1 0,1 1 0,0-1 0,-1 0 0,1 0 0,5-3 1,-2 2-330,-1-1 1,0 0 0,1 0 0,-1-1 0,-1 1-1,1-1 1,-1-1 0,1 1 0,-1-1 0,-1 0 0,1 0-1,-1 0 1,1-1 0,3-7 0,4-17-6974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7.1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166 0 18257,'0'0'6865,"-4"11"-4067,-6 33-1586,3 0-1,1 1 1,0 57 0,6-90-1269,-2 30-607,2-41 628,0 0 0,0-1 0,0 1 0,0 0 1,0-1-1,0 1 0,0 0 0,0 0 0,0-1 1,0 1-1,-1 0 0,1-1 0,0 1 1,-1 0-1,1-1 0,0 1 0,-1-1 0,1 1 1,0 0-1,-1-1 0,1 1 0,-1-1 0,1 1 1,-1-1-1,0 1 0,1-1 0,-1 0 0,1 1 1,-1-1-1,0 0 0,1 1 0,-1-1 1,0 0-1,1 0 0,-1 0 0,0 1 0,0-1 1,1 0-1,-1 0 0,-1 0 0,-2-4-1169,0 0-1,-1 1 0,2-2 0,-1 1 1,0 0-1,1-1 0,0 1 1,0-1-1,0 0 0,1 0 0,-4-11 1,-2 1-2306,-7-15-3771</inkml:trace>
  <inkml:trace contextRef="#ctx0" brushRef="#br0" timeOffset="1">18 156 673,'-9'-21'8552,"3"8"-4837,3 5 6503,18 8-8424,6 2 191,5 4-639,9 0-674,2-1-415,-2-3-161,-2-2-545,-6 0-2465,-4 0-1891,-13-9-2402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1:57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16432,'0'0'12459,"74"31"-10313,-41-13-512,3 5-1538,-3 9-96,-6 8 0,-12 9 0,-10 14 0,-5 17 0,-3 7 0,-17 3 0,-7-3-4644,-3-8-8681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3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59 17328,'2'-9'1522,"4"-28"522,-6 36-1972,0 1 0,1 0 0,-1-1 0,0 1 0,0 0 0,0-1 0,0 1 0,0 0 0,0-1 0,1 1 0,-1 0 0,0-1 0,0 1 0,0 0 0,0-1 0,0 1 0,0 0 0,0-1 0,-1 1 0,1 0 0,0-1 0,0 1 0,0 0 0,0 0 0,0-1 0,0 1 0,-1 0 0,1-1 0,0 1 0,0 0 0,0 0 0,-1-1 0,1 1 0,0 0 0,0 0 0,-1-1 0,1 1 0,0 0 0,-1 0 0,1 0 0,-1 0 0,-12 9 854,-12 21-92,3 11-112,2 1 1,2 0 0,2 1 0,1 1 0,3 1 0,-8 48 0,11-30-452,3 0 0,2 1 0,9 118 0,-3-161-252,0 0 0,2-1 0,0 1 0,1-1 0,1 0 1,16 35-1,-34-96-7637,-13-2 1484,-7-9-2269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3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16720,'0'0'6086,"72"-5"-4293,-21 5 193,11 4-737,2 1-864,6-1-289,-9-4-1377,-7 0-3812,-8-15-6246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4.3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253 1 21492,'-8'8'1234,"-18"16"76,2 1 0,1 2 0,1 0 0,2 2 1,-34 60-1,41-65-1147,2 1-1,1 0 1,1 0 0,1 1 0,1 0-1,1 0 1,2 1 0,-3 48 0,7-70-152,0 0 0,0 0 0,0 0 0,1 0 0,0 0 0,0 0 0,0 0 0,1-1 0,0 1 0,0 0 0,0-1 0,0 1 1,0-1-1,1 0 0,0 0 0,0 0 0,7 7 0,-5-7-144,1 0 0,-1-1 0,1 0 1,0 0-1,0 0 0,0 0 0,0-1 0,0 0 1,0 0-1,1-1 0,-1 0 0,1 0 0,10 0 0,-3-1-1021,0 0 0,0-1-1,23-4 1,-24 3-486,0-2 0,-1 0 0,1 0 0,13-8 0,29-17-7542</inkml:trace>
  <inkml:trace contextRef="#ctx0" brushRef="#br0" timeOffset="1">823 187 21140,'0'0'3043,"-50"64"416,14-16-1313,-8 7-544,1 5-225,-1 1-1377,4-5 0,5-6 0,7-12 0,6-8 0,8-15 0,2-14-1409,4-1-1410,-1-22-2434,0-16-2787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4.6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0 256 7911,'0'0'14606,"61"11"-11435,-34 11-672,5 4-1090,5 3-544,4 3-577,6-3-192,-2-2-544,0-6-2083,-8-10-3330,-5-9-3844</inkml:trace>
  <inkml:trace contextRef="#ctx0" brushRef="#br0" timeOffset="1">556 1 16111,'0'0'5702,"44"72"-2627,-26-32-609,-3 5-608,-3 5-673,-8 4-449,-4 4-319,-4 5-65,-21-1 257,-10 1-353,-7-4-256,-6-5 0,-2-13-1153,5-13-3267,9-17-7752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5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 18449,'0'0'8456,"70"3"-6053,-14-3-802,13-3-480,12-2-832,4-1-193,-3 2-417,-4-1-2497,-14 0-1731,-24 1-319,-17-1-5222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5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 7079,'0'0'13869,"63"12"-11915,-3-12 32,11-8-321,7-2-576,2-2-672,-3 6-706,-11 0-3458,-10 2-4998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5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16560,'0'0'7815,"0"49"-6149,0-7 736,0 12-833,0 11-351,1 5-386,0 2-127,1 0-705,6-1 0,-1-6 0,5-7 0,0-6 0,1-14-1794,2-8-1217,-5-19-1793,1-11-2435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6.1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439 1 19987,'0'0'8712,"-74"63"-7238,41-23-514,-5 7-383,1 5-161,1 1-255,1-1-129,3-5 0,1-5-32,6-8 0,2-11-353,4-7-576,3-10-1024,0-6-1507,3-9-1120,3-19-2947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6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13933,'0'0'12492,"61"29"-10058,-27-3-640,7 7-705,8 3-480,4 4-417,5-4-192,-1-4-545,-1-2-1825,-9-7-2627,-8-7-3363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37:36.8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22870,'0'0'2402,"-4"57"-256,-3-14 448,3 6-768,4 9-897,0 3-929,4 0 0,13 5 0,1 4 0,6 2-609,-1 2-3715,-5-4-4420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3:51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3761 1228 8200,'0'0'10260,"8"-5"-9171,24-11-571,-32 16-480,1 0 1,-1 0-1,0 0 1,0 0-1,1 0 1,-1 0-1,0 0 1,1-1-1,-1 1 1,0 0-1,1 0 1,-1 0-1,0 0 0,0-1 1,1 1-1,-1 0 1,0 0-1,0 0 1,1-1-1,-1 1 1,0 0-1,0 0 1,0-1-1,0 1 1,1 0-1,-1-1 0,0 1 1,0 0-1,0-1 1,0 1-1,0 0 1,0 0-1,0-1 1,0 1-1,0 0 1,0-1-1,0 1 1,0 0-1,0-1 0,0 1 1,0 0-1,0-1 1,0 1-1,0 0 1,0-1-1,0 1 1,-1 0-1,1 0 1,0-1-1,0 1 1,0 0-1,-1 0 0,1-1 1,0 1-1,0 0 1,-1 0-1,1-1 1,0 1-1,0 0 1,-1 0-1,1 0 1,0 0-1,0 0 1,-1-1-1,1 1 0,0 0 1,-1 0-1,-21-6 263,21 5-233,-35-9-109,-541-179 2511,186 24-1363,-191-76 845,463 195-1889,-406-147 1171,394 152-855,-2 6 0,-148-19 0,-10 25 271,157 19-78,-240-49 0,357 54-643,-2 2-523,0-2-1,0 0 1,0-1 0,1-1-1,0-1 1,1-1-1,-32-20 1,39 14-4582,18 5-1867,11-1-992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3:52.3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1161 99 14926,'0'-8'774,"0"-38"929,0 7 2765,-10 34-936,-17 5-2380,25 1-924,-18 3 214,1 0 1,-1 2 0,1 0 0,0 2 0,-33 17-1,13-6 35,-208 89 434,-413 122-1,658-230-916,1 1 0,-1-1 0,1 0 0,-1 1 0,1-1 0,-1 1 1,1-1-1,-1 1 0,1 0 0,0 0 0,-1-1 0,1 1 0,0 0 1,0 0-1,-1 0 0,1 1 0,-1 1 0,2-2-3,0-1-1,0 1 1,0 0-1,0-1 1,0 1-1,0 0 1,1-1-1,-1 1 1,0 0-1,0-1 1,1 1-1,-1-1 1,1 1-1,-1-1 1,0 1 0,1-1-1,-1 1 1,1-1-1,-1 1 1,1-1-1,-1 1 1,1-1-1,0 0 1,-1 1-1,1-1 1,1 1-1,59 22-191,-57-22 241,476 115 347,-218-58-812,-22-8-3859,-79-29-4575,-35-10-5939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3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1 375 6086,'47'-28'2398,"-1"-3"0,66-57 1,-93 71-1216,-2 0-1,0-1 1,-1 0 0,-1-1 0,-1-1 0,0-1 0,-2 0 0,12-27 0,-23 47-1051,0 0-1,-1 0 1,1 0 0,-1 0 0,1 0 0,-1 0 0,1 0 0,-1 0 0,1 0 0,-1 0-1,0 0 1,0 0 0,0 0 0,0 0 0,0 0 0,0 0 0,0 0 0,0 0 0,0 0-1,0 0 1,0 0 0,-1 0 0,1 0 0,0 0 0,-1 0 0,0-1 0,0 2-87,-1 1 0,1-1 0,-1 1 0,1 0 0,-1 0 0,1-1 0,-1 1 0,1 0 0,0 0 0,-1 1 0,1-1 0,0 0 0,0 0 1,0 1-1,0-1 0,0 0 0,-1 3 0,-21 30 183,1 1 0,2 1 0,2 1 0,1 1 0,2 0 1,2 1-1,1 0 0,2 1 0,2 1 0,1-1 0,2 1 0,3 0 0,0 1 1,9 72-1,7-40-23,-12-67-436,0-1 0,0 0 0,0 1 0,1-1 0,0 0 0,0 0 0,0-1 0,9 11 0,-19-32-5237,1 1 3430,-18-20-5190,-10-9-6027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3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78 15919,'0'0'3459,"90"-30"-3395,-34 27 97,10 0-33,4-4-417,1-7-4195,-3-7-8136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3.7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0 14221,'0'0'385,"-12"13"965,-17 20 206,2 1-1,1 2 0,2 1 0,1 0 1,-20 49-1,34-62-1210,1 2 1,2-1-1,0 1 1,1 0-1,2 0 1,1 1-1,2 45 1,1-58-536,1 0 1,0 0-1,1-1 1,1 1-1,0 0 1,1-1 0,6 13-1,-7-18-216,1 0 0,0 0 0,0-1 0,1 0 0,0 0 0,0 0 0,0-1 0,1 0-1,0 0 1,0 0 0,14 7 0,-16-11-330,0 1 0,0-1 0,0-1-1,1 1 1,-1-1 0,1 1 0,-1-2-1,0 1 1,1-1 0,5 1 0,22-1-7736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4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0 15599,'0'0'6283,"-4"14"-4612,-12 27-255,-2 0 0,-2-1 0,-44 66 0,6-27-629,-113 116 1,171-196-865,0 1 0,0 0-1,0-1 1,0 1 0,0 0 0,0-1 0,0 1 0,0 0 0,0-1-1,0 1 1,0 0 0,0-1 0,0 1 0,-1 0 0,1 0 0,0-1 0,0 1-1,0 0 1,-1-1 0,1 1 0,0 0 0,0 0 0,0 0 0,-1-1-1,1 1 1,0 0 0,-1 0 0,1 0 0,0 0 0,0-1 0,-1 1 0,1 0-1,0 0 1,-1 0 0,1 0 0,0 0 0,-1 0 0,1 0 0,0 0 0,-1 0-1,1 0 1,0 0 0,-1 0 0,1 0 0,0 0 0,-1 0 0,1 1-1,0-1 1,-1 0 0,1 0 0,0 0 0,0 0 0,-1 1 0,1-1 0,0 0-1,0 0 1,-1 0 0,1 1 0,0-1 0,0 0 0,0 0 0,-1 1-1,1-1 1,4-36-4458,-3 28 2705,5-33-5296</inkml:trace>
  <inkml:trace contextRef="#ctx0" brushRef="#br0" timeOffset="1">14 158 16335,'0'0'5574,"63"63"-3941,-31-34-127,4 1-481,3-1-737,1 0-224,4-5-1217,-4-4-1762,-1-6-2242,-3-8-5156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4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0 10858,'0'0'5750,"8"11"-4042,-7-10-1663,32 44 3123,41 73 1,-65-100-2891,0 0 1,-1 1-1,-1 0 1,-1 0-1,0 1 1,-2-1-1,0 1 1,1 27-1,-6-22-111,0 0 0,-1 0-1,-2-1 1,-1 1 0,0-1-1,-2 0 1,-1-1 0,-1 1-1,-1-2 1,0 1-1,-28 40 1,24-42-785,-1-2-1,0 0 1,-1-1 0,-2 0 0,1-1-1,-2-1 1,-27 18 0,0-9-5511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4.8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12 173 16528,'0'0'14947,"-4"-10"-13847,4 9-1076,-1-2-18,0 1-1,0-1 0,0 1 1,0-1-1,0 1 1,1-1-1,-1 1 1,1-1-1,0 0 0,0 0 1,0 1-1,0-1 1,0 0-1,0 1 0,1-1 1,0 1-1,-1-1 1,1 0-1,0 1 0,0-1 1,0 1-1,0 0 1,1-1-1,-1 1 1,1 0-1,-1 0 0,1 0 1,0 0-1,0 0 1,3-2-1,13-11-5,1 2 0,33-19 0,-45 28 0,0 1 0,0 0 0,0 0 0,1 0 0,-1 1 0,1 0 0,0 1 0,-1 0 0,1 0 0,0 0 0,12 2 0,-17-1 0,-1 1 0,1 0 0,0 0 0,-1 0 0,1 0 0,-1 1 0,0-1 0,1 1 0,-1 0 0,0-1 0,0 1 0,0 0 0,0 0 0,0 0 0,0 0 0,-1 1 0,1-1 0,-1 0 0,0 1 0,1-1 0,-1 1 0,0 0 0,-1-1 0,1 1 0,0 0 0,-1-1 0,1 4 0,2 11 0,-1 1 0,-1-1 0,-1 20 0,0-24 0,-1 9 0,0-14 0,1 1 0,0-1 0,0 1 0,1-1 0,2 9 0,-3-15 0,1 0 0,-1 0 0,1-1 0,0 1 0,-1 0 0,1-1 0,0 1 0,0-1 0,0 1 0,0-1 0,1 1 0,-1-1 0,0 0 0,0 1 0,1-1 0,-1 0 0,1 0 0,-1 0 0,1 0 0,0 0 0,-1-1 0,1 1 0,0 0 0,-1-1 0,1 1 0,0-1 0,0 0 0,2 1 0,6-1 0,0 0 0,0-1 0,0 0 0,0-1 0,0 0 0,0 0 0,-1-1 0,1 0 0,-1-1 0,0 0 0,10-6 0,-13 7 0,0 0 0,0-1 0,-1 0 0,1 0 0,-1 0 0,0-1 0,0 0 0,0 0 0,-1 0 0,1-1 0,-1 1 0,0-1 0,-1 0 0,0 0 0,0 0 0,4-13 0,-6 17-177,-1-1 0,0 1 0,0-1 0,0 1 0,0-1 0,0 1 0,-1-1 0,1 1 0,-1-1 0,1 1 0,-2-4 0,-3-17-5594,5 6-6289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6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19795,'0'0'11333,"16"4"-10436,56 7-526,131 3 0,-171-13-589,-12-1-358,0 0-1,1 2 0,-1 0 0,0 1 1,0 1-1,23 8 0,-43-12 473,0 0 0,0 0 0,0 0 0,1 0 0,-1 0 0,0 0 0,0 0 0,0 0 0,0 0 0,0 0 0,1 0 0,-1 0 0,0 0 0,0 0 0,0 0 0,0 0 0,0 0 0,0 0 0,1 0 0,-1 0 0,0 1 0,0-1 0,0 0 0,0 0 0,0 0 0,0 0 0,0 0 0,1 0 0,-1 0 0,0 0 0,0 1 0,0-1 0,0 0 0,0 0 0,0 0 0,0 0 0,0 0 0,0 0 0,0 1 0,0-1 0,0 0 0,0 0 0,0 0 0,0 0 0,0 0 0,0 1 0,0-1 0,0 0 0,0 0 0,0 0 0,0 0 0,0 0 0,0 0 0,0 1 0,0-1 0,0 0 0,0 0 0,0 0 0,0 0 0,-1 0 0,1 0 0,0 1 0,-13 2-3261,-21 1-1767,-10-2-3911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6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6150,'0'0'10346,"-62"36"-6823,50-23-865,12 0-736,11-3-448,28-6 736,18 0-513,17-4-640,7 0-480,4 0-449,-3 0-96,-8 0-705,-15 0-1825,-15 1-3171,-7-1-5093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7.5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0 539 13581,'0'0'11291,"14"2"-8852,-5-1-2201,0 0 0,-1 0 0,1-1 0,0 0 0,0-1 0,0 0 0,0 0 0,-1-1 0,1 0 0,-1-1 0,1 0-1,-1 0 1,11-7 0,80-46 578,155-118 0,74-94-582,-317 258-199,4 1 38,-15 19-5,-18 24 12,16-30-77,-27 43-3,3-3 0,-22 50 0,42-81 0,0 0 0,2 1 0,0 0 0,0 0 0,1 0 0,1 0 0,0 1 0,1 22 0,1-36-48,0 0 1,0 1-1,0-1 1,0 1-1,1-1 1,-1 1-1,0-1 1,1 0-1,-1 1 1,1-1-1,-1 0 1,1 1-1,0-1 0,0 0 1,-1 0-1,1 0 1,0 0-1,0 1 1,0-1-1,0 0 1,2 0-1,19 3-3460,-8-6-5167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7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14958,'0'0'11729,"18"9"-9978,0-1-1446,0-1-1,0 0 1,1-1 0,0-1 0,1-1 0,-1-1 0,36 2 0,997-63 1579,-1007 54-1878,-4 0 2,193-24-165,-228 26-2437,-9 0 379,-16-1-1957,6 1 388,-23-7-8734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8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0 233 15086,'0'0'7175,"5"11"-5787,9 32-79,-2 2 0,-2 0 1,-2 0-1,3 67 0,-5-53-464,1-1 0,24 88 0,-29-140-839,0 0 1,0 0 0,1-1-1,0 1 1,0-1 0,7 11-1,-9-15-6,-1 0 0,1 0 0,0 0-1,0 0 1,0 0 0,0-1 0,1 1-1,-1 0 1,0-1 0,0 1 0,0 0 0,1-1-1,-1 1 1,0-1 0,0 0 0,1 1-1,-1-1 1,0 0 0,1 0 0,-1 0-1,0 0 1,1 0 0,-1 0 0,0 0-1,1-1 1,-1 1 0,0 0 0,0-1 0,1 1-1,-1-1 1,0 1 0,0-1 0,1 0-1,-1 1 1,0-1 0,0 0 0,0 0-1,0 0 1,1-1 0,5-6 0,0 1 0,-1-1 0,0 0 0,-1 0 0,0-1 0,0 1 0,-1-1 0,0 0 0,5-15 0,21-94 0,-28 109 0,15-86 0,-5-1 0,-4 0 0,-9-186 0,1 282 0,0 0 0,0 0 0,1-1 0,-1 1 0,0 0 0,0 0 0,0 0 0,0 0 0,0-1 0,1 1 0,-1 0 0,0 0 0,0 0 0,0 0 0,0 0 0,1 0 0,-1-1 0,0 1 0,0 0 0,0 0 0,1 0 0,-1 0 0,0 0 0,0 0 0,0 0 0,1 0 0,-1 0 0,0 0 0,0 0 0,1 0 0,-1 0 0,0 0 0,0 0 0,0 0 0,1 0 0,-1 1 0,0-1 0,0 0 0,0 0 0,0 0 0,1 0 0,-1 0 0,0 0 0,0 1 0,0-1 0,0 0 0,1 0 0,-1 0 0,0 0 0,0 1 0,0-1 0,0 0 0,0 0 0,0 0 0,0 1 0,0-1 0,0 0 0,1 0 0,-1 1 0,19 16 0,-9-7 0,6 1 0,0 0 0,1-1 0,0-1 0,1 0 0,0-2 0,0 0 0,1-1 0,0 0 0,0-2 0,33 4 0,8-3 0,1-3 0,69-5 0,-37-5 0,164-35 0,87-46 0,-289 73 0,-37 11 0,-12 2 0,1 1 0,-1 0 0,1 0 0,-1 1 0,1 0 0,0 0 0,-1 0 0,1 1 0,0 0 0,12 2 0,-18-1 0,0 0 0,0 0 0,0 0 0,0 0 0,-1 0 0,1 0 0,0 0 0,-1 1 0,1-1 0,-1 0 0,1 0 0,-1 1 0,0-1 0,0 0 0,1 1 0,-1-1 0,0 1 0,0-1 0,0 0 0,0 1 0,-1-1 0,1 0 0,0 1 0,-1 1 0,-8 35 0,-27 46 0,29-70 0,0 0 0,0 1 0,1-1 0,1 2 0,1-1 0,0 0 0,1 1 0,-2 21 0,5-36-52,1 1 1,-1-1-1,0 1 1,1-1-1,-1 1 1,1-1-1,0 1 1,-1-1-1,1 1 1,0-1-1,0 0 1,0 1-1,0-1 1,0 0-1,0 0 1,1 0-1,-1 0 1,0 0-1,0 0 0,1 0 1,-1 0-1,1-1 1,-1 1-1,0 0 1,1-1-1,-1 1 1,4 0-1,-2 0-462,0-1-1,0 1 1,1 0 0,-1-1-1,0 0 1,1 0-1,-1 0 1,0 0-1,1 0 1,-1-1 0,0 1-1,7-3 1,11-13-12720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9.4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 6951,'0'0'18855,"12"-7"-17366,-2 2-1307,0 0 0,0 0 0,0 1 0,1 1 0,0 0 0,-1 0 0,1 1 0,0 0 1,14 0-1,-4 1 101,1 2 0,0 0 0,0 2 0,-1 0 1,26 7-1,-43-9-261,-1 0 1,1 0-1,0 0 1,-1 1-1,1-1 1,-1 1-1,0 0 1,0 0-1,0 0 1,0 0-1,0 0 1,0 1-1,0-1 1,-1 1-1,1 0 1,-1 0-1,0 0 1,1 0 0,-2 0-1,1 0 1,0 1-1,-1-1 1,1 1-1,-1-1 1,0 1-1,0 0 1,0-1-1,-1 1 1,0 0-1,1-1 1,-1 1-1,0 0 1,-1 0-1,1-1 1,-1 1-1,1 0 1,-1-1-1,0 1 1,-2 4-1,-1 1 31,0 0-1,-1 0 1,0-1-1,-1 1 0,1-1 1,-2 0-1,1-1 1,-1 1-1,0-1 0,-16 11 1,-11 7 184,-43 25-1,72-48-234,-34 20-2,26-16 0,1 1 0,-1 0 0,2 1 0,-1 0 0,-13 13 0,24-21 0,1 0 0,-1 1 0,1-1 0,0 1 0,-1-1 0,1 0 0,0 1 0,-1-1 0,1 1 0,0-1 0,-1 1 0,1-1 0,0 1 0,0-1 0,0 1 0,-1 0 0,1-1 0,0 1 0,0-1 0,0 1 0,0-1 0,0 1 0,0 0 0,0-1 0,0 1 0,0-1 0,0 1 0,1-1 0,-1 1 0,0-1 0,1 2 0,16 8 0,34-3 0,-47-6 0,15 0-153,83 5-4136,-90-6 3063,0-1 0,-1 0 0,1-1-1,-1 0 1,1 0 0,16-7-1,6-7-12140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19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18449,'0'0'8008,"-20"76"-5446,4-34-928,-2 4-321,2-1-704,4-6-417,5-7-192,6-6-352,1-12-417,4-9-192,14-5-128,4-6-641,3-17-1409,1-12-1409,2-6-2499,0-8-3971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0.1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64 10730,'0'0'13485,"-27"54"-11019,2-9-544,2 8-224,-2 3-33,6-3-864,8-8-801,8-9 0,3-11 0,6-10-1217,11-13-417,0-2-896,-4-15-2243,-5-10-4804</inkml:trace>
  <inkml:trace contextRef="#ctx0" brushRef="#br0" timeOffset="1">1 6 10634,'0'0'20467,"75"-5"-19794,-22 5-225,4 0-319,2 0-97,-3 0-769,-11 0-3203,-6 0-6438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2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1 107 4740,'0'-5'467,"1"0"-1,0 1 1,0-1-1,0 1 1,1-1-1,0 1 1,0 0-1,0 0 1,0-1-1,0 1 0,1 1 1,0-1-1,0 0 1,0 1-1,0-1 1,1 1-1,-1 0 1,1 0-1,0 0 0,0 1 1,0-1-1,0 1 1,0 0-1,0 0 1,1 1-1,5-2 1,-3 0-50,0 1 1,0 0-1,0 0 1,0 1 0,0 0-1,0 0 1,1 1-1,-1 0 1,0 0 0,1 0-1,-1 1 1,0 0-1,0 1 1,0 0 0,0 0-1,11 5 1,-15-6-282,-1 1-1,1-1 1,-1 1 0,1 0 0,-1 0-1,0 0 1,0 0 0,0 0 0,0 0-1,0 1 1,0-1 0,-1 1 0,1-1-1,-1 1 1,0 0 0,0 0 0,0-1-1,0 1 1,0 0 0,0 0 0,-1 0-1,0 0 1,1 0 0,-1 0 0,0 0-1,0 0 1,-1 0 0,1 0 0,-1 0-1,1 0 1,-1-1 0,0 1 0,0 0-1,0 0 1,-2 2 0,-3 7 94,0 0 1,-1 0 0,-1-1 0,0 0-1,0-1 1,-14 13 0,-31 27 328,38-38-377,0 2 0,1 0-1,0 0 1,1 1 0,0 1-1,-17 29 1,29-43-182,0-1 0,0 1 0,0 0 0,0-1 0,0 1 0,0 0 0,0 0 0,1 0 0,-1 0 0,1 0 0,0 0 0,-1 0 0,1 0 0,0 0 0,0 0 0,0 0 0,0 0 0,0 0 0,1 0 0,-1 0 0,1 0 0,-1 0 0,1 0 0,0-1 0,0 1 0,-1 0 0,1 0 0,1 0 0,-1-1 0,0 1 0,0-1 0,1 1 0,-1-1 0,0 1 0,1-1 0,0 0 0,-1 0 0,1 1 0,0-1 0,-1-1 0,1 1 0,0 0 0,0 0 0,0-1 0,0 1 0,3 0 0,11 2 0,0-1 0,1 0 0,-1-1 0,29-2 0,-26 0 0,-11 1 0,0-2 0,1 1 0,-1-1 0,0 0 0,0 0 0,-1-1 0,9-4 0,-14 6 0,0 1 0,-1-1 0,0 1 0,1-1 0,-1 0 0,1 0 0,-1 1 0,0-1 0,1 0 0,-1 0 0,0 0 0,0 0 0,0 0 0,0-1 0,0 1 0,0 0 0,0-1 0,0 1 0,0 0 0,-1-1 0,1 1 0,-1-1 0,1 1 0,-1-1 0,1 1 0,-1-1 0,0 1 0,0-1 0,1 1 0,-1-1 0,-1 0 0,1 1 0,0-1 0,0 1 0,0-1 0,-1 1 0,1-1 0,-1 1 0,1-1 0,-1 1 0,0-1 0,1 1 0,-1 0 0,0-1 0,-2-1 0,-2-2-139,0 1 0,0 0-1,0 1 1,0-1 0,-1 1 0,0 0-1,1 1 1,-1-1 0,0 1 0,-12-2-1,-56-11-3585,65 13 2212,12 2-50,29 0-5222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2.7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17104,'0'0'12305,"9"-2"-11504,4 0-532,0 1 0,0 1 0,25 1 0,-33-1-208,1 1 1,0 0 0,-1 0-1,1 0 1,-1 1-1,1 0 1,-1 0-1,0 0 1,0 1 0,0 0-1,0-1 1,0 2-1,5 4 1,-8-7-54,-1 0 0,0 1 1,0-1-1,-1 0 0,1 1 1,0-1-1,0 1 0,-1 0 1,1-1-1,-1 1 0,1-1 1,-1 1-1,0 0 0,1-1 1,-1 1-1,0 0 0,0 0 1,0-1-1,-1 1 0,1 0 1,0-1-1,0 1 0,-1-1 1,1 1-1,-1 0 0,0-1 1,1 1-1,-1-1 0,0 1 1,0-1-1,0 0 0,0 1 1,0-1-1,0 0 0,-1 0 0,0 2 1,-7 6 64,-1-1 0,0 1 0,-18 11 0,17-12-54,-4 2-19,-26 19 0,39-28 0,0 1 0,1-1 0,-1 1 0,1-1 0,-1 1 0,1-1 0,0 1 0,-1 0 0,1 0 0,0-1 0,0 1 0,0 0 0,0 0 0,1 0 0,-1 0 0,1 0 0,-1 4 0,1-5 0,1-1 0,0 1 0,0 0 0,-1 0 0,1-1 0,0 1 0,0-1 0,0 1 0,0-1 0,0 1 0,0-1 0,0 0 0,0 1 0,0-1 0,0 0 0,0 0 0,0 0 0,0 0 0,0 0 0,0 0 0,0 0 0,1 0 0,36 0 0,-28 0 0,161-13-3673,-112 6-4441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4.8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98 315 13004,'-2'4'713,"1"-1"-1,-1 1 1,1-1-1,0 1 1,0 0-1,1 0 1,-1-1-1,1 1 1,-1 0-1,1 0 1,1 0-1,0 6 1,0-8-492,-1-1 0,1 1 0,0-1 0,0 1 1,1-1-1,-1 1 0,0-1 0,0 1 0,1-1 0,-1 0 0,1 0 1,-1 0-1,1 0 0,-1 0 0,1 0 0,0 0 0,-1-1 0,1 1 1,0 0-1,0-1 0,0 0 0,-1 1 0,1-1 0,0 0 0,0 0 1,0 0-1,2 0 0,11 0-19,0-1 1,0-1-1,-1 0 0,1-1 1,-1 0-1,0-2 0,0 1 1,0-2-1,0 0 0,-1 0 1,0-1-1,16-12 0,-2 0 134,-2-1-1,0 0 1,-1-2-1,34-41 1,-48 51-336,0-1 0,-1 0 0,10-20 0,-17 29 0,0 0 0,0 0 0,-1 0 0,1 0 0,-1-1 0,0 1 0,0 0 0,0-1 0,-1 1 0,1-1 0,-1 1 0,0-1 0,0 1 0,-1-1 0,0 1 0,-1-8 0,0 10 0,0-1 0,-1 0 0,1 1 0,0-1 0,-1 1 0,1 0 0,-1 0 0,0 0 0,0 0 0,0 0 0,0 1 0,0-1 0,0 1 0,-1 0 0,1 0 0,0 0 0,-1 0 0,1 0 0,0 1 0,-1 0 0,1 0 0,-6 0 0,-9-1 0,0 1 0,1 1 0,-20 4 0,13 1 0,1 0 0,0 2 0,0 1 0,1 1 0,0 1 0,1 1 0,0 0 0,1 2 0,0 0 0,1 1 0,1 2 0,1-1 0,0 2 0,1 0 0,1 1 0,-14 22 0,24-32 0,0-1 0,1 1 0,0 0 0,0 0 0,1 1 0,0-1 0,0 1 0,1-1 0,1 1 0,-1 0 0,2 0 0,-1 12 0,2-17 0,0 0 0,0-1 0,0 1 0,0 0 0,1-1 0,-1 1 0,1-1 0,1 0 0,-1 0 0,0 0 0,1 0 0,0 0 0,0 0 0,0-1 0,0 1 0,1-1 0,-1 0 0,1 0 0,0 0 0,0 0 0,0-1 0,0 0 0,1 0 0,-1 0 0,0 0 0,9 2 0,23 3-45,-1-1-1,1-1 1,0-2-1,0-2 1,0-1 0,-1-2-1,1-2 1,0 0 0,37-12-1,28-15-4168,-37 2-3412,8-13-8587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6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 58 4356,'23'-10'55,"33"-15"2689,-31 3 9736,-31 26-4071,-6 3-6587,-12 7-1718,-293 243 1908,317-258-2146,0 1-1,0 0 0,0-1 1,0 1-1,0 0 1,0-1-1,0 1 0,0 0 1,0 0-1,0-1 1,0 1-1,0 0 0,0-1 1,0 1-1,-1 0 0,1 0 1,0-1-1,0 1 1,0 0-1,0 0 0,-1-1 1,1 1-1,0 0 1,0 0-1,0 0 0,-1-1 1,1 1-1,0 0 0,-1 0 1,1 0-1,0 0 1,0 0-1,-1 0 0,1 0 1,0-1-1,-1 1 1,1 0-1,0 0 0,0 0 1,-1 0-1,1 0 1,0 0-1,-1 0 0,1 0 1,0 1-1,0-1 0,-1 0 1,1 0-1,0 0 1,-1 0-1,1 0 0,0 0 1,0 1-1,-1-1 1,1 0-1,0 0 0,0 0 1,-1 0-1,1 1 0,0-1 1,9-30-6666,-8 25 4424,9-28-10489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6.9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17200,'0'0'6983,"39"72"-5606,-20-44-448,10 2-673,1-4-128,4-1-512,2-5-1282,1-6-1216,-2-9-1667,-2-5-5028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7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14061,'0'0'13581,"61"49"-13453,-27-49-2242,1 0-2754,3-9-6695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7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0 323 16239,'0'0'10159,"9"1"-8386,-5-1-1677,0 1-1,0-1 1,0 0 0,0-1 0,0 1 0,0-1 0,0 1 0,0-1 0,-1 0-1,1-1 1,0 1 0,7-4 0,-1-2-22,1 0 0,-1 0 0,17-16 0,25-29-2,-2-2-1,53-73 0,-110 137 7,-30 52 643,35-58-600,0 1 0,0-1-1,1 0 1,-1 0-1,1 1 1,0-1 0,0 1-1,0-1 1,1 1-1,0-1 1,0 1 0,0-1-1,1 6 1,-1-9-112,1-1 1,-1 1 0,1 0-1,-1-1 1,1 1 0,-1 0-1,1-1 1,0 1 0,0-1-1,-1 1 1,1-1 0,0 0-1,-1 1 1,1-1 0,0 0-1,0 1 1,0-1 0,0 0-1,-1 0 1,1 0 0,0 0-1,0 1 1,0-1 0,0 0-1,-1-1 1,1 1 0,0 0-1,1 0 1,25-6 62,-16 1-72,-1 0 0,0-1 0,-1 0 0,1-1 0,-1 0 0,-1 0 0,1-1 0,12-16 0,-6 6 0,-1-1 0,-1 0 0,14-27 0,-30 56 9,-4 12-90,1 0 0,1 0 0,-3 26 0,7-36-313,2 31-2196,8-18-2898,1-13-1932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8.0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 4324,'0'0'20281,"5"7"-18605,-2-4-1465,0 1 0,0-1 1,0-1-1,1 1 0,0 0 0,-1-1 1,1 0-1,0 0 0,0 0 0,0 0 1,0 0-1,0-1 0,1 0 0,-1 0 0,0 0 1,1 0-1,7-1 0,19 2 640,48-4 0,-36 0-472,133-2-180,782-13 205,-959 17-408,-52-1-2598,41 0 749,1 0-1,0 0 1,-1-2 0,-21-6-1,5-3-8694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8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56 18546,'0'0'2215,"14"-6"705,7-3-1934,1 0 0,1 2 0,-1 1-1,1 0 1,31-2 0,-34 6-398,56-1 450,-71 3-1025,-1 0-1,1 1 0,-1-1 1,1 1-1,-1 0 1,0 0-1,1 0 1,-1 1-1,0 0 1,0 0-1,0 0 1,7 4-1,-9-4-9,-1-1 0,0 0 0,0 1-1,0-1 1,0 0 0,0 1-1,0-1 1,0 1 0,0-1 0,-1 1-1,1 0 1,0-1 0,-1 1 0,0 0-1,1-1 1,-1 1 0,0 0-1,0 0 1,0-1 0,0 1 0,0 0-1,0 0 1,0-1 0,-1 1-1,1 0 1,-1 0 0,1-1 0,-1 1-1,0-1 1,0 1 0,1-1 0,-1 1-1,0-1 1,0 1 0,-1-1-1,1 0 1,0 1 0,0-1 0,-3 2-1,-4 4 62,-1 1 0,1-1-1,-1-1 1,-17 9-1,-2-1 167,-46 15-1,51-21-105,0 2 0,0 0 1,-28 17-1,50-27-124,0 1 0,0-1 0,0 1 0,0-1 0,0 1 0,0-1 0,1 1 0,-1-1 0,0 1 0,0 0 0,1 0 0,-1-1 0,0 1 0,1 0 0,-1 0 0,1 0 0,-1 0 0,1 0 0,-1 0 0,1 0 0,-1 0 0,1 0 0,0 0 0,0 0 0,0 0 0,0 0 0,-1 0 0,1 0 0,1 1 0,0 0 0,-1-1 0,2 0 0,-1 1 0,0-1 0,0 0 0,0 0 0,1 0 0,-1 0 0,0 0 0,1 0 0,-1 0 0,1 0 0,-1 0 0,1-1 0,2 2 0,66 13 0,-37-11 0,1-1 0,0-2 0,0-1 0,43-6 0,-76 6 0,1 1 0,0-1 0,-1 0 0,1-1 0,-1 1 0,1 0 0,-1 0 0,1-1 0,-1 1 0,0-1 0,1 1 0,-1-1 0,1 1 0,-1-1 0,0 0 0,0 0 0,1 0 0,-1 0 0,0 0 0,0 0 0,0 0 0,0 0 0,0 0 0,0 0 0,0-1 0,0 1 0,-1 0 0,2-3 0,-3 3 0,0-1 0,1 1 0,-1-1 0,0 1 0,0-1 0,0 1 0,-1 0 0,1-1 0,0 1 0,0 0 0,-1 0 0,1 0 0,0 0 0,-1 0 0,1 0 0,-1 0 0,0 1 0,1-1 0,-1 1 0,0-1 0,1 1 0,-1-1 0,-2 1 0,-32-9 0,0 1 0,0 2 0,-1 1 0,-48 1 0,192 0-4014,-52-4-3375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9.0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456 1 18065,'0'0'4474,"6"10"-2382,24 38-830,26 47 1237,-50-83-2315,0-1 0,-2 1 1,1 0-1,-2 1 0,0-1 0,3 23 0,-5-18-226,-2 0-1,0 0 1,-1 1-1,-1-1 1,-1-1-1,0 1 1,-1 0-1,0-1 1,-2 0-1,0 0 1,-1-1-1,0 0 1,-21 27-1,4-9-278,-2-2 1,-1-1-1,-1-1 0,-59 45 0,68-60-796,0 0 0,-1-1 0,-43 18 0,45-23-846,-1-1 0,-33 6 1,-31-1-5267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9.4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143 138 11211,'34'-24'270,"39"-30"3034,-57 42-757,-1-1 0,18-21 1,-57 54 2305,-8 10-5019,-6 15 620,3 1 0,2 2 0,-40 76 0,60-99-280,1 0 0,2 0 0,0 1 0,2 1-1,1 0 1,1 0 0,1 0 0,1 0 0,1 43 0,3-63-163,1 1 1,-1-1-1,2 0 1,-1 0-1,1 0 0,0 0 1,0 0-1,1 0 1,0 0-1,0-1 1,1 1-1,0-1 0,0 0 1,0 0-1,9 8 1,-5-7-5,0 0 1,1-1 0,0 0-1,0 0 1,0-1-1,1 0 1,0 0 0,0-1-1,16 4 1,14 0-561,0-1 1,1-2-1,0-2 1,56-2-1,-21-4-1296,1-2 1,79-17-1,8-11-4435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4:29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66 13997,'0'0'3892,"-5"-9"-828,-13-27 54,18 36-3056,0-1-1,-1 1 1,1-1 0,0 1-1,0-1 1,0 1 0,0-1 0,0 0-1,0 1 1,0-1 0,0 1 0,1-1-1,-1 1 1,0-1 0,0 1 0,0-1-1,0 1 1,1 0 0,-1-1 0,0 1-1,1-1 1,-1 1 0,0-1 0,1 1-1,-1 0 1,0-1 0,1 1 0,-1 0-1,1-1 1,-1 1 0,0 0-1,1 0 1,-1-1 0,1 1 0,-1 0-1,1 0 1,-1 0 0,1 0 0,-1-1-1,2 1 1,23-2 514,-20 2-304,29-2-16,0 2 0,0 1 1,0 1-1,0 2 0,0 2 0,-1 1 1,1 1-1,-2 2 0,35 15 0,-62-23-261,1 1-1,-1 0 0,0 1 0,0-1 1,0 1-1,-1 0 0,1 0 0,-1 0 1,8 10-1,-11-11 10,1-1 0,-1 1 0,0 0 0,0-1 0,0 1 0,0 0 0,0 0 0,0 0 0,-1-1-1,1 1 1,-1 0 0,0 0 0,0 0 0,0 0 0,0 0 0,-1 0 0,1 0 0,-1 0 0,0-1 0,0 1 0,0 0 0,0 0 0,-1 2 0,-6 6 169,0 0 1,0-1-1,-1 0 1,0-1-1,-1 0 0,0 0 1,0-1-1,-22 13 1,-37 34 256,67-54-437,0 1 0,1-1 0,-1 1-1,1-1 1,-1 1 0,1-1 0,0 1 0,0 0 0,0 0 0,0 0 0,0 0-1,0 0 1,0 0 0,1 0 0,-1 0 0,1 0 0,-1 0 0,1 0-1,0 3 1,0-4-55,1 1 0,-1-1 1,1 0-1,0 1 0,0-1 0,-1 0 0,1 0 0,0 1 0,0-1 0,0 0 0,0 0 0,0 0 0,0 0 0,0 0 0,1 0 0,-1-1 0,0 1 0,0 0 0,1-1 0,1 2 0,8 1-979,-1 0-1,1 0 1,0-1-1,-1-1 1,23 1-1,37-1-7643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5:13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8559 190 14830,'-133'-6'-2269,"15"2"2606,0-6-1,-156-31 0,235 31-286,-61-15 55,-1 5-1,-145-12 0,-298 32 516,-90-5-589,632 5-30,-658-36 419,-2 46-18,-88 49-415,-224 16-6,222-5 197,515-35-64,-266 76-1,-21 45-28,18 45 17,438-167-10,2 2-1,2 3 1,1 3-1,-81 71 1,117-90-100,2 2 0,0 1 0,1 1 0,2 1 0,1 0 0,1 2 0,2 0 1,1 2-1,1 0 0,2 0 0,-15 52 0,24-66-22,1 0-1,0 0 1,2 0-1,0 1 1,1-1-1,1 1 1,1-1-1,0 1 1,1-1-1,1 0 1,1 0-1,1 0 1,1 0-1,0 0 1,1-1-1,0 0 1,2-1-1,0 0 1,1 0-1,15 18 1,9 5 16,3-1 1,1-2 0,2-1 0,81 55 0,-18-27 0,114 52 1,-59-43 29,4-7 0,2-7 1,337 71-1,-258-88 6,1-11 0,306-1 1,589-69-15,-5-77 8,209-107-81,-15-65-598,-1057 224-8,308-117 0,-467 139 618,-2-5-1,-3-5 1,-1-5-1,-4-4 1,124-99-1,-204 143 65,0-1 0,-1-1 0,-1 0 0,-1-2 0,28-41 0,-41 53 60,0 0 0,-1 0-1,-1 0 1,1-1-1,-2 1 1,1-1 0,-1 0-1,-1 0 1,0-1 0,-1 1-1,0 0 1,-1 0-1,0-1 1,0 1 0,-1 0-1,-1-1 1,-4-16 0,0 12 45,0 1 0,-1 0 0,-1 0 0,0 1 0,-1 0 0,-1 0 0,0 1 0,0 0 0,-2 1 1,-24-22-1,6 10 104,-1 1 0,-1 1 0,-61-30 0,21 20-30,-1 3 0,-2 3 0,0 4-1,-2 3 1,0 3 0,-81-6 0,-480-3 894,616 25-1061,-1982 74-622,1457-7-3742,267-12 262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33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1995 40 10025,'0'0'732,"-12"4"-284,-7 3 344,-1-2-1,-27 5 1,38-8-415,0-1 1,0 0-1,-1-1 1,1 0-1,0-1 1,0 0-1,0 0 1,0-1 0,-14-4-1,-18-8-207,-2 2-1,1 2 1,-1 2-1,-1 1 1,1 3-1,-1 1 1,0 2-1,0 3 1,0 1-1,1 2 1,-51 12-1,-160 41-121,-232 41-43,361-86-93,62-8-217,1 3 0,0 2 0,-85 27 0,123-29-4440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34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279 22 10314,'-5'-3'268,"-1"0"0,1 0-1,-1 1 1,0 0 0,0 0 0,0 0 0,0 1 0,0 0 0,0 0 0,0 0-1,0 1 1,0 0 0,0 0 0,-1 1 0,1-1 0,0 1 0,0 1 0,0-1-1,0 1 1,0 0 0,1 0 0,-10 6 0,7-3-152,0 0 1,1 0-1,0 1 0,-1 1 1,2-1-1,-1 1 0,1 0 1,0 1-1,0-1 0,1 1 1,0 0-1,1 1 0,0-1 1,-4 12-1,-1 9-7,1 0-1,1 1 1,2 0 0,-2 39-1,5 121 422,2-169-517,1 1-1,1-1 1,2 0-1,0 0 1,0 0 0,2 0-1,13 31 1,-15-45 83,-1 0-1,1-1 1,0 1 0,0-1-1,0 0 1,1 0 0,0 0-1,0-1 1,1 0 0,-1 0-1,1 0 1,1-1 0,-1 0-1,0 0 1,1 0 0,0-1-1,0 0 1,0 0 0,0-1 0,0 0-1,0 0 1,1-1 0,-1 0-1,14 0 1,-4-1 138,-1-2 1,0-1-1,0 0 0,0 0 1,0-2-1,0 0 0,-1-1 1,0 0-1,0-2 1,-1 1-1,1-2 0,-2 0 1,1-1-1,17-16 0,-6 3-16,-1-1 0,-1-1-1,-1-1 1,-1 0 0,-1-2 0,18-35-1,-26 41-53,-1-1-1,0 0 0,-2-1 0,0 0 1,-2-1-1,-1 1 0,-1-1 1,0-1-1,-2 1 0,-2-1 0,-1-36 1,0 58-152,-1 0 0,1-1 0,-1 1 0,0 0 0,0-1 0,-1 1 0,1 0 0,-1 0 0,0 0 0,0 1 0,-1-1 0,1 0 0,-1 1 0,1-1 0,-1 1 0,0 0 0,0 0 0,-1 0 0,1 0 0,-1 1 0,-6-5 0,4 5-53,0 0 0,0 0 0,0 0 0,0 1-1,0 0 1,0 0 0,-1 0 0,1 1 0,0 0 0,-1 0 0,1 1 0,0-1-1,0 2 1,-11 2 0,-1 2-463,2 0 0,-1 2 0,1 0 0,0 1 0,1 0 0,0 1 1,0 1-1,-25 24 0,1 5-3400,-53 69 1,52-56-2834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34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333 0 10826,'0'0'6593,"-8"3"-5963,2 0-598,-1 0-1,1 0 0,0 1 1,0 0-1,0 0 1,0 0-1,1 1 1,0-1-1,0 1 1,0 1-1,0-1 1,1 1-1,0-1 1,0 1-1,1 1 1,-1-1-1,1 0 0,-3 12 1,-19 53 390,-72 191 806,15-61-1752,74-186-1408,-1-9-3946,2-5-3971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35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193 0 12908,'0'0'2467,"-3"10"-1400,-72 190 991,-33 106-390,107-301-1515,0-1-1,-1 1 1,1-1-1,1 1 0,-1-1 1,1 1-1,0 0 1,0-1-1,0 1 0,1 6 1,0-11-136,-1 1 1,0 0 0,1-1 0,-1 1-1,0 0 1,1-1 0,-1 1 0,1-1-1,-1 1 1,1-1 0,-1 1 0,1-1-1,0 1 1,-1-1 0,1 1 0,-1-1-1,1 0 1,0 1 0,-1-1 0,1 0-1,0 1 1,0-1 0,-1 0 0,2 0-1,1 0-11,0 0 0,-1 0 0,1 0 0,0-1-1,0 1 1,-1-1 0,1 0 0,0 0-1,-1 0 1,3-1 0,25-15 124,-1 0 1,-1-2 0,-1-2-1,42-40 1,-3 4-58,148-106-3015,-162 122-1275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18.8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1 133 8104,'0'0'8904,"48"-58"-8840,-18 28-1601,4-14-4709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51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3350 563 7175,'-46'-62'1533,"-4"1"1,-1 3-1,-92-80 1,112 113-975,-2 1 0,0 2 1,-1 1-1,-1 1 0,0 2 1,-2 2-1,0 1 0,-71-18 1,15 15-389,-1 3 1,-108-1-1,-191 18 3,301 2 17,0 5 0,1 3 0,0 5-1,1 3 1,1 5 0,2 3-1,0 4 1,2 3 0,2 5 0,-134 85-1,131-66-168,2 3-1,4 4 1,2 3-1,-120 139 1,163-163 32,3 1 0,1 2 1,2 0-1,-25 61 1,37-69 25,3 1 1,1 1 0,2-1 0,1 2 0,3-1-1,-3 50 1,9-36-18,1 1-1,4 0 1,1-1 0,4 0-1,1 0 1,30 88-1,-17-80-24,3 0-1,3-2 0,3-1 1,2-2-1,49 64 0,-36-61 25,3-2 1,3-3-1,2-2 0,3-2 0,2-3 0,2-3 0,2-2 0,1-3 0,3-4 0,116 50 1,-113-61 30,2-4 0,0-2 1,1-4-1,79 8 1,-103-19 159,0-3 0,0-2 0,0-3 1,0-1-1,-1-3 0,1-2 0,56-16 1,-33-1 218,-2-3 1,-1-4-1,-1-2 1,-2-3-1,-2-3 1,-1-3-1,78-70 1,-40 21-177,-4-4 0,-4-5 0,99-138 0,-125 148-52,-4-2 1,-4-4-1,72-157 0,-114 209-118,-2-1 0,-2 0 0,-2 0 0,9-71 0,-18 83-91,-1 0 1,-2-1-1,-1 1 0,-2-1 1,-1 1-1,-1 0 1,-12-36-1,3 25-542,-2 1 0,-2 1 0,-2 1 0,-2 1 1,-43-64-1,35 65-522,-2 0 0,-1 2 1,-3 2-1,0 1 1,-2 2-1,-2 1 0,-1 2 1,-1 2-1,-2 2 0,0 2 1,-1 2-1,-2 1 0,0 3 1,-71-17-1,-72 1-7758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33.4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7885 986 7399,'-8'-10'4815,"-31"-34"-4205,-2 1-1,-2 2 0,-2 2 1,-1 2-1,-2 2 0,-87-48 1,-308-106-1539,-16 37-417,437 145 1378,-252-72 641,-3 13 0,-3 11-1,-519-32 1,-742 68-588,1277 29-57,2 12 0,-457 98 0,522-70-7,4 9 1,2 7 0,3 9 0,-214 119 0,292-134 268,2 5 1,3 5 0,-154 133 0,217-163-22,1 2 0,3 2 0,-65 97 0,80-104-240,2 1 0,2 1 1,2 1-1,1 0 1,2 1-1,-9 50 1,12-31-39,2 0 0,4 1 1,1 0-1,4 0 1,2 0-1,3 0 1,3-1-1,2 0 1,3 0-1,2-1 1,3-1-1,35 78 0,-22-71-17,4 0-1,2-2 0,2-2 0,4-2 1,2-1-1,2-3 0,3-2 0,2-1 0,2-4 1,63 44-1,-27-33 45,1-3 1,4-5 0,1-4-1,3-5 1,1-3 0,192 46-1,-50-35 50,456 34 1,1009-52-806,-1215-51 782,934-157 1,-847 29 990,-448 102-417,-1-5 1,159-88-1,-209 93-310,-1-5-1,-2-2 0,-3-4 1,88-86-1,-110 90-296,-3-3 0,-2-2 1,-3-2-1,-2-2 0,-3-2 0,34-73 0,-51 88-44,-2-1 0,-2-1 0,-2-1 0,-3 0 0,10-69-1,-19 87-14,-2 0-1,-1 0 1,-1-1 0,-2 1-1,-1 0 1,-2 0-1,-1 1 1,-2 0 0,-18-51-1,4 34 110,-2 1 0,-2 2 0,-1 0 0,-3 2 0,-2 1 0,-2 1 0,-1 2 0,-2 2 0,-2 1 0,-1 2 0,-48-32-1,13 17-613,-3 4-1,-1 2 0,-3 5 1,-1 3-1,-157-46 0,-57 6-4668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43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2570 164 11115,'-108'-38'519,"0"6"1,-2 4-1,-2 5 1,0 5 0,0 5-1,-2 5 1,1 4-1,-120 13 1,181-5-174,1 3-1,0 1 1,0 3 0,1 2-1,0 2 1,1 2 0,1 2-1,1 3 1,1 1 0,1 3-1,1 1 1,1 2 0,2 3-1,1 1 1,-60 63 0,55-43-237,3 3 0,2 1 0,2 2 0,3 1 1,-45 107-1,47-79-103,3 2-1,4 1 1,-23 155-1,-64 645-794,42-308-1171,60-507 1431,-1 6 395,3 1 1,3 0 0,6 90 0,2-161 105,-1 1 0,1-1 0,1 0 1,0 0-1,1 0 0,1 0 0,-1-1 0,2 1 0,0-1 1,0 0-1,1-1 0,0 0 0,0 0 0,2 0 0,-1-1 1,18 15-1,-12-14 17,1 0 1,0-1 0,1 0-1,-1-2 1,2 0-1,-1 0 1,1-2 0,0 0-1,0 0 1,0-2-1,26 2 1,13-2 42,0-3 0,0-2 0,0-3 0,-1-2 0,88-22-1,267-103 1019,-302 93-722,130-42-8,398-159 1768,-571 208-1836,-1-2 1,-2-4-1,-1-2 0,-3-3 0,-1-2 1,-2-3-1,-2-2 0,59-74 0,-78 81-185,-2-2 0,-1 0-1,-3-2 1,-2-2-1,-2 0 1,-3-1 0,-1-1-1,-3-1 1,-2-1-1,-2 0 1,9-91 0,-19 96-54,-1-1 0,-3 0 0,-2 1 0,-2-1-1,-2 1 1,-2 0 0,-2 0 0,-3 1 0,-1 1 0,-2 1 0,-3 0 0,-1 1 0,-40-61 0,13 34-25,-3 2 0,-3 2 0,-3 3 0,-2 2-1,-4 3 1,-1 3 0,-3 3 0,-3 2 0,-1 4 0,-104-52 0,113 73-289,0 2 1,-2 3-1,0 3 1,-1 3 0,-1 2-1,-132-7 1,22 17-3152,-252 27 1,174 1-1786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31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3312 682 10570,'-3'-8'651,"-2"-10"-217,-1 2-1,-1-1 1,-1 1-1,0 0 1,-1 0 0,-1 1-1,0 1 1,-1-1-1,-1 2 1,0-1-1,-1 2 1,0 0-1,-17-12 1,-92-56 1677,-100-59 266,175 114-2163,-1 1 0,-100-33 0,-1 18-43,-1 6 0,-2 7 0,0 7 0,-2 6-1,-276 12 1,380 5-15,0 2-1,0 2 0,0 2 1,2 2-1,-1 2 0,2 2 1,-81 40-1,75-27-137,1 3 0,2 1-1,2 2 1,1 3-1,1 2 1,-46 53 0,37-31 230,3 3-1,3 1 1,2 3 0,4 2-1,3 2 1,3 1 0,4 2-1,2 1 1,-34 142 0,44-133 109,3 1 0,-10 144 0,27-194-253,1-1 0,2 1-1,1-1 1,2 0 0,2 0 0,1 0-1,1-1 1,2 0 0,19 40-1,-2-19-26,3-2 0,2 0-1,2-2 1,2-2-1,3-1 1,75 71-1,-81-88-51,2-2 0,1-2 0,2-1 0,0-3 0,1 0 0,2-3-1,0-1 1,1-3 0,75 21 0,-29-20 22,0-4 1,1-4-1,0-4 0,0-3 0,146-16 0,-85-11 528,-1-6 1,-1-6-1,146-58 0,314-163-575,-337 133 0,-223 104 0,-1-3 0,-1-1 0,48-35 0,-82 50 0,-1-1 0,1-1 0,-2 0 0,0 0 0,0-1 0,-1-1 0,0 1 0,-1-2 0,-1 1 0,0-1 0,-1-1 0,0 1 0,-1-1 0,7-27 0,-7 11-69,-2 0 0,-1 0 1,-1 0-1,-2 0 0,-1-1 0,-1 1 0,-2 0 1,-12-47-1,6 38-50,-3 1-1,-1 0 1,-1 1 0,-3 1 0,-43-70-1,54 97 98,0-1-1,-1 1 1,-1 1-1,1 0 1,-1 0-1,-1 0 1,0 1-1,0 1 1,0 0-1,-18-9 1,14 10-111,0 1 1,0 0-1,-1 1 0,0 1 1,0 0-1,0 1 0,0 1 1,-21 0-1,-2 4-688,-1 1 0,1 2 0,1 1 1,-63 22-1,-17 3-5079,50-20-1019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43.7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3005 223 10410,'-54'-31'651,"-1"2"-1,-2 3 1,-1 3 0,-1 2 0,0 2 0,-1 3-1,-90-11 1,-12 9 1361,-264 5 0,312 17-1939,0 5 0,1 5 0,0 5 0,2 4 0,0 6 0,2 4 0,1 5 0,2 5 0,2 4-1,2 5 1,-97 67 0,150-86 128,1 2-1,2 2 0,1 3 0,-60 67 1,86-84-116,1 0 1,1 1 0,2 1-1,0 1 1,1 0-1,2 1 1,0 0 0,2 1-1,1 0 1,2 0-1,-5 32 1,9-39-64,0 0-1,2 0 1,1 1-1,0-1 1,2 0-1,0 0 1,1 0 0,1-1-1,2 1 1,-1-1-1,2 0 1,1 0-1,1-1 1,0 0 0,1 0-1,1-1 1,1-1-1,0 0 1,2 0-1,0-1 1,0-1 0,2-1-1,22 18 1,4-4 71,1-2 0,1-1 0,1-3 0,1-1 0,81 24 0,253 46 555,493 55-564,-639-123 704,418-10 1,-568-19-450,0-3 0,-1-3 1,-1-5-1,0-3 0,-1-3 1,140-62-1,-171 61-71,-1-3-1,-1-2 1,-2-2-1,69-59 1,-84 61-219,-1-1 0,-2-1 0,-1-2 0,-1 0 0,-2-2 1,33-64-1,-51 89-38,-1-1 0,0 1 0,-1-2 1,-1 1-1,1 0 0,-2-1 0,2-13 1,-3 21-1,-1 1 1,0-1 0,-1 0-1,1 1 1,-1-1 0,0 1 0,1-1-1,-1 1 1,-1-1 0,1 1-1,-1-1 1,1 1 0,-1 0-1,0 0 1,0 0 0,0 0-1,0 0 1,-1 0 0,1 1 0,-1-1-1,0 1 1,0 0 0,0 0-1,0 0 1,0 0 0,-7-3-1,-21-9-39,-1 2-1,-1 1 1,1 1-1,-38-5 1,-142-14-2064,132 20 451,-203-33-7637,141 12-1394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02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6313 759 16816,'0'0'555,"-9"-9"-229,-15-19-116,2-1 0,-26-42 0,34 50 11,0 1 1,-1 1-1,-1 1 1,-1 0 0,-1 1-1,0 1 1,-1 0-1,0 2 1,-2 0 0,1 1-1,-30-13 1,-31-10 403,-149-46 1,194 71-794,-192-59 154,-3 11 0,-2 10 0,-2 10 0,-251-9 0,-696 33 218,1059 15-210,-121 6-27,-352 52 0,404-24 101,1 8 1,-241 85-1,332-89 127,1 4 0,1 5 0,3 3 0,-158 114 0,194-119-196,2 2 0,2 3 0,2 2-1,3 3 1,2 1 0,2 3 0,-68 118 0,94-139-8,2 1-1,1 0 1,3 2 0,1 0-1,2 0 1,2 1 0,1 0-1,-3 79 1,11-88 2,1 0 0,1 0 0,2-1 0,1 1 0,2-1-1,1 0 1,1-1 0,2 0 0,1 0 0,2-1 0,0-1 0,21 30 0,-12-26 21,2-1-1,1-2 1,1 0 0,2-2-1,1-1 1,1-1 0,42 27 0,-25-24 34,0-2 1,2-2 0,1-3 0,86 26 0,-42-23 75,179 25 1,96-20 3,445-10-19,-86-4-36,-526-7-10,535 14 190,-507-27-211,274-38 0,-137-22 6,566-175 0,-784 193 51,-2-6 1,225-114-1,-314 132-18,-2-1 0,-1-3 0,67-61 0,-89 68-15,-2-2 0,0-2 1,-3-1-1,-1-1 1,39-68-1,-52 78 189,-2 0 1,-2-1-1,0 0 1,-2-1-1,-1 0 1,-1 0-1,-1-1 1,-2 0-1,-1 0 0,-2 0 1,-2-39-1,-2 42-118,0 0 0,-2 1 0,-1 0 1,-2 0-1,0 0 0,-1 1 0,-2 0 0,0 1 0,-2 0 0,-1 1 0,0 1 0,-34-39 0,16 28-100,-1 1-1,-2 1 1,-1 2-1,-1 2 0,-2 2 1,0 1-1,-79-35 1,22 21-198,-1 3-1,-147-30 1,83 33-1241,-188-13 1,-168 20-4930,237 21-748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8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8968,'0'0'7730,"13"0"-6630,49 1-576,343-7-252,-390 5-1204,0 0-1,0-2 1,-1 0 0,22-7 0,1-7-6595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08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5157,'0'0'14947,"10"3"-13420,23 3-905,1-1 0,0-1 0,63-3 0,16-1-1012,-112 0 278,-31 4 219,-21-1 699,0-1 0,-62-6 0,178 1-724,79-14 0,-65 8-27,-158 7 309,36 0 98,0 2-1,0 2 1,-61 9-1,98-8-1595,15-3-1089,23-7-3607,8-20-5707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38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4 15182,'9'0'1944,"2"-1"-1555,-3-1 181,-1 2-1,1-1 1,0 1 0,-1 0-1,1 1 1,14 3 0,-21-4-469,1 1 1,0 0-1,0 0 1,-1-1-1,1 1 0,0 0 1,-1 1-1,1-1 1,-1 0-1,1 0 1,-1 1-1,0-1 0,0 1 1,0-1-1,1 1 1,-1-1-1,-1 1 1,1 0-1,0 0 0,0-1 1,-1 1-1,1 0 1,-1 0-1,1 0 1,-1 0-1,0-1 1,0 1-1,0 0 0,0 0 1,0 0-1,0 0 1,0 0-1,-1 0 1,1 0-1,-1 0 0,0 2 1,-4 8 302,-1 0 1,0 0-1,0-1 0,-1 0 0,-1 0 1,0-1-1,0 0 0,-1 0 1,-16 13-1,-7 10 288,21-20-425,-7 7 243,-30 43 0,45-59-463,0 1 0,0-1 1,0 1-1,1-1 0,0 1 0,0 0 0,0 0 0,1 0 0,0 0 0,0 1 0,0-1 0,0 0 0,1 0 0,0 1 0,0-1 0,2 9 0,-2-12-20,1 0-1,0-1 0,0 1 0,0 0 0,0-1 1,0 1-1,1-1 0,-1 1 0,0-1 0,1 0 1,-1 1-1,1-1 0,-1 0 0,1 0 0,0 0 1,-1 0-1,1 0 0,3 0 0,38 11 137,-35-10-151,36 5 39,47 2 0,-44-6-292,51 11 0,-83-10-920,-1 0-1,1 0 1,-1 1-1,16 9 1,-13-3-6185,-9-3-6427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18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45 3331,'0'0'8045,"-3"-7"-6785,-11-21-240,0 19 3264,26 11-2947,121 11 761,-306-15 1441,173 2-3517,39 6-140,-22-3 156,1-1-1,0-1 0,-1-1 1,1-1-1,-1 0 0,31-7 1,-148 4 68,73 6 132,0 2 0,0 0-1,-29 10 1,90-12-1269,19 2-2604,-22-8-4698,-22-3-1922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24.6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54 3683,'0'0'23794,"8"-2"-23682,62-4 183,-49 5 121,0 0 0,38-8 0,-70 11-163,-1-1 1,1-1 0,0 0-1,-18-2 1,-7 0 266,-62 4 532,57-1-498,32-1-378,12 0-111,223-11-65,-276 9 0,30 1 0,1 0 0,0 1 0,-1 1 0,1 0 0,0 2 0,-30 7 0,121-6 0,42-27-137,-66 11 49,-38 8 64,-13 3 22,-28 3 65,-1 1 0,1 2-1,-60 16 1,108-18-4862,17-10-2285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52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1 6726,'0'0'14585,"-9"1"-13843,5-1-681,0 0 31,1 0 0,0 0-1,0 0 1,0 1-1,0-1 1,0 1-1,0 0 1,0 0-1,0 0 1,0 0 0,0 0-1,0 1 1,1 0-1,-1-1 1,1 1-1,-1 0 1,1 0-1,-1 0 1,1 1 0,0-1-1,0 0 1,-2 3-1,-10 19 33,1 1 0,1 0-1,0 0 1,2 1 0,2 1 0,-10 46-1,9-21 57,2 1-1,1 83 0,7-125-160,0 0 0,1-1 0,0 1 0,0 0-1,1-1 1,1 0 0,-1 0 0,10 17 0,-9-19 4,0-1 1,1 0-1,-1-1 1,1 1-1,0-1 1,1 0-1,0 0 1,0 0-1,0-1 1,0 0-1,1 0 1,8 4-1,-12-8 98,1 1 0,-1-1 0,0 0 0,1 0-1,-1 0 1,1-1 0,-1 1 0,1-1 0,0 0-1,-1 0 1,1 0 0,-1-1 0,1 1 0,-1-1 0,1 0-1,4-1 1,-1-1 85,-1 0 0,0 0 0,1-1 1,-1 0-1,-1 0 0,1 0 0,9-10 0,1-4 251,-1 0 0,0-1 0,21-38 0,-17 25-343,-2 0-1,-1-1 1,-1-1 0,-2-1-1,-2 0 1,-1-1 0,-1 0 0,-2 0-1,3-58 1,-10 88-122,-1 1 0,1-1 0,-1 0-1,-1 0 1,1 1 0,-1-1 0,0 1 0,0-1 0,-1 1 0,1 0 0,-1 0-1,-1 0 1,1 0 0,0 1 0,-1-1 0,0 1 0,0 0 0,-1 0-1,1 0 1,-1 1 0,1-1 0,-1 1 0,0 0 0,-1 1 0,1-1 0,0 1-1,-1 0 1,1 0 0,-1 1 0,0-1 0,1 1 0,-1 1 0,0-1-1,0 1 1,0 0 0,1 0 0,-1 1 0,0 0 0,0 0 0,1 0-1,-9 3 1,-8 13-4648,18-14 2613,-4 4-5105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36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755 79 6054,'-78'-35'4748,"3"1"-3656,68 32-1074,1 0 0,0 0 0,-1 1 0,1 0 0,0 0 0,-1 1 0,1 0 0,-1 0 0,1 1 0,-1-1 0,1 1 0,-9 3 0,-10 3-5,-44 21 0,-16 4 63,66-27 114,0 1-1,0 1 1,1 1-1,0 1 1,0 0-1,1 1 1,1 1-1,0 1 1,0 0-1,1 1 1,0 1-1,1 0 1,1 1-1,0 0 1,-17 30-1,20-26-37,2 1-1,0 0 1,2 0-1,0 0 1,1 1-1,1 0 0,1 0 1,0 0-1,2 1 1,1-1-1,0 0 0,2 1 1,0-1-1,2 0 1,0 0-1,1-1 1,1 1-1,1-1 0,1 0 1,1-1-1,17 29 1,-16-35 40,2-1 1,-1 0-1,1-1 1,1 0-1,0-1 1,1-1-1,23 13 1,-16-9-137,-1 0 0,31 26 0,-11 1-6,-18-17-12,1-2 0,35 26-1,-50-41-20,0-1-1,0-1 0,1 1 0,0-1 0,0 0 0,0-1 1,0 0-1,0-1 0,1 0 0,-1 0 0,1-1 0,9 0 1,-1-2-55,-1-2 0,-1 0-1,1 0 1,0-2 0,-1 0 0,0-1 0,0 0 0,27-17 0,-22 12-24,1 1-1,0 1 1,45-13-1,-53 18 78,1-1 0,-1 0-1,-1-1 1,1-1 0,-1 0 0,15-11-1,-11 7 7,0 1 0,34-14-1,-42 20-4,0-1 0,0 0-1,-1 0 1,0-1-1,0-1 1,0 1-1,0-1 1,-1 0 0,0-1-1,-1 1 1,7-11-1,-1 1-2,-1-1 0,-1 0 0,0-1 0,10-28-1,-17 34 91,0 0-1,0 0 0,-1 0 0,-1 1 0,0-2 1,-1 1-1,-1 0 0,-2-19 0,-3-2 191,-20-66 0,15 63-161,-1 1 0,-3 0 0,-28-52 0,36 77-99,1 1 0,-1 0 0,-1 0 0,0 1 0,0 0 1,-1 1-1,0-1 0,-1 1 0,0 1 0,0 0 0,0 1 0,-1 0 0,0 0 0,0 1 0,-13-4 0,-8 1-178,0 2 0,-64-5 0,55 8-324,-46-10 1,83 13-91,1-1 1,-1 0-1,0-1 1,1 1-1,-1-1 1,1 1-1,-7-5 1,-1-6-5453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2:22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309 1 9961,'-14'6'892,"-8"5"-606,0 1 0,1 0 1,0 2-1,1 0 0,1 1 1,0 1-1,-27 31 0,33-29-25,1 1-1,1 0 1,1 1-1,1 0 1,0 1-1,2 0 1,0 0-1,1 0 1,-4 37-1,3 0 397,4 1-1,3 81 1,1-121-489,1 0 0,0 0 1,1 0-1,1 0 0,1-1 0,1 0 0,0 0 1,16 31-1,-17-41-75,0 0 0,0-1 0,0 0 0,1 0 1,0 0-1,0-1 0,0 1 0,1-2 0,0 1 0,1-1 1,-1 0-1,1 0 0,0-1 0,0 0 0,0 0 0,1-1 0,-1 0 1,1-1-1,0 0 0,14 2 0,-4-4 58,0 0 0,-1-1 0,1-1 1,0 0-1,-1-2 0,0 0 0,1-1 0,-2-1 0,1-1 0,-1 0 1,0-1-1,0-1 0,-1 0 0,29-24 0,-10 5 381,-2-1 1,-1-2-1,-1-1 1,-2-1-1,32-46 0,-44 53-113,-1 0 0,-1-1-1,-1-1 1,-1 0 0,10-35 0,-18 47-296,-1-1 0,0 1 0,-2-1-1,1 1 1,-2-1 0,0 0 0,-1 1 0,-1-1 0,-1 0 0,0 0 0,-5-18 0,4 27-122,0-1 1,-1 2-1,1-1 0,-2 0 1,1 1-1,-1-1 0,0 1 1,0 1-1,-1-1 0,0 1 1,0 0-1,0 0 0,-10-6 1,4 4-93,0 1 1,0 1-1,0 0 1,0 0-1,-1 1 1,0 1-1,0 0 1,-17-2-1,15 3-372,-1 2-1,1 0 1,-1 0 0,1 1 0,-1 1-1,0 1 1,-15 4 0,21-4-324,0 1 0,0 0 0,1 0 0,-1 1 0,1 0 0,0 1 0,1 0 0,-1 1 0,1-1 0,-14 14 0,7 3-6698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2:22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395 128 10282,'0'-9'2509,"1"-7"-2025,-1 8 112,1 0 0,-1 0 0,-1 0 1,1 0-1,-1 0 0,-1 0 0,-2-8 0,3 14-492,0 0-1,0 0 0,0 0 0,0 0 0,0 1 1,0-1-1,-1 0 0,1 1 0,-1-1 0,1 1 0,-1 0 1,0-1-1,0 1 0,1 0 0,-1 0 0,0 0 1,0 0-1,0 1 0,0-1 0,0 0 0,0 1 1,0-1-1,0 1 0,-1 0 0,1 0 0,0 0 1,0 0-1,0 0 0,0 0 0,0 0 0,0 1 0,0-1 1,0 1-1,0 0 0,-3 1 0,-4 1-39,0 0 1,0 1-1,1 0 0,-1 1 0,1 0 0,1 0 0,-1 1 0,1 0 0,0 0 1,-10 11-1,-2 4 72,2 1 1,-20 31 0,14-12 121,1 0 0,3 1 0,1 1 0,3 1 0,1 0 0,2 1 0,2 1 0,3 0 0,1 0 0,2 0 0,3 57 0,1-87-256,1 0 0,0 1 0,2-1-1,0 0 1,0 0 0,2 0 0,0-1 0,8 18 0,-10-27-2,0 0 0,1 0 0,0 0-1,0 0 1,1 0 0,-1-1 0,1 0 0,0 0 0,1 0 0,-1-1 0,1 0 0,0 0 0,0 0 0,0-1 0,1 1 0,-1-1 0,1-1 0,-1 0 0,1 0 0,0 0 0,9 1 0,-2-2 88,1-1-1,0-1 1,-1 0-1,1 0 0,-1-2 1,0 1-1,0-2 1,0 0-1,0-1 1,0 0-1,-1-1 0,0-1 1,0 0-1,-1 0 1,0-2-1,0 1 1,16-17-1,-6 5 89,-1-2-1,-1 0 1,0-1 0,-2-1-1,-1-1 1,-1 0-1,20-45 1,-25 46 83,-2-1 0,-1-1 1,10-51-1,-16 65-231,0 1 1,-1-1-1,0 0 0,-1 0 1,-1 1-1,0-1 0,0 0 1,-1 1-1,-1-1 1,0 1-1,-6-16 0,7 23-120,-1 0-1,1 0 0,-1 0 0,0 0 1,0 1-1,0-1 0,0 1 0,0 0 1,-1 0-1,0 0 0,1 0 0,-1 0 1,0 1-1,-1 0 0,1 0 0,0 0 0,-1 0 1,1 1-1,-1-1 0,1 1 0,-1 0 1,1 1-1,-1-1 0,0 1 0,1 0 1,-1 0-1,0 0 0,0 1 0,1 0 1,-1 0-1,-8 3 0,-6 1-853,1 2-1,-1 0 1,1 1-1,1 1 1,0 0 0,-20 15-1,-26 22-4332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44.5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868 166 5285,'-2'-9'4351,"0"2"-4026,-1 0 1,1 0 0,-2 0-1,1 0 1,-1 0 0,0 1-1,0 0 1,0-1 0,-1 2-1,0-1 1,-1 0-1,1 1 1,-1 0 0,0 0-1,0 1 1,0 0 0,-15-7-1,9 4 0,-2 1-1,1 0 0,-1 0 1,0 2-1,0 0 0,0 0 1,0 2-1,-1-1 1,1 2-1,-1 0 0,0 1 1,1 0-1,-21 4 0,17-1-218,1 1 0,-1 2 0,1-1 0,1 2 0,-1 0 0,1 1 0,0 1 0,1 0 0,0 1 0,-21 19 0,6-1-97,0 2 1,2 1-1,1 1 0,2 2 1,1 0-1,1 2 0,3 0 1,0 2-1,3 0 0,1 1 1,-15 57-1,12-24 5,4 1-1,3 0 0,3 2 1,3-1-1,6 118 0,1-172 20,1 0-1,1 0 0,1 0 1,1 0-1,0-1 1,16 38-1,-17-50-2,-1 1 0,2-1-1,-1 0 1,1 0 0,0 0 0,0 0-1,1-1 1,-1 0 0,2 0 0,-1-1-1,0 1 1,1-1 0,0-1 0,1 1 0,-1-1-1,0-1 1,1 1 0,0-1 0,10 2-1,-1-2 211,0-1 1,0 0-1,0-2 0,1 0 0,-1-1 0,0-1 0,0 0 0,0-1 0,0-1 0,-1-1 0,1 0 0,28-14 0,3-5 352,-1-3-1,77-58 1,-73 47-244,-2-3 0,-2-2 0,-2-2 1,-2-2-1,-2-2 0,-2-1 0,50-85 1,-65 92-246,-2-1 1,-1-1 0,-3-1 0,-2 0 0,-1-1 0,-3-1 0,-2 0 0,-2-1 0,-2 0 0,0-64 0,-6 104-60,-1 1 1,1-1-1,-1 0 1,-1 0-1,0 0 1,0 0 0,-1 1-1,0-1 1,-5-9-1,5 12-32,-1 1 1,1 0-1,-1 1 0,0-1 1,-1 0-1,1 1 0,-1 0 1,0 0-1,0 1 0,0-1 0,0 1 1,0 0-1,-1 1 0,-6-3 1,-8-2-86,0 1 0,0 2 0,-1 0 0,1 1 0,-1 1 0,0 1 0,1 0 1,-41 6-1,10 2-1447,0 2 0,-69 23 0,26-3-3087,5-2-2509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7:00.4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2701 434 10794,'2'-10'1644,"1"-7"-1243,2-7 513,-1-1 0,-2 0 1,0-43-1,-2 62-811,0-1 0,-1 0 0,0 0 0,-1 0 0,0 0 0,0 1 0,0-1 0,0 1 0,-1 0 0,0-1 0,-1 1 0,0 1 0,1-1 0,-2 0 0,1 1 0,-1 0 0,1 0 0,-1 0 0,-8-5 0,-3 0 24,-1 1 1,0 0-1,-1 2 0,1 0 1,-1 0-1,-38-6 0,-119-10 462,101 15-515,56 6-51,-168-21 947,-297 2 1,431 25-875,1 2 0,0 2-1,1 3 1,0 1 0,1 3-1,0 2 1,2 2 0,0 2 0,1 3-1,1 1 1,1 2 0,2 2-1,-44 39 1,55-39-31,1 3-1,2 0 0,2 2 1,-24 38-1,-79 154 40,-16 26 47,66-135-123,5 3 0,-77 171 0,128-236-17,3 1 0,2 1 0,-12 65 1,24-81 0,1-1 0,2 1 1,1 0-1,2 0 0,9 57 1,-4-71 74,1 0 1,2-1-1,1 0 1,1 0-1,1 0 1,1-2-1,1 1 1,2-2-1,25 34 1,20 16 615,97 92 0,-119-128-459,19 21-27,9 10-41,133 106 1,-177-157-165,1-2 0,0 0 0,1-2 1,1 0-1,0-2 0,1 0 0,0-2 1,0-1-1,1-2 0,48 7 0,-20-11 112,-1-2 0,1-2 0,-1-3 0,0-3-1,66-17 1,258-94 1455,-238 67-1107,-1-6 0,154-90 0,-205 95-338,-3-3 1,-2-4-1,-3-3 0,83-86 1,-111 96-110,-2-3 0,-3-1 0,-2-3 0,-3-1 0,-3-3 0,54-117 0,-77 142-8,-3-1 0,0-1 1,-3 0-1,-2 0 1,6-67-1,-13 74-11,-1 1 0,-1 0-1,-2-1 1,-2 1 0,-1 0 0,-1 1 0,-21-58-1,3 33 1,-2 1 0,-2 2-1,-3 0 1,-2 3 0,-2 0-1,-2 3 1,-80-79 0,57 70-7,-3 3 1,-2 3-1,-2 2 1,-2 4 0,-96-47-1,121 71-212,-1 2 1,-1 1-1,-84-19 0,103 32-1122,0 1 0,-58-1 0,65 6-860,1 1-1,-1 0 1,0 2-1,-35 10 0,-9 8-8982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40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0 137 6342,'0'0'1004,"9"-5"-401,18-10 3422,51-20 0,-26 18-3624,23 1 748,1 4 0,1 2 0,95 2 0,-379 24-614,-2 1 1679,246-17-1650,25 0-318,0-2 0,67-10 1,69-26-82,-596 121 2478,348-72-2496,3-1-676,16-6-2816,23-7-3349,7-10-5264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42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0 182 12716,'19'-4'5539,"18"-6"-3713,86-22-1771,588-46 324,-432 57-266,-257 19-64,7 0 300,54-11 0,-81 10 1862,-9 1-1588,-13-2-286,-470-5 183,366 11 28,-184 17 1448,825-31-1810,-71 2-922,-702 13 1009,-285 42-1,320 0-1692,72-13-7517,92-22-1489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58.3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53 149 11307,'-51'1'6763,"49"-1"-6165,29 0 1164,10-3-1306,-1-1-1,50-13 1,31-4-382,195 3 1261,-385 9 1174,-314 9-1543,379 1-917,-3-1 13,0 1-1,0 1 0,0-1 0,0 2 0,-14 4 1,58-7 22,-15 2-8,147-10 132,250-43 0,-386 44-180,-21 4 14,-18 1 80,-169 9 455,-289 47-1,656-61-229,-93 0-312,274-28-390,-530 31 355,-134 25 271,47-2 360,412-38-265,-38 2-390,-72 12 12,386-25-2058,-499 34 2188,1 3 1,0 2-1,-57 17 0,60-14-20,24-6-261,-68 19 711,93-23-760,0 0 0,0 0 0,0 0 0,1 1 1,-1 0-1,1 1 0,-1-1 0,1 1 0,0 0 0,0 0 0,1 0 0,-6 7 0,9-1-4870,9-7-2216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59.2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27 9769,'-15'-6'8402,"14"3"-4625,10 0-2103,254 0 190,-75 5-1726,-186-2-58,27-2-79,-28 2 97,0 0 0,0 0 0,0 0 0,0 0 0,0 0 0,0 0 0,0 0 0,-1-1 1,1 1-1,0 0 0,0-1 0,0 1 0,0 0 0,0-1 0,-1 1 0,1-1 0,0 1 0,-1-1 0,1 0 0,0 1 0,-1-1 0,1 0 0,0 0 1,-34-2 1251,-44 6-1204,0 2-1,1 4 1,-81 21-1,277-28 95,-93-3-231,351-21-7,-372 21 215,-11-1-86,-25 0-48,-48 2-76,10 2-55,-175 12-700,230-10 510,10-3-2749,16-2-17618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0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1151 17072,'0'0'1196,"-9"-2"-160,7 1-925,-1 1 1,0-1 0,1 0 0,-1 0 0,1 0 0,-1 0 0,1 0-1,-1 0 1,1-1 0,0 1 0,0-1 0,-4-4 0,4 3-8,0 0 0,0 0 0,1 0 0,0 0-1,0-1 1,0 1 0,0-1 0,0 1 0,0-1 0,1 1 0,0-1 0,0 1 0,0-6 0,1-16 267,1 1 1,2-1-1,0 1 1,12-39-1,41-93 553,-38 109-716,67-166 776,58-157 1919,-140 356-2305,-1 0 0,0 0 0,0 0-1,-2-1 1,1-29 0,-1 44-724,1-1 0,-1 0 0,1 0-1,0 1 1,-1-1 0,1 1 0,0-1-1,-1 1 1,1 0 0,0 0 0,-1 0-1,1 0 1,0 0 0,0 0 0,2 1-1,-1-1-292,59-5-9639,-24-1-992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2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2465 4644,'0'0'10095,"3"-9"-9080,81-176 2989,81-91-3391,-45 109-284,7 5 1,294-288-1,191-73-278,-452 405-54,4 7 0,189-94 1,-263 162-5,2 3 1,2 4 0,1 5 0,132-26 0,-106 36-12,1 5 1,1 5-1,142 7 0,-221 6 36,0 2 1,0 2-1,-1 2 0,0 2 0,0 1 0,-1 3 1,0 1-1,39 21 0,-58-23 6,0 0 1,-1 2-1,0 0 1,-1 1-1,-1 2 0,23 24 1,-31-28-4,0 0 1,-1 1-1,-1 0 1,-1 1-1,0 0 1,-1 1-1,-1 0 1,0 0-1,7 33 1,-9-25 184,-1 0 0,-2 1 0,0-1 0,-2 1 0,-1-1 0,-1 1 0,-8 37 0,-7 11 599,-33 84-1,32-110-582,2 2 0,2 0 0,2 0 0,-9 99 0,22-103-184,3-1 0,1 1 0,3-1 0,17 60 1,-11-54 45,-3 1 0,9 98 0,-19-86 276,-3 0 0,-2 0 0,-17 86 0,12-107-204,-3 0 0,-1-1 0,-2-1 0,-2 0 0,-39 70-1,-114 133 1382,103-154-1275,-59 105 0,113-167-206,12-21 3,11-17 2,62-87-611,-63 83-1593,-1 0 1,11-29 0,-17 36 41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2.9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242 103 13196,'53'-50'4590,"-42"39"-2672,-1 0 0,1 1 1,14-10-1,-30 42-1283,-21 28-234,-2-2 0,-2-1 1,-36 43-1,10-13-378,17-18 26,25-35-145,-2 0-1,-28 32 1,44-56 10,0 0 0,0 0 0,-1 0 0,1 1 0,0-1 0,0 0 0,0 0 0,0 0 1,0 0-1,-1 0 0,1 0 0,0 0 0,0 0 0,0 0 0,0 0 0,-1 0 0,1 0 0,0 0 0,0 0 0,0 0 0,-1 0 0,1 0 0,0 0 0,0 0 1,0 0-1,0 0 0,-1 0 0,1 0 0,0 0 0,0 0 0,0 0 0,0 0 0,-1 0 0,1 0 0,0-1 0,0 1 0,0 0 0,0 0 0,0 0 0,-1 0 1,1 0-1,0 0 0,0-1 0,0 1 0,0 0 0,0 0 0,0 0 0,0-1 0,-6-14-2548,-1-24-2949,6 36 4249,-6-48-11329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3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18321,'0'0'6470,"36"54"-4676,0-28-385,7 0-768,8 1-449,7 1-64,-2-3-1601,0-2-2499,-14-4-1569,-8-5-6695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3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82 204 20563,'0'0'6983,"0"53"-6086,0-22 256,0 6-256,3-1-577,11-2-256,2-5-192,4-3-1473,1-11-1699,-4-10-2401,-6-5-5542</inkml:trace>
  <inkml:trace contextRef="#ctx0" brushRef="#br0" timeOffset="1">4 64 21717,'0'0'8424,"-3"-58"-7912,12 52-480,3 6-64,-2 0-1281,-2 10-2563,-5 2-3171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4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0 19731,'0'0'7271,"-2"64"-6727,2-28 1,0 4-353,6-3-128,9-1-160,3-10-1506,2-4-1697,-2-12-1570,-3-10-2690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4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 19827,'0'0'4617,"2"13"-3624,2 6-654,1 1-1,1-1 0,1 0 1,0 0-1,12 20 0,-17-34-304,1 0-1,0-1 0,0 1 1,1-1-1,-1 0 1,1 0-1,0 0 0,0 0 1,1-1-1,-1 0 1,1 1-1,4 1 1,-5-4-17,-1 0 1,1 0-1,-1 0 1,1 0-1,-1-1 1,1 1 0,-1-1-1,1 0 1,0 0-1,-1-1 1,1 1-1,-1-1 1,1 1 0,-1-1-1,1 0 1,-1 0-1,0-1 1,0 1-1,1-1 1,-1 0 0,3-2-1,2-2 28,0 0 0,0-1 0,-1 0 0,0 0 0,0 0-1,-1-1 1,0 0 0,0-1 0,-1 1 0,9-19 0,-3 2-10,-1-1-1,11-47 1,-15 218-660,-8-27 1658,4 126-395,-1-242-791,-1-1-1,0 1 0,1 0 0,-1 0 0,1-1 1,0 1-1,0 0 0,-1-1 0,1 1 0,0-1 1,0 1-1,2 1 0,-3-3 16,1 1 0,-1-1 0,1 0 0,-1 0 0,0 1 0,1-1 1,-1 0-1,1 0 0,-1 1 0,1-1 0,-1 0 0,0 0 0,1 0 0,-1 0 0,1 0 0,-1 0 0,1 0 0,-1 0 0,1 0 0,-1 0 0,1 0 0,-1 0 0,1 0 1,-1 0-1,1-1 0,-1 1 0,0 0 0,1 0 0,-1 0 0,1-1 0,-1 1 0,0 0 0,1-1 0,-1 1 0,1 0 0,-1-1 0,0 1 0,0 0 0,1-1 0,-1 1 0,0 0 1,0-1-1,1 1 0,-1-1 0,0 1 0,0-1 0,0 1 0,0-1 0,1 1 0,-1-1 0,0 1 0,0-1 0,7-22-6134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4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12556,'0'0'15150,"15"65"-13484,-14-39-225,2-2-768,-1 1-449,-1-5-192,4-2-64,1-5-833,1-8-896,3-5-578,-6 0-223,-3-18-2115,-1-9-2465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5.2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9033,'0'0'22357,"-1"-14"-24567,5 14-3524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6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213 109 17168,'0'0'2109,"-2"-8"443,1 5-2309,1 1 1,-1-1 0,0 0 0,0 1-1,0-1 1,0 1 0,-1-1 0,1 1-1,-1-1 1,1 1 0,-1 0 0,0 0-1,0 0 1,0 0 0,0 0 0,-2-2-1,1 3-140,1 1 1,0-1-1,0 0 0,0 1 0,-1-1 1,1 1-1,0 0 0,0 0 0,-1 0 1,1 0-1,0 0 0,-1 0 0,1 1 1,0-1-1,0 1 0,0 0 0,-1-1 1,1 1-1,0 0 0,0 0 0,0 0 0,0 1 1,0-1-1,1 0 0,-4 4 0,-7 4-68,2 1-1,-1 0 0,2 0 0,-1 1 1,1 0-1,1 1 0,0 0 0,1 0 1,0 1-1,1 0 0,0 0 0,1 0 0,1 1 1,0 0-1,0 0 0,-1 22 0,4-35-33,1-1 0,0 1 0,0 0 0,0 0 0,0 0 0,0 0 0,0 0 0,0 0 1,0 0-1,1-1 0,-1 1 0,0 0 0,0 0 0,1 0 0,-1 0 0,1 0 0,-1-1 0,0 1 0,1 0 0,0 0 0,-1-1 0,1 1 0,-1 0 0,1-1 0,0 1 0,-1-1 0,1 1 0,0-1 0,0 1 0,-1-1 0,1 1 0,0-1 0,0 0 0,0 1 0,0-1 0,0 0 0,-1 0 0,1 0 0,0 0 0,0 0 0,0 0 0,0 0 0,0 0 0,0 0 0,0 0 0,-1 0 0,1 0 0,0-1 0,0 1 0,1-1 0,3 0 42,0-1 0,0-1 0,0 1 0,0-1 0,0 1 0,0-2-1,5-3 1,4-6 59,-1-1 0,0 0 0,0 0 0,13-23 0,-20 29 113,-1 0 0,-1 0-1,1-1 1,-1 1 0,-1-1 0,0 0-1,0 0 1,-1-1 0,0 1 0,2-17-1,-5 34-261,0-1 1,0 1-1,-1-1 0,-4 14 0,-4 13-140,8-23 186,0 0 1,0 0-1,0 1 0,1 0 0,1-1 0,0 16 0,1-25 2,-1 0 0,0 1 0,1-1-1,-1 0 1,1 0 0,0 0 0,-1 0-1,1 0 1,0 0 0,0-1 0,1 1-1,-1 0 1,0 0 0,1-1 0,-1 1-1,1-1 1,-1 1 0,1-1-1,-1 0 1,1 1 0,0-1 0,0 0-1,0 0 1,0 0 0,0-1 0,0 1-1,0 0 1,0-1 0,0 1 0,0-1-1,0 0 1,0 1 0,0-1 0,1 0-1,1-1 1,6 0 19,0 0-1,0-1 1,0 0 0,0-1-1,-1 0 1,1 0-1,-1-1 1,0-1 0,0 1-1,12-9 1,-10 6-23,0 1 0,1 0 0,0 0 0,0 1 0,16-4 0,-27 10 10,0-1 0,0 0 0,-1 0 1,1 0-1,0 1 0,-1-1 0,1 0 1,-1 1-1,1-1 0,0 1 0,-1-1 1,1 1-1,-1-1 0,1 1 0,-1-1 1,1 1-1,-1-1 0,0 1 0,1-1 1,-1 1-1,0 0 0,1-1 0,-1 1 1,0 0-1,0-1 0,1 1 0,-1 0 1,0-1-1,0 1 0,0 1 0,0-2-1,0 0-1,0-1 1,1 1-1,-1 0 1,0 0-1,0 0 0,0 0 1,0 0-1,0 0 1,1 0-1,-1 0 1,0-1-1,0 1 1,0 0-1,1 0 0,-1 0 1,0 0-1,0 0 1,0 0-1,0 0 1,1 0-1,-1 0 1,0 0-1,0 0 0,0 0 1,1 0-1,-1 0 1,0 1-1,0-1 1,0 0-1,0 0 1,1 0-1,-1 0 1,0 0-1,0 0 0,0 0 1,0 0-1,0 1 1,1-1-1,-1 0 1,0 0-1,0 0 1,0 1-1,9-48-5,-8 39 0,0 0 0,0 0 0,1 0 0,0 0 0,6-14 0,-8 22 0,1-1 0,-1 1 0,1-1 0,-1 1 0,1-1 0,-1 1 0,1-1 0,0 1 0,-1-1 0,1 1 0,0-1 0,-1 1 0,1 0 0,0 0 0,-1-1 0,1 1 0,0 0 0,0 0 0,-1 0 0,1 0 0,0 0 0,0 0 0,0 0 0,-1 0 0,1 0 0,0 0 0,0 0 0,-1 0 0,1 1 0,0-1 0,-1 0 0,1 0 0,0 1 0,0 0 0,28 15 0,-20-10 0,-2-3 0,-1 1 0,1-1 0,0 0 0,0-1 0,0 1 0,0-2 0,1 1 0,-1-1 0,1 0 0,-1 0 0,1-1 0,-1 0 0,1 0 0,-1-1 0,0 0 0,1 0 0,-1-1 0,9-3 0,-10 2 0,-1 1 0,0-1 0,0 0 0,0 0 0,0-1 0,-1 0 0,1 1 0,-1-2 0,0 1 0,0 0 0,0-1 0,-1 0 0,0 0 0,0 0 0,0 0 0,0 0 0,-1 0 0,0-1 0,0 0 0,0 1 0,-1-1 0,0 0 0,1-10 0,-1 12 0,-1-37 0,0 40 0,0 1 0,-1-1 0,1 0 0,0 1 0,0-1 0,-1 0 0,1 0 0,0 1 0,-1-1 0,1 0 0,-1 1 0,1-1 0,-1 1 0,1-1 0,-1 1 0,1-1 0,-1 1 0,1-1 0,-1 1 0,0-1 0,1 1 0,-1 0 0,0-1 0,1 1 0,-1 0 0,0 0 0,0-1 0,1 1 0,-1 0 0,0 0 0,0 0 0,1 0 0,-1 0 0,0 0 0,0 0 0,1 0 0,-1 0 0,0 1 0,0-1 0,1 0 0,-1 0 0,0 1 0,1-1 0,-1 0 0,0 1 0,0 0 0,-3 1 0,0 1 0,1 0 0,0 0 0,-1 0 0,1 0 0,0 0 0,1 1 0,-1-1 0,1 1 0,-1 0 0,1 0 0,0 0 0,0 0 0,1 0 0,-2 5 0,-1 4 0,0-1 0,1 1 0,1-1 0,-2 14 0,4-23 8,-1-1 0,1 1 0,0 0-1,0-1 1,0 1 0,0-1 0,0 1 0,1-1 0,-1 1-1,1-1 1,0 1 0,0-1 0,0 1 0,0-1 0,0 0 0,0 1-1,0-1 1,1 0 0,-1 0 0,1 0 0,0 0 0,0 0-1,-1 0 1,5 2 0,0-1-151,0-1 0,-1 0 0,1-1 0,0 1 1,0-1-1,0 0 0,0-1 0,0 1 0,10-2 0,20-2-6621,1-11-6988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6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21076,'0'0'6737,"2"15"-6139,7 109 998,-6-60-1218,2 0 0,3 0-1,19 70 1,-27-131-356,1-1 1,-1 0 0,1 0-1,0 1 1,0-1-1,0 0 1,0 0 0,0 0-1,0 0 1,0 0-1,1 0 1,-1 0 0,1 0-1,0 0 1,-1-1-1,1 1 1,0-1-1,0 1 1,0-1 0,0 0-1,0 0 1,0 0-1,0 0 1,0 0 0,1 0-1,-1 0 1,5 0-1,-3-1 20,0-1-1,0 0 0,0 0 0,0 0 0,1 0 0,-2-1 0,1 1 0,0-1 0,0 0 0,0 0 1,-1 0-1,1-1 0,-1 1 0,6-7 0,31-31-41,-2-1 0,-2-3 0,-2 0 0,40-71 0,-73 113 0,33-61 0,-32 60 0,0 0 0,-1-1 0,0 1 0,0 0 0,0-1 0,0 1 0,0-1 0,-1 0 0,1 1 0,-1-1 0,0 1 0,0-1 0,0 0 0,-1 1 0,0-1 0,0-3 0,0 6-106,0 0 1,0 0-1,1 0 0,-1 1 0,0-1 1,0 0-1,0 0 0,0 1 1,0-1-1,0 1 0,0-1 0,0 1 1,-1 0-1,1-1 0,0 1 1,0 0-1,0 0 0,0 0 1,0-1-1,-1 1 0,1 1 0,0-1 1,0 0-1,0 0 0,0 0 1,0 0-1,-1 1 0,0 0 0,-34 13-7692,3 10-2766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7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67 18898,'0'0'6913,"10"7"-6860,32 20-101,-40-26-33,0 0 1,-1 0-1,1 0 0,0 0 0,0 0 0,-1 0 0,1-1 0,0 1 0,0-1 0,0 0 0,0 1 0,0-1 0,0 0 0,0 0 0,0 0 0,0 0 0,0-1 1,0 1-1,0 0 0,-1-1 0,1 1 0,0-1 0,0 0 0,0 0 0,0 0 0,-1 0 0,1 0 0,-1 0 0,1 0 0,0 0 0,-1-1 0,0 1 0,1 0 1,-1-1-1,0 1 0,0-1 0,0 0 0,2-3 0,-2 3-434,1 0 1,0-1 0,0 1-1,0 0 1,0 0-1,0 0 1,0 0 0,0 1-1,1-1 1,-1 1-1,1-1 1,2 0-1,10-5 8020,9-9-3790,8-5-2021,-28 19-1603,0 0 0,-1 0 0,1 1 0,0-1 0,0 1 0,0 0 0,0 0 0,0 1 0,0-1 0,0 1 0,0 0 0,1 0 0,-1 0 1,0 0-1,0 1 0,5 1 0,-7-1-47,1 1 0,0 0 0,-1 0 0,0 0 1,1 0-1,-1 0 0,0 1 0,0-1 0,0 1 1,0-1-1,0 1 0,-1 0 0,1-1 0,-1 1 0,0 0 1,0 0-1,0 0 0,0 0 0,0 0 0,-1 0 1,1 4-1,-1 23 202,3 7 223,-1-38-415,0-1 0,0 1 0,0-1 0,0 1-1,0-1 1,0 0 0,0 1 0,-1-1 0,1 0 0,1-3 0,9-13-13,28-35-17,-38 51-24,0 0-1,0 0 0,1 0 1,-1 0-1,0 0 0,1 0 1,-1 0-1,1 1 0,0-1 0,-1 1 1,1 0-1,0 0 0,0 0 1,0 0-1,0 0 0,0 1 1,4-1-1,-6 1 1,-1 0 1,1 0-1,0 0 1,-1 1-1,1-1 1,0 0-1,-1 1 1,1-1-1,0 0 1,-1 1-1,1-1 1,-1 1-1,1-1 1,-1 1-1,1-1 1,-1 1-1,1-1 1,-1 1-1,0-1 1,1 1-1,-1-1 1,0 1-1,1 0 1,-1-1-1,0 1 1,0 0-1,0-1 1,1 1-1,-1 1 1,2 27-1,1-3-100,-3-26 20,1 1 0,-1-1 0,1 0-1,-1 1 1,1-1 0,-1 0 0,1 1 0,-1-1 0,1 0 0,-1 0 0,1 0 0,0 0 0,-1 1 0,1-1 0,-1 0 0,1 0 0,0 0 0,-1 0 0,1 0 0,-1 0 0,1-1 0,-1 1 0,1 0 0,0 0 0,-1 0 0,1 0 0,-1-1 0,1 1 0,-1 0 0,1-1 0,-1 1 0,1 0 0,-1-1 0,1 1 0,-1 0 0,0-1 0,1 0 0,20-19-3015,-18 17 2088,31-27-9013,-15 17 1932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8.2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62 16432,'0'0'12924,"-9"6"-12027,5-3-827,1-1-24,0 1 0,-1-1 0,1 1 0,0-1 0,0 1 0,0 0 0,1 0 0,-1 0 0,1 0 0,-1 1 0,1-1 0,0 1 0,0 0 0,1-1 0,-1 1-1,1 0 1,0 0 0,0 0 0,0 0 0,0 7 0,0-10-39,1 0-1,0 0 1,0-1-1,0 1 1,-1 0 0,1 0-1,0 0 1,0 0-1,1 0 1,-1 0-1,0 0 1,0 0-1,0 0 1,1 0-1,-1-1 1,0 1 0,1 0-1,-1 0 1,1 0-1,-1 0 1,1-1-1,-1 1 1,1 0-1,-1-1 1,1 1-1,0 0 1,-1-1 0,1 1-1,0-1 1,0 1-1,-1-1 1,1 1-1,0-1 1,0 1-1,0-1 1,0 0 0,0 0-1,0 1 1,-1-1-1,1 0 1,0 0-1,0 0 1,0 0-1,0 0 1,0 0-1,0 0 1,0 0 0,0-1-1,0 1 1,0 0-1,-1 0 1,1-1-1,0 1 1,0-1-1,1 0 1,3-1 36,-1-1 1,0 1-1,0-1 1,0 0-1,0 0 0,0 0 1,0-1-1,-1 1 1,6-8-1,8-22 75,-15 27-72,0 0 1,1 0-1,0 0 1,1 0-1,-1 0 1,1 1 0,0-1-1,0 1 1,1 0-1,9-8 1,-11 12-86,1-1 0,0 1 0,0 0 0,0 0 1,0 1-1,0-1 0,0 1 0,0 0 0,0 0 0,0 0 0,0 0 0,0 1 1,0-1-1,0 1 0,0 0 0,0 1 0,0-1 0,0 1 0,0 0 0,-1-1 1,1 1-1,-1 1 0,0-1 0,1 1 0,-1-1 0,0 1 0,0 0 0,-1 0 1,1 0-1,-1 0 0,1 1 0,-1-1 0,0 1 0,0-1 0,-1 1 0,1 0 1,-1 0-1,2 6 0,4 54 306,-7-63-273,1 0 1,-1-1-1,0 1 1,1 0-1,-1-1 1,1 1-1,-1 0 1,1-1-1,0 1 1,-1-1-1,1 1 1,0-1-1,-1 1 1,1-1-1,0 1 1,-1-1-1,1 0 1,0 1-1,0-1 1,-1 0-1,1 0 1,0 0 0,0 0-1,0 1 1,-1-1-1,1 0 1,0 0-1,0 0 1,0-1-1,0 1 1,-1 0-1,1 0 1,0 0-1,0-1 1,-1 1-1,1 0 1,0-1-1,0 1 1,-1 0-1,1-1 1,0 1-1,-1-1 1,2 0-1,31-20-227,30-38 174,-62 113-128,-1-53 198,0-1-1,0 1 1,0 0 0,0 0-1,0-1 1,1 1 0,-1 0-1,0 0 1,1-1-1,-1 1 1,0 0 0,1-1-1,-1 1 1,1 0 0,-1-1-1,1 1 1,-1-1-1,1 1 1,-1-1 0,1 1-1,0-1 1,-1 1 0,1-1-1,0 0 1,-1 1 0,1-1-1,0 0 1,0 1-1,31 2 276,-23-3-210,-1-1-1,1-1 0,-1 1 1,0-1-1,10-4 0,-12 4-36,0-1 0,0 0 0,0 0 0,0 0 0,-1-1 0,1 0-1,-1 0 1,0 0 0,0-1 0,-1 1 0,1-1 0,-1 0 0,0-1 0,-1 1-1,1-1 1,-1 1 0,0-1 0,0 0 0,-1 0 0,0-1 0,0 1-1,0 0 1,-1-1 0,1-9 0,-2 15-39,-1 0 0,1 1 0,0-1 0,-1 0 0,1 0 0,-1 0 0,1 0 0,-1 1 0,0-1 0,1 0 0,-1 0 0,0 1 0,0-1 0,1 1 0,-1-1 0,0 0 0,0 1 0,0 0 0,0-1 0,0 1 0,0-1 0,0 1 0,0 0 0,0 0 0,0 0 0,0-1 0,0 1 0,0 0 0,0 0 0,0 0 0,0 1 0,1-1 0,-1 0 0,0 0 0,0 0 0,0 1 0,0-1 0,0 0 0,-1 1 0,1 0 0,0-1 0,-1 0 0,1 0 0,0 1 0,0-1 0,-1 1 0,1-1 0,0 1 0,0-1 0,0 1 0,0 0 0,0-1 0,0 1 0,0 0 0,0 0 0,0 0 0,0 0 0,1 0 0,-1 0 0,0 0 0,1 0 0,-1 0 0,0 0 0,1 1 0,-1-1 0,1 0 0,0 0 0,-1 0 0,1 1 0,0-1 0,0 0 0,0 0 0,0 1 0,0-1 0,0 3 0,1-4 0,0 1 0,0 0 0,-1-1 0,1 1 0,0 0 0,0-1 0,0 1 0,0-1 0,0 1 0,0-1 0,0 0 0,0 0 0,0 1 0,0-1 0,0 0 0,0 0 0,0 0 0,0 0 0,1 0 0,-1 0 0,1 0 0,26-2 0,-27 2 0,7-1 0,1-1 0,-1 0 0,0-1 0,1 0 0,-1 0 0,8-6 0,-10 6 0,-1 0 0,1 0 0,-1 1 0,1-1 0,0 1 0,0 1 0,0-1 0,0 1 0,0 0 0,0 0 0,0 1 0,1-1 0,-1 2 0,10 0 0,-14 0 0,-1 0 0,1-1 0,-1 1 0,0 0 0,1 0 0,-1 0 0,0 0 0,0 0 0,0 1 0,0-1 0,0 0 0,0 1 0,0-1 0,0 0 0,0 1 0,-1-1 0,1 1 0,-1-1 0,1 1 0,-1-1 0,1 1 0,-1-1 0,0 1 0,0 0 0,0-1 0,0 1 0,0-1 0,0 1 0,0 0 0,-1 2 0,1-2 0,0 0 0,0 1 0,0-1 0,0 0 0,0 1 0,1-1 0,-1 0 0,1 0 0,-1 1 0,1-1 0,0 0 0,0 0 0,0 0 0,2 3 0,-2-4 0,0 0 0,0-1 0,0 1 0,0-1 0,0 1 0,1-1 0,-1 0 0,0 1 0,0-1 0,0 0 0,0 0 0,1 0 0,-1 0 0,0 0 0,0 0 0,0 0 0,0 0 0,1 0 0,-1-1 0,0 1 0,0 0 0,0-1 0,2 0 0,30-15 0,-20 9 0,-6 2 0,2 2 0,-1-1 0,0 1 0,1 0 0,-1 1 0,1 0 0,0 0 0,0 1 0,0 0 0,0 0 0,10 2 0,-18-1-15,0 1 1,0-1-1,0 1 1,0-1-1,0 1 1,-1-1-1,1 1 1,0 0-1,0 0 1,-1-1-1,1 1 1,0 0-1,-1 0 1,1 0-1,-1 0 1,1 0-1,-1 0 1,1 0-1,-1 0 1,0 0-1,1 0 0,-1 0 1,0 0-1,0 0 1,0 0-1,0 0 1,0 1-1,0 38-2272,-1-28 262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19.4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57 14061,'0'12'10101,"1"8"-4855,0 1-4785,1 0-1,0-1 0,2 1 1,6 21-1,-9-41-446,0 0 0,-1 1 0,1-1 0,0 0 0,0 0 0,-1 0 0,1 0 0,0 0-1,0 0 1,0 0 0,1-1 0,-1 1 0,0 0 0,0 0 0,0-1 0,0 1 0,1-1 0,-1 1 0,0-1 0,1 0 0,-1 1 0,0-1 0,1 0 0,-1 0 0,0 0 0,1 0-1,-1 0 1,0 0 0,1 0 0,-1 0 0,0-1 0,1 1 0,-1-1 0,0 1 0,1-1 0,-1 1 0,0-1 0,0 0 0,0 1 0,0-1 0,2-1 0,5-3 73,0 0 1,0 0 0,0-1 0,10-10 0,22-27-72,50-67 0,-90 110-16,0-1 0,0 1 0,0 0 0,0 0 0,0-1 0,1 1 0,-1 0 0,0 0 0,0-1 0,0 1 0,0 0 0,0 0 0,1 0 0,-1-1 0,0 1 0,0 0 0,0 0 0,0 0 0,1 0 0,-1 0 0,0-1 0,0 1 0,1 0 0,-1 0 0,0 0 0,0 0 0,1 0 0,-1 0 0,0 0 0,0 0 0,1 0 0,-1 0 0,0 0 0,0 0 0,1 0 0,-1 0 0,0 0 0,0 0 0,1 0 0,-1 0 0,0 0 0,0 0 0,1 0 0,-1 1 0,0-1 0,0 0 0,0 0 0,1 0 0,-1 0 0,0 1 0,0-1 0,0 0 0,0 0 0,1 0 0,-1 1 0,0-1 0,0 0 0,0 0 0,0 0 0,0 1 0,0-1 0,0 0 0,1 1 0,3 28 0,-5 37 0,-2-44 0,2-16 0,0 0 0,0 0 0,1 0 0,-1 0 0,1 0 0,1 0 0,-1 0 0,1 0 0,2 7 0,-2-12 0,0 0 0,-1 0 0,1-1 0,0 1 0,0 0 0,0-1 0,0 1 0,0-1 0,0 1 0,0-1 0,0 1 0,0-1 0,0 0 0,0 1 0,1-1 0,-1 0 0,0 0 0,0 0 0,0 0 0,0 0 0,0 0 0,1 0 0,-1 0 0,0-1 0,0 1 0,0 0 0,0-1 0,0 1 0,0-1 0,0 1 0,0-1 0,1 0 0,33-21 0,-22 9 0,0 0 0,-1 0 0,-1-1 0,-1-1 0,1 0 0,-2 0 0,0-1 0,-1 0 0,-1 0 0,10-34 0,-35 104 0,14-45 0,0 0 0,0 0 0,1 1 0,1-1 0,0 1 0,0 0 0,1 0 0,0 0 0,0 0 0,2 11 0,-1-20 0,1 0 0,-1-1 0,1 1 0,-1 0 0,1-1 0,-1 1 0,1-1 0,0 1 0,-1-1 0,1 1 0,0-1 0,-1 1 0,1-1 0,0 1 0,0-1 0,-1 0 0,1 0 0,0 1 0,0-1 0,0 0 0,0 0 0,-1 0 0,1 0 0,0 0 0,0 0 0,0 0 0,0 0 0,0 0 0,-1 0 0,1-1 0,0 1 0,0 0 0,0 0 0,-1-1 0,2 0 0,30-12 0,-17-1 0,0 0 0,-1-1 0,-1 0 0,0-1 0,-1-1 0,13-23 0,-1 2 0,-29 87 0,1-34 0,-2 3 0,2 1 0,0-1 0,1 1 0,-1 19 0,4-38 0,0 1 0,0-1 0,0 1 0,0-1 0,0 1 0,0-1 0,0 1 0,0-1 0,1 1 0,-1-1 0,0 1 0,0-1 0,0 1 0,1-1 0,-1 1 0,0-1 0,0 1 0,1-1 0,-1 0 0,1 1 0,-1-1 0,0 0 0,1 1 0,-1-1 0,1 0 0,-1 1 0,0-1 0,1 0 0,-1 0 0,1 1 0,0-1 0,21-2 0,18-17 0,12-20 0,-39 28 0,-1 1 0,1 1 0,1 0 0,-1 1 0,25-11 0,-37 19 0,-1 0 0,1-1 0,-1 1 0,1 0 0,-1 0 0,1 0 0,0 0 0,-1 0 0,1 0 0,-1 0 0,1 0 0,-1 0 0,1 0 0,0 0 0,-1 0 0,1 0 0,-1 0 0,1 1 0,-1-1 0,1 0 0,0 0 0,-1 1 0,1-1 0,-1 0 0,1 1 0,-1-1 0,0 0 0,1 1 0,-1-1 0,1 1 0,-1-1 0,0 1 0,1-1 0,-1 1 0,0-1 0,1 2 0,5 27 0,-6-26 0,0 0 0,0-1 0,1 1 0,-1 0 0,1-1 0,-1 1 0,1 0 0,0-1 0,0 1 0,0-1 0,0 1 0,1-1 0,-1 0 0,1 1 0,1 1 0,0-2 0,0-1 0,1 1 0,-1-1 0,1 0 0,-1 0 0,0 0 0,1-1 0,-1 1 0,1-1 0,0 0 0,-1 0 0,1 0 0,-1 0 0,1-1 0,-1 0 0,1 1 0,-1-1 0,4-2 0,69-29 0,-43 16 0,-28 14 0,50-16 0,-54 18 0,0 0 0,0-1 0,1 1 0,-1 0 0,0 0 0,1 0 0,-1 0 0,0 0 0,1 0 0,-1 0 0,0 0 0,0 0 0,1 1 0,-1-1 0,0 1 0,0-1 0,1 1 0,-1-1 0,0 1 0,0 0 0,0-1 0,0 1 0,0 0 0,0 0 0,0 0 0,0 0 0,0 0 0,0 0 0,-1 0 0,1 0 0,0 0 0,-1 0 0,1 0 0,-1 1 0,1-1 0,0 1 0,-1 0 2,0-1 0,0 0-1,1 0 1,-1 0 0,0 0 0,1 0 0,-1 0 0,1 0-1,-1 0 1,1 0 0,0 0 0,-1-1 0,1 1-1,0 0 1,0 0 0,-1 0 0,1-1 0,0 1 0,0 0-1,0-1 1,0 1 0,0-1 0,0 1 0,0-1-1,0 0 1,0 1 0,0-1 0,0 0 0,0 0-1,0 0 1,0 1 0,1-1 0,-1 0 0,0-1 0,1 1-1,47-14-19,-7 2-376,-33 12-2521,-1 0-5066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0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24 16239,'0'-1'482,"0"0"-1,1 0 0,-1 0 0,0 0 0,0 0 0,-1 0 1,1 0-1,0 0 0,0 0 0,0 0 0,-1 0 0,1 0 1,0 0-1,-1 0 0,1 0 0,-1 0 0,1 0 1,-1 0-1,0 0 0,1 1 0,-1-1 0,0 0 0,-1-1 1,-9 4 2832,-2 12-3555,-1 9 401,1 0 0,1 1 1,1 1-1,1 0 0,2 0 0,0 1 0,-4 26 0,11-50-158,1 0 0,-1-1-1,1 1 1,-1 0 0,1 0-1,0 0 1,0-1 0,0 1-1,0 0 1,0 0-1,0 0 1,0 0 0,0 0-1,1-1 1,-1 1 0,1 0-1,-1 0 1,1-1 0,0 1-1,0 0 1,0-1-1,0 1 1,0-1 0,0 1-1,0-1 1,0 1 0,1-1-1,-1 0 1,3 2 0,2-1 26,-1-1 1,1 0 0,0 0-1,0 0 1,0-1 0,0 0-1,-1 0 1,9-1 0,-10 1-11,28-3 65,-20 1-242,0 0 0,1 2-1,-1-1 1,24 4 0,-34-3 148,1 0-1,-1 1 1,0 0-1,1-1 1,-1 1 0,0 0-1,0 0 1,0 0-1,0 0 1,0 0-1,0 1 1,0-1 0,0 1-1,-1-1 1,1 1-1,0 0 1,-1-1 0,1 1-1,-1 0 1,0 0-1,0 0 1,1 0-1,-1 0 1,-1 1 0,1-1-1,0 0 1,0 0-1,-1 1 1,1-1 0,-1 0-1,0 4 1,0-2 40,0 0 0,0 0 0,0 0 0,0 0 0,-1 0 1,0 0-1,0 0 0,0 0 0,0 0 0,-1 0 0,0 0 0,1-1 1,-1 1-1,-1-1 0,1 1 0,0-1 0,-1 0 0,0 0 0,1 0 1,-1 0-1,-1 0 0,1-1 0,0 1 0,-4 1 0,-1 1 30,0-2 0,0 1 0,0-1 0,0 0 0,0-1 0,0 0 0,-1 0 0,1-1 0,-1 0 0,-15 0 0,22-1-137,0-1 0,0 1 0,1 0-1,-1-1 1,0 0 0,0 1 0,0-1 0,0 0 0,1 0-1,-1 0 1,0 0 0,1 0 0,-1 0 0,1-1 0,0 1-1,-1-1 1,1 1 0,0-1 0,0 1 0,0-1 0,0 1-1,0-1 1,0 0 0,0 0 0,0 0 0,1 1 0,-1-1-1,1 0 1,-1 0 0,1 0 0,0 0 0,0 0 0,0 0 0,0 0-1,0 0 1,0 0 0,0 0 0,1 0 0,-1 1 0,1-1-1,0 0 1,-1 0 0,1 0 0,0 0 0,0 1 0,0-1-1,0 0 1,0 1 0,0-1 0,1 1 0,-1 0 0,3-3-1,2 0-2143,1 0-1,0 1 0,0-1 0,15-4 0,8 1-5165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0.4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41 128 13261,'0'0'13538,"8"-6"-10800,-6 5-2527,5-5 205,1 1 0,-1-1 0,-1 0 0,9-10 0,-13 14-389,-1 1 0,0 0 0,0-1 0,1 1-1,-1-1 1,0 1 0,-1-1 0,1 0 0,0 1-1,0-1 1,-1 0 0,1 0 0,-1 1 0,1-1 0,-1 0-1,0 0 1,0 0 0,1 0 0,-2 0 0,1 1 0,0-1-1,0 0 1,0 0 0,-1 0 0,1 0 0,-1 1-1,0-1 1,1 0 0,-1 1 0,0-1 0,0 0 0,0 1-1,0-1 1,-1-1 0,0 2-27,0-1 0,0 1 0,0 0 0,1 0 0,-1 0 0,0 0 0,0 0 0,0 0 0,-1 0 0,1 0 0,0 1 0,0-1 0,0 1 0,0 0 0,-1 0 0,1 0 0,0 0 0,0 0 0,-1 0 0,1 0 0,0 1 0,0-1 0,0 1 0,0 0 0,-1-1 0,1 1 0,0 0 0,0 0 0,1 1 0,-1-1 0,-3 2 0,3-1 0,0-1 0,0 1 0,0-1 0,0 1 0,0 0 0,0 0 0,1 0 0,-1 0 0,1 0 0,-1 0 0,1 0 0,0 1 0,0-1 0,0 1 0,0-1 0,0 0 0,0 1 0,1 0 0,-1-1 0,1 1 0,0-1 0,0 1 0,0-1 0,0 1 0,0 0 0,0-1 0,1 4 0,0-5 0,0 1 0,0-1 0,0 1 0,0-1 0,1 0 0,-1 0 0,0 0 0,0 1 0,1-1 0,-1-1 0,1 1 0,-1 0 0,1 0 0,-1 0 0,1-1 0,0 1 0,-1-1 0,1 1 0,0-1 0,-1 0 0,4 1 0,42 1 0,-38-2 0,173 1 0,-181-9 0,0-1 0,-1 1 0,1-1 0,-2-12 0,0 17 0,1 0 0,-1 0 0,0 1 0,0-1 0,-1 0 0,1 0 0,-1 1 0,1-1 0,-1 1 0,0-1 0,-4-4 0,7 7 0,0 1 0,1-1 0,-1 1 0,0-1 0,1 1 0,-1-1 0,0 1 0,1 0 0,-1 0 0,1 0 0,-1 0 0,1 0 0,-1 0 0,0 0 0,3 1 0,41 8-3479,-29-5-1255,0-1 0,30 2 0,-10-5-9455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0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29 8200,'0'0'18140,"-9"-5"-15049,5 2-2993,0 0 0,0 1 0,0-1 0,0 1 0,-1 0 0,1 0 0,-1 1 1,1-1-1,-1 1 0,1 0 0,-1 1 0,0-1 0,1 1 0,-1-1 0,0 1 1,1 1-1,-1-1 0,0 1 0,1 0 0,-1 0 0,0 0 0,1 0 1,-1 1-1,1 0 0,0 0 0,0 0 0,0 1 0,0-1 0,0 1 0,0 0 1,0 0-1,1 0 0,-5 6 0,7-8-102,0 0 0,1-1 0,-1 1 0,0 0 0,1 0 0,0-1 0,-1 1 0,1 0 0,-1 0 0,1 0 0,0 0 0,-1-1 0,1 1 0,0 0 0,0 0 0,0 0 0,0 0 0,0 0 0,0 0 0,0 0 0,0 0 0,0-1 0,0 1 0,0 0 0,1 0 0,-1 0 0,0 0 0,1 0 0,-1-1 0,1 3 0,1-2-24,0 1 1,0-1-1,0 1 0,0-1 1,0 1-1,0-1 1,0 0-1,0 0 0,1 0 1,-1-1-1,4 2 0,12 2-322,-1-2 1,28 2-1,-36-4 125,36 2-1315,-22-1 1114,0 0 0,39 8 0,-61-9 454,0 0 0,0 0 0,0 1 0,0-1-1,0 0 1,0 0 0,0 1 0,0-1 0,0 0 0,0 1 0,-1-1 0,1 1 0,0 0 0,0-1 0,0 1 0,0-1 0,-1 1 0,1 0 0,0 0 0,-1 0 0,1-1 0,-1 1 0,1 0 0,-1 0 0,1 0 0,-1 0-1,1 2 1,-1-2 70,0 1-1,-1-1 0,1 1 0,0-1 1,-1 1-1,0-1 0,1 1 0,-1-1 0,0 0 1,0 1-1,0-1 0,0 0 0,0 0 0,0 0 1,-2 3-1,-4 2 345,-1 0 0,0 0 0,0 0 0,-14 6 0,7-5-442,-2 0 0,1-1 0,-1-1 0,1-1 0,-1 0 0,-1-1 0,1-1 0,-24 0 0,40-2-67,0 0-1,-1 0 1,1 0-1,0 0 1,-1-1-1,1 1 1,0 0-1,0 0 1,-1-1 0,1 1-1,0-1 1,0 0-1,0 1 1,-1-1-1,1 0 1,0 1-1,0-1 1,0 0 0,0 0-1,0 0 1,0 0-1,1 0 1,-1 0-1,0 0 1,0 0 0,1 0-1,-1-1 1,1 1-1,-1-2 1,0-1-426,0 1 1,1-1-1,-1 0 0,1 1 1,0-1-1,1 0 1,-1 0-1,0 1 0,1-1 1,1-4-1,12-27-7215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1.1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19218,'0'0'13549,"-9"72"-13549,-2-32 0,5 1 0,1 1 0,5-2 0,0-3 0,0 0 0,5-6-4228,1-2-3876,-1-4-10473</inkml:trace>
  <inkml:trace contextRef="#ctx0" brushRef="#br0" timeOffset="1">30 606 19186,'0'0'13581,"-15"-42"-34529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27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25 577 11851,'0'0'7976,"-6"-9"-6508,4 6-1407,1 1-5,-1 1 0,1-1-1,-1 0 1,1 1 0,0-1-1,-1 0 1,1 0-1,0 0 1,1 0 0,-1 0-1,0 0 1,0 0 0,1-1-1,0 1 1,-1 0-1,1 0 1,0 0 0,0-1-1,0 1 1,0 0 0,0 0-1,1-1 1,-1 1-1,1 0 1,-1 0 0,1 0-1,0 0 1,0 0 0,0 0-1,0 0 1,0 0-1,0 0 1,0 0 0,1 1-1,-1-1 1,1 0-1,0 1 1,-1-1 0,1 1-1,0 0 1,0-1 0,0 1-1,2-1 1,11-7 115,0 0-1,0 1 1,1 1 0,0 1 0,1 0 0,-1 1-1,1 1 1,0 0 0,0 1 0,27 0 0,13 2-67,108 14 0,-123-7 38,-1-2 0,1-2 0,-1-1 0,83-11 0,-56-6 1089,66-27 0,-87 25-949,0 3 1,2 2 0,93-13 0,42 26-102,-84 2-58,-97-2-101,-1-1 1,1 1-1,0-1 0,-1 0 1,1 0-1,0 0 0,-1 0 0,1 0 1,-1-1-1,0 1 0,1-1 1,-1 1-1,0-1 0,0 0 0,0 0 1,0 0-1,0 0 0,0 0 1,-1 0-1,1-1 0,-1 1 0,0 0 1,1-1-1,-1 1 0,0-1 1,0 0-1,-1 1 0,1-1 0,0 0 1,-1-3-1,4-13 85,-2 0-1,0 0 1,-1-24 0,-1 28-141,1-15 9,0 13-682,0 0 0,-5-33 0,4 49 564,0 1 0,0-1 0,0 0 0,0 1 0,0-1 1,-1 1-1,1-1 0,0 0 0,0 1 0,-1-1 0,1 1 0,0-1 0,-1 1 1,1-1-1,0 1 0,-1-1 0,1 1 0,-1-1 0,1 1 0,-1 0 0,1-1 1,-1 1-1,1 0 0,-1-1 0,1 1 0,-1 0 0,1 0 0,-1-1 0,0 1 1,1 0-1,-1 0 0,1 0 0,-1 0 0,0 0 0,0 0 0,-13 8-8347,3 11-4141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27.9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5061,'0'0'11910,"-9"8"-8750,3-3-2870,0 0 1,0 1-1,0 0 0,1 1 1,0-1-1,-6 10 0,10-13-156,-1 0 0,1 0 0,0 0 0,0 0 0,0 0 0,0 0 0,0 1 0,1-1 0,-1 0 0,1 0 0,0 1 0,0-1 0,0 0 0,1 1 0,-1-1 0,1 0 0,-1 0 0,1 0 0,0 1 0,0-1 0,1 0 0,-1 0 0,4 5 0,3 2 8,-1-1 0,2 0 1,0 0-1,0 0 0,0-1 1,1 0-1,0-1 0,1 0 1,0-1-1,0 0 0,0-1 1,0 0-1,1-1 0,0 0 1,19 4-1,-14-5-117,0 0-1,0 0 0,0-2 1,0 0-1,1-1 1,-1-1-1,0 0 1,0-2-1,0 0 1,29-9-1,-9-3 68,-27 10-81,1 0 0,-1 1 1,1 0-1,-1 1 0,1 0 0,0 1 0,15-2 1,-21 6 21,1 0 1,-1 0-1,0 0 1,0 0 0,-1 1-1,1 0 1,0 0 0,-1 0-1,0 1 1,0-1 0,0 1-1,0 0 1,0 0-1,3 6 1,34 28 268,20-14-127,-52-21-124,1 0 0,-1 0 0,0 1-1,0 0 1,14 9 0,-20-10 12,-1 0 1,0-1-1,0 1 0,0 0 1,0 0-1,0 0 0,-1 0 0,1 0 1,-1 0-1,0 1 0,0-1 0,0 0 1,-1 1-1,1-1 0,-1 1 1,1-1-1,-1 1 0,0-1 0,-1 0 1,1 1-1,-1-1 0,-1 7 0,-1 6 309,-2 0 0,1-1-1,-10 21 1,1-9-370,-12 31 311,19-20-3041,9-43-3353,15-25-6133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0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8584,'0'0'15642,"4"9"-13838,3 9-1216,1 0 1,1 0-1,1-1 1,1 0-1,21 26 1,-25-35-547,0-1 1,1 0-1,-1 0 1,2 0-1,-1-1 1,0-1 0,1 1-1,0-1 1,1-1-1,-1 1 1,1-2-1,0 1 1,18 3 0,-9-4-639,1-1 1,0 0 0,27-2-1,7-10-3788,-49 8 3229,1 0 1,-1 0 0,0-1-1,0 0 1,0 0 0,9-7-1,6-10-5667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1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412 1 14542,'0'0'7650,"-8"2"-6220,2-1-1259,0 1 0,1 0 0,-1 1 0,0 0-1,1-1 1,0 2 0,0-1 0,0 1 0,0-1 0,1 1-1,-1 1 1,1-1 0,0 1 0,0-1 0,1 1 0,-1 0-1,-2 7 1,-265 365 4639,267-372-4821,-2 3-34,1-1 0,0 0 0,1 1 0,-1 0 0,2 0 0,-1 1 0,1-1 0,-2 10 0,5-18-22,0 0 0,0 0 1,-1 0-1,1 1 0,0-1 1,0 0-1,0 0 0,0 1 1,0-1-1,0 0 0,0 0 1,0 1-1,0-1 0,1 0 0,-1 0 1,0 1-1,0-1 0,0 0 1,0 0-1,0 0 0,0 1 1,0-1-1,0 0 0,1 0 1,-1 0-1,0 1 0,0-1 1,0 0-1,1 0 0,-1 0 1,0 0-1,0 1 0,0-1 1,1 0-1,-1 0 0,0 0 0,0 0 1,0 0-1,1 0 0,-1 0 1,14-3-2248,13-12-2429,8-15-3553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0 566 19026,'0'0'5824,"14"-6"-4121,37-22-1052,-1-3-1,-2-1 0,-1-2 1,-1-3-1,40-42 1,202-233-898,-284 307 269,-3 5-17,-1-1-1,0 1 1,0 0 0,0 0-1,1 0 1,-1 0 0,0 0-1,0 0 1,0 0-1,1 0 1,-1 0 0,0 0-1,0 0 1,0 0-1,1 0 1,-1 0 0,0 0-1,0 0 1,0 0-1,1 0 1,-1 0 0,0 0-1,0 0 1,0 0 0,1 0-1,-1 0 1,0 0-1,0 1 1,0-1 0,1 0-1,-1 0 1,0 0-1,0 0 1,0 0 0,0 1-1,0-1 1,0 0-1,1 0 1,-1 0 0,0 0-1,0 1 1,0-1 0,0 0-1,0 0 1,0 0-1,0 1 1,0-1 0,0 0-1,0 0 1,0 0-1,0 1 1,0-1 0,0 0-1,0 0 1,0 0-1,0 1 1,0-1 0,0 0-1,0 0 1,0 0 0,0 1-1,0-1 1,-1 0-1,3 31 400,-4 35 371,2-60-749,-4 39 319,2-1 1,4 51-1,-1-93-441,-1 1 1,0-1-1,1 0 1,0 0-1,-1 1 0,1-1 1,0 0-1,0 0 0,0 0 1,0 0-1,1 0 1,-1 0-1,2 1 0,-2-2-100,0 0-1,0 0 0,0 0 0,0-1 0,0 1 1,0-1-1,0 1 0,0-1 0,0 1 0,0-1 1,1 1-1,-1-1 0,0 0 0,0 0 0,0 1 0,0-1 1,1 0-1,-1 0 0,0 0 0,0 0 0,0-1 1,1 1-1,-1 0 0,0 0 0,0-1 0,0 1 1,2-1-1,14-12-10699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2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 0 11691,'0'0'17441,"-5"11"-17137,-4 5-127,0 1-1,2 0 1,0 0 0,1 0 0,1 1-1,0 0 1,1 0 0,-2 30 0,6-46-120,1 0 0,-1-1 1,0 1-1,0-1 0,1 1 0,-1 0 1,1-1-1,-1 1 0,1-1 1,0 1-1,0-1 0,0 0 1,-1 1-1,1-1 0,0 0 0,1 0 1,-1 1-1,0-1 0,0 0 1,0 0-1,1 0 0,-1-1 1,2 2-1,2 0-5,0 0 0,0 0 0,0 0 0,0-1 1,0 0-1,0 0 0,8 0 0,3 0-98,0-1 1,0-1-1,0-1 0,17-3 1,-31 4-337,31-8-436,-19 0-2732,-11-3-6562,-7 3-955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3.2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19474,'0'0'4036,"83"-14"-2402,-30 6 159,11-1-639,5 0-866,-2-2-865,-8-5-6021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5.7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0 225 10794,'0'0'20473,"6"3"-19357,-4-3-1102,0 1 0,0-1 0,0 1 0,0-1 0,0 1 0,1-1 0,-1 0 0,0 0 0,0 0 0,0 0 0,0-1 0,0 1 0,0 0 0,0-1 0,0 1 0,0-1 0,4-2 0,0 0 5,0 0 1,-1-1-1,1 0 1,-1 0-1,9-9 1,8-10-10,32-47 0,-38 48-15,2-6 5,-14 22 0,0 0 0,-1-1 0,2 1 0,-1 1 0,1-1 0,9-8 0,-11 48 0,-5-6 0,-1-1 0,-1 0 0,-7 27 0,4-28 0,2 2 0,1-1 0,-1 29 0,6-55 0,-1 0 0,1 0 0,-1-1 0,1 1 0,0 0 0,-1-1 0,1 1 0,0-1 0,-1 1 0,1-1 0,0 1 0,0-1 0,0 1 0,-1-1 0,1 1 0,0-1 0,0 0 0,0 0 0,0 0 0,0 1 0,0-1 0,0 0 0,0 0 0,0 0 0,0 0 0,-1 0 0,1-1 0,0 1 0,2 0 0,31-8 0,-29 4 0,0-1 0,-1 1 0,1-1 0,-1 0 0,0 0 0,-1 0 0,1-1 0,-1 1 0,0-1 0,0 0 0,-1 0 0,4-11 0,-3 33-1738,-2-15 1389,0 0 0,0 0 1,0 0-1,-1 0 0,1-1 0,0 1 1,0 0-1,1-1 0,-1 1 1,0 0-1,0-1 0,0 1 1,0-1-1,0 0 0,1 1 1,-1-1-1,0 0 0,0 0 0,2 0 1,9 0-7340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6:36.2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19154,'0'0'13122,"4"4"-12695,-3-3-424,0-1 0,0 1 0,0 0-1,0-1 1,0 1 0,0 0 0,0-1 0,0 1 0,0-1 0,0 1-1,0-1 1,0 0 0,0 0 0,0 1 0,0-1 0,0 0 0,0 0-1,1 0 1,-1 0 0,0 0 0,0 0 0,0 0 0,0-1 0,0 1-1,0 0 1,0-1 0,2 0 0,0-1-4,-1 0 0,1 0-1,-1 0 1,0-1 0,1 1 0,-1-1-1,-1 1 1,1-1 0,0 0 0,-1 1-1,1-1 1,1-5 0,-33 91 1,57-145 0,-30 76-488,3-11 9,0 0-1,0 0 0,-1 0 0,0 0 0,1-1 0,-1 1 0,0 0 1,-1 0-1,1 0 0,0-1 0,-3 4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7:02.9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57 100 9513,'0'0'6540,"13"0"-5339,359-34 2566,-271 22-2746,-92 10-324,-12-2 295,-18-1-198,-304-9-642,122 9 550,355 10-435,254-26 0,-608 17 373,130 3-594,35-1 12,-1 1 0,1 2 0,0 2 0,-55 11 0,79-6-84,22-2 21,25 1 63,302 1 236,-223-9-337,-85 2 40,-17 0 7,-1 0 0,1-1 0,-1 0 0,0-1 0,1 0 0,-1-1 0,0 0 0,1 0 0,14-7 0,-24 4 63,-12 2-27,-68-4-56,-153 5 0,137 4 171,65-2-10,0 1 1,0 2-1,-43 8 1,71-10-147,1-1 0,0 0 0,0 0 0,0 0 1,0 1-1,0-1 0,0 1 0,0-1 0,0 1 0,0-1 0,0 1 1,0-1-1,0 1 0,0 0 0,0 0 0,0-1 0,0 1 0,-1 2 1,2-3-19,0 1 0,1-1-1,-1 1 1,0-1 0,0 1 0,0 0 0,0-1 0,0 1 0,1-1 0,-1 1 0,0-1 0,0 1 0,1-1 0,-1 0 0,0 1 0,1-1 0,-1 1 0,0-1 0,1 1 0,-1-1 0,1 0 0,-1 1 0,0-1 0,1 0 0,-1 0 0,1 1 0,43 16-1656,-12-13-1279,-1-2 1,35 0-1,-65-2 2820,87 0-11301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3:47:03.7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34 6887,'0'0'10719,"11"-1"-9320,44-5 146,105-7 231,-134 12-1522,0 1 0,-1 2 0,1 0 0,30 8 0,-55-10 87,-41 0 850,-232-9 1756,663 9-3225,-555-9 459,110 4-89,-1 2 0,0 2 1,-55 7-1,106-6-298,-16 5 53,8 4-3278,26-7-12318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52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537 16 10186,'0'0'2172,"-12"-2"-367,-88-11 2680,87 13-3830,-1 0-1,1 0 0,0 1 0,0 1 0,0 0 0,-24 7 0,19-1-339,1 0 0,0 1-1,0 0 1,1 2 0,0 0-1,1 0 1,1 2-1,-1 0 1,2 0 0,0 1-1,1 1 1,0 0 0,1 1-1,-13 25 1,11-15-99,1 1 1,1 0-1,2 0 1,0 1-1,2 0 1,2 1-1,0 0 0,-1 53 1,6-66-66,-2 39 158,3-1 0,8 60 0,-7-101-266,0 1 0,1 0 0,1-1 0,0 0 0,1 0 1,0 0-1,1 0 0,0-1 0,1 0 0,0 0 0,1 0 0,0-1 0,17 16 1,-20-22-27,0-1 0,1 1 0,-1-1 0,1-1 0,0 1 0,0-1 0,1 0 0,-1 0 0,1-1 0,-1 0 0,1 0 0,0-1 0,-1 1 0,1-2 0,0 1 0,7-1 0,-4 0 19,0-2 0,0 1 1,0-2-1,0 1 0,-1-1 0,1-1 0,-1 0 0,0 0 1,0 0-1,8-7 0,6-5 27,-1-1 0,-1-1 0,-1-1-1,-1 0 1,0-2 0,-2 0 0,17-27 0,-15 17-63,-1-2 0,-2 0 0,-1-1 0,-2-1 0,-2 0 0,-1 0 0,-1-1 0,-2 0 0,-2-1 0,-1 0 0,-2-58 0,-2 86 0,0 0 0,-1 0 0,0 0 0,0 0 0,-1 0 0,0 0 0,-1 0 0,0 1 0,0-1 0,-1 1 0,0 0 0,0 0 0,-9-11 0,8 13 0,0 1 0,0 0 0,0 1 0,-1-1 0,1 1 0,-1 0 0,0 0 0,-1 1 0,1 0 0,0 0 0,-1 0 0,0 1 0,0 0 0,1 1 0,-1-1 0,0 1 0,-14 0 0,8 0-517,0 0 0,0 2 0,0-1 0,0 2 0,0 0 0,0 0 0,1 1 0,-1 1 0,1 0 0,0 1 0,0 0 0,-14 8 0,2 1-6311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0:53.0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499 115 11723,'0'0'331,"1"-11"187,0 2-107,5-35 1140,-5 9 3224,-1 34-4652,-1 0 1,1 0-1,-1 0 1,1 0-1,0 1 1,-1-1-1,1 0 1,-1 0-1,0 1 1,1-1-1,-1 0 1,0 1-1,1-1 0,-1 1 1,0-1-1,1 1 1,-1-1-1,0 1 1,0-1-1,0 1 1,0 0-1,0-1 1,1 1-1,-1 0 1,0 0-1,0 0 0,0-1 1,0 1-1,0 0 1,0 0-1,0 1 1,0-1-1,0 0 1,1 0-1,-1 0 1,0 1-1,0-1 1,0 0-1,-1 1 1,-40 14 900,22-2-518,0 1 0,1 1 0,1 0-1,0 2 1,-24 29 0,7-3 528,-39 64 0,47-63-874,2 1 0,2 2 0,1 1-1,3 0 1,2 1 0,2 1 0,3 1-1,1 0 1,3 0 0,2 1 0,2 0-1,5 73 1,-1-115-153,2 0 1,-1 0-1,1-1 0,1 1 1,0-1-1,0 1 0,1-1 1,0 0-1,0 0 0,1 0 1,0-1-1,1 0 0,0 0 1,0 0-1,1-1 0,0 0 1,0 0-1,0-1 0,1 1 1,0-2-1,1 1 0,-1-1 0,1-1 1,0 1-1,0-1 0,0-1 1,1 0-1,-1 0 0,1-1 1,0 0-1,0-1 0,-1 0 1,1 0-1,0-1 0,0 0 1,0-1-1,0 0 0,0-1 1,-1 0-1,1-1 0,-1 1 1,17-9-1,-10 3-7,1-1 0,-2-1 0,1 0 0,-1-1 0,-1-1 0,0 0 0,-1-1 0,21-26 0,-18 17 0,-1 0 0,-2-1 0,0 0 0,-1-1 0,13-39 0,-10 10 0,-2 0 0,-2-1 0,-3 0 0,-2 0 0,-1-75 0,-4 104 0,-2-1 0,-1 1 0,-1 0 0,-1 0 0,-2 1 0,0-1 0,-10-23 0,14 40 0,-1 1 0,-1 0 0,1 0 0,-1 0 0,-1 1 0,1-1 0,-1 1 0,0 0 0,0 0 0,-1 1 0,0 0 0,0 0 0,0 0 0,0 0 0,-1 1 0,0 0 0,0 1 0,0-1 0,0 2 0,-1-1 0,1 1 0,-1 0 0,1 0 0,-1 1 0,0 0 0,-13 0 0,-11 7-2525,30-5 2055,0 0 0,1 0-1,-1 1 1,0-1 0,1 1 0,-1-1 0,1 1-1,-1 0 1,1-1 0,0 1 0,0 0 0,-2 3-1,-6 15-8027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6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339 15 9801,'0'0'8104,"-8"-4"-6823,5 2-1212,-1 1-1,0-1 0,1 1 1,-1 0-1,0 0 1,0 0-1,0 0 0,0 1 1,0-1-1,0 1 1,0 0-1,0 1 0,0-1 1,0 1-1,0-1 1,0 1-1,0 0 1,1 1-1,-1-1 0,0 1 1,1-1-1,-1 1 1,1 0-1,-1 0 0,1 1 1,-4 2-1,-10 9 226,0-1 0,1 2-1,0 0 1,2 1 0,0 1 0,0 0-1,2 1 1,0 0 0,1 1 0,1 0-1,1 1 1,-8 23 0,5-8-21,3 1 1,0-1-1,3 1 1,1 1 0,1-1-1,3 52 1,1-79-254,0 1-1,1-1 1,0 0 0,1 0 0,0 0 0,1 0 0,-1 0-1,2 0 1,-1-1 0,1 1 0,1-1 0,-1 0 0,1 0 0,1 0-1,-1-1 1,10 9 0,-7-9 60,0-1 0,0 0 0,1 0 0,0-1 0,0 1 0,1-2 0,0 0 0,-1 0 0,1-1 0,1 0 0,-1 0 0,0-1 0,1-1 0,12 1 0,-3-1 119,0-1 1,0-1-1,0 0 0,0-2 1,0 0-1,0-1 0,-1-1 1,0-1-1,0-1 0,0 0 0,23-14 1,-28 13-71,-1-1 1,-1 0-1,0 0 1,0-2-1,0 1 0,-2-1 1,1-1-1,-1 0 1,-1 0-1,0-1 1,-1 0-1,-1-1 1,0 1-1,0-2 1,6-20-1,-8 17-129,-1 0 0,0 0 0,-1-1 0,-1 1 0,-1-1 0,-1 1 0,0-1 0,-1 1 0,-1-1 0,-1 1 0,-1 0 0,-8-26 0,9 35 0,-1 0 0,0 0 0,0 0 0,-1 1 0,0 0 0,0 0 0,-1 0 0,0 0 0,0 1 0,-1 0 0,0 1 0,-1-1 0,1 1 0,-1 1 0,0-1 0,0 2 0,-1-1 0,0 1 0,1 0 0,-1 1 0,-1 0 0,1 0 0,0 1 0,-1 0 0,-12-1 0,11 2-652,0 1-1,0 0 1,1 1 0,-22 3-1,28-4 264,0 1-1,1 0 1,-1 1 0,0-1-1,1 0 1,-1 1-1,1 0 1,0 0 0,0 0-1,0 0 1,0 0-1,0 1 1,0-1 0,0 1-1,1 0 1,-1 0-1,-1 3 1,-1 11-8494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1:27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588 17 9513,'0'0'1415,"-9"-3"143,0 0-1315,0 0 0,0 1-1,-1 0 1,1 0-1,-1 1 1,1 1-1,-1-1 1,1 1-1,-1 1 1,1 0-1,0 0 1,-1 1-1,-15 5 1,0 5 219,1 0 1,0 2-1,1 0 1,1 2-1,0 0 1,2 2-1,-1 0 1,2 1-1,1 1 1,-27 37-1,21-22 55,1 2-1,2 0 0,2 0 0,1 2 1,2 1-1,-11 45 0,21-68-354,2 1-1,0 0 1,1 0-1,1 0 0,1 0 1,0 1-1,4 25 1,-3-38-47,2 1 0,-1-1 0,1 0 0,0 0 0,0 1 0,1-1 0,-1-1 0,1 1 0,1 0 0,-1-1 0,1 1 0,0-1 0,0 0 0,1-1 0,-1 1 0,1-1 0,0 1 0,0-2 0,1 1 0,-1 0 0,1-1 0,0 0 0,10 4 0,2-1 30,1-1 0,-1-1 0,1 0 0,-1-1 0,1-1 1,0-1-1,0-1 0,0 0 0,0-2 0,0 0 0,-1-1 0,1-1 0,-1 0 0,0-2 0,0 0 0,0-1 0,-1-1 0,0 0 1,22-15-1,-23 12-86,0 0 0,-1-1 0,0 0 0,-1-1 0,-1-1 0,0 0 1,0-1-1,-2 0 0,0-1 0,0 0 0,-2-1 0,0 0 0,-1 0 1,-1-1-1,0 0 0,-1 0 0,-2-1 0,6-37 0,-9 43-41,0 1-1,-1 0 1,-1-1-1,0 1 1,0-1-1,-1 1 1,-1 0-1,0 0 1,-1 0-1,0 0 1,-10-19-1,10 25-106,0 0 0,0 0 0,-1 0 0,0 0 0,0 1 0,0 0 0,-1 0 0,1 0 0,-1 1 0,-1 0 0,1 0 0,0 0-1,-1 1 1,0 0 0,0 0 0,0 1 0,0 0 0,0 0 0,0 1 0,-14-2 0,-68 4-4072,31 5-2462,41-4 3282,-37 2-13310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4.0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559 456 13036,'-5'-6'463,"0"-1"0,0 1 0,-1 0 1,0 1-1,-1-1 0,1 1 0,-1 1 0,0-1 0,-8-3 0,4 3-214,0 0 0,0 1 0,-1 0 0,1 1 0,-1 1 0,1-1 0,-1 2 0,0 0-1,0 0 1,-15 2 0,18 0-150,1 0 0,-1 0 0,1 1 0,-1 0 0,1 0 0,0 1 0,-1 0-1,2 1 1,-1 0 0,0 0 0,-8 7 0,11-7 70,1 0-1,-1 0 1,1 0 0,0 1 0,0 0-1,0 0 1,1 0 0,0 0 0,0 1-1,0-1 1,1 1 0,-1-1 0,2 1-1,-1 0 1,0 0 0,0 12-1,1-15-117,1-1 0,0 1-1,0-1 1,0 1-1,0-1 1,0 1-1,0 0 1,1-1-1,-1 1 1,1-1-1,0 1 1,0-1-1,0 1 1,0-1-1,0 0 1,0 0 0,1 1-1,-1-1 1,1 0-1,0 0 1,-1 0-1,1 0 1,3 1-1,-1 0 38,1 0-1,-1-1 1,1 0-1,0 0 1,0 0 0,0-1-1,0 1 1,0-1-1,0-1 1,0 1-1,6 0 1,5-1 107,0-1 0,0 0-1,-1-1 1,1 0 0,-1-2 0,1 0 0,14-6 0,-12 2-147,-1-1 1,0-1-1,-1 0 1,0-1-1,0-1 1,-2 0-1,1-2 1,-2 1-1,0-2 1,0 1-1,12-20 1,-19 24-32,1 0 0,-2 0-1,1-1 1,-1 1 0,-1-1 0,0 0 0,0 0-1,-1-1 1,-1 1 0,0-1 0,0 1 0,-1-1-1,-1 0 1,0 1 0,-1-1 0,0 0 0,0 1-1,-1-1 1,-7-20 0,5 23-18,-1 0 1,-1 0-1,1 0 1,-2 0-1,1 1 1,-1 0-1,0 1 1,0-1-1,-1 1 1,0 1-1,-1-1 1,1 1-1,-1 1 1,0 0-1,-1 0 1,1 1-1,-1 0 1,0 1-1,-16-4 0,3 1 20,0 1 0,0 2-1,-1 0 1,0 1 0,1 2-1,-1 0 1,-40 6 0,47-2 1,0 1 0,0 0 0,1 1 0,0 0 0,0 2 0,0 0 0,-14 10 1,22-13-32,0 0 0,1 1 0,-1-1 1,1 1-1,1 1 0,-1 0 1,1-1-1,0 2 0,1-1 0,0 1 1,0 0-1,0 0 0,1 0 0,-5 17 1,8-22-138,0 0-1,0 0 1,1 0 0,0 0-1,0 0 1,0 0 0,0 0 0,0 0-1,0 1 1,1-1 0,-1 0 0,1 0-1,0 0 1,0 0 0,0-1 0,0 1-1,1 0 1,-1 0 0,1-1 0,0 1-1,0-1 1,-1 1 0,4 2 0,-1-2-676,1 1-1,0-1 1,0 0 0,1 0 0,-1 0 0,0-1 0,1 1 0,0-1 0,-1-1 0,1 1-1,7 0 1,39 4-12602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4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19282,'0'0'7431,"-16"62"-8776,16-52-2531,10-5-2049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4.7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12460,'0'0'8872,"-33"58"-7847,33-48-64,0-4-256,8-3-609,7-3-2274,9-12-4677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5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206 506 8264,'0'0'7591,"6"-11"-4906,22-35-347,-26 44-2104,-1 0-1,0 0 0,0 0 0,1-1 0,-1 1 0,-1 0 0,1-1 0,0 1 0,-1-1 1,1 1-1,-1-1 0,1 1 0,-1-1 0,0 1 0,0-1 0,-1 1 0,1-1 0,0 1 1,-1-1-1,1 1 0,-3-5 0,2 5-147,-1 0-1,1 0 1,-1 0 0,0 1 0,0-1-1,0 0 1,0 1 0,0-1-1,0 1 1,-1 0 0,1 0 0,0 0-1,-1 0 1,1 0 0,-1 0 0,1 0-1,-4 0 1,-2 0-97,1 0 0,-1 1 0,0-1 0,0 1 0,0 1 0,1 0 0,-1 0 0,0 0 0,1 1 0,-1 0 0,-13 6 0,14-4 46,0 1-1,1 1 1,-1-1-1,1 1 1,0 0 0,0 1-1,1-1 1,-1 1-1,2 0 1,-1 1-1,1-1 1,0 1 0,1 0-1,-1 0 1,2 0-1,-1 0 1,1 0 0,0 1-1,1-1 1,0 1-1,0-1 1,1 1 0,0 0-1,2 11 1,-1-18-15,-1 1 0,1-1 1,0 0-1,0 0 0,0 0 1,0 0-1,0 0 0,1 0 1,-1 0-1,1-1 0,-1 1 1,1 0-1,0-1 0,-1 1 0,1-1 1,0 0-1,0 1 0,3 1 1,1-1 36,0 0 0,-1 0-1,1 0 1,0-1 0,0 0 0,0 0 0,7 0 0,0-1 87,1 0-1,0-1 1,-1 0 0,1-1-1,24-7 1,-23 3-77,-1 0 0,1-1 1,-1-1-1,-1 0 1,0-1-1,0 0 0,0-1 1,-2-1-1,1 0 1,-1 0-1,-1-1 0,0 0 1,0-1-1,11-22 0,-11 17 35,-1 0-1,0-1 0,-2-1 1,0 1-1,-1-1 0,-2 0 0,0-1 1,0 1-1,-2-1 0,-1-35 0,-1 48-100,-1 0-1,0 0 1,0 0-1,-1 0 1,-1 0-1,1 0 1,-1 0-1,0 1 1,-1-1-1,0 1 1,0 0-1,0 0 1,-1 0-1,0 1 1,0 0-1,-1 0 1,0 0-1,0 0 1,0 1-1,-1 0 1,0 1-1,0-1 1,-11-4-1,8 4-20,0 1-1,0 1 0,0 0 0,0 0 0,0 1 0,-1 1 0,1-1 1,-1 2-1,0-1 0,1 1 0,-1 1 0,1 0 0,-1 1 0,1 0 0,-1 0 1,1 1-1,0 1 0,-10 4 0,2 0 41,1 2 0,-1 0 0,-19 15 0,33-22-119,1 0 0,-1 0-1,0 0 1,1 0 0,-1 1-1,1 0 1,0-1 0,0 1-1,1 0 1,-1 0 0,1 1 0,0-1-1,0 0 1,0 1 0,0-1-1,1 1 1,0 0 0,0-1 0,0 7-1,1-8-252,1-1 0,-1 1-1,1-1 1,0 1 0,0-1-1,0 1 1,1-1 0,-1 0-1,0 1 1,1-1 0,0 0-1,-1 0 1,1 0 0,0 0-1,0-1 1,0 1 0,0 0-1,0-1 1,1 0 0,-1 1-1,0-1 1,1 0 0,-1 0-1,6 1 1,19 8-5606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7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368 447 9673,'2'-1'493,"-1"0"0,0 0 0,1 0 0,-1-1 0,0 1-1,1 0 1,-1-1 0,0 1 0,0 0 0,0-1 0,0 1 0,-1-1 0,1 1 0,0-1-1,-1 0 1,1 1 0,-1-1 0,1 0 0,-1 0 0,0 1 0,1-3 0,-2 3-178,0-1 0,1 1 1,-1 0-1,0 0 1,0 0-1,1 0 0,-1 0 1,0 1-1,0-1 1,0 0-1,0 0 1,0 0-1,0 1 0,-1-1 1,1 1-1,0-1 1,0 1-1,0-1 0,0 1 1,-1 0-1,-1-1 1,-12-1 742,1 0 1,-1 1-1,-24 1 1,33 0-1242,-8 1 248,0 0-1,0 2 1,0 0-1,1 0 1,-1 1-1,1 1 1,0 0-1,0 1 1,-22 14-1,25-14-71,1 0 0,-1 1 0,1 0 1,0 1-1,1 0 0,0 0 0,0 1 0,1 0 0,0 0 0,1 1 0,0 0 0,-7 13 0,12-19 1,0-1-1,-1 0 0,1 1 1,0-1-1,1 1 0,-1-1 1,1 1-1,0 0 0,-1-1 1,1 1-1,1-1 0,0 5 1,-1-6 13,1-1 0,0 0 1,-1 1-1,1-1 0,0 0 1,0 1-1,0-1 0,0 0 1,0 0-1,0 0 0,0 0 1,0 0-1,1 0 0,-1 0 1,0-1-1,0 1 0,1 0 1,-1-1-1,1 1 0,-1 0 1,1-1-1,-1 0 0,1 1 1,-1-1-1,1 0 0,-1 0 1,1 0-1,-1 0 0,3 0 1,6-1 13,0-1 1,0 0 0,0 0-1,-1-1 1,1 0-1,-1 0 1,1-1 0,-1-1-1,0 0 1,-1 0-1,1 0 1,-1-1 0,0 0-1,0-1 1,7-8-1,8-9 36,0-1-1,-2-1 1,24-36-1,-24 29-56,-2-1 0,0-2 0,21-61 0,-32 77 0,-2-1 0,-1 0 0,0-1 0,-2 1 0,0-1 0,-2 0 0,0 1 0,-3-29 0,2 50 0,0 0 0,0 0 0,-1 1 0,1-1 0,0 0 0,0 0 0,0 0 0,0 1 0,0-1 0,-1 0 0,1 0 0,0 0 0,0 0 0,0 0 0,-1 1 0,1-1 0,0 0 0,0 0 0,0 0 0,-1 0 0,1 0 0,0 0 0,0 0 0,-1 0 0,1 0 0,0 0 0,0 0 0,-1 0 0,1 0 0,0 0 0,0 0 0,0 0 0,-1 0 0,1 0 0,0 0 0,0 0 0,-1 0 0,1-1 0,0 1 0,0 0 0,0 0 0,0 0 0,-1 0 0,1 0 0,0-1 0,0 1 0,0 0 0,0 0 0,-1 0 0,1-1 0,0 1 0,0 0 0,0 0 0,0 0 0,0-1 0,0 1 0,0 0 0,0 0 0,0 0 0,0-1 0,0 1 0,0 0 0,0 0 0,0-1 0,0 1 0,-9 18 0,-16 120 0,-2 22 0,25-138 0,-3 13 0,2 0 0,2 0 0,1 0 0,1 0 0,10 49 0,-11-83 0,0 1 0,0-1 0,0 1 0,1 0 0,-1-1 0,1 1 0,-1-1 0,1 1 0,-1-1 0,1 1 0,0-1 0,0 0 0,0 1 0,0-1 0,0 0 0,0 0 0,0 0 0,0 0 0,1 0 0,-1 0 0,0 0 0,3 1 0,-3-2 0,0-1 0,0 0 0,0 0 0,-1 1 0,1-1 0,0 0 0,0 0 0,0 0 0,-1 0 0,1 0 0,-1 0 0,1 0 0,0 0 0,-1 0 0,0 0 0,1 0 0,-1-1 0,0 1 0,1 0 0,-1 0 0,0 0 0,0 0 0,0-1 0,0 1 0,0 0 0,0 0 0,-1 0 0,1-3 0,0-5-814,-1-15-7639,-3 15-1178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7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96 165 20211,'0'0'11227,"11"-7"-10112,1 0-983,6-3-88,-1-1 1,27-21-1,-42 30-46,1 0 0,-1 0 0,1 0 1,-1 0-1,0 0 0,0-1 0,0 1 0,0-1 0,0 1 0,0-1 0,-1 0 0,1 0 0,-1 0 1,0 0-1,0 0 0,0 0 0,0 0 0,0 0 0,-1 0 0,1 0 0,-1 0 0,0 0 1,0-1-1,0 1 0,0 0 0,-2-6 0,1 8 2,0-1 0,0 1 0,-1 0 0,1-1 0,-1 1 0,1 0 0,-1 0 0,1 0 0,-1 0 0,1 0 0,-1 0 0,0 1 0,1-1 0,-1 0 0,0 1 0,0 0 0,0-1 0,0 1 0,1 0 0,-1 0 0,0 0 0,0 0 0,0 0 0,-3 1 0,-1-1 0,0 1 0,0 0 0,-1 0 0,1 0 0,0 1 0,-8 4 0,4 0 0,0 1 0,0 0 0,1 0 0,0 1 0,1 0 0,0 1 0,0 0 0,1 0 0,0 0 0,-9 17 0,12-19 0,-1 1 0,1-1 0,1 1 0,-1 0 0,2 0 0,-1 1 0,1-1 0,0 1 0,1-1 0,0 1 0,0 0 0,1-1 0,0 1 0,0 0 0,2 9 0,-1-16 0,0 0 0,0 0 0,0 0 0,0 0 0,1 0 0,-1 0 0,1 0 0,-1 0 0,1 0 0,0-1 0,-1 1 0,1 0 0,0-1 0,0 0 0,0 1 0,0-1 0,0 0 0,1 0 0,-1 0 0,0-1 0,0 1 0,1 0 0,-1-1 0,0 1 0,3-1 0,9 2 0,0-1 0,0-1 0,15-1 0,-21 0 0,3 1-491,1-1 0,-1-1 0,0 0 1,1-1-1,-1 0 0,0 0 0,0-1 0,-1-1 0,1 0 0,-1 0 1,0-1-1,-1-1 0,1 1 0,-1-2 0,0 1 0,-1-1 1,0 0-1,12-17 0,2-15-6326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8.0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1 21012,'0'0'9187,"-3"10"-8140,-12 47-721,-36 151 533,42-162-747,2 1 0,-2 75 0,9-117-168,0 0 0,0 0 0,0 1-1,1-1 1,0 0 0,0 0 0,1 1 0,-1-1 0,1 0 0,0 0 0,1-1 0,-1 1-1,1 0 1,0-1 0,0 0 0,0 1 0,1-1 0,-1-1 0,1 1 0,0 0-1,0-1 1,0 0 0,1 0 0,-1 0 0,1 0 0,0-1 0,-1 0 0,1 0-1,0 0 1,0 0 0,1-1 0,-1 0 0,0 0 0,0 0 0,1-1 0,-1 0-1,0 0 1,10-1 0,8-2-7556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43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0 913 9833,'0'0'13330,"15"-6"-12043,15-11-846,0-1 0,-1-1 1,-1-2-1,0-1 0,42-45 1,121-139-189,193-274 1,-371 461-233,20-18 161,-31 36 5,-2 6 5,-4 20-99,-1 0 0,-1 0 1,-16 43-1,-1 3 57,10-26 37,2 1 0,2 0-1,2 1 1,-2 80 0,10-121-153,0 0 0,0 0 0,0 0 0,1 0 1,0 0-1,0 0 0,0 0 0,1 0 0,0-1 0,0 1 0,1-1 0,-1 0 0,1 0 1,0 0-1,0-1 0,1 1 0,0-1 0,-1 0 0,1 0 0,7 3 0,-5-2-51,0 1-1,0 0 0,-1 0 0,0 0 1,0 1-1,0 0 0,-1 0 1,0 0-1,4 8 0,-3 11-2704,-7-25 2391,1 0 1,0 0-1,0-1 1,-1 1-1,1 0 0,0-1 1,-1 1-1,1 0 0,-1-1 1,1 1-1,0-1 0,-1 1 1,0-1-1,1 1 0,-1-1 1,1 1-1,-1-1 0,0 1 1,1-1-1,-1 0 0,0 0 1,1 1-1,-1-1 0,0 0 1,1 0-1,-1 1 0,0-1 1,0 0-1,1 0 0,-1 0 1,-1 0-1,-20 0-11905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43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14510,'0'0'9577,"54"-27"-8040,2 18 481,10 0-769,9 3-448,2 2-352,2 1-321,-7 3-96,-2 0-897,-14 0-2114,-10-3-1922,-8-12-6053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8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16335,'4'2'1858,"0"3"-705,3 4 545,-2 4-545,3 5-544,-2 2-353,-2 1-160,1-1 0,-4-2-64,1-3-480,-2-5-834,0-7-1312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5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84 18706,'0'0'3491,"56"-20"-3139,-5 6 385,13-2-577,6 0-128,-1 6-32,-8 2-993,-13 8-2434,-19 0-577,-21 0-3523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5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15983,'0'0'3353,"9"2"-2547,71 9 741,-64-11-1447,1 1-1,-1 1 0,0 1 0,1 0 0,-1 1 1,23 9-1,-36-11-99,0-1 0,-1 1 0,1-1 0,-1 1 1,1 0-1,-1 0 0,0 0 0,0 1 0,0-1 0,0 0 1,0 1-1,0-1 0,-1 1 0,1 0 0,-1-1 0,0 1 1,1 0-1,-2 0 0,1 0 0,0 0 0,0 0 0,-1 0 1,0 0-1,1 0 0,-1 0 0,0 0 0,-1 0 0,1 0 1,0 0-1,-1 0 0,0 0 0,0 0 0,0 0 0,0 0 1,0 0-1,0 0 0,-3 3 0,-5 11 440,0-2-1,-2 1 1,1-1 0,-23 23 0,17-20 180,11-14-375,0 0 0,0 1-1,0-1 1,1 1 0,0 0 0,0 1-1,1-1 1,-1 1 0,1 0 0,0-1 0,1 1-1,0 1 1,0-1 0,-2 9 0,4-14-238,0-1 1,0 1-1,0 0 1,0 0-1,1-1 1,-1 1-1,0 0 1,0-1-1,1 1 1,-1 0-1,1-1 1,-1 1-1,0-1 1,1 1-1,-1-1 1,1 1-1,-1-1 1,1 1-1,0-1 1,-1 1-1,1-1 1,-1 0-1,1 1 1,0-1-1,-1 0 1,1 1-1,0-1 1,-1 0-1,1 0 1,0 0-1,1 0 1,27 2 54,-21-2-23,12-1-307,-1-1 0,1 0 1,30-8-1,58-24-5761,-45 12-1039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6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334 1 18353,'0'0'4517,"-69"48"-3556,40-18-417,-2 6-128,-1 0-95,0 3-161,6-7-64,1-2-64,9-5 128,3-7-96,6-5-32,1-6-192,1-5-1537,-2-2-1314,1-5-513,-3-12-4419</inkml:trace>
  <inkml:trace contextRef="#ctx0" brushRef="#br0" timeOffset="1">0 178 15375,'0'0'7495,"75"26"-7111,-41-16-288,8 1-32,1-5-2018,2-5-2242,-2-1-4164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6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11 161 10762,'0'0'9801,"-6"61"-8327,3-38-449,1 1-256,2 1-289,0-3-352,0-2-96,5-4-769,1-5-1761,0-8-64,0-3-2691</inkml:trace>
  <inkml:trace contextRef="#ctx0" brushRef="#br0" timeOffset="0.54">30 0 18642,'0'0'9417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9.3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18417,'5'0'2307,"6"0"-642,10 0-159,6-5-129,9 3-544,7-5-513,2 2-288,0-3 0,-1 2-1569,-10 0-1026,-11-1-1633,-10 2-2338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9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48 13485,'0'0'6214,"82"16"-4997,-32-23-609,7-7-480,3 1-95,-2-3-1475,-9 2-4163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0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298 1 17424,'0'0'4319,"-9"7"-3235,-17 17-564,1 1 0,1 1 0,2 0-1,0 2 1,-21 37 0,17-22-315,2 2 0,2 1 1,-21 59-1,40-104-4702,0-11 1967,0-16-1921,0-9-2638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0.3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11435,'0'0'7303,"36"62"-6470,-15-38-417,8-2-128,10-2-96,5-3-31,5-8-65,2-6-1890,-4-3-4260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0.7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0 181 15503,'0'0'7938,"9"-3"-6892,5-3-900,-1 1 0,-1-2 0,1 0 0,-1 0 0,0-1 0,-1-1 0,16-14-1,73-83 1144,-113 158-467,6-30-1042,2 1 0,0 0 0,1 0 0,0 40 0,4-62 6,0 1-1,0-1 1,0 0-1,0 0 0,0 1 1,0-1-1,1 0 1,-1 0-1,0 0 1,1 0-1,-1 1 1,1-1-1,-1 0 0,1 0 1,1 2-1,-1-3-160,-1 1-1,1-1 0,0 1 0,0-1 0,0 1 0,0-1 1,0 0-1,0 1 0,0-1 0,0 0 0,0 0 1,0 0-1,0 0 0,0 0 0,0 0 0,0 0 1,0 0-1,0 0 0,1-1 0,14-3-8806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1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1 17809,'0'0'8520,"18"73"-7559,-9-38-577,0 1-256,3 2-64,-2-4-32,0-2-288,-2-6-1345,-3-6-1090,-5-5-1249</inkml:trace>
  <inkml:trace contextRef="#ctx0" brushRef="#br0" timeOffset="1">1 157 16624,'0'0'5605,"49"-19"-4644,-13 12-160,9-2-481,4-5-320,0 1-673,-3-4-2818,-5-2-4100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1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 0 12748,'0'0'9321,"-34"59"-7784,6-18 65,-5 3-257,3 6-256,1 0-640,1-3-289,8-4-128,5-9 32,3-7-288,10-7-1186,1-12-928</inkml:trace>
  <inkml:trace contextRef="#ctx0" brushRef="#br0" timeOffset="1">1 153 17553,'0'0'7238,"48"35"-5924,-20-21-706,3-3-416,5 0-95,1-3-418,-1-1-1761,-6-2-2274,-7-4-2658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1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 13837,'0'0'2621,"9"-1"246,-3 0-2177,1 1 0,0 0 1,0 0-1,0 0 0,0 1 0,12 2 0,-16-2-576,-1 0 1,0 0-1,0 0 0,0 0 0,0 0 0,0 0 0,0 1 0,0-1 0,0 1 1,0-1-1,-1 1 0,1 0 0,0 0 0,-1 0 0,0 0 0,1 0 0,-1 0 1,0 0-1,0 0 0,0 0 0,0 1 0,-1-1 0,1 0 0,-1 1 0,1-1 1,-1 0-1,0 1 0,0 2 0,0 1 101,0 1 0,-1-1 0,1 1 0,-2-1 0,1 1 0,-1-1 0,0 0 0,0 0 0,0 0 0,-1 0 0,0 0 0,0-1 0,-1 1 0,1-1 0,-1 0 0,-6 7 0,-22 35 1372,31-47-1586,1 0 0,0 1 1,-1-1-1,1 1 0,0-1 0,-1 1 0,1-1 0,0 1 0,0-1 0,0 1 0,0 0 0,-1-1 0,1 1 0,0-1 0,0 1 0,0-1 1,0 1-1,0-1 0,0 1 0,1 0 0,-1-1 0,0 1 0,0-1 0,0 1 0,0-1 0,1 1 0,-1-1 0,0 1 0,0-1 0,1 1 1,-1-1-1,0 1 0,1-1 0,-1 0 0,1 1 0,-1-1 0,1 1 0,27 5 43,33-13-631,-51 4-162,-1 0-1,0-1 0,0 0 0,0 0 0,-1-1 0,9-6 0,24-23-8040,-11 0-5982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2.1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1 18610,'0'0'11274,"24"67"-10953,-15-31-193,-1 0-96,0 1 32,0-3-64,2-1-513,-3-3-352,2-6-576,-3-4-1057,-2-8-1794,-2-4-2531</inkml:trace>
  <inkml:trace contextRef="#ctx0" brushRef="#br0" timeOffset="1">1 181 17521,'0'0'11787,"59"-31"-11723,-21 29-32,1-1-320,2 2-2115,-5-3-1312,-5-1-2147,-3-5-4708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2.5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217 1 16303,'0'0'11756,"-55"64"-11212,37-29-96,3 3-191,-2 0-65,3-4-160,4-3 32,5-5-384,2-8-833,3-5-801,0-11-801</inkml:trace>
  <inkml:trace contextRef="#ctx0" brushRef="#br0" timeOffset="1">1 112 20435,'0'0'6118,"76"5"-4196,-42 2-1153,4 1-609,-1 0-192,-1 1-1121,-7-3-2210,-5-1-2979,-3-3-6791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12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13869,'0'0'16490,"6"7"-16426,-5-6-61,1 0 7,-1 0 0,1 0-1,-1 1 1,1-1-1,-1 0 1,0 1 0,0-1-1,0 1 1,0-1-1,0 1 1,0-1 0,0 1-1,0 0 1,-1 0 0,1-1-1,-1 1 1,1 0-1,-1 0 1,0 0 0,1-1-1,-1 1 1,0 0 0,0 0-1,0 0 1,-1 0-1,1 0 1,0-1 0,-1 1-1,1 0 1,-1 0-1,0-1 1,1 1 0,-1 0-1,0-1 1,0 1 0,0 0-1,0-1 1,0 0-1,-1 1 1,1-1 0,0 0-1,-3 3 1,-55 46 1639,59-49-1650,0-1 0,0 0 0,0 1 0,0-1-1,1 1 1,-1-1 0,0 0 0,0 1 0,1-1-1,-1 0 1,0 1 0,0-1 0,1 0 0,-1 0-1,0 1 1,1-1 0,-1 0 0,1 0 0,-1 0-1,0 1 1,1-1 0,-1 0 0,1 0 0,-1 0-1,0 0 1,1 0 0,-1 0 0,1 0 0,-1 0-1,0 0 1,1 0 0,-1 0 0,1 0 0,-1 0-1,1 0 1,0-1 0,25 3-81,-22-2 54,13 0-188,0 1 0,1 0 0,-1 1 0,-1 1 0,1 1 0,0 0 0,-1 1 0,0 1 0,0 0 0,15 10 0,-29-15 253,0 0-1,0 1 1,0 0-1,0-1 1,-1 1-1,1 0 1,-1 0-1,1 0 1,-1 0-1,0 0 1,1 0-1,-1 1 1,0-1-1,0 0 1,-1 1-1,1-1 1,0 0-1,-1 1 1,0-1 0,1 1-1,-1-1 1,0 1-1,0-1 1,-1 0-1,1 1 1,0-1-1,-1 1 1,1-1-1,-1 1 1,0-1-1,0 0 1,0 0-1,0 1 1,0-1-1,0 0 1,-1 0-1,-2 3 1,-4 6 200,0-1-1,0 0 1,-1 0 0,0-1-1,-20 15 1,16-14-509,-1 0 0,0-1 0,-1-1 0,-23 10 0,34-16-115,0-1 1,0 1-1,0-1 0,-1 0 0,1 0 1,0 0-1,-1-1 0,1 1 0,-1-1 1,1 0-1,-1-1 0,1 1 0,0-1 1,-1 0-1,1 0 0,0 0 0,0 0 1,-1-1-1,1 0 0,0 0 0,0 0 1,-4-3-1,-9-10-19499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6.8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8776,'0'0'11339,"72"36"-10442,-16-34-224,17 1-161,4-3-352,-1 0-128,-5 0-128,-12 1-929,-18 0-1569,-19-1-1602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7.1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46 15695,'0'0'1794,"55"8"-1,-6-8-512,14-3-320,1-6-544,6 0-353,-6 0-1249,-6-1-2435,-14-4-3010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7.5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 13132,'0'0'5173,"11"3"-4997,10 5 31,-1 0 0,0 1-1,-1 0 1,0 2-1,23 18 1,-36-25-64,0 1 1,-1 0-1,0 0 1,0 1-1,0-1 1,0 1-1,-1 0 1,0 0-1,5 12 1,-8-15 11,1 1 0,-1 0 1,0 0-1,-1 0 1,1 0-1,-1 0 0,1 0 1,-1 0-1,0 1 1,-1-1-1,1 0 0,-1 0 1,0 0-1,0 0 1,0 0-1,0-1 0,-1 1 1,-3 7-1,-12 15 311,0-2-1,-2 1 1,0-2 0,-24 21-1,-32 41-1512,59-65-3229,9-14-4986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8.0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407 464 5669,'8'-5'6412,"1"0"-5216,0 0 1,-1-1 0,0 0-1,0-1 1,-1 1-1,10-12 1,-16 17-1014,0 0 1,1-1-1,-1 1 1,0-1-1,0 1 1,0-1-1,0 1 1,0-1-1,0 0 1,0 0-1,0 1 1,-1-1-1,1 0 1,-1 0-1,1 0 1,-1 0-1,0 0 1,0 0-1,0 0 1,0 0-1,0 1 1,0-1-1,0 0 1,-1 0-1,1 0 1,-1 0-1,1 0 1,-1 0-1,0 1 1,0-1-1,0 0 1,0 1-1,0-1 1,0 0-1,0 1 1,0-1-1,-1 1 1,1 0-1,-1-1 1,1 1-1,-1 0 1,1 0 0,-1 0-1,0 0 1,1 0-1,-1 0 1,-3 0-1,-2-2-146,0 0 1,-1 0-1,0 1 0,1 0 1,-1 0-1,0 1 0,0 0 0,0 0 1,0 1-1,0 0 0,0 0 1,0 1-1,0 0 0,0 1 1,0 0-1,-11 4 0,9-2-2,1 0-1,-1 0 1,1 1-1,0 0 1,0 1 0,0 0-1,1 1 1,0 0-1,0 0 1,1 0 0,0 1-1,-7 10 1,13-17-14,-1 1 1,1 0 0,0-1 0,0 1 0,-1 0-1,1 0 1,0 0 0,1 0 0,-1 0 0,0 0-1,1 0 1,-1 0 0,1 1 0,0-1 0,-1 0-1,1 0 1,0 0 0,0 1 0,1 1 0,0-3-3,-1 0-1,1 1 1,0-1 0,0 0 0,0 0 0,-1 0 0,1 0 0,0 0 0,1 0 0,-1-1 0,0 1 0,0 0 0,0 0 0,0-1 0,1 1 0,-1-1 0,0 1 0,0-1 0,1 0 0,-1 1 0,0-1 0,3 0 0,4 1 63,1-1 1,-1 0 0,1 0 0,-1-1 0,1 0 0,-1-1 0,0 0-1,13-4 1,-5-1-40,1-1 0,-1 0 0,0-2 0,-1 0 0,0 0 0,0-1 0,-1-1 0,-1-1 0,0 0 0,20-26 0,-27 31-28,0-1 1,0 0 0,-1 0-1,0 0 1,0 0-1,-1-1 1,0 0 0,-1 0-1,0 0 1,-1 0 0,0-1-1,0 1 1,-1 0 0,-1-1-1,0 1 1,0-1-1,-1 1 1,0-1 0,-1 1-1,-3-14 1,3 19-17,0 0 1,-1 0-1,1 0 0,-1 0 1,0 0-1,0 0 0,-1 1 1,1-1-1,-1 1 0,0 0 1,0 0-1,0 0 0,-1 1 1,-8-6-1,5 5-1,-1 0-1,1 0 1,-1 1-1,0 1 1,0-1-1,0 1 1,0 1-1,-14-1 1,4 1-2,1 2 1,-1 0-1,0 1 1,1 1-1,-1 0 1,1 2-1,0 0 1,-24 11-1,23-8 11,0 0 0,0 2 0,1 0 0,1 1 1,0 1-1,0 0 0,1 2 0,-16 16 0,30-28-76,0 0 1,1 0-1,0-1 0,-1 1 1,1 0-1,0 0 1,0 0-1,0 1 0,0-1 1,0 0-1,1 0 0,-1 0 1,1 1-1,-1-1 1,1 0-1,0 0 0,0 1 1,0 2-1,1-3-108,0 0 1,-1 0-1,1-1 0,0 1 0,0-1 1,0 1-1,0-1 0,0 1 1,0-1-1,1 1 0,-1-1 0,0 0 1,1 0-1,-1 0 0,1 0 0,-1 0 1,1 0-1,1 1 0,7 2-1188,-1-1 0,1 0 1,0-1-1,0 0 0,0 0 0,19 0 0,20-1-10908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8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 9993,'0'0'12727,"-4"8"-11889,-10 21 410,1 0-1,-17 62 1,26-78-1127,1 0 1,1 1 0,0 0 0,1 0 0,0-1-1,1 1 1,1 0 0,0 0 0,1-1 0,4 19-1,-3-25-210,0-1-1,0 1 0,0 0 0,1-1 1,6 10-1,5 2-5943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8.7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41 14574,'0'0'10986,"74"-13"-10281,-20 10 736,10 3-832,0-1-545,4 1-64,-9 0-1153,-6-3-1217,-13-2-1730,-6-1-1602,-11-4-8263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29.7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9 14926,'-2'0'6951,"12"0"-5702,15 0-192,11-2-128,8-1-321,11-1-351,3 4-193,0 0-64,-3 0-32,-6 3-609,-9 2-961,-8-2-1152,-8-3-769,-7 0-2819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0.2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0 123 10666,'0'0'6000,"14"2"-3939,86 7 1067,178-8 0,117-30-2590,-292 19-360,607-81 3,-684 88-44,-14 1-3605,-28 3-1299,-6 0-747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0.9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379 273 9321,'0'0'18049,"0"-9"-17227,0 7-803,0 0 1,-1-1-1,1 1 0,0 0 1,-1-1-1,1 1 0,-1 0 1,0 0-1,0 0 1,0-1-1,0 1 0,0 0 1,0 0-1,0 0 0,-1 1 1,1-1-1,-3-2 0,0 2-7,1 0 0,-1 0 0,0 1 0,1-1-1,-1 1 1,0 0 0,0 0 0,0 0 0,0 1-1,0 0 1,0-1 0,-7 2 0,-2-1 16,1 0 0,-1 1 0,0 1 0,0 0 1,0 0-1,1 1 0,-1 1 0,-15 7 0,23-9 48,0 1 1,0 0-1,0 0 0,0 0 1,0 1-1,1 0 0,0 0 1,-1 0-1,1 0 0,1 0 1,-1 1-1,1 0 0,0 0 1,0 0-1,0 0 0,1 0 1,-1 1-1,1-1 0,1 1 1,-1-1-1,0 7 0,1-8-32,0-1 0,1 0-1,-1 1 1,1-1 0,0 1-1,0-1 1,0 0 0,1 1-1,-1-1 1,1 0 0,0 1-1,0-1 1,0 0 0,0 0-1,1 0 1,-1 0 0,1 0-1,0 0 1,-1 0 0,1 0-1,1-1 1,-1 1 0,0-1-1,1 1 1,-1-1 0,1 0-1,0 0 1,-1 0 0,6 2-1,0-1 28,0 0 0,1 0-1,-1-1 1,1 0 0,0-1-1,0 0 1,-1 0 0,1-1-1,0 0 1,14-2 0,-10 0-67,0-1 1,-1-1-1,1 0 0,-1 0 1,0-1-1,0-1 1,-1 0-1,1 0 1,-1-1-1,-1-1 1,1 0-1,-1 0 0,-1-1 1,13-14-1,-15 15-4,0 0-1,-1-1 0,1 1 1,-2-1-1,1 0 0,-1-1 0,-1 0 1,1 1-1,-2-1 0,1-1 1,-2 1-1,1 0 0,-1-1 1,-1 1-1,0-1 0,0 0 0,-1 1 1,-1-12-1,-1 14 1,0 1 0,-1 0 0,1 0 0,-1 0 0,-1 1 0,1-1 0,-1 1 0,0 0 0,-1-1 0,1 2 0,-1-1 0,-1 1 0,1-1 0,-1 1 0,1 1 0,-1-1 0,-1 1 0,1 0 0,-1 1 0,1-1 0,-1 1 0,0 1 0,0-1 0,0 1 0,-11-2 0,4 1 0,1 1 0,-1 0 0,1 1 0,-1 0 0,0 1 0,0 0 0,1 1 0,-1 1 0,1 0 0,-1 1 0,1 0 0,0 1 0,-15 7 0,6 0-264,0 1 0,-23 18-1,39-26 130,1-1-1,0 2 1,0-1-1,0 1 0,1-1 1,-1 1-1,1 1 1,0-1-1,1 0 1,-1 1-1,1 0 1,0 0-1,-3 9 0,6-13-162,0-1-1,-1 0 0,1 1 1,0-1-1,0 1 0,0-1 1,0 1-1,0-1 0,0 1 1,0-1-1,1 0 0,-1 1 1,0-1-1,1 1 0,-1-1 1,1 0-1,0 1 0,-1-1 1,1 0-1,0 0 0,0 0 1,0 1-1,-1-1 0,2 0 1,-1 0-1,0 0 0,0 0 1,0-1-1,0 1 0,0 0 0,1 0 1,-1-1-1,0 1 0,1 0 1,-1-1-1,0 0 0,1 1 1,1-1-1,26 6-7815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3:31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173 103 3203,'0'0'10645,"9"-9"-5547,27-32-1708,-35 40-3160,0 0 0,0 0 1,0-1-1,0 1 0,0 0 0,0 0 0,-1-1 1,1 1-1,0-1 0,-1 1 0,1 0 1,-1-1-1,1 1 0,-1-1 0,0 1 1,0-1-1,0 1 0,0-1 0,0 1 1,0-1-1,0 1 0,0-1 0,-1-2 0,0 3-121,0 0-1,0-1 0,0 1 0,0 0 0,0 0 0,-1 0 1,1 0-1,0 0 0,-1 1 0,1-1 0,0 0 0,-1 1 1,1-1-1,-1 1 0,1-1 0,-1 1 0,1 0 0,-3-1 1,-5 0-61,-1 0 0,0 1 0,1 0 0,-1 1 0,-11 2 0,13-1-23,0 0 1,1 1 0,-1 1-1,1-1 1,0 1 0,0 1 0,0-1-1,1 1 1,0 0 0,-1 1-1,2-1 1,-9 10 0,10-11 65,1 0 1,0 1 0,0-1-1,0 0 1,0 1-1,0 0 1,1-1 0,0 1-1,0 0 1,0 0 0,1 1-1,0-1 1,0 0-1,0 0 1,0 1 0,1-1-1,0 0 1,0 1-1,1-1 1,0 7 0,1-9-84,0-1 1,-1 1 0,1-1 0,0 0-1,0 1 1,0-1 0,1 0 0,-1 0-1,0 0 1,1-1 0,-1 1 0,1 0-1,0-1 1,0 0 0,-1 0 0,1 1-1,0-2 1,0 1 0,0 0 0,0-1-1,0 1 1,0-1 0,0 0 0,0 0-1,1 0 1,4-1 0,4 1 2,1-1 1,-1-1-1,1 0 0,-1 0 1,17-6-1,-16 3-11,-1-1 0,0 0 0,0 0 0,0-2 0,-1 1 0,0-2 0,0 1 0,-1-1 0,0-1 0,0 0 0,-1 0 0,-1-1 0,0 0 0,0 0 0,7-18 0,-41 66 0,22-27-4,0-1 0,1 1 0,0-1 1,1 1-1,0 0 0,1 0 0,0 0 0,0 0 0,1 16 0,1-23-37,-1 1 0,1 0 0,0 0 0,0-1 0,0 1-1,0 0 1,1-1 0,0 1 0,-1-1 0,1 0 0,0 1 0,1-1 0,-1 0-1,0 0 1,1-1 0,0 1 0,0 0 0,-1-1 0,2 1 0,-1-1-1,0 0 1,0 0 0,1-1 0,-1 1 0,1-1 0,-1 1 0,8 1 0,36 3-4177,4-6-4339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5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17072,'0'0'854,"8"12"-437,8 11-302,0-2 0,2 0 1,0 0-1,26 20 0,29 14 87,2-4 0,146 76 0,179 53 2783,-82-41-778,426 233-524,1 0 1604,-717-359-3187,138 61 468,-139-64-643,0-1 0,0-2 0,1 0 0,36 3 0,-62-10-32,-1 1-1,1-1 0,0 0 0,0 0 0,0 0 1,-1 1-1,1-2 0,0 1 0,0 0 1,0 0-1,-1-1 0,1 1 0,0-1 1,0 1-1,-1-1 0,1 0 0,0 1 0,-1-1 1,1 0-1,-1 0 0,1 0 0,-1 0 1,1-1-1,-1 1 0,0 0 0,2-3 0,-3 2-249,1-1-1,-1 1 0,0-1 0,0 0 0,0 1 0,0-1 0,-1 1 0,1-1 0,-1 1 0,1 0 1,-1-1-1,0 1 0,0 0 0,0-1 0,0 1 0,-1 0 0,1 0 0,-1 0 0,1 0 0,-3-3 1,-34-38-8628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6.2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6 357 18546,'0'0'763,"-2"9"-464,1-5-278,0 0 0,0 0 0,1 0 1,0 0-1,0 0 0,0 0 0,0 0 0,0 0 1,1-1-1,0 1 0,0 0 0,0 0 0,0 0 1,1-1-1,-1 1 0,1-1 0,0 1 0,0-1 1,0 0-1,0 1 0,1-1 0,-1 0 0,1-1 1,0 1-1,0 0 0,0-1 0,0 1 0,0-1 0,1 0 1,-1 0-1,1-1 0,4 3 0,0 0 415,1-1 0,0 0 0,0 0 0,0-1 1,0 0-1,0-1 0,1 0 0,-1 0 0,0-1 0,1 0 0,-1-1 0,15-2 0,-9-1-107,0 0 0,-1-1-1,1 0 1,-1-1 0,-1-1 0,1 0 0,13-10 0,4-6-149,-1-2 0,0-1 0,-2-1 0,-1-2 0,26-35 0,-18 13-63,-1-1 1,30-63-1,-63 113-110,0 0 0,0 0 1,0 1-1,0-1 0,0 0 0,0 1 0,0-1 1,1 1-1,-1 0 0,1-1 0,-1 1 0,1 0 0,2-2 1,-4 3-12,1 0 0,0 0 0,0-1 0,0 1 0,-1 0 0,1 0 0,0 0 0,0 0 0,0 0 0,0 0 0,-1 0 0,1 0 0,0 1 0,0-1 0,0 0 1,-1 0-1,1 1 0,0-1 0,0 0 0,-1 1 0,1-1 0,0 1 0,4 4-30,0 0 1,0 0-1,-1 0 0,0 1 1,0-1-1,4 9 1,4 7 119,15 14-91,1-1-1,1-1 1,2-1-1,1-1 1,1-3-1,2 0 1,50 29-1,36 7-2549,9-16-3424,-7-16-4485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7.8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19795,'4'-7'3523,"-2"7"-961,-2 5-576,0 19-704,0 11-289,0 9-353,0 8-352,0 8-192,0 1-96,0-2 0,3-7-448,7-8-641,0-10-416,-3-10-449,-3-12 224,-12-36-10121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8.2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33 8680,'0'0'18738,"84"-6"-16688,-19 6-128,13 0-545,6 0-1377,0-4 0,-7 0 0,-9-3 0,-19 1-1441,-12 2-481,-17 3-1698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8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43 17777,'0'0'11531,"79"8"-9738,-23-18-383,8-2-1154,5-1-256,-2 3 0,-6 6 0,-5 3-480,-6 1-2179,-12 0-2978,-6 0-6439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9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220 1 17969,'0'0'2312,"-10"5"-385,-1 1-1407,0 2 0,1-1 0,0 2 0,0-1-1,0 1 1,1 1 0,1 0 0,0 0 0,-10 15 0,3 0-237,1 1-1,1 1 1,1 0-1,1 1 1,2 0 0,1 0-1,1 1 1,1 0-1,2 0 1,1 1-1,1-1 1,1 1-1,4 33 1,-2-54-303,1 0-1,0-1 1,0 1 0,0 0 0,1-1-1,0 0 1,1 1 0,0-1-1,0-1 1,1 1 0,0-1 0,0 1-1,0-1 1,1-1 0,0 1-1,1-1 1,0 0 0,0-1-1,9 7 1,-9-8-477,1 0-1,-1-1 1,1 0-1,0 0 0,11 2 1,-10-3-635,1 0-1,-1-1 1,1-1-1,-1 1 1,10-2-1,19-5-6912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9.5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35 19635,'0'0'4527,"-8"-2"-2291,1 1-2035,5-1-116,-1 1 0,0 0 0,0 1-1,0-1 1,0 1 0,0-1-1,0 1 1,0 0 0,0 0 0,0 0-1,0 0 1,0 1 0,0-1-1,0 1 1,0 0 0,0 0 0,0 0-1,0 0 1,1 0 0,-1 1-1,0-1 1,1 1 0,-1 0 0,1-1-1,-1 1 1,1 1 0,-3 2-1,2-1-13,0 0-1,0-1 1,0 1-1,1 0 1,-1 1-1,1-1 1,0 0-1,0 1 1,1-1-1,-1 1 1,1-1-1,0 1 0,0 0 1,1-1-1,-1 1 1,1 0-1,0 0 1,1-1-1,0 8 1,0-10-49,1-1 0,-1 0 0,0 0 1,1 0-1,-1 0 0,0 0 1,1 0-1,-1 0 0,1-1 0,-1 1 1,1 0-1,0-1 0,-1 1 0,1-1 1,0 0-1,-1 1 0,1-1 0,0 0 1,0 0-1,-1 0 0,1 0 0,0 0 1,-1-1-1,1 1 0,2-1 0,46-13 414,-36 6-372,0-1 0,-1-1 0,0 0 0,0-1 0,-1 0 0,0-1 0,-1 0 1,0-1-1,-1 0 0,12-22 0,-38 66 149,-19 57-1,30-75-181,1 0-1,1 1 0,0-1 0,1 1 0,0 0 1,1 0-1,1 26 0,0-39-130,1 0 1,-1 1-1,0-1 0,1 0 1,-1 0-1,0 0 0,1 0 1,-1 0-1,1 1 0,0-1 1,-1 0-1,1 0 0,0 0 1,0-1-1,-1 1 0,1 0 1,0 0-1,0 0 0,0-1 1,0 1-1,0 0 0,0-1 1,0 1-1,0-1 0,1 1 1,-1-1-1,0 1 0,0-1 1,0 0-1,1 0 0,-1 0 1,0 1-1,0-1 0,0 0 1,1-1-1,-1 1 0,0 0 1,0 0-1,0 0 0,1-1 1,-1 1-1,0-1 0,0 1 1,0-1-1,0 1 0,2-2 1,3 0-1222,0-1 1,0 0 0,-1 0 0,1-1-1,-1 0 1,1 0 0,4-5 0,16-18-13254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9.9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0 19378,'0'0'3716,"-31"55"-801,19-23-65,2 3-1184,5-3-417,5-1-801,0-8-544,4-5-2210,7-10-2755,4-8-1345,-1 0-3683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0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 21652,'0'0'6017,"-7"14"-3855,-56 136-222,54-124-1740,0 1-1,2 0 0,1 0 0,-4 45 0,10-71-199,0 0 0,0-1 0,0 1 0,0 0 0,0-1 0,0 1 0,0-1 0,0 1 0,1 0 0,-1-1 0,0 1 0,0-1 0,0 1 0,1-1 0,-1 1 0,0-1 0,1 1 0,-1-1 0,1 1 0,-1-1 0,0 1 0,1-1 0,-1 1 0,1-1 0,-1 0 0,1 1 0,-1-1 0,1 0 0,1 1 0,21-1 0,31-20 0,-45 16 0,-4 3-4,2-3-49,0 1 0,1 0 0,-1 0 0,1 1 0,0 0 0,0 1 0,0-1 0,0 2 0,0-1 0,15 1 0,-22 1 55,0 0 0,0 0 0,0-1 1,-1 1-1,1 0 0,0 0 0,-1 0 0,1 0 1,-1-1-1,1 1 0,-1 0 0,1 0 0,-1 0 1,0 0-1,1 0 0,-1 0 0,0 1 0,0-1 1,0 0-1,0 0 0,0 0 0,0 0 0,0 0 1,0 0-1,0 0 0,0 0 0,-1 2 0,-8 30 455,4-23-449,-2 0 1,0-1 0,0 1-1,0-1 1,-1-1 0,-1 0-1,1 0 1,-1 0 0,-12 7-1,15-11-9,0 0 0,0 0 0,0 0 0,-1-1 0,0 0 0,0 0 0,0-1 0,0 0 0,0 0-1,0-1 1,0 0 0,-1 0 0,1 0 0,0-1 0,-13-1 0,17 0-8,0 0 0,0-1 0,0 1-1,0 0 1,0-1 0,1 0 0,-1 0 0,0 0 0,1 0-1,-1 0 1,1-1 0,0 1 0,0-1 0,0 1 0,0-1-1,0 0 1,1 0 0,-1 0 0,1 0 0,0 0 0,-2-6-1,0 1-175,1-1-1,0 0 1,1 1-1,-1-1 1,2 0-1,0-17 1,0 25-120,0 0-1,0 0 1,0 0 0,0 0 0,1 0-1,-1 0 1,0 0 0,1 0 0,-1 0-1,1 0 1,-1 0 0,1 0-1,-1 0 1,1 0 0,0 1 0,-1-1-1,1 0 1,0 0 0,1-1 0,20-5-9760,-1 3-3302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0.6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0 19282,'0'0'10373,"3"8"-8548,19 48-1317,29 108 0,-46-142-478,0 1 0,-2 0 0,0 0 0,-2 0 1,0 0-1,-2 1 0,0-1 0,-7 31 0,2-36-29,0-1 0,-1 0 1,-1-1-1,0 0 0,-1 0 0,-1 0 0,-1-1 1,0-1-1,-17 18 0,11-15-10,0-1 1,-1 0-1,0-1 1,-1-1-1,-1-1 1,-37 18-1,10-14-1582,6-14-5450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0.9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17649,'0'0'11018,"69"9"-8872,-13-9-737,9 0-864,9-1-545,-3-7 0,-9 3-833,-10 2-2017,-19 2-2211,-15 1-897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1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16528,'0'0'9705,"54"22"-7559,-4-20-705,8-1-384,3-1-704,-3 0-321,-2 0-1410,-14 0-2722,-6 0-3875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1.9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61 16207,'0'0'6599,"61"-22"-4549,-5 13-353,9 0-256,13 3-704,2-2-513,-1 3-192,-10 3-64,-11 2-864,-13 0-1026,-17 1-1313,-14 4-1314,-14 0-2433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2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0 12716,'0'0'11344,"12"6"-9887,18 5-860,1-1-1,0-2 0,43 6 0,-4-1-445,-61-11-145,1 0 0,-1 1 0,0 0 0,0 1 0,0 0 0,-1 0 0,1 1 0,14 11 0,-21-15-2,0 1 0,0 0 0,0 0-1,-1 0 1,1 0 0,0 0 0,-1 0-1,0 0 1,1 1 0,-1-1 0,0 1 0,0-1-1,0 0 1,-1 1 0,1-1 0,-1 1-1,1 0 1,-1-1 0,0 1 0,0-1 0,0 1-1,0 0 1,0-1 0,-1 1 0,1-1-1,-1 1 1,1-1 0,-1 1 0,0-1 0,0 1-1,0-1 1,-1 0 0,1 1 0,-1-1-1,1 0 1,-1 0 0,-3 3 0,-5 7 136,0-1 0,-1-1 1,-1 1-1,0-2 0,0 0 1,-16 9-1,-88 42 1142,43-23-386,51-26-603,-30 18 410,49-28-680,1 1-1,-1-1 1,1 1-1,0 0 1,-1 0-1,1 0 1,0 1-1,1-1 1,-1 0-1,0 1 1,0-1-1,1 1 1,0-1-1,-1 1 1,0 3-1,2-5-22,0 0 0,0-1 0,0 1 0,0 0 0,0 0 0,0-1 0,1 1 0,-1 0 0,0 0 0,0-1 0,1 1 0,-1 0 0,0-1 0,1 1 0,-1 0 0,0-1 0,1 1 0,-1 0 0,1-1 0,-1 1 0,1-1 0,0 1 0,-1-1 0,1 1 0,-1-1 0,1 0 0,0 1 0,-1-1 0,1 0 0,0 1 0,0-1 0,0 0 0,30 7 0,-26-6 0,275 30-661,-117-16-381,-92-11-4996,-41-4-154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3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19186,'6'0'3299,"0"0"-800,0 14-546,0 6-255,3 6-577,2 0-224,1-1-513,5-4-256,5-6-63,2-7-354,5-7-447,-1-1-482,2-9-1632,-5-11-1763,-4-10-2625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3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1 15535,'0'0'6822,"-32"63"-4067,14-31-833,0 6-705,5-1-128,3-1-64,3 0-513,7-5-352,0-3-448,9-10-2210,1-6-3396,0-7-2626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4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22 266 16624,'0'0'14189,"-7"53"-12235,1-29-1954,0 3 0,3-3 0,3 0 0,0-5 0,0-2 0,0-5-1762,1-5-1184,1-16-10379,-2-14 1698</inkml:trace>
  <inkml:trace contextRef="#ctx0" brushRef="#br0" timeOffset="1">57 12 22101,'0'0'10666,"11"-12"-16688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5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5990,'0'0'23926,"78"4"-21908,-43-4-1185,1 0-833,3 0 0,-3-4 0,-3-2-993,-7-4-2851,-8-1-4291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5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1 5029,'0'0'19458,"-9"4"-18454,2 1-839,1-1 0,-1 1 0,1 1 0,0-1 0,1 1 1,-1 0-1,1 0 0,0 1 0,1 0 0,-1 0 0,1 0 0,1 0 1,-1 0-1,-3 13 0,-11 23 366,2 1 0,2 0-1,1 1 1,3 1 0,1 0 0,3 0 0,2 1 0,1 57 0,4-92-510,1 0-1,0-1 1,0 1 0,1-1 0,1 0 0,0 0 0,0 0 0,1 0 0,0-1-1,1 0 1,0 0 0,1 0 0,0-1 0,1 0 0,0 0 0,12 10 0,-9-9-363,1-1 1,0-1 0,0 0 0,1-1 0,17 8 0,-15-9-1273,0-1 1,0 0 0,0-1-1,29 3 1,-1-4-5775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7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1 15855,'0'0'6849,"-4"8"-4794,-13 27-838,1 0 0,3 0 0,-12 47-1,14-37-731,2 0 0,2 1 1,3 0-1,1 84 0,3-125-501,0 0 0,0 0 0,1 0 0,0-1 0,0 1 0,0 0 0,1 0 1,0-1-1,0 1 0,0-1 0,0 1 0,0-1 0,1 0 0,0 0 0,0 0 0,0 0 1,1 0-1,-1-1 0,5 4 0,-4-4-358,0-1 0,1 1 0,-1-1-1,1 0 1,0 0 0,-1 0 0,9 1 0,-5-1-1200,0-1 1,0 0-1,0-1 1,14-1-1,7-3-6551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7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23 20307,'0'0'6353,"-9"-4"-4004,-27-13-1207,35 16-1115,-1 1 0,1 0 0,-1 0 0,1-1 0,-1 1 0,1 0 0,-1 0 0,1 1-1,0-1 1,-1 0 0,1 0 0,-1 1 0,1-1 0,-1 1 0,1-1 0,0 1 0,-1-1 0,1 1 0,0 0 0,0 0-1,0 0 1,-1 0 0,1 0 0,0 0 0,-1 1 0,-19 32 86,17-29-66,-2 8 75,0 0-1,1 0 1,-7 25 0,10-33-81,1-1 0,0 1 1,0 0-1,1 0 0,-1 0 0,1 0 0,0 0 0,0 0 1,1 0-1,0 0 0,0 0 0,0 0 0,0-1 1,4 9-1,-4-11-32,1 0 1,-1 0-1,1-1 0,0 1 1,0 0-1,0 0 1,0-1-1,0 0 1,0 1-1,0-1 0,1 0 1,-1 0-1,0 0 1,1 0-1,-1 0 1,1-1-1,-1 1 0,1-1 1,-1 1-1,1-1 1,-1 0-1,1 0 1,-1 0-1,1-1 0,-1 1 1,1 0-1,-1-1 1,1 0-1,2-1 0,3 0 20,0-1 0,0 0 0,0 0-1,0-1 1,-1 0 0,0-1-1,11-7 1,-6 0-7,0 0-1,-1 0 0,19-26 1,-25 31-17,-1 0 0,1-1 1,-1 1-1,-1-1 0,1 0 1,-1 0-1,-1 0 0,1 0 1,1-11-1,-28 66-5,18-34-26,1 1 1,0 0-1,1 1 1,1-1-1,0 1 1,1 0-1,0 0 1,2 28-1,0-42-105,0 0 0,0 0 0,0 0 0,0 0 0,0 0 0,1 0 0,-1 0 0,1 0 0,-1 0 0,0 0 0,1 0 0,-1 0 0,1 0 0,0 0 0,-1 0 0,1 0 0,0-1 0,0 1 0,-1 0 0,1-1 0,0 1 0,0 0 0,1 0 0,25 3-7279,-4-4-1088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8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76 11915,'0'0'20852,"69"-22"-20852,-36 9 0,1 1 0,-3 3 0,-5 0-3267,-6 4-3556,-6 0-5124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8.4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273 1 21172,'0'0'8995,"-9"7"-7788,-17 18-1052,2 0 1,0 1 0,2 1 0,-21 34 0,-73 135-1266,111-189 893,1 0-1032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9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15855,'0'0'14051,"-1"11"-13037,-9 40-695,-2 0-1,-21 57 1,-50 108 449,42-113-645,40-102-123,0 0 0,1 0 0,-1 0 0,1 0 0,0 0 0,-1 0 0,1 0 0,0 0 0,-1 0 0,1 0 0,0 0 0,0 0 0,0 0 0,0 0 0,0 1 0,0-1 0,0 0 0,1 0 0,-1 2 0,1-3 0,0 0 0,0 0 0,-1 0 0,1 0 0,0 0 0,-1 0 0,1 0 0,0 0 0,0 0 0,-1-1 0,1 1 0,0 0 0,-1 0 0,1-1 0,0 1 0,-1 0 0,1-1 0,0 1 0,-1-1 0,1 1 0,0-2 0,47-41 0,-37 33 0,10-10 0,9-7 0,37-28 0,-60 50 0,0-1 0,1 2 0,0-1 0,0 1 0,0 0 0,1 1 0,-1 0 0,1 0 0,0 1 0,-1 0 0,11-1 0,-18 3 0,0 0 0,-1 0 0,1 0 0,0 0 0,0 0 0,0 0 0,-1 1 0,1-1 0,0 0 0,0 0 0,-1 1 0,1-1 0,0 0 0,0 1 0,-1-1 0,1 1 0,0-1 0,-1 1 0,1-1 0,-1 1 0,1-1 0,-1 1 0,1 0 0,-1-1 0,1 1 0,-1 0 0,1-1 0,-1 1 0,1 1 0,0 29 0,-3-21 0,-1 0 0,0 0 0,0 0 0,-5 10 0,5-14 0,-10 20 0,-1-1 0,-1 0 0,-19 24 0,29-43 0,-1 1 0,0-2 0,0 1 0,0-1 0,0 0 0,-14 8 0,17-11 0,-1 0 0,1-1 0,-1 1 0,0-1 0,0 0 0,0 0 0,1 0 0,-1-1 0,0 0 0,0 1 0,0-1 0,0 0 0,0-1 0,0 1 0,-4-2 0,5 1 6,-1-1 1,1 1-1,0-1 1,0 0-1,0 0 1,0 0-1,0 0 1,0-1-1,0 1 1,1-1-1,0 0 1,-1 0-1,1 0 1,0 0-1,0 0 1,0 0-1,1 0 1,-1-1-1,1 1 1,0-1-1,-2-6 1,1 0-109,-1 0 0,2 0 0,-1 0 0,2-1 0,-1 1 0,2-16 0,-1 23-375,1 1 0,-1-1 0,1 1 0,0-1 0,-1 1-1,1 0 1,0-1 0,1 1 0,-1 0 0,0 0 0,3-4 0,-2 4-673,1-1 0,-1 1-1,0 0 1,1 0 0,-1 1 0,1-1-1,0 1 1,-1-1 0,4 0 0,19-7-12506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9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 1 19058,'0'0'12780,"-3"10"-11974,-4 9-777,-1-1-1,0 0 1,-2 0-1,-17 25 0,-59 72-26,7-11-23,79-104-6,0 1-1,0-1 1,0 0-1,0 0 1,0 0-1,0 1 1,0-1-1,0 0 1,0 0-1,0 0 1,0 1-1,0-1 1,0 0-1,0 0 1,0 0-1,0 1 1,-1-1-1,1 0 1,0 0 0,0 0-1,0 0 1,0 1-1,0-1 1,-1 0-1,1 0 1,0 0-1,0 0 1,0 0-1,0 0 1,-1 0-1,1 0 1,0 1-1,0-1 1,0 0-1,-1 0 1,1 0-1,0 0 1,0 0 0,0 0-1,-1 0 1,1 0-1,0 0 1,0 0-1,0 0 1,-1 0-1,1 0 1,0 0-1,0-1 1,0 1-1,-1 0 1,1 0-1,0 0 1,0 0-1,0 0 1,0 0-1,-1 0 1,1-1 0,0 1-1,0 0 1,0 0-1,0 0 1,0 0-1,0 0 1,-1-1-1,1 1 1,0 0-1,-1-23-4301,7-32-4635,2 11 2440,1-1-1382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49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12107,'0'0'20660,"56"62"-20660,-37-34 0,4 0 0,2-2 0,-1 0 0,2-6-480,-4-3-3236,-3-8-3555,-2-4-5413</inkml:trace>
  <inkml:trace contextRef="#ctx0" brushRef="#br0" timeOffset="1">383 174 20724,'0'0'11947,"-7"56"-11851,2-33-96,5 2 0,0-3 0,0-2 0,0-2 0,0-8-448,2-5-3268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0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24663,'0'0'8104,"11"-10"-8616,-5 10-4838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0.5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20211,'0'0'3390,"8"4"309,0 1-3278,1 0-1,-1 1 1,0 0-1,-1 0 1,0 1 0,0 0-1,0 0 1,-1 1-1,0-1 1,0 1-1,-1 1 1,8 16-1,-4-4-420,0 0 0,-2 0 0,-1 1 0,0 0 0,-2 1 0,0-1 0,-2 1 0,-1 0 0,0-1 0,-2 1 0,0 0 0,-2 0 0,0-1 0,-2 0 0,0 1 0,-1-2 0,-2 1 0,0-1 0,-1 0 0,-1 0 0,-1-1 0,-1-1 0,-1 0 0,-29 34 0,-4-14-2911,41-36 1888,0-1-1,0 1 0,0-1 1,0 1-1,-1-2 0,1 1 1,0-1-1,-8 2 1,-7-2-14881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0.8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0 18161,'0'0'7501,"13"13"-5398,12 13-1665,-2 2-1,0 1 1,-2 0 0,-1 2 0,24 48-1,-34-54-242,-2 1 0,0-1-1,-2 1 1,-1 1-1,-1-1 1,-1 1-1,-1 0 1,-1 0 0,-2 0-1,-7 48 1,5-56-203,-1 0 0,-1-1 0,0 1 0,-1-1 0,-1-1 0,-1 1 0,-1-1 0,0 0 0,-1-1 0,-1 0 0,0-1 0,-2 0 0,1 0 0,-2-2 0,-27 23 0,35-31-398,-1-1 0,0 0-1,0 0 1,0 0 0,-1-1 0,1-1 0,-15 4-1,-29-2-5893,18-8-795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1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0 120 10698,'0'0'5563,"1"-11"-2809,-1 7-2511,-1 1-1,1-1 1,1 1-1,-1-1 1,0 0-1,1 1 1,0-1-1,0 1 1,0 0-1,0-1 0,1 1 1,-1 0-1,1-1 1,0 1-1,0 0 1,0 0-1,0 1 1,0-1-1,1 0 1,-1 1-1,1-1 1,0 1-1,0 0 0,-1 0 1,2 0-1,-1 0 1,0 1-1,0-1 1,0 1-1,5-2 1,10-2 165,1 0 0,-1 1 0,1 1 0,0 1-1,0 1 1,0 0 0,0 1 0,-1 2 0,1-1 0,0 2 0,20 6 0,-36-9-387,0 1-1,0 1 1,0-1 0,0 0 0,0 1-1,0 0 1,0-1 0,0 1-1,0 0 1,-1 1 0,1-1-1,-1 0 1,0 1 0,0-1-1,4 6 1,-5-6 4,-1 0 0,1 0 0,0 1-1,-1-1 1,1 0 0,-1 0 0,0 1 0,0-1 0,0 0-1,0 1 1,0-1 0,0 0 0,-1 1 0,1-1 0,-1 0-1,1 0 1,-3 4 0,-1 3 38,-2 0-1,1 0 0,-1-1 1,0 0-1,-1 0 1,0 0-1,0-1 1,-13 10-1,-8 5-62,19-16 0,0 0 0,0 1 0,0 0 0,1 1 0,0 0 0,0 0 0,1 1 0,0 0 0,-11 19 0,18-27 0,-1 0 0,1 0 0,0 0 0,0 0 0,0 0 0,0 1 0,0-1 0,0 0 0,0 0 0,0 0 0,0 0 0,0 0 0,0 0 0,1 1 0,-1-1 0,1 0 0,-1 0 0,1 0 0,-1 0 0,1 0 0,-1 0 0,1 0 0,0 0 0,0-1 0,-1 1 0,1 0 0,0 0 0,0-1 0,0 1 0,0 0 0,0-1 0,0 1 0,0-1 0,0 1 0,2 0 0,42 10 0,-41-10 0,51 6-1337,64 1-1,-1-7-5787,-116-1 6958,81 0-17188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6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16335,'0'0'8168,"-13"71"-7399,7-45 480,6 0-672,0 0-417,0-4-128,4-4-32,8-6-833,1-7-224,-3-5 192,1 0-640,-9-13-1378,-2-2-1729,0-1-4901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6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18738,'0'0'9577,"35"0"-19859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6.9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17521,'0'0'10249,"54"9"-9288,-22-9-480,1 0-417,-1 0 0,-1 0-641,-6 0-1697,-6 6-1634,-9 1-896,-7 0-2691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7.2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15631,'0'0'10121,"69"5"-9512,-36-5-513,-1 0-801,-3-1-2530,-7-2-2306,-7 2-7303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59.6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1 221 13325,'0'-2'7087,"4"-11"-5985,10-10-452,1 1 1,0 1 0,30-30-1,0-2-33,-40 45-701,16-17 1804,-15 23-639,-9 16-478,-17 42 160,14-43-736,1 0-1,0 1 1,1-1 0,0 1 0,1 0 0,1 1-1,0-1 1,1 0 0,0 18 0,1-31-107,1-1 0,-1 1 1,0-1-1,0 1 1,0-1-1,0 1 0,0-1 1,0 1-1,0-1 1,1 0-1,-1 1 1,0-1-1,0 1 0,1-1 1,-1 1-1,0-1 1,1 0-1,-1 1 1,0-1-1,1 0 0,-1 1 1,1-1-1,-1 0 1,1 0-1,-1 1 1,0-1-1,1 0 0,-1 0 1,1 0-1,-1 1 1,1-1-1,-1 0 1,1 0-1,-1 0 0,1 0 1,-1 0-1,1 0 1,-1 0-1,1 0 0,-1 0 1,1 0-1,-1-1 1,1 1-1,-1 0 1,1 0-1,-1 0 0,1-1 1,0 1-1,22-16-5640,0-12-4679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0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13036,'0'0'11985,"7"11"-11264,35 82 373,-41-91-1079,-1-1 1,1 0-1,0 0 1,0 0-1,0 0 1,0 0-1,0 0 0,0 0 1,0-1-1,1 1 1,-1 0-1,0 0 1,0-1-1,1 1 0,-1-1 1,0 1-1,1-1 1,-1 0-1,0 0 1,1 1-1,-1-1 0,1 0 1,-1 0-1,0 0 1,1 0-1,-1-1 1,1 1-1,-1 0 0,0 0 1,1-1-1,-1 1 1,0-1-1,0 1 1,1-1-1,-1 0 0,2-1 1,41-30 369,-22 9-270,-19 18-102,1 1 0,0-1 1,1 1-1,-1-1 0,1 1 1,-1 1-1,1-1 0,11-5 1,-16 9-3,1 1 1,-1-1 0,1 0 0,-1 1 0,1-1 0,-1 1-1,0-1 1,1 1 0,-1-1 0,0 1 0,1-1 0,-1 1-1,0 0 1,1-1 0,-1 1 0,0-1 0,0 1 0,0 0-1,0-1 1,1 1 0,-1 0 0,0-1 0,0 1 0,0 0-1,0-1 1,-1 1 0,1-1 0,0 2 0,0 28 167,0-24-93,-18 211 37,18-213-474,3 14-2163,7-12-4583,4-5-7823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01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654 98 11243,'0'0'1195,"-8"-10"-207,3 2-837,-1 2 0,1-1 0,-1 1 0,0-1-1,-1 2 1,1-1 0,-1 1 0,0 0 0,0 0 0,-1 1 0,0 0 0,0 0-1,0 1 1,0 0 0,0 0 0,0 1 0,-1 0 0,-9-1 0,12 4-136,-1-1 1,1 1-1,-1 0 1,1 0-1,0 1 1,-1-1-1,1 2 1,0-1-1,0 1 1,0 0-1,-9 5 1,4 0 24,1 1 0,-1-1 0,1 2 0,0-1 0,-9 13 0,-6 14 136,1 0 1,-29 57-1,53-92-170,-45 87 411,5 1 1,-46 150-1,66-167-48,3 1 0,4 0-1,2 1 1,0 77 0,10-70-103,4-1-1,3 0 1,21 106-1,-13-122-230,7 43-34,4 0 0,72 186 0,-90-278-23,0 0 1,1-1-1,0 0 1,1 0-1,1-1 1,0-1-1,0 1 1,2-1-1,-1-1 1,2 0-1,15 10 1,-20-16 33,0 0 0,1-1 0,0 0 1,0 0-1,0-1 0,0 0 1,0-1-1,0 0 0,1-1 0,-1 1 1,1-2-1,-1 1 0,1-2 1,0 1-1,-1-1 0,1 0 0,-1-1 1,0 0-1,1-1 0,12-5 1,-2-1 96,-1-1 1,0-1 0,-1 0 0,0-2 0,-1 0-1,0-1 1,-1 0 0,20-24 0,1-6 680,62-96-1,-63 78-427,-3-2-1,-3-1 0,-2-1 0,-3-1 1,-4-2-1,25-130 0,-27 65-284,-5-1 0,-7-229 0,-7 350-58,-1 0 1,-1 1-1,0-1 0,0 0 0,-1 1 0,-1 0 0,0-1 0,-1 1 1,-1 1-1,-9-18 0,9 21-127,0 1 0,-1 0 0,0 1 0,0-1 0,0 1 0,-1 1 0,0-1 0,-1 1 0,1 1 0,-1 0 0,0 0 0,-1 0 0,1 1 0,-17-4 0,-3 0-2983,-57-6 0,23 8-3411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1.1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15246,'0'0'5926,"63"13"-4581,-15-12-416,14-1-609,4 0-223,4 2-65,-9-2 0,-3 0-1089,-15 2-673,-14-1-1185,-18 1-1505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1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16496,'0'0'4356,"63"37"-3011,5-37 449,14 0-673,9-8-673,0-2-352,-3-1 0,-13 4-1153,-20-1-2754,-20 2-2948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4.7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8616,'0'0'18738,"49"59"-17233,-30-29-608,1 0-320,2-2-193,2-1-256,-1-3-64,-3-6 0,0 0-160,-2-8-1121,-2-7-1762,-3-3-1761,-1-6-2595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5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1 15503,'0'0'7463,"-66"57"-5958,47-23-224,-1 6-192,-1 0-512,6 4-353,5-2-160,-1-5-32,7-2 0,2-8-32,2-5 0,0-5-1441,0-8-1890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5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0 250 18417,'0'0'12092,"11"-9"-10982,228-217-282,-238 225-829,0-1-1,1 1 1,-1 0 0,1 0 0,-1 0 0,0 0 0,1 0 0,0 0 0,-1 0 0,1 0 0,0 0-1,-1 1 1,1-1 0,2 0 0,-4 1-3,1 1 0,-1-1 1,0 0-1,1 0 0,-1 1 0,1-1 0,-1 0 0,0 1 1,1-1-1,-1 0 0,0 1 0,0-1 0,1 0 0,-1 1 1,0-1-1,0 1 0,0-1 0,1 0 0,-1 1 0,0-1 1,0 1-1,0-1 0,0 1 0,0-1 0,0 1 0,0-1 1,0 1-1,0-1 0,0 0 0,0 1 0,0-1 0,0 1 1,-1 0-1,-14 53-4,12-46-47,-7 16-168,1 0 0,2 0-1,0 1 1,1 0 0,1 1 0,-1 28-1,6-52-614,1 4-463,12-9-15575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5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21268,'0'0'9833,"58"0"-9000,-16 2-673,3 3-128,6 5-993,-6-2-1729,1-1-2147,-10-2-3010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6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0 18449,'0'0'8958,"-10"10"-8173,-9 11-415,2 1-1,0 0 1,1 1-1,-16 30 1,24-38-168,1 1 0,0 0 0,1 0 1,0 0-1,2 1 0,0 0 0,1 0 0,-2 33 0,5-46-199,0-1-1,0 1 0,1-1 0,-1 1 0,1-1 0,0 1 0,0-1 0,0 0 0,0 0 0,1 1 1,0-1-1,-1 0 0,1 0 0,0 0 0,0-1 0,1 1 0,-1 0 0,1-1 0,-1 0 0,1 1 1,0-1-1,-1 0 0,6 2 0,34 12-2350,3-11-4398,-11-5-2745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6.8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60 15310,'0'0'3716,"1"-8"-70,2-26-421,-3 33-3130,0 1 0,0-1 1,0 0-1,0 1 0,0-1 1,0 0-1,0 1 1,0-1-1,0 0 0,0 1 1,-1-1-1,1 1 1,0-1-1,-1 0 0,1 1 1,0-1-1,-1 1 1,1-1-1,0 1 0,-1-1 1,1 1-1,-1-1 0,1 1 1,-1-1-1,1 1 1,-1 0-1,1-1 0,-1 1 1,0 0-1,1 0 1,-1-1-1,0 1 0,1 0 1,-1 0-1,1 0 1,-1 0-1,0-1 0,1 1 1,-1 0-1,0 0 0,1 1 1,-1-1-1,0 0 1,1 0-1,-1 0 0,0 0 1,1 0-1,-1 1 1,0-1-1,-31 14 554,22-6-587,1 0-1,0 1 1,0 0-1,1 0 1,0 1 0,-8 12-1,13-18-18,0 0 1,1 1-1,-1-1 0,1 0 1,0 1-1,0 0 0,0-1 1,1 1-1,-1 0 0,1 0 1,1 0-1,-1 0 0,1 0 1,-1 0-1,1 0 0,1 0 1,-1-1-1,2 7 0,-1-9-37,-1-1-1,1 0 0,0 0 1,0 0-1,0-1 0,0 1 0,0 0 1,0 0-1,0 0 0,0-1 0,1 1 1,-1-1-1,0 1 0,0-1 1,0 1-1,1-1 0,-1 0 0,0 1 1,1-1-1,-1 0 0,0 0 0,3 0 1,31-1 69,-32 0-74,6 0-1,0-1 0,-1 0 0,1-1 0,0 0 0,-1-1 0,1 1 0,-1-1 0,0-1 0,-1 0 0,11-8 0,-6 3 0,0 0 0,-1-1 0,0 0 0,-1-1 0,12-16 0,-31 45 0,0 0 0,2 1 0,0 0 0,1 0 0,1 1 0,0 0 0,-3 32 0,8-50-106,0 0-1,0 1 1,0-1 0,0 0 0,0 1-1,0-1 1,1 1 0,-1-1 0,0 0-1,1 1 1,-1-1 0,1 0 0,-1 0-1,1 1 1,0-1 0,-1 0 0,1 0-1,0 0 1,0 0 0,0 0 0,0 0-1,0 0 1,0 0 0,0 0 0,0 0-1,0 0 1,1-1 0,-1 1 0,0-1-1,2 2 1,-1-2-426,1 0 1,-1 0-1,1 0 0,-1 0 0,0 0 1,1 0-1,-1-1 0,0 1 0,1-1 1,-1 1-1,0-1 0,0 0 0,1 0 1,-1 0-1,0 0 0,0-1 0,3-2 0,18-17-15910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7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0 19955,'0'0'6982,"-42"50"-5508,29-19-417,0 0-320,8 2-289,3-2-352,2-2-64,0-5-32,6-5-256,3-5-737,-4-3-448,-1-6-866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27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21204,'0'0'7431,"82"9"-6310,-34-9-736,4 2-321,0-1-801,-10-1-2210,-4 0-2562,-11 0-3748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0.5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1 139 7911,'0'0'1805,"0"-8"496,2-2-1279,0 0 0,1 0 1,1 0-1,-1 1 0,1 0 1,1 0-1,-1 0 0,2 0 0,-1 1 1,1-1-1,13-12 0,-19 20-976,0 1-1,1-1 0,-1 1 0,0 0 1,0-1-1,0 1 0,1 0 0,-1-1 1,0 1-1,0 0 0,1-1 0,-1 1 1,0 0-1,1-1 0,-1 1 1,0 0-1,1 0 0,-1-1 0,0 1 1,1 0-1,-1 0 0,1 0 0,-1 0 1,0 0-1,1 0 0,-1-1 0,1 1 1,-1 0-1,1 0 0,-1 0 0,0 0 1,1 1-1,-1 14 2146,-15 41 1900,10-36-3384,-1 6-707,1 1 0,1-1 0,2 1 0,0 0 0,2 0 0,6 52 0,-6-77-20,5 16-2326,4-2-3904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1.5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1 5349,'0'0'26446,"6"13"-25842,-6-12-592,4 5 13,-1 1 1,0-1-1,-1 1 1,0 0-1,0 0 1,0 0-1,-1 1 0,0-1 1,-1 0-1,1 0 1,-1 1-1,-1-1 1,-1 13-1,-55 181-25,57-201 0,0 0 0,0 1 0,0-1 0,0 0 0,0 0 0,0 0 0,0 1 0,0-1 0,0 0 0,0 0 0,0 1 0,0-1 0,0 0 0,0 0 0,0 0 0,0 1 0,0-1 0,0 0 0,0 0 0,1 0 0,-1 0 0,0 1 0,0-1 0,0 0 0,0 0 0,0 0 0,1 0 0,-1 0 0,0 1 0,0-1 0,0 0 0,0 0 0,1 0 0,-1 0 0,0 0 0,0 0 0,0 0 0,1 0 0,-1 0 0,0 0 0,0 0 0,0 0 0,1 0 0,14-2 0,12-8 0,-20 5 0,1 1 0,0 0 0,0 0 0,1 1 0,-1 0 0,1 1 0,-1-1 0,1 2 0,0-1 0,0 1 0,0 1 0,14 0 0,-21 1 0,-1 0 0,1 0 0,-1 1 0,1-1 0,-1 0 0,1 1 0,-1-1 0,0 1 0,0 0 0,0-1 0,0 1 0,0 0 0,0-1 0,0 1 0,0 0 0,-1 0 0,1 0 0,-1 0 0,1 0 0,-1 0 0,0 0 0,0 0 0,0 0 0,0 0 0,0 0 0,0 2 0,0 0 0,0 1 0,0-1 0,-1 1 0,1-1 0,-1 0 0,0 1 0,0-1 0,-1 0 0,1 1 0,-1-1 0,-2 4 0,-1-3 0,0-1 0,-1 1 0,0-1 0,0 0 0,0-1 0,0 1 0,-1-1 0,1 0 0,-1-1 0,0 0 0,0 0 0,1 0 0,-1-1 0,-1 0 0,-8 0 0,-12 1 0,0-2 0,-40-4 0,26-9 31,29 2-62,13 10 27,0 1 0,0-1 0,1 1 0,-1-1 0,0 0-1,0 1 1,1-1 0,-1 1 0,0-1 0,1 1 0,-1-1 0,0 1 0,1-1 0,-1 1 0,1 0 0,-1-1-1,1 1 1,-1 0 0,1-1 0,-1 1 0,1 0 0,-1-1 0,1 1 0,0 0 0,-1 0 0,1 0 0,-1 0-1,1 0 1,1-1 0,10-3-571,18-6-3618,2-2-3856,1-2-3322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1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0 19154,'0'0'12124,"-6"11"-10923,-43 66-1057,-104 127 0,145-198-914,4-9-1234,4-17-3882,0 14 4190,3-19-5917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2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18546,'0'0'12427,"26"54"-11210,-10-40-640,6-3-577,4-2 0,3 2-641,1-7-2369,0-2-3525,-3-2-6405</inkml:trace>
  <inkml:trace contextRef="#ctx0" brushRef="#br0" timeOffset="1">236 214 14446,'0'0'16575,"4"-2"-16212,4-2-339,0-1-1,0 0 1,-1 0-1,1-1 1,-1 1-1,0-2 0,-1 1 1,1-1-1,7-12 1,-4 8-16,-1 0 0,2 0 0,15-12 0,-26 23-5,0-1 1,0 1-1,1 0 0,-1 0 0,0 0 0,0 0 1,0 0-1,0 0 0,1 0 0,-1-1 0,0 1 0,0 0 1,0 0-1,1 0 0,-1 0 0,0 0 0,0 0 1,0 0-1,1 0 0,-1 0 0,0 0 0,0 0 0,0 0 1,1 0-1,-1 0 0,0 0 0,0 0 0,0 0 1,1 1-1,-1-1 0,0 0 0,0 0 0,0 0 1,0 0-1,1 0 0,-1 0 0,0 0 0,0 1 0,0-1 1,0 0-1,0 0 0,1 0 0,-1 0 0,0 1 1,0-1-1,0 0 0,0 0 0,0 0 0,0 1 0,0-1 1,0 0-1,0 0 0,0 0 0,0 1 0,0-1 1,0 0-1,0 0 0,0 1 0,-1 21 379,-8 25 164,0-18-853,5-17-253,0-1 0,1 2 0,0-1 0,-2 22 0,8-40-4988,1 0 3649,7-17-4459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2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0 19218,'0'0'10277,"-1"12"-8382,0-3-1605,0-3-192,1 1-1,0 0 0,0 0 1,0-1-1,1 1 0,0 0 1,0 0-1,0-1 0,1 1 1,3 6-1,3 5-96,-1 0 0,-1 1-1,-1-1 1,0 1 0,-2 0 0,0 0 0,-1 1-1,-1-1 1,0 0 0,-2 1 0,0-1 0,-2 0-1,0 0 1,-1 0 0,0 0 0,-2 0 0,0-1-1,-1 0 1,-15 27 0,-48 66-2660,58-95 1045,-1-1 0,0 0 0,0-1-1,-26 20 1,4-14-12287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3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1 12075,'0'0'8515,"-9"4"-7362,1 0-922,1 0-1,0 1 0,0 0 1,0 0-1,0 1 0,1 0 1,0 0-1,0 0 1,0 1-1,1 0 0,0 0 1,-7 15-1,-3 11 508,1 1 0,2 1 0,1 0 0,-10 64 0,-4 147 350,25-232-1052,-2 6-216,1 0 0,1 0 1,1 0-1,6 33 0,-6-48 51,0 0-1,1 0 1,0 0 0,0 0-1,0 0 1,1 0 0,-1-1-1,1 1 1,0-1-1,1 0 1,-1 0 0,1 0-1,-1 0 1,1 0 0,0-1-1,1 0 1,-1 0-1,0 0 1,1 0 0,0-1-1,0 0 1,8 3 0,8 1-1438,0-2 1,1 0 0,-1-2 0,39 0-1,28-1-8624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4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10762,'0'0'12738,"10"8"-11260,10 12-828,-1 1-1,-1 0 1,0 2-1,-2 0 1,23 43-1,-18-24-392,-2 0 0,-1 2 0,-3 0 0,-1 0 0,13 82-1,-23-99-527,-1 0-1,-1 0 0,-2 1 1,0-1-1,-2 0 0,-1 1 1,-1-1-1,-2 0 0,0-1 1,-2 0-1,-12 29 0,-15 5-7180,-4-13-8376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7.9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0 7911,'0'0'18098,"-2"73"-16529,0-40-576,2 6-577,0-3-319,0 0-33,8-7-64,6-3-609,0-8-736,-2-5-289,-2-7-480,-6-6-704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8.3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14125,'0'0'11307,"63"-4"-10506,-30 4-545,7 0-192,1 0-865,1 0-2690,-1 0-3684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8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29 15887,'0'0'2221,"4"9"480,2 8-1366,1 0 0,1-1 0,17 28-1,-22-39-1243,0 0-1,1 0 1,0-1-1,0 1 0,0-1 1,1 0-1,-1 0 1,1 0-1,0-1 0,0 0 1,0 1-1,1-2 1,-1 1-1,1-1 0,-1 0 1,1 0-1,10 2 1,-10-3-137,0-1 0,-1 0 0,1 0 0,0 0 0,-1-1 0,1 0 0,0 0 0,8-3 0,-8 1-814,0 0 1,0 0 0,-1 0 0,1 0 0,-1-1-1,0 0 1,0 0 0,0-1 0,0 1-1,7-11 1,-3 2-1190,0 0 1,0-2-1,9-21 0,5-19 3868,-20 47-808,-24 59 7709,-5 12-2910,-8 34-3930,27-74-1954,0 1 1,2 1-1,1-1 1,-1 46-1,10-30-2913,11-19-6144,-5-14-5704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9.0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17232,'0'0'7666,"5"-9"-5087,-2 4-2354,0 1 1,0 0-1,0-1 1,1 2-1,0-1 1,-1 0-1,1 1 1,1-1-1,-1 1 1,0 0-1,8-3 1,-9 5-200,-1-1 0,1 2 1,0-1-1,-1 0 0,1 0 1,0 1-1,-1 0 0,1-1 1,0 1-1,-1 0 1,1 0-1,0 1 0,0-1 1,-1 0-1,1 1 0,0 0 1,-1-1-1,1 1 1,-1 0-1,1 1 0,-1-1 1,0 0-1,1 1 0,-1-1 1,0 1-1,0 0 1,0 0-1,0-1 0,0 1 1,2 3-1,-2-3-7,0 1 0,0-1 0,0 0 0,-1 1 1,1 0-1,-1-1 0,1 1 0,-1 0 0,0 0 0,0 0 0,0-1 0,-1 1 0,1 0 1,-1 0-1,1 0 0,-1 1 0,0-1 0,0 0 0,0 0 0,-1 0 0,1 0 0,-1 0 0,0 0 1,1 0-1,-1-1 0,-1 1 0,1 0 0,0 0 0,-1-1 0,1 1 0,-1 0 0,0-1 1,-3 4-1,-7 7 172,0-1-1,-1 0 1,-1-1 0,-26 17 0,4-2-28,36-26-163,-1 0 1,1 1-1,0-1 0,0 0 1,0 0-1,0 0 1,-1 0-1,1 0 0,0 0 1,0 1-1,0-1 0,0 0 1,0 0-1,-1 0 1,1 0-1,0 1 0,0-1 1,0 0-1,0 0 0,0 0 1,0 1-1,0-1 1,0 0-1,0 0 0,0 0 1,0 1-1,0-1 0,0 0 1,0 0-1,0 1 1,0-1-1,0 0 0,0 0 1,0 0-1,0 1 0,0-1 1,0 0-1,0 0 1,0 0-1,0 1 0,1-1 1,-1 0-1,0 0 0,0 0 1,0 0-1,0 0 1,0 1-1,1-1 0,-1 0 1,0 0-1,0 0 0,0 0 1,1 0-1,-1 0 1,0 0-1,0 1 0,0-1 1,1 0-1,-1 0 0,0 0 1,1 0-1,24 4 24,29-5-258,14-14-3205,-25-1-4151,-14 0-3007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39.3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0 14510,'0'0'1879,"-5"9"315,-10 19-900,1 0 0,1 1-1,2 0 1,0 1 0,2 0 0,2 0 0,-5 34 0,10-47-1108,1-1 1,0 1-1,1 0 1,1 0-1,1 0 1,0-1-1,2 1 1,-1-1-1,2 0 1,0 0-1,1 0 1,1 0 0,0-1-1,1 0 1,15 20-1,-6-14-253,1-1 0,2 0 0,0-2 0,1 0 0,0-1 0,2-1 0,0-2 0,40 20 0,-33-20-5186,52 17 0,-30-18-12609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0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11851,'0'0'16720,"80"21"-16015,-35-20-385,5-1-256,6 0-64,-4 0-1890,-7 0-3459,-6-4-5317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0.4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1 17969,'0'0'9401,"-11"8"-8814,1 0-520,0 1 0,1 0-1,0 1 1,0 0 0,1 0 0,0 1-1,1 0 1,0 0 0,-8 20-1,6-10 52,1 0-1,1 0 1,2 1-1,0 0 1,1 0-1,1 0 1,1 0-1,1 1 0,1-1 1,4 33-1,-3-50-124,0-1-1,0 0 1,1 1-1,-1-1 0,1 0 1,0 0-1,1 0 1,-1 0-1,1 0 0,-1 0 1,1-1-1,0 1 1,1-1-1,-1 0 1,0 0-1,1 0 0,0 0 1,7 4-1,34 7-3484,4-12-6479,-19-7-4224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0.8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22 1537,'0'0'23607,"-9"3"-22417,2 0-958,1 0-1,-1 0 1,1 1-1,0 0 1,0 0-1,1 0 1,-1 1-1,-8 9 1,11-10-44,-1-1 0,2 1 0,-1 0 0,0 0 0,1 0 0,-1 1-1,1-1 1,0 0 0,1 1 0,-1-1 0,1 1 0,0 0 0,0-1 0,0 1 0,1 0 0,0 0 0,0 5 0,0-10-176,0 1 0,1 0 0,-1-1 0,0 1 0,1-1 0,-1 1 1,0-1-1,1 1 0,-1-1 0,1 0 0,-1 1 0,1-1 0,-1 0 0,1 1 1,-1-1-1,1 0 0,-1 1 0,1-1 0,0 0 0,-1 0 0,1 0 0,-1 1 0,1-1 1,0 0-1,-1 0 0,1 0 0,-1 0 0,1 0 0,0 0 0,-1 0 0,1-1 0,-1 1 1,2 0-1,22-5 174,-9-4-165,0 0 1,-1-1 0,0 0 0,0-2 0,-1 1 0,-1-2 0,0 1-1,-1-2 1,0 1 0,17-30 0,-42 67-98,2 0 0,-11 27 0,19-41 78,1-1 1,0 1 0,0-1 0,1 1 0,0 0-1,1 0 1,0 0 0,1 0 0,0 0 0,2 12-1,-2-20-41,0-1 0,1 0 0,-1 0 0,1 0 0,-1 0 0,1 0 0,0 0-1,-1 0 1,1 0 0,0 0 0,0 0 0,-1 0 0,1 0 0,0-1 0,0 1 0,0 0-1,0-1 1,0 1 0,0 0 0,1-1 0,-1 1 0,0-1 0,0 0 0,0 1 0,0-1-1,1 0 1,-1 0 0,1 0 0,1 1-554,0-1 1,0 0-1,0 0 0,0-1 0,0 1 0,0-1 1,0 1-1,0-1 0,-1 0 0,1 0 0,4-2 1,15-13-8580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1.2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17969,'0'0'13613,"12"49"-13133,-12-16-287,0 0-129,5 2-32,-1-3 0,2-2-289,1-7-1088,-2-4-865,-5-8-1377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1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 17713,'0'0'10506,"71"-6"-9834,-31 6-576,5 0-64,2-2-1537,-3-3-2307,-4-1-3330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1.9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0 17649,'0'0'7986,"-8"11"-5696,4-6-1993,-2 1-54,1 1-1,0 0 1,0 0 0,1 0-1,0 0 1,0 0-1,1 1 1,0 0 0,0 0-1,1 0 1,-2 9-1,3-14-186,1 0-1,-1 0 0,1 0 0,0 0 0,0 0 1,0 0-1,1 0 0,-1 0 0,1-1 0,-1 1 0,1 0 1,0 0-1,0 0 0,0-1 0,1 1 0,-1 0 1,1-1-1,2 5 0,0-5-44,0 0 0,-1 0 0,1 0 0,0 0 0,0 0-1,0-1 1,0 0 0,1 0 0,-1 0 0,0 0 0,0-1 0,7 0 0,-7 1-84,11 0-355,0 0 0,0 2 0,0 0-1,22 7 1,-35-9 444,0-1 0,0 1 0,0-1 0,-1 1 0,1 0 1,0 0-1,0 0 0,0 0 0,-1 0 0,1 0 0,-1 1 0,1-1 0,-1 0 0,1 1 0,-1-1 1,0 1-1,0 0 0,0-1 0,0 1 0,0 0 0,0 0 0,0 0 0,0-1 0,-1 1 0,1 0 1,-1 0-1,1 0 0,-1 0 0,0 0 0,0 0 0,0 0 0,0 0 0,0 0 0,0 0 0,-1 0 0,1 0 1,-1 0-1,1 0 0,-1 0 0,0 0 0,0 0 0,1-1 0,-1 1 0,0 0 0,-2 2 1,-1 0 49,1 0 0,-1 0 0,0-1 0,0 1 0,0-1 0,-1 0 0,1 0 0,-1 0 0,1-1 0,-1 1 0,0-1 0,0 0 0,0-1 0,-1 1 0,1-1 0,-6 1 0,2 0 22,-1-1 0,1 0 1,-1 0-1,1-1 0,-1 0 0,1-1 1,-1 0-1,-12-3 0,20 3-271,0 1 1,0-1-1,0 0 1,1 0-1,-1 0 1,0 0-1,1 0 0,-1 0 1,0 0-1,1-1 1,0 1-1,-1-1 1,1 1-1,0-1 0,-1 1 1,1-1-1,0 0 1,0 0-1,-1-3 1,2 4 9,0 0 1,0 0-1,-1 0 1,1 0-1,0 0 1,0-1-1,1 1 1,-1 0-1,0 0 1,0 0-1,0 0 1,1 0-1,-1 0 1,0 0-1,1 0 1,-1 0 0,1 0-1,-1 0 1,1 1-1,0-1 1,-1 0-1,1 0 1,0 0-1,0 1 1,-1-1-1,1 0 1,0 1-1,0-1 1,0 0-1,0 1 1,0 0-1,0-1 1,0 1 0,0-1-1,0 1 1,0 0-1,0 0 1,1-1-1,22-4-7797,2 0-5937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2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 20499,'0'0'10602,"-32"53"-10377,12-24-65,-2 1-96,1 0 0,1-1-64,4-3 32,0-7 32,6-4-160,4-8-673,3-7-1025,3-14-7430,0-6 319</inkml:trace>
  <inkml:trace contextRef="#ctx0" brushRef="#br0" timeOffset="1">4 40 11211,'0'0'17232,"3"59"-16816,18-38-224,3-2-63,8-5-674,-1-2-3042,4-5-2947,-5-4-10699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2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66 257 7944,'0'0'16613,"10"-2"-14852,32-7-656,-41 9-1065,0 0 0,0 0 0,0 0 0,0 0 0,0 1 0,0-1 0,0 0 0,0 1 0,0-1 0,0 1 0,0-1 0,0 1-1,0 0 1,0-1 0,-1 1 0,1 0 0,0-1 0,0 1 0,-1 0 0,1 0 0,0 0 0,-1 0 0,1 0 0,-1 0 0,1 0 0,-1 0 0,1 0 0,-1 0-1,0 0 1,1 0 0,-1 0 0,0 2 0,3 37 496,-3-35-436,-1 1-8,1-1 0,-1 1 0,0 0 0,-1-1 1,1 1-1,-1-1 0,0 0 0,-1 1 0,1-1 0,-1 0 0,0 0 0,0-1 0,-1 1 0,1 0 0,-7 5 0,-7 6 504,0-1 0,-29 20 0,25-20-467,18-9-107,14-4 0,16-5-242,23-14-2749,-5-12-5054,-15 2-2269</inkml:trace>
  <inkml:trace contextRef="#ctx0" brushRef="#br0" timeOffset="1">237 1 15022,'0'0'10116,"2"11"-8050,19 78-342,-13-60-1335,-1-1 0,-1 1 1,1 31-1,-6-50-319,-1 1-1,-1-1 1,0 1 0,0-1-1,-1 0 1,0 1-1,-1-1 1,0 0-1,-1 0 1,0-1 0,0 1-1,-11 16 1,2-8-23,-1 1 0,-1-2 1,0 0-1,-1-1 0,-30 23 1,37-32-578,0-1 0,0-1 0,0 0 1,-16 6-1,6-7-4195,14-3-3175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3.0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239 1 14125,'0'0'7036,"0"8"-4409,4 14-906,0-1 1,1 0-1,15 40 0,-9-31-690,13 60 0,-20-58-925,-1 0-1,-1 0 1,-2 1 0,-1-1-1,-1 0 1,-2 0 0,-2 0-1,-14 49 1,14-63-328,0-1 1,-2 0-1,0 0 0,-1-1 1,-1 0-1,0 0 0,-13 14 1,14-20-735,0-1 0,-1 1-1,0-2 1,-1 1 0,0-2 0,0 1 0,0-1 0,-1-1 0,0 0 0,-21 6 0,-31 4-12689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3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 8712,'0'0'8488,"10"-3"-6518,4-1-1280,1 0 1,0 2-1,0 0 0,0 0 0,25 2 0,-33 0-562,0 0 1,-1 1-1,1 0 0,0 0 0,-1 0 1,1 1-1,-1 0 0,1 0 0,-1 1 0,0 0 1,0 0-1,0 0 0,0 1 0,-1 0 0,1 0 1,8 9-1,-12-10-94,0-1 0,0 0 1,-1 1-1,1 0 0,-1-1 0,1 1 1,-1 0-1,0 0 0,0-1 0,0 1 1,-1 0-1,1 0 0,-1 0 0,1 0 1,-1 0-1,0 0 0,0 0 0,-1 0 0,1 0 1,0 0-1,-3 6 0,-1 1 201,0 0 0,-1-1 0,0 0-1,-12 17 1,12-19-139,0 0 0,0-1 0,1 1 0,0 1 0,1-1 1,0 0-1,-4 13 0,7-18-99,0-1 1,0 1 0,0-1 0,0 1 0,1-1-1,-1 1 1,0-1 0,1 1 0,-1-1-1,1 1 1,0-1 0,-1 0 0,1 1 0,0-1-1,0 0 1,0 0 0,0 0 0,0 1-1,0-1 1,0 0 0,0 0 0,0 0 0,1 0-1,-1-1 1,0 1 0,1 0 0,-1-1-1,0 1 1,1 0 0,-1-1 0,1 0 0,-1 1-1,1-1 1,2 0 0,62 6-1398,-57-5 929,-5-1 316,60 1-3392,-21-4-1741,25-9-9109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4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44 16496,'0'0'2066,"8"-6"400,0 1-1914,1 0-1,-1 1 1,1 0 0,0 0-1,0 1 1,1 0 0,-1 0-1,11-1 1,-17 3-478,0 1-1,0 0 0,-1-1 1,1 1-1,0 0 0,0 0 1,-1 0-1,1 0 0,0 1 1,0-1-1,-1 1 0,1 0 1,0 0-1,-1 0 0,1 0 1,-1 0-1,1 0 1,-1 1-1,0-1 0,1 1 1,-1 0-1,0 0 0,0-1 1,0 1-1,0 1 0,-1-1 1,1 0-1,0 0 0,-1 1 1,0-1-1,1 0 1,-1 1-1,0 0 0,0-1 1,-1 1-1,1 0 0,0-1 1,-1 5-1,1-1 32,-1 0 1,0 0-1,-1 0 1,1-1-1,-1 1 1,0 0-1,-1 0 1,0 0-1,0-1 1,0 1-1,0-1 1,-1 0-1,-6 10 1,5-9-15,1 1 1,-1-1-1,1 1 1,1 0-1,-1-1 1,1 1 0,0 0-1,-1 12 1,3-16-115,1-1 0,-1 0 1,1 1-1,0-1 0,-1 0 1,1 0-1,0 1 0,0-1 1,0 0-1,1 0 0,-1 0 1,0 0-1,1 0 0,-1 0 1,1-1-1,0 1 0,0 0 1,0-1-1,-1 0 0,1 1 0,0-1 1,1 0-1,-1 0 0,0 0 1,0 0-1,0 0 0,1-1 1,-1 1-1,5 0 0,8 3-1937,0-1-1,1-1 0,16 1 1,-32-3 1957,44 1-11800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5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14350,'0'0'12555,"-10"64"-10985,9-26-545,1 0-577,0 2-255,3-5-97,9-3-32,5-5-32,-1-5-897,-2-6-1794,-5-10-1473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5.6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16111,'0'0'4100,"49"0"-2274,-14 0-1314,9 3-287,5-1-161,1-2-1538,1-3-5604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6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16496,'0'0'10762,"46"61"-9065,-31-35-511,-2-2-482,2-2-351,1-1-225,-3-3-64,2-6 0,2-1-449,-1-2-1184,1-7-1378,-2-2-1697,-3 0-3204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6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1 15759,'0'0'6342,"-39"69"-4228,27-35-481,1 5 65,6 1-641,4 1-512,1-4-385,1-1-96,13-6-673,0-6-2017,2-9-1698,-4-5-2659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6.9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33 16624,'0'0'7965,"10"-6"-5270,34-17-1120,-43 22-1544,0 1 0,0-1 0,0 1 0,0 0 0,0-1 0,0 1-1,0 0 1,0 0 0,0 0 0,0 0 0,0-1 0,0 2 0,0-1 0,1 0 0,-1 0-1,0 0 1,0 0 0,0 1 0,0-1 0,0 0 0,0 1 0,0-1 0,0 1-1,-1-1 1,1 1 0,0 0 0,0-1 0,0 1 0,0 0 0,-1-1 0,1 1-1,0 0 1,-1 0 0,1 0 0,-1 0 0,1 0 0,-1 0 0,1 0 0,-1 0 0,1 0-1,-1 0 1,0 0 0,0 0 0,1 0 0,-1 0 0,0 0 0,0 0 0,0 0-1,0 0 1,-1 2 0,2 4 82,-1 1 0,0 0 0,0-1 0,-1 1 0,-2 9 0,0-10 5,1 0 1,-1 1-1,-1-1 0,1-1 0,-2 1 0,1 0 1,0-1-1,-1 0 0,0 0 0,-1 0 0,1-1 1,-1 0-1,-11 8 0,23-15-166,0 0 0,-1 0 0,1 1-1,0-1 1,0 1 0,0 1 0,0-1 0,0 1 0,0 0 0,0 0-1,0 1 1,11 2 0,-15-2 35,0-1-1,0 0 1,0 1-1,0 0 1,0-1-1,0 1 1,0 0 0,0 0-1,-1 0 1,1 0-1,0 0 1,-1 1-1,1-1 1,-1 1 0,1-1-1,-1 1 1,0-1-1,1 1 1,-1-1-1,0 1 1,0 0 0,0 0-1,0 0 1,-1 0-1,1-1 1,0 1-1,-1 0 1,0 0 0,1 0-1,-1 0 1,0 0-1,0 0 1,0 1-1,0-1 1,0 0-1,-1 0 1,1 0 0,0 0-1,-1 0 1,0-1-1,1 1 1,-1 0-1,0 0 1,0 0 0,-1 1-1,-2 4 33,-1 0 0,1 0 0,-1-1 1,0 1-1,-1-1 0,1-1 0,-1 1 0,0-1 0,-1 0 0,-8 5 0,-4 2-16,0-1 0,-32 13 0,39-20-421,1 0-1,-1-1 1,-19 4-1,19-6-1415,0 0 0,0 0-1,-21-3 1,-12-7-6708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7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9897,'0'0'15055,"-60"60"-14543,36-20-63,1 9-97,2 4-192,11 3-64,5 2 0,5 0 0,11-5-32,19-6 0,9 1 0,14-6 1,8-6-1475,6-9-2914,5-11-5797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7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17553,'0'0'10345,"64"11"-8583,-20-11-673,12 0-673,5 0-319,6 0-418,-6-5-2049,-7-5-4100,-11-2-7111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8.4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0 13325,'0'0'11306,"-5"10"-10259,-20 38 122,-37 102 0,53-120-970,0 0-1,3 1 0,0-1 1,2 1-1,-1 39 0,5-66-213,0 1 0,0-1 1,1 0-1,-1 0 0,1 1 0,0-1 0,0 0 0,1 0 0,-1 0 0,1 0 0,0 0 0,0 0 0,0 0 1,0-1-1,1 1 0,0-1 0,-1 1 0,1-1 0,1 0 0,-1 0 0,0-1 0,1 1 0,-1 0 0,8 3 1,0-2-829,-1 0 1,1 0-1,0-1 1,1-1 0,-1 0-1,0 0 1,1-1-1,15 0 1,19-1-5292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8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5 17585,'0'0'5525,"-11"3"-3315,8-3-2083,-1 1 1,0-1-1,1 1 0,-1 0 1,0 0-1,1 1 0,0-1 1,-1 1-1,1 0 0,0 0 1,0 0-1,0 0 0,0 0 1,0 1-1,0-1 0,1 1 1,-1 0-1,1 0 0,0 0 1,0 0-1,0 0 0,0 1 1,0-1-1,1 0 0,-1 1 1,0 5-1,0-3 16,0 0 1,0 0-1,1 1 0,0-1 1,0 1-1,1-1 0,0 1 1,1 10-1,-1-15-121,1 0 0,-1-1 0,1 1-1,-1-1 1,1 1 0,0-1 0,-1 1 0,1-1 0,0 1-1,0-1 1,0 0 0,0 0 0,0 1 0,1-1-1,-1 0 1,0 0 0,1 0 0,-1 0 0,0 0 0,1-1-1,-1 1 1,1 0 0,-1-1 0,1 1 0,0-1-1,-1 1 1,1-1 0,-1 0 0,1 1 0,0-1 0,-1 0-1,1 0 1,0 0 0,-1-1 0,1 1 0,0 0-1,1-1 1,5-1 7,-1 0 0,1 0 0,-1-1 0,1 0 0,-1-1 0,0 1 0,0-1 0,-1-1 0,1 1 0,-1-1 0,0 0 0,0-1 0,10-11 0,-4 3-1,-1 0-1,0-1 1,-1 0 0,15-32 0,-36 82 436,-9 51 1,18-79-424,1-1 0,0 1 0,0 0 0,1 0 0,-1 0 0,2 0 0,-1 0 0,3 13 1,-3-19-184,1 1 0,0-1 1,-1 0-1,1 1 1,0-1-1,-1 0 0,1 0 1,0 0-1,0 1 1,0-1-1,0 0 0,0 0 1,0 0-1,0 0 1,0-1-1,1 1 0,-1 0 1,2 1-1,0-2-564,0 1 0,0-1 0,0 1 0,-1-1 0,1 0 1,0 0-1,0 0 0,0 0 0,0 0 0,-1-1 0,1 0 0,0 1 0,2-2 0,15-7-9928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9.1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1 20211,'0'0'12556,"-39"78"-12556,37-41 0,2 2 0,0 2 0,0 1 0,0-4 0,0-4-416,0-7-65,0-5 353,0-9 96,0-9-1473,-3-16-9386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9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18898,'0'0'10121,"60"24"-8935,-18-24-674,10 0-384,0-10-160,-2-3-1441,-8-1-2499,-9-4-1313,-5-3-1730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49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0 10570,'0'0'18871,"-4"9"-17397,-1 3-1149,-1 2-107,-1 0 0,2 1 1,0 0-1,1 0 0,0 0 0,-1 20 0,5-34-218,0 0 0,1 0 0,-1 1 0,1-1 0,-1 0 0,1 0 0,-1 0 0,1 0 0,0 0 0,-1 0 0,1 0 0,0 0 0,0 0 0,0 0 0,0-1 0,0 1 0,0 0 0,0 0 0,0-1 0,0 1 0,0-1 0,0 1 0,0-1 0,1 1 0,-1-1 0,0 0 0,0 1 0,3-1 0,45 6 0,-32-5 0,-4 1-170,1 0 0,-1 1 0,0 1 0,0 0 0,19 9 0,-29-12 151,0 0 0,0 0 0,-1 1-1,1-1 1,-1 1 0,0 0 0,1-1-1,-1 1 1,0 0 0,0 0 0,0 0-1,0 1 1,0-1 0,-1 0 0,1 1-1,-1-1 1,1 1 0,-1 0 0,0-1-1,0 1 1,0 0 0,0 0 0,-1-1-1,1 1 1,-1 0 0,0 0 0,0 0-1,0 0 1,0 0 0,0 0 0,0 0-1,-2 4 1,1-4 71,-1-1 1,0 1-1,1-1 1,-1 1-1,0-1 0,0 0 1,0 0-1,-1 0 0,1 0 1,0 0-1,-1 0 0,1-1 1,-1 1-1,0-1 0,1 0 1,-1 1-1,-3 0 1,-55 15 642,54-15-678,-7 2-17,0-1 0,-1-1 0,1 0 0,0-1 0,-1-1 0,1 0 0,-23-3 0,36 3 0,1 0 0,-1 0 0,1 0 1,0-1-1,-1 1 0,1 0 0,-1 0 0,1 0 0,0 0 0,-1-1 0,1 1 1,0 0-1,-1 0 0,1-1 0,0 1 0,-1 0 0,1-1 0,0 1 0,0 0 1,-1-1-1,1 1 0,0 0 0,0-1 0,0 1 0,-1 0 0,1-1 0,0 1 1,0-1-1,0 1 0,0 0 0,0-1 0,0 1 0,0-1 0,0 1 0,0-1 1,0 1-1,0 0 0,0-1 0,0 1 0,0-1 0,0 1 0,1 0 0,-1-1 1,0 1-1,0-1 0,0 1 0,1 0 0,-1-1 0,0 1 0,0 0 0,1-1 1,-1 1-1,1 0 0,16-16-1187,32-4-9543,-20 8 795</inkml:trace>
  <inkml:trace contextRef="#ctx0" brushRef="#br0" timeOffset="1">550 120 19122,'0'0'12604,"-10"6"-11712,-10 8-868,2 0 1,0 2 0,1 0 0,0 1 0,-20 28 0,-79 115-276,120-172-7336,1-10 2779,-3 12 1861,4-20-5066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0.2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8296,'0'0'20852,"56"39"-20084,-34-25-511,5 1-161,4 1-96,0-1-1410,-2-3-2786,-1 0-3907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0.5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 54 6951,'0'0'23168,"2"-8"-21460,-2 7-1617,10-30 608,-9 30-696,-1 0 0,0 0 0,1 1 0,-1-1 1,0 0-1,1 0 0,-1 1 0,1-1 0,0 0 1,-1 1-1,1-1 0,-1 1 0,1-1 0,0 1 1,0-1-1,-1 1 0,1-1 0,0 1 0,0 0 1,-1-1-1,1 1 0,0 0 0,0 0 0,0 0 1,0-1-1,-1 1 0,1 0 0,0 0 0,0 0 1,0 0-1,0 1 0,-1-1 0,1 0 0,0 0 1,0 0-1,0 1 0,0-1 0,-1 0 0,1 1 1,0-1-1,0 1 0,-1-1 0,1 1 0,0-1 1,-1 1-1,2 0 0,-1 1-3,1 0 0,-1 0 0,0 0 0,1 0 0,-1 0 0,0 0 0,0 0 0,0 0 0,-1 0 0,1 0 0,-1 1 0,1-1 0,-1 0 0,1 0 0,-1 1 0,0-1 0,0 0 0,0 1 0,-1-1 0,1 0 0,0 1 0,-1-1 0,0 0 0,1 0 0,-1 1 0,-1 1 0,-2 5 0,1-1 0,-2 1 0,1-1 0,-11 15 0,-17 21 0,33-44-7,0 1 0,0 0-1,0-1 1,0 1 0,1-1 0,-1 0-1,0 1 1,0-1 0,0 0 0,1 0 0,-1 0-1,0 0 1,0 0 0,1 0 0,-1 0-1,2 0 1,28-5-1664,-22 4 1221,-1-1-1,1 1 1,0 0-1,0 1 1,0 0 0,-1 1-1,15 2 1,-22-3 464,0 1 0,1-1 0,-1 1 0,0 0 1,0 0-1,0-1 0,0 1 0,0 0 0,0 0 0,0 0 0,0 0 1,0 0-1,-1 0 0,1 0 0,0 1 0,-1-1 0,1 0 0,0 0 1,-1 0-1,0 1 0,1-1 0,-1 0 0,0 1 0,0-1 0,1 0 1,-1 1-1,0-1 0,0 0 0,0 1 0,-1-1 0,1 0 0,0 1 1,-1-1-1,1 0 0,0 1 0,-1-1 0,1 0 0,-1 0 0,-1 2 1,0 3 357,-1 0 1,0 0 0,0 0 0,-1 0 0,0 0 0,-5 6 0,-4 0-88,1 0-1,-2 0 1,0-2-1,-29 18 1,38-25-238,-1 1 0,0-1 0,0-1 0,0 1 0,0-1 0,-1 0 0,1 0-1,0-1 1,-1 0 0,0 0 0,1-1 0,-1 0 0,1 0 0,-1 0 0,0-1 0,-6-1 0,12 1-110,-1 0 0,1 0 0,0 1 0,0-1 0,0 0 0,0 0 1,0-1-1,0 1 0,0 0 0,1 0 0,-1 0 0,0-1 0,1 1 0,-1 0 0,0-1 0,1 1 0,0 0 0,-1-1 0,1 1 1,0-1-1,0 1 0,0-1 0,0 1 0,0 0 0,0-1 0,0-2 0,8-41-4415,9 8-2611,8-5-3476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0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95 0 18546,'0'0'4841,"4"9"-2769,9 22-1693,6 11 659,-2 0-1,-1 1 1,9 45-1,-22-75-863,-1 1-1,0-1 1,-1 1 0,-1-1 0,0 1-1,0-1 1,-1 1 0,-1-1-1,-1 1 1,0-1 0,0 0-1,-1 0 1,-1 0 0,0-1-1,-8 14 1,3-9-708,0-2 0,-2 1 0,-14 16 1,22-28 138,-1 1 0,1-1 0,-1 0-1,1 0 1,-1-1 0,0 0 0,0 1 0,-1-1 0,1-1 0,-1 1 0,1-1 0,-1 0 0,-11 2 0,-1-3-7634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1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0 11018,'0'0'12167,"8"2"-10827,0 2-993,0-1 1,0 1-1,-1 0 1,0 1 0,1 0-1,-1 0 1,-1 0 0,1 1-1,-1 0 1,0 0-1,-1 1 1,1-1 0,-1 1-1,-1 0 1,1 1 0,3 9-1,1 1-157,0 2 1,-2-1-1,0 1 0,-1 0 0,-1 1 0,-1-1 1,-1 1-1,-1 0 0,-1 0 0,0 0 0,-2 0 0,-4 31 1,2-38-203,1 0 1,-2 0-1,0 0 1,0 0-1,-2-1 1,1 1-1,-2-1 1,0-1-1,0 1 0,-1-1 1,-1-1-1,0 1 1,0-2-1,-1 1 1,-1-1-1,1-1 1,-2 0-1,1 0 1,-14 7-1,19-13-328,-1 0-1,0 0 1,0 0-1,0-1 1,-10 2 0,14-4-241,1 1 1,-1-1 0,1 0 0,-1 0-1,0 0 1,1 0 0,-1 0-1,0-1 1,1 1 0,-1-1 0,-2-1-1,-10-12-7426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2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5 2691,'-4'0'1953,"4"-4"-4643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3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14 137 5317,'0'0'9508,"-2"-9"-6433,-6-32-433,7 39-2410,1-1 0,0 0 0,0 0 0,1 0-1,-1 0 1,0 1 0,1-1 0,0 0 0,-1 1 0,1-1-1,0 0 1,1 1 0,-1-1 0,0 1 0,1-1 0,-1 1 0,1 0-1,0 0 1,0 0 0,0 0 0,0 0 0,0 0 0,0 0 0,0 0-1,1 1 1,-1-1 0,1 1 0,-1 0 0,1 0 0,5-2 0,2 0 187,0-1 1,0 2 0,1-1 0,-1 1 0,1 1 0,14-1 0,-21 2-357,-1 0-1,1 0 1,-1 1 0,1-1-1,-1 1 1,1-1 0,-1 1 0,1 0-1,-1 0 1,0 1 0,0-1-1,1 1 1,-1 0 0,0-1-1,3 4 1,-5-3-48,1 0 0,-1 0-1,1 0 1,-1 0 0,0 0-1,0 0 1,0 0 0,0 1-1,0-1 1,-1 0 0,1 1 0,-1-1-1,1 1 1,-1-1 0,0 1-1,0-1 1,0 0 0,0 1-1,0-1 1,-1 1 0,1-1 0,-1 1-1,-1 3 1,0-1 11,0 0 0,-1-1 0,1 1 0,-1 0 0,0-1 0,-1 0 0,1 1-1,-1-1 1,0-1 0,0 1 0,0 0 0,0-1 0,-8 4 0,-69 38 330,63-36-333,8-4-23,6-4 0,1 0 0,0 0 0,-1 1 0,1-1 0,0 1 0,0 0 0,0 0 0,0 0 0,1 0 0,-1 1 0,0-1 0,-3 5 0,7-6 0,0 1 0,1-1 0,-1 0 0,0 0 0,0-1 0,1 1 0,-1 0 0,1 0 0,-1-1 0,1 1 0,-1-1 0,1 1 0,-1-1 0,1 1 0,0-1 0,-1 0 0,1 0 0,-1 0 0,3 0 0,-1 0 0,94 11-1154,2-6-3388,-58-5-3887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3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19538,'0'0'4992,"-3"11"-3182,-3 11-1292,2 0 1,0 0-1,2 0 1,0 0-1,2 1 1,0-1 0,5 31-1,12 19-1921,12-3-3579,-44-72-7381,-10-14 11161,0-3 1278,-24-22 2730,4-3 4738,45 45-7459,-1-1 0,1 1 0,0 0 0,0 0 0,-1 0 1,1-1-1,0 1 0,0 0 0,0 0 0,-1-1 0,1 1 0,0 0 1,0-1-1,0 1 0,0 0 0,0 0 0,0-1 0,0 1 0,0 0 0,-1-1 1,1 1-1,0 0 0,0-1 0,0 1 0,1 0 0,-1-1 0,0 1 0,0 0 1,0 0-1,0-1 0,0 1 0,0 0 0,0-1 0,0 1 0,1 0 0,-1 0 1,0-1-1,0 1 0,0 0 0,1 0 0,-1-1 0,0 1 0,0 0 0,0 0 1,1 0-1,-1-1 0,0 1 0,1 0 0,-1 0 0,0 0 0,0 0 1,1 0-1,-1 0 0,0 0 0,1 0 0,-1 0 0,0-1 0,1 1 0,23-1 95,-19 1 26,102-1-633,8 0-5627,-42-2-2658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4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25784,'0'0'6983,"65"-22"-7111,-11 9-3363,14-2-2755,6 1-2883</inkml:trace>
  <inkml:trace contextRef="#ctx0" brushRef="#br0" timeOffset="1">850 42 12300,'0'0'12940,"70"8"-12235,-36-8-673,8-4-1890,14-3-5733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5:54.4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 24087,'0'0'8680,"60"2"-8680,-24-11 0,10 2-1153,10-3-3684,10 6-2017,2 3-5766</inkml:trace>
  <inkml:trace contextRef="#ctx0" brushRef="#br0" timeOffset="1">588 56 22037,'0'0'10730,"-54"13"-10730,42-27 0,-3-9-6534,11-9-15695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25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3369 206 3395,'0'0'363,"-10"-3"6,-45-12 64,-66-29 0,79 26-42,-1 3-1,0 1 0,-1 2 1,-56-8-1,-495-33 646,-132 41-592,680 13-226,-41 1 515,0 4-1,-167 33 1,194-24-309,0 3 0,1 3 0,2 2 1,-105 57-1,-129 100 2112,-31 17-2248,319-195-393,-8 5 265,0 0 0,1 1 1,-14 11-1,23-17-315,-1 0 1,1 1-1,-1-1 0,1 1 1,0 0-1,0 0 0,0 0 1,1 0-1,-1 0 0,1 0 1,-1 0-1,1 1 0,0-1 1,0 0-1,1 1 0,-1-1 1,1 6-1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25.9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13453,'0'0'1959,"-4"8"-886,-5 21-318,1-1 1,2 1-1,0 1 0,-1 44 1,2-27-392,-12 51 1,13-84-241,-10 46 580,14-58-664,-1-1 0,1 1 0,0 0-1,-1-1 1,1 1 0,0 0-1,0-1 1,0 1 0,0-1 0,1 1-1,-1 0 1,0-1 0,1 1-1,-1-1 1,1 1 0,-1-1 0,1 1-1,0-1 1,0 1 0,0-1-1,0 0 1,0 1 0,0-1-1,0 0 1,0 0 0,0 0 0,0 0-1,3 2 1,7 0 106,1-1-1,0 0 0,0 0 1,0-1-1,0 0 1,0-1-1,13-2 1,89-14-296,-63 5-2332,91-32 0,-40 4-3919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5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 86 7623,'0'0'3187,"0"-9"-662,0 3-2311,-2-34 2297,2 38-2364,0 1-1,-1-1 1,1 1-1,0-1 1,-1 1-1,0-1 1,1 1-1,-1 0 1,0-1-1,0 1 1,0 0 0,0 0-1,0 0 1,0-1-1,0 1 1,0 0-1,0 0 1,-1 1-1,1-1 1,0 0-1,-1 0 1,1 1-1,0-1 1,-1 0-1,1 1 1,-1-1 0,-2 1-1,-2 0-102,1 0-1,-1 0 1,0 1-1,1 0 1,-1 0-1,1 0 1,0 1-1,-1-1 1,1 1-1,0 1 1,0-1-1,0 1 1,0 0-1,0 0 1,1 0-1,-1 1 1,1 0-1,0-1 1,0 2-1,1-1 1,-1 0-1,1 1 1,-4 5-1,-4 7 307,0 2-1,1-1 1,1 1-1,-14 41 1,13-24-9,1 1 1,2 0-1,1 0 1,-1 47-1,6-60-300,1 0 0,2-1 0,0 1 0,1-1-1,1 1 1,2-1 0,14 41 0,-13-50-7,-1-1 0,2-1 1,0 1-1,0-1 0,1-1 0,0 0 1,12 10-1,-18-17-8,1 0 0,-1-1 0,1 0 1,0 0-1,0 0 0,1 0 0,-1-1 0,0 1 1,1-1-1,0 0 0,-1-1 0,1 1 0,0-1 0,0 0 1,0 0-1,0 0 0,0-1 0,0 0 0,0 0 0,0 0 1,0 0-1,0-1 0,8-2 0,-9 1 68,-1 0 0,1-1 0,-1 1-1,0-1 1,0 1 0,0-1 0,0 0 0,0 0 0,0-1-1,-1 1 1,0 0 0,0-1 0,0 0 0,0 1 0,0-1-1,-1 0 1,3-8 0,1-8 412,0-1 1,2-23 0,0-16 74,-2-1 1,-4 0 0,-11-121 0,-6 105-440,16 72-201,-2 1 0,1 0-1,0 0 1,-1-1 0,0 1 0,0 1-1,0-1 1,0 0 0,-1 0-1,0 1 1,1-1 0,-1 1-1,0 0 1,-7-6 0,8 9-390,0-1 0,0 0 0,0 1 0,0 0 0,0-1 0,0 1 0,0 0 0,0 0 0,1 0 0,-1 0 0,0 0 0,-3 1 0,-11 5-8155,2 5-7443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6.5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303 102 10250,'-7'-22'2437,"6"14"-1197,-1 1-1,0-1 0,-1 1 1,0 0-1,0-1 0,0 2 1,-1-1-1,-8-11 0,11 17-1149,0 1-1,0-1 0,0 1 0,0 0 1,0-1-1,0 1 0,0 0 1,0 0-1,0-1 0,0 1 1,0 0-1,0 0 0,0 0 0,0 0 1,0 0-1,0 1 0,0-1 1,0 0-1,0 0 0,0 1 1,0-1-1,1 0 0,-1 1 0,0-1 1,0 1-1,0-1 0,0 1 1,0 0-1,1-1 0,-1 1 1,0 0-1,1 0 0,-1-1 0,0 1 1,1 0-1,-1 2 0,-26 36 226,24-33-37,-30 51 222,3 1 0,2 1 0,-27 86 0,41-101-170,2 1-1,3 1 1,1 0-1,2 0 1,1 72-1,6-107-290,0-1-1,0 1 0,1 0 0,0-1 1,1 1-1,0-1 0,1 0 1,0 0-1,1 0 0,0-1 0,0 1 1,1-1-1,0 0 0,1-1 1,14 15-1,-15-18-25,0 0 0,0 0-1,0 0 1,1-1 0,0 0 0,0 0 0,0-1-1,0 0 1,0 0 0,1 0 0,0-1 0,-1 0 0,1-1-1,0 0 1,0 0 0,0-1 0,-1 0 0,1 0 0,0-1-1,0 1 1,0-2 0,12-3 0,-12 2-7,1-1 0,-1 0 0,0-1 0,0 1 0,-1-2 1,1 1-1,-1-1 0,0 0 0,-1 0 0,0-1 0,0 0 0,0 0 0,-1-1 0,7-11 0,8-16 20,29-74-1,-36 80-23,0-1-2,57-149 0,-62 153 0,-1 0 0,-1-1 0,-1 0 0,3-52 0,-9 69 0,0 0 0,0-1 0,-1 1 0,0 0 0,0 1 0,-1-1 0,-1 0 0,0 1 0,0 0 0,-1 0 0,0 0 0,0 0 0,-1 1 0,-11-13 0,11 14 0,-1 1 0,1-1 0,-1 1 0,0 1 0,-1-1 0,1 1 0,-1 0 0,0 1 0,0 0 0,0 0 0,-1 1 0,0 0 0,1 1 0,-1-1 0,0 2 0,-13-2 0,17 3-238,1 0 1,0 1-1,-1-1 1,1 1-1,-1 0 1,1 0-1,0 1 1,0-1-1,0 1 1,0 0-1,0 0 1,0 0-1,-5 4 0,-40 42-7291,40-39 5967,-19 22-9563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7.4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1 10858,'0'0'8494,"-10"4"-7528,6-1-931,-1-1-1,1 1 1,0 0 0,0 0 0,0 0-1,0 1 1,0-1 0,1 1 0,0 0 0,-1 0-1,1 0 1,-3 6 0,0 2-12,1 0-1,0 0 1,0 1 0,-4 22 0,-2 14 614,2 0 0,3 1 1,1 0-1,3 0 0,1 0 0,3 0 1,12 70-1,-12-111-562,0 0 0,1-1 0,-1 1 0,2-1 1,-1 0-1,1 0 0,1 0 0,-1 0 0,1-1 0,9 11 0,-11-15-10,0-1 0,1 1 0,-1 0 0,0-1 0,1 1 0,0-1 0,0 0 0,-1 0 0,1-1 0,0 1 0,0-1 0,0 0 0,1 0 0,-1 0 0,0-1 0,0 1 0,1-1 0,-1 0 0,0 0-1,0-1 1,1 1 0,-1-1 0,0 0 0,5-1 0,3-3 212,0 0-1,0-1 0,-1 0 1,0 0-1,0-1 0,-1-1 1,1 0-1,-2 0 0,1-1 1,15-19-1,-3 1 54,-1-1 1,32-59-1,-40 61-300,0-1 1,-2-1-1,-1 0 0,-1-1 1,-1 0-1,-2 0 1,-1 0-1,-1-1 1,0-49-1,-4 74-41,0 0 0,0 0 1,0 0-1,-1 0 0,0 0 0,0 1 1,0-1-1,-1 0 0,0 0 0,1 1 1,-2-1-1,1 1 0,0 0 0,-1 0 1,-6-8-1,6 10-36,0-1 1,-1 1-1,1-1 0,-1 1 1,1 0-1,-1 1 0,0-1 1,0 1-1,0-1 0,0 1 1,0 0-1,0 1 0,0-1 1,0 1-1,0 0 1,-1 0-1,1 0 0,0 0 1,-6 2-1,4-1-374,0 0 0,0 1 0,0 0 0,0 0 0,1 0-1,-1 1 1,0 0 0,1 0 0,0 0 0,0 1 0,-6 5 0,0 2-1614,-1 0 1,1 1-1,-10 15 1,-5 8-5739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58.4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9097,'0'0'8114,"2"9"-7265,7 20-518,1-1 0,1-1 0,1 0 0,1-1 0,20 30 0,-11-20-265,-2 2 0,17 44-1,-32-65 166,0 0-1,-2 0 1,0 1 0,-1-1-1,-1 1 1,-1 0 0,0-1-1,-6 35 1,2-26-647,-1 1-1,-2-2 1,-1 1 0,-1-1 0,-15 31-1,-1-14-2882,-6-3-1724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59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0 12043,'0'0'7949,"-10"15"-7228,-6 8-386,2 1 1,0 0-1,2 1 1,0 1-1,-11 40 1,12-15-189,2 0 0,2 0 1,2 0-1,4 81 0,1-122-321,1-1-1,0 0 1,1 1 0,-1-1-1,2 0 1,0 0-1,0 0 1,0 0 0,1 0-1,0-1 1,6 9-1,-6-11-333,1-1 0,-1 0 0,1 0 0,0 0-1,0 0 1,0-1 0,1 0 0,0 0 0,12 6-1,12 2-4471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06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6 416,'0'0'4869,"-51"0"-3492,36 0-1056,0-1-225,6-2-833,6 2-2530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06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29 6790,'0'0'10843,"9"-1"-9215,146 2 5643,-205-12-5510,-85 8 674,212 2-2190,-40-2-406,0 3 0,1 1 0,-1 2-1,51 9 1,-198-9 284,74-2 0,16 0 267,0-1-1,0 0 1,0-2 0,0 0-1,-38-10 1,55 8-374,13 0-12,15 1-8,-16 3-10,33-4-834,1 3 1,49 5-1,-79 1 488,-22 1-69,-21 4-79,-83 2 1254,89-10-631,20-1-172,6-1-101,57-2-3599,-39 0 2246,1 1 0,-1 1 0,1 0 0,-1 2 0,0 0 0,0 2 0,23 6 0,-44-10 1503,1 0 0,0 0 0,0 0 0,0 0-1,0 0 1,0 0 0,0 0 0,0 0 0,0 0-1,0 0 1,0 0 0,0 0 0,-1 0 0,1 0 0,0 0-1,0 0 1,0 1 0,0-1 0,0 0 0,0 0-1,0 0 1,0 0 0,0 0 0,0 0 0,0 0 0,0 0-1,0 0 1,0 0 0,0 0 0,0 1 0,0-1-1,0 0 1,0 0 0,0 0 0,0 0 0,0 0-1,0 0 1,0 0 0,0 0 0,0 0 0,0 0 0,0 1-1,0-1 1,0 0 0,0 0 0,0 0 0,0 0-1,0 0 1,0 0 0,1 0 0,-1 0 0,0 0 0,0 0-1,0 0 1,0 0 0,0 0 0,0 0 0,0 1-1,0-1 1,-15 3 191,-16-1 499,-59-3-645,68-2-2727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57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348 345 16592,'-9'-3'2877,"-7"-2"-2111,0 0 1,0 1-1,0 1 0,0 0 0,-1 2 0,1-1 1,-1 2-1,1 0 0,-18 3 0,26-1-644,0-1 0,0 1-1,0 0 1,0 1 0,1 0 0,-1 0-1,1 1 1,0 0 0,0 0 0,0 0-1,0 1 1,1 0 0,0 1 0,0-1-1,0 1 1,1 0 0,-1 1 0,2-1-1,-1 1 1,1 0 0,-5 10 0,7-14-58,1 0 1,-1 0 0,1 0-1,0 1 1,-1-1 0,2 0-1,-1 1 1,0-1 0,1 1-1,-1-1 1,1 1 0,0-1-1,0 1 1,1-1 0,-1 1 0,1 0-1,-1-1 1,1 0 0,0 1-1,3 6 1,-2-8 7,1 1 1,-1 0-1,1-1 1,0 1-1,0-1 1,0 0-1,0 0 1,0 0-1,0 0 1,0 0-1,1-1 1,-1 1-1,1-1 1,-1 0-1,1 0 1,-1-1-1,1 1 1,0-1-1,6 1 1,11-1-61,-1-1 0,1-1 1,-1-1-1,0 0 1,0-1-1,0-2 1,0 0-1,-1-1 1,0-1-1,-1 0 1,1-2-1,-2 0 0,1-1 1,25-21-1,-32 22-13,0 0-1,0-1 0,-1 0 0,-1-1 0,1 1 0,-2-2 0,0 0 0,0 0 1,6-17-1,-10 20 0,0-1 1,-1 1 0,-1-1-1,0 0 1,0 0 0,-1 1-1,-1-1 1,1 0 0,-2 0-1,0 0 1,0 0 0,-1 0-1,-5-17 1,5 21 1,0 0 0,-1 1 0,0-1 0,-1 1 0,1 0 0,-1 0 0,0 0 0,-1 0 0,1 1 0,-1 0 0,0 0 0,-1 0 0,1 0 0,-1 1 0,-12-7 0,8 6 0,-1 0 0,1 0 0,-1 2 0,-1-1 0,1 1 0,0 1 0,-1 0 0,1 1 0,-19-1 0,16 2 0,0 1 0,-1 1 0,1 0 0,0 0 0,0 2 0,0 0 0,-21 9 0,27-10 0,-1 1 0,1 1 0,1-1 0,-1 1 0,1 1 0,0-1 0,0 1 0,0 1 0,1-1 0,0 1 0,-10 15 0,14-20-161,0 0-1,1 1 1,-1-1 0,1 0 0,-1 1-1,1 0 1,0-1 0,0 1-1,0 0 1,1 0 0,-1-1 0,1 1-1,-1 0 1,1 0 0,0 0 0,0 0-1,0 0 1,1-1 0,-1 1-1,0 0 1,1 0 0,0 0 0,0-1-1,0 1 1,0 0 0,0-1-1,1 1 1,-1-1 0,1 1 0,-1-1-1,1 0 1,0 0 0,0 1-1,0-1 1,0 0 0,0-1 0,1 1-1,-1 0 1,1-1 0,-1 1 0,1-1-1,-1 0 1,1 0 0,0 0-1,-1 0 1,1 0 0,0-1 0,0 1-1,0-1 1,0 0 0,2 0-1,47 3-7274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57.6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14670,'0'0'6433,"8"-1"-3663,-6 0-2646,-1 1 0,1-1 0,0 1-1,0-1 1,0 1 0,0 0 0,0 0-1,-1 0 1,1 0 0,0 0 0,0 1-1,0-1 1,0 1 0,-1-1 0,1 1-1,2 0 1,-2 1 2,-1 0 0,1 0 1,-1 0-1,0 0 0,0 0 0,0 0 0,0 0 0,0 0 0,-1 0 0,1 0 1,-1 0-1,1 1 0,-1-1 0,0 0 0,0 0 0,1 0 0,-2 1 0,1 3 1,-3 52 932,-19 114 1,17-136-2147,-3 60 1,10-110-11443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57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15375,'0'0'12459,"54"-16"-11145,4 16-193,17 0-481,9 0-384,4 0-191,-1 1-33,-10 2-833,-11-2-2178,-17-1-3811,-10 0-5862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58.7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11339,'0'0'5050,"11"2"-3235,52 6 728,0-3 0,116-5 1,-72-2-1862,551-11 1093,-326 4-3046,1 5-6574,-328 4 970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59.6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12236,'0'0'12331,"84"-5"-10793,-29 4-577,9 1-609,2-1-224,0 1-64,-4 0-128,-9 0-1826,-8 0-2242,-15 0-2594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0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294 289 11050,'0'0'5958,"2"-8"-1805,-1 1-3833,1 0 635,-1 0 0,0 1-1,0-1 1,0 0-1,-1 0 1,-1-9 0,1 14-828,0 0 1,-1 0 0,1 0-1,-1 1 1,0-1 0,1 0-1,-1 1 1,0-1 0,0 0-1,0 1 1,0-1 0,0 1-1,-1-1 1,1 1 0,0 0-1,-1-1 1,1 1 0,-1 0-1,1 0 1,-1 0 0,1 0 0,-1 0-1,0 1 1,0-1 0,1 0-1,-1 1 1,0-1 0,0 1-1,0 0 1,0-1 0,-2 1-1,-4 0-109,0 1 0,0 0 0,0 0 0,0 0 0,0 1 1,1 0-1,-1 1 0,1-1 0,-1 2 0,1-1 0,0 1 0,0 0 0,1 0 0,-1 1 0,1 0 0,0 0 0,0 1 0,-6 7 0,4-5-4,1 1-1,-1 0 1,2 0-1,0 0 0,0 1 1,0 0-1,1 0 1,1 0-1,0 0 1,0 1-1,1 0 1,-3 15-1,6-23-13,0 0 0,0 0 0,0 0 0,0 0 0,0-1 0,1 1 0,-1 0 0,1 0 0,0 0 0,0-1 0,0 1 0,0 0 0,0-1 0,0 1 0,1-1 0,-1 1 0,1-1 0,0 0 0,0 0 0,0 0 0,0 0 0,0 0 0,0 0 0,1 0 0,-1-1 0,0 1 0,1-1 0,0 1 0,-1-1 0,1 0 0,0 0 0,-1 0 0,1-1 0,0 1 0,0-1 0,0 1 0,-1-1 0,5 0 0,4 1 0,0-1 0,-1-1 0,1 1 0,0-1 0,0-1 0,-1 0 0,1-1 0,-1 0 0,14-6 0,-10 2 0,0-1 0,0 0 0,-1-1 0,-1-1 0,1 0 0,-1 0 0,-1-1 0,0-1 0,-1 0 0,10-14 0,-14 17 0,0 0 0,-1 0 0,0-1 0,0 1 0,-1-1 0,0-1 0,-1 1 0,0 0 0,-1-1 0,0 0 0,0 1 0,-1-1 0,-1 0 0,0 0 0,-2-18 0,0 22 0,0 1 0,0-1 0,-1 0 0,0 1 0,0 0 0,-1 0 0,1 0 0,-1 0 0,-1 1 0,1-1 0,-1 1 0,0 0 0,0 0 0,-1 1 0,1 0 0,-1 0 0,0 0 0,0 0 0,0 1 0,-1 0 0,1 0 0,-1 1 0,-8-2 0,-1-1 0,0 1 0,-1 0 0,0 2 0,0 0 0,0 0 0,0 2 0,0 0 0,-26 4 0,35-2-6,0 0-1,0 0 1,0 1-1,0 0 1,1 0 0,-1 1-1,1 0 1,0 0-1,-8 7 1,11-8-26,1 0 0,0-1 0,0 1 0,0 1 0,0-1 0,0 0 0,1 1 0,-1-1 0,1 1 0,0 0 0,0 0 0,1 0 0,-1 0 0,1 0-1,0 0 1,0 0 0,0 1 0,0-1 0,1 5 0,0-7-178,0 1-1,1-1 0,-1 0 0,1 1 1,0-1-1,0 0 0,0 0 0,0 1 1,0-1-1,1 0 0,-1 0 1,1 0-1,-1 0 0,1 0 0,0-1 1,-1 1-1,1 0 0,0-1 0,0 0 1,0 1-1,0-1 0,1 0 1,-1 0-1,4 2 0,5 1-1744,0-1-1,0 1 1,23 2 0,11 0-6576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0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64 19058,'0'0'480,"-63"-55"-2465,48 46-3877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1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1 16656,'0'0'12807,"-5"9"-11446,-3 14-1084,1 0 1,1 1 0,1-1-1,0 1 1,2 0-1,0 36 1,4 22-278,-3 95 0,31-216 0,-20 28 0,1-2 0,1 1 0,0 0 0,1 1 0,0 0 0,25-17 0,-34 26 0,1 1 0,-1-1 0,0 0 0,0 1 0,1 0 0,-1 0 0,1 0 0,-1 0 0,1 0 0,-1 1 0,1-1 0,0 1 0,-1 0 0,5 1 0,-6-1 0,1 1 0,-1 0 0,1 0 0,-1 1 0,0-1 0,1 0 0,-1 1 0,0-1 0,0 1 0,0 0 0,0 0 0,0-1 0,-1 1 0,1 1 0,0-1 0,-1 0 0,0 0 0,1 1 0,-1-1 0,0 0 0,0 1 0,0 2 0,1-2 0,-1 0 0,0 1 0,0-1 0,0 0 0,0 1 0,-1-1 0,0 1 0,1-1 0,-1 1 0,0-1 0,-1 1 0,1-1 0,-1 0 0,1 1 0,-1-1 0,0 0 0,0 1 0,-1-1 0,1 0 0,-4 6 0,2-5 0,-1 1 0,-1 0 0,1-1 0,-1 0 0,1 0 0,-1 0 0,0 0 0,-1-1 0,1 0 0,-11 5 0,-2-1 0,1-1 0,-1-1 0,-1 0 0,1-2 0,-1 0 0,-32 1 0,47-4 3,1 0 0,0 0-1,0-1 1,0 1 0,-1-1 0,1 0 0,0 0 0,0 0-1,0 0 1,0 0 0,1-1 0,-1 1 0,0-1-1,1 0 1,-1 0 0,1 0 0,-5-4 0,6 5-11,0-1 0,0 0 0,0 1 0,0-1 0,1 0 0,-1 1 0,0-1 0,1 0 0,-1 0 0,1 0 1,0 0-1,-1 0 0,1 1 0,0-1 0,0 0 0,0 0 0,1 0 0,-1 0 0,0 0 0,1 0 0,-1 1 0,1-1 0,-1 0 1,1 0-1,0 1 0,0-1 0,0 0 0,0 1 0,0-1 0,0 1 0,3-3 0,17-18-2362,5-3-5627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1.6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15631,'0'0'12139,"17"55"-9961,28-38-128,18-3-1281,19-2-769,11-3 0,0-2 0,-5 1 0,-16-2-480,-21-2-3877,-25-3-3874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01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7751,'0'0'17040,"52"29"-14894,12-29-480,15 0-1089,12-2-449,-2-8-224,-8 1-3011,-8-5-6086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03.1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94 1409,'0'0'4944,"11"-8"-2062,-1 1-2105,46-34 4050,-52 37-3390,0 0 0,0-1 0,0 1 0,0-1 0,0 0 0,2-6 0,-19 35 3508,-4 2-3421,-25 43-1250,27-36-162,2 1 1,1 0 0,1 0-1,2 1 1,2 0-1,1 1 1,2 0 0,1 0-1,3 44 1,0-75-138,1 0 0,0 0 1,0 1-1,0-1 0,1-1 0,0 1 1,0 0-1,0 0 0,0-1 0,1 1 0,0-1 1,0 0-1,0 0 0,0 0 0,1 0 0,-1 0 1,1-1-1,0 1 0,0-1 0,6 3 1,-1-1-286,0 0 0,0-1 0,0 0 0,1-1 0,-1 0 0,1-1 0,0 1 0,0-2 0,15 2 1,16-3-6386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04.5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0 7111,'0'0'11232,"-9"3"-9599,-27 9-290,10 0 1789,26-11-2732,-1 0-1,0-1 1,0 1 0,0-1 0,1 1 0,-1 0-1,0-1 1,1 1 0,-1 0 0,1 0 0,-1 0-1,1 0 1,-1-1 0,1 1 0,-1 0 0,1 0-1,0 0 1,-1 0 0,1 1 0,44-1-80,-7 0-329,1-1-830,70-7 0,-96 3-3005,-2-5-3752,-3-3-4100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05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21 17649,'0'0'3000,"11"-2"96,-7 1-2854,25-5 2475,58-3 0,-81 8-2597,0 0 0,0 1 0,0 0 0,1 0 1,-1 1-1,0-1 0,0 1 0,0 1 0,0-1 1,0 1-1,-1 0 0,1 0 0,0 1 1,-1 0-1,0 0 0,1 0 0,-1 1 0,6 5 1,-8-5-97,-1 1 0,0-1 0,0 1 0,0-1 0,0 1-1,-1 0 1,0 0 0,0 0 0,0 0 0,-1 0 0,1 0 0,-1 0 0,0 0 0,-1 0 0,1 0 0,-1 0 0,0 0 0,0 0 0,-1-1 0,0 1 0,1 0 0,-5 6 0,-2 6 78,-1-1 0,0 0 1,-1-1-1,-21 25 0,6-14-102,0-1 0,-2-2 0,-30 21 0,-26 23 0,72-51 0,21-8 0,30-5 0,-33-3 0,36 0-125,1 0-1233,66 8 0,-96-6 608,1 1 0,-1 1 0,0 0-1,0 1 1,-1 0 0,1 1-1,-1 0 1,20 14 0,-22-12-11822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1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3203,'0'0'24551,"8"-1"-22805,-5 0-1631,0 1 1,0-1 0,0 1-1,-1 0 1,1 0-1,0 0 1,0 0-1,0 1 1,0-1-1,0 1 1,-1-1-1,1 1 1,0 0-1,-1 0 1,1 0 0,0 1-1,-1-1 1,1 1-1,-1-1 1,0 1-1,0 0 1,1 0-1,-1 0 1,0 0-1,-1 0 1,1 0-1,2 3 1,36 37-96,49 38 0,8 8-28,-97-88-49,0 0 0,0 0 1,0 0-1,1 0 0,-1 0 0,0 0 1,0 0-1,0 0 0,0-1 0,1 1 0,-1 0 1,0 0-1,0 0 0,0 0 0,0 0 1,1 0-1,-1 0 0,0 0 0,0 0 0,0-1 1,0 1-1,0 0 0,1 0 0,-1 0 1,0 0-1,0 0 0,0-1 0,0 1 0,0 0 1,0 0-1,0 0 0,0 0 0,0-1 0,0 1 1,0 0-1,0 0 0,0 0 0,1 0 1,-1-1-1,-1 1 0,1 0 0,0 0 0,0 0 1,0-1-1,0 1 0,0 0 0,0 0 1,0 0-1,0 0 0,0-1 0,0 1 0,0 0 1,0 0-1,0 0 0,-1-1 0,1-16-6350,-1 16 5947,-1-21-6597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1.8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1 3299,'0'0'25694,"0"13"-24194,0-8-1348,0 7 59,0-1 1,0 1-1,-1-1 0,-1 0 0,0 0 0,-1 0 0,-4 14 1,-43 95 60,17-45-192,-25 89 0,58-162-80,-12 50-370,11-49 252,0 1 0,1 0 1,-1-1-1,1 1 0,0 0 0,0 0 1,1-1-1,-1 1 0,1 0 0,-1-1 1,3 7-1,-2-10-221,-1 0 0,1 1 0,-1-1 1,1 1-1,0-1 0,-1 0 0,1 1 0,0-1 0,-1 0 0,1 0 0,0 0 1,-1 0-1,1 1 0,0-1 0,-1 0 0,1 0 0,0 0 0,0 0 0,-1 0 1,1-1-1,0 1 0,0 0 0,7-4-6612</inkml:trace>
  <inkml:trace contextRef="#ctx0" brushRef="#br0" timeOffset="1">186 510 5926,'0'0'20467,"8"-2"-18188,2-3-1964,-1-1 0,1 0 0,-1 0 0,0-1 0,0 0 0,0 0 0,-1-1 0,-1 0 0,1-1 0,-1 0 0,-1 0 0,6-10 0,-3 5-315,-7 10 0,-1 1 0,1-1 0,1 1 0,-1 0 0,0 0 0,1-1 0,0 2 0,-1-1 0,1 0 0,0 0 0,4-1 0,-6 5 0,-1 1 0,1-1 0,0 1 0,-1 0 0,1-1 0,-1 1 0,0 0 0,0 0 0,1-1 0,-1 1 0,0 0 0,-1 0 0,1 2 0,0-1 0,-14 149 0,3-41 0,10-110-54,1-1-1,0 1 1,0 0 0,0-1-1,0 1 1,0-1 0,0 1-1,0-1 1,0 1 0,0 0-1,0-1 1,0 1 0,0-1-1,1 1 1,-1-1 0,0 1-1,0-1 1,1 1 0,-1-1-1,0 1 1,1-1-1,-1 1 1,0-1 0,1 0-1,-1 1 1,0-1 0,1 1-1,-1-1 1,1 0 0,-1 1-1,2-1 1,-1 0-394,0 0 1,0 0-1,0 0 0,0 0 1,0 0-1,0-1 0,-1 1 1,1 0-1,0-1 0,0 1 1,0-1-1,0 1 1,0-1-1,0 1 0,-1-1 1,1 1-1,0-1 0,1-1 1,13-16-17239</inkml:trace>
  <inkml:trace contextRef="#ctx0" brushRef="#br0" timeOffset="2">640 125 17104,'0'0'14355,"4"9"-13245,-2-6-1102,-1 0-1,1 0 0,0 0 1,0 0-1,0 0 0,0 0 1,0-1-1,1 1 0,-1-1 1,1 1-1,0-1 0,-1 0 1,1 0-1,0 0 0,0 0 1,0-1-1,1 1 0,-1-1 0,0 0 1,1 0-1,-1 0 0,0 0 1,1-1-1,-1 1 0,1-1 1,4 0-1,205 0-7,-209 0-1304,0 1-5010,-4-9-2948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2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0 14542,'0'0'17184,"-1"7"-16618,-2 11-484,-1-1 1,-1 0-1,-1 1 1,-15 31-1,-10 31-19,20-42-63,3 1 0,1-1 0,2 1 0,1 0 0,3 58 0,0-95-96,1 1-1,1-1 1,-1 1 0,0 0-1,1-1 1,-1 1-1,1-1 1,0 0 0,0 1-1,0-1 1,0 0 0,0 1-1,0-1 1,0 0-1,1 0 1,-1 0 0,1 0-1,0 0 1,0 0 0,0-1-1,0 1 1,0 0-1,0-1 1,0 0 0,0 1-1,0-1 1,1 0 0,-1 0-1,0 0 1,1-1-1,-1 1 1,5 0 0,1 0-617,-1-1 0,1 1 0,0-2 0,-1 1 1,1-1-1,-1 0 0,1-1 0,-1 0 0,14-5 1,24-14-8583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3.2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33 5637,'0'0'22384,"-1"-6"-20414,1 5-1920,1 0 1,-1 0-1,0 0 0,0 0 1,0 0-1,0 0 0,-1 0 1,1 0-1,0 0 0,0 1 1,-1-1-1,1 0 1,0 0-1,-1 0 0,1 0 1,-1 0-1,1 0 0,-1 0 1,1 1-1,-1-1 0,0 0 1,0 1-1,1-1 0,-1 0 1,0 1-1,0-1 0,1 1 1,-1-1-1,0 1 0,0-1 1,0 1-1,0-1 0,0 1 1,0 0-1,-1 0 0,-1 0 25,-1 0-1,1 1 0,-1 0 0,1 0 0,0 0 0,-1 0 0,1 1 0,0-1 1,0 1-1,0 0 0,0 0 0,-3 2 0,-7 6-74,0 0 0,0 1 0,1 1 0,-15 17 0,23-24 0,0 1 0,0-1 0,0 1 0,0 0 0,1 0 0,0 1 0,1-1 0,-1 0 0,1 1 0,0 0 0,1-1 0,-1 1 0,1 8 0,1-14 0,0 0 0,1 0 0,-1 0 0,1 1 0,-1-1 0,1 0 0,-1 0 0,1 0 0,0-1 0,-1 1 0,1 0 0,0 0 0,0 0 0,0 0 0,0-1 0,0 1 0,0 0 0,0-1 0,0 1 0,0-1 0,0 1 0,0-1 0,0 0 0,0 1 0,0-1 0,0 0 0,1 0 0,-1 1 0,0-1 0,0 0 0,0 0 0,0 0 0,2-1 0,45-3 0,-37 1 0,1-1 0,-1 0 0,1-1 0,-1 0 0,-1-1 0,1-1 0,-1 1 0,0-1 0,-1-1 0,1 0 0,-2 0 0,1-1 0,-1 0 0,0-1 0,-1 0 0,0 0 0,-1 0 0,0-1 0,6-16 0,-34 52 0,-5 32 0,25-53 0,1-1 0,0 0 0,0 1 0,0 0 0,0-1 0,1 1 0,-1-1 0,1 1 0,0 0 0,0 0 0,0-1 0,1 1 0,-1-1 0,3 8 0,-2-10-79,0 1-1,0-1 1,0 0-1,1 0 1,-1 0-1,1 0 1,-1 0 0,1 0-1,-1 0 1,1-1-1,-1 1 1,1 0-1,0-1 1,-1 1-1,1-1 1,0 0 0,0 0-1,-1 1 1,1-1-1,0 0 1,-1-1-1,1 1 1,0 0 0,1-1-1,44-10-7927,-15-7-7368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4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2 190 3748,'0'0'4815,"-1"-7"-6854,1 0 1882,-1-1 1,1 0-1,1 1 1,-1-1-1,4-12 1,-3 15 718,1 0 0,0 0 0,0 0 0,0 0 0,1 1-1,5-9 1,29-39 4554,-15 22 4967,-18 107-2033,-14 13-8050,-2 45 0,12-135-47,0 0 1,0 0-1,0 0 0,1 0 1,-1 0-1,0-1 0,0 1 1,0 0-1,0 0 1,1 0-1,-1 0 0,0 0 1,0 0-1,0 0 0,1 0 1,-1 0-1,0 0 0,0 0 1,0 0-1,1 0 0,-1 0 1,0 0-1,0 0 0,0 0 1,0 0-1,1 1 0,-1-1 1,0 0-1,0 0 1,0 0-1,0 0 0,1 0 1,-1 0-1,0 0 0,0 1 1,0-1-1,0 0 0,0 0 1,1 0-1,-1 0 0,0 1 1,0-1-1,0 0 0,0 0 1,0 0-1,0 0 0,0 1 1,0-1-1,0 0 1,0 0-1,0 0 0,0 1 1,0-1-1,0 0 0,0 0 1,0 0-1,0 1 0,0-1 1,0 0-1,0 0 0,0 0 1,0 0-1,0 1 0,-1-1 1,8-17-6286,-7 0-1120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4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 16912,'0'0'15471,"75"7"-15087,-28-5-384,-1-2 0,8 0 0,-1 0 0,1 0-1505,-4-9-2691,-9-2-2371,-2-1-5284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5.5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0 12684,'0'0'13939,"0"13"-11906,-19 149 957,2-39-1869,16-117-1121,2 24 0,-1-29 0,1-1 0,-1 1 0,1 0 0,0 0 0,-1-1 0,1 1 0,0 0 0,-1-1 0,1 1 0,0-1 0,0 1 0,0-1 0,0 1 0,-1-1 0,1 1 0,0-1 0,0 0 0,0 0 0,0 1 0,0-1 0,0 0 0,0 0 0,0 0 0,0 0 0,0 0 0,0 0 0,1 0 0,68-4 0,-45 2 0,0 1 0,44 4 0,-66-2 0,0 0 0,1 0 0,-1 0 0,0 1 0,0-1 0,0 1 0,0 0 0,-1 0 0,1 0 0,0 0 0,-1 0 0,1 1 0,-1-1 0,0 1 0,0 0 0,0-1 0,0 1 0,0 0 0,-1 0 0,1 0 0,-1 0 0,0 1 0,0-1 0,0 0 0,0 0 0,-1 1 0,1-1 0,-1 1 0,0-1 0,0 0 0,0 1 0,0-1 0,-1 0 0,1 1 0,-1-1 0,0 0 0,0 1 0,0-1 0,-1 0 0,1 0 0,-1 0 0,1 0 0,-1 0 0,0 0 0,-3 2 0,-2 2 0,-1-1 0,0-1 0,-1 1 0,1-2 0,-1 1 0,0-1 0,0 0 0,-1-1 0,-14 4 0,4-3 0,0-1 0,0-1 0,-34 0 0,52-2 3,0 0 0,1 0 1,-1 0-1,0 0 0,1 0 0,-1-1 1,0 1-1,1 0 0,-1-1 0,0 1 1,1-1-1,-1 0 0,1 0 0,-1 1 1,1-1-1,-1 0 0,1 0 0,0 0 1,-1 0-1,0-2 0,1 2 1,1-1-1,-1 1 1,1 0-1,-1-1 1,1 1 0,0 0-1,-1-1 1,1 1-1,0-1 1,0 1-1,0-1 1,0 1 0,0 0-1,0-1 1,1 1-1,-1-1 1,0 1 0,2-3-1,0-2-71,1 1 0,0-1 0,0 1 0,0-1 0,1 1 0,0 0 0,0 0 0,0 0 0,6-4-1,24-16-3838,4 0-5286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6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288 0 13261,'0'0'18278,"-10"10"-17546,-68 81-409,41-46-265,-1-2-1,-52 46 1,63-71-58,27-18-14,0 0 0,0 0 0,-1 0 0,1 0 0,0 0-1,0 1 1,0-1 0,-1 0 0,1 0 0,0 0 0,0 0 0,0 0 0,0 0 0,-1 0 0,1 0-1,0 0 1,0 0 0,0 0 0,-1 0 0,1 0 0,0 0 0,0 0 0,0 0 0,-1 0 0,1 0-1,0 0 1,0-1 0,0 1 0,0 0 0,-1 0 0,1 0 0,0 0 0,0 0 0,0 0 0,0-1-1,0 1 1,-1 0 0,1 0 0,0 0 0,0 0 0,0 0 0,0-1 0,0 1 0,0 0 0,0 0-1,0 0 1,0-1 0,0 1 0,0 0 0,0 0 0,0 0 0,0-1 0,0 1 0,0 0 0,0 0-1,0 0 1,0-1 0,0 1 0,0 0 0,0 0 0,0 0 0,0 0 0,0-1 0,0 1 0,0 0-1,1 0 1,-1-1-370,10-54-9491,-5 33 4701,3-16-5514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6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16688,'0'0'8616,"2"49"-6246,16-26-288,5 1-448,8-2-609,7-1-673,3-2-352,2-1 0,-2 0-769,-7-4-2626,-6-1-3844,-6-4-6790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9.2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19 159 352,'-2'2'4996,"-14"23"12546,15-17-11037,14-14-3357,4-8-3092,-1-1 0,-1 0-1,0-2 1,16-21 0,-15 18-74,0 0-1,32-28 1,-44 75 18,-5-10 0,-1-1 0,0 1 0,-2-1 0,-4 17 0,3-17 0,1 0 0,1 0 0,0 1 0,0 16 0,3-32-58,0-1 0,0 0-1,0 0 1,1 1 0,-1-1 0,0 0-1,0 1 1,0-1 0,0 0 0,1 0 0,-1 1-1,0-1 1,0 0 0,1 0 0,-1 1-1,0-1 1,0 0 0,1 0 0,-1 0 0,0 0-1,0 1 1,1-1 0,-1 0 0,0 0 0,1 0-1,-1 0 1,0 0 0,1 0 0,-1 0-1,0 0 1,1 0 0,-1 0 0,1 0 0,12-1-5466,-13 1 5500,13-2-8240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29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7271,'0'0'17691,"11"1"-16121,-4-1-1401,0 1-1,0 0 1,0 1 0,0 0 0,0 0 0,0 0-1,-1 1 1,1 0 0,-1 1 0,0-1-1,0 1 1,0 0 0,0 0 0,-1 1 0,0 0-1,0 0 1,0 0 0,0 1 0,-1-1 0,4 8-1,-1 0-119,0 0-1,-1 1 1,-1-1-1,0 1 0,-1 0 1,-1 1-1,0-1 0,-1 1 1,0 0-1,-2-1 0,1 1 1,-2 0-1,0-1 0,0 1 1,-2 0-1,0-1 0,-8 25 1,1-10-109,-2 0 1,-1 0 0,-1-1-1,-1-1 1,-2 0-1,0-1 1,-28 31-1,-1-6-1511,17-18-5148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9:31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0 10858,'9'8'9503,"3"3"-4833,47 44-1893,-43-35-2271,0 0 1,-1 1 0,-2 0 0,0 2 0,-1-1-1,12 35 1,-17-36-450,0 1-1,-2-1 1,-1 1-1,-1-1 0,-1 1 1,0 0-1,-2 0 1,0 0-1,-2 0 1,0 0-1,-2 0 1,-10 35-1,-2-7-84,-3 0 1,-2-1-1,-2-1 1,-2-1-1,-2-1 0,-49 63 1,14-36-4037,-6-7-4064,46-47-3120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29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15951,'0'0'15898,"10"10"-15263,17 23-497,40 65 0,-11-15-131,-41-62-557,1 0 0,20 19 0,-32-36 349,1 0 0,-1 1 0,1-2 0,0 1-1,0 0 1,0-1 0,0 0 0,0 0 0,1-1 0,-1 1-1,1-1 1,0 0 0,0-1 0,0 0 0,7 1-1,-14-7-9492,-7-6 1323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29.5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1 253 9801,'0'0'21236,"50"-71"-20307,-17 43-512,5 1-289,-1 1-96,-4 4-32,-1 3-577,-2 1-1216,-6 4-2403,-6 1-2531,-1-1-9352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29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0 163 15535,'0'0'15257,"9"-6"-14045,50-38-831,58-55 1,-94 86-420,-23 13 35,0 0 0,1 0 0,-1 0 0,1 0 0,-1 0 0,1 0 1,-1 0-1,1 0 0,-1 0 0,0 1 0,1-1 0,-1 0 0,1 0 0,-1 0 1,0 1-1,1-1 0,-1 0 0,0 0 0,1 1 0,-1-1 0,0 0 0,1 1 1,-1-1-1,0 0 0,0 1 0,1-1 0,-1 1 0,0-1 0,0 0 0,0 2 1,2 3-23,-2 1 0,1 0 0,-1 0 0,1-1 0,-1 1 0,-2 6 0,2 8 12,-3 75 307,1-27-1894,2-22-2956,1-19-2175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35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 16432,'0'0'15278,"83"0"-14830,-39-5-223,7 1-193,2 2-1153,1-1-2179,-3 2-2913,-4-3-7016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36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 19731,'0'0'1537,"11"-5"556,12-2-1125,-1 1 1,1 0-1,1 2 1,-1 1-1,26-1 1,-31 3-677,-1 1 1,1 1 0,-1 1 0,0 0-1,1 1 1,-1 1 0,-1 0-1,22 9 1,-34-11-278,1 0 1,-1 0-1,0 0 1,0 0-1,0 1 0,0 0 1,0-1-1,0 1 0,-1 1 1,1-1-1,-1 1 0,0-1 1,0 1-1,0 0 1,-1 0-1,0 0 0,1 0 1,-1 0-1,0 1 0,-1-1 1,1 1-1,-1-1 0,0 1 1,0 0-1,-1-1 1,1 1-1,-1 0 0,0 0 1,0-1-1,-1 1 0,1 0 1,-1-1-1,0 1 1,0 0-1,-1-1 0,-2 7 1,-4 8 33,-1-1 0,-1 0 0,0-1 0,-1 1 0,-1-2 0,-1 0 0,-17 17 0,-90 74-49,65-60 0,53-46 0,0 1 0,0 0 0,0 0 0,0 0 0,0 0 0,1 0 0,-1 0 0,1 0 0,-1 1 0,-1 4 0,3-7 0,0 1 0,-1-1 0,1 1 0,0-1 0,0 1 0,0-1 0,1 1 0,-1-1 0,0 1 0,0-1 0,0 1 0,0-1 0,0 1 0,0-1 0,1 1 0,-1-1 0,0 1 0,0-1 0,1 0 0,-1 1 0,0-1 0,1 1 0,-1-1 0,0 0 0,1 1 0,-1-1 0,1 0 0,-1 0 0,1 1 0,-1-1 0,0 0 0,1 0 0,0 1 0,7 1 0,-1-1 0,1 0 0,0 0 0,-1 0 0,15-1 0,-19 0 0,214-6-1193,-74-12-3791,-80 5-8345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1.5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21076,'0'0'7057,"-5"8"-6203,-18 40-498,3 1-1,1 1 1,3 1 0,2 0-1,3 1 1,1 0-1,3 1 1,2 0-1,2 62 1,3-106-372,1 0 0,-1 1 0,1-1 0,1 0 1,0 0-1,0 0 0,1 0 0,0-1 0,0 1 0,6 9 0,-6-14-201,0 1 0,0-1 0,0-1 0,1 1 0,0 0 0,-1-1 0,1 0 0,1 0 0,-1 0-1,0 0 1,1-1 0,-1 0 0,1 0 0,-1 0 0,1 0 0,0-1 0,0 1 0,0-1 0,10 0 0,27 1-4172,2-2-2177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1.9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19987,'0'0'6566,"-15"51"-4035,15-27-1154,1 2 32,14-1-608,7-2-705,7-5-96,3-6-224,4-9-1858,-5-3-1345,2-6-1602,-6-16-1601,-5-4-5990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2.2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129 0 15855,'0'0'3844,"-20"50"191,4-11-992,-2 7-993,-1 5-480,0 2-225,2-1-608,5-2-577,5-8-128,7-8-1185,0-12-1442,7-14-3266,11-8-5446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2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18289,'0'0'12663,"11"-3"-11617,-1 0-830,0 0-155,0-1 1,1 2-1,0-1 1,-1 2-1,1-1 1,0 1-1,0 1 1,20 2-1,-29-1-61,-1-1 0,1 1 0,-1 0 0,1 0 0,-1 0 0,0 0 0,0 0 0,1 1 0,-1-1 0,0 0 0,0 1 0,0-1 0,0 1 0,-1-1 0,1 0 0,0 1 0,-1 0 0,1-1 0,-1 1 0,1-1 0,-1 1 0,0 0 0,1-1 0,-1 1 0,0 0 0,0 0 0,0-1 0,-1 1 0,1 0 0,0-1 0,-1 1 0,1-1 0,-1 1 0,0 2 0,-1 4 0,-1 0 0,1 0 0,-1-1 0,-1 1 0,-6 11 0,-34 32 0,36-44 0,0 0 0,1 1 0,0 0 0,1 0 0,0 1 0,0 0 0,1 0 0,-9 19 0,14-27 0,0-1 0,0 1 0,0 0 0,0 0 0,1 0 0,-1-1 0,0 1 0,0 0 0,0 0 0,1 0 0,-1-1 0,1 1 0,-1 0 0,0-1 0,1 1 0,-1 0 0,1-1 0,-1 1 0,1 0 0,0-1 0,-1 1 0,1-1 0,0 1 0,-1-1 0,1 1 0,0-1 0,-1 0 0,1 1 0,0-1 0,0 0 0,0 0 0,-1 0 0,1 1 0,0-1 0,0 0 0,0 0 0,-1 0 0,1 0 0,0 0 0,0 0 0,0-1 0,-1 1 0,1 0 0,1-1 0,45-4 0,22-21-3662,-60 22 1970,34-16-9193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3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13036,'0'0'18994,"72"42"-18257,-28-41-737,7-1 0,1 1-320,1-1-2691,-2 0-4580,-6-5-13261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3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0 16528,'0'0'14088,"-7"12"-12834,-21 38-894,-41 103 1,61-131-342,1 1 1,0 0 0,2 0-1,1 0 1,1 1-1,1 0 1,1 0-1,3 24 1,-2-43-153,0-1 1,1 1-1,0 0 1,0-1-1,1 1 1,-1-1-1,1 1 1,0-1-1,0 1 1,0-1-1,1 0 1,-1 0-1,1 0 1,0-1-1,0 1 1,1-1-1,-1 1 1,1-1-1,-1 0 1,1 0-1,0-1 1,0 1-1,0-1 1,1 0-1,-1 0 1,0 0-1,1-1 1,0 1-1,-1-1 0,1 0 1,0 0-1,-1-1 1,9 0-1,21 1-7436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4.3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122 57 14798,'0'0'7287,"2"-8"-3705,5-27-662,-7 34-2837,0 1-1,0-1 1,0 1 0,0-1-1,0 1 1,0 0 0,0-1-1,0 1 1,0-1 0,0 1-1,0-1 1,0 1 0,0-1-1,0 1 1,-1 0-1,1-1 1,0 1 0,0-1-1,0 1 1,-1 0 0,1-1-1,0 1 1,-1 0 0,1-1-1,0 1 1,-1 0 0,1-1-1,0 1 1,-1 0 0,1 0-1,0 0 1,-1-1 0,1 1-1,-1 0 1,1 0 0,-1 0-1,1 0 1,0 0-1,-1 0 1,1 0 0,-1 0-1,1 0 1,-1 0 0,1 0-1,-1 0 1,-18 3 252,11 2-333,1-1 0,0 1 0,1 0-1,-1 1 1,1-1 0,0 2 0,0-1 0,1 0-1,0 1 1,0 0 0,1 0 0,0 1-1,0-1 1,0 1 0,1 0 0,0 0 0,1 0-1,0 0 1,0 0 0,0 0 0,1 1-1,1-1 1,0 16 0,0-23-2,1 1 0,-1-1 0,1 0 0,-1 1 0,1-1 0,-1 0 0,1 0 0,0 0 0,0 0 0,0 0 0,-1 0 0,1 0 0,0 0 0,0 0 0,0 0 0,1 0 0,-1 0 0,0-1 0,0 1 0,0 0 0,1-1 0,-1 1 0,2 0 0,2 0 0,-1-1 0,1 1 0,-1-1 0,1 1 0,-1-1 0,1-1 0,6 0 0,0-1 0,0 0 0,0-1 0,0 0 0,-1-1 0,14-6 0,-10 1 0,0-1 0,0 0 0,-1-1 0,0-1 0,18-21 0,10-9 0,-48 94-224,5-44-118,0 1 0,1-1 1,0 1-1,0 0 0,0 0 0,2 15 1,0-21-3,-1-1 0,1 0 1,-1 0-1,1 0 0,0 0 1,0-1-1,0 1 0,0 0 1,0 0-1,0 0 0,0-1 1,1 1-1,-1-1 0,1 1 0,-1-1 1,1 1-1,0-1 0,-1 0 1,1 0-1,0 0 0,0 0 1,0 0-1,0 0 0,0 0 1,0-1-1,0 1 0,0-1 1,0 1-1,0-1 0,0 0 1,0 0-1,0 0 0,2 0 0,27 0-7391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4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1 16111,'0'0'12044,"-33"60"-9962,23-31-449,2 1-832,5 4-705,1-2-96,2-1 0,0-1-1217,0-6-513,3-3-320,1-8-480,-2-7-1218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5.0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 15727,'0'0'12267,"58"0"-11306,-8 0-608,3 0-257,8 0-545,-4-2-2914,-5-7-3171,-11-4-3908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5.4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0 18161,'0'0'3257,"-5"11"47,-45 97 1531,44-92-4300,0 0 0,1 1 0,1 0 0,1-1 0,-3 33 0,6-48-535,0 0 1,0 0-1,1-1 1,-1 1-1,0 0 1,0 0-1,0 0 0,1-1 1,-1 1-1,0 0 1,1 0-1,-1-1 0,1 1 1,-1 0-1,1-1 1,-1 1-1,1-1 1,-1 1-1,1-1 0,0 1 1,-1-1-1,1 1 1,0-1-1,-1 1 0,1-1 1,1 1-1,28 4 14,36-12-102,-60 6 50,6-1-449,-1 0 0,1 1 0,0 1 1,17 1-1,-27-1 503,-1 0 0,1 0 1,0 0-1,-1 0 0,1 0 0,-1 1 1,1-1-1,-1 1 0,1-1 0,-1 1 1,1 0-1,-1-1 0,0 1 0,1 0 1,-1 0-1,0 0 0,0 0 0,1 0 1,-1 0-1,0 1 0,0-1 0,0 0 0,0 0 1,-1 1-1,1-1 0,0 1 0,-1-1 1,1 0-1,0 1 0,-1-1 0,0 1 1,1 0-1,-1-1 0,0 1 0,0-1 1,0 1-1,0-1 0,0 1 0,0 0 1,0-1-1,-1 1 0,1-1 0,-1 3 1,-1 0 52,1-1 0,-1 1 1,-1 0-1,1 0 0,0-1 1,-1 1-1,0-1 0,0 0 0,0 0 1,0 0-1,0 0 0,-1 0 1,1-1-1,-1 0 0,1 1 1,-7 1-1,0 1 38,0 0 0,-1-1 0,0 0 0,0-1 0,-11 3 0,17-5-93,0 0 1,1-1-1,-1 1 1,0-1-1,1 0 0,-1 0 1,0 0-1,1-1 0,-1 0 1,1 0-1,-1 0 0,-5-2 1,8 2-49,1-1 1,-1 1 0,0 0-1,1-1 1,-1 0 0,1 1-1,0-1 1,-1 0 0,1 0-1,0 0 1,0 0-1,0 0 1,0 0 0,1 0-1,-1 0 1,1 0 0,-1 0-1,1-1 1,-1 1 0,1 0-1,0 0 1,0 0-1,0-1 1,1 1 0,-1 0-1,0 0 1,1-2 0,7-22-4921,10 0-5616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5.9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214 1 18225,'0'0'9588,"-6"9"-7912,-61 89 1140,43-67-2747,1 2-1,1 1 1,-27 57 0,48-88 741,-5 9-7198,6-12 6087,-1 0-1,1 0 0,0 0 1,-1 0-1,1 0 0,-1 0 1,1 0-1,0 0 0,-1 0 1,1 0-1,0 0 1,-1 0-1,1-1 0,0 1 1,-1 0-1,1 0 0,0 0 1,0-1-1,-1 1 0,1 0 1,0 0-1,0-1 1,-1 1-1,1 0 0,0 0 1,0-1-1,-1 1 0,1 0 1,0-1-1,0 1 1,0 0-1,0-1 0,0 1 1,0 0-1,0-1 0,0 1 1,0-1-1,-1 1 0,2-1 1,-8-16-11593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6.2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18385,'0'0'12396,"54"53"-10987,-23-31-832,8-1-577,2 2 0,1-2-1217,-1-6-3043,-4-1-5509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6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 17008,'0'0'12764,"9"-1"-11605,0 0-985,2-1 43,1 1 1,0 0 0,0 1 0,19 2 0,-29-2-201,0 0 0,1 0-1,-1 1 1,0-1 0,0 1 0,0 0 0,0-1 0,0 1 0,0 0-1,0 0 1,0 0 0,0 1 0,0-1 0,0 0 0,0 1 0,-1-1-1,1 1 1,-1-1 0,1 1 0,-1 0 0,0 0 0,1 0 0,-1 0-1,0 0 1,0 0 0,-1 0 0,1 0 0,0 0 0,-1 0 0,1 0-1,-1 1 1,1-1 0,-1 4 0,-1-1-17,1 0 0,-1 0 0,0 0 0,0 0 0,-1 0 0,0-1 0,1 1 0,-2 0 0,1-1 0,0 0 0,-1 1 0,0-1 0,0 0 0,0 0 0,0-1 0,-6 6 0,4-5 0,1 0 0,0 1 0,1 0 0,-1 0 0,1 0 0,0 0 0,0 0 0,0 1 0,-3 8 0,6-13 0,0 0 0,0-1 0,0 1 0,0-1 0,0 1 0,1 0 0,-1-1 0,0 1 0,0 0 0,0-1 0,1 1 0,-1-1 0,0 1 0,0-1 0,1 1 0,-1-1 0,0 1 0,1-1 0,-1 1 0,1-1 0,-1 1 0,1-1 0,-1 1 0,1-1 0,-1 0 0,1 1 0,-1-1 0,1 0 0,0 0 0,-1 1 0,1-1 0,-1 0 0,1 0 0,0 0 0,-1 0 0,1 0 0,-1 0 0,1 0 0,0 0 0,0 0 0,34 1 0,-27-2 0,49-5-2386,-48 4 1044,-1-1 0,0 1 0,1-2-1,11-6 1,15-12-8971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7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15567,'0'0'8883,"13"7"-6823,3 3-1714,0 0-1,0 0 0,-1 2 0,0 0 0,-1 0 1,0 2-1,-1-1 0,-1 2 0,0 0 1,-1 0-1,15 28 0,-20-28-224,-1 1 0,-1-1 0,-1 1 1,0 0-1,0 0 0,-2 0 0,0 0 0,-1 0 0,0 0 1,-2 0-1,0 0 0,0 0 0,-2 0 0,0 0 0,-6 16 1,3-14-237,-1 0 1,-1 0-1,-1 0 1,0-1-1,-12 15 1,10-18-847,1 0 1,-1-1-1,-1-1 1,0 0 0,-25 17-1,4-11-4495,6-9-2546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7.5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0 15503,'0'0'3817,"1"13"-2061,8 24-487,1 0 1,2-1-1,2 0 1,18 35-1,-9-23-746,-2 2-1,-3 0 1,23 96-1,-37-126-510,-1-1 0,-1 1-1,0 0 1,-2 0-1,0 0 1,-2 0 0,0 0-1,-1 0 1,-1 0 0,0-1-1,-2 0 1,0 0-1,-14 29 1,9-29-177,-1 0-1,-1 0 1,0-1-1,-1 0 1,-1-1-1,-30 26 1,32-33-754,0 0 1,0-1 0,-1-1 0,0 0 0,0-1-1,-16 6 1,-7-3-5221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7.9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311 0 10890,'0'0'14222,"-63"54"-11628,34-18-832,-4 9-545,-4 4-32,2 4-704,3-2-353,5 2-128,6-6-64,8-6-353,3-7 1,3-10-289,4-11-768,2-10-1442,1-28-7303,0-8-2145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8.2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19474,'0'0'11403,"47"54"-9865,-10-28-1186,10 1-352,7-3 0,3-3-833,-7-6-3683,-1-8-5349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8.6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3 18449,'0'0'11147,"10"-1"-9973,0 0-1020,-1 1-1,1 0 0,0 0 0,-1 1 0,1 0 0,-1 0 0,19 6 0,-25-6-138,1 1 0,0-1 0,0 1 0,-1 0 0,1 0 0,-1 0 0,0 1-1,0-1 1,1 1 0,-2 0 0,1 0 0,0 0 0,0 0 0,-1 0 0,0 0 0,0 1 0,0-1-1,0 1 1,0 0 0,-1 0 0,1-1 0,-1 1 0,0 0 0,0 0 0,0 5 0,-1-2-4,0-1 0,0 1 1,-1 0-1,0-1 0,0 0 1,0 1-1,-1-1 0,0 0 1,0 1-1,-1-1 0,1 0 0,-1-1 1,-1 1-1,1 0 0,-1-1 1,0 0-1,-6 6 0,-10 11 40,-2-2 0,-39 29-1,7-5-21,53-43-29,0 0 0,0 0 0,0 0 0,0 0 0,0 0 0,0 0 0,0 0 0,0 0 0,1 0 0,-1 0 0,0 0 0,1 1 0,-1-1 0,1 0 0,-1 0 0,0 3 0,2-3 0,-1-1 0,0 1 0,0-1 0,1 1 0,-1-1 0,0 1 0,1-1 0,-1 1 0,0-1 0,1 0 0,-1 1 0,1-1 0,-1 1 0,0-1 0,1 0 0,-1 1 0,1-1 0,-1 0 0,1 0 0,-1 0 0,1 1 0,0-1 0,-1 0 0,1 0 0,-1 0 0,1 0 0,0 0 0,57 0 0,-37-2 0,124-2-3134,-91 3-5359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9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16143,'0'0'9449,"54"35"-7271,-1-31-352,20-3-321,16-1-768,8 0-577,-1 0-96,-10 0-1089,-11 0-1633,-21 0-1794,-19 0 224,-19 0-993,-14 5-2851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49.5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20147,'0'0'3011,"107"4"768,-27-4-1312,12 0-1282,3-9-897,0-2-320,-10 0-2562,-11-3-6407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2.7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14286,'0'0'15246,"73"30"-13516,-32-29-705,9 1-737,1-2-224,4 0-288,-6 0-2018,0-2-3620,-9-11-6245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3.2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13901,'0'0'11307,"14"-3"-9823,1 1-1161,0 1 0,1 0 1,0 0-1,-1 2 0,1 0 1,-1 1-1,0 0 0,24 7 0,-39-9-323,16 5 288,1 1 0,-1 0 0,-1 1-1,22 13 1,-35-19-218,1 1-1,-1 0 0,1 0 0,-1 0 1,0 0-1,0 1 0,0-1 1,0 0-1,0 1 0,0 0 1,-1-1-1,1 1 0,1 5 1,-2-5-37,-1-1 0,0 0 1,0 1-1,0-1 1,0 0-1,0 0 0,-1 1 1,1-1-1,-1 0 1,1 0-1,-1 0 1,0 0-1,0 1 0,0-1 1,0 0-1,0 0 1,0-1-1,0 1 0,-1 0 1,1 0-1,-4 2 1,-11 12-26,-1-2 1,-33 23 0,35-28-10,0 2 0,1 0 1,0 1-1,0 1 0,-14 17 0,26-28 1,1-1 0,-1 1 0,1 0 0,-1 0 0,1 0 0,0 1 0,-1-1 0,1 0 0,0 0 0,1 1 0,-1-1 0,0 0 0,1 1 0,-1-1 0,1 1 0,0-1 0,0 1 0,0-1 0,0 1 0,0-1 0,0 1 0,1-1 0,0 4 0,1-4 0,-1 0 0,1 1 0,0-1 0,0 0 0,0 0 0,1 0 0,-1 0 0,0-1 0,1 1 0,-1 0 0,1-1 0,-1 0 0,1 0 0,0 0 0,-1 0 0,6 1 0,13 3 0,0-2 0,0 0 0,1-2 0,21-1 0,-38 0 0,20 1 41,47-3-3968,-26-7-6024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46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16143,'0'0'2776,"-6"12"-1991,-19 31 701,2 2 1,3 0-1,-28 87 0,43-113-1268,1 0-1,0 1 1,1 0-1,1 0 1,1-1-1,1 1 1,1 0-1,1 0 0,0 0 1,1 0-1,2-1 1,0 0-1,9 24 1,-5-22-323,0 0 1,2-1-1,17 26 1,-22-38-910,1 0 0,0 0 0,0-1 0,1 1 0,15 10 0,14 4-7309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48.4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12492,'2'7'7910,"4"7"-3527,35 80-1131,-34-82-3207,0-1-1,1 1 0,0-1 1,0 0-1,1-1 0,1 0 1,0-1-1,0 0 0,1 0 1,0-1-1,0 0 0,22 10 1,-24-12-897,1 0-1974,-2-5-4595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48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87 1 3587,'0'0'21696,"0"8"-20581,-1 27-633,-2-1 0,-1 1 0,-1-1 0,-2 0 0,-15 42 0,-8 43-1440,25-93-468,1-1 1,-1 44-1,6-65-2631,6-3-2264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49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1 238 13389,'0'0'12684,"9"-9"-11366,217-215-266,-226 223-1057,0 1 0,0 0 0,0 0 0,1 0 0,-1-1 0,0 1 0,0 0 1,0 0-1,0 0 0,1-1 0,-1 1 0,0 0 0,0 0 0,0 0 0,1 0 0,-1 0 0,0-1 0,0 1 1,1 0-1,-1 0 0,0 0 0,0 0 0,1 0 0,-1 0 0,0 0 0,0 0 0,1 0 0,-1 0 0,0 0 0,0 0 1,1 0-1,-1 0 0,0 0 0,0 0 0,1 0 0,-1 1 0,0-1 0,0 0 0,1 0 0,-1 0 0,0 0 0,0 0 1,0 1-1,1-1 0,-1 0 0,0 0 0,0 0 0,0 0 0,0 1 0,0-1 0,1 0 0,2 21-83,-7 26 411,-4 0-29,4-29-296,1-1-1,0 1 0,2-1 0,0 1 0,2 22 0,-1-39-151,0 0 0,0 0-1,0 0 1,0 0 0,0 0 0,1-1 0,-1 1-1,0 0 1,1 0 0,-1 0 0,0 0 0,1-1-1,-1 1 1,1 0 0,-1-1 0,1 1-1,-1 0 1,1-1 0,0 1 0,-1 0 0,1-1-1,0 1 1,-1-1 0,1 0 0,0 1-1,0-1 1,0 1 0,-1-1 0,1 0 0,0 0-1,0 1 1,0-1 0,0 0 0,-1 0-1,2 0 1,17 1-7554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1.4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 17360,'0'0'5024,"-11"7"-3209,-3 3-1246,1 0 1,1 1 0,0 1-1,0 0 1,1 0 0,1 1-1,0 0 1,0 1-1,-13 28 1,16-23-288,0 0 0,2 0 0,0 0-1,1 1 1,1 0 0,1 0 0,1 0 0,0 0 0,3 20 0,-2-35-263,1-1 1,0 1-1,-1-1 0,1 0 1,1 1-1,-1-1 1,1 0-1,0 0 1,0 0-1,0 0 1,0 0-1,1 0 0,-1-1 1,1 1-1,0-1 1,0 0-1,0 0 1,1 0-1,-1 0 1,1 0-1,-1-1 0,1 0 1,7 4-1,-3-3-247,-1 0 1,1 0-1,0-1 0,-1 0 0,11 1 0,40-3-6174,-28-5-431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5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13068,'0'0'16624,"50"26"-15086,-15-24-481,6-2-577,5 0-480,-2 0 0,-4 0-609,-6-3-2562,-9-3-4003,-9 0-13037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0.4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14446,'0'0'3731,"10"-1"-901,10-1-1536,0 1 0,0 0 0,0 2 0,0 0 0,26 5 0,-41-5-1090,-1 1 0,1-1 0,0 1 0,0-1 0,-1 1 0,1 1 1,-1-1-1,0 1 0,0-1 0,0 1 0,0 0 0,6 7 0,-8-7-163,0 0 0,0 0 0,-1 0 1,1 0-1,-1 1 0,0-1 0,0 0 0,0 1 0,0-1 0,0 1 0,-1-1 0,1 1 0,-1-1 0,0 1 0,0-1 0,-1 1 0,1-1 0,-1 1 0,0-1 0,-1 6 1,-4 3-13,1 0 1,-1 0 0,-1-1 0,0 0-1,-1 0 1,0 0 0,-1-1 0,0 0-1,0-1 1,-1 0 0,-14 9 0,10-6-6,0 1 1,0 0 0,1 1-1,-18 26 1,29-38-25,1-1 0,0 1 1,0 0-1,0 0 0,0-1 0,0 1 1,0 0-1,1 0 0,-1 0 0,0 0 1,1 0-1,0 0 0,-1 0 0,1 0 1,0 0-1,0 0 0,0 0 0,1 0 0,-1 1 1,0-1-1,1 0 0,-1 0 0,2 2 1,0-1-1,0-1 1,-1 0-1,1 0 0,0-1 1,1 1-1,-1 0 1,0-1-1,0 1 1,1-1-1,-1 0 1,1 0-1,-1 0 1,1 0-1,-1 0 0,5 1 1,13 1-11,1-1 1,-1 0 0,38-2-1,-39-1-18,111-2-3773,-68-6-2723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1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2 12332,'1'0'176,"-1"0"1,0-1-1,0 1 354,0 0-353,0 0-1,0 0 1,0 0 0,1 0-1,-1 0 1,0 0-1,0 0 1,0-1 0,0 1-1,0 0 1,0 0-1,1 0 1,-1 0 0,0 0-1,0 0 1,0 0-1,0 0 1,0 0 0,1 0-1,-1 0 1,0 0-1,0 0 1,0 0-1,0 0 1,0 0 0,0 1-1,1-1 1,-1 0-1,0 0 1,0 0 0,0 0-1,0 0 1,1 0 353,-1 0-354,0 0 1,0 1-1,0-1 1,0 0 0,0 0-1,0 0 1,0 0-1,0 0 1,0 0 0,0 1-1,0-1 1,0 0-1,0 0 1,0 0 0,0 0-1,0 0 1,0 1-1,0-1 1,0 0 0,0 0-1,0 0 1,-8 15 4918,-28 35-4613,7-12 843,9-7-994,1 0 0,2 1-1,-21 55 1,32-69-230,0 0 0,2 1 0,0 0 0,1 0 0,1 1-1,0-1 1,2 0 0,3 32 0,-2-45-299,0 1 0,0-1 0,1 1 1,0-1-1,1 0 0,-1 0 0,1 1 0,0-2 0,1 1 0,-1 0 1,1-1-1,7 8 0,-5-7-377,0 0 0,0-1 0,1 0 0,0 0 0,0 0 0,0-1 0,0 0 0,1-1 0,-1 1 0,1-2 1,0 1-1,0-1 0,0 0 0,1 0 0,10 0 0,18-1-9306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2.1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1 15278,'0'0'12348,"-2"11"-10207,1-2-1876,-1 1 37,0 0 0,1 0-1,1 0 1,0 0-1,2 17 1,-2-24-266,1 0-1,0 0 1,0 0-1,0 0 1,0 0 0,0 0-1,1 0 1,-1-1-1,1 1 1,0 0-1,0-1 1,0 1 0,0-1-1,0 0 1,0 0-1,1 1 1,-1-2-1,1 1 1,-1 0 0,1 0-1,0-1 1,0 0-1,0 1 1,0-1-1,5 1 1,-2 0-349,0-1-1,1 0 1,-1 0 0,1 0-1,-1-1 1,14-1 0,-15 0-368,1 0 0,-1 0 0,1-1 0,-1 1 0,1-1 0,-1-1 0,0 1 0,0-1 0,0 0 0,0 0 0,5-5 1,-1 0-589,-2 1 0,1-2 0,-1 1 1,0-1-1,7-11 0,13-30 71,-30 60 8287,0 1-4678,-3 13-471,-23 36 1454,-19 45-268,43-90-3186,0-1 0,1 1 0,0 0 0,1 0 0,-1 21 0,4-33-467,1 11-1412,4-8-3143,9-5-1650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2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40 20499,'0'0'3492,"10"-5"-668,2-2-2523,1 2 0,1 0 1,-1 0-1,0 1 1,16-2-1,-25 5-252,1 0-1,-1 1 1,1 0-1,0 0 1,-1 0-1,1 0 1,-1 1-1,1 0 1,-1 0-1,6 2 1,-8-2-41,0 0 0,0 0 0,0 0 0,-1 0 0,1 0 0,0 1 0,-1-1 0,1 1 0,-1-1 1,1 1-1,-1 0 0,0-1 0,0 1 0,1 0 0,-1 0 0,0 0 0,-1 0 0,1 0 0,0 0 0,-1 0 0,1 0 0,-1 0 0,1 3 0,-1 1 60,1 0 0,-1 0 0,-1 1-1,1-1 1,-1 0 0,0 0-1,-1 0 1,1 0 0,-1 0 0,0 0-1,-1 0 1,1 0 0,-1-1-1,0 0 1,-1 1 0,1-1-1,-7 7 1,-8 6 398,0 0 0,-1 0 0,-22 14 0,-3 3-132,44-34-334,0-1 1,0 0-1,0 0 0,-1 0 0,1 0 1,0 0-1,0 0 0,0 0 1,-1 0-1,1 1 0,0-1 0,0 0 1,0 0-1,0 0 0,-1 0 1,1 1-1,0-1 0,0 0 0,0 0 1,0 0-1,0 1 0,0-1 1,0 0-1,-1 0 0,1 0 1,0 1-1,0-1 0,0 0 0,0 0 1,0 1-1,0-1 0,0 0 1,0 0-1,0 0 0,0 1 0,0-1 1,1 0-1,-1 0 0,0 0 1,0 1-1,0-1 0,0 0 0,0 0 1,0 0-1,0 1 0,1-1 1,-1 0-1,0 0 0,0 0 0,0 0 1,0 1-1,1-1 0,-1 0 1,0 0-1,0 0 0,0 0 0,1 0 1,20 3 15,27-6-182,-4-5-1419,2-2-3968,5-2-4889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3.5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15791,'-13'4'4420,"4"-4"-1025,3 2-224,6 0-1761,5 5-225,16-4-288,7 1-161,13 0-415,4-3-225,7 2-192,-2-3-1314,-5 1-1857,-7-1-2082,-8 0-3747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4.1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0 17489,'0'0'9481,"-8"9"-8318,-13 15-634,1 1 0,1 1 0,1 1 0,-27 54 0,39-69-396,0 2 0,0-1-1,2 1 1,0 0-1,0 0 1,1 0-1,1 0 1,0 1 0,1-1-1,1 1 1,0-1-1,1 1 1,1-1-1,3 15 1,-4-23-295,2 0 0,-1 0 0,0-1-1,1 1 1,0-1 0,1 0 0,-1 0 0,1 0 0,0 0-1,0-1 1,0 1 0,8 5 0,-4-5-487,-1 0-1,1 0 1,0-1 0,0 0 0,0 0-1,1-1 1,-1 0 0,1-1-1,0 0 1,0 0 0,0-1 0,15 1-1,9-2-9268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4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22 19474,'0'0'9540,"-9"-5"-8013,4 2-1426,4 1-50,-1 1 1,1 0-1,-1 0 0,1 0 0,-1-1 1,0 1-1,0 1 0,0-1 1,1 0-1,-1 0 0,0 1 1,0-1-1,0 1 0,0-1 1,0 1-1,0 0 0,0 0 1,0 0-1,0 0 0,0 0 0,0 1 1,0-1-1,0 0 0,0 1 1,0 0-1,0-1 0,1 1 1,-1 0-1,0 0 0,0 0 1,1 0-1,-1 0 0,0 0 0,1 1 1,-1-1-1,1 0 0,0 1 1,-1-1-1,1 1 0,-2 3 1,-1 0-50,1 1 0,0-1 0,0 1 1,0 0-1,0 0 0,1 0 0,0 0 0,0 1 1,1-1-1,0 0 0,-1 11 0,2-15-2,0 0 0,1 1 0,-1-1 0,1 0 0,-1 0-1,1 1 1,0-1 0,0 0 0,0 0 0,0 0 0,0 0 0,0 0-1,0 0 1,1 0 0,-1 0 0,1-1 0,-1 1 0,1-1-1,0 1 1,0-1 0,-1 1 0,1-1 0,0 0 0,0 0 0,1 0-1,-1 0 1,0 0 0,0 0 0,0-1 0,0 1 0,1-1-1,-1 1 1,0-1 0,5 0 0,3 1 0,1 0 0,-1 0 0,0-1 0,1 0 0,-1-1 0,0 0 0,1-1 0,-1 0 0,0 0 0,0-1 0,0-1 0,-1 1 0,1-2 0,-1 1 0,0-1 0,0-1 0,0 0 0,-1 0 0,0 0 0,0-1 0,-1-1 0,1 1 0,-2-1 0,9-11 0,-23 32 0,2 0 0,0 1 0,-7 22 0,10-29 0,2-1 0,-1 1 0,1-1 0,0 1 0,0 0 0,1 0 0,0-1 0,0 1 0,0 0 0,3 10 0,-3-16-93,1 0 0,-1 0-1,1 0 1,-1 0 0,1 1 0,0-1 0,0 0-1,-1 0 1,1 0 0,0-1 0,0 1 0,0 0 0,0 0-1,0 0 1,0 0 0,0-1 0,0 1 0,0-1-1,0 1 1,1-1 0,-1 1 0,1 0 0,31 0-6327,-3-6-4139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5.3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0 17745,'0'0'11952,"0"13"-10831,-2 101 26,-1 46-345,3-158-949,0 0 1,0 0-1,0 1 0,1-1 1,-1 0-1,1 1 0,-1-1 1,1 0-1,0 0 0,-1 0 1,1 0-1,0 0 0,1 0 1,-1 0-1,0 0 0,0 0 1,1 0-1,2 2 0,-5-19-12302,-10-5 3983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5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 12492,'0'0'12684,"49"-4"-11435,-17 9-512,6 1-513,0-4-192,0-2-865,-2 0-2338,-5-5-3043,-6-12-4996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6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13933,'0'0'11889,"-4"12"-9850,1-1-1658,-3 3 279,1 1 0,1 0 0,0 0 0,1 0-1,-1 19 1,5-33-642,-1 0 0,0 0 0,1 0 0,-1 0-1,1 0 1,-1 0 0,1 0 0,0 0 0,-1 0 0,1-1 0,0 1 0,0 0-1,-1 0 1,1-1 0,0 1 0,0 0 0,0-1 0,0 1 0,0-1 0,0 1-1,0-1 1,0 1 0,0-1 0,0 0 0,0 0 0,0 1 0,0-1 0,0 0-1,1 0 1,-1 0 0,2-1 0,48 1-275,-34-1-357,-12 1 328,-1 0 0,0 0-1,1 0 1,-1 0 0,1 1 0,-1-1-1,1 1 1,-1 1 0,0-1 0,9 4-1,-12-3 274,1-1-1,-1 1 1,1 0-1,-1 0 1,0 0-1,1 0 1,-1 0-1,0 0 1,0 0-1,-1 0 1,1 1-1,0-1 1,-1 0-1,1 1 1,-1-1-1,0 0 1,0 1-1,0-1 1,0 0-1,0 1 1,0-1-1,-1 3 1,0-2 98,0 0 1,0 0-1,0 0 1,0 0-1,-1-1 0,1 1 1,-1 0-1,0 0 1,1-1-1,-1 1 0,-1-1 1,1 0-1,0 0 1,0 1-1,-1-1 1,1-1-1,-1 1 0,0 0 1,1-1-1,-1 1 1,0-1-1,0 0 0,0 0 1,0 0-1,0 0 1,-4 0-1,-7 3 319,0-1-1,-1-1 1,1 0-1,-19-1 1,26 0-404,-18-3 0,25 2 0,-1 0 0,0 0 0,1 0 0,-1 0 0,1 0 0,-1-1 0,1 1 0,-1 0 0,0 0 0,1-1 0,-1 1 0,1 0 0,-1-1 0,1 1 0,-1 0 0,1-1 0,0 1 0,-1-1 0,1 1 0,-1-1 0,1 1 0,0-1 0,0 1 0,-1-1 0,1 0 0,0 1 0,0-1 0,-1 1 0,1-1 0,0 0 0,0 0 0,1 0-336,0 0 1,0 0-1,0 0 1,0 0-1,0 0 1,0 0-1,0 1 0,0-1 1,0 0-1,0 1 1,1-1-1,-1 1 1,0-1-1,0 1 0,1 0 1,-1-1-1,0 1 1,0 0-1,1 0 0,-1 0 1,0 0-1,3 0 1,2 0-2026,23-4-6202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6.4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312 1 15439,'0'0'11595,"-75"54"-9706,44-30-415,-3 7-481,-3-1-449,-1-1-352,7-2-160,6-1 65,6-7-65,6-6-129,8-6-607,2-7-770,3-11-4739,0-7-418,0-5-2529</inkml:trace>
  <inkml:trace contextRef="#ctx0" brushRef="#br0" timeOffset="1">40 86 11787,'0'0'12844,"49"36"-11146,-23-21-705,3 2-545,4-2-320,-3-2-1761,0-1-2659,-3-5-5381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6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3 278 16560,'0'0'11915,"9"-3"-11013,-6 2-848,1-1 17,0 1 0,0-1 0,0 1-1,0 0 1,0 0 0,0 1 0,6-1-1,-8 1-60,-1 0 0,0 1-1,1-1 1,-1 0 0,1 1 0,-1-1-1,0 1 1,1-1 0,-1 1-1,0-1 1,0 1 0,1 0 0,-1 0-1,0 0 1,0 0 0,0 0-1,0 0 1,0 0 0,0 0-1,0 0 1,-1 0 0,1 0 0,0 1-1,-1-1 1,1 0 0,0 0-1,-1 1 1,0-1 0,1 1 0,-1-1-1,0 0 1,0 1 0,1 1-1,-1 3 77,0 0 1,0-1-1,-1 1 0,1 0 0,-1-1 0,0 1 0,-1-1 0,0 1 0,1-1 0,-2 1 0,1-1 0,0 0 0,-1 0 0,0 0 0,0 0 1,-1-1-1,1 1 0,-9 6 0,6-4 29,0 1 0,1-1-1,-1 1 1,2 0 0,-1 0 0,-3 9 0,8-16-113,0-1-1,-1 1 1,1-1-1,0 0 1,0 1-1,0-1 1,0 1-1,0-1 1,0 1-1,0-1 1,0 1-1,0-1 1,0 0-1,0 1 1,0-1-1,0 1 1,0-1-1,0 1 1,1-1-1,-1 1 1,0-1-1,0 0 1,0 1-1,1-1 1,-1 0-1,0 1 1,0-1-1,1 0 1,-1 1-1,0-1 1,1 0-1,-1 1 1,1-1-1,-1 0 1,0 0-1,1 1 1,0-1-1,23 3 57,24-14-632,-22-5-2448,-3-6-3576,0-5-4911</inkml:trace>
  <inkml:trace contextRef="#ctx0" brushRef="#br0" timeOffset="1">206 1 16271,'0'0'7058,"2"12"-4891,2 7-1130,1-1 0,1 0-1,1 0 1,17 33 0,-17-39-930,-1 0 1,-1 1 0,1-1-1,-2 1 1,0 0-1,0 0 1,-2 0 0,3 25-1,-4-30-103,-2 0 1,1 1-1,-1-1 0,0 0 0,-1 1 0,0-1 1,-1 0-1,1 0 0,-1-1 0,-1 1 0,1-1 1,-1 1-1,-1-1 0,1 0 0,-9 9 0,-2 0-102,0 0 1,0 0-1,-26 18 0,-11-4-2201,44-26 1007,0-1 0,0 0 0,-1-1 0,-13 3 0,1-4-6827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7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80 1 14798,'0'0'9817,"9"8"-8012,10 9-1346,-1 1 0,-1 1 0,-1 0 1,-1 1-1,0 1 0,-2 0 1,22 44-1,-29-50-281,0 0 0,-1 1 0,-1 0 1,0 0-1,-1 0 0,-1 0 0,-1 1 1,0-1-1,-1 1 0,-1-1 0,0 1 0,-1-1 1,-1 0-1,-5 17 0,-4 2-865,-2-1-1,-2-1 1,-1 0-1,-1-1 1,-2-1-1,-1-1 1,-2 0-1,-47 47 1,27-37-6771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8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17457,'0'14'1633,"0"4"-864,0 9 1249,0 1-993,0 7 256,0 1-384,0-2-481,8-4-320,5-3 32,-1-5-416,1-4-1025,-8-5-833,-2-6-993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8.7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 3011,'0'0'25112,"92"-9"-24472,-38 13-416,4 0-192,3-2-96,-3-1-2818,-5-1-3653,-7 0-12330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19.0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24727,'0'0'6438,"53"-11"-6341,-8 0-386,9 2-3074,10-5-4805,0 4-9833</inkml:trace>
  <inkml:trace contextRef="#ctx0" brushRef="#br0" timeOffset="1">534 49 17136,'0'0'9834,"51"2"-9322,-12-11-448,13 2-544,10-2-3780,12 0-2755,5 2-4964</inkml:trace>
  <inkml:trace contextRef="#ctx0" brushRef="#br0" timeOffset="2">1219 73 8232,'0'0'24535,"58"32"-24535,-21-33 0,7-7-1890,9-3-5541,3-3-8744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7.7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16976,'0'0'8232,"55"-6"-7303,-6 6-193,16 5-543,9 0-97,5-2-64,-2-1-256,-8 1-1026,-11-3-1664,-13 0-738,-17 0-256,-20 0-1601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8.1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0 12236,'-9'2'2920,"-2"-1"-1858,7-1-710,1 0-1,-1 0 0,0 1 1,1-1-1,-1 1 0,0 0 1,1 0-1,-1 0 0,1 0 1,-5 4-1,12-3 148,0 0 0,0 0 0,0 0-1,0 0 1,0-1 0,1 0 0,-1 0 0,9 1 0,97 11 1600,-58-9-1939,-2 3 0,1 2-1,56 17 1,-104-26-142,-1 1-1,1 0 1,0 0-1,-1 0 1,1 1-1,-1-1 1,0 1 0,1-1-1,-1 1 1,0 0-1,0 0 1,0 0-1,0 0 1,0 0-1,0 0 1,-1 0-1,1 1 1,1 3-1,-3-4 45,1 0 0,-1 0 0,0 0-1,0 0 1,0 0 0,0 0-1,0 1 1,0-1 0,-1 0 0,1 0-1,-1 0 1,1 0 0,-1 0-1,0 0 1,0 0 0,0-1 0,0 1-1,0 0 1,0 0 0,-1-1-1,1 1 1,0 0 0,-1-1 0,1 0-1,-3 2 1,-29 24 365,-1-2 0,-1-1 0,-1-2 0,-1-2-1,-50 20 1,-46 28 284,131-68-703,0 1 0,0 0 0,1 0-1,-1 0 1,0 0 0,1 0-1,-1 0 1,1 0 0,-1 1-1,1-1 1,0 1 0,0-1-1,-1 1 1,1-1 0,0 1 0,-1 1-1,3-2-7,-1 0 0,0-1 0,0 1-1,1 0 1,-1-1 0,0 1 0,1-1 0,-1 1-1,0-1 1,1 1 0,-1-1 0,1 1-1,-1-1 1,1 1 0,-1-1 0,1 1 0,-1-1-1,1 0 1,0 1 0,-1-1 0,1 0 0,-1 0-1,1 1 1,0-1 0,-1 0 0,1 0-1,0 0 1,-1 0 0,2 0 0,14 3-3,1-2 1,26 0-1,-26-1 105,214 12-1884,-78 4-6349,-114-11 967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9.5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 0 11339,'0'0'15006,"-12"13"-14264,-23 26-293,2 1 0,2 2 1,-32 56-1,53-81-346,0 1 1,2 0 0,0 1-1,1-1 1,1 1 0,0 1-1,2-1 1,0 1 0,2-1-1,0 1 1,1 0 0,2 32-1,0-46-104,0-1-1,0 1 1,1-1-1,-1 1 1,2-1-1,-1 1 1,0-1-1,1 0 1,0 0-1,0 0 1,0-1-1,1 1 1,0-1-1,-1 0 1,2 0-1,-1 0 1,0 0-1,1-1 1,4 4-1,-1-3-392,0 0 0,0 0 0,0-1 0,16 5 1,37 1-5354,-8-9-2837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9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 17745,'0'0'9225,"-28"63"-7496,21-36-448,5 2-608,2-3-449,2-3-128,15-6-64,9-7-128,7-9-1121,6-1-1057,0-9-2082,2-14-1922,-6-6-6823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0.2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17553,'0'0'2626,"-48"52"353,17-16-897,1 8 320,-1 1-288,-1 0-833,10-4-832,6-4-353,9-6-32,6-9-673,1-8-1312,8-9-2019,8-5-3491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0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1 170 21300,'0'0'10501,"14"-8"-9909,270-146-1980,-283 153 1372,0 1-1,0-1 0,0 0 0,0 1 0,0-1 1,0 1-1,0-1 0,0 1 0,0-1 0,0 1 1,0 0-1,1-1 0,-1 1 0,0 0 1,0 0-1,0 0 0,0 0 0,1 0 0,1 1 1,-3-1 13,1 1 0,-1-1 0,0 1 0,1 0 0,-1-1 0,0 1 0,0 0 0,1-1 0,-1 1 0,0 0 0,0-1 0,0 1 0,0 0 0,0-1 0,0 1 0,0 0 0,0-1 1,-1 1-1,1 0 0,0 0 0,0-1 0,0 1 0,-1 1 0,-26 52 272,23-46-180,-13 20-113,-13 26 374,29-51-506,-1 0-1,1 0 0,0 0 0,0 1 1,0-1-1,0 0 0,1 1 0,0-1 1,-1 1-1,1-1 0,0 1 0,1-1 1,0 6-1,6-4-4397,9-5-2813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1.0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19058,'0'0'11627,"58"17"-10442,-22-12-736,10-1-385,8-1-160,5-3-1890,0 0-3235,-4-4-4997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1.4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0 18642,'0'0'6849,"-10"4"-5856,2-1-735,-1 1 0,1 0 1,0 1-1,0 0 0,0 0 0,1 1 1,0 0-1,0 0 0,1 1 1,-1-1-1,1 1 0,-7 11 1,4-3-92,0 0 1,0 1-1,2 0 1,0 0 0,1 0-1,0 1 1,1 0 0,1 0-1,1 1 1,1-1-1,0 1 1,1-1 0,1 1-1,2 24 1,-1-38-176,0 1-1,0-1 1,0 0-1,1 1 1,-1-1 0,1 0-1,0 0 1,0 0 0,1 0-1,-1 0 1,1 0-1,0-1 1,0 1 0,0-1-1,0 0 1,0 0 0,1 0-1,0 0 1,0 0-1,-1-1 1,1 0 0,0 0-1,1 0 1,4 1-1,51 11-2363,0-12-3497,-10-4-1572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1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43 18289,'0'0'6577,"-11"-6"-3758,3 2-2375,-1 0 0,0 0 1,0 1-1,-1 0 0,1 1 0,-15-2 0,22 3-394,-1 1-1,1 0 0,0 0 1,-1 0-1,1 0 0,0 0 1,-1 0-1,1 0 0,0 1 1,-1-1-1,1 1 0,0 0 1,0 0-1,0 0 0,-1 0 0,1 0 1,0 0-1,0 0 0,1 1 1,-1-1-1,0 1 0,0-1 1,1 1-1,-1 0 0,1 0 1,-1-1-1,1 1 0,0 0 1,0 0-1,0 1 0,0-1 0,0 0 1,0 0-1,0 0 0,1 1 1,-1-1-1,1 0 0,0 1 1,-1 3-1,2-5-49,-1 0 0,1 1 0,-1-1 0,1 0 0,-1 0 0,1 1 0,0-1 0,-1 0 0,1 0 0,0 0 0,0 0 0,0 0 0,0 0 0,0 0 0,0-1 0,0 1 0,0 0 0,0-1 0,1 1 0,-1 0 0,0-1 0,0 1 0,1-1 0,-1 0 0,0 1 0,1-1 0,-1 0 0,0 0 0,1 0 0,-1 0 0,0 0 0,1 0 0,-1 0 0,2-1 0,52-2 0,-43 0 0,0 0 0,0-1 0,0-1 0,0 0 0,-1 0 0,0-1 0,16-11 0,43-21 0,-73 70 0,-9-2 0,8-22 0,1 0 0,0-1 0,0 1 0,1 0 0,0 1 0,0-1 0,1 0 0,0 1 0,0-1 0,1 0 0,1 13 0,0-20-61,-1 1 0,1-1 0,-1 0 0,1 1 0,-1-1 1,1 0-1,0 1 0,-1-1 0,1 0 0,0 0 0,0 0 0,0 0 0,0 0 0,0 0 0,0 0 1,0 0-1,1 0 0,-1 0 0,0-1 0,0 1 0,1-1 0,-1 1 0,0-1 0,1 1 0,-1-1 1,2 1-1,25 1-4135,1-2-4986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2.4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11531,'0'0'18898,"1"58"-18290,-4-29-383,0 0-161,1-2-32,2-4 0,0-2-32,0-6-673,5-4-704,0-5-1346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2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14157,'0'0'9642,"71"11"-8778,-32-5-639,7-2-161,-3-4-673,3 0-2306,-7-6-2722,-3-10-5414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3.1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1 9097,'0'0'15027,"-6"8"-13020,-7 9-1147,-40 56 2771,47-64-3325,1-1 1,0 1-1,1 0 1,-1 1-1,2-1 1,-5 17-1,8-25-305,0 0 1,0 0-1,0 0 0,0 0 1,0 0-1,1 0 0,-1-1 0,0 1 1,1 0-1,-1 0 0,0 0 1,1 0-1,-1 0 0,1-1 1,0 1-1,-1 0 0,1 0 0,-1-1 1,1 1-1,0 0 0,0-1 1,-1 1-1,1-1 0,0 1 1,0-1-1,0 1 0,0-1 1,0 0-1,0 1 0,-1-1 0,1 0 1,0 0-1,0 1 0,0-1 1,0 0-1,0 0 0,2-1 1,46 2-104,-36-2-60,0 1-370,45 2-2140,-56-2 2635,0 1 0,0-1 0,-1 0 0,1 1 1,0-1-1,0 1 0,0-1 0,-1 1 0,1 0 0,0 0 0,-1 0 0,1 0 0,-1 0 0,1 0 0,-1 0 1,1 0-1,-1 1 0,0-1 0,0 1 0,1-1 0,-1 1 0,0-1 0,0 1 0,-1-1 0,2 3 1,-2-2 120,0-1 1,0 1-1,0-1 1,-1 0-1,1 1 1,0-1-1,-1 1 1,1-1-1,-1 0 1,1 0-1,-1 1 1,0-1-1,1 0 1,-1 0-1,0 1 1,0-1-1,0 0 1,0 0 0,0 0-1,0 0 1,0 0-1,0-1 1,0 1-1,-1 0 1,1 0-1,0-1 1,0 1-1,-1-1 1,1 1-1,-3 0 1,-46 13 1250,47-14-1324,-22 5 71,-1-2 0,0-1 1,0 0-1,-41-5 0,64 3-126,0-1 1,1 0-1,-1 0 0,1 0 1,-1 0-1,1 0 0,-1 0 1,1-1-1,0 1 0,-4-4 1,1-6-720,20 2-492,48 0-8072,-20 4 1581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3.4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337 1 20948,'0'0'11082,"-79"51"-10345,36-19-737,-5 4 0,3 0 0,3 0 0,7-5 0,10-8 0,11-5 0,8-11-801,16-25-10313,3-9 1280</inkml:trace>
  <inkml:trace contextRef="#ctx0" brushRef="#br0" timeOffset="1">69 46 12684,'0'0'11787,"43"49"-9929,-14-29-96,4-1-321,1-1-288,1 2-929,-2 0-160,-4-6-1441,-9-1-3331,-9-5-4645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4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0 222 15567,'0'0'11152,"13"-3"-9065,9-3-1603,0-1 0,-1-1-1,0-1 1,-1-1 0,0-1 0,0-1-1,23-19 1,-25 19-471,-1-1 0,-1-1 0,0-1 0,-1 0 0,0-1 0,15-23 0,-30 39-13,0 0 0,0 0 0,0 0 0,0 0 0,0 0 0,0 1 0,0-1 0,0 0 0,0 0 0,0 0 0,0 0 0,0 0 0,0 0 0,0 0 0,0 0 0,0 0 0,0 1 0,0-1 0,1 0 0,-1 0 0,0 0 0,0 0 0,0 0 0,0 0 0,0 0 0,0 0 0,0 0 0,0 0 0,0 0 0,0 0 0,1 0 0,-1 0 0,0 0 0,0 0 0,0 0 0,0 0 0,0 0 0,0 0 0,0 0 0,0 0 0,1 0 0,-5 22 0,-8 27 0,-21 19 0,27-58 0,0 1 0,0-1 0,1 1 0,1 0 0,0 0 0,0 1 0,1-1 0,0 1 0,-1 15 0,5-26 0,-1 0 0,0 0 0,1 0 0,-1 0 0,1-1 0,-1 1 0,1 0 0,-1 0 0,1-1 0,-1 1 0,1 0 0,0-1 0,-1 1 0,1-1 0,0 1 0,-1-1 0,1 1 0,0-1 0,0 1 0,0-1 0,-1 0 0,1 1 0,0-1 0,0 0 0,0 0 0,0 0 0,0 1 0,0-1 0,-1 0 0,1 0 0,0 0 0,0-1 0,0 1 0,0 0 0,0 0 0,0 0 0,0-1 0,1 0 0,36-10 0,3-18-2005,-34 22 923,-1 1-1,1-1 1,-2 0-1,1-1 1,-1 1-1,6-12 1,2-13-6825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4.4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17 6502,'0'0'24247,"-50"-16"-23542,50 24-545,0 2-160,4 2-416,13-6-2019,3-6-3266,0 0-5125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4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76 0 8488,'0'0'22661,"-7"8"-21652,0-1-971,0 0 0,1 0 1,0 0-1,1 1 0,0 0 0,0 0 0,0 0 0,1 1 0,0 0 0,1-1 0,0 1 0,1 0 0,-1 1 0,2-1 0,-2 11 0,3-19-41,0 0 0,0 0 0,0 1 0,1-1 0,-1 0 0,0 0 0,0 0 0,1 0 0,-1 0 0,0 0 0,1 0 0,-1 0 0,1 0 0,0 0 1,-1 0-1,1-1 0,0 1 0,-1 0 0,1 0 0,0 0 0,0-1 0,0 1 0,0-1 0,0 1 0,0 0 0,1 0 0,1 0-37,0 0 0,1 0 0,-1-1 0,0 1 0,1-1 0,-1 1 0,0-1 0,8-1 0,-4 1-214,0-1 0,0-1 1,0 1-1,-1-1 1,1 0-1,0 0 1,-1-1-1,10-5 0,10-16-4838,-4-9-2275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5.3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18898,'0'0'13228,"-2"0"-15726,21 0-2691,2 0-3331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5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0 17296,'0'0'5381,"6"51"-1921,8-24-994,1 5-480,3 3-673,0 5-704,-3 2-353,-6 2-256,-7 5 0,-2 5 0,-20 5 0,-12 0 0,-7-1 0,-6-5-1057,2-10-1249,7-11-2627,10-16-3106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36.0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1 12684,'0'0'9289,"10"12"-7789,8 8-838,-2 1 0,0 0 0,-2 1 0,0 1 0,-2 0 0,0 1 0,8 26 0,-15-26-441,0 1 1,-2 0 0,-1-1 0,-1 1 0,-1 0 0,-1 0 0,-1 0 0,-1 0 0,-2 0 0,0-1 0,-2 0 0,-14 36 0,4-17-467,-2-2 0,-26 42 0,-56 65-4260,53-90-1730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48.0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 15439,'2'9'4740,"-2"4"-3779,0 0-160,0 2 576,0 6-160,0 0-320,-2 0-481,-1-1-319,1-2-33,2-3-64,0-2-1153,-5-5-1474,0-7-1601,-3-1-4933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48.4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17168,'0'0'5638,"57"16"-19347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49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14189,'0'0'4292,"74"45"-2978,-21-35 191,12 0-256,11-6-416,7-1-577,-1-3-192,-6 0-256,-11 0-1826,-17 0-1697,-21 0-2339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49.5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11723,'0'0'9161,"94"49"-8264,-27-43-65,10-1-575,5 0-129,4-2-929,-2-3-3619,3 0-8200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49.8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296 34 16432,'-9'-4'1708,"-1"-1"-1230,0 0 0,-1 1 1,0 1-1,0-1 0,0 2 0,0 0 1,-1 0-1,1 1 0,-1 0 0,1 1 1,-14 1-1,19 0-397,-1 0 1,1 0-1,-1 1 1,1 0-1,0 0 1,0 0-1,0 1 0,0 0 1,0 0-1,0 1 1,1 0-1,0 0 1,-1 0-1,2 0 1,-1 1-1,0 0 1,1 0-1,0 0 1,0 0-1,0 1 0,1-1 1,-3 8-1,3-8-16,1 0 0,-1-1-1,1 1 1,1 0 0,-1 0 0,1 1-1,-1-1 1,2 0 0,-1 0-1,0 1 1,1-1 0,0 0 0,1 1-1,-1-1 1,1 0 0,0 0-1,0 1 1,0-1 0,1 0 0,0 0-1,0 0 1,0-1 0,0 1-1,1 0 1,0-1 0,0 1 0,0-1-1,1 0 1,-1 0 0,1 0-1,0-1 1,0 1 0,0-1 0,1 0-1,-1 0 1,1-1 0,0 1-1,-1-1 1,1 0 0,8 2 0,8 2 17,0 0 1,0-2-1,0 0 1,0-1 0,1-2-1,-1 0 1,40-4-1,-43 1-62,-1 0-1,0-1 1,0-1-1,0-1 1,-1 0 0,0-1-1,0-1 1,0 0-1,-1-1 1,17-12-1,-28 17-6,1-1 0,-1 1 0,0-1 1,-1 1-1,1-1 0,-1 0 0,0-1 0,0 1 0,0-1 0,0 1 0,-1-1 1,0 0-1,0 0 0,0 0 0,0 0 0,-1 0 0,1-6 0,-2 8-5,0-1-1,0 1 0,0-1 0,-1 1 1,0-1-1,1 1 0,-1 0 0,0-1 1,-1 1-1,1 0 0,-1 0 0,1 0 1,-1 0-1,0 0 0,0 0 1,0 0-1,0 1 0,-1-1 0,1 1 1,-1-1-1,0 1 0,1 0 0,-1 0 1,0 0-1,0 1 0,-4-3 0,-10-3-321,-1 0-1,1 1 1,-1 0-1,0 2 0,0 0 1,0 1-1,-28-1 0,1 4-3001,-87 8-1,97-4-7349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2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18674,'0'0'8488,"84"6"-7239,-24-6-480,7 0-577,4 1-128,-1 1-481,-13 0-1632,-9 0-674,-16 1-256,-13 1-416,-11 0-1314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4:32.7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8872,'0'0'19827,"94"22"-18161,-22-22-833,2 0-673,0-2-128,-9-2-385,-10 3-1056,-16-2-2915,-11 0-2755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5.6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57 15086,'0'0'8456,"-1"-9"-6064,0 3-2138,1 4-162,0 1 0,0-1 1,0 1-1,0-1 0,0 0 1,-1 1-1,1-1 0,0 1 1,-1-1-1,1 1 0,-1-1 0,1 1 1,-1-1-1,0 1 0,0 0 1,0-1-1,0 1 0,0 0 0,0 0 1,0-1-1,0 1 0,0 0 1,0 0-1,-1 0 0,1 0 1,0 1-1,-1-1 0,1 0 0,-1 0 1,1 1-1,-1-1 0,1 1 1,-1 0-1,1-1 0,-1 1 0,1 0 1,-1 0-1,0 0 0,1 0 1,-1 0-1,1 0 0,-3 1 1,-2 1 7,-1 0 1,1 0-1,0 1 1,0 0 0,1 0-1,-1 0 1,0 1-1,1 0 1,0 0 0,0 1-1,0-1 1,1 1-1,0 0 1,-1 0 0,2 1-1,-6 8 1,2-4-4,1 1 1,1 0 0,0 0-1,0 0 1,1 1 0,0-1-1,1 1 1,-2 13 0,5-23-97,-1 0-1,1 0 1,0 0 0,0 0 0,0 0 0,0 0 0,0 0 0,0 0 0,1 0 0,-1 0 0,0 0 0,1 0 0,0 0 0,-1-1-1,1 1 1,0 0 0,0 0 0,0-1 0,0 1 0,0 0 0,0-1 0,1 1 0,-1-1 0,1 0 0,-1 1 0,1-1-1,-1 0 1,4 2 0,-1-2-1,1 1 0,-1-2-1,0 1 1,1 0-1,-1-1 1,1 0-1,-1 0 1,1 0 0,-1 0-1,1-1 1,-1 0-1,6-1 1,1-2 0,-1 1 0,0-2 0,1 0 0,-2 0 0,1-1 0,0 0 0,-1 0 0,0-1 0,14-15 0,-9 8 0,-1 0 0,-1-1 0,0 0 0,-2-1 0,11-17 0,-27 48-170,1 0 0,1 0-1,0 1 1,1 0 0,0 0 0,2 0-1,0 0 1,1 18 0,7-23-4469,9-9-3379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6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11499,'0'0'17883,"4"8"-16591,2 8-1059,-1 1-1,0-1 1,-1 1-1,-1-1 1,-1 1-1,-1 0 1,0 0-1,-2 22 1,1 30-2851,0-44 74,0-40-173,-2-8-4795,-8-6-6213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6.6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19538,'0'0'6695,"59"16"-4389,-25-9-448,6-4-673,2-2-865,-3-1-256,0 1-640,-6-1-2179,-9 0-2690,-1 0-4741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6.9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1 22806,'0'0'7286,"0"13"-5764,-9 286-369,9-297-1153,0-1 0,0 1 0,0-1 0,1 1 0,-1 0 0,0-1 0,1 1 0,-1-1 0,1 0 0,0 1 0,-1-1 0,1 1 0,0-1 0,0 0 0,0 0 0,0 1 0,0-1 0,0 0 0,0 0 0,0 0 0,1 0 0,-1 0 0,0-1 0,1 1 0,-1 0 0,0 0 0,1-1 0,-1 1 0,1-1 0,-1 1 0,1-1 0,-1 0 0,1 0 0,0 0 0,-1 1 0,2-2 0,11 2 0,0-2 0,-1 1 0,23-6 0,8 2 0,-43 4 0,0 0 0,0 1 0,-1-1 0,1 1 0,0-1 0,0 1 0,0-1 0,0 1 0,0 0 0,-1-1 0,1 1 0,0 0 0,0 0 0,-1-1 0,1 1 0,-1 0 0,1 0 0,-1 0 0,1 0 0,-1 0 0,1 0 0,-1 0 0,0 0 0,0 0 0,1 0 0,-1 0 0,0 0 0,0 0 0,0 0 0,0 0 0,0 0 0,0 0 0,-1 0 0,1 0 0,0 0 0,0 0 0,-1 0 0,1 0 0,-1 2 0,0 1 0,0 1 0,-1-1 0,1 0 0,-1 1 0,0-1 0,0 0 0,0 0 0,-5 6 0,-2-2 0,0-1 0,-1-1 0,0 1 0,-1-1 0,1-1 0,-1 0 0,0-1 0,-1 0 0,1 0 0,-1-1 0,1-1 0,-1 0 0,0-1 0,0 0 0,0 0 0,-12-2 0,22 1 0,1 0 0,-1 0 0,0 0 0,0 0 0,1-1 0,-1 1 0,0 0 0,1-1 0,-1 1 0,0-1 0,1 0 0,-1 1 0,1-1 0,-1 0 0,1 0 0,-2-1 0,2 1 0,1 0 0,-1 1 0,0-1 0,1 0 0,0 0 0,-1 0 0,1 0 0,-1 1 0,1-1 0,0 0 0,0 0 0,-1 0 0,1 0 0,0 0 0,0 0 0,0 0 0,0 0 0,0 0 0,0 0 0,1 0 0,-1-1 0,1-1 0,0 0 0,0 0 0,1 1 0,-1-1 0,1 0 0,-1 0 0,1 1 0,0-1 0,0 1 0,0 0 0,0-1 0,1 1 0,-1 0 0,1 0 0,4-2 0,40-18-2719,2 2-5581,-37 16 5413,26-10-15333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7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141 1 705,'0'0'24631,"3"9"-22213,-1-2-2133,0 0 1,-1 0-1,0-1 0,-1 1 0,1 0 0,-1 0 0,-1 0 0,1 0 0,-1 0 1,0-1-1,-1 1 0,0 0 0,0-1 0,0 1 0,-1-1 0,-3 8 1,-23 42-204,-70 103 1,97-190-3452,2-22-7708,0 22 2397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7.8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5285,'0'0'27482,"52"42"-27482,-27-33 0,1-1 0,0-1 0,0-1-3043,-1-2-3107,-4-2-6245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8.1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0 146 23606,'0'0'8574,"8"-3"-8035,10-9-532,0-1 0,-1 0 0,-1-1-1,0-1 1,-1-1 0,23-29 0,-36 42-7,-2 3 0,0-1 0,1 0 0,-1 1 0,0-1 0,1 0 0,-1 1 0,0-1 0,1 1 0,-1-1 0,1 1 0,-1-1 0,1 1 0,-1-1 0,1 1 0,-1 0 0,1-1 0,0 1 0,-1 0 0,1-1 0,0 1 0,-1 0 0,1 0 0,-1-1 0,1 1 0,0 0 0,0 0 0,-1 0 0,1 0 0,0 0 0,-1 0 0,1 0 0,1 0 0,0 23 0,-15 41 0,13-62 0,-2 4-6,-4 17-1129,1-1-1,1 1 0,-2 33 1,7-50-7754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6:58.7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13645,'0'0'5776,"10"8"-3502,7 7-1422,0 1-1,-2 1 1,1 0 0,-2 1-1,-1 1 1,0 0 0,-1 1-1,-1 0 1,15 39-1,-21-44-741,0 0 0,-1 1 0,0-1 0,-2 1 0,1 0 1,-2 0-1,0 0 0,-1 0 0,-1 0 0,0 0 0,-2 0 0,1-1 0,-2 1 0,0-1 0,-12 29 0,-6 2-693,-3-1 0,-46 65 1,-25 12-7760,56-76-279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00.3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0 14061,'0'0'7447,"9"11"-5375,16 25-838,-2 2 1,-2 0-1,29 73 1,-40-81-1169,-1 0-1,-1 1 1,-1 1 0,-3-1 0,0 1 0,-2 0 0,-1 0 0,-1-1 0,-2 1 0,-2 0 0,-1 0 0,-1-1-1,-1 0 1,-23 59 0,17-61-619,-1 0-1,-1-1 1,-1-1-1,-2 0 0,-25 30 1,4-17-4108,3-10-2033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02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13 108 5669,'0'0'6230,"-8"16"527,3-5 1380,5-11-8060,1 1-1,-1-1 1,0 1-1,1-1 1,-1 0-1,0 1 1,1-1-1,-1 1 1,1-1-1,-1 0 1,1 1-1,-1-1 1,1 0-1,-1 0 1,1 1-1,-1-1 1,1 0-1,-1 0 1,1 0-1,-1 0 1,1 0-1,0 0 0,-1 1 1,1-1-1,-1 0 1,1-1-1,-1 1 1,1 0-1,-1 0 1,1 0-1,0 0 1,-1 0-1,1 0 1,0-1-1,24-6 23,1-6-180,-1-2 0,0 0 0,-1-2 0,25-21 0,-13 9 11,-36 29 70,0-1-1,1 1 1,-1-1 0,0 1-1,1 0 1,-1-1-1,0 1 1,1 0 0,-1-1-1,0 1 1,1 0-1,-1 0 1,0-1 0,1 1-1,-1 0 1,1 0-1,-1 0 1,1 0 0,-1-1-1,1 1 1,-1 0-1,0 0 1,1 0 0,-1 0-1,1 0 1,-1 0-1,1 0 1,-1 0 0,1 0-1,-1 1 1,1-1-1,-1 0 1,1 0 0,-4 17-18,-23 35 111,21-42 5,-5 9 18,2-5-21,0 1 0,1-1 0,1 1 0,0 0 0,1 1 1,1-1-1,0 1 0,-2 26 0,6-42-164,0 1 1,0 0 0,0 0-1,0 0 1,0-1-1,0 1 1,0 0-1,0 0 1,1 0 0,-1-1-1,0 1 1,0 0-1,1 0 1,-1-1-1,1 1 1,-1 0-1,0-1 1,1 1 0,-1 0-1,1-1 1,0 1-1,-1-1 1,1 1-1,-1-1 1,1 1 0,0-1-1,-1 1 1,1-1-1,0 0 1,0 1-1,-1-1 1,1 0-1,1 1 1,20-4-6606,3-10-10195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29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78 22613,'0'0'7842,"9"1"-6966,-2 0-810,0 0 0,0-1 0,1 0 0,-1 0 0,0-1 0,1 0 0,-1 0 0,13-4 0,63-28 461,-62 23-422,0 1 0,45-11 0,-45 20-105,-25 10 0,-29 14 0,7-14 0,0 0 0,0-2 0,0-1 0,-1-1 0,0-1 0,-1-1 0,1-2 0,-33-1 0,46 0 0,89-6 0,143-28 0,-287 52 0,39-9 0,0-2 0,-1-1 0,0-2 0,-34 3 0,73-15-1269,7-3-4263,6-3-2945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4.9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8296,'0'0'16816,"67"47"-14798,-16-47-833,14 0-609,6 0-351,-5 0-161,-2 0 0,-9 0-1121,-16 0-2082,-15 0-1057,-18 0-1474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5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11787,'0'0'11787,"49"39"-9961,13-38-897,10-1-641,4 0-224,-3 0-1089,-9 0-3267,-9 0-3491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7:27.3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58 14798,'2'-3'326,"0"1"1,0 0-1,1-1 1,-1 1-1,0 0 1,1 0-1,-1 0 0,1 1 1,0-1-1,0 1 1,-1-1-1,1 1 1,0 0-1,4-1 0,48-9 1137,-41 9-1005,24-5 104,1 2 1,0 2-1,1 2 0,-1 1 1,66 9-1,-102-9-538,0 1 1,0 0-1,0 0 1,0 0-1,0 0 1,-1 0-1,1 0 0,0 1 1,-1 0-1,1-1 1,-1 1-1,1 0 1,-1 0-1,0 0 0,0 0 1,4 5-1,-5-5 11,-1 0 0,1 0 0,0 0-1,-1 0 1,1 0 0,-1 0 0,0 0-1,1 0 1,-1 0 0,0 0-1,0 0 1,0 0 0,-1 0 0,1 1-1,0-1 1,-1 0 0,0 0 0,1 0-1,-1 0 1,0-1 0,0 1 0,0 0-1,0 0 1,0 0 0,-2 2 0,-12 12 276,-1 0 0,0-1 1,-1 0-1,0-1 0,-1-1 1,-36 19-1,-11 10 168,50-32-290,-46 38 849,58-46-985,1 0-1,-1 1 0,1 0 0,-1-1 1,1 1-1,0 0 0,0 0 0,1 0 0,-1 0 1,1 1-1,-1-1 0,1 0 0,0 1 1,0-1-1,1 1 0,-1-1 0,0 7 0,1-8-41,1-1 0,-1 0-1,0 1 1,1-1-1,0 0 1,-1 0 0,1 0-1,-1 1 1,1-1 0,0 0-1,0 0 1,0 0-1,0 0 1,0 0 0,0 0-1,0 0 1,0-1-1,0 1 1,0 0 0,0-1-1,0 1 1,1 0-1,-1-1 1,2 1 0,38 8 171,-32-8-133,141 11-1222,-49-11-5240,-37-1-2833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08:30.4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11 14253,'0'0'16090,"0"-1"-16011,0 0 0,0 1 0,0-1 0,1 1 0,-1-1 0,0 1 0,1-1 0,-1 1 0,0-1 0,1 1 0,-1-1 0,1 1 0,-1 0 0,1-1 0,-1 1 0,1 0 1,-1-1-1,1 1 0,-1 0 0,1-1 0,-1 1 0,1 0 0,-1 0 0,1 0 0,0 0 0,-1-1 0,1 1 0,-1 0 0,2 0 0,28 2-46,48 8 0,-48-6-39,47 3-1,-345 9 7,523-25 0,-390 18-1045,78-1-2554,70-14-5402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25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59 5862,'0'0'10367,"10"3"-10191,16 4-89,0-2 0,1 0 0,0-2-1,0-1 1,0-1 0,44-5 0,-37 1 170,-1-2 0,0-1 1,0-2-1,0-1 0,39-17 0,-63 18-79,-23 4 135,-32 3 239,39 1-516,-55 4 64,-108 19 0,34-3 79,125-19-118,-25 3 211,33-2-144,22-1-45,60-6-11,-1-3 0,84-19 0,-10 1-32,-287 40-66,28 3 437,-164 48 0,266-61-515,13-2-101,32 0-612,58-7-3118,-42-7-1083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26.1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11915,'0'2'3940,"12"-2"-3748,15 1 96,12 0 33,10-1 544,13 0 416,5 0-352,0-1-417,-2-7-192,-5 1-95,-9 0-97,-8 1-96,-10 6 0,-7 0-224,-10 0-1666,-8 0-3011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38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76 15278,'0'0'3566,"-2"-8"-3138,2 6-417,-1 1 0,0-1 1,1 0-1,-1 1 0,1-1 1,0 0-1,0 1 0,0-1 1,-1 0-1,2 0 0,-1 1 1,0-1-1,0 0 0,0 0 1,1 1-1,-1-1 0,1 1 1,-1-1-1,1 0 0,0 1 1,0-1-1,1-1 0,1 0 9,1 1-1,0 0 0,-1 0 0,1 1 0,0-1 1,0 1-1,0 0 0,0 0 0,0 0 0,0 0 0,8 0 1,54-5 176,1 3 1,-1 3-1,1 2 0,91 16 1,258 74 262,-314-62-212,-2 4 1,-1 5-1,-3 3 0,-1 5 1,155 104-1,-171-95-39,-3 3-1,-2 3 0,-4 4 1,-2 3-1,-3 2 1,82 119-1,-118-147-185,-2 1 1,-3 1-1,-1 1 0,-2 2 1,-3 0-1,20 78 0,-30-90-4,-2 1 0,-1 0 0,-2-1 0,-2 1 0,-1 0 0,-2 0 0,-2 0 0,-1-1 0,-19 70 0,-1-34 8,-3 0 0,-3-3 0,-3 0-1,-3-2 1,-51 69 0,6-25 22,-187 194 0,177-216-13,-4-4 1,-4-5-1,-3-4 0,-126 70 0,94-73 556,-3-5 1,-3-6-1,-162 47 0,235-88-391,-86 15-1,60-28-4751,86-10-877,7-6-3577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0.1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1115 0 13933,'-1'3'3955,"6"6"-2421,9 6-1321,106 91 2833,27 27-2321,-124-110-667,-2 1 1,-1 2-1,-1 0 0,20 35 0,-19-20-31,-2 0 0,-1 1 1,-3 1-1,-1 1 0,-2 0 0,-3 1 0,-1-1 1,-2 1-1,-2 1 0,-4 53 0,-1-67 33,-2 0 0,-2 0-1,0-1 1,-3 0 0,0 0 0,-2-1 0,-1 0-1,-1-1 1,-2 0 0,-18 26 0,-31 38 725,-111 127 0,132-170-723,-853 933 2965,580-706-1655,312-274-1458,-8 6-425,11-9 372,1 0 0,0 0 0,0 0 0,-1 0-1,1 0 1,0 0 0,0 0 0,-1-1 0,1 1 0,0 0 0,0 0-1,-1 0 1,1 0 0,0 0 0,0-1 0,-1 1 0,1 0 0,0 0 0,0 0-1,0-1 1,0 1 0,-1 0 0,1 0 0,0-1 0,0 1 0,0 0 0,0 0-1,0-1 1,0 1 0,0 0 0,0-1 0,0 1 0,0 0 0,0 0-1,0-1 1,0 1 0,0 0 0,0-1 0,0 1 0,0 0 0,0 0 0,0-1-1,0 1 1,0 0 0,0 0 0,0-1 0,1 1 0,-1 0 0,0 0 0,0-1-1,5-28-11225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1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48 327 11211,'-7'8'3109,"-23"26"2223,29-33-5104,0 0-1,0 0 0,0 0 1,0 0-1,1 1 1,-1-1-1,0 0 0,1 0 1,-1 1-1,0-1 1,1 0-1,0 1 0,-1-1 1,1 1-1,0-1 1,0 1-1,0-1 0,0 1 1,0-1-1,0 0 0,0 1 1,1 1-1,0-2-66,1 0 0,0-1 0,0 1 0,0-1 0,-1 1 0,1-1 0,0 0 0,0 1 0,0-1 0,0 0 0,0 0 0,0 0 0,0-1 0,0 1 0,0 0 0,-1-1 0,1 1 0,3-2 0,-4 2-38,12-5 201,1 0 0,-1 0 0,1-2 0,-2 1 0,1-2 0,16-11 0,69-62 74,-86 70-352,46-44 50,-2-2 0,57-77 0,-104 126-176,-6 11 24,-4 13-20,1-15 69,-17 70 416,-26 73 0,10-40-42,18-50-306,1-1 77,-3-1-1,-31 69 1,43-108-121,-2-1 1,0 0-1,0 0 1,-1-1-1,0 0 1,-1 0-1,0-1 1,-1 0 0,0-1-1,-1 0 1,1 0-1,-2-1 1,1-1-1,-22 10 1,29-15-18,-1 0 0,1-1 0,-1 0 0,0 0 0,1 0 0,-1 0 0,0-1 0,0 0 0,0 0 0,0 0 0,-6-2 0,10 2 0,-1 0 0,1-1 0,0 1 0,0 0 0,0-1 0,0 1 0,0-1 0,0 0 0,0 1 0,0-1 0,0 0 0,0 0 0,0 0 0,0 0 0,0 1 0,1-1 0,-1 0 0,0 0 0,0-2 0,0 1 0,1 0 0,0 0 0,-1 0 0,1 0 0,0 0 0,0 0 0,0 0 0,0 0 0,0 0 0,1 1 0,-1-1 0,1 0 0,-1 0 0,1 0 0,0 0 0,1-2 0,4-8 0,2 1 0,0 0 0,0 0 0,1 0 0,0 1 0,1 1 0,12-11 0,-1 1 0,100-93 0,-22 23 0,165-195 0,-259 278 0,0-1 0,0 1 0,0-1 0,0 0 0,5-13 0,-34 43 0,18-14 0,0 0 0,1 0 0,-1 0 0,2 1 0,-1 0 0,2 0 0,-1 0 0,1 0 0,1 1 0,0-1 0,0 1 0,0 17 0,2-26 0,1-1 0,-1 0 0,1 0 0,-1 0 0,1 1 0,0-1 0,0 0 0,-1 0 0,1 0 0,0 0 0,0 0 0,0-1 0,0 1 0,0 0 0,0 0 0,0 0 0,0-1 0,0 1 0,1-1 0,-1 1 0,0-1 0,0 1 0,0-1 0,1 0 0,-1 1 0,0-1 0,1 0 0,-1 0 0,0 0 0,0 0 0,1 0 0,-1 0 0,0-1 0,1 1 0,0-1 0,6 0 0,-1 0 0,0 0 0,0-1 0,-1 0 0,11-5 0,0-3 0,0-1 0,-1 0 0,-1-1 0,0-1 0,0-1 0,-2 0 0,0-1 0,0 0 0,-1-1 0,-1 0 0,-1-1 0,10-21 0,-44 123 0,17-67 0,1 1 0,1 0 0,1 0 0,0 1 0,2-1 0,-1 35 0,3-53 1,1 0-1,-1-1 1,0 1-1,1 0 1,-1 0 0,1 0-1,-1-1 1,1 1-1,-1 0 1,1-1 0,0 1-1,-1 0 1,1-1-1,0 1 1,-1-1 0,1 1-1,0-1 1,0 1-1,0-1 1,-1 0 0,1 1-1,0-1 1,0 0-1,0 0 1,0 0 0,0 1-1,0-1 1,-1 0-1,1 0 1,0 0 0,0 0-1,0-1 1,0 1-1,0 0 1,0 0 0,0 0-1,0-1 1,37-11-115,-11-8-1697,-3-4-4353,3-6-4668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1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22 20115,'0'0'9636,"-9"-4"-7079,4 2-2354,2 0-192,0 0 0,0 0 1,0 0-1,-1 1 0,1 0 0,0 0 0,-1 0 0,1 0 0,-1 0 0,0 1 1,1-1-1,-1 1 0,1 0 0,-1 0 0,0 0 0,1 1 0,-1-1 0,0 1 0,1 0 1,-1 0-1,1 0 0,-7 4 0,-1 2-11,0 1 0,1 1 0,0-1 0,-9 11 0,15-15 0,1 0 0,0 0 0,0 0 0,0 0 0,0 1 0,1-1 0,0 1 0,0 0 0,0-1 0,0 1 0,1 0 0,0 0 0,-2 8 0,4-12 1,-1 0 0,0 1 0,0-1 1,1 0-1,-1 0 0,0 0 0,1 1 0,-1-1 0,1 0 1,0 0-1,-1 0 0,1 0 0,0 0 0,0 0 0,0 0 0,0 0 1,0 0-1,0 0 0,0-1 0,0 1 0,0 0 0,0-1 1,0 1-1,0 0 0,0-1 0,0 1 0,1-1 0,-1 0 0,2 1 1,43 6-95,-36-6 7,58 3-1874,-46-3 1517,0 0 0,-1 1 0,1 1 0,-1 1 0,22 7 0,-42-11 490,0 0 1,0 1-1,0-1 1,0 0-1,0 0 0,-1 1 1,1-1-1,0 1 0,0-1 1,0 1-1,-1-1 0,1 1 1,0-1-1,-1 1 0,1 0 1,0-1-1,-1 1 0,1 0 1,-1-1-1,1 1 0,-1 0 1,1 0-1,-1 0 0,0-1 1,1 1-1,-1 0 0,0 0 1,0 0-1,0 0 0,1 0 1,-1 0-1,0 0 0,0 0 1,0-1-1,0 1 0,-1 0 1,1 0-1,0 0 0,0 0 1,-1 0-1,1 0 0,0-1 1,-1 1-1,1 0 0,-1 0 1,1 0-1,-1-1 0,1 1 1,-1 0-1,1-1 1,-1 1-1,-1 1 0,-3 3 329,0 0-1,0 0 1,-1-1-1,1 0 1,-10 6-1,-5 1-375,-1 0 0,0-1 0,-1-1 0,0-1 0,0-1 0,-41 8 0,62-15-34,0 0 0,0 1 0,0-1 0,0 0 0,0 0 0,-1 0 0,1 0 0,0 0 0,0 0 0,0 0 0,0 0 0,0 0 0,-1-1 0,1 1 0,0 0 0,0-1 0,0 1 0,0-1 0,0 1 0,0-1 0,0 0 0,0 1 0,0-1 0,-1-1 0,2 1-89,-1-1 1,1 1-1,0 0 1,0 0-1,0-1 1,0 1-1,0 0 1,0 0-1,0-1 1,0 1-1,0 0 1,1-1-1,-1 1 1,0 0-1,1 0 1,-1 0-1,1-1 1,0 0-1,6-11-1813,1 1-1,0 0 0,11-11 0,-13 15 2,34-44-10541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2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1 20563,'-6'11'3759,"-5"12"-2414,0 2 1,1-1-1,1 1 1,2 0-1,-7 40 1,10-38-1317,1 1 0,1 0 0,2 0 1,0 0-1,2-1 0,2 1 0,0 0 0,2-1 1,11 34-1,-11-44 1754,9 27-10984,-16-44 9084,1 0 0,0 0 0,0 0 0,0 0 0,0 0 0,0 0 1,0 0-1,0 0 0,0 0 0,0 0 0,-1 0 0,1 0 1,0 0-1,0 0 0,0 0 0,0 1 0,0-1 0,0 0 0,0 0 1,0 0-1,0 0 0,0 0 0,-1 0 0,1 0 0,0 0 0,0 0 1,0 0-1,0 0 0,0 0 0,0 1 0,0-1 0,0 0 0,0 0 1,0 0-1,0 0 0,0 0 0,0 0 0,0 0 0,0 0 0,0 0 1,0 1-1,0-1 0,0 0 0,0 0 0,0 0 0,0 0 0,0 0 1,0 0-1,0 0 0,0 0 0,0 1 0,0-1 0,0 0 1,-15-22-3330,-37-59 3419,29 47 3058,1 0-1,-29-65 1,50 98-2895,0 0 0,1 0 1,-1 0-1,1 0 0,-1 0 1,1 0-1,0 0 0,-1 0 0,1 0 1,0 0-1,0 0 0,0 0 0,0 0 1,0 0-1,0 0 0,0-1 0,0 1 1,0 0-1,0 0 0,1 0 0,-1 0 1,0 0-1,1 0 0,-1 0 0,1 0 1,-1 0-1,1 0 0,-1 1 1,1-1-1,0 0 0,0 0 0,-1 0 1,1 1-1,0-1 0,0 0 0,0 1 1,0-1-1,0 1 0,-1-1 0,1 1 1,0-1-1,0 1 0,0-1 0,1 1 1,-1 0-1,1 0 0,7-1-126,0 0-1,0 1 1,0 0-1,16 2 1,-10 0 152,75 7-3760,-37-6-3368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2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0 19442,'0'0'5093,"10"51"-1666,-10-9-1505,0 8-192,-6 5-577,-1 3-1153,4 0 0,3-3 0,0-5 0,5-4 0,6-8 0,2-8 0,-2-8-128,1-6-2403,-8-9-1632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3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89 19122,'0'0'3160,"13"-7"-106,18-6-1477,0 0-1,1 2 1,63-12-1,-49 14-1367,0 3 0,1 1 0,0 3 0,87 7 0,-131-5-228,-1 0 0,0 0 0,0 1 0,0-1 0,1 0 0,-1 1 0,0 0 0,0-1 0,0 1 0,0 0 0,0 0 0,0 0 0,0 0 0,-1 0 0,1 1 0,0-1 0,-1 1 0,1-1 0,0 1 0,-1-1 0,0 1 0,1 0 0,-1 0 0,0 0 0,0 0 0,0 0 0,0 0 0,0 0 0,-1 0 0,1 0 0,-1 0-1,1 3 2,-1-1 52,0 0 1,-1-1-1,1 1 1,-1 0-1,0 0 1,0-1-1,0 1 1,0-1 0,-1 1-1,1-1 1,-1 1-1,0-1 1,0 0-1,0 0 1,-1 0-1,1 0 1,-6 5 0,-44 35 68,33-29-109,1 1 0,-22 23 0,40-37 6,-1-1 0,0 1 0,1-1 0,-1 1 0,0-1 0,1 1 0,-1 0 0,1-1 0,-1 1 0,1 0 0,-1-1 0,1 1 0,0 0 0,-1 0 0,1-1 0,0 1 0,-1 0 0,1 0 0,0 0 0,0 0 0,0-1 0,0 1 0,0 0 0,0 0 0,0 0 0,0 0 0,0-1 0,0 1 0,1 0 0,-1 0 0,1 1 0,0-1 0,0 0 0,1-1 0,-1 1 0,1 0 0,-1-1 0,1 1 0,-1-1 0,1 0 0,-1 1 0,1-1 0,-1 0 0,1 0 0,0 0 0,2 0 0,60-12 0,-43 3-196,-1-1 0,0-1-1,30-20 1,34-20-327,-83 51 535,-1 0-1,1 0 1,0 0 0,-1 0-1,1 0 1,-1 0 0,1 0-1,-1 0 1,1 0 0,0 0-1,-1 1 1,1-1 0,-1 0-1,1 0 1,-1 0 0,1 1-1,-1-1 1,1 0 0,-1 1-1,1-1 1,-1 0 0,0 1-1,1-1 1,-1 1 0,1-1-1,-1 1 1,0-1 0,1 1-1,-1-1 1,0 1 0,0-1-1,0 1 1,1-1 0,-1 1-1,0-1 1,0 1 0,0-1-1,0 1 1,0 0 0,0-1-1,0 1 1,0-1 0,0 1-1,0-1 1,0 1 0,-1 1-1,1 41 508,0-31-353,0-1-152,0 0-1,1 0 0,0-1 1,0 1-1,2-1 0,5 20 1,-6-26-15,-1-1 0,1 0 0,0 1 1,0-1-1,0 0 0,0 0 0,1 0 0,-1 0 1,1-1-1,-1 1 0,1-1 0,0 0 1,0 1-1,0-1 0,1 0 0,-1-1 0,0 1 1,1-1-1,-1 1 0,1-1 0,-1 0 1,1 0-1,6 0 0,-4 0 1,0-1 0,0 0 0,0 0 0,0 0 0,0-1 0,0 0 0,-1 0 0,1-1 0,0 1 0,-1-1 0,1 0 0,-1-1 0,1 1 0,-1-1 0,0 0 0,0-1 0,0 1 0,-1-1 0,1 0 0,-1 0 0,0 0 0,0-1 0,0 1 0,-1-1 0,0 0 0,5-9 0,-3 5 0,-1 0 0,0-1 0,-1 1 0,0-1 0,-1 0 0,1 0 0,-2 0 0,0-1 0,0 1 0,-1 0 0,0 0 0,0-1 0,-1 1 0,-1 0 0,-2-11 0,2 18 0,1 0 0,-1 0 0,1 0 0,-1 0 0,0 0 0,0 0 0,-1 1 0,1-1 0,0 1 0,-1-1 0,0 1 0,1 0 0,-1 0 0,0 0 0,-4-2 0,5 3 0,0 0 0,0 0 0,0 0 0,0 1 0,1-1 0,-1 0 0,0 1 0,0-1 0,0 1 0,0 0 0,0 0 0,0 0 0,-1 0 0,1 0 0,0 0 0,0 0 0,0 1 0,0-1 0,0 1 0,0-1 0,1 1 0,-1 0 0,0-1 0,0 1 0,0 0 0,0 1 0,-1 0 0,45-4-1052,-16-10-6651,5-4-10832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3.6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12 220 19955,'-2'-14'1730,"-2"-7"-450,2 0 1,0 0-1,2 1 1,0-1-1,1 0 1,1 0-1,10-38 1,-18 112-443,3-37-838,0 0 0,1 0 0,0 1 0,2-1 0,2 31 0,-2-42 0,1-1 0,0 1 0,0-1 0,0 1 0,1-1 0,-1 1 0,1-1 0,0 0 0,1 0 0,-1 1 0,1-2 0,-1 1 0,1 0 0,1-1 0,-1 1 0,0-1 0,1 0 0,-1 0 0,1 0 0,0 0 0,0-1 0,0 0 0,0 0 0,9 3 0,-6-2 0,1-1 0,-1-1 0,1 1 0,-1-1 0,1-1 0,0 1 0,-1-1 0,1 0 0,0-1 0,-1 0 0,1 0 0,0-1 0,-1 0 0,0 0 0,1-1 0,-1 0 0,0 0 0,9-6 0,-12 6 0,1-1 0,-1 1 0,0-1 0,-1 1 0,1-1 0,0 0 0,-1-1 0,0 1 0,0 0 0,-1-1 0,1 0 0,-1 0 0,0 1 0,0-1 0,0-1 0,-1 1 0,0 0 0,0 0 0,0 0 0,0-1 0,-1 1 0,0 0 0,0-1 0,-1 1 0,1 0 0,-1-1 0,-3-7 0,2 6-77,-1 1-1,-1-1 1,1 1-1,-1 0 1,0 0-1,0 0 1,-1 0-1,0 1 1,0 0-1,0 0 1,0 0-1,-1 1 1,0-1-1,0 1 1,-11-5-1,13 6-176,0 1-1,-1 0 1,1 0 0,0 0-1,-1 0 1,1 1 0,-1 0-1,1 0 1,-1 0 0,0 0-1,1 1 1,-1 0 0,0 0-1,1 0 1,-1 0 0,0 1-1,1 0 1,-1 0 0,1 0-1,-1 0 1,1 1 0,-1 0-1,1 0 1,0 0 0,-6 4-1,-9 15-13384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4.6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 18129,'0'0'12262,"-12"15"-11488,8-9-706,-9 11 163,0 1 1,2 0 0,0 1-1,1 0 1,-8 22 0,13-27-196,-45 142 108,44-136-150,2 1 0,1 0 0,1 0 0,0 0 0,3 35 0,-1-54 6,0 0 0,0 0 0,1 1 0,-1-1 0,1 0 0,-1 0 0,1 0 0,0 0 0,0 0 0,0 0 0,0 0 0,0 0 0,1 0 0,-1 0 0,1 0 0,-1-1 0,1 1 0,-1-1 0,1 1 0,0-1 0,0 0 0,0 1 0,0-1 0,0 0 0,0 0 0,0 0 0,0-1 0,0 1 0,0 0 0,0-1 0,1 1 0,-1-1 0,0 0 0,0 0 0,1 0 0,-1 0 0,0 0 0,0 0 0,0-1 0,1 1 0,3-2 0,4-1 0,-1 1 0,1-1 0,-1-1 0,0 1 0,0-2 0,0 1 0,0-1 0,10-8 0,-1-3 0,-1-1 0,0 0 0,-1-1 0,0-1 0,-2-1 0,23-41 0,-51 90 0,0 1 0,2 0 0,2 0 0,-10 44 0,19-73 0,1 1 0,0-1 0,0 0 0,0 0 0,0 1 0,0-1 0,0 0 0,0 1 0,0-1 0,0 0 0,0 0 0,1 1 0,-1-1 0,1 0 0,-1 0 0,1 1 0,-1-1 0,1 0 0,0 0 0,-1 0 0,1 0 0,0 0 0,0 0 0,0 0 0,0 0 0,0 0 0,0-1 0,0 1 0,0 0 0,0-1 0,0 1 0,0 0 0,1-1 0,-1 1 0,0-1 0,0 0 0,1 1 0,-1-1 0,0 0 0,1 0 0,-1 0 0,0 0 0,0 0 0,1 0 0,-1 0 0,0-1 0,1 1 0,-1 0 0,2-1 0,7-1 0,0-1 0,0 0 0,0 0 0,18-10 0,31-21 0,22-11 0,-74 41 0,1 1 0,0-1 0,0 2 0,0-1 0,0 1 0,1 1 0,15-2 0,-23 3 0,-1 1 0,1-1 0,0 1 0,-1 0 0,1-1 0,0 1 0,-1-1 0,1 1 0,-1 0 0,1-1 0,-1 1 0,1 0 0,-1 0 0,1 0 0,-1-1 0,0 1 0,1 0 0,-1 0 0,0 0 0,0 0 0,0-1 0,0 1 0,0 0 0,0 0 0,0 0 0,0 0 0,0 0 0,0 0 0,-1 36 0,1-30 0,-1 3 0,1-6 0,-1 0 0,1-1 0,0 1 0,0 0 0,1 0 0,-1 0 0,1 0 0,0 0 0,1 4 0,-1-7 0,0 0 0,0-1 0,0 1 0,0 0 0,0 0 0,0 0 0,0-1 0,0 1 0,1-1 0,-1 1 0,0-1 0,0 1 0,1-1 0,-1 0 0,0 1 0,1-1 0,-1 0 0,0 0 0,1 0 0,-1 0 0,0 0 0,1 0 0,-1 0 0,0-1 0,1 1 0,-1-1 0,0 1 0,0 0 0,0-1 0,1 0 0,1-1 0,10-3 0,0-1 0,-1-1 0,1 0 0,-2-1 0,15-11 0,-19 12 0,1 1 0,-1 0 0,1 0 0,1 1 0,-1 0 0,1 1 0,0 0 0,0 0 0,0 1 0,1 0 0,-1 0 0,1 1 0,11-1 0,-20 3 0,0 1 0,-1-1 0,1 0 0,0 0 0,-1 0 0,1 0 0,0 1 0,-1-1 0,1 0 0,-1 1 0,1-1 0,-1 0 0,1 1 0,-1-1 0,1 1 0,-1-1 0,1 1 0,-1-1 0,1 1 0,-1-1 0,0 1 0,1 0 0,-1-1 0,0 1 0,1-1 0,-1 1 0,0 0 0,0-1 0,0 2 0,1 28 0,-1-28 0,0 0 0,-1 0 0,1 0 0,0 0 0,-1 0 0,0 0 0,1 0 0,-1 0 0,0 0 0,0 0 0,0-1 0,0 1 0,0 0 0,0 0 0,-1-1 0,1 1 0,-1-1 0,1 1 0,-1-1 0,1 0 0,-1 0 0,0 1 0,0-1 0,1 0 0,-1 0 0,-3 0 0,-4-3-1240,3-6-3835,-4-13-3953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4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20467,'0'0'5798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5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6 193 21172,'0'0'9641,"9"1"-8146,1-1-1453,-1-1 0,1 0 0,0 0 0,-1-1 0,1 0 0,-1 0 0,0-1 0,0-1 0,0 0 0,17-9 0,-15 7-43,0-1 1,0-1 0,0 0-1,-1 0 1,0-1 0,-1 0 0,0-1-1,11-15 1,-19 23 0,1 0 0,-1 0 0,1 0 0,-1 0 0,0 0 0,0 0 0,0 0 0,0 0 0,0-1 0,-1 1 0,1 0 0,-1-1 0,1 1 0,-1-1 0,0 1 0,0 0 0,0-1 0,0 1 0,-1-4 0,0 4 0,0 1 0,1-1 0,-1 1 0,0 0 0,-1 0 0,1-1 0,0 1 0,0 0 0,0 0 0,-1 0 0,1 0 0,0 0 0,-1 0 0,1 1 0,-1-1 0,1 0 0,-1 1 0,1-1 0,-1 1 0,0 0 0,-2-1 0,-2 0 0,-1 1 0,1 0 0,-1 0 0,1 0 0,-1 1 0,1-1 0,-1 2 0,1-1 0,0 1 0,0 0 0,-1 0 0,1 1 0,-6 3 0,1 2 0,0 0 0,1 1 0,0 0 0,0 0 0,1 1 0,0 1 0,-12 18 0,16-22 0,1-1 0,1 1 0,-1 0 0,1 1 0,0-1 0,1 1 0,-1-1 0,2 1 0,-1 0 0,1-1 0,0 1 0,1 0 0,-1 0 0,3 12 0,-2-18-52,2 0 0,-1 1-1,0-1 1,0 0 0,1 0 0,-1 1-1,1-1 1,0 0 0,0-1 0,-1 1-1,1 0 1,0 0 0,1-1 0,-1 1-1,0-1 1,0 0 0,1 0 0,-1 0-1,0 0 1,1 0 0,-1 0 0,1 0-1,0-1 1,-1 0 0,1 1 0,-1-1 0,6 0-1,4 1-963,0-1-1,1 0 1,-1-1 0,20-3-1,12-11-7332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5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23 5093,'0'0'16437,"-12"2"-10880,-2 2-4976,-1 0 1,1 1-1,0 0 1,0 1-1,-18 11 1,27-15-495,1 0 1,0 0 0,0 1-1,0 0 1,0 0 0,0 0-1,1 0 1,-1 0-1,1 1 1,0-1 0,0 1-1,0 0 1,0 0 0,1 0-1,0 1 1,0-1 0,0 0-1,0 1 1,1-1 0,-1 1-1,1 0 1,0-1 0,1 1-1,-1 8 1,2-12-90,-1 1 1,1-1-1,0 0 1,0 0-1,0 1 1,-1-1-1,1 0 0,1 0 1,-1 0-1,0 0 1,0 0-1,0 0 0,0 0 1,1-1-1,-1 1 1,0 0-1,1-1 1,-1 1-1,1-1 0,-1 1 1,1-1-1,-1 0 1,1 1-1,-1-1 0,1 0 1,2 0-1,50 1-126,-44-1 75,261-13 277,-270 12-224,0-1 0,0 0 0,0 1 0,0-1 0,0 0 0,-1 1 0,1-1 0,0 0 0,-1 0 0,1 0 0,-1 1 0,0-1 0,0 0 0,1 0 0,-1 0 0,0 0 0,-1 0 0,1 0 0,0 0 0,-1 1 0,0-4 0,-6-55 0,7 58 0,-1-4 0,0 2 0,0 0 0,0 0 0,1-1 0,-1 1 0,1 0 0,1 0 0,-1 0 0,2-8 0,-2 10 0,1 1 0,0 0 0,0-1 0,0 1 0,1 0 0,-1 0 0,0-1 0,0 1 0,1 0 0,-1 0 0,0 1 0,1-1 0,-1 0 0,1 0 0,-1 1 0,1-1 0,0 1 0,-1-1 0,1 1 0,-1-1 0,1 1 0,0 0 0,-1 0 0,1 0 0,3 0 0,109-1-3490,-61 2-2688,-13-1-10387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6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58 131 18514,'0'2'414,"0"0"1,0 0 0,0 0 0,1 0 0,-1-1 0,0 1 0,1 0-1,0 0 1,-1-1 0,1 1 0,0 0 0,0-1 0,0 1 0,0-1 0,0 1-1,1-1 1,-1 0 0,0 1 0,1-1 0,-1 0 0,2 1 0,2 1-24,-1-1 1,1 1-1,0-1 1,-1-1 0,1 1-1,0-1 1,9 2 0,-1-1-230,0-1 0,0-1 0,0 0 1,0-1-1,22-3 0,-26 1-131,0 0-1,0 0 1,0-1-1,0 0 1,-1-1-1,0 0 1,0 0-1,0-1 1,9-7-1,-14 10-17,0 1 0,0-1-1,0 0 1,0-1 0,0 1 0,-1 0-1,1-1 1,-1 1 0,0-1 0,0 0-1,0 0 1,-1 0 0,1 0 0,-1 0-1,0 0 1,0 0 0,0 0 0,-1 0-1,0 0 1,1-1 0,-2 1-1,0-8 1,0 10-11,0-1 0,0 1 0,-1 0-1,1 0 1,-1 0 0,0 0 0,0 0-1,0 0 1,0 0 0,0 0 0,0 1-1,0-1 1,0 1 0,-1 0 0,1-1-1,0 1 1,-1 0 0,1 0 0,-1 1 0,0-1-1,1 0 1,-1 1 0,1 0 0,-6-1-1,-3 0-12,-1 1 0,1 0 0,0 0 1,-19 3-1,18 0 27,0 1 0,0 0 1,1 0-1,-1 2 0,1-1 1,1 1-1,-1 1 0,1 0 1,0 0-1,0 1 0,1 0 0,-15 18 1,16-18-3,2 0 1,-1 1 0,1 0 0,0 0-1,1 0 1,0 1 0,0 0-1,1 0 1,1 0 0,-1 0-1,2 1 1,-1-1 0,2 1-1,-2 21 1,3-30-14,0 1-1,1 0 1,-1-1 0,1 1-1,-1-1 1,1 1-1,0-1 1,0 1 0,0-1-1,0 1 1,1-1 0,-1 0-1,0 0 1,1 0-1,0 0 1,0 0 0,-1 0-1,1 0 1,4 2 0,-1 0-13,0-1 0,1-1 0,-1 1 0,1-1 0,0 0 0,0 0 0,-1 0 0,9 0 0,10 1-350,0-1 0,0-2 0,30-2 0,-36 0-1579,-1 0 0,31-9 0,4-8-6003,8-10-9129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7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320 6 18097,'0'0'2157,"-12"2"560,1 0-2096,1 0 1,-1 1-1,1 0 1,0 1-1,0 0 0,0 1 1,1 0-1,0 0 1,-17 14-1,-27 34 1440,51-50-1992,0-1 0,0 0 0,0 1 1,0 0-1,1-1 0,-1 1 0,1 0 0,0 0 0,-1 0 0,1 0 0,1 0 0,-1 0 1,0 0-1,1 1 0,-1-1 0,1 0 0,0 0 0,0 0 0,0 1 0,2 5 1,-1-8-67,0 0 1,0 1 0,0-1 0,0 0-1,1 0 1,-1 0 0,0 0 0,0-1 0,1 1-1,-1 0 1,1 0 0,-1-1 0,0 1-1,1-1 1,0 0 0,-1 1 0,1-1-1,-1 0 1,1 0 0,-1 0 0,1 0-1,2 0 1,37-2-21,-38 1 17,14-3-79,-1 0-1,1-2 1,-1 0-1,0-1 1,0-1-1,-1 0 1,0-1-1,0 0 1,-1-2 0,0 1-1,-1-2 1,-1 0-1,1 0 1,-2-1-1,0-1 1,16-25-1,-96 126 1362,-277 437-1213,309-450-69,33-62 0,28-48 0,-8 10 0,184-289 0,-153 249 0,3 3 0,93-92 0,-125 142-24,-22 29-24,-20 27 24,-3-1 66,15-27-35,1 1 1,1 1 0,1-1 0,0 2-1,2-1 1,-8 22 0,15-38-8,0 0 0,-1-1 0,1 1 0,0 0 0,0 0 0,0 0 0,0 0 0,0 0 0,0-1 0,0 1 0,0 0 0,0 0 0,0 0 0,0 0 0,0-1 0,0 1 0,1 0 0,-1 0 0,0 0 0,1-1 0,-1 1 0,0 0 0,1 0 0,-1-1 0,1 1 0,0 0 0,-1-1 0,1 1 0,-1 0 0,1-1 0,1 1 0,0 0 0,0-1 0,0 1 0,0-1 0,0 0 0,0 1 0,0-1 0,0 0 0,0 0 0,0-1 0,0 1 0,0 0 0,4-2 0,4-1 0,0 0 0,0-1 0,-1 0 0,13-8 0,17-16 0,-1-3 0,-2-1 0,0-1 0,-3-2 0,55-74 0,-92 114 0,-77 112 0,74-106 0,0 1 0,0 1 0,1-1 0,1 1 0,0 0 0,1 0 0,0 1 0,1-1 0,-2 18 0,5-31-32,0 1 1,1-1-1,-1 1 1,0 0-1,0-1 1,0 1-1,0-1 0,0 1 1,0-1-1,1 1 1,-1-1-1,0 1 1,0-1-1,1 1 1,-1-1-1,0 1 0,1-1 1,-1 0-1,1 1 1,-1-1-1,1 0 1,-1 1-1,0-1 0,1 0 1,-1 1-1,1-1 1,-1 0-1,1 0 1,-1 0-1,1 1 0,0-1 1,0 0-1,26-2-2723,23-16-5678,-12-6-2559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7.6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218 0 18578,'-8'1'5135,"-3"2"-4625,1 1 0,0-1 0,-1 2-1,1-1 1,0 1 0,1 1 0,0 0 0,-1 0-1,2 1 1,-9 8 0,6-5-79,0 0 0,1 0-1,1 1 1,0 0 0,0 1 0,1 0-1,-12 25 1,19-35-431,0 0 0,0 0 0,0 0 0,0 1 0,0-1 0,1 0 0,-1 1 0,1-1 0,-1 0 0,1 1 0,0-1 0,0 1 0,0-1 0,0 0 0,1 1 0,-1-1 0,1 1 0,-1-1 0,1 0 0,1 3 0,-1-4 0,0 0 0,1 1 0,-1-1 0,0 0 0,1 0 0,-1 0 0,1 0 0,0 0 0,-1 0 0,1 0 0,0-1 0,-1 1 0,1-1 0,0 1 0,0-1 0,-1 0 0,1 1 0,0-1 0,0 0 0,2 0 0,4-1 0,0 0 0,0 0 0,0 0 0,0-1 0,0 0 0,-1-1 0,1 0 0,-1 0 0,0-1 0,12-6 0,1-7-61,-1-1 1,0 0-1,-1-2 0,-1 0 0,-1 0 1,-1-2-1,23-43 0,-47 83-89,-31 64 442,37-75-540,1 0-1,0 0 0,0 1 1,0-1-1,1 1 1,0-1-1,1 1 1,0 0-1,1 14 1,0-21 36,-1 0 0,1 1 1,-1-1-1,1 0 1,-1 0-1,1 1 0,0-1 1,0 0-1,0 0 1,-1 0-1,1 0 0,0 0 1,0 0-1,0 0 1,1-1-1,-1 1 0,0 0 1,0 0-1,0-1 1,0 1-1,1-1 0,-1 1 1,0-1-1,1 0 1,-1 1-1,0-1 0,1 0 1,-1 0-1,0 0 1,1 0-1,-1 0 1,1 0-1,-1 0 0,2-1 1,2 1-368,1-1 0,-1 0 0,0 0 0,1-1 0,-1 1 0,0-1 0,8-4 0,24-22-3724,3-9-2856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8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0 16303,'-4'9'3513,"-18"32"329,-50 70 0,42-68-1900,-43 82 0,65-107-1834,0-1 0,1 1-1,1 1 1,1-1 0,-6 38-1,11-56-103,0 0 0,1 0 0,-1 0 0,0 0 0,0 0 0,0 0 0,0 0-1,0 0 1,0 0 0,0 0 0,0 0 0,1 0 0,-1 0 0,0 0 0,0 0 0,0 0 0,0 0-1,0 0 1,0 0 0,0 0 0,0 0 0,1 0 0,-1 0 0,0 0 0,0 0 0,0 0-1,0 0 1,0 0 0,0 0 0,0 0 0,0 0 0,1 0 0,-1 0 0,0 0 0,0 0 0,0 0-1,0 0 1,0 0 0,0 1 0,0-1 0,0 0 0,0 0 0,0 0 0,0 0 0,0 0-1,0 0 1,0 0 0,0 0 0,0 1 0,0-1 0,0 0 0,0 0 0,0 0 0,0 0-1,0 0 1,0 0 0,0 0 0,0 0 0,0 1 0,0-1 0,0 0 0,0 0 0,0 0 0,0 0-1,0 0 1,0 0 0,0 0 0,0 1 0,9-12 133,8-15-116,-5-6-83,0-1 0,-2-1 0,-1 0-1,-2 0 1,4-55 0,-11 86 217,0 7-98,-1 0 1,0 0 0,1 0 0,0 0 0,0 0 0,0 0 0,2 6 0,-2 1 7,0-7-65,0 1 0,0-1 0,0 1 0,0-1 0,1 1 0,0-1 0,0 0 0,0 1 0,0-1 0,1 0 0,-1 0 0,1 0 0,0 0 0,0 0 0,1 0 0,-1 0 0,1-1 0,0 1 0,0-1 0,0 0 0,0 0 0,1 0 0,-1 0 0,1-1 0,0 1 0,0-1 0,0 0 0,0 0 0,0 0 0,0-1 0,0 1 0,1-1 0,-1 0 0,0-1 0,1 1 0,-1-1 0,6 1 0,4-1 0,0-1 0,0 0 0,0-1 0,-1-1 0,1 0 0,0 0 0,-1-1 0,0-1 0,0-1 0,-1 0 0,13-7 0,29-26 0,-38 27 0,-1 0 0,2 2 0,19-11 0,-35 41 0,-7-2 0,-1 0 0,0 0 0,-16 26 0,16-33 0,0 1 0,1 0 0,0 1 0,1 0 0,0 0 0,1 0 0,1 0 0,0 0 0,-1 20 0,4-32 1,0 0 0,0 0-1,0-1 1,0 1 0,0 0 0,0 0 0,0-1-1,1 1 1,-1 0 0,0 0 0,1-1 0,-1 1-1,0 0 1,1 0 0,-1-1 0,1 1 0,-1-1-1,1 1 1,-1 0 0,1-1 0,0 1 0,-1-1-1,1 1 1,0-1 0,-1 0 0,1 1 0,0-1-1,0 0 1,-1 1 0,1-1 0,0 0 0,0 0-1,-1 0 1,1 1 0,0-1 0,0 0 0,0 0-1,0 0 1,1-1 0,0 1-13,1 0-1,-1-1 1,1 1 0,0-1-1,-1 0 1,0 0 0,1 0-1,-1 0 1,1 0 0,-1 0 0,0 0-1,4-4 1,18-23-1893,-2-7-4331,1-13-4105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8.4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15375,'0'0'16111,"-48"58"-15342,48-39-673,0 1-417,8 0-2209,1-5-3620,3-3-6502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9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195 24 17809,'0'0'9027,"-11"-5"-6966,-34-13-769,42 17-1216,0 1 1,0 0 0,0 1 0,0-1-1,0 0 1,0 1 0,0 0 0,0 0-1,1 0 1,-1 0 0,0 0 0,0 0-1,1 1 1,-1-1 0,1 1 0,0 0 0,-1-1-1,1 1 1,0 0 0,0 1 0,0-1-1,0 0 1,-3 5 0,-2 1 115,-36 43 200,40-48-379,0 1-1,1 0 1,-1 1 0,1-1-1,0 0 1,0 1 0,1-1-1,-1 1 1,1 0 0,0-1-1,-1 8 1,7-6-13,0-1 0,0 1 0,1-1 0,0-1 0,0 1 0,0-1 0,8 4 0,-11-6 0,1-1 0,0 0 0,0 0 0,0 0 0,0-1 0,0 1 0,0-1 0,0 0 0,0 0 0,0 0 0,0-1 0,0 1 0,0-1 0,-1 0 0,1 0 0,0-1 0,0 1 0,-1-1 0,1 0 0,-1 0 0,1 0 0,-1 0 0,0 0 0,0-1 0,0 1 0,0-1 0,0 0 0,0 0 0,-1 0 0,4-6 0,-1 2 0,0-1 0,-1 1 0,0 0 0,-1-1 0,0 0 0,0 0 0,0 0 0,-1 0 0,0-1 0,-1 1 0,0 0 0,0-1 0,-1-13 0,0 21 0,0 1 0,0-1 0,1 1 0,-1-1 0,0 0 0,0 1 0,0-1 0,0 1 0,-1-1 0,1 0 0,0 1 0,0-1 0,0 1 0,0-1 0,-1 1 0,1-1 0,0 0 0,0 1 0,-1-1 0,1 1 0,0-1 0,-1 1 0,1 0 0,-1-1 0,1 1 0,-1-1 0,1 1 0,-1 0 0,1-1 0,-1 1 0,1 0 0,-1 0 0,1-1 0,-1 1 0,1 0 0,-1 0 0,0 0 0,1 0 0,-1-1 0,1 1 0,-1 0 0,0 0 0,1 0 0,-1 0 0,1 1 0,-1-1 0,1 0 0,-1 0 0,0 0 0,1 0 0,-2 1 0,1 0 0,-1 0 0,0 0 0,1 0 0,-1 0 0,1 1 0,-1-1 0,1 0 0,0 1 0,0-1 0,0 1 0,-1-1 0,1 1 0,0 0 0,-1 2 0,1-1 0,0-1 0,1 1 0,-1 0 0,0-1 0,1 1 0,-1 0 0,1 0 0,0 0 0,0-1 0,0 1 0,0 0 0,1 0 0,-1-1 0,2 4 0,-1-5 0,0 0 0,-1 0 0,1 0 0,0 0 0,0 0 0,0 0 0,1-1 0,-1 1 0,0 0 0,0-1 0,0 1 0,0-1 0,1 0 0,-1 1 0,0-1 0,0 0 0,1 1 0,-1-1 0,0 0 0,1 0 0,-1 0 0,0 0 0,1-1 0,-1 1 0,0 0 0,0 0 0,1-1 0,-1 1 0,0-1 0,0 1 0,2-2 0,45-14 0,-30 10 0,-1 0 0,1 1 0,1 0 0,-1 2 0,1 0 0,19 0 0,-36 3 0,-1 0 0,1 0 0,0 0 0,0 0 0,0 0 0,0 0 0,0 0 0,0 1 0,0-1 0,0 1 0,-1 0 0,1-1 0,0 1 0,0 0 0,-1 0 0,1 0 0,-1 0 0,1 1 0,-1-1 0,1 0 0,-1 0 0,0 1 0,3 2 0,-4-2 0,1 1 0,0-1 0,-1 0 0,0 1 0,1-1 0,-1 0 0,0 0 0,0 1 0,-1-1 0,1 0 0,0 1 0,-1-1 0,1 0 0,-1 1 0,0-1 0,0 0 0,0 0 0,0 0 0,-2 4 0,-9 14 0,8-14 0,0 0 0,0 0 0,1 1 0,0-1 0,0 1 0,1-1 0,0 1 0,0 0 0,-2 13 0,4-20 0,1 1 0,-1-1 0,0 0 0,0 1 0,1-1 0,-1 0 0,0 1 0,0-1 0,1 0 0,-1 1 0,0-1 0,1 0 0,-1 0 0,0 1 0,1-1 0,-1 0 0,1 0 0,-1 0 0,0 0 0,1 1 0,-1-1 0,1 0 0,-1 0 0,0 0 0,1 0 0,-1 0 0,1 0 0,-1 0 0,1 0 0,-1 0 0,0 0 0,1 0 0,-1 0 0,1-1 0,-1 1 0,0 0 0,1 0 0,-1 0 0,1-1 0,-1 1 0,0 0 0,1 0 0,-1-1 0,1 1 0,19-10 0,6-12 0,-20 17 0,1 0 0,-1-1 0,1 2 0,0-1 0,0 1 0,0 0 0,10-4 0,-16 8 0,-1 0 0,0 0 0,1 0 0,-1 0 0,0 0 0,1 0 0,-1 0 0,0 0 0,1 0 0,-1 1 0,0-1 0,1 0 0,-1 0 0,0 0 0,1 0 0,-1 0 0,0 1 0,1-1 0,-1 0 0,0 0 0,0 0 0,1 1 0,-1-1 0,0 0 0,0 0 0,0 1 0,1-1 0,-1 0 0,0 1 0,0-1 0,0 0 0,0 1 0,0-1 0,1 0 0,-1 0 0,0 1 0,0-1 0,0 1 0,0-1 0,0 0 0,0 1 0,0-1 0,0 0 0,0 1 0,-1-1 0,0 12 0,-9 20-1222,9-28 691,-1 1 1,0-1-1,1 1 0,0-1 0,0 1 0,-1 8 0,14-10-9237,-10-3 8048,13-2-9592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9.4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0 17681,'0'0'14830,"-10"9"-14611,3-3-204,-31 32 12,36-35-30,0 0 0,0 0 0,0 0 0,0 0 0,0 0 0,1 0 0,0 1 0,-1-1 0,1 1 0,0-1 0,1 1 0,-1-1 0,1 1 0,0 0 0,0 5 0,0-7-81,1 0-1,0 0 0,0 1 0,0-1 1,0 0-1,0 0 0,1 0 0,-1 0 1,0 0-1,1 0 0,0 0 0,-1-1 1,1 1-1,0 0 0,0-1 0,0 0 1,3 2-1,45 24-3143,-27-15 726,2 7 396,-23-18 2267,-1 0 0,0 1 0,0-1 0,0 0 0,0 1 0,0-1 1,-1 0-1,1 1 0,0-1 0,-1 1 0,1-1 0,-1 1 0,1 0 0,-1-1 1,0 1-1,0-1 0,1 1 0,-1 1 0,-1 0 98,0-1 0,0 0-1,0 1 1,-1-1 0,1 0 0,0 0-1,-1 0 1,1 0 0,-1 0-1,0 0 1,0 0 0,0 0 0,0-1-1,0 1 1,0-1 0,0 0-1,0 1 1,-1-1 0,1 0 0,0 0-1,-1 0 1,1-1 0,-3 1 0,-3 2-179,0 0 1,-1-1 0,1 0 0,0 0 0,-1-1 0,1 0 0,-1-1 0,1 0 0,-15-2 0,20 2-173,0-1 0,1 0 0,-1 1 0,0-1 0,1-1 1,-1 1-1,1 0 0,-1-1 0,1 1 0,-1-1 0,1 0 0,0 0 1,-3-2-1,3 1-413,1 1 1,-1-1-1,0 0 1,1 0-1,0 1 0,-1-1 1,1 0-1,0 0 1,1-1-1,-1 1 1,0 0-1,1 0 1,0 0-1,0-4 1,0-23-10664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49.7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18546,'0'0'13997,"0"59"-13773,3-39-224,2 2 0,-1 0 0,2 4 0,-3 1 0,1 0-6246,0 3-9865</inkml:trace>
  <inkml:trace contextRef="#ctx0" brushRef="#br0" timeOffset="1">11 592 18385,'0'0'14382,"-10"-1"-28828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21.9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 1 10762,'-9'1'1821,"1"0"-1658,0 1 1,0 1 0,1-1 0,-1 1 0,1 0 0,-1 1 0,1 0 0,0 0 0,1 0 0,-1 1 0,1 0 0,-1 1 0,2-1-1,-1 1 1,1 0 0,-10 14 0,-12 20 192,2 2 0,2 1 0,1 1 0,3 0 0,1 2-1,2 0 1,3 1 0,1 0 0,-5 52 0,1 46 310,5 251-1,16-265-549,28 168 0,46 128 722,-68-369-653,-2-13-95,51 221 299,-47-222-327,1 0-1,3-1 1,39 75 0,-48-105-55,0 0 0,1 0 0,0-1 0,1-1 0,1 0 0,0 0 0,0-1 1,1 0-1,0-1 0,21 12 0,-28-18 32,0 0 1,1-1 0,-1 0-1,1 0 1,0-1-1,-1 1 1,1-1-1,0 0 1,0-1 0,0 1-1,0-1 1,0 0-1,0-1 1,-1 0-1,1 0 1,0 0 0,0 0-1,-1-1 1,1 0-1,0 0 1,-1 0-1,0-1 1,0 0 0,0 0-1,0 0 1,0-1-1,0 0 1,-1 0-1,8-8 1,8-12 252,0-1 1,-2-1-1,-1 0 1,-1-2-1,-1 0 0,16-42 1,54-188 318,-30 49-447,-9-3-1,-9-2 0,-10-1 1,0-396-1,-30 543-141,-2 1-1,-25-117 1,21 145-13,-2 0 1,-2 1 0,-1 1 0,-2 0-1,-40-67 1,51 96-8,0 1 0,0 0-1,-1 0 1,0 0 0,0 1 0,-1 0 0,0 0 0,0 0-1,0 1 1,-14-7 0,17 10-79,-1 0-1,1 1 1,-1-1 0,0 1-1,0 0 1,1 1 0,-1-1-1,0 1 1,0 0 0,0 0-1,0 0 1,0 1 0,1 0-1,-1 0 1,0 0-1,0 0 1,1 1 0,-1 0-1,1 0 1,0 0 0,-7 4-1,-12 11-1745,1 0 0,-36 37 0,32-30-293,-49 46-5855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28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85 9289,'0'0'7458,"-10"-4"-4111,5 2-3245,-8-3 1103,0 1 1,0 0-1,-1 0 0,-14-1 1,24 4-1009,1 1 1,0-1 0,-1 1 0,1 0 0,0 0 0,-1 1 0,1-1 0,-1 1 0,1-1 0,0 1 0,0 0 0,-1 0-1,1 0 1,0 1 0,0-1 0,0 1 0,0 0 0,1 0 0,-1 0 0,0 0 0,1 0 0,-1 1 0,1-1-1,0 1 1,-3 3 0,1 0-98,0 2 0,0-1 0,1 0 0,0 1 0,0 0 0,1 0 0,0-1 0,0 1-1,1 1 1,0-1 0,0 0 0,1 0 0,1 10 0,-1-16-100,0-1 0,1 0 0,-1 0 0,1 0 0,-1 0 0,1 0 0,-1 0 0,1 0 0,0 0 0,-1 0 0,1 0 0,0-1 0,0 1 0,0 0 0,0 0 0,0-1 0,0 1 0,0-1 0,0 1 0,0-1 0,0 1 0,0-1 0,0 1 0,0-1 0,0 0 0,2 1 0,35 0 0,-28-1 0,28-2 0,0-2 0,-1-2 0,52-14 0,-52 11 0,0 1 0,1 2 0,53-3 0,-89 9 0,0 0 0,1 0 0,-1 0 0,0 1 0,1-1 0,-1 0 0,0 1 0,1 0 0,-1-1 0,0 1 0,0 0 0,0 0 0,0 0 0,0 0 0,0 1 0,0-1 0,0 0 0,0 1 0,-1 0 0,1-1 0,0 1 0,-1 0 0,2 2 0,-2-1 0,1 0 0,-1 1 0,0-1 0,0 1 0,0-1 0,-1 1 0,1 0 0,-1-1 0,0 1 0,0 0 0,0-1 0,0 1 0,-1-1 0,0 6 0,2-29 0,0 0 0,-1 0 0,0 0 0,-2 0 0,-7-32 0,7 39 0,-9-36 0,10 47 0,1 0 0,-1-1 0,0 1 0,0 0 0,0 0 0,0 0 0,0-1 0,-1 1 0,1 0 0,-1 1 0,1-1 0,-1 0 0,0 0 0,1 1 0,-1-1 0,-2-1 0,4 5 0,0 0 0,0-1 0,0 1 0,0-1 0,1 1 0,-1-1 0,1 1 0,-1-1 0,1 1 0,-1-1 0,1 1 0,0-1 0,0 0 0,0 1 0,1 1 0,6 2-334,-1 0 0,1-1 0,0 0 0,1-1 0,-1 1 0,1-1 0,-1-1 0,1 0 0,0 0 0,11 1 0,16 0-3716,44-2 1,-51-2 1563,4 1-9552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3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16303,'0'0'11659,"78"-2"-9609,-12 2-736,17 0-738,11 0-288,6 0-191,0 0-65,-10 0-129,-13 1-1088,-23 7-1537,-21 1-1410,-24-2-288,-9 0-545,-26-5-3907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4.2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230 0 7719,'-12'1'6300,"-3"0"-4691,-31 1 1038,12 4 1852,34-6-4425,1 0 1,-1 0-1,0 1 1,0-1 0,0 0-1,0 0 1,1 0-1,-1 0 1,0 0 0,0 1-1,0-1 1,0 0 0,1 0-1,-1 0 1,0 0-1,0 1 1,0-1 0,0 0-1,0 0 1,0 0 0,0 1-1,0-1 1,0 0-1,0 0 1,0 0 0,0 1-1,0-1 1,0 0-1,0 0 1,0 0 0,0 1-1,0-1 1,0 0 0,0 0-1,0 1 1,0-1-1,0 0 1,0 0 0,0 0-1,0 0 1,0 1 0,-1-1-1,1 0 1,0 0-1,0 0 1,0 0 0,0 1-1,-1-1 1,1 0-1,0 0 1,0 0 0,0 0-1,0 0 1,-1 0 0,1 0-1,0 1 1,0-1-1,0 0 1,-1 0 0,1 0-1,17 6 622,21 3-106,1-1-356,0 2 1,-1 2-1,-1 1 0,48 25 1,-83-38-214,0 2-1,1-1 1,-1 0 0,0 0-1,0 1 1,0-1 0,0 1 0,0 0-1,0-1 1,0 1 0,-1 0 0,1 0-1,-1 0 1,1 0 0,-1 0-1,0 1 1,0-1 0,0 0 0,0 1-1,0-1 1,0 1 0,-1-1-1,1 1 1,-1-1 0,1 1 0,-1-1-1,0 1 1,0-1 0,-1 1 0,1-1-1,0 1 1,-1-1 0,1 1-1,-1-1 1,0 1 0,0-1 0,0 0-1,0 1 1,0-1 0,-1 0 0,1 0-1,-1 0 1,-2 3 0,-7 8 176,-1 0 1,0-1 0,-1 0 0,-28 19-1,-115 65 418,98-63-380,-59 45-1,115-77-234,1-1 0,0 1 0,0 0 0,0 0 0,0 0 0,0 0 0,0 0 0,0 0 0,0 0 0,1 0 0,-1 0 0,0 0 0,1 0 0,-1 1 0,0 1 0,1-2 0,0-1 0,0 1 0,0-1 0,0 1 0,1-1 0,-1 1 0,0-1 0,0 1 0,0-1 0,1 0 0,-1 1 0,0-1 0,1 1 0,-1-1 0,0 0 0,1 1 0,-1-1 0,1 0 0,-1 0 0,0 1 0,1-1 0,-1 0 0,1 0 0,-1 0 0,1 1 0,-1-1 0,1 0 0,0 0 0,45 4 0,-39-4 0,484 0 0,-475 0-78,-9 0-186,1-1 0,-1 1 0,0 1-1,1-1 1,-1 1 0,0 0 0,1 1-1,-1 0 1,0 0 0,0 0 0,0 1 0,11 6-1,-18-8-106,1-1 0,0 1 0,0 0 0,-1-1 0,1 1 0,0 0 0,-1 0 0,1-1 0,-1 1 0,1 0 0,-1 0 0,1 0 0,-1 0 0,0-1 0,1 1 0,-1 0 0,0 0 0,0 0 0,0 0 0,0 0 0,0 1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5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12844,'0'0'16015,"27"53"-14413,-14-27-513,1 0-481,3-1-159,3 0-289,0-5-160,3-4 0,3-6-801,0-7-1089,3-3-1377,-2-5-1441,2-15-1410,-5-4-5733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5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19122,'0'0'8360,"-62"47"-6951,39-13 65,-3 10-65,2 3-544,4 1-737,5 2-128,5-5 0,5-7 0,5-6 0,0-7-1249,0-7-1314,0-10-2850,9-7-4356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5.7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90 242 22037,'0'0'8744,"-38"70"-7110,23-38-1282,1 1-352,3 0 0,4-1 0,3-3 0,3-6 0,1-5 0,0-9-929,8-27-11178,-4-10-4005</inkml:trace>
  <inkml:trace contextRef="#ctx0" brushRef="#br0" timeOffset="1">81 18 19699,'0'0'13068,"9"-18"-23638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6.9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2018,'0'0'29756,"69"43"-28763,-36-38-993,3-4 0,6-1 0,-2 0 0,-3 0 0,-2-4 0,-8-5-1377,-6 0-5862,-3-2-9001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7.5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 1 13004,'0'0'15220,"0"9"-14489,-4 19-197,-12 44 0,8-41-137,2 0 0,-4 39 0,9-61-357,1 0 1,0 0-1,0 0 1,1 0-1,0 0 1,1 0 0,0 0-1,0-1 1,1 1-1,0 0 1,5 8 0,-5-13-258,0 1 0,0-1 0,1 0 0,0 0 1,0 0-1,0 0 0,0-1 0,1 1 0,-1-1 1,1 0-1,0-1 0,0 1 0,0-1 0,0 0 1,0 0-1,0 0 0,1-1 0,-1 0 0,9 1 1,27 1-5299,3-3-3523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7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178 6 6694,'0'0'16950,"-11"-2"-13187,5 1-3530,1 0 0,-1 0 0,0 1 0,0 0 0,1 0 0,-1 0 0,0 1 1,1 0-1,-1 0 0,0 0 0,1 1 0,-1-1 0,1 2 0,0-1 0,0 0 0,0 1 0,0 0 0,0 0 0,0 1 0,1-1 0,-1 1 0,-5 7 0,5-5-233,1-1 0,0 2 0,0-1 0,0 0 0,1 1 0,0-1 0,0 1 0,-2 12 0,4-17 0,1-1 0,-1 1 0,1 0 0,-1 0 0,1 0 0,0 0 0,0 0 0,0 0 0,0-1 0,0 1 0,0 0 0,1 0 0,-1 0 0,1 0 0,-1 0 0,1-1 0,0 1 0,0 0 0,-1 0 0,1-1 0,0 1 0,0-1 0,1 1 0,-1-1 0,0 1 0,0-1 0,1 0 0,-1 0 0,1 1 0,-1-1 0,1 0 0,0 0 0,-1-1 0,1 1 0,0 0 0,3 1 0,3-1 0,-1 1 0,1-2 0,0 1 0,-1-1 0,1 0 0,0 0 0,0-1 0,-1 0 0,1 0 0,0-1 0,-1 0 0,1-1 0,-1 1 0,0-1 0,0-1 0,10-6 0,-8 5 0,-1-1 0,0 0 0,0 0 0,-1-1 0,0 0 0,0 0 0,-1-1 0,1 0 0,-2 0 0,1 0 0,-1-1 0,6-13 0,-18 39 24,-19 53 50,25-67-122,1 1 0,-1 0 0,0 0-1,1-1 1,0 1 0,0 0 0,0 0 0,0 0 0,1-1-1,-1 1 1,1 0 0,0 0 0,0-1 0,0 1 0,1-1-1,3 7 1,-4-8-493,0-1 0,1 1 0,0-1 0,-1 0-1,1 0 1,0 0 0,-1 0 0,1 0 0,0 0 0,0 0-1,0-1 1,0 1 0,0-1 0,0 1 0,0-1 0,0 0-1,0 0 1,0 1 0,0-2 0,2 1 0,-4 0 487,28 0-14552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8.5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1 12300,'0'0'16543,"2"10"-14861,-1 47-569,-7 73 0,6-116-1097,-1-4-23,-1 7-284,2 1 1,0-1-1,3 24 1,-1-35 157,2-2-3524,-11-27-19923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0:58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13869,'0'0'9833,"67"0"-8359,-22 4 95,9 1-544,5-1-801,0 0-384,-5-4-2883,-8 0-4003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0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1 17905,'0'0'2728,"0"3"75,-2 22-539,0 0 0,-13 47 1,-2 16-592,14-65-1378,1-10-200,0 1 0,1-1 0,0 1 0,1-1 0,3 23 0,-2-35-95,0 1 0,-1-1 0,1 0 0,0 0 0,0 1 0,0-1 0,0 0 0,0 0 0,0 0 0,1 0 0,-1 0 0,0 0 0,0-1 0,1 1 0,-1 0 0,0 0 0,1-1 0,-1 1 0,1-1 0,-1 0 0,1 1 0,-1-1 0,1 0 0,-1 0 0,1 0 0,-1 0 0,1 0 0,-1 0 0,1 0 0,-1-1 0,3 1 0,46-12 0,-24-1 0,-20 9 0,1 1 0,-1-1 0,1 1 0,0 1 0,0-1 0,0 1 0,1 0 0,-1 1 0,0 0 0,1 0 0,-1 0 0,10 2 0,-15-1 0,-1 1 0,1 0 0,-1 0 0,1 1 0,-1-1 0,0 0 0,1 0 0,-1 1 0,0-1 0,0 0 0,0 1 0,0-1 0,0 1 0,0 0 0,-1-1 0,1 1 0,0 0 0,-1-1 0,0 1 0,1 0 0,-1 0 0,0-1 0,0 1 0,0 0 0,0 0 0,0 0 0,0-1 0,-1 4 0,1 0 0,0-1 0,0 1 0,-1 0 0,0-1 0,0 1 0,0-1 0,-1 1 0,1-1 0,-1 1 0,-2 4 0,-3-3 0,1 0 0,-1 0 0,0 0 0,0-1 0,0 0 0,-1-1 0,0 1 0,0-2 0,0 1 0,0-1 0,-10 3 0,1-2 0,-1 0 0,1-1 0,-1 0 0,-27-1 0,45-2 0,-1 0 0,0 0 0,0 1 0,0-1 0,1 0 1,-1 0-1,0 0 0,0 0 0,0-1 0,1 1 0,-1 0 0,0 0 0,0 0 0,1-1 0,-1 1 1,0 0-1,0 0 0,1-1 0,-1 1 0,0-1 0,1 1 0,-1-1 0,0 1 0,1-1 0,-1 1 0,1-1 1,-1 0-1,1 1 0,-1-1 0,1 0 0,-1 1 0,1-1 0,0 0 0,-1 0 0,1 1 0,0-1 0,0 0 1,0 0-1,0 0 0,-1 1 0,1-1 0,0 0 0,0 0 0,0 0 0,1 0 0,-1 1 0,0-1 1,0 0-1,0 0 0,1 1 0,-1-1 0,0 0 0,1 0 0,-1 1 0,0-1 0,1 0 0,0 0 0,2-4-3,-1 0 0,1 0-1,1 1 1,-1 0 0,1-1-1,-1 1 1,6-4 0,16-10-1013,0 0-3333,4-3-3365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1.4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252 1 9513,'0'0'17120,"-5"9"-15428,-34 57-211,-3-1-1,-90 104 1,130-166-1948,1-1 0,-1 0 0,0 0 0,0 0-1,0 0 1,0 0 0,0 0 0,0 0 0,0-1 0,-3 2 0,4-3 188,0-1 0,1 1 0,-1-1 0,0 0 0,1 1 0,-1-1 1,0 0-1,1 1 0,-1-1 0,1 0 0,0 0 0,-1 0 0,1 1 0,0-1 0,-1 0 1,1 0-1,0 0 0,0 0 0,0 1 0,-1-1 0,1 0 0,0 0 0,0 0 0,0 0 1,1 0-1,-1 0 0,0 0 0,0 1 0,0-1 0,1-1 0,-1-26-7589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1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15439,'0'0'9673,"59"67"-7944,-39-39-415,1 2-802,3-3-384,3-1-64,4-4-1313,-2-6-2755,-3-6-2850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2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57 221 19923,'0'0'4933,"-33"54"-2723,22-27-1057,4-1-256,2-2-577,4-1-224,1-6-833,0-4-1697,0-8-513,3-5-1185</inkml:trace>
  <inkml:trace contextRef="#ctx0" brushRef="#br0" timeOffset="1">60 0 11851,'0'0'17777,"-26"14"-20948,37-14-3267,1 0-7655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2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0 17969,'0'0'4228,"30"65"-1345,-13-26-481,-2 4-576,-5 6-769,-2 2-417,-8 4-287,0 1 159,-15 3-127,-14 2-225,-4 2-32,-6 0-96,-7-4-352,2-9-1346,-1-10-2658,6-11-5381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3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1 16624,'0'0'5231,"-9"8"-4606,-35 33 665,-65 80 0,98-107-917,0 1-1,1 0 1,0 1-1,1 0 1,1 1-1,1 0 1,0 0 0,1 0-1,1 1 1,-5 31-1,9-31-437,0-1-1,2 1 0,0 0 1,1-1-1,1 1 0,0-1 1,1 0-1,1 0 0,1 0 1,0 0-1,2-1 0,-1 0 1,2-1-1,0 0 0,1 0 1,1-1-1,0 0 0,0-1 1,19 16-1,20 15-4258,3-7-3598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3.9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0 10314,'0'0'14259,"9"9"-13069,4 4-823,-1 0 0,0 2 1,0-1-1,-2 2 0,0-1 0,0 1 0,-2 1 1,0-1-1,10 33 0,-11-22-20,0-1 1,-3 1-1,0 0 0,-1 1 1,-2-1-1,-2 35 1,-3-21-432,-1 0 1,-2-1-1,-2 0 1,-2 0-1,-2 0 1,-1-2-1,-2 0 1,-1 0-1,-27 41 1,0-19-4288,10-27-3232,-5-4-8348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4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325 0 9513,'0'0'20323,"-4"13"-19474,-7 12-502,-2 0 0,-1 0 0,-1-1 0,-1-1 0,-36 40 0,-147 151-1975,209-242-6831,-5 12 5008,8-18-4760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5.1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17104,'0'0'12332,"47"53"-11339,-23-25-577,5 5-256,-1-3-128,4 4 64,-2-3-1153,-1-2-2594,-2-1-3171,-2-4-9033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5.7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12396,'0'0'16399,"2"66"-14509,-2-35-288,0-3-1122,0 0-480,0-5 0,10-7 0,5-6 0,8-7 0,0-3-545,3-8-2241,-1-13-2499,-4-11-2915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6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10826,'0'0'18578,"-12"28"-27579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8.6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11659,'0'0'12140,"35"53"-10507,4-41 321,9-2-705,12-2-865,8-4-255,1-2-97,-2-2-833,-9 0-1313,-11 0-1762,-16-4-2306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9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15022,'0'0'7431,"89"14"-5445,-26-14-320,11 0-801,8 0-673,6 0-352,-5 0-1762,-7 0-1730,-10 0-2946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09.4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288 10 19795,'-12'-2'1644,"3"0"-1313,0 0-1,0 0 1,-1 1 0,1 1-1,-1-1 1,1 1 0,0 1-1,-1 0 1,1 0 0,0 1-1,-1 0 1,1 0 0,0 1 0,0 1-1,1-1 1,-1 2 0,-9 5-1,9-3-74,0 1 0,1 1 0,0-1-1,0 1 1,1 0 0,0 1 0,0 0 0,1 0-1,1 1 1,0-1 0,0 1 0,-5 20 0,8-25-181,1 0 0,-1 0 0,1 0-1,1 0 1,-1 0 0,1 0 0,0 0 0,1 0 0,-1 0 0,1 0 0,0 0 0,1 0 0,-1 0 0,1 0 0,0 0 0,1-1 0,-1 1 0,1-1 0,0 0 0,1 0 0,-1 0 0,1 0 0,0 0-1,0-1 1,1 0 0,6 5 0,1-1-72,1 0-1,1-1 1,-1-1 0,1-1-1,0 0 1,0 0-1,1-1 1,-1-1-1,1-1 1,0 0 0,0-1-1,16 0 1,-17-1-4,0 0 1,0-1-1,0-1 1,1 0-1,-1-1 1,-1-1-1,1 0 1,0-1-1,-1 0 1,0-1-1,0 0 1,18-14-1,-25 16 1,-1-1 0,0 0 0,0 0 0,0 0 0,-1 0 0,1-1 0,-1 0 0,-1 0 0,1 0 0,-1 0 0,0-1 0,-1 1 0,1-1 0,1-8 0,-3 10 0,-1 0 0,1 1 0,-1-1 0,0 0 0,0 0 0,0 0 0,-1 1 0,0-1 0,0 0 0,0 1 0,0-1 0,-1 1 0,0-1 0,0 1 0,0-1 0,0 1 0,-1 0 0,0 0 0,1 0 0,-1 1 0,-5-5 0,-4-2-234,0 0-1,-1 0 1,0 1 0,-1 1-1,0 0 1,0 1 0,-1 0-1,1 2 1,-1-1 0,-1 2-1,-27-5 1,8 4-1003,-1 1 1,0 2-1,-1 2 0,-38 4 1,9 6-6841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26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1 104 9161,'0'0'11659,"71"-6"-11307,-25 0-192,6 0-128,3-2 0,-1 0 0,-2 0-96,-4-1-384,-2-3-609,-9-3-1121,-4-10-2787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1:27.5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73 7079,'0'0'10442,"84"-18"-9546,-37 14-287,10-2-257,3 1-192,4 2-95,-3-1-33,-4-1-64,-7 3-673,-6-1-448,-13-6-961,-10-4-2883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9.2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318 80 11819,'0'0'5013,"3"-10"-1591,9-30-459,-12 39-2838,0 0 0,0 0 0,1 0 0,-1 0 0,0 0 0,0 0 0,0 0 0,0 0 0,0 0 0,0 0 0,-1 0 0,1 1 0,0-1 0,0 0 0,-1 0 0,1 0 0,-1 0 0,1 0 0,-1 0 0,1 0 0,-1 1 0,1-1 0,-1 0 0,0 0 0,1 1 0,-1-1 0,0 0 0,0 1 0,1-1 0,-1 1 0,0-1 0,0 1 0,0-1 0,0 1 0,0 0 0,0-1 0,0 1 0,0 0 0,0 0 0,0-1 0,0 1 0,-1 0 0,-41 4 1269,34-2-1374,0 2 0,0-1 1,1 1-1,-1 1 0,1 0 0,0 0 1,0 0-1,0 1 0,1 0 1,0 1-1,0-1 0,-7 10 0,7-9-29,1 2 0,0-1 0,0 1 0,0-1 0,1 2 0,0-1 0,1 0 0,0 1 0,1 0 0,0 0 0,-2 11 0,5-19-9,0 0 1,0 0 0,0 0-1,0 0 1,0 0 0,0 0-1,1 0 1,-1 0 0,1 0-1,0-1 1,-1 1 0,1 0 0,0 0-1,0 0 1,0-1 0,0 1-1,0 0 1,1-1 0,-1 1-1,0-1 1,1 0 0,-1 1-1,1-1 1,0 0 0,-1 0 0,1 0-1,0 0 1,0 0 0,-1 0-1,1-1 1,0 1 0,2 0-1,8 2-289,0 0 0,0-1-1,0 0 1,14-1 0,-10 1-212,18 0-333,-3 0 33,0 1-1,44 11 1,-73-14 833,-1 0 1,0 1-1,0-1 0,0 0 0,0 0 1,0 0-1,0 1 0,0-1 0,0 1 1,0-1-1,0 1 0,0-1 0,0 1 1,0-1-1,0 1 0,0 0 0,-1-1 1,1 1-1,0 0 0,0 0 0,-1 0 1,1 0-1,-1 0 0,1 0 0,-1 0 1,1 0-1,-1 0 0,1 0 0,-1 0 1,1 2-1,-2-1 117,0 0 1,1 0-1,-1 0 1,0 0-1,0-1 1,-1 1-1,1 0 1,0-1-1,0 1 0,-1 0 1,1-1-1,-1 0 1,0 1-1,-2 1 1,-11 7 871,0-1 0,-25 12 0,40-21-1007,-31 16 397,-1-2 0,-1-2 0,0-1 0,0-1 0,-1-2 0,-1-1 0,-51 3 0,86-10-399,-1 0 0,1 1-1,0-1 1,0 0 0,-1 0 0,1 0-1,0 0 1,-1 0 0,1 0 0,0 0-1,0 0 1,-1 0 0,1 0 0,0 0 0,0 0-1,-1 0 1,1 0 0,0 0 0,-1 0-1,1 0 1,0 0 0,0 0 0,-1 0 0,1 0-1,0-1 1,0 1 0,-1 0 0,1 0-1,0 0 1,0 0 0,0-1 0,-1 1-1,1 0 1,0 0 0,0 0 0,0-1 0,0 1-1,-1 0 1,1 0 0,0-1 0,0 1-1,0 0 1,0 0 0,0-1 0,0 1-1,0 0 1,0-1 0,13-10-829,25-10-2077,69-28-7835,-46 19 76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0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142 144 17681,'0'0'6379,"-11"1"-4350,5-1-1857,1 1 0,-1 0 1,0 1-1,0-1 0,0 1 1,1 0-1,-1 0 0,1 1 1,-1 0-1,1 0 0,0 0 1,0 1-1,1-1 0,-1 1 1,1 1-1,-1-1 0,1 0 0,1 1 1,-1 0-1,1 0 0,0 0 1,0 0-1,0 0 0,-3 10 1,4-11-103,0 0 0,1 1 0,-1-1 0,1 0 0,0 1 0,0 0 0,0-1 1,1 1-1,0-1 0,0 1 0,0 0 0,0-1 0,1 1 0,0-1 0,0 1 0,0-1 0,0 1 1,1-1-1,2 6 0,-1-6-41,0-1 0,0 0 0,0 0 0,0 0 0,0 0 0,1 0 0,-1-1 0,1 1 0,0-1 1,0 0-1,0 0 0,0 0 0,0-1 0,0 0 0,0 1 0,1-1 0,-1-1 0,0 1 0,1-1 0,4 0 0,-2 1-17,-1-1-1,1 0 0,-1 0 1,1-1-1,-1 0 0,0 0 1,1 0-1,-1-1 0,0 0 0,0 0 1,0-1-1,0 0 0,0 0 1,-1 0-1,1 0 0,-1-1 1,0 0-1,8-7 0,-8 4-1,0 1-1,0-1 1,-1 0-1,0 0 1,0 0-1,0-1 1,-1 1-1,0-1 1,-1 0-1,1 0 1,-1 0-1,-1 0 1,0 0-1,0-12 1,0 8-10,-1 1 0,-1-1 0,0 1 0,-3-12 0,3 18 0,0 1 0,0-1 0,0 1 0,-1 0 0,0 0 0,0 0 0,0 0 0,-1 0 0,1 0 0,-1 0 0,0 1 0,0-1 0,-3-2 0,55 7-139,29 9-1209,-29-5 685,0 2 1,74 21-1,-121-28 683,-1 1 0,0-1 0,1 1 0,-1-1 0,0 1 1,0 0-1,1-1 0,-1 1 0,0 0 0,0 0 0,0 0 1,0-1-1,0 1 0,0 0 0,0 1 0,0-1 0,-1 0 1,1 0-1,0 0 0,-1 0 0,1 1 0,-1-1 0,1 0 0,-1 1 1,1-1-1,-1 0 0,0 1 0,0-1 0,0 0 0,0 1 1,0-1-1,0 0 0,0 1 0,0-1 0,0 1 0,-1-1 0,1 0 1,0 1-1,-1-1 0,1 0 0,-1 0 0,0 1 0,0 0 1,-5 9 250,-1 0-1,0 0 1,-17 19 0,7-8-53,14-16-95,0-1 0,0 1-1,0-1 1,1 1-1,-4 11 1,6-16-111,-1 0 0,1 0 1,0 0-1,0 0 0,-1 0 0,1 0 1,0 0-1,0 0 0,0 0 0,0 0 1,0 0-1,1 0 0,-1 0 0,0 0 1,0 0-1,1 0 0,-1 0 0,0 0 1,1 0-1,-1 0 0,1-1 0,-1 1 1,1 0-1,-1 0 0,1 0 0,0-1 1,0 1-1,-1 0 0,1-1 0,0 1 1,0-1-1,0 1 0,-1-1 0,1 1 1,0-1-1,0 1 0,0-1 0,0 0 1,0 0-1,0 1 0,0-1 0,0 0 1,0 0-1,1 0 0,11 0-12,1-1 0,-1 0 0,0 0 0,0-2 0,0 1 0,-1-2 0,1 0 0,0 0 0,-1-1 0,0-1 0,-1 0 0,1 0 0,10-9 0,-10 7 0,0-1 0,-1 0 0,0-1 0,-1 0 0,0 0 0,0-1 0,-1-1 0,-1 0 0,0 0 0,0 0 0,9-24 0,-16 34 0,0 1 0,-1-1 0,1 0 0,-1 0 0,1 1 0,-1-1 0,0 0 0,0 0 0,0 0 0,0 1 0,0-1 0,0 0 0,0 0 0,0 0 0,-1 1 0,0-3 0,1 3 0,-1 1 0,1-1 0,-1 0 0,1 0 0,-1 1 0,1-1 0,-1 1 0,0-1 0,1 0 0,-1 1 0,0-1 0,1 1 0,-1 0 0,0-1 0,0 1 0,1-1 0,-1 1 0,0 0 0,0 0 0,0 0 0,1-1 0,-1 1 0,-1 0 0,0 0 0,0 0 0,0 1 0,0-1 0,1 0 0,-1 1 0,0 0 0,0-1 0,1 1 0,-1 0 0,0 0 0,1 0 0,-1 0 0,1 0 0,-1 0 0,1 0 0,0 0 0,-1 0 0,1 1 0,0-1 0,0 1 0,0-1 0,0 1 0,0-1 0,0 1 0,0 0 0,1-1 0,-1 1 0,0 3 0,0-4 0,1 0 0,-1 0 0,1 1 0,-1-1 0,1 0 0,0 1 0,0-1 0,-1 0 0,1 1 0,0-1 0,0 1 0,0-1 0,0 0 0,1 1 0,-1-1 0,0 0 0,1 1 0,-1-1 0,1 0 0,-1 1 0,1-1 0,-1 0 0,1 0 0,0 0 0,0 0 0,-1 1 0,1-1 0,0 0 0,0 0 0,0-1 0,2 3 0,2-2 0,-1 0 0,0 0 0,0 0 0,0-1 0,1 0 0,-1 1 0,0-2 0,0 1 0,9-2 0,-4 0 0,0 0 0,0-1 0,-1 0 0,1 0 0,0-1 0,-1-1 0,0 1 0,0-1 0,-1 0 0,1-1 0,10-10 0,-8 7 0,-1-1 0,1-1 0,-1 1 0,-1-1 0,0-1 0,-1 1 0,7-17 0,-12 23 0,-5 6 0,-11 12 0,-15 22 0,11-8 0,20-35 45,-1 6-61,-1 1 0,0-1-1,0 1 1,0-1-1,1 1 1,-1-1-1,1 1 1,-1-1 0,1 1-1,0 0 1,0-1-1,-1 1 1,1 0 0,0-1-1,0 1 1,0 0-1,0 0 1,0 0-1,3-2 1,-7 18-10767,-5-8 1414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0.6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6 11915,'-3'-5'7490,"3"9"-3751,2 4-4446,2 3 1404,0 1 1,-1-1-1,0 1 0,-1-1 0,-1 1 1,0 0-1,0 0 0,-1 0 0,-1 0 0,-2 14 1,-3 12 554,-19 65 1,-11 9-1087,18-63-169,3 1 0,1 1 1,-10 89-1,24-139-134,-1 0 0,1 0 0,0 0 1,0 0-1,0 1 0,0-1 0,0 0 0,0 0 0,1 0 0,-1 0 0,0 0 1,1 1-1,-1-1 0,0 0 0,1 0 0,-1 0 0,2 1 0,-1-2-87,0 0-1,-1 0 0,1 0 1,0 0-1,0 0 0,0 0 1,0 0-1,-1 0 0,1 0 0,0 0 1,0 0-1,0-1 0,-1 1 1,1 0-1,0-1 0,0 1 1,-1 0-1,1-1 0,0 1 1,-1-1-1,1 1 0,0-1 1,-1 0-1,1 1 0,-1-1 0,1 0 1,0-1-1,20-23-9117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1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0 136 15182,'0'0'13304,"11"3"-12327,-2-2-854,0 1 1,0-1 0,0 0 0,0-1 0,0 0 0,0-1 0,0 0 0,-1 0 0,1-1 0,0 0 0,0 0 0,-1-1 0,12-5 0,-5 0-4,-1 1 1,26-20-1,-37 24-98,1 0 0,-1 1 0,0-1 0,0 0 0,0-1 1,-1 1-1,1 0 0,-1-1 0,0 1 0,0-1 0,0 0 0,0 0 0,-1 0 0,1 0 0,-1 0 0,1-8 0,-2 12-18,0-1 0,0 1-1,0-1 1,0 1-1,0-1 1,0 1 0,0-1-1,0 0 1,0 1 0,0-1-1,0 1 1,-1-1 0,1 1-1,0-1 1,0 1-1,-1-1 1,1 1 0,0 0-1,-1-1 1,1 1 0,-1-1-1,1 1 1,0 0 0,-1-1-1,1 1 1,-1 0 0,1-1-1,-1 1 1,1 0-1,-1 0 1,0-1 0,-23 1-22,-24 16-65,37-10 102,1 2-1,-1-1 0,1 2 1,0-1-1,1 1 1,0 1-1,1-1 1,0 2-1,0-1 0,1 1 1,0 0-1,1 1 1,1-1-1,-1 1 0,2 0 1,0 1-1,0-1 1,1 1-1,-2 19 1,5-29-23,0 0 1,0 0-1,0 0 1,0 0 0,1 0-1,-1 0 1,1 0-1,0 0 1,-1 0-1,1 0 1,1 0 0,-1-1-1,0 1 1,1 0-1,-1-1 1,1 1 0,0-1-1,0 1 1,0-1-1,4 4 1,-1-3-28,0 0 0,0 0 1,0-1-1,0 1 0,1-1 1,-1 0-1,1-1 0,-1 1 0,1-1 1,8 1-1,2-1-644,0-1 1,0 0-1,17-2 1,36-10-6479,4-11-6417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2.0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0 18257,'0'0'2968,"-2"10"-645,-45 161 976,25-103-1325,3 2-1,-16 116 0,36-186-1973,-1 0 0,0 0 0,0 0 0,0 0 0,0 0 0,1 0 0,-1 0 0,0 0 0,0 0 0,0 0 0,0 0 0,1 0 0,-1 0 0,0 0 0,0 0 0,0 0 0,0 0 0,1 0 0,-1 0 0,0 0 0,0 1 0,0-1 0,0 0 0,0 0 0,1 0 0,-1 0 0,0 0 0,0 0 0,0 0 0,0 1 0,0-1 0,0 0 0,0 0 0,0 0 0,1 0 0,-1 0 0,0 1 0,0-1 0,0 0 0,0 0 0,0 0 0,0 0 0,0 1 0,0-1 0,0 0 0,0 0 0,0 0 0,0 0 0,0 1 0,0-1 0,0 0 0,0 0 0,0 0 0,0 0 0,-1 0 0,1 1 0,0-1 0,0 0 0,0 0 0,0 0 0,0 0 0,0 0 0,0 1 0,0-1 0,-1 0 0,1 0 0,0 0 0,6-8 0,-5 8 0,14-30-28,-1 0-1,-1 0 1,-1-2 0,9-42-1,-6 24-59,-1-3-109,-11 38 145,0-1 0,2 1 1,0 0-1,0 1 1,12-21-1,-17 35 45,0 0-1,0 0 1,0 0-1,0-1 0,0 1 1,0 0-1,0 0 1,0 0-1,0 0 0,1-1 1,-1 1-1,0 0 1,0 0-1,0 0 0,0 0 1,0 0-1,1 0 1,-1 0-1,0 0 0,0-1 1,0 1-1,0 0 1,1 0-1,-1 0 0,0 0 1,0 0-1,0 0 1,0 0-1,1 0 0,-1 0 1,0 0-1,0 0 1,0 0-1,1 0 0,-1 0 1,0 0-1,0 0 1,0 0-1,0 1 0,1-1 1,-1 0-1,0 0 1,0 0-1,0 0 0,0 0 1,0 0-1,1 1 1,5 11-167,1 20 118,-6-29 52,2 13 99,0-1 0,1 0-1,1 0 1,0 0-1,1 0 1,13 21 0,-17-32-71,1 0 0,0 0 1,0 0-1,0-1 0,1 0 0,-1 0 1,1 0-1,0 0 0,0 0 1,0 0-1,0-1 0,0 0 1,1 0-1,-1 0 0,1-1 1,-1 1-1,1-1 0,0 0 0,-1 0 1,1-1-1,0 0 0,0 1 1,-1-1-1,1-1 0,0 1 1,5-2-1,-4 0-23,0 1 0,0-1 1,0 0-1,0-1 0,-1 0 0,1 0 1,-1 0-1,1 0 0,-1-1 0,0 0 1,-1 0-1,1 0 0,-1 0 0,0-1 1,5-7-1,-4 5-1,0 0-1,0 0 1,-1-1 0,0 1-1,-1-1 1,0 0-1,0 0 1,0 0 0,-1-1-1,1-12 1,-3 21 0,0 0 0,0 0 0,0 1 0,0-1 0,0 0 0,-1 0 0,1 0 0,0 0 0,0 0 0,0 1 0,0-1 0,-1 0 0,1 0 0,0 0 0,0 0 0,0 0 0,-1 0 0,1 0 0,0 0 0,0 0 0,0 0 0,-1 0 0,1 0 0,0 0 0,0 0 0,-1 0 0,1 0 0,0 0 0,0 0 0,0 0 0,-1 0 0,1 0 0,0 0 0,0 0 0,0 0 0,-1 0 0,1 0 0,0 0 0,0-1 0,0 1 0,0 0 0,-1 0 0,1 0 0,0 0 0,0-1 0,0 1 0,0 0 0,0 0 0,-1 0 0,1 0 0,0-1 0,0 1 0,0 0 0,0 0 0,0 0 0,0-1 0,0 1 0,0 0 0,0 0 0,0-1 0,0 1 0,-13 16 0,1 6 0,1 0 0,1 1 0,1 1 0,2 0 0,0 0 0,1 0 0,2 1 0,0-1 0,0 44 0,4-64 0,-1-1 0,1 0 0,0 1 0,1-1 0,-1 0 0,1 1 0,-1-1 0,1 0 0,0 1 0,0-1 0,1 0 0,-1 0 0,1 0 0,-1 0 0,4 4 0,-3-5 0,0 0 0,1-1 0,-1 1 0,0-1 0,1 0 0,-1 1 0,1-1 0,-1 0 0,1-1 0,-1 1 0,1 0 0,0-1 0,-1 1 0,1-1 0,0 0 0,-1 0 0,1 0 0,0 0 0,-1-1 0,4 0 0,3-1 0,-1 0 0,1-1 0,0 0 0,-1-1 0,0 1 0,0-2 0,0 1 0,0-1 0,-1 0 0,0-1 0,0 0 0,0 0 0,-1 0 0,0-1 0,0 0 0,8-13 0,7-11 0,-2-2 0,24-52 0,-59 178 0,13-78 0,0 0 0,1 0 0,1 0 0,0 0 0,1 1 0,3 23 0,-3-37-88,0-1 0,1 0 0,-1 0 0,1 0 0,-1 0 0,1 0 0,-1 0 0,1 0 0,0 0 0,0 0 0,-1 0 0,1 0 0,0 0 0,0 0 0,0 0 0,0-1 0,0 1 0,0 0 0,0-1 0,0 1 0,0-1 0,0 1 0,1-1 0,-1 0 0,0 1 0,0-1 0,0 0 0,0 0 0,3 0 0,-2 0-253,0 0 0,0 0 1,1 0-1,-1 0 0,0-1 0,0 1 0,0-1 0,0 0 0,0 0 0,0 1 1,0-1-1,0-1 0,0 1 0,0 0 0,0 0 0,1-2 0,17-22-7079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2.4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19891,'0'0'8392,"6"53"-8616,25-40-2051,4-3-1921,1-2-2210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2.8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0 2659,'0'0'26120,"-9"9"-24283,-8 6-1004,-53 52 485,69-65-1353,-1-1-1,1 1 1,-1 0 0,1 0 0,0-1-1,0 1 1,0 0 0,0 0 0,0 0-1,0 1 1,1-1 0,-1 0-1,1 0 1,-1 0 0,1 4 0,0-5-34,0 1 0,1-1 1,-1 0-1,1 0 0,-1 1 0,1-1 1,-1 0-1,1 0 0,0 0 1,-1 1-1,1-1 0,0 0 1,0 0-1,0 0 0,0 0 1,0-1-1,0 1 0,0 0 1,2 1-1,7 2-474,0 1 0,0-2 0,0 1 0,0-1 0,17 2 0,16 6-459,-40-10 1077,1 0 0,-1 0 1,0 1-1,0-1 0,0 1 0,-1 0 0,1-1 1,0 1-1,-1 1 0,1-1 0,-1 0 0,1 1 0,-1-1 1,0 1-1,0-1 0,0 1 0,-1 0 0,1 0 1,-1 0-1,1 0 0,-1 0 0,0 1 0,1 3 0,-2-3 95,0-1 0,-1 0 0,1 0-1,-1 1 1,0-1 0,1 0 0,-1 0 0,-1 0-1,1 0 1,0 0 0,-1 0 0,0 0-1,1-1 1,-1 1 0,0 0 0,0-1-1,-1 0 1,1 1 0,0-1 0,-1 0-1,0 0 1,1 0 0,-1-1 0,-3 2 0,-2 2-160,0 0 1,0-1 0,-1 0-1,1 0 1,-1-1 0,0 0-1,0-1 1,0 0 0,0 0-1,-1-1 1,1 0 0,0-1-1,-10-1 1,18 1-104,0 0 1,1 0-1,-1 0 0,0-1 1,1 1-1,-1 0 1,0-1-1,1 1 0,-1-1 1,1 1-1,-1-1 0,1 1 1,-1-1-1,1 1 1,-1-1-1,1 1 0,-1-1 1,1 0-1,0 1 0,-1-1 1,1 0-1,0 1 1,-1-1-1,1 0 0,0 1 1,0-1-1,0 0 0,0 0 1,0 1-1,0-1 0,0-1 1,6-24-7893,14 1-4032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3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67 14830,'0'0'10042,"5"-8"-7523,-4 4-2361,1 0-1,0 1 1,0-1-1,1 1 1,-1-1-1,1 1 1,0 0-1,0 0 1,0 0-1,0 0 1,0 1-1,0-1 1,1 1-1,0 0 0,-1 0 1,1 0-1,0 1 1,0-1-1,0 1 1,0 0-1,0 0 1,0 0-1,0 0 1,0 1-1,0 0 1,0 0-1,1 0 1,-1 0-1,6 2 1,-8-1-160,-1 0 0,0 0 0,0 0 0,0 0 0,0 0 0,0 0 0,-1 1 0,1-1 0,0 0 0,-1 1 0,1-1 0,0 0 0,-1 1 0,1-1 0,-1 1 0,0-1 0,0 1 0,1-1 0,-1 0 0,0 1 0,0-1 0,0 1 0,-1-1 0,1 1 0,0-1 0,0 1 0,-1-1 0,0 3 0,-13 45 54,-2-14-35,10-25 37,1 1-1,0 0 0,1 0 1,0 1-1,0-1 0,1 1 0,1 0 1,0 0-1,0 0 0,1 17 1,1-28-52,1 1 0,-1-1 0,0 0 1,0 1-1,1-1 0,-1 0 0,1 0 0,-1 1 1,1-1-1,0 0 0,-1 0 0,1 0 1,0 0-1,0 0 0,0 0 0,-1 0 0,1 0 1,0 0-1,0-1 0,1 1 0,-1 0 1,0 0-1,2 0 0,0 0-1,0 0 1,0 0-1,0-1 0,0 1 1,0-1-1,0 0 0,1 0 1,-1 0-1,5-1 0,1 0-3,-1-1 1,1 0-1,0 0 0,-1-1 0,0-1 0,12-5 0,-6 0 2,0-1 0,-1 0 0,0-1 0,0-1 0,-2 0 0,1 0 0,-1-2 0,-1 1 0,0-1 0,-1 0 0,-1-1 0,0 0 0,-1-1 0,5-15 0,-11 9 0,-1 22 0,0 0 0,0-1 0,0 1 0,0 0 0,0 0 0,0 0 0,-1-1 0,1 1 0,0 0 0,0 0 0,0 0 0,0 0 0,-1-1 0,1 1 0,0 0 0,0 0 0,0 0 0,-1 0 0,1 0 0,0 0 0,0-1 0,0 1 0,-1 0 0,1 0 0,0 0 0,0 0 0,-1 0 0,1 0 0,0 0 0,0 0 0,-1 0 0,1 0 0,0 0 0,0 0 0,-1 0 0,1 0 0,0 1 0,0-1 0,-1 0 0,0 1 0,0 0 0,-1 0 0,1 0 0,0 0 0,0 0 0,0 1 0,0-1 0,0 0 0,0 1 0,0-1 0,0 0 0,1 1 0,-1-1 0,0 1 0,1-1 0,0 1 0,-1 0 0,1-1 0,-1 4 0,1-4 0,0 0 0,0 0 0,-1 0 0,1 1 0,0-1 0,0 0 0,0 0 0,0 0 0,0 0 0,1 1 0,-1-1 0,0 0 0,0 0 0,1 0 0,-1 0 0,1 0 0,-1 0 0,1 0 0,-1 0 0,1 0 0,0 0 0,-1 0 0,1 0 0,0 0 0,0 0 0,0-1 0,0 1 0,0 0 0,0 0 0,3 0 0,0 0 0,-1 0 0,1-1 0,0 0 0,-1 0 0,1 0 0,7-1 0,-6 1 0,3-1 0,0-1 0,0-1 0,0 0 0,0 0 0,-1 0 0,0-1 0,1 0 0,-1 0 0,0-1 0,-1 1 0,1-2 0,-1 1 0,9-11 0,32-23 0,-47 39 0,1 0 0,-1 0 0,0 0 0,0-1 0,1 1 0,-1 0 0,0 0 0,0 0 0,1 0 0,-1 0 0,0-1 0,1 1 0,-1 0 0,0 0 0,1 0 0,-1 0 0,0 0 0,0 0 0,1 0 0,-1 0 0,0 0 0,1 0 0,-1 0 0,0 0 0,1 1 0,-1-1 0,0 0 0,0 0 0,1 0 0,-1 0 0,0 0 0,1 1 0,-1-1 0,0 0 0,0 0 0,1 0 0,-1 1 0,0-1 0,0 0 0,0 0 0,0 1 0,1-1 0,-1 0 0,0 0 0,0 1 0,0-1 0,0 0 0,0 1 0,0-1 0,0 0 0,1 0 0,-1 1 0,0-1 0,0 0 0,0 1 0,0-1 0,0 0 0,-1 1 0,1-1 0,0 1 0,-2 23 0,2-22 0,-14 69 0,9-51 0,1 0 0,0 1 0,2-1 0,0 30 0,2-49-15,0 0 1,0 0-1,0 0 1,0 0-1,0 0 1,1 0-1,-1 0 0,0 0 1,1 0-1,-1 0 1,1 0-1,-1 0 1,1 0-1,-1 0 0,1 0 1,0-1-1,-1 1 1,1 0-1,0 0 1,0-1-1,-1 1 0,1-1 1,0 1-1,0 0 1,0-1-1,0 0 1,0 1-1,0-1 0,0 1 1,0-1-1,0 0 1,0 0-1,0 0 1,0 0-1,0 0 0,0 0 1,0 0-1,0 0 1,0 0-1,0 0 1,0 0-1,0-1 0,0 1 1,0 0-1,0-1 1,0 1-1,0-1 1,1 0-1,4-1-428,-1 0 1,1-1-1,-1 0 1,0 0-1,0 0 0,0 0 1,7-7-1,14-22-7890,0-8-5824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3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 0 17873,'0'0'11979,"-41"56"-11178,46-37-673,17-2-736,9-2-2820,3-6-3522,7-1-7015</inkml:trace>
  <inkml:trace contextRef="#ctx0" brushRef="#br0" timeOffset="1">359 126 22037,'-9'1'3475,"-7"3"-2577,1 1-1,0 1 1,0 0 0,-21 12-1,32-16-765,-1 0 0,1 0 0,-1 1-1,1 0 1,0 0 0,0 0 0,0 1-1,1-1 1,-1 1 0,1 0 0,0 0-1,0 0 1,0 0 0,1 0 0,-1 1-1,1-1 1,0 1 0,0 0 0,1-1-1,-2 9 1,3-12-132,0 0 1,0 0-1,1 0 0,-1 0 0,1 0 1,-1 0-1,1 0 0,0 0 0,-1 0 1,1 0-1,0-1 0,-1 1 1,1 0-1,0 0 0,0-1 0,0 1 1,0 0-1,0-1 0,0 1 0,0-1 1,0 1-1,0-1 0,0 0 1,0 1-1,0-1 0,0 0 0,0 0 1,0 0-1,0 0 0,0 0 0,0 0 1,1 0-1,0 0 0,44-4-46,-33 0-346,0 0 1,-1-2 0,1 0-1,-1 0 1,0-1-1,0 0 1,-1-1 0,0-1-1,-1 1 1,1-2 0,-2 1-1,1-2 1,-2 1-1,1-1 1,7-13 0,-16 24 420,0 0 0,0 0 0,0-1 1,0 1-1,0 0 0,0 0 0,1 0 0,-1 0 1,0 0-1,0 0 0,0 0 0,0 0 0,0-1 1,0 1-1,0 0 0,0 0 0,0 0 0,0 0 1,0 0-1,0 0 0,0-1 0,0 1 0,0 0 1,0 0-1,0 0 0,0 0 0,0 0 1,0-1-1,0 1 0,0 0 0,0 0 0,0 0 1,0 0-1,0 0 0,0 0 0,0 0 0,0-1 1,0 1-1,0 0 0,-1 0 0,1 0 0,0 0 1,0 0-1,0 0 0,0 0 0,0 0 0,0 0 1,0-1-1,-1 1 0,1 0 0,0 0 1,0 0-1,0 0 0,0 0 0,0 0 0,0 0 1,-1 0-1,1 0 0,0 0 0,0 0 0,0 0 1,0 0-1,-1 0 0,-12 6 819,-14 14-85,20-11-646,1 0 0,0 0 0,0 0 0,1 1-1,0 0 1,1 0 0,0 0 0,1 1 0,-5 19-1,8-24-221,-1 0 1,0 1-1,1-1 0,0 0 0,1 0 0,0 1 0,-1-1 1,3 7-1,-1-9-317,-1 0 0,1 1 1,0-1-1,0 0 0,0 0 0,1-1 1,-1 1-1,1 0 0,0-1 0,0 0 1,0 1-1,5 2 0,28 17-11776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2.1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203 146 3331,'0'0'9844,"-1"-11"-5408,1 10-4417,0-4 375,0 0-1,-1 0 0,0 0 0,0 0 0,0 0 0,-1 0 0,0 0 0,-2-5 0,3 8-233,-1 0 1,1 1-1,-1-1 0,1 0 1,-1 1-1,0-1 0,0 1 1,0-1-1,0 1 0,0 0 0,0 0 1,0 0-1,0 0 0,0 0 1,0 0-1,0 1 0,-1-1 0,1 1 1,0 0-1,-1-1 0,1 1 1,0 0-1,-1 0 0,1 0 1,0 1-1,-5 0 0,2 1-36,-1-1 0,0 1-1,1 1 1,0-1 0,-1 1 0,1 0-1,0 0 1,0 0 0,1 1 0,-1 0-1,1 0 1,-1 0 0,1 0-1,1 1 1,-1 0 0,1-1 0,-6 11-1,3-4 97,0 0 1,1 0-1,0 0 0,0 1 0,2 0 0,-1 0 0,-2 20 0,5-29-174,1 0-1,0 1 1,-1-1 0,1 0-1,0 0 1,1 1 0,-1-1-1,1 0 1,-1 0 0,1 1-1,0-1 1,0 0 0,0 0-1,1 0 1,-1 0 0,1 0-1,-1 0 1,1-1 0,0 1-1,0-1 1,0 1 0,1-1-1,-1 1 1,1-1 0,4 3-1,-2-2-11,0-1 1,1-1-1,-1 1 0,0-1 0,1 1 1,-1-1-1,1-1 0,-1 1 0,1-1 0,-1 0 1,1 0-1,-1-1 0,1 0 0,-1 0 1,7-2-1,-5 1-2,0-1 0,0 0 0,0 0 0,-1-1 0,1 1 0,-1-2 0,0 1 0,0-1 0,0 0 0,-1 0 1,7-8-1,-9 10 2,0 0 1,0-1 0,-1 1 0,1-1 0,-1 1 0,0-1 0,0 0 0,0 0 0,-1 0 0,1 0 0,-1 0 0,0 0 0,0 0 0,-1 0-1,1 0 1,-1-1 0,0 1 0,0 0 0,0 0 0,0-1 0,-2-5 0,1 8-26,0 1-1,0 0 1,0 0 0,0 0-1,0 0 1,0 0 0,0 0 0,0 0-1,0 0 1,0 0 0,0 0-1,-1 1 1,1-1 0,0 1-1,-1-1 1,1 1 0,0-1 0,-1 1-1,1-1 1,-1 1 0,1 0-1,0 0 1,-1 0 0,1 0-1,-1 0 1,1 0 0,-1 0-1,1 1 1,0-1 0,-3 1 0,-5 4 81,33-8-55,72-24-35,-72 18 0,1 2 0,0 0 0,0 2 0,0 1 0,42-2 0,-65 6 0,0 0 0,1 0 0,-1 0 0,0 1 0,1-1 0,-1 1 0,0-1 0,0 1 0,1 0 0,-1 0 0,0 0 0,0 0 0,0 0 0,0 0 0,0 1 0,0-1 0,-1 1 0,1-1 0,0 1 0,-1 0 0,3 2 0,-2 0 0,-1-1 0,1 1 0,-1-1 0,0 1 0,0 0 0,0-1 0,0 1 0,-1 0 0,1 0 0,-1 0 0,0 4 0,-1 5 0,0-1 0,-1 0 0,-1 0 0,-6 18 0,9-29 0,6-13 0,-1 1 0,0-1 0,-1 0 0,0 0 0,-1 0 0,0 0 0,-1-1 0,-1 1 0,0-1 0,0 1 0,-1-1 0,-4-22 0,4 34 0,0 0 0,0 1 0,0-1 0,0 0 0,0 1 0,0-1 0,0 1 0,0-1 0,0 0 0,0 1 0,-1-1 0,1 1 0,0-1 0,-1 1 0,1-1 0,0 0 0,-1 1 0,1-1 0,0 1 0,-1 0 0,1-1 0,-1 1 0,1-1 0,-1 1 0,1 0 0,-1-1 0,1 1 0,-1 0 0,1-1 0,-1 1 0,0 0 0,1 0 0,-1 0 0,1 0 0,-1 0 0,0-1 0,1 1 0,-1 0 0,0 0 0,1 0 0,-1 1 0,1-1 0,-1 0 0,0 0 0,1 0 0,-1 0 0,1 1 0,-1-1 0,0 0 0,0 1 0,-1 9 0,3-9 0,-1-1 0,1 1 0,0-1 0,-1 1 0,1 0 0,0-1 0,0 1 0,-1-1 0,1 0 0,0 1 0,0-1 0,0 1 0,-1-1 0,1 0 0,0 0 0,0 0 0,0 1 0,0-1 0,1 0 0,13 1-296,1 0 0,0-1 1,0 0-1,-1-1 0,1-1 0,-1-1 1,20-5-1,-14 1-1784,-1 0 0,30-15 1,7-10-11865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2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267 184 6919,'7'-13'3800,"-4"7"-3428,30-56 3458,-29 53-2729,-1 0-1,0-1 0,0 1 1,-1-1-1,0 1 1,1-20-1,-3 28-971,0 1-1,0-1 1,0 0 0,0 1-1,0-1 1,0 0 0,0 1-1,0-1 1,-1 0-1,1 1 1,0-1 0,0 0-1,-1 1 1,1-1 0,0 1-1,-1-1 1,1 0-1,0 1 1,-1-1 0,1 1-1,-1-1 1,1 1 0,-1 0-1,1-1 1,-1 1 0,1-1-1,-1 1 1,0 0-1,1-1 1,-2 1 0,-22 2 1715,17 1-1642,0 0-1,0 0 1,0 0-1,1 1 1,-7 5-1,-14 13 89,2 1 0,0 1 0,1 2 0,2 0 0,-29 44-1,41-55-184,1 0 0,0 1 0,1 0 0,1 0-1,1 1 1,0 0 0,1 0 0,1 0 0,0 1 0,2-1-1,0 1 1,0 27 0,3-42-107,-1 1 0,1-1 0,-1 1 0,1 0 0,0-1 0,0 1 0,1-1 1,-1 0-1,1 1 0,0-1 0,0 0 0,0 0 0,0 0 0,0 0 0,0-1 0,1 1 0,0 0 0,2 1 0,1 0-20,0 0-1,0-1 0,1 0 0,-1 0 0,1 0 1,-1-1-1,1 0 0,13 2 0,5-1-273,1-1-1,-1-1 1,1-2-1,30-4 1,3-6-3132,-2-10-3586,-10-2-3241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3.0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 0 18738,'0'0'10452,"-3"10"-9032,-11 37-988,1 1-1,3 1 0,1 0 1,-2 92-1,11-140-431,0-1 0,-1 0 0,1 1 0,0-1 0,0 1 0,0-1 0,0 1 0,0-1 0,0 0 0,0 1 0,0-1 0,0 1 0,0-1 0,0 1 0,1-1 0,-1 0 0,0 1 0,0-1 0,0 1 0,0-1 0,1 0 0,-1 1 0,0-1 0,0 0 0,1 1 0,-1-1 0,0 0 0,1 1 0,-1-1 0,0 0 0,1 0 0,-1 1 0,0-1 0,1 0 0,-1 0 0,1 0 0,-1 1 0,15-11 0,11-25 0,-20 21 0,1-1 0,-2 1 0,0-1 0,-1 0 0,0-1 0,-1 1 0,-1 0 0,-1-1 0,0 0 0,-1 1 0,-3-30 0,3 44 0,0 0 0,0 0 0,-1 0 0,1 0 0,0 1 0,-1-1 0,1 0 0,0 0 0,-1 0 0,1 0 0,-1 0 0,1 1 0,-1-1 0,0 0 0,1 0 0,-1 1 0,0-1 0,1 0 0,-1 1 0,0-1 0,0 1 0,0-1 0,0 1 0,1 0 0,-1-1 0,0 1 0,0 0 0,0-1 0,0 1 0,0 0 0,0 0 0,0 0 0,0 0 0,0 0 0,0 0 0,0 0 0,0 0 0,0 0 0,-1 1 0,0 0 0,0-1 0,0 1 0,1 0 0,-1 0 0,0 0 0,1 0 0,-1 0 0,1 0 0,-1 0 0,1 1 0,-1-1 0,1 1 0,0-1 0,0 1 0,0-1 0,0 1 0,0 0 0,-2 2 0,2-2-11,1 0-1,-1 0 1,0 0 0,1 0 0,-1 0-1,1 1 1,-1-1 0,1 0 0,0 0-1,0 0 1,0 0 0,0 0-1,0 1 1,1-1 0,-1 0 0,1 0-1,-1 0 1,1 0 0,0 0 0,0 0-1,0 0 1,0 0 0,2 3-1,0-3-43,-1 0-1,1 0 0,0-1 0,-1 1 0,1-1 1,0 1-1,0-1 0,0 0 0,0 0 0,0 0 1,0 0-1,1-1 0,-1 1 0,4-1 0,10 1-531,0-2-1,0 0 0,0-1 1,0 0-1,17-6 0,-1-2-5642,-2 0 0,44-22 1,-37 13 1333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3.6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115 1 13741,'0'0'4612,"-9"6"-789,-49 42 995,53-43-4288,0 1 0,0-1 1,0 1-1,1 0 0,-1 0 1,2 1-1,-1-1 1,1 1-1,-5 11 0,8-17-521,0 0 0,0 0 0,0-1 0,-1 1 0,1 0 0,0 0 0,0-1-1,1 1 1,-1 0 0,0 0 0,0-1 0,0 1 0,0 0 0,1-1 0,-1 1 0,0 0-1,1 0 1,-1-1 0,0 1 0,1-1 0,-1 1 0,1 0 0,-1-1 0,1 1 0,-1-1 0,1 1-1,0-1 1,-1 0 0,1 1 0,0-1 0,-1 1 0,1-1 0,0 0 0,-1 0 0,1 1 0,0-1-1,-1 0 1,1 0 0,0 0 0,0 0 0,-1 0 0,1 0 0,0 0 0,0 0 0,-1 0 0,1 0-1,1-1 1,40-5 34,-14-3-199,53-24 0,-64 24 91,0 1 0,1 1 0,0 0 0,0 1-1,0 2 1,1 0 0,31-3 0,-49 7 77,1 0-1,-1 1 0,0-1 1,0 0-1,0 1 1,1 0-1,-1-1 0,0 1 1,0 0-1,0-1 0,0 1 1,0 0-1,0 0 1,0 0-1,-1 0 0,1 0 1,0 0-1,0 0 1,-1 0-1,1 0 0,-1 0 1,1 0-1,-1 0 1,1 1-1,-1-1 0,0 0 1,1 0-1,-1 0 0,0 1 1,0-1-1,0 0 1,0 1-1,0 1 0,-3 53 407,2-47-390,-1 5-28,1-10 0,1 1 0,-1 0 0,1 0 0,0-1 0,0 1 0,1 0 0,-1-1 0,2 6 0,-1-9 0,0 1 0,-1-1 0,1 0 0,0 0 0,0 1 0,0-1 0,1 0 0,-1 0 0,0 0 0,0 0 0,0 0 0,1-1 0,-1 1 0,0 0 0,1 0 0,-1-1 0,1 1 0,-1-1 0,1 0 0,-1 1 0,1-1 0,-1 0 0,1 0 0,-1 0 0,1 0 0,-1 0 0,1 0 0,-1 0 0,3-1 0,8-1 0,0-1 0,0 0 0,0-1 0,0 0 0,-1-1 0,1 0 0,-1-1 0,0 0 0,-1-1 0,0 0 0,14-13 0,-7 8 0,0 0 0,36-18 0,-53 30 0,1 0 0,-1 0 0,0 0 0,1 1 0,-1-1 0,0 0 0,1 1 0,-1-1 0,0 0 0,1 1 0,-1-1 0,0 0 0,1 1 0,-1-1 0,0 1 0,0-1 0,0 0 0,1 1 0,-1-1 0,0 1 0,0-1 0,0 1 0,0-1 0,0 1 0,0-1 0,0 0 0,0 1 0,0-1 0,0 1 0,0-1 0,0 1 0,0-1 0,0 1 0,-1-1 0,1 0 0,0 1 0,0 0 0,0-1 0,-11 24 0,10-21 0,-1 0 0,0 0 0,1-1 0,-1 1 0,1 1 0,0-1 0,0 0 0,0 0 0,1 0 0,-1 0 0,1 1 0,0-1 0,0 0 0,0 0 0,0 1 0,1 2 0,0-5 0,0 0 0,0 0 0,0-1 0,0 1 0,0-1 0,0 1 0,1-1 0,-1 0 0,0 1 0,0-1 0,1 0 0,-1 0 0,0 0 0,1 0 0,-1 0 0,0 0 0,0 0 0,1 0 0,1-1 0,26-4 0,-6-3 0,41-22 0,-51 23 0,0 0 0,1 1 0,0 0 0,0 1 0,0 0 0,1 2 0,0-1 0,19 0 0,-33 4 0,0 0 0,0 0 0,1 1 0,-1-1 0,0 0 0,0 1 0,0-1 0,-1 1 0,1 0 0,0-1 0,0 1 0,0 0 0,0-1 0,0 1 0,-1 0 0,1 0 0,0 0 0,-1 0 0,1 0 0,-1 0 0,1 0 0,-1 0 0,1 0 0,-1 0 0,0 0 0,1 0 0,-1 0 0,0 0 0,0 0 0,0 0 0,0 0 0,0 0 0,0 0 0,0 0 0,0 2 0,-5 53 0,3-31 0,2-25 4,0 1-1,0-1 1,1 1 0,-1-1 0,0 1-1,0-1 1,1 0 0,-1 1 0,1-1-1,-1 1 1,0-1 0,1 0-1,-1 1 1,1-1 0,-1 0 0,0 0-1,1 1 1,-1-1 0,1 0 0,-1 0-1,1 0 1,-1 1 0,1-1 0,-1 0-1,1 0 1,0 0 0,-1 0-1,1 0 1,-1 0 0,1 0 0,-1 0-1,1 0 1,-1-1 0,1 1 0,-1 0-1,1 0 1,-1 0 0,1 0-1,-1-1 1,1 1 0,-1 0 0,0-1-1,1 1 1,25-13-1145,14-28-11335,-19 17 657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4.0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12011,'0'0'17473,"11"7"-16736,-5-4-716,-1 1 1,0-1-1,1 0 1,0 0 0,-1-1-1,1 0 1,0 0-1,1 0 1,-1-1 0,0 0-1,0 0 1,0 0 0,1-1-1,-1 0 1,0 0-1,1-1 1,-1 1 0,0-2-1,0 1 1,10-4-1,0-1 8,-2 0 0,27-17 0,-37 21-8,-1 0-1,0 0 1,1 0 0,-1-1-1,-1 0 1,1 1 0,0-1-1,0 0 1,-1 0 0,0-1 0,0 1-1,0 0 1,0-1 0,0 1-1,-1-1 1,1 0 0,1-6-1,-3 9-8,0 0-1,0 1 0,0-1 0,0 1 0,0-1 0,0 1 0,-1-1 1,1 1-1,0-1 0,0 0 0,0 1 0,-1-1 0,1 1 0,0-1 1,0 1-1,-1 0 0,1-1 0,0 1 0,-1-1 0,1 1 0,-1 0 1,1-1-1,-1 1 0,1-1 0,0 1 0,-1 0 0,1 0 0,-1-1 1,1 1-1,-2 0 0,-23-4 540,-25 12 186,39-4-737,1 0 0,-1 1 0,1 0 0,0 1 0,1 0 0,-1 1 0,-13 12 0,18-14 0,0-1 0,0 1 0,1 0 0,0 0 0,0 1 0,0-1 0,0 1 0,1 0 0,0 0 0,0 0 0,1 1 0,-1-1 0,1 1 0,-1 7 0,3-13 0,0 0 0,0 0 0,0 0 0,0 0 0,1 0 0,-1 0 0,0 0 0,0 0 0,1 0 0,-1-1 0,0 1 0,1 0 0,-1 0 0,1 0 0,-1 0 0,1 0 0,0-1 0,-1 1 0,1 0 0,0-1 0,-1 1 0,1 0 0,0-1 0,0 1 0,0-1 0,0 1 0,-1-1 0,1 1 0,0-1 0,0 0 0,0 0 0,0 1 0,0-1 0,0 0 0,2 0 0,43 1 0,-31-1 0,89-10 0,-83 6 0,-1 1 0,1 1 0,1 1 0,-1 1 0,41 5 0,-60-5 0,-1 1 0,0-1 0,1 1 0,-1 0 0,0 0 0,0-1 0,0 1 0,0 0 0,0 0 0,0 0 0,0 0 0,0 0 0,0 0 0,0 0 0,-1 0 0,1 1 0,0-1 0,-1 0 0,1 0 0,-1 1 0,1-1 0,-1 0 0,0 1 0,1-1 0,-1 0 0,0 1 0,0-1 0,0 2 0,1 1 0,4-18 0,-3 8 0,10-41 0,-10 36 0,1 1 0,0-1 0,0 1 0,1 0 0,7-14 0,-9 21 0,-1 0 0,2 0 0,-1 1 0,0-1 0,0 1 0,1 0 0,-1-1 0,1 1 0,0 0 0,0 0 0,0 1 0,0-1 0,0 1 0,0-1 0,0 1 0,0 0 0,1 0 0,-1 0 0,0 1 0,1-1 0,5 1 0,16-1 16,17-1-3577,-4-2-5834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5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264 1 10762,'0'0'292,"0"0"0,1 0 1,-1 0-1,0 0 0,1 0 0,-1 0 0,1 0 0,-1 1 0,0-1 0,1 0 1,-1 0-1,0 0 0,1 0 0,-1 1 0,0-1 0,1 0 0,-1 1 0,0-1 1,0 0-1,1 0 0,-1 1 0,0-1 0,0 0 0,0 1 0,1-1 0,-1 0 1,0 1-1,0-1 0,0 1 0,1 24 1267,-1-16-330,-1 8-135,0 0-1,-1 0 0,-1 0 0,-10 30 0,-30 67 666,1-2-1462,34-85-432,1 0 0,-4 37 0,8-63-4278,-4-10 2582,-4-11-109,-21-44-3032,8 17 3099,-18-54 1,37 87 2353,1 0 0,0 0 0,1 0 0,0 0 0,1-1 0,1 1 0,1 0 0,1-27 0,0 37-269,1-1 0,-1 0 0,1 1 1,0-1-1,0 1 0,0 0 0,0 0 0,1-1 1,0 2-1,0-1 0,0 0 0,0 0 1,1 1-1,-1 0 0,1 0 0,0 0 0,0 0 1,0 0-1,0 1 0,0 0 0,1 0 1,-1 0-1,1 0 0,-1 1 0,1 0 0,0 0 1,6-1-1,11-1 326,-1 0 0,1 1 0,0 2 0,38 3 0,-45-1-341,1 1 1,-1 0 0,0 1 0,0 1-1,-1 0 1,1 1 0,-1 1-1,25 15 1,-35-19-116,0 0 1,0 0-1,0 1 0,0-1 1,0 1-1,-1 0 0,1 0 0,-1 0 1,0 1-1,-1-1 0,1 1 1,3 9-1,-5-10 9,0 0 0,-1 0 0,1-1 0,-1 1 0,0 0 0,0 0 1,0 0-1,-1 0 0,0 0 0,1 0 0,-1-1 0,0 1 0,-1 0 0,1-1 0,-1 1 0,0 0 1,1-1-1,-2 0 0,-3 6 0,-8 8 282,0-1-1,-2 0 1,-21 18 0,21-20-94,0 1-1,1 0 1,-19 25-1,33-39-278,0 0 0,-1 1 0,1-1 0,1 1 0,-1-1 0,0 0 0,0 1 0,0 0 0,1-1 0,-1 1 0,1-1 0,-1 1 0,1 0 0,0-1 0,-1 1 0,1 0 0,0 0 0,0-1 0,0 1 0,1 0 0,-1-1 0,1 4 0,0-4 0,0 0 0,0 1 0,0-1 0,0 0 0,1 0 0,-1 0 0,0 0 0,0 0 0,1 0 0,-1-1 0,1 1 0,-1 0 0,1-1 0,-1 1 0,1-1 0,0 1 0,-1-1 0,4 0 0,7 1 0,-1 0 0,1-1 0,0-1 0,0 0 0,14-4 0,-9 1-65,0-1 0,0 0 0,-1-1-1,22-13 1,-31 16 40,0-1 0,-1 0 0,0 0 0,0 0 0,0-1 0,0 0 0,-1 0 0,0 0 0,0-1 0,0 0 0,0 0 0,6-13 0,-9 5 119,-8 10 117,4 5-190,1-1 0,0 1-1,-1-1 1,1 1-1,0 0 1,-1-1 0,1 1-1,0 0 1,0 0-1,0 0 1,0 0 0,-1 0-1,1 0 1,1 0-1,-3 2 1,-1 3-19,1 0 1,0 1-1,0-1 1,0 1-1,1-1 1,-1 1-1,0 10 1,2-15-3,1-1 0,-1 1 0,1 0 0,0-1-1,0 1 1,0 0 0,0 0 0,0-1 0,0 1 0,0 0 0,0 0 0,1-1 0,-1 1-1,1 0 1,-1-1 0,1 1 0,0-1 0,0 1 0,0-1 0,-1 1 0,1-1 0,1 0-1,-1 1 1,0-1 0,0 0 0,0 0 0,1 1 0,-1-1 0,1 0 0,-1-1-1,0 1 1,1 0 0,0 0 0,-1-1 0,3 2 0,4-1 0,1 0 0,-1-1 0,1 1 0,0-2 0,-1 1 0,1-1 0,-1 0 0,1-1 0,-1 0 0,0 0 0,0-1 0,0 0 0,0-1 0,0 1 0,-1-2 0,1 1 0,-1-1 0,0 0 0,0 0 0,-1-1 0,0 0 0,0 0 0,0-1 0,-1 1 0,0-1 0,0 0 0,0-1 0,-1 1 0,0-1 0,2-8 0,-16 25 0,-7 14 0,11-12 0,0 0 0,0-1 0,1 1 0,0 0 0,1 1 0,0-1 0,1 1 0,0 0 0,1 0 0,-1 15 0,3-26-20,0 0 0,0 0 0,0 0 0,0 0 0,1 0 0,-1 0 0,0 1 0,1-1 0,-1 0 0,1 0 0,-1 0 0,1 0 0,-1-1 0,1 1 0,0 0 0,-1 0 0,1 0 0,0 0 0,0-1 0,0 1 0,0 0 0,0-1 1,-1 1-1,1-1 0,0 1 0,0-1 0,0 1 0,1-1 0,-1 0 0,0 1 0,0-1 0,1 0 0,2 1-376,0-1 1,0 0 0,0 1-1,-1-2 1,1 1 0,0 0-1,0-1 1,6-1 0,13-10-6983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6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0 19474,'0'0'3876,"0"57"-897,-10-22-929,-3 7-128,-3 6-353,-1 3-672,-1 2-897,3-2 0,3-1 0,9-9 0,3-10 0,9-11 0,10-10 0,6-10-1473,0-4-3492,-2-18-4644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46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84 14221,'0'0'12289,"9"6"-9918,-2-3-2192,0 1 1,1-1 0,0 0 0,0-1-1,0 0 1,0 0 0,0-1-1,0 0 1,0 0 0,1-1 0,-1 0-1,0 0 1,0-1 0,1 0 0,-1 0-1,0-1 1,15-6 0,31-19 0,-51 25-164,0 0-1,0 0 0,0 0 1,-1-1-1,1 1 0,-1-1 1,1 0-1,-1 1 0,0-1 1,0 0-1,0-1 0,0 1 0,2-6 1,-4 8-13,0 0 1,0 0 0,0 0-1,0 0 1,1 0-1,-2 0 1,1 0 0,0 0-1,0 0 1,0 1-1,0-1 1,0 0 0,-1 0-1,1 0 1,-1 0-1,1 0 1,0 1 0,-1-1-1,1 0 1,-1 0-1,1 1 1,-1-1 0,0 0-1,1 1 1,-1-1-1,0 1 1,0-1 0,1 0-1,-1 1 1,0 0-1,0-1 1,0 1 0,1-1-1,-1 1 1,0 0-1,0 0 1,0 0 0,0-1-1,0 1 1,-1 0-1,-42-2 103,39 2-103,-4 1-3,0 1 0,0-1 0,0 2 0,0-1 0,0 1 0,1 0 0,0 1 0,-1 0 0,1 0 0,1 1 0,-1 0 0,1 1 0,-1-1 0,-8 11 0,12-13 0,0 1 0,0 0 0,0 1 0,1-1 0,0 1 0,0-1 0,0 1 0,0 0 0,1 0 0,0 0 0,0 1 0,0-1 0,0 0 0,1 1 0,0-1 0,0 1 0,1 0 0,0-1 0,-1 1 0,2-1 0,-1 1 0,1 0 0,0-1 0,0 1 0,2 5 0,0-6 9,0 0 0,0 0 0,1-1-1,0 1 1,0-1 0,0 0 0,0 0 0,1 0 0,-1 0 0,1-1-1,0 0 1,0 0 0,0 0 0,1-1 0,-1 1 0,0-1-1,1-1 1,11 3 0,7 2-219,0-2 0,0-1 0,29 1-1,6-5-4300,-6-6-5263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19.9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0 518 19346,'0'0'7554,"14"1"-6630,-7-1-838,-1 0 0,1 0 0,0-1 0,0 0 0,0 0 0,-1 0 0,1-1 0,-1 0 0,1 0 0,-1-1 0,0 1 0,0-2 0,0 1 0,0-1 0,0 1 0,8-9 0,23-24 241,-1-1-1,-3-1 0,50-74 0,60-143 190,-139 262 336,-2 22-570,-4 39-34,-8 38-123,1-26-48,2 126-1,15-178-658,-7-27 530,-1 0 0,1-1 0,-1 1 0,1 0 0,-1-1 0,1 1 0,-1-1 0,1 1 0,0-1 0,-1 1 0,1-1 0,0 0 0,-1 1 1,1-1-1,0 0 0,0 1 0,-1-1 0,1 0 0,0 0 0,0 0 0,0 0 0,-1 0 0,1 0 0,0 0 0,0 0 0,0 0 0,-1 0 0,1 0 0,0 0 0,0 0 0,-1-1 0,1 1 0,1-1 0,-1 0-273,-1 1-1,1-1 1,0 0-1,0 1 1,-1-1-1,1 0 1,-1 0-1,1 0 1,-1 0-1,1 1 1,-1-1-1,0 0 1,1 0-1,-1 0 1,0 0-1,0 0 1,0 0 0,0 0-1,1 0 1,-1 0-1,-1 0 1,1 0-1,0 0 1,0 0-1,-1-2 1,1 3 267,-2-21-7715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0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18033,'0'0'11979,"72"26"-11402,-29-26-417,1 0-865,-8-5-3202,-6-12-5895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0.5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 1 4356,'0'0'20094,"-3"7"-18466,-17 51-290,3 0 0,2 2-1,3-1 1,-5 67 0,15-109-1338,1-9 0,0-1 0,0 1 0,1 0 0,0 0 0,2 12 0,-2-19 0,1 1 0,-1-1 0,1 1 0,-1-1 0,1 1 0,-1-1 0,1 0 0,0 1 0,0-1 0,0 0 0,0 0 0,0 0 0,0 1 0,0-1 0,0 0 0,0 0 0,1-1 0,-1 1 0,0 0 0,1 0 0,-1-1 0,0 1 0,1 0 0,-1-1 0,1 1 0,-1-1 0,1 0 0,-1 0 0,1 1 0,-1-1 0,1 0 0,2-1 0,8 0 0,0 0 0,0-1 0,-1-1 0,1 0 0,20-8 0,-22 7 0,0 0 0,0 1 0,1 0 0,-1 1 0,1 0 0,0 1 0,15-1 0,-25 3 0,0-1 0,0 0 0,0 0 0,0 1 0,0-1 0,0 1 0,0-1 0,0 1 0,0-1 0,0 1 0,-1-1 0,1 1 0,0 0 0,0-1 0,-1 1 0,1 0 0,0 0 0,-1-1 0,1 1 0,-1 0 0,1 0 0,-1 0 0,1 0 0,-1 0 0,0 0 0,0 0 0,1 0 0,-1 0 0,0 0 0,0 0 0,0 0 0,0 0 0,0 0 0,0 0 0,0 0 0,0 0 0,0 0 0,-1 0 0,1 0 0,0 0 0,-1 0 0,1 0 0,-1 1 0,-1 2 0,1 1 0,-1 0 0,0-1 0,0 1 0,0-1 0,0 0 0,-6 8 0,-2-4 0,0 1 0,-1-2 0,1 1 0,-1-1 0,-1-1 0,0 0 0,1-1 0,-2 0 0,1 0 0,0-2 0,-1 1 0,0-2 0,0 0 0,0 0 0,0-1 0,0-1 0,-16-1 0,28 1-12,-1 0 1,0 0-1,0-1 0,0 1 0,1-1 1,-1 1-1,0-1 0,0 1 1,1-1-1,-1 0 0,0 0 1,1 0-1,-1 0 0,1 0 0,0-1 1,-1 1-1,1 0 0,0-1 1,0 1-1,0-1 0,-1 1 1,2-1-1,-1 1 0,0-1 0,0 0 1,0 1-1,1-1 0,-1 0 1,1 0-1,-1 1 0,1-1 1,0 0-1,0 0 0,0 0 0,0 0 1,0 1-1,0-1 0,0 0 1,1 0-1,-1 0 0,1 0 0,-1 1 1,1-1-1,0 0 0,-1 1 1,1-1-1,0 0 0,0 1 1,0-1-1,1 1 0,1-2 0,4-3-1518,1 2 0,0-1-1,0 1 1,1 1 0,8-4-1,20-3-5974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0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0 122 22229,'0'0'8883,"8"-4"-7479,7-4-1376,0 0 0,-1-2 0,0 0 0,-1 0-1,0-1 1,0-1 0,-1 0 0,18-25 0,-28 52-28,-6 11 0,-2-8 0,2 1 0,0 0 0,1 0 0,1 0 0,0 1 0,3 37 0,-1-55-27,1 0 1,-1 0-1,0 0 1,1 0-1,-1 0 1,1-1-1,-1 1 0,1 0 1,0 0-1,0 0 1,0 0-1,0-1 0,0 1 1,0 0-1,0-1 1,1 1-1,-1-1 1,3 3-1,24 4-3365,-3-7-6740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5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15246,'0'0'14574,"-5"78"-13229,2-37-480,-2 3-608,5 1-161,0-5-64,0-3-128,2-9-1186,4-4-671,4-10-226,-4-8-575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5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17777,'0'0'9929,"67"7"-8391,-24-5-641,6-2-705,5 0-192,0 0-1570,-2 0-1793,-6-7-2466,-9-4-5734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6.6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169 113 14221,'3'-4'829,"0"-1"-1,0 0 0,0 0 0,0 0 0,-1 0 0,0 0 0,0-1 0,0 1 0,-1 0 0,0-1 0,0 0 0,0 1 0,0-1 1,-1 0-1,0 1 0,-1-7 0,1 11-738,-1 0 1,1 0-1,-1 0 1,1 1-1,-1-1 1,1 0-1,-1 0 1,0 0-1,1 0 1,-1 1-1,0-1 1,1 0-1,-1 1 1,0-1-1,0 1 1,0-1-1,0 1 1,0-1-1,0 1 1,0-1-1,0 1 1,0 0-1,0-1 1,0 1-1,0 0 1,0 0-1,0 0 1,0 0-1,0 0 1,0 0-1,0 0 1,0 0-1,-1 1 1,-3-1-36,1 1 1,0 0-1,1 0 1,-1 0-1,0 0 1,0 1-1,0 0 1,-4 2 0,-3 4 5,0 1 0,1 1 0,0 0 0,0 0 1,1 1-1,1 0 0,-13 21 0,16-24-30,0 0 0,1 0 0,0 1 0,0 0 0,1-1 0,0 1 0,1 1-1,0-1 1,0 0 0,1 0 0,0 1 0,1 14 0,0-23-31,0-1 0,0 1 0,0 0 0,1 0 0,-1-1 0,0 1 0,0 0 0,1-1 0,-1 1 0,1 0 0,-1-1 0,1 1 0,-1-1 0,1 1 0,-1-1 0,1 1 0,-1-1 0,1 1 0,0-1 0,-1 1 0,1-1 0,-1 0 0,1 1 0,0-1 0,0 0 0,-1 0 0,2 1 0,27-2 0,-21 0 0,0-1 0,0-1 0,-1 0 0,14-6 0,-5-2 0,-1 0 0,0-2 0,-1 0 0,0 0 0,-1-1 0,15-23 0,13-11 0,-37 72 0,-7 6 0,-12 51 0,10-59 0,1-1 0,0 1 0,2-1 0,0 1 0,3 26 0,-1-45-244,0 0 0,0-1 0,0 1-1,1 0 1,-1 0 0,1-1 0,0 1 0,0-1 0,0 1-1,0 0 1,0-1 0,1 0 0,-1 1 0,1-1 0,0 0-1,-1 0 1,1 0 0,0 0 0,0 0 0,0 0 0,1 0-1,-1-1 1,0 1 0,1-1 0,-1 0 0,1 0 0,-1 1 0,1-2-1,-1 1 1,1 0 0,0 0 0,-1-1 0,1 0 0,0 1-1,0-1 1,-1 0 0,6-1 0,13-3-5981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7.0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17072,'0'0'7020,"8"1"-3988,2 1-2418,2-1-32,0 1 0,0 1-1,-1 0 1,14 5 0,-22-6-527,0-1-1,0 0 1,0 1-1,-1-1 1,1 1-1,0 0 1,-1 0-1,1 0 1,-1 0-1,0 0 1,0 1-1,0-1 1,0 1-1,0-1 1,0 1-1,-1 0 1,1-1-1,-1 1 1,0 0-1,0 0 1,0 0 0,0 0-1,0 4 1,0-1-29,-1 0 0,0 0 1,0-1-1,0 1 1,-1 0-1,0 0 0,0 0 1,-1-1-1,1 1 1,-1 0-1,0-1 0,-1 0 1,1 1-1,-5 5 1,-3 2 55,-1 0 1,1-1 0,-22 19 0,-14 15 1,46-46-84,0 0 0,0 0 0,0 0 0,-1 0 0,1 1 0,0-1 0,0 0 0,0 0 0,0 0 0,0 0 0,-1 1 0,1-1 0,0 0 0,0 0 0,0 0 0,0 1 0,0-1 0,0 0 0,0 0 0,0 1 0,0-1 0,0 0 0,0 0 0,0 1 0,0-1 0,0 0 0,0 0 0,0 0 0,0 1 0,0-1 0,0 0 0,0 0 0,0 1 0,0-1 0,0 0 0,1 0 0,-1 0 0,0 1 0,0-1 0,0 0 0,0 0 0,0 0 0,1 0 0,-1 1 0,0-1 0,1 0 0,15 3 0,24-5 0,-27 0-673,0-1 1,0-1-1,0 0 0,22-10 1,14-11-7688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7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32 6086,'0'0'1761,"-51"24"161,33-14-384,2-3-225,6-3-576,7-4-481,15-13-1697,7-3 416,6-6-1089,2-4-2467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8.0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 0 9161,'0'0'15604,"-5"11"-13816,-23 39-237,-1-2 0,-71 87 0,1-3 10,91-116-2291,9-11-1148,0-6 1583,0 0 0,0 1-1,0-1 1,0 0 0,0 0 0,0 0 0,0 0-1,0 0 1,-1-1 0,1 1 0,0 0-1,-1 0 1,1 0 0,-1-1 0,1 1-1,-1 0 1,1-3 0,3-23-6901,-1-9-4591</inkml:trace>
  <inkml:trace contextRef="#ctx0" brushRef="#br0" timeOffset="1">16 88 17681,'0'0'12748,"64"67"-11339,-23-42-832,2-3-417,6 2-128,-1-4-1153,-2-2-2146,-9-4-2307,-9-3-3298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8.3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1 12172,'0'0'13842,"8"4"-12465,-5-3-1297,-1-1 1,0 1-1,1 0 0,-1 0 0,0 0 0,0 1 1,0-1-1,0 0 0,0 1 0,0 0 0,0-1 1,-1 1-1,1 0 0,0 0 0,-1 0 0,0 0 1,1 0-1,-1 0 0,0 0 0,0 0 0,0 0 1,0 1-1,0-1 0,-1 0 0,1 1 0,-1-1 1,0 1-1,1-1 0,-1 0 0,0 1 0,0-1 1,-1 1-1,1-1 0,0 1 0,-1-1 0,0 0 1,1 1-1,-1-1 0,0 0 0,0 0 0,0 1 1,-2 1-1,-6 9 115,0-1 1,0 0 0,-2 0-1,1-1 1,-18 14 0,17-16-89,0 1 1,1 0 0,0 1-1,1 0 1,0 1-1,-8 14 1,17-26-108,0 0 0,-1 0 0,1 1 0,0-1 0,0 0 0,0 0 0,0 0 0,0 1 0,0-1 0,0 0 0,0 0 0,0 0 0,0 1 0,0-1 0,0 0 0,0 0 0,0 0 0,0 1 0,0-1 0,0 0 0,0 0 0,0 0 0,0 1 0,0-1 0,1 0 0,-1 0 0,0 0 0,0 1 0,0-1 0,0 0 0,0 0 0,0 0 0,1 0 0,-1 0 0,0 1 0,0-1 0,0 0 0,1 0 0,-1 0 0,0 0 0,0 0 0,0 0 0,0 0 0,1 0 0,-1 0 0,0 0 0,0 0 0,1 0 0,-1 0 0,18 0 0,19-7 0,190-79-8140,-187 69 6084,19-9-5941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8.7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0 4452,'0'0'26393,"30"32"-25976,2-26-257,1-2-160,0-4-1153,-3 0-2627,-6 0-3010,-9 0-4677</inkml:trace>
  <inkml:trace contextRef="#ctx0" brushRef="#br0" timeOffset="1">0 87 19635,'0'0'12139,"80"26"-11979,-29-26-96,8 0-929,0-12-2498,5-3-5637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1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100 0 3844,'0'0'22912,"-6"12"-21230,-7 19-1064,2 0 1,1 0-1,2 1 1,1 1-1,1 0 1,-2 45-1,6-45-618,0-19 0,1 0 0,1 1 0,0-1 0,1 1 0,4 22 0,-5-36 0,1 0 0,0 0 0,-1 0 0,1 0 0,-1 0 0,1 0 0,0 0 0,0 0 0,0 0 0,-1 0 0,1 0 0,0-1 0,0 1 0,0 0 0,0-1 0,0 1 0,0-1 0,1 1 0,-1-1 0,0 1 0,0-1 0,0 0 0,0 1 0,1-1 0,-1 0 0,0 0 0,0 0 0,0 0 0,1 0 0,-1 0 0,0-1 0,0 1 0,0 0 0,1 0 0,-1-1 0,0 1 0,0-1 0,2 0 0,41-23 0,-27 12 0,-12 7 0,0 1 0,1 0 0,-1 0 0,1 1 0,0 0 0,-1 0 0,1 0 0,11-3 0,-17 6 0,1 0 0,-1 0 0,0 0 0,1 0 0,-1 0 0,1 0 0,-1 0 0,0 0 0,1 0 0,-1 1 0,0-1 0,1 0 0,-1 0 0,0 0 0,1 0 0,-1 1 0,0-1 0,0 0 0,1 0 0,-1 1 0,0-1 0,0 0 0,1 1 0,-1-1 0,0 0 0,0 1 0,0-1 0,1 0 0,-1 1 0,0-1 0,0 0 0,0 1 0,0-1 0,0 0 0,0 1 0,0 22 0,-9 18 0,5-32 0,0 0 0,-1-1 0,0 0 0,-1 1 0,0-2 0,0 1 0,-1-1 0,-13 13 0,15-16 0,0 0 0,0-1 0,0 1 0,-1-1 0,1 0 0,-1-1 0,1 1 0,-1-1 0,0 0 0,0 0 0,0-1 0,-1 0 0,1 0 0,-11 0 0,15-1-16,0 0-1,1 0 1,-1-1-1,1 1 1,-1 0 0,1-1-1,-1 0 1,1 1 0,-1-1-1,1 0 1,0 1-1,-1-1 1,1 0 0,0 0-1,0 0 1,-1 0 0,1 0-1,0 0 1,0-1-1,0 1 1,0 0 0,1 0-1,-1-1 1,0 1 0,0-1-1,1 1 1,-1-1-1,1 1 1,-1-1 0,1 1-1,0-1 1,0 1 0,-1-1-1,1 1 1,0-1-1,1-1 1,-1 0-103,0 1 0,0 0 0,0-1 0,1 1 0,-1-1 0,1 1 0,0 0 0,-1-1 1,1 1-1,0 0 0,1 0 0,-1 0 0,0-1 0,0 1 0,1 1 0,-1-1 0,1 0 0,0 0 0,0 0 0,0 1 0,-1-1 0,6-2 0,3 0-2540,1 1-1,0-1 0,0 2 1,12-2-1,17 0-10392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2.1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48 17072,'0'0'14697,"8"4"-13843,-5-3-843,0 0 0,0 0 1,0 0-1,0 0 0,1 0 0,-1-1 1,0 1-1,0-1 0,0 0 0,0 0 1,1 0-1,-1 0 0,0-1 1,0 0-1,6-1 0,-1-2-16,0 1 0,-1-1 0,1-1-1,-1 0 1,-1 0 0,9-7 0,6-3 5,-21 15 0,0 0 0,1 0 0,-1 0 0,0 0 0,0-1 0,1 1 0,-1 0 0,0 0 0,0 0 0,1 0 0,-1 0 0,0 0 0,1 0 0,-1 0 0,0 0 0,1 0 0,-1 0 0,0 0 0,0 0 0,1 0 0,-1 0 0,0 0 0,1 0 0,-1 1 0,0-1 0,0 0 0,1 0 0,-1 0 0,0 0 0,0 1 0,1-1 0,-1 0 0,0 0 0,0 1 0,1 3 0,0 0 0,-1 0 0,0 0 0,0 0 0,0 0 0,0 0 0,-1 0 0,-1 5 0,-4 31 62,2-18-221,0 0 1,2 0-1,1 0 0,2 28 1,4-37-4166,7-11-4842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0.6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224 138 7655,'2'-4'1004,"0"0"0,0-1 0,0 0 0,-1 1 0,0-1 0,0 0 0,0 0 0,0 0 0,-1-6 0,0 8-489,0-1 0,0 0 0,-1 0 0,0 0 0,0 0 1,0 1-1,0-1 0,0 0 0,-1 1 0,-3-6 0,3 5-366,0 1 0,0 1 0,-1-1 0,0 0 0,1 1-1,-1-1 1,0 1 0,0 0 0,0 0 0,-1 0 0,1 0 0,0 1-1,-1-1 1,1 1 0,-1 0 0,0 0 0,1 0 0,-1 0 0,0 1 0,1 0-1,-1-1 1,0 1 0,0 1 0,1-1 0,-1 0 0,-5 2 0,3 0-90,-1 1 0,1 0 0,0 0 0,0 0 0,0 0 1,1 1-1,-1 0 0,1 0 0,0 1 0,0-1 0,0 1 1,1 0-1,0 1 0,0-1 0,0 1 0,0-1 0,-3 10 1,2-5 59,-1 0 0,2 0 1,0 1-1,0 0 0,1-1 0,0 2 1,1-1-1,0 0 0,0 19 1,2-28-108,0-1 0,0 1 1,1 0-1,-1-1 0,0 1 0,1-1 1,0 1-1,-1 0 0,1-1 1,0 1-1,0-1 0,-1 0 1,1 1-1,0-1 0,1 0 0,-1 1 1,0-1-1,0 0 0,0 0 1,1 0-1,1 1 0,1 0 31,0 0 0,-1 0 0,1-1 0,0 0 0,0 0 0,0 0 0,0 0 0,7 0 0,2-1 87,-1 0 0,0-1-1,0 0 1,0-1 0,17-5 0,-16 3-75,0-1 1,-1-1-1,0 0 1,0-1-1,-1 0 1,0-1-1,12-10 1,-16 13-22,-1-1-1,1 0 1,-1-1 0,-1 0 0,1 0-1,-1 0 1,0 0 0,0-1-1,-1 0 1,0 0 0,5-15 0,-35 62-344,19-26 322,1 1-1,0 0 1,1 0 0,1 0 0,0 1-1,1-1 1,0 1 0,1 0 0,0 22-1,2-35-58,1 0-1,-1 1 0,1-1 1,-1 0-1,1 0 0,0 0 1,0 0-1,-1 0 0,2 0 1,-1 0-1,0 0 0,0 0 0,1-1 1,-1 1-1,1 0 0,-1-1 1,1 1-1,0-1 0,-1 0 1,1 1-1,0-1 0,0 0 1,0 0-1,0 0 0,0 0 1,0-1-1,0 1 0,1 0 1,1-1-1,33 5-3461,-2-8-3926,-7-5-5132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0.9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1 123 17328,'0'0'10741,"14"0"-10426,-9 0-297,2 1-16,-1-1 0,1 0 0,0 0 0,-1-1 0,1 0 0,-1 0 0,1-1 0,-1 0 0,0 0 0,1 0 0,-1-1 0,0 0 0,0 0 0,5-4 0,37-37-281,-37 32 265,1 1 0,24-18 1,-34 58 803,-15 32 1135,10-50-1810,0 0-1,0 0 0,1 1 0,0-1 0,1 1 0,0-1 0,1 1 0,3 21 0,-3-32-180,1 1 1,-1 0-1,1-1 0,-1 1 0,1-1 1,0 0-1,0 1 0,0-1 0,0 0 1,0 1-1,0-1 0,0 0 0,0 0 1,0 0-1,0 0 0,1 0 1,-1 0-1,1 0 0,-1 0 0,0-1 1,1 1-1,-1-1 0,1 1 0,-1-1 1,3 1-1,27 2-5229,-1-5-3412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4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13 10666,'21'-12'6194,"-15"13"629,-11 11-2247,-11 10-5118,-255 319 2375,240-304-1862,31-41-5830,8-30-523,3-1-1930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4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1 4708,'0'0'20212,"-7"52"-18355,7-30-319,14 1-641,9-2-577,7-2-224,9-6-801,6-7-2754,-1-6-3299,-2 0-10443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04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84 19827,'0'0'7895,"10"-1"-7308,1-2-767,1 0 0,0 0 0,-1-1 0,1-1 0,-1 0 0,0 0 0,-1-1 0,0-1 0,0 0 0,14-12 0,4 4-311,-27 15 491,-1 0 0,1 0 0,-1 0 0,0 0 0,1 0 1,-1 0-1,1 0 0,-1 0 0,1 0 0,-1 0 1,1 0-1,-1 0 0,1 0 0,-1 1 0,0-1 1,1 0-1,-1 0 0,1 0 0,-1 1 0,0-1 1,1 0-1,-1 1 0,0-1 0,1 0 0,-1 1 1,0-1-1,1 0 0,-1 1 0,0-1 0,0 1 0,1-1 1,-1 1-1,1 4 134,-1 0 1,1 1 0,-1-1-1,0 0 1,-1 0-1,1 1 1,-1-1-1,-2 8 1,-12 48 750,9-44-1196,2-1 1,0 1 0,1 1-1,-1 23 1,6-28-3417,10-9-2983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2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50 105 6983,'0'0'2744,"2"-10"677,-2 3-2530,7-47 3330,-6 52-3537,0-1-1,0 0 1,-1 1-1,2-1 1,-1 1-1,0-1 1,0 1-1,1-1 1,-1 1-1,1 0 1,3-3-1,-5 5-596,0 0 0,0-1-1,0 1 1,1 0-1,-1 0 1,0 0-1,0 0 1,0 0 0,1 0-1,-1 0 1,0 0-1,0-1 1,1 1-1,-1 0 1,0 0 0,0 0-1,1 0 1,-1 0-1,0 0 1,0 0 0,0 0-1,1 1 1,-1-1-1,0 0 1,0 0-1,1 0 1,-1 0 0,0 0-1,0 0 1,0 0-1,1 0 1,-1 1-1,0-1 1,0 0 0,0 0-1,0 0 1,1 0-1,-1 1 1,0-1 0,0 0-1,0 0 1,0 0-1,0 1 1,1-1-1,5 17 1017,-1 18-539,-4 182-4,-4-138-469,9 78 0,-6-156-91,0 0 0,0-1 0,0 1 0,0-1 0,1 1 0,-1 0 0,0-1 0,1 1 0,-1-1 0,0 1 0,1-1 0,-1 1 0,0-1 0,1 1 0,-1-1 0,1 1 0,-1-1 0,1 0 0,-1 1 0,1-1 0,0 0 0,-1 1 0,1-1 0,-1 0 0,1 0 0,0 1 0,-1-1 0,1 0 0,-1 0 0,1 0 0,0 0 0,-1 0 0,1 0 0,0 0 0,-1 0 0,1 0 0,0 0 0,-1-1 0,1 1 0,-1 0 0,1 0 0,0 0 0,-1-1 0,1 1 0,-1 0 0,1-1 0,-1 1 0,1 0 0,-1-1 0,2 0 0,29-21 0,-3-8 0,23-20 0,-47 46 0,0 0 0,0 1 0,1 0 0,-1 0 0,1 1 0,0-1 0,-1 1 0,1 0 0,10-3 0,-15 5 0,1 0 0,-1 0 0,1 0 0,-1 0 0,1 0 0,-1 0 0,1 0 0,-1 0 0,1 1 0,-1-1 0,1 0 0,-1 0 0,1 0 0,-1 1 0,1-1 0,-1 0 0,0 0 0,1 1 0,-1-1 0,1 0 0,-1 1 0,0-1 0,1 1 0,-1-1 0,0 0 0,0 1 0,1-1 0,-1 1 0,0-1 0,1 2 0,3 22 0,-7 25 0,1-41 0,-1-1 0,0 0 0,0 0 0,-1 0 0,1-1 0,-1 1 0,-1-1 0,1 0 0,-1 0 0,0 0 0,-1 0 0,1-1 0,-1 0 0,0 0 0,-12 6 0,11-6 0,-1 0 0,0-1 0,0 0 0,-1-1 0,1 1 0,-1-2 0,0 1 0,1-1 0,-1 0 0,0-1 0,0 0 0,0-1 0,-10 0 0,14-1 0,0 0 0,0 0 0,0-1 0,1 1 0,-1-1 0,0 0 0,1 0 0,0-1 0,-1 1 0,1-1 0,0 0 0,0 0 0,0-1 0,1 1 0,-1-1 0,1 0 0,0 0 0,0 0 0,0 0 0,1 0 0,-1-1 0,1 1 0,0-1 0,-2-6 0,4 10-40,0 0 1,0 0-1,0 0 1,0 0-1,0 1 1,1-1-1,-1 0 1,0 0-1,0 0 1,1 1-1,-1-1 1,0 0-1,1 0 1,-1 0-1,1 1 1,-1-1-1,1 0 1,-1 1-1,1-1 0,-1 1 1,1-1-1,0 0 1,-1 1-1,1-1 1,0 1-1,0 0 1,-1-1-1,1 1 1,0-1-1,0 1 1,0 0-1,-1 0 1,1 0-1,0-1 1,0 1-1,1 0 1,41-3-3696,-31 3 1923,29-2-5918,6 0-4629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3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1 145 19731,'0'0'11237,"11"-12"-9705,-11 12-1526,13-15 32,0 0-1,0 0 0,-2-2 0,0 1 1,-1-1-1,9-20 0,-2 161-37,-5-75-1412,-10-43 522,0 0-1,1 0 1,-1-1 0,1 1-1,0-1 1,4 6-1,7 0-11419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0.9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0 13645,'0'0'13533,"-13"3"-13240,8-2-270,-3 0-8,1 0 0,-1 1 0,1 0 0,0 0 1,0 0-1,0 1 0,0 1 0,0-1 0,1 1 0,0 0 0,-1 0 0,-8 9 0,2 1 229,0 0 0,1 1 0,1 1 0,0 0 0,-9 19 0,15-26-110,0 1-1,1 0 0,1 0 1,0 0-1,0 0 0,1 0 1,0 0-1,1 1 0,0-1 1,1 21-1,0-30-130,0 0 0,0 0-1,0 0 1,1 0 0,-1 0 0,0 0 0,1 0-1,-1 0 1,0 0 0,1 0 0,-1 0 0,1-1-1,-1 1 1,1 0 0,0 0 0,-1 0 0,1-1-1,0 1 1,0 0 0,-1-1 0,1 1 0,0-1-1,0 1 1,0-1 0,0 1 0,1 0 0,0-1 22,1 1 0,0-1 0,-1 0 0,1 1 0,0-1 0,0 0 0,-1-1 0,1 1 0,5-1 0,0-1 90,0-1-1,0 0 1,0 0 0,0 0 0,12-8-1,6-10 28,0 0-1,-1-2 1,-2 0-1,0-2 1,-2-1-1,-1 0 1,23-40-1,-41 94-141,-9 28 34,3-37-80,1 0-1,1 1 0,1-1 1,0 1-1,5 36 0,-4-54-132,1 1-1,-1-1 0,1 0 1,0 0-1,0 0 0,0 0 1,0 0-1,0 0 1,0 0-1,0 0 0,1 0 1,-1 0-1,1 0 0,-1-1 1,1 1-1,0-1 0,-1 1 1,1-1-1,0 0 0,4 3 1,29 3-6800,-6-7-3420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3.6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0 18802,'0'0'11584,"-2"14"-10842,-62 425 897,64-438-1639,-1 9 0,0-1 0,1 1 0,0-1 0,1 1 0,0-1 0,2 13 0,-3-21 0,1 0 0,-1 0 0,1 0 0,-1 0 0,1 0 0,-1 0 0,1 0 0,0 0 0,-1-1 0,1 1 0,0 0 0,-1 0 0,1 0 0,0-1 0,0 1 0,0 0 0,0-1 0,0 1 0,0-1 0,0 1 0,0-1 0,0 0 0,2 1 0,-1-1 0,1 0 0,0 0 0,0 0 0,0-1 0,-1 1 0,1-1 0,0 0 0,0 0 0,-1 0 0,1 0 0,-1 0 0,1-1 0,3-2 0,14-9 0,-1-2 0,31-30 0,-38 32 0,1 1 0,1 0 0,0 1 0,0 0 0,1 1 0,28-14 0,-41 24 0,-1-1 0,1 0 0,-1 0 0,1 1 0,-1-1 0,1 1 0,-1-1 0,1 1 0,-1 0 0,1 0 0,0 0 0,-1-1 0,1 1 0,0 1 0,-1-1 0,1 0 0,-1 0 0,1 1 0,-1-1 0,1 1 0,0-1 0,-1 1 0,1 0 0,1 1 0,-2-1 0,0 1 0,0-1 0,0 1 0,0 0 0,-1-1 0,1 1 0,-1 0 0,1-1 0,-1 1 0,1 0 0,-1 0 0,0 0 0,0-1 0,0 1 0,0 0 0,0 0 0,-1 0 0,1 1 0,-2 6 0,0 0 0,-1-1 0,1 0 0,-1 0 0,-1 1 0,0-2 0,-9 16 0,-3-4 0,-1-1 0,0-1 0,-1 0 0,-1-1 0,-28 17 0,37-26 0,0-1 0,-1 0 0,0-1 0,0 0 0,0-1 0,-1 0 0,1-1 0,-1 0 0,0-1 0,0 0 0,0-1 0,-23 0 0,30-3 0,-1 1 0,1-1 0,0 0 0,0-1 0,0 1 0,0-1 0,1 0 0,-1 0 0,-5-6 0,8 8 0,0-1 0,1 1 0,-1-1 0,1 1 0,-1-1 0,1 0 0,0 0 0,0 0 0,0 0 0,0 0 0,0 0 0,0-2 0,0 3 0,1 0 0,0 0 0,0 0 0,0 0 0,1 0 0,-1 0 0,0 0 0,0 0 0,0 0 0,1 0 0,-1 0 0,0 0 0,1 0 0,-1 0 0,1 0 0,-1 0 0,1 1 0,0-1 0,-1 0 0,1 0 0,0 1 0,-1-1 0,1 0 0,0 1 0,0-1 0,0 1 0,1-2 0,17-7-2609,0 0-1,37-12 1,-16 6-2567,2-1-4209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4.0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17 157 18930,'-2'9'3582,"0"-5"-3053,-1 7 1178,0 0 0,1 0 0,0 0 0,-1 14 1,3-25-1687,0 1 0,0-1 0,0 0 0,0 1 0,0-1 0,0 0-1,1 1 1,-1-1 0,0 0 0,0 1 0,0-1 0,0 0 0,1 0 0,-1 1 0,0-1 0,0 0 0,0 0 0,1 1 0,-1-1 0,0 0 0,0 0 0,1 0 0,-1 1 0,0-1 0,0 0 0,1 0 0,-1 0 0,0 0 0,1 0 0,-1 0 0,0 0 0,1 1 0,-1-1 0,0 0 0,1 0 0,-1 0 0,0 0 0,1 0 0,-1-1 0,0 1 0,1 0 0,-1 0 0,0 0 0,0 0 0,1 0 0,-1 0 0,1-1 0,16-7 162,-6-4-183,0 1 0,-1-1 0,0-1 0,-1 0 0,0 0 0,-1-1 0,-1 0 0,11-29 0,-7 19 0,25-43 0,-32 67 0,-1 12 0,-3 15 0,0-26 0,-9 140 0,1-58 0,10-72-1147,4-12-1718,9-16-4558,2-12-296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4.3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0 22037,'0'0'7751,"-4"13"-5941,-30 95-1030,-41 120-391,75-228-551,0 1 0,-1 0 0,1 0 0,0 0 0,0 0 0,-1 0 0,1 0 0,0-1 0,-1 1 0,1 0 0,-1 0 0,1 0 0,-1-1 0,0 1 0,1 0 0,-1-1-1,0 1 1,1-1 0,-1 1 0,0-1 0,0 1 0,1-1 0,-1 1 0,0-1 0,0 1 0,-1-1 0,1-1-219,0 1 0,0-1-1,0 0 1,0 0 0,1 0-1,-1 0 1,0 0 0,0 0 0,1 0-1,-1 0 1,1 0 0,-1 0-1,1-1 1,-1 1 0,1 0 0,0 0-1,-1 0 1,1-1 0,0-1-1,-6-30-6739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4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18225,'0'0'10186,"21"51"-8713,-1-27-352,3-1-704,5-1-289,2-1-96,0-3-897,0-2-2242,-4-6-3011,-5-4-5124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5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0 284 21460,'0'0'8168,"11"-13"-7234,194-250 465,-205 262-1396,0 1 0,0 0 0,0-1 0,0 1 0,0 0 0,1-1 0,-1 1 0,0 0 0,0-1 0,0 1 0,1 0 0,-1-1 0,0 1 0,0 0 0,1 0 0,-1-1 0,0 1 0,1 0 0,-1 0 0,0 0 0,1-1 0,-1 1 0,0 0 0,1 0 0,-1 0 0,0 0 0,1 0 0,-1 0 0,1 0 0,-1 0 0,0 0 0,1 0 0,-1 0 0,0 0 0,1 0 0,-1 0 0,1 0 0,-1 0 0,0 0 0,1 0 0,-1 1 0,0-1 0,1 0 0,-1 0 0,0 0 0,1 1 0,4 22 247,-8 44 155,2-61-395,-5 41-360,3-31-462,1 0-1,0 0 0,2 0 0,-1 0 1,5 30-1,1-38-6613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5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13933,'0'0'16159,"4"12"-14706,7 32-1148,-2 0 1,-3 1-1,3 67 1,-7-66-5169,-1-14-5366,-10-49-47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5.7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 16047,'0'0'14990,"77"-3"-14125,-35 3-705,6 0-96,3-4-1025,1-4-2466,-7-2-3812,-4-2-8904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6.1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0 20019,'0'0'11947,"1"10"-11242,1 47-601,-2-26-106,2-1 0,0 0 0,12 47 0,-14-74 2,1-1 0,-1 0 0,1 0 0,0 1 0,0-1 0,0 0 0,0 0 0,1 0 0,-1 0 0,0 0 0,1-1 0,-1 1 0,1 0 0,0-1 0,0 1 0,0-1 0,-1 1 0,1-1 0,0 0 0,1 0 0,-1 0 0,0 0 0,0 0 0,0-1 0,1 1 0,-1 0 0,0-1 0,0 0 0,1 0 0,-1 1 0,3-2 0,7 0 0,0-1 0,-1 0 0,1-1 0,-1 0 0,14-7 0,30-6 0,-55 16 0,1 0 0,0 0 0,-1 0 0,1 0 0,0 0 0,-1 0 0,1 1 0,0-1 0,-1 0 0,1 0 0,-1 0 0,1 1 0,0-1 0,-1 0 0,1 1 0,-1-1 0,1 0 0,-1 1 0,1-1 0,-1 1 0,1-1 0,-1 1 0,1-1 0,-1 1 0,0-1 0,1 1 0,-1-1 0,0 1 0,1-1 0,-1 1 0,0 0 0,0-1 0,0 1 0,0 0 0,1-1 0,-1 1 0,0-1 0,0 1 0,0 0 0,0-1 0,0 1 0,-1 0 0,1-1 0,0 1 0,0 0 0,0-1 0,0 1 0,-1-1 0,1 2 0,-14 31 0,6-23 0,-1 0 0,0-2 0,-1 1 0,1-1 0,-2 0 0,1-1 0,-1 0 0,0-1 0,0 0 0,-1 0 0,0-2 0,0 1 0,0-1 0,0-1 0,0-1 0,-1 1 0,0-2 0,1 0 0,-1 0 0,-15-2 0,26 1-15,1 0 0,-1-1 0,1 1 0,-1-1 0,1 1 0,-1-1-1,1 0 1,-1 1 0,1-1 0,-1 0 0,1 0 0,0 0 0,-1 0 0,1 0 0,0 0 0,0-1 0,0 1 0,0 0 0,0 0-1,0-1 1,0 1 0,1-1 0,-1 1 0,0-1 0,1 1 0,-1-1 0,1 1 0,-1-1 0,1 0 0,0 1 0,0-1 0,0 1-1,0-1 1,0 0 0,0 1 0,0-1 0,0 0 0,1 1 0,-1-1 0,1 1 0,-1-1 0,1 1 0,0-1 0,-1 1 0,1-1-1,0 1 1,0 0 0,0-1 0,0 1 0,0 0 0,0 0 0,1 0 0,-1 0 0,0 0 0,0 0 0,3-1 0,6-5-3283,1 1 0,0 0 0,21-7 0,8 0-9781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6.4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 23126,'0'0'9118,"9"0"-8611,-5 0-501,-2 0-6,0-1 0,0 1 1,0 0-1,-1-1 0,1 1 0,0 0 1,0 1-1,0-1 0,0 0 0,0 0 1,0 1-1,0-1 0,0 1 0,-1 0 0,1 0 1,0-1-1,0 1 0,-1 0 0,1 0 1,-1 1-1,1-1 0,-1 0 0,1 0 1,-1 1-1,0-1 0,1 1 0,-1-1 1,0 1-1,0-1 0,0 1 0,0 0 1,-1 0-1,1-1 0,0 1 0,-1 0 1,1 0-1,-1 0 0,0 0 0,1 0 1,-1 0-1,0 3 0,-1 8 0,-1-1 0,0 1 0,-1-1 0,0 0 0,-1 0 0,0 0 0,-1 0 0,0-1 0,-14 21 0,11-17 0,0 0 0,1 1 0,0-1 0,-6 24 0,13-39 0,0 1 0,0 0 0,0 0 0,0 0 0,0 0 0,0-1 0,0 1 0,0 0 0,0 0 0,0 0 0,0 0 0,0-1 0,1 1 0,-1 0 0,0 0 0,1 0 0,-1-1 0,0 1 0,1 0 0,-1 0 0,1-1 0,-1 1 0,1-1 0,-1 1 0,1 0 0,0-1 0,-1 1 0,1-1 0,0 1 0,0-1 0,-1 1 0,1-1 0,0 0 0,0 0 0,-1 1 0,1-1 0,0 0 0,0 0 0,0 0 0,0 1 0,-1-1 0,1 0 0,0 0 0,0-1 0,0 1 0,1 0 0,46-7 0,-32 1-351,0 0 0,-1 0 0,26-16 0,5-8-6669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6.8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270 1 20692,'0'0'7100,"-2"8"-4234,-9 19-2513,-1 1 0,-2-2 0,-28 43 0,-65 78 264,47-68-537,45-65-1299,9-24-1872,6-36-5299,1 31 5187,-1-26-5365</inkml:trace>
  <inkml:trace contextRef="#ctx0" brushRef="#br0" timeOffset="1">32 120 6342,'0'0'22197,"62"22"-20531,-39-5-738,5 3-639,3-2-193,13-4-545,-2-2-2690,2-5-4932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7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187 0 22197,'0'0'9262,"5"9"-8119,-1-5-1059,-3-2-81,0-1-1,1 1 1,-1 0-1,0 0 1,0 0-1,0-1 1,0 1-1,0 0 1,-1 0-1,1 0 1,0 0-1,-1 1 1,0-1 0,1 0-1,-1 0 1,0 0-1,0 0 1,0 0-1,0 0 1,-1 0-1,1 1 1,0-1-1,-1 0 1,0 0-1,1 0 1,-1 0-1,0 0 1,0-1-1,0 1 1,0 0-1,-2 2 1,-22 26-3,-54 49 0,-1 1 0,78-79 0,1 0 0,0 0 0,0 0 0,0 1 0,0-1 0,0 0 0,0 1 0,1-1 0,-1 1 0,0-1 0,1 0 0,-1 1 0,1 0 0,-1-1 0,1 1 0,0-1 0,-1 1 0,1 1 0,1-2 0,-1 0 0,0 0 0,1-1 0,-1 1 0,1 0 0,-1 0 0,1-1 0,-1 1 0,1 0 0,0-1 0,-1 1 0,1-1 0,0 1 0,-1-1 0,1 1 0,0-1 0,0 1 0,0-1 0,-1 0 0,1 1 0,0-1 0,0 0 0,1 1 0,9 0 0,0 0 0,-1 0 0,1-1 0,14-1 0,-8 0 0,0 1-58,-1 1-1024,0-1 1,0-1-1,0-1 0,26-5 1,-5-6-7034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7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22005,'0'0'7751,"79"17"-6406,-28-17-256,7 0-832,2-1-193,-1-4-513,-8 2-1440,-12 3-1282,-14 0-1442,-15 0-576,-10 5-1281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8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1 11627,'0'0'8744,"-59"18"-5509,59-13-416,0-1-929,22 0-769,13-3-481,12-1-447,9 0-129,7 0-513,1-11-2626,-2-6-5156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8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0 24567,'0'0'6727,"-3"76"-5574,-11-30-833,0 6-320,1-1 0,2-3 0,4-2 0,4-4 0,3-8-288,0-6-2851,0-12-2691,-2-10-2882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3:28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124 95 13677,'1'-9'5771,"-1"5"-5524,0 1 1,0 0 0,1-1-1,-1 1 1,1 0 0,0-1-1,0 1 1,1 0 0,-1 0-1,0 0 1,1 0 0,0 0-1,0 0 1,0 0 0,0 1-1,0-1 1,0 1 0,1-1-1,-1 1 1,1 0 0,0 0-1,0 0 1,0 0 0,0 1-1,0-1 1,0 1 0,0 0-1,0 0 1,0 0 0,1 0-1,-1 0 1,5 0 0,13-2 73,1 1 1,-1 0 0,1 2-1,-1 0 1,1 1 0,0 2-1,-1 0 1,0 1 0,0 1-1,0 1 1,0 1-1,-1 1 1,0 1 0,-1 0-1,30 20 1,-46-28-322,-1 1 0,0-1 0,0 0 0,0 1 0,0-1 0,0 1 0,0 0 0,-1 0 0,1 0 0,-1 0 0,1 0 0,-1 0 0,1 0 0,-1 0 0,0 1 0,0-1 0,0 0 0,-1 1 0,1-1 0,0 1 0,-1-1 0,0 1 0,1-1 0,-1 1 0,0-1 0,0 1 0,-1-1 0,1 1 0,0-1 0,-1 1 0,1-1 0,-1 0 0,0 1 0,0-1 0,0 0 0,0 1 0,0-1 0,-1 0 0,1 0 0,-1 0 0,1 0 0,-1 0 0,0 0 0,0-1 0,-3 4 0,-11 7 0,1 0 0,-2-2 0,1 0 0,-32 14 0,36-18 0,-14 6 0,17-8 0,0 0 0,0 0 0,0 1 0,1 0 0,-11 9 0,19-14 0,-1 0 0,1 0 0,0 0 0,0 1 0,0-1 0,-1 0 0,1 0 0,0 0 0,0 0 0,0 0 0,0 0 0,0 1 0,0-1 0,-1 0 0,1 0 0,0 0 0,0 1 0,0-1 0,0 0 0,0 0 0,0 0 0,0 1 0,0-1 0,0 0 0,0 0 0,0 0 0,0 1 0,0-1 0,0 0 0,0 0 0,0 0 0,0 1 0,0-1 0,0 0 0,0 0 0,0 0 0,0 0 0,0 1 0,0-1 0,1 0 0,-1 0 0,0 0 0,0 0 0,0 1 0,0-1 0,0 0 0,1 0 0,-1 0 0,0 0 0,0 0 0,0 0 0,0 1 0,1-1 0,-1 0 0,20 4 0,32-3 0,-44-1 0,6-1 0,0 2 0,-1 0 0,1 0 0,0 1 0,18 6 0,-30-8 0,0 1 0,0 0 0,0 0 0,0 0 0,0 0 0,0 0 0,0 0 0,0 0 0,-1 1 0,1-1 0,0 1 0,-1-1 0,1 1 0,-1 0 0,0 0 0,0-1 0,2 5 0,-2-3 0,-1-1 0,1 1 0,-1 0 0,0-1 0,0 1 0,0 0 0,0 0 0,-1-1 0,1 1 0,-1 0 0,0-1 0,1 1 0,-1-1 0,0 1 0,-1-1 0,1 1 0,0-1 0,-3 4 0,-3 3 0,0 0 0,-1 0 0,0-1 0,-1 1 0,1-2 0,-1 0 0,-1 0 0,0 0 0,0-1 0,-12 5 0,-12 6 0,-66 20 0,63-26 0,-68 12 0,92-21 0,-1 0 0,1-1 0,-1-1 0,1 0 0,-1-1 0,1 0 0,-1-1 0,-21-6 0,33 8-58,0-1 0,1 0 0,-1 0 0,0 0 0,0 0 0,0 0 1,1 0-1,-1 0 0,1-1 0,-1 1 0,1-1 0,-1 1 0,1-1 0,0 0 0,0 1 0,-2-4 0,3 4-160,-1-1-1,1 1 0,0 0 0,-1 0 1,1-1-1,0 1 0,0 0 0,0-1 1,0 1-1,0 0 0,0-1 0,0 1 1,1 0-1,-1-1 0,0 1 0,1 0 1,0-2-1,13-15-10169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6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272 21 9801,'-10'-3'8777,"-1"-1"-7612,0 0 1,-1 2 0,0-1 0,1 1-1,-19 0 1,24 2-963,0 0-1,1 0 1,-1 1-1,0-1 0,1 1 1,-1 1-1,1-1 1,-1 1-1,1 0 1,0 0-1,-1 1 0,1-1 1,0 1-1,1 0 1,-10 8-1,6-2-97,0 1 0,0 0 1,1 1-1,0-1 0,1 1 0,0 1 0,1-1 0,0 1 0,1 0 0,0 0 0,1 0 0,0 0 0,1 1 0,0-1 0,1 1 1,1 0-1,0-1 0,2 20 0,-1-30-92,-1 1-1,0-1 1,1 0 0,0 0-1,-1 0 1,1 0 0,0 0 0,0 0-1,0 0 1,0 0 0,0 0-1,1 0 1,-1-1 0,1 1 0,-1 0-1,1-1 1,0 1 0,-1-1-1,1 0 1,0 1 0,3 0-1,-2-1 23,0 0 0,1 0-1,-1 0 1,0-1 0,1 1-1,-1-1 1,1 0 0,-1 0-1,1 0 1,-1-1 0,1 1-1,4-2 1,2-1 49,-1 0 1,1-1-1,-1 0 0,0 0 1,0-1-1,0 0 1,0-1-1,10-9 0,-10 8-44,0-1 0,0-1 0,-1 0-1,-1 0 1,1 0 0,-1-1 0,-1 0 0,0-1-1,0 1 1,6-19 0,-24 86-237,5-27 186,1 0 0,2 0 0,1 1 1,1 50-1,2-78-136,0 0 0,1 0-1,-1-1 1,1 1 0,0 0 0,0 0 0,0 0-1,0-1 1,1 1 0,-1 0 0,1-1 0,-1 1-1,1-1 1,0 0 0,0 0 0,0 1 0,0-1-1,0-1 1,1 1 0,2 2 0,-1-2-762,0 0-1,0 0 1,0-1 0,0 1 0,0-1 0,1 0 0,-1 0 0,0 0 0,1-1-1,-1 0 1,1 0 0,7 0 0,10-4-8593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6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65 12908,'0'0'6951,"-5"10"-3994,0-2-2038,3-5-604,1 0 1,-1 0 0,0-1 0,1 2-1,-1-1 1,1 0 0,0 0 0,0 0 0,0 1-1,0-1 1,1 0 0,-1 4 0,17-9 2134,-1-5-2139,-1-1-1,0-1 1,0 0-1,-1-1 1,15-14-1,-11 10-321,0 0 1,23-13-1,-39 27-11,-1-1 0,0 1 0,0 0 0,0 0 0,1 0 0,-1 0 0,0-1 0,0 1 0,1 0 0,-1 0 1,0 0-1,0 0 0,1 0 0,-1 0 0,0 0 0,1 0 0,-1 0 0,0 0 0,0 0 0,1 0 0,-1 0 0,0 0 0,0 0 0,1 0 0,-1 0 0,0 0 0,0 0 0,1 1 0,-1-1 0,0 0 0,0 0 0,1 0 0,-1 0 0,0 1 1,0-1-1,0 0 0,1 0 0,-1 1 0,2 12-412,-7 20 216,4-31 210,0 3-133,-20 120-484,19-83-2881,6-1-4260,4-14-9552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7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1 14478,'0'0'8557,"-8"0"-6555,5 0-1835,0 0 0,-1 0 0,1 1 0,0-1 0,-1 1 0,1 0 0,0 0 0,0 0 0,0 0 0,0 1 0,0-1 0,0 1 0,0 0 0,-3 2 0,0 2 108,-1 1 1,1 0 0,0 0-1,0 0 1,-5 9 0,3-4-83,4-6-85,-1 0 0,1 0 0,0 0 1,1 1-1,0-1 0,0 1 0,0 0 0,0 0 0,1 0 0,-2 13 0,7-19-78,0-1-1,1 0 0,-1 1 1,0-1-1,0 0 0,0 0 1,0-1-1,0 1 1,0-1-1,0 1 0,4-3 1,0 0-12,0-1 1,0-1 0,-1 1 0,0-1 0,0-1 0,0 1 0,0-1 0,-1 0 0,8-11-1,19-33-327,-32 50 328,-7 27 29,1-7-36,1 1 0,1 0 0,0 0 0,2 0 0,0 0 0,2 0 0,2 25 0,-2-45-192,0 1 0,1-1 0,-1 1 0,1-1 0,-1 1 0,1-1 0,0 0 0,-1 0 0,1 1 0,0-1 0,0 0 0,0 0 0,0 0 0,0 0 0,0 0 0,0 0 0,1 0 0,-1 0 0,3 1 0,-4-2-355,1 1 1,0-1-1,0 0 1,0 1-1,0-1 1,0 0-1,0 0 1,0 0-1,0 0 1,0 0-1,0 0 1,0 0-1,0 0 1,0-1 0,0 1-1,0 0 1,-1 0-1,1-1 1,0 1-1,1-1 1,6-9-14686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7.8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64 16560,'0'0'13522,"9"-4"-13015,22-10-360,46-30 0,-76 44-154,-1 0 1,0 0 0,1 0-1,-1-1 1,0 1 0,0 0-1,1 0 1,-1 0 0,0 0-1,1 0 1,-1-1 0,1 1-1,-1 0 1,0 0 0,1 0 0,-1 0-1,0 0 1,1 0 0,-1 0-1,0 0 1,1 0 0,-1 0-1,0 0 1,1 1 0,-1-1-1,0 0 1,1 0 0,-1 0-1,0 0 1,1 0 0,-1 1 0,0-1-1,1 0 1,-1 0 0,0 1-1,0-1 1,1 0 0,-1 0-1,0 1 1,0-1 0,1 1-1,4 21 31,-4 42 237,-2-48-302,1-12-58,4 31-1191,-4-34 894,1 0-1,-1 0 0,1 0 0,-1 0 1,1 0-1,0 0 0,-1 0 0,1-1 0,0 1 1,-1 0-1,1 0 0,0 0 0,0-1 1,0 1-1,0 0 0,0-1 0,2 2 0,11 0-10626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8.5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 38 15182,'0'0'14104,"-9"-5"-13847,7 4-251,0-1 24,1 1 0,-1 0-1,0-1 1,0 1-1,0 0 1,0 0 0,0 0-1,0 1 1,0-1 0,0 0-1,0 1 1,-1-1-1,1 1 1,0 0 0,0 0-1,0 0 1,-1 0-1,1 0 1,0 0 0,0 1-1,0-1 1,0 1-1,-1-1 1,1 1 0,0 0-1,0 0 1,0 0-1,0 0 1,0 0 0,1 0-1,-1 1 1,0-1-1,0 1 1,1-1 0,-1 1-1,1-1 1,-2 3-1,-1 0 35,1 0 0,0 0 1,-1 1-1,1-1 0,1 1 0,-1-1 0,1 1 0,-1 0 0,2 0 0,-1 0 0,0 0 0,1 1 0,0-1 0,0 0 0,1 1 0,-1-1 0,1 0 0,0 1 1,1-1-1,0 7 0,0-10-47,1-1 0,-1 1 0,0-1 0,1 0 0,-1 0 0,1 0 0,-1 1 0,1-1 1,-1-1-1,1 1 0,0 0 0,0 0 0,-1-1 0,1 1 0,0 0 0,0-1 0,0 0 1,0 0-1,0 1 0,-1-1 0,1 0 0,0 0 0,0-1 0,0 1 0,3-1 0,2 0 28,1 0 1,-1 0-1,1-1 0,-1 0 0,9-3 0,-5-1-39,-1 0-1,0 0 1,0-1 0,0 0 0,-1-1-1,13-14 1,-17 18-7,-1-1 1,0 1-1,0-1 1,-1 0-1,1-1 1,-1 1-1,-1-1 1,1 1-1,-1-1 1,0 0-1,0 0 1,0 0-1,-1 0 1,1-9-1,-2 15 0,0 0-1,0-1 1,-1 1 0,1 0-1,0 0 1,0 0 0,-1 0-1,1-1 1,0 1 0,-1 0-1,1 0 1,0 0 0,0 0-1,-1 0 1,1 0 0,0 0-1,-1 0 1,1 0 0,0 0-1,-1 0 1,1 0 0,0 0-1,-1 0 1,1 0 0,0 0-1,0 0 1,-1 1 0,1-1-1,0 0 1,-1 0 0,1 0-1,0 0 1,0 1 0,0-1-1,-1 0 1,1 0 0,0 1-1,0-1 1,0 0 0,-1 0-1,1 1 1,0-1 0,0 0-1,0 0 1,0 1 0,0-1-1,-1 1 1,-12 12-63,5-1 72,1 1 0,1 0 0,0 1 0,1-1 0,0 1 0,1 0 0,-4 24 0,4-2 24,-2 68 0,6-102-317,1 0-1,-1 1 1,0-1 0,1 0 0,-1 0-1,1 0 1,-1 0 0,1 0 0,0 0-1,0 0 1,3 4 0,-4-5-17,1-1 0,-1 1 1,1 0-1,-1-1 0,1 1 1,0-1-1,-1 1 1,1-1-1,0 1 0,-1-1 1,1 1-1,0-1 0,0 0 1,0 1-1,-1-1 0,1 0 1,0 0-1,0 0 0,0 1 1,0-1-1,-1 0 0,1 0 1,0 0-1,0-1 0,0 1 1,0 0-1,-1 0 0,1 0 1,0 0-1,0-1 0,0 1 1,-1 0-1,1-1 0,1 0 1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08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1 229 19603,'0'0'11781,"10"-5"-10612,8-4-1124,1-2-1,-2 0 1,0-1-1,0 0 1,21-22-1,86-98-97,-121 130 53,-10 50 0,-2-10-976,1-1 1,2 1-1,-2 67 1,7-74-6878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10.5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406 2 6342,'0'0'9438,"-9"-1"-5546,3 1-3671,-1 0 1,1 0-1,-1 1 0,1 0 1,-1 0-1,1 1 1,0 0-1,-1 0 0,1 0 1,0 1-1,0 0 1,1 0-1,-1 0 0,0 1 1,1 0-1,-9 8 1,-13 12 467,1 2 1,1 0 0,2 2 0,0 1-1,2 0 1,1 2 0,-30 64 0,37-66-526,1 0 1,2 2 0,1-1-1,1 1 1,1 0-1,3 1 1,0-1-1,2 1 1,2 44 0,1-65-128,1 1 1,1-1-1,-1 0 1,2 0 0,0 0-1,0-1 1,1 1-1,0-1 1,0 0-1,1 0 1,12 14 0,-13-18-262,0-1 1,0 0-1,1 0 1,0 0-1,0 0 1,0-1 0,0 0-1,9 4 1,-10-6-391,0 0 0,-1 0 0,1-1 0,0 0 1,0 0-1,0 0 0,0-1 0,1 1 0,-1-1 0,0 0 1,0-1-1,10-1 0,6-8-6417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10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15118,'0'0'10859,"49"23"-9674,18-18-64,18-3-545,10 3-416,-1-5-384,-6 0-4004,-6-18-5509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16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50 8872,'0'0'2157,"-12"-1"-481,-2-1-1198,-60-5 2143,68 6-1856,0 1 0,0 1-1,0-1 1,0 1 0,-12 3 0,17-4-716,1 1 0,-1-1 0,0 0 1,1 0-1,-1 0 0,1 0 0,-1 0 0,1 1 1,-1-1-1,0 0 0,1 0 0,-1 1 1,1-1-1,-1 0 0,1 1 0,-1-1 0,1 1 1,0-1-1,-1 0 0,1 1 0,0-1 1,-1 1-1,1-1 0,0 1 0,-1 0 0,1-1 1,0 1-1,0-1 0,0 1 0,-1-1 1,1 1-1,0 0 0,0-1 0,0 1 1,0-1-1,0 1 0,0 0 0,0-1 0,0 1 1,0-1-1,1 1 0,-1 0 0,0-1 1,0 1-1,0-1 0,1 1 0,-1-1 0,0 1 1,1-1-1,-1 1 0,0-1 0,1 1 1,-1-1-1,1 1 0,2 1 60,-1 0 1,0 0-1,1 0 0,-1 0 1,1 0-1,0-1 0,0 1 1,-1-1-1,6 2 1,6 0 103,-1-1 1,0 0 0,1-1 0,-1-1 0,1 0 0,-1-1 0,1 0 0,15-4 0,17-6 157,46-17 0,31-8-145,-78 30-136,-1 1-1,1 2 1,0 3-1,0 1 1,0 2-1,0 2 1,-1 2-1,72 21 1,-63-13 127,0-3-1,0-3 1,2-1-1,-1-3 1,0-2-1,1-3 1,0-2-1,87-15 1,-117 15-17,-25 2-208,1 0 1,-1 0 0,0 0 0,0 0 0,0 0-1,0 0 1,0 0 0,1 0 0,-1 0 0,0 0-1,0 0 1,0 0 0,0 0 0,0 0 0,0 0-1,1 0 1,-1 0 0,0 0 0,0 0 0,0 0-1,0 0 1,0 0 0,0 0 0,1 0 0,-1 0-1,0 0 1,0 1 0,0-1 0,0 0 0,0 0-1,0 0 1,0 0 0,0 0 0,0 0 0,0 0-1,0 1 1,0-1 0,1 0 0,-1 0 0,0 0-1,0 0 1,0 0 0,0 1 0,0-1 0,0 0-1,0 0 1,0 0 0,0 0 0,0 0-1,0 0 1,-1 1 0,1-1 0,0 0 0,0 0-1,0 0 1,0 0 0,0 0 0,0 0 0,0 1-1,0-1 1,-3 2-410,1-1 0,-1 1-1,0-1 1,0 1-1,0-1 1,1 0 0,-1 0-1,0 0 1,0-1 0,-1 1-1,-3 0 1,-29 2-6400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16.6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0 10378,'0'0'1719,"-8"11"-513,1-2-950,0 1-1,1 0 0,0 1 1,1-1-1,-5 15 1,9-22-105,0 0 1,0 0-1,0 0 1,0 0 0,1 0-1,0 0 1,-1 1-1,1-1 1,0 0 0,0 0-1,1 0 1,-1 1-1,1-1 1,-1 0 0,1 0-1,0 0 1,0 0-1,1 0 1,-1 0 0,0 0-1,1 0 1,0 0-1,0-1 1,0 1 0,0-1-1,0 1 1,0-1-1,1 0 1,2 2 0,5 2 214,0 0 0,1-1 0,-1 0 0,1-1 0,0-1 0,0 1 1,0-2-1,22 4 0,97 0 1095,-102-6-1247,629-46 2049,-25 0 1330,-616 47-3884,-8-1 404,-1 0 0,0 0 0,1-1 0,-1 1-1,13-4 1,2-10-2882,-20 12 2044,-1-1 1,0 1 0,1 0-1,-1 0 1,0-1 0,0 1-1,0 0 1,0-1-1,-1 1 1,2-4 0,1-26-14330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2.0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387 371 8712,'5'-12'831,"0"1"0,-1-2 0,0 1 0,3-16 0,-5 20 370,-1 0 0,0-1 0,-1 1 0,0-1 0,0 1 0,-1-1 0,-2-11 0,3 19-1008,0 0 1,0 0-1,-1-1 1,1 1-1,-1 0 1,1 0-1,-1 0 1,0 0-1,1 0 1,-1 0-1,0 0 1,1 0-1,-1 1 1,0-1-1,0 0 1,0 0-1,0 1 1,0-1-1,0 0 1,0 1-1,0-1 1,0 1-1,0-1 1,0 1-1,0 0 1,-1 0 0,1-1-1,0 1 1,0 0-1,0 0 1,-2 0-1,3 0 47,-2-22 1382,2 20-2064,-1 0-1,1 0 1,0 0-1,0 0 0,0 0 1,0 0-1,0 0 1,0 0-1,1 0 0,-1 0 1,1 0-1,-1 0 1,1 0-1,0 0 1,-1 1-1,1-1 0,0 0 1,0 0-1,1 1 1,-1-1-1,0 1 1,2-3-1,1 0 155,-1-1 1,1-1-1,-1 1 0,0 0 1,-1-1-1,0 1 1,3-8-1,-4 8 875,0 1-1,0-1 1,0 0 0,-1 0-1,0 1 1,0-1 0,0 0 0,0 0-1,-2-8 1,1 11-433,0 1 0,-1-1 0,1 1 0,0-1 0,0 1-1,-1 0 1,1 0 0,0-1 0,-1 1 0,0 0 0,1 0 0,-1 0 0,1 1 0,-1-1 0,0 0 0,0 1-1,1-1 1,-1 1 0,0-1 0,0 1 0,0 0 0,0 0 0,1 0 0,-1 0 0,0 0 0,0 0 0,0 1-1,0-1 1,-3 2 0,-4-1 186,-1 1-1,0 0 1,1 0 0,-15 7-1,-1 3-172,1 2 1,1 0-1,0 2 0,1 0 0,0 2 0,1 0 0,2 2 0,-23 26 0,32-34-106,1 0 0,0 0-1,1 1 1,0 0 0,1 0-1,1 1 1,0 0 0,0 0 0,2 1-1,0-1 1,0 1 0,2 0-1,-1 0 1,2 0 0,0 0-1,3 26 1,-1-34-61,1 0 0,0-1 0,0 0 0,0 1 0,1-1 0,0 0 0,1 0 0,-1-1 0,1 1 0,0-1 0,0 0 0,1 0 0,0 0 0,0 0 0,0-1 0,0 0 0,0 0 0,1 0 0,0-1 0,0 0 0,0 0 0,8 3 0,-1-1 0,0-1 0,1 0 0,-1-1 0,1 0 0,0-1 0,0-1 0,-1 0 0,1-1 0,27-3 0,-37 2 0,-1 0 0,1 0 0,-1 0 0,1 0 0,-1-1 0,1 1 0,-1-1 0,0 0 0,0 0 0,0 0 0,0-1 0,0 1 0,0-1 0,-1 0 0,1 1 0,-1-1 0,0 0 0,3-5 0,-4 6 0,0 0 0,0 0 0,0 0 0,0 0 0,0 0 0,-1 0 0,1-1 0,-1 1 0,0 0 0,1-1 0,-1 1 0,0 0 0,0-1 0,0 1 0,-1 0 0,1 0 0,-1-1 0,1 1 0,-1 0 0,0 0 0,1 0 0,-1-1 0,0 1 0,-1 0 0,1 0 0,0 1 0,-1-1 0,1 0 0,-1 0 0,-1-1 0,-2-2 0,-1 0 0,0 1 0,0-1 0,-1 1 0,1 0 0,-1 1 0,1 0 0,-1 0 0,0 0 0,-1 1 0,1 0 0,0 1 0,0-1 0,-14 0 0,42 3 0,1-1 0,0-1 0,0-1 0,-1-1 0,1-1 0,-1-1 0,28-11 0,47-32 0,-96 52 0,0-1 0,0 0 0,0 0 0,-1 1 0,1-1 0,-1 0 0,1 0 0,-1 0 0,-2 5 0,-40 91 0,-11 29 0,54-128-4,-1 1 1,1 0-1,-1 0 0,1 0 0,0 0 1,-1 0-1,1 0 0,0 0 0,0 1 1,-1-1-1,1 0 0,0 0 0,0 0 1,0 0-1,0 0 0,1 0 1,-1 0-1,0 0 0,0 0 0,1 0 1,-1 0-1,0 0 0,1 0 0,-1 0 1,1 0-1,0 1 0,1-1-20,-1-1-1,0 0 0,0 1 0,1-1 1,-1 0-1,0 0 0,0 0 1,1 0-1,-1 0 0,0 0 1,0 0-1,1 0 0,-1-1 1,0 1-1,0 0 0,1-1 0,-1 1 1,1-2-1,7-2-482,-1 0-1,0-1 1,0 0 0,0 0-1,7-7 1,16-23-6582,0-5-3893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2.8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312 86 12107,'0'0'6118,"-3"-9"-3924,1 3-1610,-1 0 0,1 0 0,-1 0 0,0 0 0,0 0 0,-1 1 0,-4-6 0,6 8-276,-1 1 0,0 0-1,1 0 1,-1 0 0,0 0 0,0 0 0,0 0 0,-1 1 0,1 0 0,0-1 0,0 1 0,-1 1 0,1-1 0,-1 0 0,1 1-1,-1-1 1,1 1 0,-6 1 0,0 0-228,0 0-1,1 2 1,-1-1-1,0 1 1,1 0 0,-1 1-1,1-1 1,0 2-1,0-1 1,1 1-1,-1 1 1,1-1-1,0 1 1,-9 10-1,7-7-15,0 1-1,1 0 0,0 0 0,0 0 1,1 1-1,0 1 0,1-1 0,0 1 1,-6 20-1,11-30-63,0 1 0,0-1 0,1 0 0,-1 1 0,1-1 0,-1 1 0,1-1 0,0 1 0,0 0 0,0-1 0,0 1 0,0-1 0,1 1 0,-1-1 0,1 1 0,0-1 0,0 0 0,0 1 0,0-1 0,0 0 0,0 1 0,1-1 0,-1 0 0,1 0 0,-1 0 0,3 2 0,0-2 0,0 0 0,0 0 0,0-1 0,0 1 0,0-1 0,0 0 0,0 0 0,0-1 0,1 1 0,-1-1 0,0 0 0,1 0 0,-1 0 0,0 0 0,5-2 0,3 0 0,1-2 0,-1 1 0,1-1 0,-1-1 0,-1 0 0,1-1 0,-1 0 0,0-1 0,0 0 0,-1-1 0,17-15 0,-14 11 0,-1-1 0,0 0 0,-1-1 0,0 0 0,-2 0 0,1-1 0,-2-1 0,8-17 0,-52 83 0,30-39 0,-32 70 0,35-75 0,0 1 0,1 0 0,0 1 0,1-1 0,-1 0 0,1 0 0,1 1 0,-1-1 0,2 14 0,0-20 0,-1-1 0,0 1 0,1 0 0,-1 0 0,1 0 0,-1 0 0,1-1 0,0 1 0,-1 0 0,1-1 0,0 1 0,0 0 0,-1-1 0,1 1 0,0-1 0,0 1 0,0-1 0,-1 1 0,1-1 0,0 0 0,0 1 0,0-1 0,0 0 0,0 0 0,0 0 0,0 0 0,0 0 0,0 0 0,0 0 0,0 0 0,0 0 0,0 0 0,0 0 0,0-1 0,1 1 0,35-11 0,-18 0 0,-1 0 0,-1 0 0,0-2 0,0 0 0,-1-1 0,-1-1 0,-1 0 0,0-1 0,-1-1 0,0 0 0,-1 0 0,-1-1 0,9-22 0,-46 84 0,10-17 0,-19 41 0,31-61 0,1 1 0,0-1 0,1 1 0,0 0 0,0 0 0,1 0 0,0 0 0,0 0 0,1 13 0,1-20 0,-1-1 0,0 1 0,1 0 0,-1 0 0,1-1 0,-1 1 0,1-1 0,-1 1 0,1 0 0,-1-1 0,1 1 0,-1-1 0,1 1 0,0-1 0,-1 1 0,1-1 0,0 0 0,-1 1 0,1-1 0,0 0 0,0 1 0,-1-1 0,1 0 0,0 0 0,0 0 0,0 0 0,-1 0 0,1 0 0,0 0 0,0 0 0,0 0 0,-1 0 0,1 0 0,1-1 0,29-7 0,-15-2 0,0 0 0,-1-1 0,-1 0 0,1-1 0,-2-1 0,0 0 0,-1-1 0,21-30 0,8-6 0,-41 50 0,0 0 0,0 0 0,0 1 0,0-1 0,0 0 0,0 0 0,0 0 0,0 0 0,0 0 0,0 1 0,0-1 0,0 0 0,0 0 0,1 0 0,-1 0 0,0 0 0,0 0 0,0 0 0,0 1 0,0-1 0,1 0 0,-1 0 0,0 0 0,0 0 0,0 0 0,0 0 0,0 0 0,1 0 0,-1 0 0,0 0 0,0 0 0,0 0 0,0 0 0,1 0 0,-1 0 0,0 0 0,0 0 0,0 0 0,0 0 0,0 0 0,1 0 0,-1 0 0,0 0 0,0 0 0,0-1 0,0 1 0,0 0 0,1 0 0,-1 0 0,0 0 0,0 0 0,0 0 0,0 0 0,0-1 0,0 1 0,0 0 0,0 0 0,0 0 0,0 0 0,1 0 0,-1-1 0,0 1 0,0 0 0,0 0 0,-1 9 0,-3 4 0,0 1 0,-1-1 0,-12 21 0,12-25 0,-1 1 0,2 1 0,0-1 0,0 0 0,0 1 0,2 0 0,-3 15 0,5-25-47,0 0 0,0-1 0,-1 1 0,1 0 1,0 0-1,1 0 0,-1-1 0,0 1 0,0 0 0,0 0 0,0-1 0,1 1 0,-1 0 1,0 0-1,1-1 0,-1 1 0,0 0 0,1-1 0,-1 1 0,1 0 0,-1-1 0,1 1 1,-1-1-1,1 1 0,0-1 0,-1 1 0,1-1 0,0 1 0,-1-1 0,1 0 0,1 1 1,1 0-285,-1-1 0,1 0 1,-1 0-1,1 0 1,-1 0-1,1 0 0,-1-1 1,1 1-1,-1-1 1,4 0-1,4-3-1367,-1 1-1,0-1 1,0-1 0,13-7-1,16-18-5684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3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207 1 18097,'0'0'9540,"-13"2"-6497,-2 1-2883,1 1 1,0 0-1,0 1 1,1 1-1,0 0 1,-1 0 0,2 2-1,-1 0 1,1 0-1,1 1 1,-1 0-1,-16 19 1,27-28-161,1 1 0,-1-1 0,0 1 0,1 0 0,-1-1 0,1 1 0,-1-1 0,1 1 0,-1 0 0,1 0 0,-1-1 0,1 1 0,0 0 0,-1 0 0,1 0 0,0-1 0,0 1 0,0 0 0,0 0 0,0 0 0,0 0 0,0-1 0,0 1 0,0 0 0,0 0 0,0 0 0,0 0 0,0-1 0,1 1 0,-1 0 0,0 0 0,1 0 0,-1-1 0,0 1 0,1 0 0,-1-1 0,1 1 0,0 0 0,-1-1 0,1 1 0,-1 0 0,1-1 0,0 1 0,-1-1 0,1 0 0,0 1 0,0-1 0,-1 1 0,1-1 0,0 0 0,0 0 0,0 1 0,-1-1 0,1 0 0,0 0 0,0 0 0,0 0 0,1 0 0,64 5 0,-51-5 0,8 1-47,17 0-329,0 2 0,52 12 1,-91-15 386,0 0 0,0 0 1,0 0-1,0 0 1,0 0-1,0 0 1,0 0-1,0 0 1,0 1-1,0-1 0,0 1 1,0-1-1,0 0 1,0 1-1,0-1 1,0 1-1,-1 0 1,1-1-1,0 1 0,0 0 1,-1-1-1,1 1 1,0 0-1,-1 0 1,1 0-1,-1 0 1,1 0-1,-1-1 1,0 1-1,1 0 0,-1 0 1,0 0-1,1 0 1,-1 0-1,0 0 1,0 0-1,0 0 1,0 0-1,0 0 0,0 0 1,0 0-1,0 0 1,-1 0-1,1 0 1,0 0-1,-1 0 1,1 0-1,0 0 0,-1 0 1,1 0-1,-2 1 1,-1 2 52,0 1 1,-1-1-1,0 0 0,0 0 1,0 0-1,0 0 0,-1-1 1,-5 4-1,-5 3-64,-1-1 0,0-1 0,-1 0 0,0-1 0,0-1 0,0 0 0,-1-1 0,0-2 0,0 1 0,-19 0 0,36-4-9,1 0 0,-1 0 0,1 0 1,-1 0-1,0 0 0,1 0 0,-1-1 0,1 1 0,-1 0 0,1 0 0,-1 0 1,0-1-1,1 1 0,-1 0 0,1-1 0,-1 1 0,1 0 0,0-1 0,-1 1 1,1-1-1,-1 1 0,1 0 0,-1-1 0,1 1 0,0-1 0,0 1 0,-1-1 1,1 0-1,0 1 0,0-1 0,-1 1 0,1-1 0,0 1 0,0-1 0,0 0 1,0 1-1,0-1 0,0 1 0,0-1 0,0 0 0,0 1 0,0-1 0,0 1 1,0-1-1,1 0 0,-1 1 0,0-1 0,0 1 0,1-1 0,-1 1 0,0-1 1,1 1-1,-1-1 0,0 1 0,1-1 0,0 1 0,22-32-2458,49-25-9737,-25 26 1180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3.5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181 1 19987,'0'0'9347,"-11"1"-6709,-2 2-2526,0 0 0,1 1 0,0 0 1,-1 0-1,2 2 0,-14 6 1,20-9-113,0-1 1,0 1-1,1 0 0,0 0 1,-1 1-1,1-1 1,0 1-1,1 0 1,-1 0-1,1 0 1,-1 1-1,1-1 0,1 1 1,-1 0-1,1-1 1,-1 1-1,1 1 1,1-1-1,-1 0 1,-1 8-1,4-12-2,-1 0 0,0 1 0,1-1 0,-1 0-1,1 1 1,-1-1 0,1 0 0,-1 1 0,1-1 0,0 0 0,0 0 0,0 0-1,0 0 1,-1 1 0,2-1 0,-1-1 0,0 1 0,0 0 0,0 0 0,0 0-1,0 0 1,1-1 0,-1 1 0,0-1 0,1 1 0,-1-1 0,0 1 0,1-1-1,-1 0 1,1 0 0,-1 0 0,3 0 0,57 4-229,-49-4 132,10-1-231,-13 0 252,-1 1 0,1 0 0,-1 0 0,1 0 0,-1 1 0,1 1 0,-1-1 0,0 1 0,1 1 0,-1-1 0,9 5 0,-17-6 101,1 0 0,0-1-1,0 1 1,-1 0-1,1 0 1,-1 0 0,1 0-1,-1 0 1,1 0-1,-1 0 1,1 0 0,-1 0-1,0 0 1,0 0-1,1 0 1,-1 0-1,0 0 1,0 0 0,0 0-1,0 0 1,0 0-1,0 0 1,-1 0 0,1 0-1,0 0 1,-1 0-1,1 0 1,0 0 0,-1 0-1,1 0 1,-1 0-1,1 0 1,-1 0 0,0 0-1,1-1 1,-2 2-1,-27 28 807,28-29-828,-80 58-1,55-41 0,0 1 0,-34 32 0,61-51-7,-1 0 1,0 0-1,0 0 0,0 0 1,0 1-1,1-1 0,-1 0 1,0 0-1,0 0 0,0 0 1,0 0-1,0 0 0,1 0 1,-1 0-1,0 0 0,0 1 1,0-1-1,0 0 0,0 0 1,0 0-1,0 0 0,0 0 1,0 1-1,0-1 0,1 0 0,-1 0 1,0 0-1,0 0 0,0 0 1,0 1-1,0-1 0,0 0 1,0 0-1,0 0 0,0 0 1,0 1-1,0-1 0,0 0 1,0 0-1,0 0 0,-1 0 1,1 1-1,0-1 0,0 0 1,0 0-1,0 0 0,0 0 1,0 0-1,0 0 0,0 1 1,0-1-1,-1 0 0,1 0 1,0 0-1,0 0 0,0 0 1,0 0-1,0 0 0,-1 0 1,1 0-1,0 1 0,0-1 1,10-3-2056,3-3-785,-1-1 0,-1-1 1,21-17-1,13-12-8428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3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77 218 17136,'0'0'10474,"-38"74"-7751,24-40-577,3 0-1858,2-1-288,4-6 0,5-5 0,0-10 0,3-10-929,12-2-1890,-1-13-2401,0-16-3269</inkml:trace>
  <inkml:trace contextRef="#ctx0" brushRef="#br0" timeOffset="1">42 0 19314,'0'0'10378,"-25"63"-10410,38-40-1858,5-1-3299,6-2-4772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4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199 0 15599,'0'0'6086,"-11"2"-1752,1 0-3912,-1 0 0,0 1-1,1 1 1,0-1 0,0 1 0,0 1-1,0 0 1,1 1 0,-1 0 0,2 0-1,-1 1 1,1 0 0,-1 0 0,2 1-1,-10 11 1,13-13-422,1 0 0,-1 0 0,1 0 0,0 1 0,0 0 0,1-1 0,-2 11 0,3-15 0,1-1 0,-1 0 0,1 1 0,0 0 0,0-1 0,-1 1 0,1-1 0,0 1 0,1-1 0,-1 1 0,0-1 0,0 1 0,1-1 0,-1 1 0,1-1 0,-1 1 0,1-1 0,-1 0 0,1 1 0,0-1 0,0 0 0,0 1 0,0-1 0,0 0 0,0 0 0,0 0 0,0 0 0,0 0 0,0 0 0,1 0 0,-1 0 0,0-1 0,1 1 0,-1 0 0,1-1 0,-1 1 0,1-1 0,-1 0 0,1 1 0,1-1 0,6 1 0,1 0 0,-1-1 0,1-1 0,0 0 0,-1 0 0,1 0 0,-1-1 0,0-1 0,1 0 0,-1 0 0,0 0 0,-1-1 0,1-1 0,8-5 0,12-10 0,-1 0 0,38-38 0,-50 43 0,-9 14 0,-7 13 0,-7 24 0,4-26 0,3-8 0,-1 0 0,1 0 0,-1 0 0,1 0 0,0 0 0,-1-1 0,1 1 0,0 0 0,0 0 0,1 0 0,-1 0 0,0 0 0,0 0 0,1 0 0,0-1 0,-1 1 0,1 0 0,0 0 0,0-1 0,-1 1 0,2 0 0,-1-1 0,0 1 0,0-1 0,0 1 0,3 1 0,1-1 0,0-1 0,-1 1 0,1-1 0,0 0 0,0-1 0,0 1 0,0-1 0,0 0 0,8-2 0,6 0 0,0-1 0,-1 0 0,1-2 0,27-11 0,-30 10 0,1 1 0,0 0 0,1 1 0,-1 0 0,29-1 0,-45 5 8,-1 0 0,1 0 1,-1 0-1,0 0 0,1 1 0,-1-1 1,0 0-1,1 0 0,-1 0 0,1 0 1,-1 1-1,0-1 0,1 0 0,-1 0 0,0 1 1,0-1-1,1 0 0,-1 1 0,0-1 1,0 0-1,1 1 0,-1-1 0,0 0 1,0 1-1,0-1 0,0 1 0,0-1 0,1 0 1,-1 1-1,0-1 0,0 1 0,0-1 1,0 0-1,0 1 0,0-1 0,0 1 1,-1 0-1,-2 25-107,0-3-1765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5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104 81 18866,'0'0'7949,"-2"9"-6663,-44 180 2342,-10 43-2852,77-371-645,5-202 0,-28 377-131,0-23 0,1-1 0,1 0 0,0 1 0,2 19 0,-1-30 0,-1 1 0,1-1 0,-1 0 0,1 0 0,0 1 0,0-1 0,0 0 0,0 0 0,0 0 0,0 0 0,1 0 0,-1 0 0,1-1 0,-1 1 0,1 0 0,0-1 0,0 1 0,-1-1 0,1 1 0,0-1 0,0 0 0,0 0 0,1 0 0,-1 0 0,0 0 0,0-1 0,0 1 0,1-1 0,3 1 0,2 0 0,0-1 0,0-1 0,0 1 0,0-2 0,0 1 0,0-1 0,0 0 0,0 0 0,0-1 0,-1 0 0,1-1 0,-1 1 0,0-1 0,0-1 0,0 1 0,9-9 0,9-10 0,0-1 0,33-43 0,-35 40 0,-23 26 0,0 1 0,0 0 0,0 0 0,0-1 0,0 1 0,0 0 0,1-1 0,-1 1 0,0 0 0,0 0 0,0-1 0,0 1 0,1 0 0,-1 0 0,0-1 0,0 1 0,0 0 0,1 0 0,-1 0 0,0 0 0,0-1 0,1 1 0,-1 0 0,0 0 0,0 0 0,1 0 0,-1 0 0,0 0 0,1 0 0,-1 0 0,0-1 0,1 1 0,-1 0 0,0 0 0,0 0 0,1 1 0,-1-1 0,0 0 0,1 0 0,-1 0 0,0 0 0,0 0 0,1 0 0,-1 0 0,0 0 0,1 1 0,-1-1 0,0 0 0,0 0 0,0 0 0,1 0 0,-1 1 0,0-1 0,0 0 0,0 0 0,1 1 0,-1-1 0,0 0 0,2 28 0,-10 36 0,-5 0 0,4 1 0,2 0 0,2 97 0,5-161 4,0 0-1,0 0 1,0 0 0,0 0 0,0 0-1,0 0 1,0 0 0,1 0-1,-1 0 1,0 0 0,0 0 0,1 0-1,-1 0 1,1 0 0,-1 0 0,1-1-1,-1 1 1,1 0 0,0 0-1,-1 0 1,1-1 0,0 1 0,0 0-1,0-1 1,-1 1 0,1 0-1,0-1 1,0 1 0,0-1 0,0 0-1,0 1 1,0-1 0,0 0-1,0 0 1,0 1 0,0-1 0,0 0-1,0 0 1,0 0 0,0 0-1,0 0 1,0 0 0,0-1 0,0 1-1,0 0 1,1-1 0,1 0-71,1 0-1,-1 0 1,0-1 0,0 1 0,0-1-1,0 0 1,0 0 0,-1 0 0,1 0-1,0-1 1,-1 1 0,4-5 0,9-23-4247,-4-5-3966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6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1 130 22037,'0'0'7410,"13"-3"-4789,92-25-1875,-92 24-752,0-1 0,-1-1 0,1 0 0,-1 0 1,0-1-1,-1-1 0,13-10 0,-23 18 6,0-1 0,0 1 0,0-1 0,0 0 0,-1 0 0,1 1 0,0-1 0,0 0 0,0 0 0,-1 0 0,1 0 0,-1 0 0,1 0 0,0 0 0,-1 0 0,0 0 0,1 0 0,-1 0 0,0 0 0,1 0 0,-1 0 0,0 0 0,0 0 0,0 0 0,0-1 0,0 1 0,0 0 0,0 0 0,-1-1 0,0 1 0,0 0 0,0 0 0,-1 0 0,1 0 0,-1 0 0,1 1 0,-1-1 0,1 1 0,-1-1 0,0 1 0,1-1 0,-1 1 0,1 0 0,-1 0 0,0 0 0,-2 0 0,-7 0 0,0 1 0,0 0 0,0 0 0,1 1 0,-12 4 0,13-2 0,0 1 0,0 0 0,1 0 0,0 1 0,0 0 0,0 1 0,1 0 0,-1 0 0,2 0 0,-1 1 0,1 0 0,0 0 0,1 1 0,0-1 0,0 1 0,1 0 0,0 1 0,1-1 0,0 1 0,0-1 0,1 1 0,0 0 0,0 12 0,2-20-36,1 0 0,-1 0 0,1 1 0,-1-1 0,1 0 0,0 0-1,0 0 1,0 0 0,0 0 0,0 0 0,1 0 0,-1 0 0,0-1 0,1 1 0,0 0 0,-1-1 0,1 0 0,0 1 0,0-1-1,0 0 1,0 0 0,0 1 0,0-2 0,0 1 0,0 0 0,0 0 0,0-1 0,0 1 0,1-1 0,2 1 0,10 2-1211,1-1 0,0-1 0,18 0 0,-25-1 109,27 0-10099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6.8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22 19955,'0'0'3395,"-4"8"-187,-4 11-2706,0-1 0,2 1 0,0 0-1,2 1 1,0 0 0,-2 32 0,1 134 2097,5-152-2502,0-28-97,2 51 0,-2-53 0,1-1 0,-1 0 0,1 0 0,-1 0 0,1 0 0,0 0 0,0 0 0,0 0 0,1 0 0,-1 0 0,1-1 0,0 1 0,3 5 0,-4-8 0,-1 0 0,1 0 0,-1 0 0,1 0 0,-1 1 0,1-1 0,-1 0 0,1 0 0,0 0 0,-1 0 0,1 0 0,-1 0 0,1 0 0,-1 0 0,1-1 0,-1 1 0,1 0 0,-1 0 0,1 0 0,-1-1 0,1 1 0,-1 0 0,1 0 0,-1-1 0,1 1 0,-1 0 0,0-1 0,1 1 0,-1-1 0,0 1 0,1 0 0,-1-1 0,0 1 0,1-1 0,-1 1 0,0-1 0,0 1 0,1-1 0,-1 1 0,0-1 0,0 1 0,0-1 0,0 1 0,0-1 0,0 1 0,0-1 0,0 0 0,0 0 0,7-33 0,-7 31 0,5-45 0,-2-71 0,-3 87 0,48 47 0,-37-12 0,-1-1 0,1-1 0,-1 0 0,1 0 0,0-1 0,-1 0 0,1-1 0,0 0 0,-1-1 0,1 0 0,-1 0 0,0-1 0,1-1 0,-2 0 0,1 0 0,0-1 0,-1 0 0,0-1 0,9-6 0,-11 6 0,-1 1 0,1-1 0,-1-1 0,0 1 0,-1-1 0,1 0 0,-1 0 0,-1-1 0,1 1 0,-1-1 0,-1 0 0,1 0 0,-2-1 0,1 1 0,-1-1 0,0 1 0,-1-1 0,0 0 0,0 0 0,-1 1 0,0-1 0,0 0 0,-3-12 0,3 18 0,-1 1 0,0 0 0,1-1 0,-1 1 0,0-1 0,0 1 0,0 0 0,-1 0 0,1-1 0,0 1 0,-1 0 0,1 0 0,-1 0 0,0 1 0,0-1 0,0 0 0,0 1 0,0-1 0,0 1 0,0 0 0,0-1 0,-1 1 0,1 0 0,0 0 0,-1 1 0,1-1 0,-1 0 0,1 1 0,-5-1 0,3 1 0,-1 0 0,0 0 0,1 0 0,-1 1 0,1-1 0,-1 1 0,1 0 0,0 0 0,-1 1 0,1 0 0,0-1 0,0 1 0,0 1 0,0-1 0,-6 5 0,-1 3 0,0 1 0,1 0 0,0 0 0,1 1 0,0 1 0,1-1 0,1 1 0,0 0 0,1 1 0,0 0 0,1 0 0,0 0 0,1 1 0,1-1 0,0 1 0,1 0 0,0 25 0,3-37 0,-1-1 0,1 1 0,0-1 0,-1 1 0,1-1 0,0 1 0,1-1 0,-1 0 0,0 1 0,1-1 0,-1 0 0,1 0 0,0 0 0,-1 0 0,1 0 0,0-1 0,0 1 0,0 0 0,1-1 0,-1 1 0,0-1 0,1 0 0,-1 0 0,0 0 0,1 0 0,-1 0 0,1-1 0,0 1 0,2-1 0,10 3 0,1-2 0,-1 0 0,29-2 0,-25 0 0,132-13 0,-150 14 0,0 0 0,0 0 0,0 0 0,0 0 0,0 0 0,0 0 0,0 0 0,0 1 0,0-1 0,-1 0 0,1 0 0,0 1 0,0-1 0,0 1 0,0-1 0,-1 0 0,1 1 0,0 0 0,0-1 0,-1 1 0,1-1 0,0 1 0,-1 0 0,1-1 0,-1 1 0,1 0 0,-1 0 0,1 0 0,-1-1 0,0 1 0,1 1 0,-1 1 0,1 0 0,-1-1 0,0 1 0,0 0 0,-1 0 0,1-1 0,0 1 0,-1 0 0,0-1 0,-1 5 0,-29 57 0,30-64 0,0 1-290,1 1 1,-1-1-1,0 0 0,0 1 1,1-1-1,-1 1 0,0-1 0,1 1 1,0-1-1,-1 1 0,1-1 1,0 1-1,0-1 0,0 4 1,0-5 52,1 1 1,-1-1-1,1 0 1,0 1 0,-1-1-1,1 0 1,0 0 0,-1 0-1,1 1 1,0-1-1,-1 0 1,1 0 0,0 0-1,-1 0 1,1 0 0,0 0-1,-1 0 1,1 0 0,0 0-1,-1-1 1,1 1-1,0 0 1,-1 0 0,1-1-1,0 1 1,-1 0 0,1-1-1,-1 1 1,1 0-1,0-1 1,-1 1 0,1-1-1,-1 1 1,0-1 0,1 0-1,20-15-9265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37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3 22325,'0'0'4527,"-11"-1"-817,1 0-3449,-1 0 0,0 1 0,0 1 0,1 0 0,-1 0 0,-15 4 0,22-4-246,0 0 1,0 0-1,1 1 0,-1-1 0,0 1 0,1 0 0,-1 0 0,1 0 0,0 0 0,-1 1 0,1-1 1,0 1-1,1 0 0,-1 0 0,0 0 0,1 0 0,0 0 0,-1 1 0,1-1 0,1 1 1,-1-1-1,0 1 0,1 0 0,-2 6 0,3-7-15,-1 0 0,1 0 0,0 0 0,0 0 0,0 0 0,0 0 0,0 0 0,1 0 0,-1 0 0,1 0 0,0 0 0,0 0 0,0 0 0,0 0 0,0 0 0,1 0 0,-1-1 0,1 1 0,3 3 0,-1-2 0,0 0 0,0 0 0,1-1 0,0 1 0,-1-1 0,1 0 0,1-1 0,-1 1 0,0-1 0,7 2 0,-1-1 0,1 0 0,-1 0 0,1-1 0,0-1 0,0 0 0,0-1 0,-1 0 0,1-1 0,0 0 0,15-3 0,-22 1 0,0 1 0,0-1 0,0 1 0,0-1 0,0-1 0,0 1 0,-1-1 0,0 0 0,1 0 0,-1 0 0,-1 0 0,1-1 0,-1 1 0,4-7 0,-6 9 0,1 0 0,-1-1 0,1 1 0,-1 0 0,0-1 0,0 1 0,0-1 0,-1 1 0,1-1 0,0 0 0,-1 1 0,0-1 0,1 0 0,-1 1 0,0-1 0,-1 0 0,1 1 0,0-1 0,-1 0 0,1 1 0,-1-1 0,0 0 0,0 1 0,0-1 0,0 1 0,-1 0 0,1-1 0,0 1 0,-1 0 0,0 0 0,0 0 0,-1-2 0,-3-1-74,-1 1 0,1 0 0,-1 1 0,0-1-1,1 1 1,-1 0 0,-1 1 0,1 0 0,0 0 0,-12-2 0,-45 0-3537,56 4-6216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4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277 261 11563,'0'0'4874,"-8"-6"-1500,3 2-3038,-1 1 0,1-1 0,-1 1 0,0 1 0,0-1 0,0 1 0,0 0 1,0 0-1,-1 1 0,1 0 0,0 0 0,-1 0 0,1 1 0,-1 0 0,1 0 0,-1 1 0,1 0 0,0 0 1,-1 0-1,1 1 0,0 0 0,0 0 0,-10 5 0,7-3-178,1 1-1,0 0 1,0 0 0,0 1-1,0 0 1,1 1 0,0-1-1,1 1 1,-1 1 0,1-1-1,1 1 1,-1 0 0,1 0-1,-7 17 1,12-24-138,-1 0 0,1 0-1,0 0 1,0 0 0,-1 0 0,1 1 0,0-1-1,0 0 1,0 0 0,0 0 0,1 0 0,-1 0-1,0 0 1,0 1 0,1-1 0,-1 0 0,0 0 0,1 0-1,-1 0 1,1 0 0,0 0 0,-1 0 0,1 0-1,0 0 1,-1-1 0,1 1 0,0 0 0,0 0-1,0-1 1,0 1 0,0 0 0,0-1 0,0 1-1,0-1 1,0 1 0,0-1 0,0 0 0,0 1 0,0-1-1,0 0 1,0 0 0,1 0 0,-1 1 0,0-1-1,2-1 1,5 2 58,0-1 0,0-1-1,-1 0 1,1 0 0,13-3-1,-2-3 33,-1 0 0,1-1 0,-1-1 0,-1 0 0,0-1 0,0-2 0,16-13 0,1-4-60,-2-1 0,34-40 1,-52 54-37,0 0 1,-1-1 0,-1-1-1,-1 0 1,0-1 0,-1 0-1,8-24 1,-18 43-15,-1 0 0,1 0 0,0 0 0,0 0 0,0 0 0,0 0 0,0 0 0,0 0 0,-1 0 0,1 0 0,0 0 0,0 0 0,0 0 0,0 0 0,0 0 0,0 0 0,0 0 0,-1 0 0,1 0 0,0 0 0,0 0 0,0 0 0,0-1 0,0 1 0,0 0 0,0 0 0,0 0 0,0 0 0,-1 0 0,1 0 0,0 0 0,0 0 0,0-1 0,0 1 0,0 0 0,0 0 0,0 0 0,0 0 0,0 0 0,0 0 0,0 0 0,0-1 0,0 1 0,0 0 0,0 0 0,0 0 0,0 0 0,0 0 0,0 0 0,0-1 0,0 1 0,0 0 0,0 0 0,0 0 0,1 0 0,-1 0 0,0 0 0,0 0 0,0 0 0,0-1 0,0 1 0,0 0 0,0 0 0,-8 9 0,-7 16 0,1 1 0,2 0 0,0 1 0,2 0 0,1 1 0,-7 36 0,11-42-231,0 0 0,2 0 0,0 1 0,1 0-1,3 38 1,-1-55 45,0-1 0,1 1 0,0-1 0,0 0 0,0 1-1,1-1 1,0 0 0,0 0 0,0 1 0,0-1 0,1-1 0,0 1-1,0 0 1,0-1 0,0 0 0,1 1 0,0-1 0,0-1-1,0 1 1,0 0 0,1-1 0,-1 0 0,1 0 0,0-1 0,0 1-1,0-1 1,0 0 0,10 3 0,26-3-9877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5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298 61 4164,'0'0'7591,"-2"-9"-3929,1 5-3422,1 2-64,-1 0-1,1 0 1,0 0 0,0 0 0,-1 0-1,0 0 1,1 0 0,-1 0 0,0 0-1,0 0 1,0 0 0,0 0 0,0 1 0,0-1-1,0 0 1,0 1 0,-1-1 0,1 1-1,-1 0 1,1-1 0,-1 1 0,0 0 0,0 0-1,1 0 1,-1 0 0,0 0 0,0 0-1,0 1 1,0-1 0,0 1 0,0-1 0,0 1-1,0 0 1,0-1 0,0 1 0,0 0-1,0 0 1,-4 1 0,-3 2 67,1 0 1,-1 0-1,1 1 1,0 0-1,0 1 0,0 0 1,1 0-1,-1 0 1,1 1-1,1 0 0,-12 13 1,-4 6 273,-35 53 1,17-6 263,37-66-737,1 0 0,0 0 0,0 0 0,0 1 0,1-1 0,0 1 0,0 0 0,1-1 0,-1 1 0,2 7 0,0-12-36,-1-1 0,1 1-1,0-1 1,-1 0 0,1 1 0,0-1 0,0 0-1,0 1 1,0-1 0,0 0 0,0 0 0,1 0 0,-1 0-1,0 0 1,1 0 0,-1 0 0,0-1 0,1 1 0,-1 0-1,1-1 1,-1 1 0,1-1 0,-1 1 0,1-1-1,0 0 1,-1 0 0,1 0 0,-1 0 0,1 0 0,0 0-1,-1 0 1,3-1 0,6 1 102,-1-1-1,0-1 1,1 0-1,13-4 1,6-6 31,-1-1 0,0-2 0,-2-1 0,38-28 0,-37 24-126,0 2-1,1 1 1,56-25-1,-81 41-8,1-1-1,-1 1 0,1 0 0,0 0 0,0 0 0,0 1 0,-1 0 0,1-1 0,0 1 1,0 0-1,5 1 0,-7 0 14,-1-1 0,0 1 1,1 0-1,-1-1 0,0 1 1,1 0-1,-1 0 0,0 0 1,0 0-1,0 0 0,0 0 0,0 0 1,0 0-1,0 1 0,0-1 1,0 0-1,-1 0 0,1 1 1,0-1-1,-1 1 0,1-1 1,-1 0-1,0 1 0,1-1 0,-1 1 1,0-1-1,0 1 0,0-1 1,0 3-1,0 12 207,-1-1 1,0 0-1,-1 0 1,-1 0-1,0 0 1,-1 0-1,0-1 0,-1 1 1,-1-1-1,-1-1 1,-7 15-1,24-46-212,0-1-1,-1 0 0,-1 0 1,-1-1-1,0 0 0,-2 0 1,6-37-1,-9 39-13,0 4 0,-1 1 0,-1-1 0,0 0 0,0 1 0,-2-1 0,-3-18 0,-1 22 0,2 13 0,3-2 0,1 0 0,0 0 0,0 0 0,0 0 0,-1 0 0,1 0 0,0 0 0,0 0 0,1 0 0,-1 0 0,0 1 0,0-1 0,0 0 0,1 0 0,-1 0 0,0 0 0,1 0 0,0 1 0,3 2 0,-1-1 0,0 0 0,1 0 0,-1 0 0,1 0 0,0 0 0,0-1 0,0 0 0,0 0 0,0 0 0,0 0 0,1-1 0,-1 1 0,1-1 0,8 1 0,74 5 0,-81-7 0,9 0-28,-7 1-379,0 0 0,0-1 0,0 0 0,0-1 0,0 1 0,0-2 0,-1 1 0,1-1 1,0 0-1,-1-1 0,8-3 0,9-12-8263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6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 42 12011,'0'0'10570,"48"-42"-8135,-48 62-738,0 14 161,-7 10-737,-8 14-544,-6 9-353,0 7-64,0-3-160,9-8 32,5-9-128,1-12-833,6-8-320,0-18-1410,-3-9-3202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7.1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79 18578,'0'0'6790,"54"20"-4548,-13-20-320,9 0-769,6 0-801,2-6-288,0-4-288,-6 0-1634,-6-3-1441,-16-4-865,-14-3-960,-11-3-7048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47.5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16592,'0'0'8296,"88"13"-6182,-22 2-257,11 2-704,8-4-704,2-2-321,-3 0-64,-9-5-1922,-16-3-3363,-16-3-6310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4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0 9737,'1'1'7891,"0"2"-3793,-1 21-2106,-16 47 1643,11-57-2997,1 1-1,1-1 1,0 1-1,-1 22 1,4-36-607,0-1 0,0 1-1,0-1 1,0 1 0,0-1 0,0 1 0,1-1 0,-1 1 0,0-1-1,0 1 1,0-1 0,0 1 0,1-1 0,-1 0 0,0 1 0,0-1-1,1 1 1,-1-1 0,0 0 0,1 1 0,-1-1 0,1 0 0,-1 1-1,0-1 1,1 0 0,-1 0 0,1 1 0,-1-1 0,1 0 0,-1 0-1,0 0 1,2 0 0,20-1 433,20-16-24,30-25-250,-39 22-133,51-24 0,-82 43-57,1 0 0,-1 0 0,0 1 0,1-1 0,-1 0 0,0 1 0,1 0 0,-1-1 0,1 1 0,-1 0 0,1 0 0,3 1 0,-5-1 0,0 0 0,0 1 0,0-1 0,0 1 0,0-1 0,0 1 0,-1-1 0,1 1 0,0 0 0,0-1 0,0 1 0,-1 0 0,1 0 0,0 0 0,-1 0 0,1-1 0,0 1 0,-1 0 0,1 0 0,-1 1 0,2 5 0,-1 0 0,1 0 0,-2 0 0,1 0 0,-1 0 0,-1 14 0,0 3 0,-6 87 0,24-109-2141,4-2-3619,-6-4-2739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5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184 57 16784,'0'0'6812,"7"-9"-4148,34-39 1345,-50 49-1927,-2 2-2037,0 0 0,1 1 0,-1 0 0,1 1 0,0 0 0,0 1 0,-14 11 0,3-1-26,1 1-1,-22 24 1,39-38-19,-1 0 0,1 1 0,-1-1 0,1 1 0,0-1 0,0 1 0,1 0 0,-1 0 0,1 0 0,0 0 0,0 1 0,0-1 0,0 0 0,-1 8 0,9-11 0,0-1 0,0 1 0,-1-1 0,1 0 0,0 0 0,8-2 0,36-6-5,-22 3-49,0 2 1,39-2 0,-65 5 53,0 0 1,0 0-1,-1 1 1,1-1 0,0 0-1,0 1 1,-1-1-1,1 1 1,0-1 0,-1 1-1,1 0 1,-1 0-1,1 0 1,-1-1 0,1 2-1,-1-1 1,1 0 0,-1 0-1,0 0 1,0 1-1,0-1 1,0 0 0,0 1-1,0-1 1,0 1-1,0-1 1,0 1 0,-1 0-1,1-1 1,-1 1 0,1 0-1,-1 0 1,1-1-1,-1 1 1,0 0 0,0 3-1,0-1 8,0-1 0,-1 1 0,1 0 0,-1 0 0,0-1 0,0 1 0,0 0 0,0-1 0,-1 0 0,1 1-1,-1-1 1,0 0 0,0 1 0,0-1 0,-1 0 0,1 0 0,-4 2 0,-3 2-8,-1 0 0,1-1 0,-1-1 0,-1 0 0,1 0 0,-1-1 0,0 0 0,0-1 0,0 0 0,0-1 0,-1 0 0,1-1 0,0 0 0,-1-1 0,-21-2 0,31 2-101,0 0-1,0-1 1,-1 1 0,1-1 0,0 1-1,0-1 1,0 0 0,0 0 0,0 0-1,0 0 1,0 0 0,0 0 0,0-1-1,0 1 1,1-1 0,-1 1 0,1-1-1,-1 0 1,1 0 0,-1 1 0,1-1-1,-2-4 1,3 5-70,-1-1 0,1 1-1,0-1 1,0 1 0,-1-1-1,1 1 1,0-1 0,0 1 0,1-1-1,-1 1 1,0-1 0,0 1 0,1-1-1,-1 1 1,1-1 0,-1 1-1,1-1 1,-1 1 0,1 0 0,0-1-1,0 1 1,0 0 0,0 0 0,0 0-1,0 0 1,0 0 0,0 0-1,0 0 1,1 0 0,-1 0 0,0 0-1,3-1 1,22-12-7255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5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30 346 3908,'0'0'26019,"10"-4"-25309,1 0-506,-1-1-1,0 0 1,0 0-1,-1-1 1,10-7-1,-16 11-169,-1 0-1,1 0 1,-1 0 0,0-1-1,1 1 1,-1 0 0,0-1-1,-1 0 1,1 1 0,0-1-1,-1 0 1,1 0 0,-1 0-1,0 0 1,0 0 0,0 0-1,0 0 1,-1 0 0,1-1-1,-1 1 1,0 0 0,0 0-1,0 0 1,0-1 0,-1 1-1,-1-6 1,2 8-34,-1 1 0,1-1 0,-1 0 0,1 0 0,-1 0 0,0 1 0,0-1 0,1 0 0,-1 1 0,0-1 0,0 1 0,0-1 0,0 1 0,1-1 0,-1 1 0,0-1 0,0 1 0,0 0 0,0 0 0,0-1 0,0 1 0,0 0 0,0 0 0,0 0 0,0 0 0,0 0 0,0 0 0,0 1 0,0-1 0,0 0 0,-2 1 0,-30 12 0,26-7 0,1 0 0,-1 1 0,1-1 0,0 1 0,1 1 0,0-1 0,0 1 0,0 0 0,1 0 0,0 1 0,1-1 0,0 1 0,0-1 0,1 1 0,0 0 0,0 0 0,0 17 0,2-25 0,1 1 0,-1 0 0,0 0 0,1-1 0,0 1 0,-1 0 0,1-1 0,0 1 0,0 0 0,0-1 0,0 1 0,0-1 0,0 0 0,0 1 0,0-1 0,1 0 0,-1 0 0,0 1 0,1-1 0,-1 0 0,1-1 0,0 1 0,-1 0 0,1 0 0,0-1 0,-1 1 0,1-1 0,0 1 0,0-1 0,-1 0 0,1 1 0,0-1 0,2 0 0,11 1 0,0-1 0,0 0 0,16-2 0,-17 1 0,79-11-872,-62 7 478,57-3 923,-75-12 208,46-27-3814,-42 35 1121,0-1 0,0-1 0,-1-1-1,-1 0 1,21-28 0,-12 7-2877,-3-1 0,29-63 0,-34 59 1859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6.3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116 19 2114,'1'-1'469,"-1"0"0,0 1 0,0-1 0,0 0 0,0 1 0,0-1 0,1 1 0,-1-1 0,0 0 0,0 1 0,-1-1 0,1 0 0,0 1 0,0-1 0,0 1 0,0-1 0,0 0 0,-1 1 0,1-1 0,0 1 0,-1-1 0,1 1 1,0-1-1,-1 1 0,1-1 0,-1 1 0,1-1 0,0 1 0,-1-1 0,1 1 0,-1 0 0,0-1 0,-14 15 4584,-14 37-2298,18-25-1572,0 0 1,2 0-1,-11 48 1,15-44-878,0 0 0,2 0 1,2 1-1,0-1 0,8 61 1,-6-87-295,0 1 0,0-1 0,0 0 1,1 1-1,-1-1 0,1 0 1,5 8-1,-7-12-5,1 1 0,-1-1 0,0 1-1,1-1 1,-1 1 0,1-1 0,-1 1 0,1-1 0,-1 1 0,1-1 0,-1 0 0,1 1-1,0-1 1,-1 0 0,1 0 0,0 1 0,-1-1 0,1 0 0,0 0 0,-1 0-1,1 0 1,1 0 0,-1 0 9,0 0-1,0-1 1,0 1-1,0-1 0,0 0 1,0 1-1,0-1 1,-1 0-1,1 0 1,0 1-1,0-1 0,-1 0 1,1 0-1,0 0 1,-1 0-1,1 0 1,-1 0-1,2-2 0,5-17 6,-1 0-1,0-1 0,-1 1 0,-1-1 0,-1 0 0,-1 0 1,-1-1-1,-3-31 0,2 51-20,0 1 0,0 0 1,0-1-1,0 1 0,0-1 0,0 1 1,0 0-1,-1-1 0,1 1 0,-1 0 1,1-1-1,-1 1 0,1 0 0,-1-1 1,0 1-1,1 0 0,-1 0 0,0 0 1,0 0-1,0 0 0,-2-2 0,-5 7 13,3 14 12,5-16-24,-1 6 3,1 0 0,0 1 1,0-1-1,0 1 0,4 15 0,-3-21-4,0-1 0,0 1 0,0-1-1,1 1 1,-1-1 0,1 0 0,-1 0 0,1 1-1,0-1 1,0 0 0,0 0 0,0-1-1,0 1 1,0 0 0,0-1 0,1 1-1,-1-1 1,1 0 0,-1 0 0,1 0 0,-1 0-1,5 1 1,5 1 0,0-1 0,1 0 0,-1 0 0,1-1 0,0-1 0,-1 0 0,1-1 0,-1 0 0,20-5 0,6-4 0,62-25 0,-32 10 0,-67 24 0,0 1 0,0-1 0,0 1 0,0-1 0,0 1 0,0 0 0,0-1 0,0 1 0,0 0 0,0 0 0,0 0 0,0 0 0,0 0 0,0 0 0,0 0 0,0 0 0,1 0 0,-1 0 0,0 0 0,0 1 0,0-1 0,0 0 0,0 1 0,0-1 0,0 1 0,1 0 0,-1 23 0,-1-22 0,-1-1 0,1 1 0,-1 0 0,1-1 0,0 1 0,0-1 0,-1 1 0,1 0 0,0-1 0,1 1 0,-1-1 0,0 1 0,0-1 0,1 1 0,-1 0 0,1-1 0,-1 1 0,1-1 0,0 0 0,-1 1 0,1-1 0,0 1 0,0-1 0,0 0 0,0 0 0,0 0 0,0 1 0,1-1 0,-1 0 0,0 0 0,2 0 0,14 3 0,1 0 0,-1-2 0,1 0 0,-1-1 0,1 0 0,0-2 0,20-3 0,-3 2 0,87-2-710,-133-7-7553,3 3 4445,-7-8-3570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6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12332,'0'0'20211,"49"20"-20211,-12-1-1345,5-1-1955,-2-3-2689,-1-4-4838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7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0 17553,'0'0'2375,"-5"12"348,-1 2-1940,1 0-1,0 0 1,1 0 0,1 1-1,0-1 1,1 1 0,-1 16 0,6 16-297,12 76 1,-7-77-832,2 78 0,-10-116 494,-1-1 1,1 0 0,-2 1 0,1-1 0,-1 0-1,0 0 1,0 0 0,-1 0 0,0-1 0,0 1 0,-7 9-1,7-13-75,1 1 0,0-1 0,-1-1 0,1 1 0,-1 0 0,0-1 0,0 1 0,0-1-1,0 0 1,0 0 0,-1 0 0,1 0 0,0-1 0,-1 0 0,0 1 0,1-1 0,-1 0 0,0-1 0,1 1-1,-1 0 1,0-1 0,0 0 0,-7-1 0,7 0-74,0-1 0,0 1 0,1-1 0,-1 0 0,1-1 0,-1 1 0,1 0 0,0-1 0,-1 0 0,1 0 0,1 0 0,-1 0 0,0 0 0,1-1 0,0 1 0,-1-1 0,1 1 0,1-1 0,-1 0 0,-1-6 0,-5-9 0,1-1 0,-6-34 0,10 39 3,0-1 0,1 0 0,0 0-1,2-1 1,0 1 0,3-27 0,-2 37-8,1 1 1,-1-1-1,1 1 1,0-1-1,0 1 1,1 0-1,-1-1 1,1 1-1,0 0 1,1 1-1,-1-1 0,1 1 1,0-1-1,0 1 1,0 0-1,1 1 1,-1-1-1,1 1 1,0 0-1,0 0 0,8-4 1,59-19-4069,-47 17-11,33-11-9331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4:58.0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45 284 19538,'0'0'5648,"-2"12"-3219,-10 50-1148,2-14-314,2 0 1,2 1 0,0 59 0,6-106-968,0-1 0,0 1 0,0 0 0,0 0 0,1 0 0,-1-1 0,0 1 0,1 0 0,-1 0 0,1-1 0,0 1 0,0 0 0,-1-1 0,1 1 0,0-1 0,0 1 0,1-1 0,0 2 0,-1-3 0,0 1 0,0-1 0,0 1 0,0-1 0,0 0 0,0 0 0,0 1 0,0-1 0,0 0 0,0 0 0,0 0 0,0 0 0,0 0 0,0 0 0,0 0 0,0-1 0,0 1 0,0 0 0,0-1 0,0 1 0,0 0 0,1-2 0,3 0 0,-1-1 0,0 0 0,0 0 0,0-1 0,0 1 0,0-1 0,-1 0 0,0 0 0,1 0 0,3-8 0,0-4 0,0-1 0,-1 0 0,-1 0 0,-1-1 0,0 1 0,-2-1 0,0 0 0,-1 0 0,0 0 0,-4-34 0,-2 37 0,-3 14 0,7 2 0,0 0 0,1 0 0,-1 0 0,0 0 0,0 0 0,1 1 0,-1-1 0,0 0 0,1 0 0,-1 1 0,1-1 0,0 0 0,-1 0 0,1 1 0,0-1 0,0 0 0,0 3 0,0 0 0,0-1 0,0 1 0,1 0 0,0 0 0,0-1 0,0 1 0,0 0 0,0-1 0,1 1 0,-1-1 0,1 0 0,0 1 0,0-1 0,0 0 0,1 0 0,-1 0 0,1-1 0,-1 1 0,1 0 0,0-1 0,0 0 0,0 0 0,0 0 0,1 0 0,-1 0 0,1-1 0,-1 1 0,1-1 0,-1 0 0,1 0 0,0 0 0,-1-1 0,1 1 0,5-1 0,-1 1 0,0 0 0,0-1 0,1-1 0,-1 1 0,0-1 0,0-1 0,0 1 0,0-2 0,-1 1 0,1-1 0,0 0 0,-1 0 0,0-1 0,0 0 0,11-7 0,-13 6 0,0 1 0,-1-1 0,1 0 0,-1 0 0,0 0 0,0-1 0,-1 1 0,1-1 0,-1 0 0,0 0 0,-1 0 0,0 0 0,0-1 0,3-12 0,-30 86 0,24-60 0,-2 5 0,0 0 0,2 0 0,-2 22 0,3-33 0,0 1 0,0 0 0,0-1 0,0 1 0,0-1 0,0 1 0,1-1 0,-1 1 0,0 0 0,1-1 0,-1 1 0,1-1 0,0 0 0,0 1 0,-1-1 0,1 1 0,0-1 0,0 0 0,0 0 0,0 1 0,0-1 0,0 0 0,1 0 0,-1 0 0,0 0 0,1 0 0,-1-1 0,0 1 0,1 0 0,-1-1 0,1 1 0,-1-1 0,1 1 0,-1-1 0,1 0 0,3 1 0,0-1 0,1-1 0,-1 1 0,1-1 0,-1 0 0,0-1 0,1 1 0,-1-1 0,0 0 0,0-1 0,0 1 0,0-1 0,-1 0 0,1 0 0,-1 0 0,1-1 0,-1 1 0,0-1 0,3-5 0,4-3 0,-1-1 0,-1-1 0,-1 0 0,0 0 0,10-23 0,-20 43 0,1 0 0,1 1 0,-1-1 0,1 0 0,0 0 0,2 12 0,0 6 0,-2-16 0,0 0 0,1 0 0,0 0 0,0 0 0,1 0 0,0 0 0,0-1 0,6 14 0,-6-18 0,0 0 0,0 0 0,0 0 0,0 0 0,0 0 0,0-1 0,1 1 0,0-1 0,-1 1 0,1-1 0,0 0 0,0 0 0,0-1 0,0 1 0,0-1 0,1 1 0,-1-1 0,0 0 0,1 0 0,-1 0 0,1-1 0,4 1 0,-2 0-42,1-1 0,0 0 0,-1-1 0,1 0 0,-1 0 0,1 0 0,-1-1 0,0 0 0,1 0 0,-1 0 0,0-1 0,0 0 0,7-5 0,-3 1-146,0-1 0,-1 0 0,0 0 0,0-1 1,-1 0-1,12-17 0,3-11-339,-2 0 1,-2-1-1,16-46 0,-30 72 512,0 1-4,6-14 572,0-1 0,-2 0 1,-1 0-1,-1-1 0,-1 1 1,4-46-1,-10 71-549,0 0 1,0 0-1,1 0 0,-1 0 1,0 0-1,0 0 0,-1 0 0,1 0 1,0 0-1,0 0 0,0 0 0,-1 0 1,1 0-1,0 0 0,-1 0 1,1 0-1,-1 0 0,1 0 0,-1 0 1,1 0-1,-1 1 0,0-1 0,1 0 1,-1 0-1,0 1 0,0-1 1,0 1-1,1-1 0,-1 0 0,0 1 1,0-1-1,0 1 0,0 0 0,0-1 1,0 1-1,0 0 0,0 0 0,0 0 1,0-1-1,0 1 0,0 0 1,0 0-1,0 0 0,0 1 0,0-1 1,0 0-1,0 0 0,0 0 0,-2 1 1,-2 1-11,-1 1 1,0-1 0,1 1-1,-1 0 1,1 0 0,0 0-1,-6 6 1,-7 8 5,0 0 0,1 1 0,1 1 0,0 1 0,2 0 0,-21 39 0,28-46 0,1 0 0,0 1 0,1 0 0,0 0 0,1 0 0,1 0 0,0 1 0,1 0 0,0-1 0,2 1 0,-1 0 0,4 24 0,-2-35 0,0 0 0,0 0 0,0 0 0,0 0 0,1 0 0,0 0 0,0-1 0,0 1 0,0 0 0,1-1 0,-1 0 0,1 1 0,0-1 0,0 0 0,0-1 0,0 1 0,5 3 0,-2-3 0,1 1 0,-1-1 0,1 0 0,0-1 0,0 0 0,0 0 0,0 0 0,0-1 0,11 1 0,-5-1 0,0-1 0,1-1 0,-1 0 0,0-1 0,0 0 0,0-1 0,0 0 0,0-1 0,-1 0 0,20-11 0,-23 10 0,0-1 0,0-1 0,-1 1 0,0-1 0,0-1 0,-1 1 0,8-11 0,-12 14 0,0 0 0,0-1 0,0 0 0,-1 0 0,1 0 0,-1 0 0,-1 0 0,1 0 0,-1 0 0,1-1 0,-2 1 0,1-1 0,0 1 0,-1-1 0,-1-7 0,1 11 0,0 1 0,0-1 0,0 1 0,-1-1 0,1 1 0,-1 0 0,1-1 0,-1 1 0,1-1 0,-1 1 0,0 0 0,0-1 0,0 1 0,0 0 0,0 0 0,0 0 0,0 0 0,0 0 0,0 0 0,0 0 0,0 0 0,-1 0 0,1 0 0,0 1 0,-1-1 0,1 0 0,-1 1 0,1-1 0,-1 1 0,1 0 0,-1-1 0,1 1 0,-1 0 0,1 0 0,-1 0 0,1 0 0,-1 0 0,1 0 0,-1 1 0,1-1 0,-1 1 0,1-1 0,0 1 0,-3 0 0,-1 1 0,0 0 0,0 0 0,0 0 0,0 1 0,0-1 0,0 1 0,1 0 0,-1 1 0,1-1 0,0 1 0,-4 5 0,2-1 3,1 0 0,0 1 0,0 0 0,1 0-1,0 0 1,1 0 0,0 1 0,0 0 0,1-1 0,1 1 0,-1 0 0,1 16-1,1-21-9,0 1 0,1-1 0,0 0 0,0 0-1,0 0 1,0 0 0,1 0 0,0 0 0,0 0-1,0 0 1,1 0 0,0-1 0,-1 1 0,2-1 0,-1 0-1,0 0 1,1 0 0,0 0 0,0-1 0,0 0-1,0 1 1,0-1 0,1-1 0,-1 1 0,7 2 0,45 10-2465,10-8-7046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40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2826 365 6854,'0'0'999,"-11"-8"-300,-21-16 110,-9-8-279,-1 2 0,-1 2 0,-2 2 0,-58-25 0,-17 10-201,-1 6-1,-1 6 0,-128-15 1,167 35-163,-1 3-1,1 4 1,-1 4 0,1 4 0,-139 26 0,114-6-1,1 4 0,1 4 0,-178 86 0,182-71-117,-147 95 1,223-126-32,0 1 0,1 1 0,1 1-1,1 1 1,1 1 0,1 1 0,1 1 0,1 1 0,1 1 0,-20 40-1,30-46 103,1 1 0,1-1-1,0 1 1,2 0-1,1 0 1,0 1-1,2-1 1,0 1-1,2-1 1,4 32-1,0-26-9,0 1 0,2-1-1,1 0 1,1-1-1,1 0 1,1 0 0,25 40-1,-23-48-9,1 0-1,0-1 1,2-1-1,0 0 1,1-1 0,0-1-1,1-1 1,21 13-1,22 9 414,83 36 0,25 14-165,26 22-284,-158-91-36,1-1 0,0-2 0,58 13 0,35-6 341,1-6 0,152-1 0,68 5-100,-183 2-175,139 11 120,-261-30 47,-1-3 0,1-1 1,0-3-1,73-16 0,-113 19-236,61-14 582,-1-2 0,-1-3 0,0-4 0,62-32 0,-104 41-345,0 0 0,-1-1 0,-1-1 0,-1-2 1,-1 0-1,25-31 0,-17 15-137,-2-1-1,-2-1 0,26-53 1,-45 79-99,0 1 0,-1-1 0,0 0 0,0 1 0,-2-2 0,1 1 0,-2 0 0,1 0 0,-2-1-1,0 1 1,-2-23 0,-1 18-5,-2-1-1,0 1 0,0-1 0,-2 2 1,0-1-1,-1 1 0,-14-22 0,7 13-12,-195-351 109,192 338-159,-1 1-1,-2 1 1,-2 0-1,-37-45 1,44 64 14,0 0 0,-1 1 0,-1 1 0,0 1 0,-1 0 0,-1 2 0,0 0 0,0 1 0,-35-13 0,19 12-235,0 2 1,-1 1-1,0 2 1,0 2-1,0 2 0,-54 0 1,17 7-2037,0 2 1,-93 21-1,18 5-4336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45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1989 207 6790,'0'0'70,"-7"-10"1371,-11-19-1234,7 11 459,-1 0-1,-17-19 1,24 32-471,0-1 0,0 1 1,-1 1-1,1-1 1,-1 1-1,0 0 0,0 0 1,-1 1-1,1-1 1,-1 2-1,-9-4 0,-15-1-150,1 2-1,-1 1 0,-1 2 0,1 1 0,-31 2 0,-157 24-66,212-24 25,-155 26 423,0 8 0,2 6-1,-167 69 1,296-97-319,2 2 1,-1 0-1,2 3 0,0 0 1,1 2-1,1 0 1,0 2-1,2 1 0,1 1 1,-24 33-1,7-3 147,2 2 0,3 1 0,3 2-1,-28 68 1,49-97-12,1 1-1,1 0 0,1 0 0,2 1 1,-3 53-1,8 163 424,1-241-669,1 11 102,0 0 0,1 0 0,0 0-1,2 0 1,0-1 0,1 0 0,0 0 0,2 0 0,0 0 0,1-1 0,1 0-1,0-1 1,1 0 0,0 0 0,2-1 0,-1 0 0,2-1 0,0-1 0,0 0-1,1-1 1,1 0 0,-1-1 0,2 0 0,0-2 0,0 0 0,19 7-1,40 9 129,2-4 0,0-4-1,127 12 1,-110-16-162,410 37 113,34 5-66,-409-39-58,1-7-1,143-8 1,255-55 72,-501 52-55,0-2 0,0-1 0,0-1 1,-1-2-1,0 0 0,0-2 0,-1 0 0,-1-2 0,0-1 1,-1 0-1,0-2 0,-1-1 0,35-35 0,-25 18-31,-2-2 0,-1-1 0,41-68 0,-58 82-15,0 1 0,-2-2 1,0 1-1,-2-1 0,0-1 0,-2 0 0,0 0 1,2-37-1,-8 21 20,-1 1 1,-2-1 0,-1 0-1,-14-53 1,-55-157-30,59 204-29,3 13 45,-1 1 0,-1 0 0,-2 1 0,-1 0 0,-2 2 0,-1 0 0,-1 0 0,-1 2 0,-2 1 0,-1 1 0,-1 1 0,-1 0 0,-1 3 0,-55-37 0,26 25 7,-2 3 1,-1 2 0,-2 3-1,0 2 1,-79-18 0,57 23-52,-1 4 1,0 3-1,-133 0 1,72 17-788,1 5 0,0 8 0,1 5 0,-218 66 1,0 18-5405,192-57-837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31.5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1652 232 9641,'-2'-8'1858,"-1"-4"-1398,-1 1 1,0 1-1,0-1 0,-1 1 1,0-1-1,-1 1 0,0 1 1,-1-1-1,0 1 0,-1 0 1,1 1-1,-14-12 0,7 11-254,1 0-1,-1 0 1,0 1 0,-1 1-1,1 1 1,-2 0-1,1 0 1,0 2 0,-1 0-1,-20-2 1,-17 0-203,-94 3 0,102 3 110,-19 1-112,1 2-1,-1 3 1,1 3-1,-109 30 1,137-28 185,1 2 1,0 0 0,0 3-1,2 0 1,0 3-1,1 0 1,0 2-1,2 1 1,-47 46 0,31-20 148,2 2 1,2 1-1,3 3 1,2 0-1,2 3 1,-38 89-1,65-131-319,1 1-1,1 1 1,1-1-1,0 1 1,1 0-1,1-1 0,0 33 1,3-41 58,0 0 0,0 0-1,0 0 1,1 0 0,0 0 0,1-1 0,0 1 0,0 0 0,1-1-1,0 0 1,0 0 0,0 0 0,1-1 0,0 1 0,0-1 0,1 0-1,0-1 1,8 7 0,6 2 120,1-1 0,1-1 0,0 0-1,0-2 1,1-1 0,1 0 0,-1-2 0,48 8 0,5-4 447,120 2 0,-15-10-370,250-28 0,-340 13-151,0-4 0,0-4 0,-2-4 0,142-58 1,-196 67 175,-1-1 0,-1-2 1,-1-2-1,0 0 0,38-34 1,-61 46-269,0 0 1,0-1-1,-1 0 1,0 0-1,-1-1 0,0 0 1,0 0-1,-1 0 1,0-1-1,-1 0 1,0-1-1,-1 1 1,0-1-1,-1 0 0,-1 1 1,1-1-1,-2-1 1,0 1-1,0 0 1,-2-16-1,-1 18-53,0 1-1,-1-1 1,-1 0-1,1 1 1,-1 0-1,-1-1 0,0 2 1,0-1-1,-1 1 1,0-1-1,0 2 1,-1-1-1,0 1 1,0 0-1,-1 0 1,0 1-1,-17-11 1,-1 1-403,-2 1 0,0 1-1,0 1 1,-48-14 0,36 16-533,0 2 1,-1 2-1,-48-3 0,-124 4-7255,212 6 8163,-115 0-6530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45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826 100 7399,'0'0'1073,"-3"-9"-368,1 4-527,-1-1 0,1 1 0,-1-1 0,0 1 1,0 0-1,-1 0 0,1 1 0,-1-1 0,0 1 0,0 0 1,-1 0-1,1 0 0,-1 0 0,0 1 0,0 0 0,0 0 1,0 0-1,0 1 0,-1-1 0,1 1 0,-1 1 0,0-1 1,-5 0-1,0 2-95,1 0 0,-1 1 1,1 0-1,0 1 1,0 0-1,0 1 0,0 0 1,0 0-1,0 1 0,1 0 1,-14 9-1,-8 7-24,-55 46 1,4-2-64,-3-15 122,67-40 1,1 0 1,0 1-1,0 0 0,1 2 0,1 0 0,0 0 1,0 2-1,-23 28 0,21-16-17,2 0 0,0 1 0,2 1 0,1 0 0,2 1 0,0 0-1,-9 57 1,11-33 87,2-1-1,3 1 1,5 93-1,2-105-97,2 0-1,1-1 0,2 0 0,16 40 0,-15-52-50,1 0-1,2-1 0,1 0 1,1-1-1,1-1 0,24 29 0,-32-44-15,1 0-1,1-1 1,0 0-1,0-1 1,1 0-1,0-1 0,0 0 1,1-1-1,0 0 1,0 0-1,0-1 1,1-1-1,0 0 1,-1-1-1,1-1 0,1 0 1,-1 0-1,0-1 1,0-1-1,1 0 1,-1-1-1,0 0 0,0-1 1,20-6-1,-8 1 29,-1-1 1,0-2-1,0 0 0,-1-2 0,0 0 0,-1-1 0,0-2 1,-1 0-1,-1-1 0,-1-1 0,29-32 0,-16 10 121,-2-1 1,-2-2-1,34-68 0,-25 33 695,33-101 0,-55 133-569,-1-1 0,-2-1 0,-3 0 0,-1 0 0,-3-1 0,-1 0 0,-6-85 0,2 125-285,-1-1 1,0 1-1,-1-1 0,1 1 1,-2 0-1,1 0 1,-1 0-1,-1 0 0,1 0 1,-1 0-1,-1 1 1,1 0-1,-1 0 0,0 0 1,-1 1-1,0-1 1,0 1-1,0 1 0,-1-1 1,1 1-1,-1 0 1,-1 0-1,1 1 0,-1 0 1,1 1-1,-1 0 1,0 0-1,-1 0 0,1 1 1,0 0-1,-1 1 1,-15-1-1,0 1-97,0 1 1,1 1 0,-1 1-1,0 1 1,1 1-1,0 1 1,0 1-1,0 2 1,-32 13 0,24-5-1333,-57 35 0,-21 33-4914,53-35-1684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54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3163 462 4644,'-26'-28'2476,"-1"0"-1,-38-29 1,41 39-2283,-1 1 1,0 1 0,-1 1-1,-1 1 1,0 2-1,-32-10 1,-137-38 380,-2 9 1,-2 8-1,-2 9 1,-367-13-1,171 57-420,328-3-58,1 3 1,1 3-1,-114 38 0,119-29 68,2 2 0,1 4 0,0 1 0,3 4 0,-94 67 0,129-81-65,0 1 0,1 0 0,2 2 0,0 0 0,1 1 0,-23 40 0,30-44-77,2 1-1,0 0 1,1 1 0,1 0 0,1 0 0,1 1 0,1-1 0,1 1 0,-1 37-1,4-29-5,1 1-1,2-1 1,1 0 0,1 0-1,1 0 1,2 0-1,1-1 1,1 0-1,15 27 1,-15-37-7,1 0 1,0-2-1,1 1 1,1-2-1,1 1 1,1-2-1,0 0 1,0-1-1,2 0 1,0-1-1,0-1 1,1-1-1,36 17 1,-3-7 17,1-3 1,1-2-1,67 12 1,169 13 66,53 11-26,-63 21-133,14 2-123,-215-59 133,144 11 0,-148-24 186,0-2 0,0-4-1,0-4 1,126-26 0,-167 25 159,1-2 0,-1-1-1,0-2 1,-1-1 0,-1-2-1,-1 0 1,0-3 0,-1 0-1,-1-2 1,0-1 0,-2-1-1,29-32 1,-41 36-77,0-1 0,-1 0-1,-1 0 1,-1-1 0,-1-1-1,-1 0 1,-1 0 0,0-1 0,-2 1-1,5-40 1,-1-19 476,-3-142-1,-7 208-716,-1-8 49,0 1-1,-2-1 1,-1 0-1,0 1 1,-2 0 0,0 0-1,-2 1 1,0-1-1,-1 2 1,-2-1 0,-18-28-1,18 34-347,0 1-1,-1 0 1,0 1-1,-1 0 1,0 1-1,-22-15 1,22 19-510,1 0 0,-1 1 0,-1 1 0,1 0 0,-1 1 1,0 0-1,0 1 0,-22-3 0,-29-1-4389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01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721 36 10250,'-12'-6'2434,"-1"0"-1969,-2 1 0,1 1 0,0 0-1,-1 0 1,0 1 0,0 1 0,0 1 0,0 0 0,0 1-1,0 1 1,0 0 0,-21 4 0,17 2-198,1 0-1,1 0 1,-1 2-1,1 0 1,0 1-1,1 1 1,1 1-1,-1 0 1,2 1 0,0 0-1,-22 28 1,8-6 38,3 1 0,0 1 0,3 1 0,-20 46 1,16-24 51,2 1 1,3 0 0,3 2-1,3 1 1,2 0 0,4 0-1,2 1 1,3 0 0,4 66-1,1-111-293,2-1 0,0 1-1,0-1 1,2 0 0,1 0-1,0-1 1,1 0 0,1 0-1,1 0 1,0-1 0,18 23-1,-17-27 42,1 0 1,0-1-1,1-1 0,0 0 0,1-1 0,0 0 1,1-1-1,0 0 0,0-1 0,1-1 0,0 0 1,0-1-1,31 8 0,-26-9-48,0-2 0,0 0 0,0-2-1,1 0 1,-1-1 0,0-1 0,0 0 0,0-2 0,0 0 0,0-2-1,23-8 1,-17 3 92,-1-1 0,0-1-1,-1-1 1,0-1-1,-1-1 1,-1-2 0,33-31-1,-24 18 0,-2-2 1,-2-2-1,-1 0 0,-1-1 0,-2-2 1,-2 0-1,-1-2 0,-2 0 0,-2-1 1,18-66-1,-26 75-148,-2-2 0,-1 1 0,-2-1 0,-1 1 0,-1-1 0,-2 0 0,-1 0 0,-2 1 0,-9-39 0,8 51 0,-1 0 0,-1 0 0,-1 1 0,0 0 0,-2 1 0,0-1 0,-1 2 0,-1 0 0,0 0 0,-1 1 0,-1 0 0,-1 2 0,0-1 0,-1 2 0,-26-18 0,25 21-137,0 0 0,0 1-1,-1 1 1,0 1 0,-1 0 0,1 2-1,-1 0 1,0 1 0,-1 0 0,1 2-1,-21 0 1,25 2-70,-1 1 0,1 0 0,0 2 0,0-1 0,0 2 0,0 0 0,0 1 0,1 0 1,0 1-1,0 1 0,1 0 0,-1 1 0,2 0 0,-18 15 0,8-3-1983,1 1 0,2 1 0,-23 32 0,-2 8-5663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11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522 167 9769,'-2'-9'684,"-2"-6"229,0-1 0,-1 0 0,0 1 0,-1 0 0,-13-23 0,17 35-842,1 1 1,-1-1 0,0 0 0,0 0 0,0 1 0,0-1-1,-1 1 1,1 0 0,0 0 0,-1 0 0,0 0 0,1 0-1,-1 0 1,0 1 0,0-1 0,0 1 0,0 0 0,0 0 0,-1 0-1,1 0 1,0 0 0,0 1 0,-1 0 0,1-1 0,0 1-1,-1 0 1,1 1 0,0-1 0,0 1 0,-1-1 0,1 1-1,0 0 1,0 0 0,0 0 0,0 1 0,0-1 0,0 1 0,-4 2-1,-10 8-29,0 0 0,1 1-1,1 1 1,0 1 0,1 0-1,-20 27 1,2 3 90,-33 62 0,41-63 38,2 2 1,2 0-1,3 2 1,-17 67-1,27-85 17,2 0-1,1 1 1,1-1-1,1 1 0,2 0 1,1 0-1,2-1 1,9 47-1,-7-60-104,0-1 0,0 1-1,2-1 1,0 0 0,1-1 0,1 0-1,0 0 1,1-1 0,0 0 0,1 0-1,1-1 1,0-1 0,1 0 0,0-1-1,27 18 1,-23-19 79,1-1-1,0 0 1,0-1-1,1-1 1,-1-1-1,1-1 1,1 0-1,-1-2 1,1 0-1,0-1 1,-1-1-1,1-1 1,33-3-1,-40 1 26,0 0-1,0-1 0,0-1 0,0 0 0,-1-1 1,1 0-1,-1 0 0,-1-2 0,1 1 0,-1-1 0,0-1 1,16-14-1,-14 8 49,0 0 1,0-1-1,-2-1 1,0 0 0,0 0-1,-2-1 1,0 0-1,7-19 1,-4 3-49,-2 0 0,-1-1 0,-1 0 0,-2 0 0,-2-1 0,-1 0 0,-2 0 1,-1 1-1,-6-46 0,1 53-189,-1 2 1,-1-1-1,-2 1 1,0 0-1,-1 1 1,-2 0 0,-1 0-1,0 1 1,-2 1-1,0 1 1,-2 0-1,0 1 1,-1 0-1,-1 2 1,-1 0 0,-1 1-1,0 1 1,-1 2-1,-1 0 1,0 1-1,-1 1 1,0 1-1,-47-14 1,15 17-1280,30 14-1897,7 11-3293,9 4-2374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15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607 235 6951,'0'0'117,"-2"-10"-26,-9-108 843,10 115-598,0-1-1,0 1 1,0 0 0,-1 0 0,1-1-1,-1 1 1,0 1 0,0-1 0,0 0-1,0 0 1,-1 1 0,1-1-1,0 1 1,-1-1 0,0 1 0,0 0-1,0 0 1,-6-3 0,-60-27 2037,66 31-2375,-6-3 69,0 1 0,0 0 0,0 1 0,-1 0 0,1 0 0,-1 1 0,1 0 0,0 0 0,-1 1 0,0 1 0,1 0 0,0 0 0,-1 0 0,1 1 0,0 1 0,0 0 0,0 0 1,0 1-1,0 0 0,1 0 0,-1 1 0,1 0 0,1 0 0,-13 11 0,0 3 141,0 0 0,1 2 0,1 0-1,1 1 1,1 1 0,1 1 0,1 0 0,1 0 0,1 2 0,1-1 0,1 2 0,-8 34 0,7-11 31,1 1 0,3 0 0,2 0 0,2 0 0,7 94 0,-2-121-95,1-1 1,2 0-1,0-1 0,1 1 1,18 40-1,-21-55-61,1-1-1,-1 0 1,1 0 0,0 0 0,1 0 0,0-1 0,0 0-1,0 0 1,1 0 0,0 0 0,0-1 0,0 0 0,1 0-1,0-1 1,0 0 0,0 0 0,0-1 0,0 0 0,1 0-1,11 3 1,3-4 191,1-1-1,-1-1 1,1-1-1,-1-1 0,0 0 1,1-2-1,-2-1 1,1 0-1,0-2 1,-1-1-1,0 0 0,-1-1 1,32-21-1,-20 11 14,-2-2 0,0-1 0,-2-1 0,0-2 0,-2 0 0,0-2-1,35-49 1,-45 50-196,-1-1 1,0 0-1,-2-1 0,-2 0 0,0-1 0,-2 0 0,-1-1 0,-1 0 0,-2 0 0,-1-1 1,-1 1-1,-2-1 0,-1 0 0,-5-41 0,3 63-89,0 0-1,0 0 1,-1 0-1,0 0 1,0 1-1,-1-1 1,0 1 0,-1 0-1,0 0 1,0 0-1,-1 1 1,1 0-1,-8-7 1,2 4-4,0 1 0,0 1 0,-1 0 0,0 0 0,0 2 1,-1-1-1,-24-8 0,2 5-56,-1 1 0,-1 1 0,1 3-1,-1 1 1,-59 0 0,77 4-452,0 1 0,0 1-1,0 1 1,0 0-1,-34 12 1,41-11-532,0 1-1,0 1 1,-18 12-1,20-11-566,1 0 0,0 1 0,1-1-1,-13 16 1,-4 12-8123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22.1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725 110 4869,'0'0'1073,"-5"-10"37,0 0-730,0 0 1,-2 0-1,1 1 0,-12-14 1,14 20-242,1-1 0,-1 1 0,0 0 0,0 0 0,0 0 0,0 0 0,-1 1 0,1-1 0,-1 1 0,1 1 0,-1-1 0,0 0 0,0 1 0,0 0 1,-8 0-1,6 1-110,0 0 1,0 1 0,1 1-1,-1-1 1,0 1 0,1 0-1,-1 0 1,1 1 0,0 0-1,0 0 1,0 0 0,0 1-1,1 0 1,-1 0 0,-8 9-1,-10 11 141,2 0 0,-21 29 0,15-18 9,-25 29 162,3 2 0,3 2 0,3 2 0,-36 78 0,61-106-209,2 0-1,3 0 0,0 2 0,3-1 0,2 2 0,2-1 0,1 1 0,3 0 0,2 47 1,2-76-125,0 0 1,1 0 0,1-1 0,0 1 0,2-1-1,-1 0 1,2 0 0,0 0 0,11 20 0,-11-27 1,-1 1 0,1-1 1,1-1-1,0 1 1,0-1-1,0 0 1,1-1-1,0 1 1,0-1-1,0-1 1,1 0-1,0 0 1,0-1-1,0 0 1,20 5-1,-6-4 173,0-1 1,1-1-1,0-1 1,0-1-1,-1-1 1,1-2-1,0 0 0,0-1 1,-1-1-1,40-14 1,-1-3 276,-2-3 0,97-54 1,-103 49-156,-1-3 0,-1-2 0,-3-2 1,0-3-1,-3-1 0,43-47 1,-71 66-131,-1-1 0,-1-1 0,-1 0 0,-1-1 0,-1 0 0,17-47 0,-24 52-105,-1 0 0,0-1 0,-2 1-1,0-1 1,-1 0 0,-1 0 0,-1 0 0,-1 0-1,0 0 1,-7-27 0,3 28-49,-1 0 0,0 0 0,-2 0 0,0 1 0,-1 0 0,-1 1 0,-1 0 0,-1 0 0,0 1 0,-1 0 0,0 2 0,-1-1 1,-1 2-1,0 0 0,-1 0 0,0 2 0,-1 0 0,-28-13 0,28 15-233,0 1 0,0 1 0,0 1-1,-1 1 1,0 0 0,0 1 0,-1 1 0,1 1 0,-1 0 0,0 2 0,1 0-1,-1 1 1,1 1 0,-1 0 0,1 2 0,0 0 0,0 1 0,0 1 0,1 0-1,-19 10 1,-13 15-2201,2 2 0,1 3-1,-76 73 1,26-16-3677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27.8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183 50 5894,'0'0'5861,"-9"0"-4169,-25 0-197,43 2-730,1 1 0,-1 0 1,0 1-1,11 6 0,-4-2-756,0-1 1,27 8-1,-11-10 367,1-1-1,0-1 0,64-3 0,100-20 655,-95 7-849,229-16 68,57-7 837,-356 34-1091,-31 2-59,-12 0 74,-1200 34 449,1174-33-464,18-1 91,39 0-140,1133-31 625,-1129 29-466,185-13 890,-213 21-958,-16 1 54,0-1 0,0-1 0,-1 0 0,0-2 0,-27 1 0,4 1-55,25-3-28,-981 134-112,988-133-594,13-1 181,29 0-84,55 0 319,714-57 69,-769 52 227,-17 2 20,0 0 0,1-1 0,-1 0-1,0-1 1,0-1 0,14-5-1,-27 9-11,1-1 0,-1 1 0,0 0 0,1 0 0,-1 0 0,0 0 0,0 0 0,0 0 0,1 0-1,-1 0 1,0 0 0,0 0 0,1-1 0,-1 1 0,0 0 0,0 0 0,0 0 0,1-1 0,-1 1 0,0 0-1,0 0 1,0 0 0,0-1 0,0 1 0,1 0 0,-1 0 0,0-1 0,0 1 0,0 0 0,0 0-1,0-1 1,0 1 0,0 0 0,0 0 0,0-1 0,0 1 0,0 0 0,0 0 0,0-1 0,0 1-1,-12-6 442,-18 0-89,-62-1-241,-1 4 0,0 5 0,0 3 0,-137 27 0,-358 110-4374,462-110 301,10-6-2664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16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650 131 9033,'0'0'-305,"0"-8"3679,0 4-3067,1 0-1,-1 0 1,0 0 0,-1 0-1,1 0 1,-1 0 0,1 0-1,-1 0 1,-1 0-1,1 0 1,0 0 0,-1 1-1,0-1 1,0 0 0,0 1-1,0 0 1,-1-1 0,1 1-1,-1 0 1,0 0-1,0 0 1,0 1 0,0-1-1,-4-1 1,0-1-131,0 1 0,0 0 1,0 1-1,-1 0 0,1 0 0,-1 0 0,0 1 0,0 1 1,0-1-1,0 1 0,0 0 0,0 1 0,0 0 0,-15 2 1,11 0-96,1 1-1,-1 0 1,1 1 0,0 1 0,0-1 0,1 2 0,-1-1 0,1 2 0,-12 8 0,-5 9-42,2 0-1,0 1 1,1 1-1,2 2 1,-35 55 0,32-44 78,2 1 0,2 0 1,2 2-1,2 1 1,1 0-1,3 1 1,1 1-1,2 0 1,2 0-1,3 1 0,-1 68 1,6-67-52,1 0-1,3 0 1,2 0 0,2-1-1,14 46 1,-16-75-55,0 0 1,2-1-1,-1 1 0,2-2 0,0 1 1,1-1-1,12 14 0,-14-20 34,0 0-1,1-1 1,0 0 0,1-1-1,-1 0 1,1 0-1,1-1 1,-1 0 0,1-1-1,0 0 1,19 5-1,-11-6 135,0-1-1,0-1 0,1 0 0,-1-1 0,0-2 0,1 0 1,-1 0-1,0-2 0,0-1 0,0 0 0,0-1 0,-1-1 1,0-1-1,24-12 0,-8 1-75,-1 0 0,-1-3 1,-1 0-1,0-2 0,-2-2 0,37-38 1,-37 30-19,-2 0 1,-1-2 0,-1-1-1,-3 0 1,-1-2 0,27-65-1,-36 72 174,-2-1-1,0 0 0,-2-1 0,-2 0 0,-1 0 1,-2-1-1,0 1 0,-3-1 0,-3-35 0,0 54-244,0 0-1,-1-1 1,0 2-1,-1-1 1,-1 0-1,-1 1 1,0 0-1,0 1 1,-1-1-1,-1 1 1,0 1-1,-1 0 1,-1 0-1,0 1 1,0 0-1,-1 1 1,-23-16-1,16 14-7,0 1-1,-1 0 1,0 1 0,-1 2-1,0 0 1,0 1-1,0 1 1,-1 1-1,0 1 1,0 0-1,-40 1 1,38 5-14,0 1 0,-1 2 0,1 0 0,0 2 0,1 0 0,0 2 0,0 0 0,1 2 0,0 0 0,1 2 0,0 0 0,1 1 0,-36 33 0,50-41-322,0-1-1,1 1 1,0 0 0,0 1 0,0-1 0,1 1-1,0 0 1,-4 8 0,6-9-816,0-1 0,0 1 0,1 0 0,0-1 0,0 1 0,1 0 0,-1 6 0,1 5-6525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34.5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3193 457 6854,'0'0'4474,"2"-8"-4389,0-5 315,-1 0-1,0 0 1,-2-21-1,1 29-123,-1-1 0,0 1 0,0 0 0,0-1 0,-1 1 0,0 0 0,0 0 0,0 0 0,-1 1 0,0-1 0,0 0 0,0 1 0,-6-7 0,-16-10 69,-1 1 1,-1 1-1,0 2 0,-2 0 1,0 2-1,-33-12 1,24 10 241,-22-9-444,-1 3 0,-1 2 0,-1 4 0,0 2-1,-91-9 1,-329 3-151,-137 46-59,478-9 153,1 6 1,-187 54-1,257-55-52,0 3 0,1 3 0,2 3 0,-73 43 0,118-58 25,-1 0-1,2 1 0,0 1 0,1 1 0,1 1 0,1 1 0,1 1 0,0 0 0,2 2 0,0 0 0,2 0 0,0 1 0,2 1 0,-14 37 0,22-48-37,0 0 1,1 0-1,0 1 0,1-1 1,1 1-1,0 0 0,1 0 1,0-1-1,2 1 0,-1 0 1,2-1-1,0 1 0,1-1 1,0 0-1,1 0 0,1 0 1,7 14-1,-1-9 7,0-1 0,2 0 1,0-1-1,0 0 0,2-1 0,0-1 0,1 0 1,0-1-1,1-1 0,34 18 0,9 1 71,1-4 0,2-2 0,0-3 0,85 18 1,275 31 381,282-23 355,2-42 1066,-676-7-1800,118-2 244,224-33 0,-286 20-108,-1-3 0,-1-4 0,154-63 0,-222 78-200,0-1-1,-1-2 1,0 1-1,-1-2 0,0 0 1,-1-1-1,0-1 1,-1 0-1,14-16 1,-22 21-31,-1 0 0,1 0 0,-1 0 0,-1-1 0,0 1 0,0-1 0,-1 0 0,0-1 0,0 1 1,-1 0-1,0-1 0,-1 1 0,0-1 0,0 0 0,-1 1 0,-1-1 0,1 1 0,-1-1 0,-1 1 0,-3-12 0,-1 3 0,-1 0 0,-1 0 0,0 1 0,-2 0 0,0 1 0,-1-1 0,0 2 0,-22-24 0,-9-4-12,-71-56 1,50 51-54,-2 3-1,-3 3 1,-1 3 0,-2 3-1,-1 3 1,-2 4 0,-1 2-1,-152-32 1,76 33-1136,0 7 0,-2 6 0,-261 12 0,-5 42-7385,214-12-694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43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75 3908,'0'0'993,"12"1"-545,413 9 5040,-254-13-5440,-152 3 26,770-27 3306,-287 4-2061,3 34-1303,-217-3 389,305 10 1916,307 4-2170,295-50 382,1 1-46,-193-2 383,-659 22 315,-407 7-1182,-1274 23 255,-329 32-2580,411-24 1991,690-13 139,-1240-53-118,1638 25 337,-433-13 1003,577 28-1084,23-5 50,0 0-1,0 1 0,0-1 0,0 1 0,0-1 0,0 0 0,0 1 0,0-1 0,0 1 0,0-1 0,0 0 0,0 1 0,0-1 0,0 0 0,1 1 0,-1-1 0,0 0 1,0 1-1,0-1 0,1 0 0,-1 1 0,0-1 0,0 0 0,1 1 0,-1-1 0,0 0 0,1 0 0,-1 0 0,0 1 0,1-1 0,0 0 0,39 20-108,-1-10 159,0-2 0,0-1 0,49 1-1,124-5 27,-87-3-55,1136 47 463,-113-3-346,396-21 29,-3-41 42,27-86 1237,-1534 101-1416,-5 1-16,-12 1 5,-1 0 0,0-1 1,1-1-1,19-5 0,-73 5 487,16 1-465,-19 0 84,-48-1 475,-172 15 0,231-5-585,0 0-1643,9-6-3495,9-3-1679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52.7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3277 236 4068,'0'0'3769,"1"-8"-2835,-1 6-967,1-4 657,0 0 0,-1-1 1,0 1-1,0-1 0,0 1 1,-2-9-1,1 13-379,0-1 0,0 0 1,0 1-1,0-1 0,0 1 0,-1 0 0,1-1 1,-1 1-1,0 0 0,1 0 0,-1 0 0,0 0 1,0 0-1,0 0 0,-1 0 0,1 1 0,0-1 1,-1 1-1,1 0 0,-6-3 0,-40-13 735,-1 1 0,-1 3 0,-68-9 0,-159-7-209,97 13-374,54 6-55,-129 6-1,-127 23-311,36-1 25,53 7-50,18 0 1,253-24 0,-27 0 39,0 2 0,0 2 1,-49 12-1,57-6-34,0 1 0,1 2 1,0 2-1,-50 28 0,72-33-4,0 1-1,0 0 1,1 1-1,0 1 1,2 1-1,-1 0 1,2 1-1,0 0 1,1 1 0,-17 29-1,4 2 41,-56 95 349,79-137-308,0 1 0,0-1 0,1 1 0,0-1 0,0 1 0,1 0 0,-1-1 0,2 1 0,-1 0 0,1 0 0,0 0 0,0 0 0,2 8 0,3 17-75,12 46 0,-11-55 107,-2-10-66,1-1 0,0 1 1,1-1-1,1 0 1,0 0-1,0-1 0,1 0 1,0 0-1,1-1 1,0 0-1,1-1 1,0 0-1,13 9 0,21 13 177,93 50 0,-116-70-232,-5-3 23,1 0 0,0-2 1,1 0-1,-1-1 0,36 6 0,96 1 147,-103-11-157,92 16 0,149 60 88,35 7 19,-105-39-5,379 26 1,-562-68-74,1-2 0,0-1 1,0-2-1,-1-1 0,1-2 0,61-17 0,77-24 451,-123 35-191,-1-1 1,0-3-1,78-36 1,-116 44-228,0 0 0,-1-1 0,0-1 0,0 0 0,-1 0 0,0-1 0,0 0 0,-1-1 0,0 0 0,-1 0 0,10-23 0,0-2 30,-2-1 1,18-63-1,-25 67-26,-4 14-74,1-1 1,1 1-1,1 0 0,0 1 0,1-1 1,2 2-1,20-33 0,-17 35-2,-2-2-1,1 1 0,-2-2 1,11-22-1,-19 34 3,0 0-1,0 0 0,0 0 0,-1-1 0,0 1 0,0 0 0,0-1 1,-1 1-1,0 0 0,0-1 0,-1 1 0,0 0 0,0-1 1,0 1-1,-1 0 0,0 0 0,-4-11 0,-13-27 49,3-1-1,-15-64 0,18 59-56,-34-85 0,45 130-9,-1 1-1,0-1 1,0 1 0,0 0-1,0-1 1,-1 2-1,0-1 1,0 0-1,0 1 1,0-1-1,0 1 1,-1 1-1,1-1 1,-1 0-1,0 1 1,0 0 0,0 0-1,0 1 1,0-1-1,-9 0 1,-11-2 23,1 2 1,-1 1-1,-32 3 1,14-1 42,35-1-355,1 1 1,0 1-1,0-1 1,0 1-1,0 0 1,0 1-1,0 0 1,1 0-1,-1 0 1,1 1-1,-8 5 1,-25 14-6056,20-17 106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17.1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4985 653 8776,'0'0'1095,"2"-9"-1,-2 2-995,2-5 118,-1 0 1,0-1 0,-2-17 0,0 25-161,1 0 0,-1 1 0,0 0 0,0-1 0,-1 1 0,1 0 0,-1 0 0,0-1 0,0 1 0,-1 1 0,1-1 1,-1 0-1,0 1 0,-6-7 0,-2 1 262,0 0 1,-1 2-1,0-1 1,-1 1-1,0 1 1,0 0-1,-16-4 0,-105-25-107,73 21-16,-1185-258 2360,914 221-2152,-605-16-1,417 83-622,382-4 487,-247 56-1,308-48-88,0 4 1,2 3-1,0 3 1,-101 58 0,125-57-56,2 1 1,1 3 0,2 2 0,2 2 0,1 1-1,-71 89 1,87-92-98,1 1 1,1 1-1,3 0 1,1 2-1,2 1 1,2 0-1,2 2 0,-11 46 1,21-66-24,0 1 0,2 0 0,1 0 0,0 0 0,2 1 0,1-1 0,1 0 0,1 0 0,2 0 0,0 0 0,1-1 0,2 0 0,0 0 0,2-1 0,0 0 0,17 26 0,-6-19 70,2-1 0,1-2 0,1 0 0,1-1 0,1-2 0,1 0 0,2-2 0,0-2 0,54 29 0,-10-13 121,1-4 1,2-2-1,99 24 0,-4-14 37,1-7-1,258 15 0,357-38 645,-306-36-324,731-135 1,-646 36-452,-431 86-65,-1-6 0,137-66-1,-212 81 52,-1-1-1,61-45 0,-100 62 5,0-2 0,-1 0 0,0-1 0,-2-1 0,0 0 0,-1-1 1,-1-1-1,22-38 0,-32 49-61,-1 0 1,0-1-1,0 1 1,-1-1-1,0 0 1,-1 0-1,0 0 1,-1 0-1,0 0 1,0-1 0,-1 1-1,-1 0 1,1 0-1,-2-1 1,1 1-1,-1 0 1,-6-15-1,1 10 6,0 0-1,-1 1 1,0 0-1,-1 0 1,-1 1-1,0 0 0,-1 1 1,0 0-1,-1 1 1,-18-14-1,-11-5-42,-2 1-1,-1 2 0,-1 3 1,-1 1-1,-67-23 1,7 11-168,-158-31 0,106 39-1596,-286-13 0,-160 51-8695,390 6-1727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0.2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0 938 11082,'0'0'7618,"15"-6"-6481,462-209 5200,-286 124-5926,788-380 1004,-949 456-1322,-8 6-56,-1-2 0,0 0 0,-1-1 0,0-1 0,-1-1 0,32-29 0,-51 42-83,1 1-1,-1 0 0,1 0 1,-1-1-1,1 1 0,-1 0 1,0-1-1,1 1 0,-1 0 1,0-1-1,1 1 0,-1-1 1,0 1-1,1-1 0,-1 1 1,0-1-1,0 1 0,0-1 1,1 1-1,-1-1 0,0 1 1,0-1-1,0 1 0,0-1 1,0 1-1,0-1 0,0 1 1,0-1-1,0 1 1,0-1-1,0 1 0,0-1 1,0 1-1,-1-1 0,1 1 1,0-1-1,0 1 0,-1-1 1,1 1-1,0-1 0,0 1 1,-1 0-1,1-1 0,-1 1 1,1-1-1,0 1 0,-1 0 1,1-1-1,-1 1 0,-28-4-3457,28 4 3394,-47 0-5831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0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512 92 15983,'0'0'619,"3"-11"556,-2 6-850,13-39 977,-14 42-1152,1 0 0,0 1 0,0-1 0,0 0 0,0 0 0,0 0 0,1 1 0,-1-1 0,0 1 0,1-1 0,-1 1 0,1-1 0,0 1 0,-1 0 0,1 0 0,0 0 0,0 0 0,0 0 0,0 0 0,0 0 0,0 1 0,3-1 0,-5 1-121,1 1 1,-1-1-1,0 1 1,1-1-1,-1 1 1,0-1-1,0 1 1,1 0-1,-1-1 1,0 1 0,0 0-1,0-1 1,0 1-1,0-1 1,0 1-1,0 0 1,0-1-1,0 1 1,0 0-1,0-1 1,0 1-1,0 0 1,-1-1 0,1 1-1,0-1 1,0 1-1,-1 0 1,1-1-1,-1 1 1,-10 18 78,-1-1 0,-1-1 0,-1 0 1,0 0-1,-1-1 0,-26 20 0,3 0 117,-22 23 505,-113 116 2169,140-138-1979,2 2 1,-50 78-1,77-109-837,-1 1 0,1 0 0,0-1-1,1 1 1,0 1 0,-3 16 0,6-24-73,-1 0-1,1 0 1,0 0 0,0 0-1,0 0 1,0 0 0,0 0 0,0 0-1,1 0 1,-1 0 0,1 0 0,-1 0-1,1 0 1,0 0 0,0 0-1,0 0 1,0 0 0,0-1 0,0 1-1,1 0 1,-1-1 0,0 1-1,1-1 1,-1 1 0,1-1 0,0 0-1,-1 0 1,1 1 0,0-1 0,0 0-1,0-1 1,0 1 0,0 0-1,0 0 1,0-1 0,4 1 0,16 3 39,1-2 0,0 0 0,0-2 0,0 0 0,34-6 0,116-28 303,-86 14-283,103-13-1076,59-14-2855,-188 29-3120,-10-5-7015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1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464 63 20083,'0'0'2344,"-8"-10"-609,3 2-1377,3 5-269,0 0 1,0 0 0,0 0 0,0 0-1,0 1 1,0-1 0,-1 1 0,1-1-1,-1 1 1,0 0 0,0 0 0,1 0 0,-2 0-1,1 0 1,0 1 0,0 0 0,0-1-1,-1 1 1,1 0 0,0 1 0,-4-1-1,-8 0 85,0 2 0,0 0 0,1 1 0,-1 0 0,1 1-1,-1 0 1,1 2 0,0 0 0,1 0 0,-1 1 0,1 1-1,0 0 1,1 1 0,-1 0 0,2 1 0,-1 0 0,1 1-1,0 0 1,-17 22 0,16-15 26,0-1-1,1 1 1,0 1 0,2 0 0,0 1-1,1-1 1,1 2 0,0-1-1,2 1 1,0 0 0,2 0 0,0 0-1,0 40 1,3-54-200,0 0 0,1 0 0,-1 0 0,1 0 0,1-1 0,-1 1 0,1 0 0,0-1 0,1 1 0,-1-1 0,1 1 0,0-1 0,0 0 0,1-1 0,7 10 0,-6-9 0,1 0 0,1-1 0,-1 1 0,1-1 0,0-1 0,-1 1 0,2-1 0,-1 0 0,0 0 0,1-1 0,13 2 0,0 0-684,0-2 0,0 0 1,0-2-1,31-2 0,-32-1-660,1 0 1,0-1-1,-1-1 0,0-1 1,0-1-1,-1-1 1,32-17-1,0-7-8190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2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216 272 18193,'-12'1'2765,"0"1"-2048,0-1 0,1 2-1,-1 0 1,1 0 0,0 1-1,0 0 1,-15 8 0,19-8-417,0 0 1,0 1-1,1-1 1,-1 1-1,1 1 1,0-1-1,0 1 1,1 0-1,0 1 1,0-1-1,0 1 1,1 0-1,-6 12 1,8-14-209,0 0 1,0 0-1,1 1 1,-1-1 0,1 0-1,1 1 1,-1-1 0,1 0-1,0 1 1,0-1-1,0 1 1,1-1 0,0 0-1,2 10 1,-1-11-74,-1-1 0,1 0-1,0 0 1,0 0 0,0 0 0,0 0 0,0-1 0,0 1 0,1-1-1,-1 1 1,1-1 0,0 0 0,0 0 0,0 0 0,0 0-1,0-1 1,0 1 0,0-1 0,1 0 0,-1 1 0,0-2 0,1 1-1,4 0 1,1 1-16,1-1-1,0 0 0,0-1 1,0 0-1,0-1 1,0 0-1,-1 0 0,1-1 1,0 0-1,-1-1 1,1 0-1,-1-1 0,10-4 1,-14 5-4,1-1 1,-1 1 0,0-1-1,0 0 1,-1-1 0,1 1 0,-1-1-1,0 1 1,0-1 0,0-1-1,-1 1 1,1 0 0,-2-1-1,1 0 1,0 1 0,-1-1-1,0 0 1,-1-1 0,1 1 0,-1 0-1,1-10 1,-2 7 0,0 0 0,0-1 0,-1 1 0,0 0 0,0 0 0,-1 0 0,0 0 0,-1 0 0,-6-15 0,7 20 0,0 1 0,0-1 0,0 0 0,0 1 0,-1-1 0,0 1 0,1 0 0,-1 0 0,0 0 0,-1 0 0,1 0 0,-1 1 0,1-1 0,-1 1 0,0 0 0,1 0 0,-1 1 0,0-1 0,0 1 0,0-1 0,-1 1 0,1 1 0,-7-2 0,46 2 1,-1-3 0,0 0 0,63-16 0,-57 9-8,0 3 1,73-4-1,-111 11 7,0 0-1,0 0 1,-1 0 0,1 1 0,0-1-1,-1 0 1,1 1 0,0 0 0,-1-1-1,1 1 1,0 0 0,-1 0-1,1-1 1,-1 1 0,0 1 0,1-1-1,-1 0 1,0 0 0,1 0-1,-1 1 1,0-1 0,0 1 0,0-1-1,0 0 1,0 1 0,-1 0 0,1-1-1,0 1 1,-1 0 0,1-1-1,-1 1 1,1 2 0,0 8 3,0 0 1,0 0 0,-1 0-1,-1 13 1,0 18 3,2-40-7,-1 0 0,1 0 0,-1 0 0,1 0 0,0 0 0,0 0 0,1 0 0,-1-1 0,0 1 0,1 0 0,0-1 0,-1 1 0,1-1 0,0 0 0,0 1 0,0-1 0,1 0 0,-1 0 0,1-1 0,-1 1 0,1 0 0,-1-1 0,1 1 0,0-1 0,0 0 0,0 0 0,-1 0 0,1 0 0,0-1 0,0 1 0,0-1 0,4 0 0,-2 0 0,0 0 0,1 0 0,-1 0 0,1-1 0,-1 0 0,0 0 0,0-1 0,1 1 0,-1-1 0,0 0 0,0-1 0,-1 1 0,1-1 0,0 0 0,-1 0 0,0 0 0,6-6 0,-3 1 0,-1 0 0,0-1 0,-1 0 0,1 0 0,-2 0 0,1-1 0,-2 1 0,1-1 0,-1 0 0,0 0 0,-1 0 0,-1 0 0,1-1 0,-2 1 0,1 0 0,-1-1 0,-1 1 0,-3-20 0,3 26 0,-1 0 0,1 1 0,-1-1 0,0 1 0,0-1 0,0 1 0,0 0 0,-1 0 0,1 0 0,-1 0 0,0 0 0,0 1 0,0-1 0,0 1 0,0 0 0,0 0 0,-1 0 0,1 0 0,-1 0 0,1 1 0,-1 0 0,0 0 0,1 0 0,-8-1 0,11 2 0,-1 0 0,1 0 0,0 0 0,0 0 0,-1 0 0,1 0 0,0 0 0,0 1 0,-1-1 0,1 0 0,0 0 0,0 0 0,0 0 0,-1 1 0,1-1 0,0 0 0,0 0 0,0 0 0,0 1 0,-1-1 0,1 0 0,0 0 0,0 0 0,0 1 0,0-1 0,0 0 0,0 0 0,0 1 0,0-1 0,0 0 0,0 0 0,0 1 0,0-1 0,0 0 0,0 1 0,0-1 0,0 0 0,0 0 0,0 1 0,0-1 0,0 0 0,0 0 0,0 1 0,0-1 0,1 0 0,-1 1 0,11 11 0,3-9 0,0-1 0,0 0 0,1-1 0,-1-1 0,1 0 0,-1-1 0,0 0 0,1-1 0,-1-1 0,15-4 0,-10 0-807,0 0 1,26-14-1,-36 16-137,1-1 1,-1 0-1,0-1 0,0 0 0,-1-1 0,8-8 0,-4 2-8959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2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152 270 19186,'-9'-3'2504,"3"0"-1986,0 1 0,-1 0 0,0 1 0,1 0 0,-1 0 0,0 0 0,-12 1 0,16 0-399,0 1 1,0 0 0,0 0-1,1 0 1,-1 0-1,0 0 1,1 0-1,-1 1 1,0-1-1,1 1 1,0 0-1,-1-1 1,1 1-1,0 0 1,0 1-1,0-1 1,0 0-1,0 1 1,1-1-1,-1 1 1,1-1-1,0 1 1,-1-1-1,0 6 1,-3 3 243,2 1 0,-1 0-1,1 0 1,1 1 0,-2 24 0,4-34-304,0 0 0,-1 0 0,1 0-1,1 0 1,-1 0 0,0 0 0,1 0 0,0 0 0,0 0 0,-1-1 0,2 1 0,-1 0 0,0 0 0,1-1 0,-1 1 0,1 0 0,0-1 0,-1 0 0,1 1 0,0-1 0,1 0-1,-1 0 1,0 0 0,1 0 0,-1-1 0,1 1 0,-1-1 0,1 1 0,5 1 0,1-1-59,-1 0 0,1-1 0,-1 0 0,1 0 0,-1-1 0,1 0 0,-1 0 0,1-1 0,-1 0 0,1-1 0,-1 0 0,1 0 0,12-6 0,4-4 0,0-1 0,42-30 0,-44 27 0,1 1 0,40-19 0,-35 27 0,-29 7 0,1 0 0,0 1 0,-1-1 0,1 0 0,0 0 0,-1 0 0,1 1 0,0-1 0,-1 0 0,1 0 0,-1 1 0,1-1 0,0 1 0,-1-1 0,1 0 0,-1 1 0,1-1 0,-1 1 0,0-1 0,1 1 0,-1 0 0,1 0 0,0 3 0,0 0 0,0 1 0,-1-1 0,0 0 0,0 0 0,0 0 0,0 0 0,-2 8 0,1-8 0,1-1 0,-1 0 0,1 1 0,-1-1 0,1 0 0,0 1 0,0-1 0,1 1 0,-1-1 0,1 0 0,-1 1 0,1-1 0,0 0 0,1 0 0,1 4 0,-3-6 0,1-1 0,-1 1 0,1-1 0,0 1 0,-1-1 0,1 0 0,0 1 0,0-1 0,-1 0 0,1 1 0,0-1 0,0 0 0,-1 0 0,1 0 0,0 0 0,0 0 0,0 0 0,-1 0 0,1 0 0,0 0 0,0 0 0,-1 0 0,1-1 0,0 1 0,0 0 0,-1 0 0,1-1 0,0 1 0,-1 0 0,1-1 0,0 1 0,-1-1 0,1 1 0,0-1 0,-1 1 0,1-1 0,-1 0 0,1 1 0,-1-1 0,1 0 0,-1 1 0,0-1 0,1 0 0,-1 1 0,0-1 0,0 0 0,1-1 0,15-36 0,-11 14 0,-2 0 0,-1 0 0,0 0 0,-2 0 0,-1 0 0,-1-1 0,-1 1 0,-1 1 0,-8-29 0,14 55 0,0 0 0,0-1 0,1 0 0,-1 1 0,1-1 0,-1 0 0,1 0 0,0 0 0,-1-1 0,1 1 0,0-1 0,0 1 0,0-1 0,7 2 0,52 14 0,-49-14 0,0-1 0,1-1 0,-1 0 0,1-1 0,-1 0 0,0-1 0,1-1 0,-1 0 0,14-4 0,-18 3 0,-1 0 0,0-1 0,0 0 0,-1 0 0,1-1 0,-1 0 0,0 0 0,-1 0 0,1-1 0,-1 0 0,0-1 0,0 1 0,-1-1 0,9-14 0,-6 8 0,-1 0 0,-1 0 0,8-24 0,-22 63 0,1-7 0,1 0 0,1 0 0,0 1 0,-1 22 0,5-33 0,1 0 0,0 1 0,0-1 0,1 0 0,1 1 0,-1-1 0,1 0 0,6 14 0,-6-19 0,0 0 0,0-1 0,0 0 0,0 1 0,1-1 0,-1 0 0,1 0 0,0-1 0,0 1 0,0 0 0,0-1 0,0 0 0,1 0 0,-1 0 0,1 0 0,-1 0 0,1-1 0,0 1 0,0-1 0,-1 0 0,1 0 0,7 0 0,-5 0-319,0 0 1,0-1-1,0 0 1,0 0-1,0 0 1,0 0-1,0-1 1,0 0-1,0-1 1,0 1-1,10-5 1,-12 4-102,-1 0 0,0-1 0,0 1 0,0 0 0,0-1 0,0 0 0,-1 0 0,1 0 0,-1 0 0,0 0 0,0 0 0,0 0 0,0-1 0,0 1 0,-1-1 0,0 1 1,0-1-1,0 0 0,0 1 0,1-6 0,1-37-11602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3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21781,'0'0'7879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4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249 152 19090,'0'0'2557,"-10"-9"-96,4 4-2166,0 0 0,0 0 0,0 0 0,-1 1 0,0-1 0,0 2 0,-8-4 0,12 5-217,-1 1-1,0 0 1,1 0-1,-1 1 1,0-1-1,1 1 1,-1 0-1,0 0 1,0 0-1,1 0 1,-1 0-1,0 1 1,1 0-1,-1 0 1,0 0-1,1 0 1,-1 1-1,1-1 1,0 1-1,-1 0 1,1 0-1,-3 2 1,-2 3-14,1-1 1,1 1-1,-1 0 0,1 0 1,0 1-1,1-1 1,0 1-1,0 1 1,1-1-1,0 1 1,0-1-1,-3 14 0,2-3 18,0 1-1,2 0 0,0 0 0,1 36 1,1-55-77,1 1 1,0-1-1,0 0 1,0 1-1,0-1 0,0 0 1,0 0-1,0 1 1,0-1-1,0 0 1,1 0-1,-1 1 1,0-1-1,1 0 1,-1 0-1,1 0 1,0 0-1,-1 0 1,1 0-1,0 0 1,-1 0-1,1 0 1,0 0-1,0 0 1,0 0-1,0 0 1,0 0-1,0-1 1,0 1-1,0 0 1,0-1-1,1 1 1,-1-1-1,0 0 1,0 1-1,0-1 1,1 0-1,-1 1 1,0-1-1,0 0 1,1 0-1,-1 0 1,0 0-1,0 0 1,1-1-1,-1 1 1,0 0-1,0-1 0,1 1 1,-1 0-1,0-1 1,0 1-1,0-1 1,2-1-1,5-2 46,1 0-1,-1-1 0,0 0 0,0 0 1,13-12-1,-9 5-32,-1 1 0,-1-2 0,17-23 0,-23 30-15,0-1 0,-1 1 1,0-1-1,0 0 0,0 1 0,-1-1 0,0-1 0,-1 1 0,1 0 0,0-12 1,-5 57 100,2-23 251,-1 0 0,2 1 0,0-1 0,4 22 0,-4-36-342,1 1 0,-1 0 1,1 0-1,0-1 0,0 1 0,0 0 1,0-1-1,0 1 0,0-1 0,0 1 1,0-1-1,1 0 0,-1 1 1,0-1-1,1 0 0,-1 0 0,1 0 1,0 0-1,-1 0 0,1 0 1,0-1-1,-1 1 0,1-1 0,0 1 1,0-1-1,0 1 0,-1-1 0,1 0 1,0 0-1,0 0 0,0 0 1,0 0-1,-1 0 0,1-1 0,0 1 1,0-1-1,0 1 0,1-2 1,5 0 6,0 0 1,0-1 0,-1 0-1,0 0 1,1-1 0,-1 0-1,9-7 1,8-10-21,-2-1 0,-1-1 0,-1-1 0,-1 0 0,-1-1 0,-1-2 0,19-38 0,-22 48 0,-13 17 0,-1 0 0,0 0 0,1 0 0,-1 0 0,0 0 0,1 0 0,-1 0 0,0 1 0,1-1 0,-1 0 0,0 0 0,1 0 0,-1 0 0,0 1 0,1-1 0,-1 0 0,0 0 0,0 1 0,1-1 0,-1 0 0,0 0 0,0 1 0,1-1 0,-1 0 0,0 1 0,0-1 0,0 0 0,0 1 0,0-1 0,1 0 0,-1 1 0,0 0 0,8 49 0,-5-22 0,-2-25 0,-1-1 0,0 0 0,1 1 0,0-1 0,0 0 0,0 0 0,0 0 0,0 1 0,0-1 0,0 0 0,0 0 0,1-1 0,-1 1 0,1 0 0,0 0 0,-1-1 0,1 1 0,0-1 0,4 3 0,-4-3 0,0-1 0,1 0 0,-1 1 0,0-1 0,0 0 0,0 0 0,1 0 0,-1 0 0,0-1 0,0 1 0,0-1 0,1 1 0,-1-1 0,0 0 0,0 0 0,0 0 0,2-1 0,10-7 0,0-1 0,-1 0 0,0-1 0,17-20 0,-15 17 0,3-5 0,39-34 0,-54 50 0,0 1 0,0 0 0,0 0 0,1 0 0,-1 0 0,1 0 0,-1 1 0,1-1 0,0 1 0,-1 0 0,1 0 0,0 1 0,0-1 0,0 1 0,0 0 0,4 0 0,-6 1 0,0-1 0,0 1 0,0 0 0,0 0 0,0 0 0,0 0 0,-1 1 0,1-1 0,0 1 0,-1-1 0,1 1 0,-1-1 0,1 1 0,-1 0 0,0-1 0,0 1 0,1 0 0,-1 0 0,-1 0 0,1 0 0,1 3 0,-2-3 0,1 0 0,0 0 0,0 1 0,0-1 0,0 0 0,0 0 0,0 0 0,1 0 0,-1 0 0,1-1 0,-1 1 0,1 0 0,0-1 0,0 1 0,0-1 0,0 0 0,0 1 0,0-1 0,0 0 0,0 0 0,0 0 0,0-1 0,1 1 0,-1 0 0,4 0 0,2-2-429,0-1 1,0 0-1,-1 0 0,1 0 1,-1-1-1,0 0 0,0-1 1,0 1-1,0-1 0,0-1 1,-1 1-1,0-1 0,0 0 1,6-7-1,-5 7-385,33-30-6388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4.4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196 1 21140,'0'0'8648,"-76"9"-6310,46 4-1697,-1 5-641,7 1 0,3-2 0,11 0 0,7-2 0,3 1 0,3-3 0,13-1 0,5 1 0,6-4 0,8-2 0,4-6-2562,3-1-2852,3-1-3810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4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4 315 16592,'0'0'12545,"11"7"-11499,-5-3-1009,0 0 0,0 0 0,1-1-1,0 0 1,-1 0 0,1-1 0,0 0 0,0 0-1,0 0 1,1-1 0,-1 0 0,0-1 0,0 0 0,1 0-1,-1 0 1,0-1 0,1 0 0,11-3 0,-4-1 50,0-1 1,-1-1-1,0 0 0,0 0 1,-1-2-1,0 1 1,0-2-1,-1 0 1,0 0-1,10-13 1,-14 14-22,0 0 0,-1 0-1,0-1 1,-1 0 0,0 0 0,-1 0 0,0-1 0,0 0 0,-1 0 0,0 0-1,-1-1 1,-1 1 0,3-23 0,-5 31-66,0 0 0,0 0 0,0 0 0,0 0 0,0 1 0,-1-1 0,1 0 0,-1 0 0,0 0 0,0 0 0,0 0 0,0 1 0,0-1 0,-1 1 0,1-1 0,-1 1 0,0-1 0,1 1 0,-1 0 0,0 0 0,-1 0 0,1 0 0,0 0 0,-1 0 0,1 0 0,0 1 0,-1-1 0,0 1 0,1 0 0,-1 0 0,0 0 0,0 0 0,0 0 0,0 1 0,1-1 0,-1 1 0,-4 0 0,-1-1 0,-1 1 0,1 1 0,-1-1 0,1 1 0,-1 1 0,1 0 0,0 0 0,-1 1 0,1-1 0,1 2 0,-16 7 0,4 3 0,0 0 0,1 1 0,0 1 0,1 0 0,1 2 0,-21 28 0,29-36 0,1 1 0,0 0 0,0 0 0,1 1 0,1-1 0,0 1 0,1 0 0,0 1 0,0-1 0,2 1 0,-1 0 0,2-1 0,-1 19 0,2-27 0,1-1 0,0 0 0,0 0 0,-1 0 0,2 1 0,-1-1 0,0 0 0,1 0 0,-1-1 0,1 1 0,0 0 0,0-1 0,0 1 0,0-1 0,1 1 0,-1-1 0,1 0 0,-1 0 0,1 0 0,0 0 0,0 0 0,-1-1 0,1 0 0,0 1 0,1-1 0,-1 0 0,0 0 0,0-1 0,6 2 0,9 1 0,0-2 0,0 1 0,1-2 0,19-2 0,-12 0-404,1-1 1,-1-2-1,49-15 1,23-19-5457,-19 0-9087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27.7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510 65 5317,'0'0'1441,"0"-8"-197,0-26 230,0 33-1236,-1 0 0,1 0 1,0 0-1,0 0 0,-1 0 1,1 0-1,-1 0 0,1 0 1,-1 0-1,1 0 0,-1 0 1,0 0-1,1 0 0,-1 0 1,0 0-1,0 1 0,1-1 1,-1 0-1,0 1 0,0-1 1,0 1-1,0-1 0,0 1 1,0-1-1,0 1 0,0-1 1,0 1-1,0 0 0,0 0 1,0-1-1,-2 1 0,-38 0 2531,31 1-2301,4 0-378,1 0 0,-1 0 0,0 0 0,0 1 0,0 0 0,1 0 0,-1 1 0,1 0 0,0 0 0,0 0 0,0 0 0,0 1 0,0 0 0,1 0 0,-1 0-1,-5 8 1,-7 9 77,0 0-1,-17 31 1,-4 16-106,3 1 0,2 2-1,4 1 1,3 2 0,3 0 0,-22 135 0,24-59 89,7 1 0,7 229-1,12-298-76,3-1 0,3 0 0,4-1-1,4 0 1,2-2 0,5 0-1,48 104 1,-53-141-65,1-1-1,2 0 1,1-2 0,52 60-1,-65-84-5,0-1 0,1-1 0,1 0-1,-1-1 1,2 0 0,0-1-1,0-1 1,1 0 0,0-1 0,0-1-1,0 0 1,1-1 0,0-1 0,36 5-1,-44-9 17,-1-2-1,1 1 0,0-1 0,-1-1 1,1 0-1,-1 0 0,1 0 0,-1-1 1,0 0-1,0-1 0,0 0 0,-1 0 1,1-1-1,-1 0 0,0 0 0,0-1 1,-1 1-1,0-1 0,0-1 0,6-7 1,9-14 291,-1 0 1,-1-1 0,25-53 0,8-30 221,-4-2 0,-5-2 0,-6-2 0,-4-1 1,29-225-1,-52 248-329,-5 0 0,-4-1 0,-20-168 0,9 202-171,-2 1 0,-3 0 0,-2 1 0,-3 1 0,-3 0 0,-50-92 0,65 137 45,-1 1 0,0 0 0,-1 0 0,-1 1 0,0 0 0,-1 1 0,0 0 0,-19-13 0,25 21-58,1 1-1,0 0 1,-1 0-1,0 0 0,0 1 1,1 0-1,-1 0 1,-1 1-1,1-1 0,0 1 1,0 0-1,0 1 1,-1 0-1,1 0 0,0 0 1,0 1-1,-1 0 1,1 0-1,0 0 0,0 1 1,0 0-1,0 0 1,0 0-1,1 1 0,-9 5 1,1 1-218,1 0 0,0 0 0,0 1 0,1 1 0,0 0-1,1 0 1,-14 21 0,-53 101-5999,43-73-121,-4 8-6300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0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658 190 1954,'-11'-30'1438,"-24"-56"3262,32 80-4484,0 0-1,-1 0 0,0 0 0,0 1 0,-1-1 0,1 1 0,-1 0 0,0 1 0,-1-1 0,-10-7 0,13 11-174,-1-1 1,0 1 0,0 0-1,0 0 1,0 0-1,0 1 1,1-1 0,-1 1-1,0 0 1,0 0-1,0 1 1,0-1-1,0 1 1,0 0 0,0 0-1,0 0 1,0 0-1,1 0 1,-1 1 0,0 0-1,1 0 1,-5 3-1,-9 6 32,1 1-1,0 0 1,-15 15-1,24-20 54,-24 23 207,1 1 1,1 1-1,2 1 1,2 2-1,1 0 1,2 2-1,-20 44 1,18-25-196,2 1 0,3 0 0,2 2 0,-12 87 0,10 0 2,7 0 1,11 239-1,6-305-110,4 0 0,3-1-1,4-1 1,3 0 0,3-1-1,4-1 1,3-2 0,65 121-1,-81-174 74,1 0-1,1-1 0,1 0 1,1-1-1,30 27 0,-38-38-53,1-1-1,0 1 1,0-1-1,1-1 0,0 0 1,0 0-1,0-1 1,1-1-1,-1 0 1,1 0-1,0-1 0,0-1 1,16 2-1,-22-5 12,0 1-1,0-1 1,0 0-1,-1 0 0,1-1 1,0 0-1,-1 0 1,0 0-1,1-1 1,-1 1-1,0-1 0,0-1 1,-1 1-1,1-1 1,0 1-1,-1-1 1,0-1-1,0 1 1,4-7-1,8-11 290,-1 0-1,23-47 1,-30 54-320,56-113 237,-6-3 1,43-142-1,-74 182-117,-5 0 0,-3-2-1,-4 0 1,2-109 0,-16 186-132,3-77 34,-4 1 1,-20-153-1,15 214-56,-2 0 0,-2 1 0,-1 0 0,-23-51 0,23 63 4,0 0 0,-1 1 1,-1 0-1,-1 0 0,0 2 0,-1-1 0,-1 2 0,-20-17 0,24 23-8,-1 0-1,0 1 0,0 1 0,0 0 1,-1 0-1,1 1 0,-2 1 0,1 0 1,0 1-1,-1 0 0,1 1 0,-1 1 1,0 0-1,1 1 0,-1 0 0,0 1 1,0 0-1,1 2 0,-1-1 0,-13 6 1,-23 9-949,1 2 0,1 2 0,-87 52 0,98-52-291,-94 54-3881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24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 10634,'0'0'224,"54"9"-320,2-9 288,16 0-224,15-5-1537,13-15-4709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24.9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8808,'0'0'513,"88"1"-417,-28-1 0,16 0 32,16 0-64,14 0 32,4 0-32,4 0-32,0 0-32,-2 0 32,-1 8-32,-4 1 0,-1-1 0,-3-5-5989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23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6150,'0'0'320,"81"13"129,-32-12 2754,8 1-1698,10-2-1441,7 0-32,2 0 0,5 1 0,2-1-2562,2 3-5093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5:23.6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7559,'0'0'1121,"67"-5"-833,-31 5-191,12 5-1,10 4-32,13 1 0,9-1 64,9-6-32,0-3-32,4 0-6310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2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10922,'0'0'12209,"9"8"-10853,67 56 43,159 102-1,-220-157-1583,53 35-1439,-29-11-2529,-31-21 1077,-8-12 2874,0 1 0,1-1 0,-1 0 0,0 0 0,0 1 0,0-1 0,0 0 0,0 0 0,0 1 0,1-1-1,-1 0 1,0 0 0,0 1 0,0-1 0,0 0 0,0 0 0,0 1 0,0-1 0,0 0 0,0 1 0,0-1 0,0 0 0,0 0-1,-1 1 1,1-1 0,0 0 0,0 0 0,0 1 0,0-1 0,0 0 0,0 0 0,-1 1 0,1-1 0,0 0 0,0 0 0,0 0 0,-1 1-1,1-1 1,0 0 0,0 0 0,-1 0 0,1 0 0,0 0 0,0 1 0,-1-1 0,1 0 0,-1 0 0,-15 1-7064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3.3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133 248 8488,'-13'2'3539,"4"-2"-2609,-58 11 2431,63-10-2688,0 0 0,-1 1 1,1-1-1,0 1 0,0 0 1,1 0-1,-1 1 0,0-1 1,-3 4-1,19-5 1260,0-2-1564,0 0 1,0-2 0,0 1 0,0-2-1,0 1 1,16-9 0,73-39 430,-52 25-729,-21 12-173,80-44-1100,-59 22-2494,-10-6-4015,-22 12-1999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3.7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 16400,'0'0'10890,"78"-17"-10410,-19 17-320,9 4-96,6 6-31,7-1-1443,5-4-1953,-1-5-1794,-5 0-2178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4.0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19026,'0'0'3908,"10"3"-2958,26 6-357,1-3 0,0-1 0,0-2 0,41-1 1,36 3-2581,-86-3-1340,53 13 0,-80-15 3114,-1 0-1,1 0 1,0 0 0,0 0-1,-1 0 1,1 0-1,0 0 1,0 0 0,-1 0-1,1 1 1,0-1-1,-1 0 1,1 1 0,0-1-1,-1 0 1,1 1-1,0-1 1,-1 1 0,1-1-1,-1 1 1,1-1-1,-1 1 1,1-1 0,-1 1-1,1 0 1,-1-1-1,1 1 1,-1-1 0,0 1-1,1 0 1,-1 0 0,0-1-1,0 2 1,-1-1-115,1 0 0,-1 1 0,-1-1 0,1 0 0,0 0 1,0 0-1,0 0 0,-1 0 0,1 0 0,0 0 0,-1 0 0,1-1 0,-1 1 1,-1 0-1,-57 19-1891,-96 2 6741,114-18-152,1 1 1,-75 20-1,104-18-2320,13-1-584,23 1-770,227 5 148,-83-11-4710,-97-2-132,0 1-2665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4.4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74 14 15503,'-9'-2'4729,"-4"0"-3156,-21-5 689,16 5 2557,336 2-5063,-187 0-2797,1 0-3534,-113 1 3957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4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89 0 9737,'-11'2'3694,"1"-1"-2541,4 0-495,0-1 0,0 1-1,-1 0 1,1 0 0,0 1 0,0 0-1,0 0 1,0 0 0,-7 5-1,14-4 690,6-2-921,41 1 123,-14-2-440,1 2 0,-1 2 0,0 1 0,39 11 0,-70-16-71,0 1 0,0 0 0,-1 0 0,1 0-1,0 0 1,0 0 0,-1 1 0,1-1 0,0 1 0,-1 0 0,0 0 0,1 0 0,-1 0-1,0 0 1,0 0 0,0 1 0,0-1 0,0 1 0,-1-1 0,1 1 0,-1 0 0,0-1-1,0 1 1,0 0 0,0 0 0,0 0 0,0 0 0,0 6 0,-2-4 158,0 0 0,0 1-1,0-1 1,-1 0 0,1 0 0,-1 0 0,-1 0 0,1 0 0,-1-1 0,1 1 0,-1-1 0,0 1 0,-1-1 0,1 0-1,-8 6 1,-14 11 663,-1-1-1,-1-1 1,-56 30 0,-6 4 212,89-53-1071,-1 0 0,1 0 0,0 0 0,0 0 0,-1 1 0,1-1 0,0 0 0,0 0 0,-1 0 0,1 0 0,0 0 0,0 0 0,0 1 0,-1-1 0,1 0 0,0 0 0,0 0 0,0 1 0,-1-1 0,1 0 0,0 0 0,0 0 0,0 1 0,0-1 0,0 0 0,0 0 0,0 1 0,0-1 0,0 0 0,0 0 0,-1 1 0,1-1 0,0 0 0,0 0 0,1 1 0,-1-1 0,0 0 0,0 0 0,0 1 0,0-1 0,0 0 0,0 1 0,14 3 0,33-2 0,-37-2 0,282 7-7468,-213-7 779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5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 1 11691,'0'0'14168,"-6"8"-12945,-41 49 202,-145 201-229,184-250-5458,7-19-3241,2-1 5383,-1-14-6203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5.4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10410,'0'0'12940,"18"54"-12107,6-31-160,9 2-417,6-1-128,9-3-480,1-3-2755,-4-6-2659,0-6-7430</inkml:trace>
  <inkml:trace contextRef="#ctx0" brushRef="#br0" timeOffset="1">561 159 17777,'0'0'5157,"-43"63"-2787,28-36-672,4 0-609,4 0-609,6-2-448,1-6-288,3-7-1346,15-11-1216,0-1-1346,1-21-3620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5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19667,'0'0'8263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6.5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 5990,'0'0'16725,"-9"8"-16111,0-2-491,5-3-80,0 0 0,0 0 0,1 0 0,-1 0 0,1 0 0,0 1 0,-1 0 0,2 0 0,-1 0 0,0 0 0,1 0 0,0 0 0,0 0 0,0 1 0,-2 7 0,-1 13 330,1-1 1,1 1-1,0 41 0,3-55-412,1-1 1,1 1-1,0 0 0,5 16 0,-5-21-316,0-1 0,0 0 0,1 0-1,-1 0 1,1 0 0,0-1 0,1 1 0,-1-1 0,8 8-1,9-1-6765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6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1 11755,'0'0'6054,"-54"2"-3876,49 4-609,5 0-512,8 0-480,17-1 32,14-1 351,10-2-255,9-2-353,6 0-255,-2 0-354,-4-5-2017,-10-3-1281,-13 2-2275,-14-2-4900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7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0 12139,'0'0'14035,"-3"13"-12764,-5 17-680,1 2 0,1-1 0,-1 35 1,7-65-591,0-1 0,0 1 0,0 0 0,0-1 0,0 1-1,0-1 1,1 1 0,-1 0 0,0-1 0,0 1 0,0-1 0,0 1 0,1-1 0,-1 1 0,0-1 0,1 1 0,-1-1 0,0 1 0,1-1 0,-1 1 0,1-1 0,-1 1 0,1-1 0,-1 0 0,1 1 0,-1-1 0,1 0 0,-1 1 0,1-1 0,-1 0 0,1 0 0,-1 0 0,2 1 0,25-5 93,22-20 120,-17 2-254,-24 15-85,0 1 1,1 0-1,0 1 0,0 0 0,0 0 0,1 1 0,0 0 0,18-5 0,-28 9 119,1 0-1,-1 0 0,1 0 0,-1 0 0,1 0 1,-1 0-1,1 0 0,-1 0 0,1 1 0,-1-1 1,1 0-1,-1 0 0,1 0 0,-1 1 0,1-1 1,-1 0-1,1 0 0,-1 1 0,0-1 0,1 1 1,-1-1-1,0 0 0,1 1 0,-1-1 0,0 1 1,1-1-1,-1 0 0,0 1 0,0-1 0,0 1 1,1 0-1,2 24 256,-9 23 638,0-27-649,-2 17-33,8-38-242,0 1 0,0-1-1,1 0 1,-1 1 0,0-1 0,0 1 0,0-1 0,0 1 0,1-1 0,-1 0 0,0 1 0,0-1-1,1 1 1,-1-1 0,0 0 0,1 0 0,-1 1 0,1-1 0,-1 0 0,0 1 0,1-1 0,-1 0-1,1 0 1,-1 0 0,0 1 0,1-1 0,-1 0 0,1 0 0,-1 0 0,1 0 0,-1 0 0,1 0-1,-1 0 1,1 0 0,-1 0 0,1 0 0,-1 0 0,0 0 0,1 0 0,-1-1 0,1 1 0,-1 0-1,1 0 1,-1-1 0,24-8-3824,5-14-3276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8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1 13100,'0'0'14638,"0"11"-14344,-2 9-181,-1 0 1,-1 0-1,-1 0 1,-11 30-1,-41 85 1192,5-14-492,49-105-1995,12-23-1712,14-25-1219,-2-9-766,2-7-2328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18.7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2 126 14221,'0'0'6556,"0"8"-4954,-1 62 1091,2 81-1322,0-130-1154,1 0 1,2-1 0,0 1 0,1-1-1,10 26 1,-15-46-191,0 1 0,0 0 0,0 0-1,1 0 1,-1 0 0,0-1 0,1 1 0,-1 0 0,0 0 0,1-1-1,-1 1 1,1 0 0,-1-1 0,1 1 0,-1 0 0,1-1 0,0 1 0,-1-1-1,1 1 1,0-1 0,0 1 0,-1-1 0,1 1 0,0-1 0,0 0 0,-1 0-1,1 1 1,0-1 0,0 0 0,0 0 0,0 0 0,-1 0 0,1 0 0,1 0-1,0-1 102,0 0-1,0 0 1,0 0-1,0-1 0,0 1 1,-1-1-1,1 0 1,0 1-1,-1-1 0,1 0 1,-1 0-1,2-3 1,31-65 2286,-34 68-2407,19-50-7,-2-1 0,-3-1 0,-2 0 0,-3-1 0,4-83 0,-13 137-31,0 1 1,0-1-1,-1 0 0,1 1 0,0-1 1,0 1-1,0-1 0,0 1 1,0-1-1,0 0 0,0 1 0,0-1 1,0 1-1,0-1 0,0 1 0,1-1 1,-1 0-1,0 1 0,0-1 1,0 1-1,1-1 0,-1 1 0,0-1 1,1 1-1,-1-1 0,0 1 1,1 0-1,-1-1 0,1 1 0,-1-1 1,1 1-1,-1 0 0,1 0 1,-1-1-1,1 1 0,-1 0 0,1 0 1,-1-1-1,1 1 0,-1 0 0,2 0 1,18 14-3365,-8-3 644,-4-6-4611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0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18898,'0'0'2754,"8"62"-1024,2-34-128,7 4-161,5 0-384,5-2-641,7-7-287,0-4-65,4-6-865,1-8-833,0-5-768,-4-4-417,-8-14-2049,-6-4-5094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0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186 0 14670,'0'0'8776,"-66"47"-7302,45-11-65,-2 7-96,1 7-416,2 5-481,5-1-223,2-4-97,8-8-128,5-9-577,0-17-1825,10-16-1314,8-7-544,0-26-5221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1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17713,'0'0'7495,"60"-5"-5125,-5 4-832,14-1-674,11-1-543,5 3-257,2 0-128,-5 0-1538,-11 0-2017,-11 5-2563,-14-5-5477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1.5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17905,'0'0'5637,"64"9"-4163,-15-6 255,10-1-544,6 2-800,3 1-321,-6 1-96,-10 1-1410,-11 2-1248,-12 3-353,-15-1-416,-14-2-1378,-4 3-2946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1.9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11435,'0'0'11018,"76"22"-9929,-17-17-544,6-2-449,1-3-769,-7 0-4067,-2-9-8008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2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0 195 14350,'0'0'6534,"12"1"-4260,0 0-1793,1-1 0,0 0 0,0-1 0,0-1 0,-1 0 0,1 0-1,-1-1 1,1-1 0,-1 0 0,13-7 0,13-8-237,-1 0 0,0-3 0,-2-1-1,-1-1 1,39-37 0,-102 120-153,20-42 39,0 0 0,1 0 1,-9 32-1,15-41-300,0 1 1,1-1-1,0 1 0,0-1 1,1 15-1,11 19-3284,-6-16-6005,-5-16 1547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2.8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15535,'0'0'8007,"90"8"-6245,-31-4-993,11-3-417,1 2-224,-3-3-96,-8 1-737,-12-1-2337,-15 0-1058,-13 0-1538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3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16111,'0'0'9358,"0"11"-8514,-15 142 854,-1 27-1271,29-239-7239,-10 19 1473,-1-6-1851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3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 9833,'0'0'8568,"1"12"-6688,2 4-833,0 0 1,1 0 0,9 26 0,-10-36-798,0 0 1,0 0-1,0 0 1,0 0-1,1-1 1,0 0-1,0 1 1,1-1-1,0-1 1,-1 1-1,1-1 1,1 0-1,-1 0 1,8 4-1,-3-3-30,-1-1 0,1 0 0,0 0 0,0-1 0,1 0 0,13 1-1,-20-4-86,-1 1-1,1-1 1,0 0-1,-1 0 0,1-1 1,0 1-1,-1-1 1,1 1-1,-1-1 1,1 0-1,-1-1 0,1 1 1,-1-1-1,1 1 1,-1-1-1,0 0 0,0 0 1,0 0-1,0-1 1,-1 1-1,5-5 1,0-2-118,0-1 0,-1-1 0,0 1 1,-1-1-1,0 0 0,6-20 0,-8 24-16,-2-1-1,1 1 0,-1 0 1,0 0-1,0-1 1,-1 1-1,0-1 0,0 1 1,-1-1-1,0 1 0,0 0 1,-4-10-1,2 11-1139,3 6 908,0 0 0,-1 0-1,1-1 1,0 1-1,-1 0 1,1 0 0,0-1-1,0 1 1,-1 0-1,1 0 1,0-1 0,0 1-1,0 0 1,-1-1 0,1 1-1,0 0 1,0-1-1,0 1 1,0 0 0,0-1-1,0 1 1,0 0-1,0-1 1,0 1 0,0-1-1,0 1 1,0 0-1,0-1 1,0 1 0,0 0-1,0-1 1,0 1-1,0 0 1,0-1 0,1 1-1,-1 0 1,0-1 0,11 1-7663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4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 15919,'0'0'13042,"10"-1"-12322,319-1-821,-322 2-298,-3-1 86,-1 1 0,0 0 0,1 0-1,-1 0 1,0 0 0,1 1 0,-1-1 0,0 1 0,1 0-1,-1 0 1,0 0 0,0 0 0,0 1 0,0-1 0,0 1-1,2 1 1,-5-2 207,0-1 0,0 1 0,0-1 0,0 1-1,0-1 1,0 0 0,0 1 0,0-1 0,0 1 0,-1-1 0,1 0-1,0 1 1,0-1 0,0 1 0,-1-1 0,1 0 0,0 1-1,-1-1 1,1 0 0,0 1 0,-1-1 0,1 0 0,0 0 0,-1 1-1,1-1 1,-1 0 0,1 0 0,0 0 0,-1 0 0,1 0-1,-1 1 1,1-1 0,0 0 0,-1 0 0,1 0 0,-1 0 0,1 0-1,-1 0 1,1 0 0,-1 0 0,-23 3-1356,24-3 1249,-70 3-5792,31-3 682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4.5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78 0 10378,'0'0'12390,"8"5"-11674,4 1-294,1 0 1,0-1 0,0-1 0,24 6 0,-36-10-355,1 0 0,0 0 1,0 0-1,0 1 0,0-1 1,-1 1-1,1-1 0,0 1 1,-1 0-1,1 0 0,0 0 1,-1-1-1,1 1 0,-1 1 1,1-1-1,-1 0 1,0 0-1,0 1 0,1-1 1,-1 0-1,0 1 0,0-1 1,0 1-1,0 0 0,0-1 1,-1 1-1,1 0 0,-1-1 1,1 1-1,-1 0 0,1 0 1,-1-1-1,0 1 1,0 0-1,0 0 0,0 0 1,0 0-1,0-1 0,0 1 1,-1 0-1,1 0 0,-1 0 1,1-1-1,-2 3 0,-1 4 179,-1 1 0,0-1 0,-1 0 0,0 0-1,0-1 1,0 0 0,-12 12 0,-7 5 282,-2-2 1,0-1 0,-56 35 0,77-50-530,14-3 0,18-3 0,-24 0 0,142 3-2093,153-6-10281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5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16400,'0'0'12587,"65"1"-11754,-45 14-288,3 0-257,6-1-192,-2 2-32,0-5-224,3 0-1089,-1-5-1282,-2-6-1793,-6 0-1185,0-9-5477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5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 15759,'0'0'8904,"-49"51"-7334,34-18-65,-4 6-448,1 4-256,0 0-256,0-2-289,3-5-160,2-4-32,6-6-32,7-5-737,0-10-1601,3-4-1826,11-7-2114,4 0-9705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6:26.0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29 194 22870,'0'0'9897,"-21"52"-9897,16-30 0,3-2 0,2-1 0,0-2 0,0-3-512,0-5-2019,6-2-1152,3-7-673,-5 0-994,2-20-7302</inkml:trace>
  <inkml:trace contextRef="#ctx0" brushRef="#br0" timeOffset="1">62 1 19827,'0'0'10346,"31"6"-23095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05.9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1 130 9961,'0'0'524,"8"-1"1536,182-32 1984,-16 0-2851,-44 17-1046,153 1 0,-324 26 1945,12-1-1627,-8-2-202,-492 91 2212,488-95-1941,27-5-278,17-3 22,76-21-290,0 3 0,147-20 0,-81 17-16,-84 15 2,-15 2 23,46-14 0,-125 19 529,-46 2 0,10 7-579,0 3 0,1 3 0,-67 21 1,-6 16-4488,102-34-1194,12-6-4788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07.4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1 114 7239,'0'0'6299,"14"0"-5114,593-57 4175,-588 55-5358,-10 2 49,0-1 0,-1 0-1,1-1 1,0 0 0,-1 0 0,9-4 0,-18 2 2057,-12 1-1499,-14-1-513,-92 1 142,1 6-1,0 4 1,-134 27-1,249-32-224,9-1 18,25 0 61,45-2 34,453-45 18,-794 63 155,-1 18-256,827-103-866,-516 60 811,-45 8 14,0 0-1,0 0 1,0 0-1,0 0 1,0 0 0,0 0-1,0 0 1,0 0 0,0 0-1,0-1 1,0 1-1,0 0 1,0 0 0,0 0-1,0 0 1,0 0 0,0 0-1,0 0 1,0 0-1,0 0 1,1-1 0,-1 1-1,0 0 1,0 0-1,0 0 1,0 0 0,0 0-1,0 0 1,0 0 0,0 0-1,0 0 1,0 0-1,0 0 1,0 0 0,1 0-1,-1 0 1,0 0 0,0 0-1,0-1 1,0 1-1,0 0 1,0 0 0,0 0-1,0 0 1,0 0-1,1 0 1,-1 0 0,-26-1 71,-91 3-118,0 5 0,1 5-1,-133 31 1,186-30-1194,26-7-3907,19-5-4805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1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709 1 16303,'0'0'6689,"-12"13"-5060,-102 108-132,-17 16 1828,-148 201-1,277-336-3324,1-1 0,-1 1 0,1 0 0,0 1 0,0-1 0,0 0 0,0 0 0,0 0 0,0 1 0,0-1 0,0 4 0,1-6 0,1 1 0,-1-1 0,0 0 0,0 1 0,0-1 0,0 0 0,1 1 0,-1-1 0,0 0 0,0 1 0,0-1 0,1 0 0,-1 1 0,0-1 0,1 0 0,-1 0 0,0 1 0,1-1 0,-1 0 0,0 0 0,1 0 0,-1 0 0,0 0 0,1 1 0,-1-1 0,1 0 0,-1 0 0,0 0 0,1 0 0,-1 0 0,0 0 0,1 0 0,-1 0 0,1 0 0,-1 0 0,0 0 0,1-1 0,0 1 0,7-2 0,-1-1 0,1 1 0,0-1 0,-1-1 0,10-5 0,132-88 0,205-172 0,-268 201 0,-37 27 0,-44 37 0,-7 6 0,-270 240 0,58-49 0,179-164 0,17-15 0,1 1 0,-30 33 0,47-46 0,7-3 0,27-11 0,-1-1 0,0-2 0,-1-1 0,-1-1 0,44-32 0,-20 14 0,97-66 0,102-60 0,-253 160 0,-1 1 0,1-1 0,0 1 0,-1-1 0,1 1 0,0-1 0,0 1 0,-1-1 0,1 1 0,0 0 0,0-1 0,0 1 0,-1 0 0,1 0 0,0 0 0,0 0 0,0 0 0,0 0 0,0 0 0,0 0 0,-1 0 0,1 0 0,0 0 0,1 1 0,-2 0 0,0 1 0,-1 0 0,1-1 0,0 1 0,-1 0 0,1-1 0,-1 1 0,1-1 0,-1 1 0,0 0 0,0-1 0,0 0 0,0 1 0,0-1 0,0 0 0,-2 3 0,-30 31 0,23-24 0,-131 130 0,-283 219 0,539-452 0,-3-5 0,125-141 0,-234 234 0,35-36 0,-2 0 0,53-81 0,-87 119 0,-1 1 0,0-1 0,0 0 0,0 0 0,0 0 0,0 0 0,-1 1 0,1-1 0,0 0 0,-1 0 0,1-1 0,-1 1 0,0 0 0,0 0 0,0 0 0,0 0 0,0-4 0,-1 5 0,0 0 0,1 0 0,-1 0 0,0 0 0,1 0 0,-1 1 0,0-1 0,0 0 0,0 0 0,0 1 0,0-1 0,0 0 0,0 1 0,0-1 0,0 1 0,0 0 0,0-1 0,0 1 0,0 0 0,-1-1 0,1 1 0,-2 0 0,-9 0 0,0 0 0,0 1 0,1 1 0,-1 0 0,-12 3 0,-42 16 0,0 3 0,2 3 0,-101 58 0,81-40 0,-50 26 0,-179 83 0,301-151 0,17-9 0,26-17 0,-26 20 0,402-251 0,-62 41 0,-335 207 0,-6 4 0,0-1 0,0 1 0,0 0 0,-1-1 0,1 0 0,-1 0 0,0 0 0,0 0 0,0-1 0,0 1 0,0-1 0,2-5 0,-5 9 0,0 0 0,0-1 0,0 1 0,0 0 0,0 0 0,0-1 0,0 1 0,0 0 0,0 0 0,0-1 0,0 1 0,0 0 0,0 0 0,-1-1 0,1 1 0,0 0 0,0 0 0,0 0 0,0-1 0,0 1 0,-1 0 0,1 0 0,0 0 0,0-1 0,0 1 0,-1 0 0,1 0 0,0 0 0,0 0 0,-1 0 0,1 0 0,0 0 0,0-1 0,-1 1 0,1 0 0,0 0 0,0 0 0,-1 0 0,1 0 0,0 0 0,0 0 0,-1 0 0,1 0 0,0 0 0,0 0 0,-1 1 0,1-1 0,0 0 0,0 0 0,-1 0 0,1 0 0,-18 2 0,1 1 0,0 1 0,0 0 0,0 1 0,1 1 0,-1 0 0,1 1 0,-23 15 0,1-4 0,-495 271 0,515-279 0,10-5 0,-1 0 0,1 0 0,0 1 0,-12 12 0,20-16 0,8-2 0,16-4 0,-1-1 0,0 0 0,41-17 0,77-38 0,-63 25 0,458-195 0,-520 223 0,-14 6 0,1-1 0,0 1 0,0-1 0,0 1 0,0 0 0,0 0 0,0 1 0,0-1 0,0 1 0,0-1 0,0 1 0,0 0 0,4 0 0,-5 2 0,-7 5 0,-234 187 0,205-168 0,-113 79 0,65-49 0,-106 95 0,170-128-4228,37-28-4228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2.0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402 1 19026,'-6'6'10171,"-8"7"-6509,-39 41-3807,-62 59 206,61-62-63,2 2-1,-56 73 0,111-149-2233,4-83-9456,-7 62 4320,0-1-3422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2.3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3555,'0'0'23911,"10"-1"-22096,-3 1-1602,0 0-1,1 1 1,-1 0-1,0 0 1,0 0-1,0 1 1,0 0-1,0 1 1,0-1-1,0 1 1,-1 0-1,1 1 1,-1 0 0,0 0-1,7 6 1,45 27-750,52 39 1356,-78-47-4126,-5 3-3614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3.0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18 10794,'0'0'20804,"-3"-3"-19822,3 3-979,-1 0 0,1 0-1,0 0 1,0 0 0,0 0 0,-1 0-1,1-1 1,0 1 0,0 0 0,0 0-1,-1 0 1,1 0 0,0-1 0,0 1-1,0 0 1,0 0 0,0 0 0,0-1-1,-1 1 1,1 0 0,0 0 0,0 0-1,0-1 1,0 1 0,0 0 0,0 0-1,0-1 1,0 1 0,0 0 0,0 0-1,0-1 1,0 1 0,0 0 0,0 0-1,0 0 1,0-1 0,0 1 0,1 0-1,-1 0 1,0-1 0,0 1 0,0 0-1,0 0 1,0 0 0,0-1 0,1 1-1,-1 0 1,0 0 0,0 0 0,0 0-1,1 0 1,-1-1 0,0 1 0,0 0-1,0 0 1,1 0 0,-1 0 0,26-4 62,56 6-83,-42 0-2,15-2 20,-23-2 0,1 3 0,-1 0 0,40 8 0,-160 0 0,-296-9 0,779-4 0,-435 4 52,7-1-451,1 1 0,-1 2 0,1 1 0,-46 10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3.9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21 16432,'0'0'12646,"-9"2"-10639,8-2-1808,-34 9 920,34-8-1109,0-1-1,0 0 1,0 1-1,0-1 1,0 1-1,0-1 1,0 1 0,0-1-1,0 1 1,0 0-1,0-1 1,1 1-1,-1 0 1,0 0 0,0 0-1,1-1 1,-1 1-1,1 0 1,-1 0 0,1 0-1,-1 0 1,1 0-1,0 0 1,-1 0-1,1 0 1,0 0 0,0 0-1,0 1 1,0-1-1,-1 0 1,2 0 0,-1 0-1,0 0 1,0 0-1,0 0 1,0 0-1,1 2 1,1-2-10,-1 0 0,0 0 0,0-1 0,0 1 0,1 0 0,-1-1 0,1 1 0,-1-1 0,0 1 0,1-1 0,-1 1 0,1-1 0,-1 0 0,1 0 0,-1 0 0,1 0 0,-1 0 0,1 0 0,-1 0 0,1-1 0,-1 1 0,2-1 0,34-9 0,-34 9 0,0-1 0,0 1 0,-1-1 0,1 1 0,-1-1 0,1 0 0,-1 0 0,0 0 0,0-1 0,0 1 0,0 0 0,0-1 0,0 1 0,-1-1 0,1 0 0,-1 0 0,0 1 0,2-6 0,-35 8 0,25 3 0,0 0 0,1 0 0,-1 1 0,0 0 0,1 0 0,0 0 0,0 1 0,-5 6 0,-11 6 0,53-26 0,-19 3 0,-6 3 0,0 0 0,1-1 0,-1 1 0,-1-1 0,1 0 0,0-1 0,-1 1 0,0-1 0,0 0 0,6-9 0,-11 14 0,0 0 0,0 0 0,0 0 0,0 0 0,0 0 0,0-1 0,1 1 0,-1 0 0,0 0 0,0 0 0,0 0 0,0-1 0,0 1 0,0 0 0,0 0 0,0 0 0,0 0 0,-1 0 0,1-1 0,0 1 0,0 0 0,0 0 0,0 0 0,0 0 0,0 0 0,0 0 0,0-1 0,0 1 0,0 0 0,0 0 0,0 0 0,-1 0 0,1 0 0,0 0 0,0 0 0,0 0 0,0-1 0,0 1 0,0 0 0,-1 0 0,1 0 0,0 0 0,0 0 0,0 0 0,0 0 0,0 0 0,-1 0 0,1 0 0,0 0 0,0 0 0,0 0 0,0 0 0,-1 0 0,1 0 0,0 0 0,0 0 0,0 0 0,0 0 0,0 0 0,0 1 0,-1-1 0,1 0 0,0 0 0,0 0 0,-11 4 0,10-4 0,-4 4 0,0 1 0,0-1 0,1 1 0,-1 0 0,-5 10 0,8-13 0,1 0 0,-1 0 0,1 0 0,0 0 0,0 0 0,0 0 0,0 1 0,0-1 0,0 0 0,0 1 0,1-1 0,0 1 0,-1-1 0,1 0 0,0 1 0,0-1 0,0 1 0,1 4 0,0-6 12,0 0-1,1 0 1,-1 0-1,0 0 1,1 0 0,-1 0-1,1-1 1,-1 1-1,1 0 1,-1-1-1,1 1 1,-1-1 0,1 0-1,-1 1 1,1-1-1,0 0 1,-1 0 0,1 0-1,-1 0 1,1 0-1,2-1 1,37-5-3337,-9-10-7923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5.0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12620,'0'0'18722,"8"-1"-17815,-5 0-879,-1 1 1,0-1-1,0 1 0,1 0 0,-1 0 0,0 0 1,1 0-1,-1 0 0,0 0 0,1 1 0,-1-1 1,0 1-1,0-1 0,5 3 0,-4 0-20,-1-1 0,1 1 0,0 0 0,-1 0 0,0 0 0,0 0 0,0 0-1,0 0 1,0 1 0,0-1 0,1 7 0,44 85-8,-42-86 0,0 0 0,1-1 0,0 0 0,0 0 0,1-1 0,0 0 0,0 0 0,14 10 0,-20-17-106,0 1 0,0 0 0,0-1 0,0 1 0,0-1 0,0 1 0,0-1 0,0 0 0,0 1 0,0-1 0,0 0 0,0 0 0,0 0 0,0 0 0,1 0 0,-1 0 0,0 0 0,0 0 0,0 0 0,0-1 0,0 1 0,0 0 0,0-1 0,0 1 0,0 0 0,0-1 0,0 0 0,0 1 0,0-1 0,0 1 0,0-1 0,0 0 0,-1 0 0,1 0 0,0 1 0,0-1 0,-1 0 0,1 0 0,0-1 0,17-46-9038,-15 37 6486,6-17-10480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5.3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179 1 15246,'0'0'10341,"-2"9"-7992,-10 33-1402,-1 0 1,-3-1 0,-34 64 0,-10 26 92,53-114-1040,4-10 0,0 1 0,0-1 0,0 0 0,1 1 0,0 0 0,1-1 0,-1 10 0,3-17-239,0 0-1,0 0 1,0 1 0,0-1 0,0 0-1,-1 0 1,1 0 0,0 0 0,0 0-1,0 0 1,0 0 0,0 0 0,0-1-1,0 1 1,0 0 0,0-1 0,-1 1-1,1 0 1,0-1 0,0 1 0,1-2-1,12-13-6369,2-6-4548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46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112 28 2819,'0'0'25672,"-7"-4"-24049,0-1-1458,-8-7 1192,18 8-656,14 2-324,336 16-324,-505-13-53,34 2 0,-67-2 0,642-1 0,-552 11 0,35-2 0,-35 6 0,53-7 0,-84 4 0,146-26 0,13 6-1664,0 2-1,1 0 1,0 3 0,46-1-1,-28 2-1122,-37 1-5130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57.2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2489 249 2210,'-12'-9'4885,"-5"-3"-4005,-33-25 157,-2 2 1,-57-28 0,66 45-776,-2 2 0,0 2 0,0 2 0,-1 2 0,-85-7 0,-237 12 979,241 12-1077,1 6 0,0 6 1,-215 61-1,297-66-38,1 2 0,0 1-1,1 3 1,1 1 0,1 2 0,0 2 0,2 1 0,2 2 0,0 2 0,2 1-1,1 2 1,2 1 0,1 1 0,2 2 0,1 1 0,2 1 0,2 1-1,-35 82 1,33-52 23,2 1-1,4 1 0,2 0 0,4 2 0,3-1 0,4 2 0,5 142 0,4-194-136,2-1 0,0 1 0,1-2 0,2 1 0,0-1-1,1 0 1,1 0 0,1-1 0,1 0 0,0-1-1,2-1 1,0 0 0,28 27 0,0-5 22,2-1 0,2-3 0,1-1 1,62 34-1,-19-22 9,2-4-1,2-4 1,1-4 0,2-4-1,149 27 1,-169-45 260,1-4-1,1-3 1,-1-3 0,1-4-1,-1-3 1,1-4 0,-1-3 0,-1-3-1,85-28 1,-60 9 161,-2-5 1,-2-4-1,-2-4 1,-2-4-1,-2-5 1,102-79-1,-159 107-252,-1-1-1,-1-2 1,-2-1 0,-1-1 0,28-41-1,-39 45-110,-2 0-1,-1-1 0,-1 0 0,-2-1 0,-1-1 0,-1 0 0,9-49 0,-8 20-60,-3 0 0,-2-1 0,-3 0 0,-3 0 0,-9-82 1,6 125 2,-2 0 1,0-1 0,-1 1-1,0 0 1,-2 1 0,0 0 0,-1 0-1,-1 0 1,0 1 0,-2 0 0,1 1-1,-2 0 1,0 1 0,-1 0-1,0 1 1,-1 1 0,-24-18 0,11 13-2,-2 1 0,1 1-1,-2 1 1,0 1 0,-1 2 0,0 2 0,0 0 0,-1 2 0,-43-4 0,20 6-628,0 1 0,0 4-1,-79 8 1,83-1-1367,0 3-1,1 2 1,-87 31-1,28 4-4233,7 6-4645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7:59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1852 208 1890,'-9'-7'4591,"-24"-20"-4381,-6-6 634,-60-38 1,83 62-322,0 0-1,0 1 1,-1 1 0,0 0-1,-1 1 1,1 1 0,-35-5-1,-12 4-286,0 3 1,-120 11-1,-125 44 160,269-42-392,0 3 0,1 1 0,0 2 0,1 2-1,1 2 1,1 0 0,0 3 0,2 1 0,1 2-1,1 0 1,1 3 0,2 0 0,-42 54 0,23-19 3,3 3 1,4 1 0,2 3-1,3 1 1,3 1-1,-27 91 1,49-125 92,1-1 0,2 1 0,1 0 0,3 1 0,1 0 0,2-1-1,1 1 1,2 0 0,2-1 0,2 1 0,2-1 0,1 0 0,1-1 0,30 68 0,-21-66-70,2-1 0,1 0 0,2-2 1,1-1-1,2-1 0,2-1 0,1-1 1,2-2-1,0-1 0,3-1 0,0-2 0,1-2 1,46 24-1,-12-14 21,3-3 0,0-4 0,2-2 1,1-4-1,151 23 0,-72-27 14,0-7 0,161-9 0,-182-9-50,-1-5 0,0-7 0,-2-5 0,0-5 0,233-88 0,-306 94 552,-1-3 0,-1-2 0,-2-3 0,-1-2 0,-1-2 0,52-48 0,-71 52-107,-1-1 0,-1-1 0,-2-2 0,-2-1 0,-1-2 0,-2 0 0,-1-1 0,-2-2 0,18-49 0,-25 50-317,-1-2 1,-2 0-1,-2 0 1,-2-1-1,-2 0 1,-1 0-1,-3 0 1,-1-1-1,-2 1 1,-8-45-1,4 55-137,-2 0-1,-1 1 1,-1 0-1,-2 0 1,-1 1-1,-1 1 0,-1 0 1,-2 1-1,-2 1 1,0 1-1,-1 0 1,-2 1-1,-38-34 0,31 36-220,-1 1-1,-2 1 0,0 2 1,-1 1-1,-1 2 1,-1 1-1,0 2 0,-1 1 1,-1 2-1,0 1 0,0 2 1,0 2-1,-1 1 0,0 2 1,-47 3-1,11 4-1097,0 3 0,0 3 0,1 4 0,0 3 0,1 3 0,-128 54 0,7 13-4164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01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1136 105 7623,'-8'-8'790,"-3"-2"-317,-1 0-1,1 1 1,-2 0-1,1 1 1,-1 0-1,-1 1 0,1 0 1,-1 1-1,-18-5 1,6 7-235,0 0-1,-1 2 1,0 1 0,1 1 0,-1 1 0,1 2-1,-1 0 1,1 2 0,0 1 0,1 1 0,-1 1-1,1 1 1,-44 24 0,18-5-88,0 3 0,2 3-1,1 1 1,2 2 0,-48 52 0,71-66 35,0 1 0,2 2 0,2 0 0,0 1 0,1 1 0,2 1 0,1 0 0,1 1 0,2 0 0,1 1 0,1 1 1,2 0-1,1 0 0,-5 62 0,8-46-53,2 0 0,2 1 0,2-1 1,3 0-1,11 53 0,-11-80-77,1 1-1,1-1 1,1 0 0,1 0-1,1-1 1,1-1 0,0 0-1,2 0 1,0-1 0,1 0 0,1-1-1,0-1 1,23 19 0,-18-20 71,1 0 1,0-2-1,1 0 1,0-1-1,1-1 0,0-2 1,50 14-1,-38-15-32,1-1-1,-1-3 1,1-1-1,1-1 1,37-4-1,-12-4 129,0-2 1,0-4-1,-1-2 0,-1-3 0,0-2 1,65-32-1,-39 11 734,158-101 0,-201 111-621,0-2 1,-3-2-1,-1-1 0,-1-3 0,36-46 1,-62 68-234,0 0 0,-2-1 1,0 0-1,0-1 1,-2 0-1,0-1 0,-2 0 1,0 0-1,5-28 1,-9 33-80,0 0 0,-1-1-1,-1 1 1,0-1 0,-1 1 0,-1 0 0,0-1 0,-1 1 0,0 0 0,-2 0 0,1 0 0,-2 1 0,-11-22 0,-2 4-24,-1 1-1,-2 2 1,-1 0 0,-1 1 0,-1 1 0,-1 1 0,-54-38-1,43 38-45,-1 1 0,-2 2-1,0 1 1,0 3 0,-83-26-1,98 38-226,0 0 0,0 1 0,0 2-1,-1 1 1,1 1 0,-1 1 0,-31 4 0,38-2-173,0 2 1,0 1-1,0 0 1,0 1-1,1 1 0,0 1 1,0 1-1,1 0 1,1 1-1,-17 13 1,-17 18-2565,-69 77 0,33-25-2295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6:54.3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15521 963 14478,'-116'-52'985,"-307"-118"2386,193 105-3526,-243-36 0,-247-5-245,546 83 378,-1826-182 946,1486 173-1020,-2318-143 43,-79 142 154,1749 46-126,605-11 103,270 7 166,-542 85 0,593-46 111,3 9 1,-374 146-1,503-161-267,1 6 0,2 4 0,3 4 0,3 4 0,-136 112 0,181-127-4,3 2 0,1 2 0,2 1 0,-47 74 0,63-79-45,2 1 0,2 1 0,2 1 1,2 1-1,2 1 0,-12 54 0,16-30-48,3 0 0,3 1 0,4 0-1,3 0 1,3 0 0,3 0 0,4 0 0,3-1-1,24 81 1,-4-46-5,5-2 0,4-1 0,5-2 0,5-2 0,86 129 0,-51-108 16,5-3 0,5-5 0,6-4 1,4-5-1,5-4 0,223 157 0,-190-164 2,4-7-1,4-6 1,3-7 0,3-7 0,283 81 0,-154-80 97,452 48 0,305-35 232,-990-79-319,1418 56 691,1803-158 0,-704-163-390,-2062 188 145,574-161 0,-747 137 491,-5-14 1,513-250-1,-532 186-566,-267 146-322,-2-2-1,-1-1 1,-2-3 0,57-63 0,-86 86-37,0-1 0,-1-1 0,-1 0-1,0-1 1,-1 1 0,0-1 0,-2-1-1,0 0 1,-1 0 0,4-18 0,-7 21 0,-1 0-1,0 1 1,0-1 0,-2 0 0,0 1 0,0-1 0,-1 0 0,-1 1 0,0 0 0,-1-1-1,0 1 1,-1 1 0,-11-20 0,0 5-14,-2 1-1,-1 1 1,-1 0-1,-1 1 1,-1 2-1,-1 0 1,-1 1-1,-34-22 1,-1 3-18,-3 4 0,-107-48 0,44 34-226,-3 6 1,-2 6 0,-1 5-1,-1 5 1,-169-11 0,-681 9-8658,666 33 1837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6:59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3714 394 8168,'0'0'2642,"-8"-9"-2257,-16-14 206,0 1 1,-1 1 0,-2 1-1,0 1 1,-47-24 0,-17 7 595,-1 5 1,-133-27-1,-197-11-377,69 38-586,-494 20 0,788 13-124,-1 2 0,1 3 0,0 3 1,0 2-1,1 3 0,1 2 0,1 3 0,0 2 0,2 3 0,0 2 0,2 2 0,1 2 0,2 3 1,1 2-1,-60 58 0,61-44 128,1 1 0,3 3 0,2 2 0,3 1 0,-54 108 0,45-63 108,4 2 0,-50 190-1,80-240-254,2 1 0,2 1-1,2-1 1,3 1-1,3 0 1,5 58 0,0-78-40,1 0 1,3 0 0,0-1 0,2 0 0,2 0 0,1-1 0,2 0 0,1-2-1,2 0 1,27 38 0,-26-45-36,1-1 0,1 0-1,1-2 1,1 0 0,1-2 0,1-1-1,0 0 1,2-2 0,46 22 0,-35-22 88,2-2 1,0-2 0,0-2 0,1-1-1,0-2 1,75 4 0,26-8 73,-1-6 1,260-39-1,273-94 144,-666 133-312,389-99 56,-315 75-22,-2-4 1,136-71 0,219-172 1059,-333 198-475,-4-5 1,92-97-1,-168 155-353,-2-1-1,0-1 1,-1 0-1,-2-2 1,-1 0-1,23-48 1,-33 58-145,0 0 0,-2 0-1,1 0 1,-2-1 0,0 1 0,-1-1 0,-1 0-1,-1 1 1,0-1 0,-1 0 0,-1 0-1,0 1 1,-9-31 0,3 21-141,-1 1-1,-2 1 1,0-1 0,-1 2 0,-2 0-1,0 0 1,-2 2 0,-34-40-1,24 36-45,-1 1-1,-1 1 0,0 1 0,-2 1 0,-1 2 0,-33-16 0,5 10-99,0 1 1,-1 3-1,-2 3 1,0 3-1,-1 2 1,0 3-1,-75-2 1,48 9-1572,0 4 1,0 3 0,-144 27 0,79 2-2882,10-1-2952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7:05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847 34 6662,'-9'-4'2952,"-7"-2"-2365,0 1 1,0 0-1,0 1 0,0 1 0,-29-3 0,29 6-528,0 0-1,0 0 1,0 2 0,0 0 0,1 1 0,-1 0-1,1 1 1,0 1 0,0 0 0,-28 15 0,16-3 6,1 1 0,1 1 0,0 1 0,2 1 1,0 1-1,2 1 0,0 1 0,1 1 0,2 1 0,1 0 1,-25 52-1,2 9 92,4 2 1,-37 145-1,48-143-82,-16 127 0,36-174-60,1-1-1,3 1 0,1 0 0,2-1 0,10 54 0,-4-69-4,1 0 0,1-1 0,1 0 0,1 0 0,1-2 0,2 1 0,0-2 0,2 0 0,1-1 0,1-1 0,0 0 0,2-1 0,0-2 0,42 30 0,-56-44-8,0-1 1,0 0 0,0 0-1,0-1 1,0 0-1,1 0 1,0-1 0,-1 0-1,1 0 1,0 0 0,0-1-1,0-1 1,0 1 0,0-1-1,8-2 1,-6 1 104,0-2 0,0 0 0,0 0-1,0 0 1,-1-1 0,0-1 0,0 0 0,0 0 0,0 0 0,10-11-1,8-9 311,-1-1-1,-2-1 0,-1-1 1,0-2-1,24-44 0,-11 14 73,-2-2 0,-3-1 0,-2-2 0,27-95 0,-44 119-422,-3 0 1,-1 0 0,-2-1-1,-2 0 1,-1 0 0,-3 0-1,-1 0 1,-12-72 0,8 94-59,1 2 1,-2-1 0,-1 0 0,0 1 0,-1 0 0,-1 1-1,-1 0 1,0 0 0,-1 1 0,-1 0 0,-1 1 0,0 1-1,0 0 1,-2 0 0,0 2 0,0 0 0,-1 0 0,-20-10 0,31 20-159,0-1 0,0 1 0,1 1 0,-2-1 1,1 1-1,0-1 0,-6 1 0,9 1-46,1-1 0,0 1-1,-1 0 1,1 0-1,0 0 1,-1 1 0,1-1-1,0 0 1,-1 0-1,1 1 1,0-1 0,-1 1-1,1-1 1,0 1-1,0 0 1,0-1 0,0 1-1,0 0 1,0 0-1,0 0 1,0-1 0,0 1-1,0 0 1,0 1-1,0-1 1,0 0 0,1 0-1,-1 0 1,0 2-1,-4 16-5489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7:06.7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422 73 6694,'0'0'2146,"-10"-7"-1062,10 7-1079,-15-11 282,0 1 1,-1 1 0,-21-10 0,34 17-184,-1 0 1,1 0-1,-1 0 1,0 1-1,1 0 1,-1 0-1,0 0 1,0 0-1,0 0 1,0 1-1,0 0 1,0 0-1,0 0 1,0 0-1,0 1 1,0-1-1,0 1 1,1 0-1,-1 0 1,0 1-1,0-1 1,1 1-1,-1-1 1,1 1-1,-1 0 1,-3 4-1,-2 5-71,0 0 0,1 1 0,0 1 0,0 0 0,-9 23 0,-25 77 60,30-77 1,-14 44 12,3 1 0,3 1 0,4 1 0,4 1 0,4-1 0,2 135 0,8-193-93,1-1 1,1 0 0,1-1-1,0 1 1,2-1 0,1 0 0,1 0-1,1-1 1,23 38 0,-26-49 10,1-1 1,-1 0 0,2-1-1,-1 0 1,1 0 0,1-1-1,-1 0 1,1-1 0,13 8-1,-15-11-7,0 0-1,0-1 0,1 0 0,-1-1 0,1 1 0,0-1 0,-1-1 0,1 0 0,0 0 0,0-1 0,0 0 0,0 0 0,17-4 0,-14 1 107,-1-1 0,0-1 0,0 0 0,0 0 0,-1-1 0,1 0 0,-1-1 0,-1 0 0,1 0 0,-1-1 1,-1 0-1,11-13 0,4-7 372,0 0 0,31-56 1,-33 46-148,-3 0-1,-1-2 1,-2 0 0,-1 0 0,-2-1-1,11-78 1,-15 48-90,-3-1-1,-3 0 1,-9-89-1,3 122-221,-1-1-1,-2 1 1,-20-63-1,23 90-23,1 1 0,-2 0 0,1 1 0,-2-1 1,1 1-1,-1 0 0,-1 0 0,0 0 0,0 1 0,-1 0 0,0 1 0,0 0 0,-1 0 0,0 1 0,-1 0 0,-19-11 0,25 16-66,-1 0 0,1 0 1,-1 1-1,1-1 0,-1 1 0,0 0 0,0 1 0,0-1 0,0 1 0,0 0 0,1 0 0,-1 0 0,0 1 0,0 0 1,0 0-1,1 0 0,-1 1 0,0-1 0,1 1 0,-1 0 0,1 0 0,0 1 0,0-1 0,0 1 0,0 0 0,-4 4 1,-5 7-1152,0 0 0,1 1 1,1 1-1,0 0 1,-11 23-1,14-25-137,-26 48-6265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23.5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167 12 7175,'299'13'7034,"1"18"-4093,75 4-1839,873-19 1303,-718-21-2071,759-30 349,39-28 443,-1280 62-1139,-33-1 16,1 1 1,0 1-1,-1 1 1,1 0-1,-1 1 1,30 7-1,-98-8-47,20 0 104,-691-7-49,-592 8 15,-976 103-1601,1127-73 1554,1026-40 144,206 11 46,101 19 0,-13-1-5,922 7 391,-772-30-80,693 4 1159,1064-5-102,-1668-9-794,56-1-430,-496 13-1040,-85-2-6191,72-5 159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8:24.9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4371 505 11371,'-14'-9'290,"0"1"1,-1 1 0,0 0 0,0 1-1,-32-7 1,-86-11-327,72 15 666,-121-26 2482,-318-105 1,-90-28-2241,447 140-629,-2 6 0,-175-4 0,202 23-216,-1 6-1,1 4 1,0 5 0,-133 33 0,90-4 49,1 7 0,2 7 0,-283 142 0,394-171 11,2 2 0,0 2 0,2 2-1,2 2 1,1 2 0,1 1 0,2 2 0,-36 51 0,56-66-61,1 1 0,2 1 0,1 0 0,0 0 0,2 1 0,1 1-1,-6 32 1,11-38-16,2 0-1,0 0 1,2 1-1,0-1 1,2 1 0,0-1-1,2 0 1,0 1-1,2-1 1,8 25-1,-4-20 20,1-1 0,2 0 0,1-1 0,0-1 0,2 0 0,1 0 0,1-2 0,22 24 0,-11-18 13,2-1 0,0-1 0,2-1 1,1-2-1,40 21 0,0-7 61,1-4 0,2-3 0,1-4 0,1-3 0,86 14 0,28-4 74,266 11 0,198-47-29,-423-13 119,291-57 0,-345 35-118,-2-7 1,199-80-1,-285 88-110,168-93-1,-225 109 27,-1-1 0,-1-1 0,-1-2 1,-1-1-1,-2-1 0,0-2 0,40-55 0,-58 69 12,-1 1 1,0-2-1,-2 0 1,0 0-1,0 0 0,-2 0 1,0-1-1,-1 0 1,0-1-1,-1 1 1,-1 0-1,-1-1 0,-1 1 1,-2-24-1,-1 22-50,0-1-1,-2 1 1,0 0-1,-1 0 1,-1 1-1,-1-1 0,-1 2 1,0-1-1,-1 1 1,-1 1-1,0 0 1,-21-22-1,-3 3 11,-2 0 0,-1 3 0,-2 1 0,-1 2 0,-1 2 0,-1 2 0,-68-29-1,13 14-4,-2 4-1,-156-34 1,121 43-297,-1 6 0,-237-5 0,-61 39-6948,252 3-944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01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6438,'5'0'11988,"-5"1"-11703,2-8-300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01.7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 10570,'0'0'2594,"-41"23"-7270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3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176 109 6662,'3'-10'1949,"0"0"-2581,21-68 7911,-18 67-2953,-14 58-3576,-112 497 467,99-447-1304,4-23-755,-13 148-1,30-213-106,-2 10-1110,-3-10-3982,-4-8-4241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4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36 14189,'0'0'4260,"80"-7"-4003,-22 5 255,16-2-63,7-1-289,-1-1-96,-5-1-449,-8 4-1024,-13 1-192,-13 2 63,-18 0-1633,-10 0-2562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4.6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61 4965,'0'0'3715,"48"-53"-2754,-44 45 96,-2 8 801,4 0-4741,-1 0 2723,0 0-32,-3 0-513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5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72 4 12011,'2'-4'3991,"-1"11"-1387,-1 28-347,-9 51-1110,-8-10-913,2-14-220,3 1-1,2 0 1,-1 67-1,11-130-1000,0-15-1597,9-46-6299,-3 17 448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5.3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0 184 11531,'0'0'5813,"2"9"-5546,1 9-46,1-1 0,1 0-1,1-1 1,0 1 0,1-1 0,1 0-1,12 18 1,-13-23-22,0 0 1,1-1-1,0 0 1,0-1-1,2 1 0,-1-2 1,1 1-1,0-1 1,0-1-1,1 0 1,17 9-1,-24-15-24,-1 0 1,0 0-1,1 0 0,-1 0 1,0-1-1,1 1 1,-1-1-1,1 0 0,-1 0 1,1 0-1,-1 0 0,1 0 1,-1-1-1,1 0 1,-1 0-1,0 0 0,0 0 1,1 0-1,-1 0 0,0-1 1,0 0-1,0 0 1,0 0-1,0 0 0,-1 0 1,1 0-1,-1-1 0,1 1 1,-1-1-1,0 0 1,0 0-1,0 1 0,3-7 1,5-9 221,-2-1-1,1 0 1,-2 0 0,7-28 0,-13 45-417,5-22 143,-1 0-1,0 0 1,-2 0-1,1-37 1,-5 51-80,1 1 1,-1 0-1,-1-1 1,1 1-1,-2 0 1,-4-14-1,5 19-35,0-1 1,0 2-1,0-1 0,-1 0 1,1 0-1,-1 1 0,0-1 0,0 1 1,0 0-1,0 0 0,-1 0 1,1 0-1,-1 1 0,-6-4 0,9 5-99,0 1-1,0-1 0,0 1 1,0-1-1,0 1 1,0-1-1,0 1 0,0 0 1,-1-1-1,1 1 0,0 0 1,0 0-1,0 0 0,0 0 1,-1 0-1,1 0 0,0 0 1,0 0-1,0 1 1,0-1-1,0 0 0,0 1 1,0-1-1,-1 1 0,1-1 1,0 1-1,0 0 0,0-1 1,1 1-1,-3 1 0,3-1-136,0 0 0,0-1 0,-1 1-1,1 0 1,0 0 0,0 0-1,0 0 1,0 0 0,0 0-1,0-1 1,0 1 0,0 0 0,0 0-1,0 0 1,1 0 0,-1 0-1,0-1 1,1 1 0,-1 0 0,0 0-1,1 0 1,-1-1 0,1 1-1,-1 0 1,1-1 0,0 1 0,-1 0-1,1-1 1,-1 1 0,1-1-1,0 1 1,0-1 0,-1 1-1,1-1 1,0 1 0,0-1 0,0 0-1,1 1 1,22 7-6723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6.3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 9 7143,'3'-9'11151,"-5"37"-8694,-10 45-2522,-17 40 533,-7 28-341,15-46-4491,18-82-430,0-8-2108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6.6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74 9801,'0'0'6278,"12"-4"-5242,58-10 40,0 2-1,1 3 1,78 1 0,-40 2-1007,4-4 314,-36 2-1191,-43 6-3118,-56 2-104,-7 0-2958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7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85 13549,'0'0'6043,"-5"12"-5424,-44 92 1791,10-24-1827,3 1 0,-42 142 0,74-194-626,4-29 31,1 0 1,-1 0-1,0 0 1,0 0-1,0 1 1,0-1-1,0 0 1,1 0-1,-1 0 1,0 0-1,0 0 0,0 0 1,1 0-1,-1 0 1,0 1-1,0-1 1,0 0-1,1 0 1,-1 0-1,0 0 1,0 0-1,0 0 1,1 0-1,-1 0 1,0 0-1,0 0 1,0 0-1,1 0 0,-1-1 1,0 1-1,0 0 1,0 0-1,0 0 1,1 0-1,-1 0 1,0 0-1,0 0 1,0 0-1,0-1 1,1 1-1,-1 0 1,0 0-1,0 0 0,0 0 1,0-1-1,0 1 1,0 0-1,0 0 1,1 0-1,-1 0 1,0-1-1,0 1 1,0 0-1,0-1 1,29-45-1720,1-15-2398,-3-2-1,22-73 1,-14 22 5567,-30 97-166,-7 38 3218,4 23-2882,0-2-665,-4-4-93,0-13-229,1 1 0,3 32 0,-1-53-543,-1 0 0,1-1-1,0 1 1,0 0 0,0 0 0,1-1-1,-1 1 1,1-1 0,0 0 0,1 1 0,-1-1-1,1 0 1,0 0 0,0 0 0,0-1-1,0 1 1,0-1 0,5 4 0,-4-5 70,0 0 1,0 0 0,0-1 0,1 1 0,-1-1 0,0 0-1,1 0 1,-1-1 0,0 1 0,1-1 0,-1 0-1,1 0 1,-1 0 0,1-1 0,-1 0 0,0 0 0,1 0-1,-1 0 1,0-1 0,0 1 0,0-1 0,0 0-1,0 0 1,0-1 0,6-4 0,4-4 141,0 0 0,-1-1 1,0 0-1,-1-1 0,12-16 0,-6 4-234,-1 0-1,0-1 1,-2 0-1,-1-1 0,-1-1 1,-2 0-1,0-1 1,-2 0-1,-1-1 1,-2 0-1,-1 0 0,3-47 1,-9 77-97,1 0 1,0 0-1,0 1 1,0-1-1,0 0 0,-1 0 1,1 0-1,0 0 1,0 0-1,0 0 0,-1 0 1,1 0-1,0 1 1,0-1-1,-1 0 0,1 0 1,0 0-1,0 0 1,0 0-1,-1 0 0,1 0 1,0 0-1,0 0 1,-1-1-1,1 1 0,0 0 1,0 0-1,0 0 1,-1 0-1,1 0 0,0 0 1,0 0-1,0 0 1,-1-1-1,1 1 0,0 0 1,0 0-1,0 0 1,0 0-1,0-1 0,-1 1 1,1 0-1,0 0 1,0 0-1,0 0 0,0-1 1,0 1-1,0 0 1,-10 21-5738,10-11-863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8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61 6502,'0'0'4613,"-11"-61"-930,22 95-2081,17 23-353,11 22-192,9 17-64,6 17-769,5 8-160,5 0 32,0 0-96,5-3 0,1-4 32,1 1-448,1-3-834,-5-2-3234,-8-2-6630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19:48.7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94 170 10730,'-39'-70'4132,"11"19"-897,10 19-1409,9 16-513,26 24-1089,11 24 353,8 14 704,13 10-448,12 13-481,4 6-320,5 3 0,6 1-96,-1 6-833,1 6-832,-3 6-802,-7 3-1697,-10 3-8007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14.6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7071 347 9385,'-12'-5'2995,"-23"-10"-2239,-1 1 1,0 2 0,-1 2 0,-40-6-1,-170-17-211,88 15-437,-45-11 34,-962-99 3634,349 114-3184,50 2-650,375-4 57,-801-9 984,1009 35-822,-317 58-1,-166 99-123,629-155-31,-36 9 63,-108 49-1,163-62-59,1 1 0,1 1 0,0 0 0,0 2 0,1 0 0,0 1 0,1 0 0,1 1 0,0 1 0,1 0 0,-12 18 0,18-22-14,1 0 1,1 0-1,0 0 1,0 1-1,1 0 1,0 0-1,2 0 1,-1 0-1,1 0 0,1 1 1,0-1-1,1 1 1,0-1-1,1 0 1,0 1-1,6 22 1,-2-18-2,1 0 1,1 0 0,0-1 0,2 0 0,-1 0 0,2-1 0,0 0 0,1-1 0,0 0-1,1-1 1,17 14 0,19 14 81,2-3-1,2-1 1,1-3-1,113 52 1,246 72 171,-179-89-236,3-10 1,2-11 0,313 24 0,733-31 112,-908-53-82,714-118 0,339-221 370,-1355 329-384,144-48 58,-177 54-65,-1-1 0,-1-2 0,41-27 0,-73 42-17,0-1 0,-1 0 0,0 0 0,0 0 0,0-1 0,-1 0 0,1 0 1,5-9-1,-10 12-1,1 0 1,-1 0 0,0 1 0,0-1 0,0-1-1,0 1 1,0 0 0,0 0 0,-1 0 0,0 0-1,1 0 1,-1-1 0,-1 1 0,1 0 0,0 0-1,-1 0 1,1-1 0,-1 1 0,0 0 0,0 0-1,0 0 1,-1 0 0,-2-4 0,-1-1-4,-1 0 0,0 1 0,0 0 1,-1 0-1,0 0 0,0 1 0,0 0 0,-15-9 1,-74-35-10,84 45 10,-97-42 419,-3 4-1,0 6 0,-148-28 0,-364-25 435,-202 58-1013,-3 62-4695,538-15-890,5-4-5878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41.8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2434,'0'0'833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44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175 2705 2883,'-10'4'-16,"7"-2"237,-60 29-373,18-1 7220,-8 5 3721,64-38-4081,1-1-6602,0-1 0,0 0 0,16-9 0,11-15 105,108-73 539,-55 59-744,-63 32 39,39-23 0,-3-1 3,122-46 0,-39 19-10,-97 37 4,74-46 1,-20 9-38,144-62 1,-246 122-6,226-94 36,25-13 24,-239 102-53,241-125 786,-93 16 115,-114 78-526,95-57-1,262-141 590,-372 216-954,422-247-17,-287 178 0,-107 58 0,114-74 0,-88 46 0,4 5 0,120-52 0,-12 6 0,208-126 0,-331 182 0,104-64 0,-168 102 103,-11 5-144,0 1 0,0-1 0,0 1 0,0-1 1,0 0-1,-1 0 0,1 0 0,0 0 1,0 0-1,-1 0 0,1-1 0,-1 1 0,1 0 1,-1-1-1,2-1 0,-9-12-11415,0-3-6454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7.0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60 12716,'0'-1'1242,"2"-26"8956,1 16-6441,5 14-734,-6 3-2883,0 1 0,0-1 0,-1 1 0,0-1 0,0 1 0,0 0 0,-1-1 0,0 1 0,-1 0 0,-1 10 0,1 8-57,0-16-71,0-1 1,0 1-1,-1 0 1,0-1-1,-4 12 0,3-12 1,0 1-1,1 0 1,0 1-1,1-1 1,-1 13-1,5-29-4298,6-8-2722,-6 13 9227,7 7 4345,13-4-4547,18-5-1571,-31 2-436,1-1-1,0 0 1,-1-1-1,0 0 1,0-1-1,0 0 1,0 0-1,10-9 1,-17 11-10,0 1 1,-1-1 0,0 0 0,1 0-1,-1 0 1,0 0 0,0 0 0,-1-1 0,1 1-1,-1 0 1,1-1 0,-1 1 0,0-1-1,0 0 1,-1 1 0,1-1 0,-1 0-1,0 0 1,0 1 0,0-1 0,0 0-1,-1 1 1,1-1 0,-1 0 0,0 1-1,0-1 1,-3-4 0,-18-81-1,19 88 0,1 0 0,-1 0 0,1 0 0,-1 0 0,1 1 0,-1 0 0,1-1 0,-1 1 0,0 0 0,1 0 0,-1 0 0,1 1 0,-4 0 0,2-1 0,-7-1 0,1 1 0,0 1 0,0 0 0,0 0 0,0 1 0,0 0 0,0 1 0,0 0 0,0 0 0,1 1 0,-10 6 0,-2-1-1998,19-8 1472,-1 0-1,1-1 1,0 1 0,0-1 0,-1 1 0,1-1 0,0 0 0,-1 0 0,1 0 0,0 0 0,-1 0 0,1-1 0,-3 0-1,-5-5-7469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2.4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0 16944,'0'0'12246,"-2"12"-11728,-8 206 1772,12-219-5882,9-12 922,3-31-8119,-10 18 871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3.0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84 9929,'0'0'17900,"7"-5"-16859,9-6-946,0 1-1,1 0 1,0 1 0,0 1 0,1 1 0,0 0-1,35-7 1,-49 13-102,1 1 0,0-1 0,-1 1 0,1 0 0,0 0 0,-1 0-1,1 1 1,8 2 0,-11-2 35,-1 0 0,1 0 1,-1 0-1,0 0 0,0 1 0,1-1 0,-1 0 0,0 1 0,0 0 0,0-1 1,0 1-1,0-1 0,-1 1 0,1 0 0,0 0 0,-1-1 0,0 1 0,1 0 0,-1 0 1,0 0-1,0-1 0,0 1 0,0 0 0,0 0 0,-1 3 0,2 37 413,0-14 236,-1 0 0,-7 52 0,-45-69-677,-35 20 0,69-24 0,1 0 0,-1-1 0,0 0 0,0-2 0,-1 0 0,-33 3 0,52-7 0,-1 0 0,1 0 0,-1 0 0,1-1 0,0 1 0,-1 0 0,1 0 0,-1 0 0,1 0 0,0 0 0,-1 0 0,1-1 0,-1 1 0,1 0 0,0 0 0,-1-1 0,1 1 0,0 0 0,-1 0 0,1-1 0,0 1 0,-1 0 0,1-1 0,0 1 0,0-1 0,0 1 0,-1 0 0,1-1 0,0 1 0,0-1 0,0 1 0,0 0 0,0-1 0,-1 1 0,1-1 0,0 1 0,0-1 0,0 1 0,0 0 0,1-1 0,-1 1 0,0-1 0,0 1 0,0-1 0,0 1 0,0 0 0,0-1 0,1 1 0,-1-1 0,0 1 0,0 0 0,1-1 0,-1 1 0,1-1 0,16-21 0,21 3-2338,-2 0-3497,-8 2-3064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3.6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61 12172,'0'0'7820,"0"-8"-4590,0-41 1585,1 46-2439,2 9-1757,1 14-299,-8 249 686,-3-84-597,10-172-765,4-21-595,4-23-2029,-7-39-8818,-3 26-1297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4.3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48 16976,'0'0'13175,"11"-4"-12774,145-19-44,-119 13-350,-28 8-10,-1-1 1,1 1-1,-1 1 1,1-1-1,-1 2 1,12-1 0,-18 2 3,0 1-1,0-1 1,0 0 0,0 1 0,0-1 0,0 1 0,-1 0 0,1 0 0,-1 0 0,1 0 0,-1 0 0,1 0 0,-1 0 0,0 0 0,0 0 0,1 4 0,14 40 31,-12-17 11,-1 0 1,-1 0-1,-1 1 0,-2-1 1,-1 0-1,-8 41 1,7-60-6,0 0-1,-1 0 1,0-1-1,0 1 1,-1-1 0,0 0-1,-1 0 1,0-1-1,-1 1 1,1-1 0,-2-1-1,1 1 1,-1-1 0,0-1-1,0 1 1,-1-1-1,0-1 1,0 0 0,0 0-1,-20 7 1,1-4 66,-1 0-1,0-2 1,-1-1 0,1-2 0,-1 0-1,-33-3 1,60-2-67,8-3-1,9-2-403,37-15-6919,-48 20 6325,27-12-9364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4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5157,'0'0'6822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5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9417,'0'0'15497,"-3"3"-14242,1-1-1055,1 0 1,-1 0 0,1 0-1,0 1 1,0-1 0,0 0-1,0 1 1,0-1-1,0 0 1,0 1 0,1-1-1,-1 1 1,1-1 0,0 1-1,0 0 1,0-1 0,0 5-1,1-1 227,0 1 0,0-1-1,1 0 1,-1 0 0,2 0-1,4 11 1,-7-16-535,0-1 1,0 0-1,0 0 1,0 1-1,1-1 1,-1 0-1,0 0 1,0 0-1,0 1 1,1-1-1,-1 0 1,0 0-1,0 0 1,0 0-1,1 0 1,-1 1-1,0-1 1,0 0-1,1 0 1,-1 0-1,0 0 0,0 0 1,1 0-1,-1 0 1,0 0-1,0 0 1,1 0-1,-1 0 1,0 0-1,1 0 1,-1 0-1,0 0 1,0 0-1,1 0 1,-1 0-1,0 0 1,0 0-1,1-1 1,-1 1-1,0 0 1,0 0-1,0 0 0,1 0 1,-1-1-1,0 1 1,0 0-1,0 0 1,1 0-1,-1-1 1,0 1-1,0 0 1,0-1-1,10-13-8874,-5 1 1562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5.6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37 149 12043,'0'0'19058,"9"0"-18134,13-2-739,-1-1 1,1 0-1,40-12 1,-61 12-186,0 1 0,0-1 0,-1 0 0,1 0 0,0 1 0,-1-1 0,0 0 0,0 0 0,1 0 0,-2 1 0,1-1 0,0 0 0,-1-3 0,1 2 0,4-69 0,-5 73 0,0-1 0,0 0 0,0 1 0,0-1 0,0 1 0,0 0 0,0-1 0,0 1 0,-1 0 0,1 0 0,0 0 0,0 0 0,0 0 0,-1 0 0,1 0 0,0 0 0,0 0 0,0 0 0,-2 1 0,-26 4 0,-31 19 0,-7 1 0,74-43-821,0 6-2671,8-15-5904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8.2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21 14958,'-1'-13'10560,"-2"27"-7999,0 28-2400,-7 69 3492,0-2-4402,10-110 491,0 0-1,0 0 1,1 0-1,-1 0 1,0 0-1,0 0 0,1 0 1,-1 0-1,0 0 1,1 0-1,-1 0 1,1 0-1,-1 1 1,1-1-1,0 0 1,-1 0-1,1 0 1,0 1-1,0-1 1,-1 0-1,1 1 1,2-2-1,27-7-874,36 10 3477,-62 0-2360,13 0 804,-11 0-473,-1 0 0,1 0 0,0-1 0,0 1 0,0-1 0,0-1 1,0 1-1,-1-1 0,1 0 0,0-1 0,0 1 0,-1-1 0,1 0 0,5-4 1,-10 6-306,-1-1 0,0 1 1,1-1-1,-1 1 1,0-1-1,0 0 0,1 1 1,-1-1-1,0 1 1,0-1-1,0 0 1,0 1-1,0-1 0,0 0 1,0 1-1,0-1 1,0 1-1,0-1 1,-1 0-1,1 1 0,0-1 1,0 0-1,-1 1 1,1-1-1,0 1 1,-1-1-1,1 1 0,0-1 1,-1 1-1,1-1 1,-1 1-1,1-1 0,-1 1 1,0-1-1,-19-20 451,17 18-427,-13-14-34,1 0 0,-21-32 0,31 42 0,1 0 0,0-1 0,1 1 0,-1-1 0,1 0 0,1 0 0,-1 0 0,1 0 0,1 0 0,-2-14 0,3 21 0,-1 0 1,0 0-1,1-1 1,-1 1-1,0 0 1,0 0-1,0 0 0,0 0 1,0 0-1,0 1 1,0-1-1,0 0 1,0 0-1,-1 1 0,1-1 1,0 1-1,0-1 1,-1 1-1,1-1 1,0 1-1,-1 0 0,1 0 1,0-1-1,-1 1 1,1 0-1,0 0 1,-3 1-1,2-2-3,0 1-1,0 0 1,0 0 0,0 0-1,-1 0 1,1 0 0,0 0-1,0 1 1,0-1 0,0 1-1,0-1 1,0 1 0,0 0-1,0 0 1,0 0 0,0 0-1,-3 2 1,2 6-1326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1:59.5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79 126 12556,'0'0'247,"0"-1"0,-1 1 0,1-1-1,0 1 1,-1-1 0,1 1 0,0 0 0,-1-1 0,1 1 0,-1-1 0,1 1 0,0 0-1,-1-1 1,1 1 0,-1 0 0,1 0 0,-1-1 0,1 1 0,-1 0 0,0 0 0,1 0-1,-1 0 1,1 0 0,-1-1 0,1 1 0,-1 0 0,0 0 0,-1 0-3,1 0-1,0 0 1,-1 0 0,1 0 0,0 0 0,-1 0-1,1 0 1,0 0 0,-1 0 0,1 0 0,0 1-1,-1-1 1,1 1 0,0-1 0,-1 1 0,1-1-1,0 1 1,0 0 0,0-1 0,-2 3 0,-2 11 219,0 0 1,1 1-1,1 0 0,0 0 1,0 16-1,-6 25-313,8-51-59,0 0-1,0-1 1,0 1-1,1 0 1,0 0-1,0 0 0,1 9 1,-1-14-70,1 1 1,-1-1-1,0 1 0,0-1 1,0 1-1,1-1 1,-1 1-1,0-1 0,0 0 1,1 1-1,-1-1 0,0 1 1,1-1-1,-1 0 0,1 1 1,-1-1-1,0 0 1,1 1-1,-1-1 0,1 0 1,-1 0-1,1 1 0,-1-1 1,1 0-1,-1 0 1,1 0-1,0 0 0,24-9 243,-7-4-91,-9 7-155,1-1 1,0 1 0,-1 1 0,15-6-1,-20 10-18,0 0 0,0 0 0,0 0-1,0 1 1,0-1 0,-1 1-1,1 0 1,0 0 0,0 1-1,0-1 1,0 1 0,0 0 0,0 0-1,0 0 1,-1 0 0,6 3-1,-7-3 23,-1 0-1,1-1 1,0 1-1,-1-1 1,1 1-1,0-1 1,0 1-1,-1-1 1,1 0-1,0 0 1,0 0-1,0 0 1,-1 0-1,1 0 1,0-1-1,0 1 1,-1-1-1,1 1 1,0-1-1,0 1 1,2-3-1,-3 3 60,0-1-1,-1 0 1,1 0 0,0 0-1,0 0 1,-1 0-1,1 0 1,-1 0 0,1 0-1,-1 0 1,1 0-1,-1 0 1,0 0 0,1 0-1,-1 0 1,0 0-1,0 0 1,0-1 0,0 1-1,0 0 1,0 0-1,0 0 1,0 0 0,0 0-1,-1 0 1,1-1-1,0 1 1,-1 0 0,1 0-1,-1 0 1,1 0-1,-1 0 1,0 0 0,0-1-1,-5-10-66,2 0-1,-1-1 0,2 0 1,0 0-1,0 0 0,1 0 1,-1-25-1,3 37-13,0 0 0,-1 0 0,1 0 0,-1 0 0,1 0 0,-1 0 0,0 0 0,1 0 0,-1 0 0,0 0 0,0 0 0,1 1 0,-1-1 0,0 0 0,0 0 0,0 1 0,0-1 0,0 1 0,0-1 0,0 1 0,0-1 0,0 1 0,0 0 0,-2-1 0,-34-9 0,24 8 0,9 1 0,-1 0 0,1 1 0,-1 0 0,0 0 0,1 0 0,-1 0 0,-6 2 0,7-1 0,0-1 0,0 1 0,0-1 0,0 0 0,0 0 0,0 0 0,-6-2 0,10-1-623,0-1-1,0 1 1,0 0 0,0-1 0,1 1-1,0-1 1,1-5 0,7-18-6739,2-7-4953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4.1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17969,'0'0'4740,"76"15"-2914,-33-15-481,8 0-608,5 0-577,1 0-160,-1-2-929,-3-1-896,-9-1-1058,-8-1-2018,-11 1-5605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4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14542,'0'0'4927,"9"-1"-3667,0 0-1089,0 0 1,0 0-1,0 1 0,0 1 1,0 0-1,0 0 0,0 0 0,0 1 1,0 1-1,10 3 0,19 7 501,25 10 949,-59-22-1457,0 1 0,0 0 0,0 0 0,0 1 0,0-1 0,-1 1 0,1 0 0,-1 0 0,0 0-1,0 0 1,3 5 0,-5-6-60,1 1 0,-1-1-1,-1 1 1,1 0-1,0-1 1,-1 1-1,1 0 1,-1-1-1,0 1 1,0 0 0,0-1-1,0 1 1,0 0-1,-1 0 1,1-1-1,-1 1 1,0-1 0,0 1-1,0 0 1,0-1-1,0 1 1,0-1-1,-1 0 1,1 0-1,-1 1 1,0-1 0,-3 3-1,-5 6 226,-1 0 1,0 0-1,-21 13 0,24-18-168,-47 33 586,33-25-496,0 1 0,-27 27 0,41-31-549,20-8-14731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5.1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16047,'0'0'7463,"79"18"-5253,-25-15-448,12-3-1025,5 0-385,2 0-256,-9-3-64,-11-2-640,-14 1-1635,-19 3-319,-17 1-1506,-21 1-8424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5.5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 9641,'-11'3'2808,"6"-2"-2388,-60 16 4140,62-17-4259,1 1 1,-1 0 0,1 0-1,0 0 1,-1 0 0,1 0-1,0 0 1,-1 0 0,1 1-1,0-1 1,0 1 0,0 0-1,0 0 1,0-1 0,1 1-1,-1 0 1,1 1 0,-1-1-1,1 0 1,0 0 0,-1 1-1,1-1 1,-1 5 0,2-6-262,1 0 1,-1-1-1,1 1 1,-1 0 0,0 0-1,1 0 1,-1 0-1,1-1 1,0 1-1,-1 0 1,1 0 0,0-1-1,-1 1 1,1 0-1,0-1 1,0 1-1,0-1 1,0 1 0,-1-1-1,1 0 1,0 1-1,0-1 1,0 0-1,1 1 1,29 7 296,-24-7-268,52 11 28,-42-10-75,1 1 0,-1 1 1,0 1-1,28 11 0,-43-15-4,-1-1 1,1 1-1,-1 0 1,1 0-1,-1-1 1,0 1-1,1 0 1,-1 1-1,0-1 1,0 0-1,0 0 1,0 0-1,0 1 1,0-1-1,0 0 1,0 1-1,0-1 1,0 1-1,-1-1 1,1 1-1,-1 0 1,1-1-1,-1 3 1,0-1 59,0 0 0,-1 0 0,1-1 0,-1 1 0,1 0 0,-1-1 0,0 1 0,0-1 1,-1 1-1,1-1 0,0 1 0,-4 3 0,-5 6 383,-1 0 1,0-1 0,-23 18-1,30-26-408,-32 22 453,27-20-371,0 1 1,1 0-1,-1 0 1,1 0-1,1 1 1,-1 1-1,1-1 1,0 1-1,1 0 1,-8 12-1,14-20-118,0 1 0,0-1 0,-1 1 0,1 0-1,0-1 1,0 1 0,0-1 0,0 1 0,0 0 0,0-1-1,0 1 1,0 0 0,0-1 0,0 1 0,0-1 0,0 1 0,1 0-1,-1-1 1,0 1 0,0-1 0,1 1 0,-1 0 0,0-1-1,1 1 1,-1-1 0,0 1 0,1-1 0,-1 1 0,1-1-1,-1 0 1,1 1 0,-1-1 0,1 1 0,-1-1 0,1 0-1,-1 0 1,1 1 0,-1-1 0,1 0 0,0 0 0,-1 0-1,1 1 1,0-1 0,0 0 0,36 1 181,-25-2-91,67 0-280,83-13 0,-82 1-2933,-3-5-4263,-60 11 1502,-5-1-3817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5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0 23702,'0'0'5889,"-2"10"-4389,-5 40-479,-3 24-1508,-2 83 1,12-157 384,-1 0 0,1 0 0,0 1 1,0-1-1,0 0 0,0 0 0,0 1 1,0-1-1,0 0 0,0 0 0,0 0 1,0 1-1,0-1 0,0 0 0,0 0 0,0 1 1,0-1-1,0 0 0,0 0 0,1 0 1,-1 1-1,0-1 0,0 0 0,0 0 1,0 0-1,0 0 0,0 1 0,1-1 0,-1 0 1,0 0-1,0 0 0,0 0 0,0 0 1,1 1-1,-1-1 0,0 0 0,0 0 1,0 0-1,1 0 0,-1 0 0,0 0 0,0 0 1,1 0-1,-1 0 0,0 0 0,0 0 1,0 0-1,1 0 0,-1 0 0,0 0 0,0 0 1,1 0-1,8-10-5080,-3-11-1571,1-8-6192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6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14606,'0'0'15737,"8"10"-15043,80 85-224,-82-88-446,-1 1 1,1 0-1,-1 0 0,-1 0 0,5 11 0,-3 6-7819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6.5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11851,'0'0'12492,"10"-1"-10565,136-15 4323,-79 10-8998,-40-1 280,-12-5-3808,-7 2-1427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7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16 3491,'0'0'26319,"9"-3"-24665,11 0-1467,-1 0-1,1 0 0,-1 2 0,1 1 0,0 0 0,20 4 0,137 3-186,-177-8 0,1 1 0,-1 0 0,1 0 0,-1 0 0,0 0 0,1 0 0,-1 0 0,1 0 0,-1-1 0,1 1 0,-1 0 0,0 0 0,1-1 0,-1 1 0,0 0 0,1-1 0,-1 1 0,0 0 0,1-1 0,-1 1 0,0 0 0,0-1 0,1 1 0,-1-1 0,0 1 0,0 0 0,0-1 0,0 1 0,0-1 0,1 1 0,-1-1 0,0 0 0,-1-1 0,0 10 0,-22 279 0,23-246 0,-338-41 0,317-3 0,21 3 0,0 0 0,-1 0 0,1 0 0,0-1 0,0 1 0,0 0 0,0 0 0,-1 0 0,1 0 0,0 0 0,0 0 0,0 0 0,0-1 0,0 1 0,0 0 0,0 0 0,-1 0 0,1 0 0,0 0 0,0-1 0,0 1 0,0 0 0,0 0 0,0 0 0,0 0 0,0-1 0,0 1 0,0 0 0,0 0 0,0 0 0,0 0 0,0-1 0,0 1 0,0 0 0,0 0 0,0 0 0,0 0 0,0-1 0,0 1 0,1 0 0,-1 0 0,0 0 0,0 0 0,0 0 0,0-1 0,0 1 0,0 0 0,2-1 0,0-1 0,0 1 0,0 0 0,1 0 0,-1 0 0,0 0 0,0 0 0,1 0 0,-1 1 0,0-1 0,1 1 0,2-1 0,90-1-4458,-68-1-3608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7.8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11499,'0'0'20595,"-2"11"-19981,-2 2-574,1-2-33,1-1-1,0 0 1,0 0-1,0 18 1,2-26-7,0 0-1,0-1 1,0 1-1,0 0 1,0-1 0,0 1-1,1 0 1,-1-1 0,1 1-1,-1 0 1,1-1 0,0 1-1,-1-1 1,1 1-1,0-1 1,0 1 0,0-1-1,0 0 1,0 0 0,0 1-1,1-1 1,-1 0 0,0 0-1,1 0 1,-1 0-1,1 0 1,-1-1 0,1 1-1,-1 0 1,1-1 0,-1 1-1,1-1 1,0 1 0,-1-1-1,1 0 1,0 0-1,2 1 1,0-1-309,0 0-1,0 0 1,0 0 0,0-1 0,0 0-1,-1 1 1,8-3 0,-9 2-119,0-1 1,0 1 0,0 0 0,1-1-1,-2 1 1,1-1 0,0 0 0,0 1-1,0-1 1,-1 0 0,1 0 0,-1 0-1,2-4 1,9-17-7484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8.2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17328,'0'0'14798,"39"3"-20947,-29-3-6087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09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10730,'0'0'228,"0"0"0,0-1-1,0 1 1,0 0 0,0 0-1,0-1 1,0 1 0,1 0 0,-1 0-1,0-1 1,0 1 0,0 0-1,0 0 1,0 0 0,0-1-1,1 1 1,-1 0 0,0 0 0,0 0-1,0 0 1,1-1 0,-1 1-1,0 0 1,0 0 0,0 0 0,1 0-1,-1 0 1,0 0 0,0 0-1,1 0 1,-1-1 0,0 1-1,0 0 1,1 0 0,-1 0 0,0 0-1,0 0 1,1 0 0,-1 1-1,0-1 1,0 0 0,1 0 0,-1 0-1,0 0 1,0 0 0,1 0-1,-1 0 1,0 0 0,0 1-1,0-1 1,1 0 0,-1 0 0,0 0-1,0 0 1,0 1 0,0-1-1,1 0 1,-1 0 0,0 1 0,5 24 4526,-3 47-3913,-2-63 534,-1 14-1008,0-15-287,1-1 0,-1 1-1,1-1 1,0 1 0,1-1 0,0 1-1,0-1 1,1 0 0,0 1 0,0-1-1,0 0 1,7 12 0,-8-18-80,0 0 0,1 0 0,-1 0 0,1 0 0,-1 0 0,1 0 0,-1-1 0,1 1 0,-1-1 0,1 1 0,-1-1 0,1 1 0,0-1 0,-1 0 0,1 0 0,0 0 0,-1 0 0,1 0 0,0 0 0,-1 0 0,1-1 0,0 1 0,-1-1 0,1 1 0,-1-1 0,1 0 0,-1 1 0,1-1 0,-1 0 0,1 0 0,-1 0 0,0 0 0,1 0 0,0-2 0,7-3 0,-2-1 0,1 0 0,-1-1 0,7-8 0,73-114 0,-55 79 0,-32 51 0,0 0 0,0 0 0,0 1 0,0-1 0,0 0 0,0 0 0,0 0 0,0 0 0,0 0 0,0 0 0,0 0 0,0 0 0,0 0 0,0 0 0,0 0 0,0 1 0,0-1 0,0 0 0,0 0 0,0 0 0,0 0 0,1 0 0,-1 0 0,0 0 0,0 0 0,0 0 0,0 0 0,0 0 0,0 0 0,0 0 0,0 0 0,0 0 0,0 0 0,0 0 0,1 0 0,-1 0 0,0 0 0,0 0 0,0 0 0,0 0 0,0 0 0,0 0 0,0 0 0,0 0 0,0 0 0,0 0 0,1 0 0,-1 0 0,0 0 0,0 0 0,0 0 0,0 0 0,0 0 0,0 0 0,0 0 0,0-1 0,0 1 0,0 0 0,0 0 0,0 0 0,0 0 0,0 0 0,0 0 0,1 13 0,-3 15 0,-1-11 0,1 0 0,0 0 0,1 27 0,1-43 0,1-1 0,-1 1 0,1 0 0,-1-1 0,1 1 0,-1-1 0,1 1 0,-1 0 0,1-1 0,0 1 0,-1-1 0,1 0 0,0 1 0,-1-1 0,1 1 0,0-1 0,0 0 0,-1 0 0,1 1 0,0-1 0,0 0 0,-1 0 0,1 0 0,0 0 0,0 0 0,0 0 0,-1 0 0,1 0 0,0 0 0,0 0 0,0-1 0,30-4 0,-21 0 0,0 0 0,0-1 0,0 0 0,-1-1 0,0 0 0,0-1 0,9-9 0,-9 8 0,0 0 0,1 1 0,0 0 0,0 1 0,19-10 0,-29 19 0,0 1 0,0 0 0,0-1 0,0 1 0,-1 0 0,1-1 0,-1 1 0,1-1 0,-1 1 0,0-1 0,-2 4 0,0 1 0,-1-1 0,1 1 0,1 0 0,-1 1 0,1-1 0,0 0 0,1 1 0,0-1 0,0 1 0,0-1 0,1 1 0,1 7 0,-1-14 7,1 0-1,-1 0 1,0 0-1,1 0 1,-1-1-1,1 1 1,-1 0-1,1 0 1,0 0-1,-1-1 1,1 1-1,0 0 1,-1-1-1,1 1 1,0-1-1,0 1 1,0-1-1,-1 1 1,1-1 0,0 1-1,0-1 1,0 0-1,0 1 1,0-1-1,0 0 1,0 0-1,1 0 1,32 1-411,-25-1-154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10.0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14286,'0'0'16057,"0"10"-14647,-11 134-396,11-143-1014,0 0 0,0 0 0,0-1 0,0 1 0,0 0 0,0 0 0,0-1 0,1 1 0,-1 0 0,0-1 0,0 1 0,1 0 0,-1-1 0,0 1 0,1 0 0,-1-1 0,1 1 0,-1-1 0,1 1 0,-1-1 0,1 1 0,-1-1 0,1 1 0,0-1 0,-1 0 0,1 1 0,0-1 0,0 1 0,26 0 0,-21-3 0,1 1 0,-1-1 0,1 0 0,-1-1 0,11-5 0,37-32 0,21-13 0,-74 53 0,-1-1 0,0 1 0,0 0 0,1 0 0,-1 0 0,0 0 0,0-1 0,1 1 0,-1 0 0,0 0 0,1 0 0,-1 0 0,0 0 0,1 0 0,-1 0 0,0 0 0,0 0 0,1 0 0,-1 0 0,0 0 0,1 0 0,-1 0 0,0 0 0,1 0 0,-1 0 0,0 1 0,0-1 0,1 0 0,-1 0 0,0 0 0,0 0 0,1 0 0,-1 1 0,0-1 0,0 0 0,0 0 0,1 1 0,-1-1 0,0 0 0,0 0 0,0 1 0,0-1 0,1 0 0,-1 0 0,0 1 0,0-1 0,0 0 0,0 1 0,0-1 0,2 26 0,2 7 0,-4-32 0,0-1 0,0 1 0,0 0 0,1 0 0,-1 0 0,0-1 0,0 1 0,1 0 0,-1 0 0,1-1 0,-1 1 0,1 0 0,-1-1 0,1 1 0,-1 0 0,1-1 0,0 1 0,-1-1 0,1 1 0,0-1 0,-1 1 0,1-1 0,0 0 0,0 1 0,0-1 0,-1 0 0,1 1 0,1-1 0,7 0 0,-1 0 0,1-1 0,-1 0 0,1 0 0,-1-1 0,0 0 0,1-1 0,9-4 0,29-8 0,-47 15-24,1 0 1,0 0-1,-1 0 0,1 0 0,-1 0 1,1 0-1,0 0 0,-1 0 0,1 0 1,-1 0-1,1 0 0,-1 0 0,1 0 1,-1 1-1,1-1 0,0 0 0,-1 0 1,1 1-1,-1-1 0,0 0 0,1 1 1,-1-1-1,1 0 0,-1 1 0,1-1 1,-1 1-1,0-1 0,1 1 0,-1-1 1,0 1-1,1-1 0,-1 1 1,0-1-1,0 1 0,0-1 0,1 1 1,-1-1-1,0 1 0,0 0 0,0-1 1,0 1-1,0-1 0,0 1 0,0-1 1,0 1-1,0 0 0,-1-1 0,1 1 1,0-1-1,0 1 0,-1 0 0,1 0-82,1-1-1,-1 1 0,0-1 0,0 1 0,0-1 0,0 1 0,0-1 0,0 1 0,0-1 0,0 1 0,0-1 0,0 1 0,-1-1 0,1 1 0,0-1 0,0 1 0,0-1 0,0 1 0,-1-1 0,1 1 0,0-1 0,-1 1 0,1-1 0,0 0 0,-1 1 0,1-1 0,0 0 0,-1 1 0,1-1 0,-1 0 0,1 1 0,-1-1 0,1 0 0,-1 0 0,1 0 0,-1 1 0,1-1 0,-1 0 0,1 0 0,-1 0 0,0 0 0,-5-12-7682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10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20147,'0'0'12620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10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 12492,'0'0'18802,"51"-5"-18482,-31 2-224,4 3-160,1 0-865,-3 0-897,-1 0-1601,-7 0-1217,-7 0-2051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22:11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 3 12011,'0'0'16128,"8"0"-15739,24-3-132,-30 4-203,-1-1 0,1 1 0,-1-1 0,1 1 0,-1-1-1,1 1 1,-1 0 0,0-1 0,1 1 0,-1 0 0,0 0 0,0 0 0,0 0 0,0 0 0,0 1 0,0-1 0,0 0 0,0 0 0,0 1 0,0-1 0,0 1 0,-1-1 0,1 0 0,-1 1 0,1-1 0,-1 3 0,9 37 1051,-9-37-1007,0 0 1,0 1-1,-1-1 1,1 0-1,-1 0 1,0 0-1,-1 0 1,1 0-1,0 0 1,-1 0-1,0 0 1,0 0-1,0-1 1,-1 1-1,-3 4 1,0-1-237,-1-1 0,0 0-1,0 0 1,0 0 0,-1-1 0,-9 4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3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8680,'0'0'21140,"49"-7"-20467,10 7-129,15 0-319,6 0-161,7 3-32,3-1-961,-8-2-1538,-12 0-800,-17 0 0,-17 0-672,-26 0-1763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4.2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259 0 11179,'-36'15'1290,"11"-7"-290,1 2-1,0 1 0,0 1 0,1 0 0,1 2 1,-39 31-1,42-17 235,19-28-1224,0 1 0,-1 0 0,1-1 0,0 1 0,0 0 0,0-1 0,0 1 0,1 0 0,-1-1 0,0 1 0,0 0 0,0-1 0,0 1 0,1 0 0,-1-1 0,0 1 0,1-1 0,-1 1 0,0-1 0,1 1 0,-1-1 0,1 1 0,-1-1 0,1 1 0,-1-1 0,1 1-1,-1-1 1,1 0 0,-1 1 0,1-1 0,-1 0 0,1 1 0,0-1 0,-1 0 0,1 0 0,0 0 0,-1 0 0,1 0 0,0 1 0,-1-1 0,1 0 0,0 0 0,-1-1 0,1 1 0,0 0 0,0 0 0,218 3 1154,-121-5-860,-94 2-308,0 0 0,0 0 1,1 1-1,-1-1 1,0 1-1,0 0 0,0 0 1,0 0-1,0 1 0,8 3 1,-12-4 6,1-1 1,0 1-1,-1-1 1,1 1-1,0 0 0,-1-1 1,1 1-1,-1 0 1,1 0-1,-1-1 1,1 1-1,-1 0 1,1 0-1,-1 0 1,0 0-1,1 0 1,-1-1-1,0 1 0,0 0 1,0 0-1,0 1 1,0 0 15,0 1 1,-1-1-1,0 0 0,1 0 1,-1 0-1,0 0 1,0 0-1,0 0 0,0 0 1,0 0-1,-1 0 1,-1 2-1,-8 9 345,0-2 0,-1 1 0,0-2 0,0 1 0,-20 11 0,-78 41 1162,60-35-693,18-12-284,22-11-421,1 0-1,0 0 0,0 0 1,0 1-1,-14 13 0,23-19-127,0 0 0,-1 0 0,1 0 0,0 0 0,0 0 1,0 1-1,-1-1 0,1 0 0,0 0 0,0 0 0,0 0 0,0 0 0,-1 1 0,1-1 0,0 0 0,0 0 0,0 0 0,0 0 0,0 1 0,0-1 0,-1 0 0,1 0 0,0 0 0,0 1 0,0-1 0,0 0 1,0 0-1,0 1 0,0-1 0,0 0 0,0 0 0,0 0 0,0 1 0,0-1 0,0 0 0,0 0 0,0 1 0,1-1 0,-1 0 0,0 0 0,0 0 0,0 1 0,0-1 0,0 0 0,0 0 0,0 0 1,1 0-1,-1 1 0,15 1-110,219-9-1973,6-15-4179,-135 11 2815,25-3-6130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7.3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0 179 12780,'9'-3'2541,"159"-62"2284,26-10-3727,-166 66-128,0 2 0,0 0 0,1 2 0,57-2 0,-85 7-942,-1 0 1,0 0-1,1 0 0,-1 0 1,0 0-1,1 0 0,-1 0 1,0 0-1,1 0 0,-1 0 1,0 0-1,1 1 0,-1-1 0,0 0 1,1 0-1,-1 0 0,0 1 1,0-1-1,1 0 0,-1 0 1,0 0-1,0 1 0,0-1 1,1 0-1,-1 1 0,0-1 1,0 0-1,0 1 0,0-1 1,1 0-1,-1 0 0,0 1 1,0-1-1,0 0 0,0 1 1,0 0-1,-3 17 511,-13 15 244,-17 11 525,-62 66 0,62-76-1018,1 3 0,-46 70 0,75-103-286,0 1-1,0 0 0,1 0 1,-1 0-1,1 0 1,1 1-1,-1-1 0,1 0 1,0 1-1,-1 8 1,2-14-52,0 1 0,1-1 0,-1 1 0,0 0 0,0-1 0,0 1 0,1-1 0,-1 1 0,0-1 0,0 0 0,1 1 0,-1-1 0,0 1 0,1-1 0,-1 1 0,1-1 0,-1 0 0,1 1 0,-1-1 0,1 0 0,-1 0 0,0 1 0,1-1 1,0 0-1,-1 0 0,1 0 0,-1 1 0,1-1 0,-1 0 0,1 0 0,-1 0 0,1 0 0,-1 0 0,1 0 0,0 0 0,-1 0 0,1 0 0,-1-1 0,1 1 0,-1 0 0,1 0 0,-1 0 0,1-1 0,-1 1 0,1 0 0,-1 0 0,1-1 0,-1 1 0,0-1 1,1 1-1,27-18-4628,-11-8-1644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7.7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18 17264,'0'0'5702,"66"19"-4229,-9-16-192,15-3-864,13 0-321,11-8-1730,-1-6-3459,-2-4-3042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8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221 0 17040,'0'0'3940,"-10"2"-2445,6-2-1394,0 1 1,0 0 0,0 0 0,0 0 0,0 0 0,0 0 0,1 1 0,-1 0 0,0 0-1,1 0 1,-1 0 0,1 0 0,0 1 0,0 0 0,0-1 0,0 1 0,0 0 0,1 1-1,-1-1 1,1 0 0,0 1 0,0-1 0,0 1 0,0 0 0,1-1 0,-1 1 0,1 0-1,0 0 1,0 0 0,1 0 0,-1 0 0,1 0 0,0 0 0,0 6 0,0-9-83,1 1 1,-1-1 0,0 1 0,1-1 0,-1 1 0,1-1-1,0 1 1,-1-1 0,1 0 0,0 1 0,0-1-1,0 0 1,0 1 0,0-1 0,0 0 0,0 0 0,0 0-1,0 0 1,0 0 0,1 0 0,-1-1 0,3 2-1,0 0 22,0 0-1,1-1 0,0 0 1,-1 1-1,1-2 0,0 1 0,7 0 1,-2-1 6,-1 0-1,0-1 1,1 0 0,-1 0 0,0-1 0,0 0 0,13-6 0,-15 4-19,0 0 1,-1 0-1,0-1 1,0 0 0,0 0-1,8-11 1,-13 15-10,0 1 0,0-1-1,0 0 1,0 0 0,-1 0 0,1 0 0,0 0 0,-1 0-1,1 0 1,0 0 0,-1 0 0,1 0 0,-1-1 0,0 1-1,1 0 1,-1 0 0,0 0 0,0-1 0,1 1 0,-1 0-1,0 0 1,0-1 0,-1 1 0,1 0 0,0 0 0,0 0 0,0-1-1,-1 1 1,1 0 0,-1 0 0,1 0 0,-1 0 0,1 0-1,-1 0 1,0-1 0,0 2 0,1-1 0,-1 0 0,0 0-1,0 0 1,0 0 0,0 0 0,0 1 0,0-1 0,0 0 0,0 1-1,0-1 1,0 1 0,0-1 0,-1 1 0,0-1 0,-22-5 105,0 2 1,0 0 0,0 1 0,0 1-1,-1 2 1,1 0 0,-48 8 0,27 3-881,43-10 598,0 0-1,0-1 1,0 1-1,0 0 0,0 0 1,0 1-1,0-1 1,1 0-1,-1 0 0,0 1 1,1-1-1,-1 1 1,1 0-1,0-1 0,-1 1 1,1 0-1,0 0 0,-1 3 1,1 2-5490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8.4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1 343 15567,'0'0'3769,"8"0"-1175,6-1-1989,-1-1 0,1 0 1,-1-1-1,1-1 0,-1 0 0,0 0 0,0-2 0,19-10 1,104-69 534,-111 68-1059,219-173-1598,-233 181 1304,-36 52-75,11-23 531,-60 88 735,64-92-878,1 0-1,1 1 1,0 0-1,-9 31 1,17-46-134,-1-1 1,0 1-1,1-1 0,-1 1 1,1-1-1,0 1 0,0 0 1,-1-1-1,1 1 0,0 0 1,0-1-1,0 1 0,1 0 1,-1-1-1,0 1 1,1-1-1,-1 1 0,1 0 1,-1-1-1,1 1 0,0-1 1,0 1-1,0-1 0,-1 0 1,1 1-1,1-1 0,-1 0 1,0 0-1,0 1 1,0-1-1,1 0 0,1 1 1,0-1-291,1 0 1,0 0-1,0-1 1,0 1 0,0-1-1,0 0 1,0 0 0,0 0-1,0-1 1,0 1 0,0-1-1,0 0 1,5-2-1,44-20-5937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8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0 17264,'-15'14'3748,"-6"5"-2815,-81 78 3178,94-88-3604,0 0 1,0 1 0,1 0 0,0 0-1,0 1 1,2-1 0,-1 1 0,1 1 0,-6 21-1,10-31-475,1-1 0,0 1 0,0 0-1,-1 0 1,1 0 0,1 0 0,-1 0-1,0-1 1,0 1 0,1 0 0,-1 0-1,1 0 1,-1-1 0,1 1-1,0 0 1,0 0 0,-1-1 0,1 1-1,0-1 1,1 1 0,1 2 0,0-2-2,0 0 0,0 0 1,0 0-1,0 0 1,0 0-1,1-1 1,-1 0-1,1 1 0,-1-1 1,7 1-1,8 0-121,1 0-1,0-1 1,29-3-1,-33 1-142,43-7-978,-56 8 1228,-1 0 1,0-1-1,1 1 0,-1 0 0,1-1 0,-1 1 0,0-1 0,1 1 1,-1-1-1,0 0 0,0 0 0,0 1 0,1-1 0,-1 0 1,0 0-1,0 0 0,0 0 0,0 0 0,-1-1 0,1 1 0,0 0 1,0 0-1,-1-1 0,1 1 0,-1 0 0,1-1 0,-1 1 1,1 0-1,-1-1 0,0 1 0,0-1 0,1 1 0,-1 0 1,0-1-1,0 1 0,-1-3 0,0 2 33,0 1 1,-1-1-1,1 0 0,0 1 1,-1-1-1,1 1 0,-1-1 1,0 1-1,1 0 0,-1 0 1,0-1-1,0 1 1,0 0-1,0 1 0,0-1 1,0 0-1,0 1 0,0-1 1,0 1-1,-4-1 0,-46-5 724,50 6-767,-6 0-542,-7 0-2710,14-2 427,8-2-856,15-6-9944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7:59.1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31 16656,'9'-3'2386,"16"-4"-1021,0 1 1,0 1-1,0 1 0,1 1 0,-1 1 1,1 1-1,40 5 0,-65-4-1328,0 0-1,0 0 0,0 0 0,0 1 1,0-1-1,-1 0 0,1 1 0,0-1 0,0 0 1,0 1-1,0 0 0,0-1 0,0 1 1,-1-1-1,1 1 0,0 0 0,-1 0 1,1-1-1,0 1 0,-1 0 0,1 0 1,-1 0-1,1 0 0,-1-1 0,1 1 1,-1 0-1,0 0 0,0 0 0,1 0 0,-1 0 1,0 0-1,0 0 0,0 0 0,0 0 1,0 0-1,0 0 0,0 0 0,0 0 1,-1 0-1,1 0 0,0 0 0,-1 0 1,1 0-1,0 0 0,-1 0 0,1 0 0,-1 0 1,0 0-1,-2 5 77,0-1 0,-1 0 0,1 0 0,-1-1 0,0 1 0,0-1 0,-6 4 0,-62 40 31,57-39-147,-1 0 1,1 1-1,1 0 0,0 2 1,0-1-1,1 2 1,-12 13-1,24-24 5,0-1 0,0 1 0,0-1-1,0 1 1,0-1 0,0 1 0,0 0 0,0-1 0,1 1 0,-1 0-1,1 0 1,-1-1 0,1 1 0,0 0 0,0 0 0,0 0 0,0 0-1,0-1 1,0 1 0,0 0 0,0 0 0,1 0 0,-1 0 0,1-1-1,0 4 1,1-3-5,0 0 0,0 0 0,1 1-1,-1-2 1,0 1 0,1 0 0,-1 0 0,1-1 0,-1 1-1,1-1 1,0 0 0,0 0 0,0 0 0,3 1-1,14 3-380,0-2-1,0 0 0,33-1 1,-49-1 230,86-3-6749,14-8-8429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2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59 18129,'43'-17'1318,"48"-13"-1,-79 27-1167,-1 0 0,1 1 1,0 0-1,-1 1 0,1 0 0,0 1 1,0 0-1,-1 1 0,23 5 0,-32-6-130,-1 1 0,1-1-1,-1 1 1,0-1 0,1 1-1,-1 0 1,0-1-1,0 1 1,1 0 0,-1 0-1,0 0 1,0 0 0,0 0-1,0 0 1,0 0-1,0 1 1,0-1 0,-1 0-1,1 0 1,0 1 0,-1-1-1,1 1 1,-1-1-1,1 0 1,-1 1 0,0-1-1,0 1 1,1-1 0,-1 1-1,0-1 1,0 1-1,0-1 1,-1 1 0,1-1-1,0 0 1,-1 1 0,1-1-1,0 1 1,-1-1-1,0 0 1,1 1 0,-1-1-1,0 0 1,-1 2 0,-2 5 153,0-1 1,-1 0-1,0 0 1,0 0-1,0 0 1,-10 8-1,-22 15 1182,-46 28-1,-31 26 699,108-79-1933,1 0 0,0 1 0,0-1 0,0 1 0,-4 7 0,9-12-99,-1 0-1,0 0 0,0 0 1,1 1-1,-1-1 1,0 0-1,1 1 1,-1-1-1,1 0 1,0 1-1,-1-1 1,1 0-1,0 1 1,0-1-1,0 0 0,0 1 1,0-1-1,0 1 1,0-1-1,1 0 1,-1 1-1,0-1 1,1 0-1,-1 1 1,1-1-1,0 0 1,-1 0-1,1 1 0,0-1 1,0 0-1,-1 0 1,1 0-1,0 0 1,2 1-1,6 3 6,1-1 1,0-1-1,-1 1 0,1-2 0,0 1 0,1-2 1,-1 1-1,0-1 0,0-1 0,19-1 0,-11 1-52,131-5-3242,-123 2-1269,47-13-1,8-9-13943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3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 19923,'0'0'3972,"-39"74"-2275,36-41-480,1 1-64,2 0-544,5-1-417,13-2-96,5-4-832,-1-8-2307,0-7-2499,-2-10-5892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3.4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85 18642,'0'0'3171,"2"-10"-48,-2 7-2955,1-1 1,0 1 0,0-1-1,0 1 1,1 0 0,-1-1-1,1 1 1,0 0 0,0 0 0,0 0-1,0 0 1,0 1 0,1-1-1,-1 0 1,1 1 0,0 0-1,-1-1 1,1 1 0,0 0-1,1 1 1,-1-1 0,0 0 0,0 1-1,1 0 1,-1 0 0,1 0-1,-1 0 1,1 0 0,6 0-1,2-1 51,1 1 0,0 0 0,0 0 0,0 2 0,0-1 0,19 5 0,-30-5-221,1 0 1,0 1-1,-1 0 0,1-1 1,0 1-1,-1 0 1,1 1-1,-1-1 0,1 0 1,-1 1-1,0-1 1,0 1-1,1 0 0,-1 0 1,0 0-1,-1 0 1,1 0-1,0 0 1,0 0-1,-1 1 0,0-1 1,1 0-1,-1 1 1,0-1-1,0 1 0,0 0 1,-1-1-1,1 1 1,0 0-1,-1-1 0,0 1 1,0 0-1,0 0 1,0 0-1,0-1 0,-1 4 1,0 0 31,-1 0 0,1 0 0,-1 0 0,-1-1 0,1 1 0,-1-1 0,0 0 0,0 0 0,0 0 0,-1 0 0,0 0 0,0-1 0,-8 8 0,-7 4 206,-1-1 0,-24 14-1,-1 1-65,46-30-170,-1 1 0,0-1 0,1 1 0,-1-1 0,0 1 0,1-1 0,-1 0 0,1 1 0,-1-1 0,0 1 0,1-1 0,-1 0 0,1 0 0,-1 1 0,1-1 0,-1 0 0,1 0 0,-1 0 0,1 1 0,-1-1 0,1 0 0,0 0 0,-1 0 0,1 0 0,-1 0 0,1 0 0,-1 0 0,1 0 0,-1 0 0,1 0 0,-1-1 0,1 1 0,0 0 0,0 0 0,28 0 0,27-5-862,116-6-4880,-171 11 5659,1 0-1,-1 0 0,0 0 0,1 0 0,-1 0 0,1 1 0,-1-1 0,0 0 0,1 0 0,-1 1 0,0-1 1,1 1-1,-1 0 0,0-1 0,0 1 0,0 0 0,1-1 0,-1 1 0,0 0 0,0 0 0,0 0 1,0 0-1,0 0 0,-1 0 0,1 0 0,0 1 0,0-1 0,-1 0 0,1 0 0,-1 1 0,1-1 1,-1 0-1,1 3 0,-1-2 172,0 0 0,0 1 0,0-1 0,-1 0 1,1 1-1,-1-1 0,1 0 0,-1 0 0,0 1 1,0-1-1,0 0 0,0 0 0,0 0 0,0 0 0,-1 0 1,1 0-1,-1-1 0,1 1 0,-4 2 0,-10 8 425,0-1 0,-1-1 0,0 0 0,0-2 0,-1 0-1,0 0 1,-1-2 0,0 0 0,0-1 0,0-1 0,-1 0-1,1-1 1,-1-2 0,-35 0 0,53-1-546,0 0 0,0 0 0,0 0 0,0 0 0,0 0 0,0 0 0,0-1 0,0 1 0,0 0 0,0-1 0,0 1 0,0 0 0,0-1 0,0 1 0,0-1 0,0 0 0,0 1 0,1-1 1,-1 0-1,0 1 0,0-1 0,1 0 0,-1 0 0,0 0 0,1 0 0,-1 0 0,1 0 0,-1-1 0,1-1-155,0 1 0,0 0-1,0 0 1,0 0 0,1 0 0,-1 0 0,1 0 0,-1 0 0,1 0-1,0 0 1,0 0 0,0 0 0,2-2 0,3-6-1590,1 1 0,0 0-1,1 0 1,12-11 0,24-15-11237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3.7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111 1 7271,'0'0'21588,"-31"54"-19249,8-22-770,-1 3-1569,6-1 0,6-1 0,9-4 0,3-3 0,12-8 0,15-6 0,9-6 0,2-3-2210,3-3-1474,-2 0-1921,-8-11-1890</inkml:trace>
  <inkml:trace contextRef="#ctx0" brushRef="#br0" timeOffset="1">268 208 9225,'0'0'16303,"-54"77"-14125,38-35-640,2 5-545,6 4-705,8-3-160,2-6-833,23-6-5188,26-11-13806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5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404 78 20243,'-3'-9'2717,"3"5"-2546,-1 1 0,0-1 0,0 1 0,-1-1 0,1 1 0,-1 0 0,0 0 0,1 0 0,-1 0 0,-1 0 0,1 0 0,0 0 0,-1 1 0,1-1 0,-1 1 0,0 0 0,0 0 0,0 0 0,0 0 0,0 0 0,0 1 0,0-1 0,-1 1 0,1 0 0,-1 0 0,1 0 0,-1 0 0,1 1 0,-1-1 0,-3 1 0,-6 0-13,1 0-1,-1 1 1,1 0-1,-1 1 1,1 0-1,0 1 1,0 0-1,0 1 1,0 1-1,-20 10 1,25-11-135,1-1 1,0 1 0,0 0 0,1 1 0,-1 0-1,1 0 1,0 0 0,0 0 0,0 1-1,1-1 1,0 1 0,0 0 0,1 1-1,-1-1 1,1 1 0,1-1 0,-1 1 0,1 0-1,0 0 1,-1 10 0,3-15-16,0 0 0,0 0 0,1 0 0,-1 0 0,0 0 0,1 1 0,-1-1 0,1 0 0,0 0 0,-1 0 0,1 0 0,0 0 0,0-1 0,1 1 0,-1 0 0,0 0 0,1-1 0,-1 1 0,1-1 0,-1 1 0,1-1 0,-1 0 0,1 1 0,0-1 0,0 0 0,0 0 0,0 0 0,0 0 0,0-1 0,0 1 0,0 0 0,0-1 0,0 0 0,0 1 0,0-1 0,4 0 0,8 1 34,-1 0 0,0-1 1,0-1-1,23-3 0,-20 0-250,-1-1-1,1 0 1,0-1-1,27-15 1,28-10-378,-71 31 585,0 0-1,1 0 1,-1 0 0,0 0 0,0 0-1,1-1 1,-1 1 0,0 0 0,0 0 0,1 0-1,-1 0 1,0 0 0,0 0 0,0 1-1,1-1 1,-1 0 0,0 0 0,0 0-1,1 0 1,-1 0 0,0 0 0,0 0 0,0 0-1,1 0 1,-1 1 0,0-1 0,0 0-1,0 0 1,1 0 0,-1 0 0,0 1 0,0-1-1,0 0 1,0 0 0,0 0 0,0 1-1,1-1 1,-1 0 0,0 0 0,0 0 0,0 1-1,0-1 1,0 16-111,-8 16-10,7-31 126,-17 68 1007,-13 96 0,29-147-818,1-11-144,-1 0 1,1 0-1,-1 0 0,0-1 0,-1 1 0,1-1 0,-1 1 0,-1-1 1,1 0-1,-1 0 0,0 0 0,0-1 0,-1 1 0,0-1 0,0 0 1,-6 5-1,6-7-18,0 0 0,0-1 1,-1 1-1,1-1 1,-1 0-1,1 0 0,-1-1 1,0 1-1,1-1 0,-1 0 1,0-1-1,0 0 0,0 0 1,0 0-1,0 0 1,1-1-1,-1 0 0,0 0 1,-11-5-1,3 0-31,0 0 0,0-2 0,0 0 0,1 0 0,0-1 0,1-1 0,0 0 0,1-1 0,0 0 0,-16-21 0,27 32-23,0-1 1,0 1-1,0 0 0,0-1 0,0 1 1,0 0-1,0-1 0,0 1 1,0 0-1,0 0 0,0-1 0,0 1 1,1 0-1,-1-1 0,0 1 1,0 0-1,0 0 0,1-1 0,-1 1 1,0 0-1,0 0 0,1 0 1,-1-1-1,0 1 0,0 0 0,1 0 1,-1 0-1,0 0 0,1 0 1,-1 0-1,0-1 0,0 1 0,1 0 1,-1 0-1,0 0 0,1 0 1,-1 0-1,0 0 0,1 0 0,-1 0 1,0 0-1,1 1 0,-1-1 0,0 0 1,1 0-1,-1 0 0,1 0 1,25 0-2337,-21 0 1580,82-2-7987,-30-5 812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6.3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 0 14542,'0'0'16842,"-3"11"-15699,-17 45-884,-13 36-230,31-85-33,1-1-1,-1 1 1,1 0-1,0 0 1,1 0 0,-1-1-1,1 1 1,1 0 0,-1 0-1,4 13 1,-3-17-132,1 0-1,-1 0 1,1-1-1,0 1 1,0 0 0,0-1-1,0 0 1,1 1-1,-1-1 1,1 0-1,-1 0 1,1 0 0,0 0-1,-1-1 1,1 1-1,0-1 1,0 0 0,4 2-1,1-1-842,1 1 0,-1-1 0,1-1 0,-1 1-1,16-1 1,3-1-6505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26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69 38 13901,'0'0'5990,"-41"66"-3172,28-34-543,3 5-418,6-1-704,4-5-832,15-7-257,12-8-2114,9-13-2210,3-3-2370</inkml:trace>
  <inkml:trace contextRef="#ctx0" brushRef="#br0" timeOffset="1">404 5 18001,'0'0'7543,"-4"9"-6176,-3 3-885,1 0 0,1 0 1,0 1-1,1 0 0,0 0 1,-3 24-1,7-33-458,-1 0 1,1 0-1,0 1 0,0-1 1,1 0-1,-1 1 0,1-1 1,0 0-1,0 0 0,0 0 0,1 0 1,-1 0-1,1 0 0,0 0 1,0 0-1,0-1 0,1 1 1,0-1-1,-1 1 0,1-1 1,0 0-1,0 0 0,1-1 1,-1 1-1,1 0 0,-1-1 1,8 3-1,-1 0-26,0-1-1,1-1 1,0 0-1,0-1 1,0 0-1,0 0 1,0-1 0,0-1-1,0 0 1,0 0-1,0-1 1,0-1-1,14-3 1,-20 5 7,-1-1 1,0-1-1,1 1 1,-1 0-1,0-1 0,0 0 1,0 0-1,0 0 1,0-1-1,-1 1 0,1-1 1,-1 0-1,1 0 0,-1 0 1,0 0-1,0-1 1,-1 1-1,1-1 0,-1 0 1,1 0-1,-1 0 1,0 0-1,-1 0 0,1 0 1,-1 0-1,0-1 1,0 1-1,0 0 0,0-1 1,-1 1-1,0-1 1,0 1-1,0-1 0,0 1 1,-2-6-1,1 5 36,-1-1 0,0 1-1,0-1 1,-1 1 0,1 0-1,-1 0 1,0 0 0,-1 0-1,1 1 1,-1-1 0,0 1 0,0 0-1,0 0 1,0 0 0,-1 1-1,0 0 1,0-1 0,0 2 0,0-1-1,0 0 1,-10-2 0,-2-1 65,0 1 0,0 0 0,0 1 0,0 1 1,0 1-1,-20 0 0,24 2-658,-1 1-1,1 0 1,-1 0 0,-20 6-1,26-4-635,1-1 0,-1 1-1,1 0 1,0 1-1,-9 5 1,-9 14-15761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31.1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327 113 6662,'3'-5'1122,"0"0"0,-1 0 0,1 0 0,-1-1-1,0 1 1,-1-1 0,0 1 0,1-1 0,-2 1-1,1-1 1,-1-8 0,0 12-943,-1 0 0,1 0 0,-1 0 0,0 0-1,0 0 1,1 0 0,-2 0 0,1 1 0,0-1 0,0 0 0,0 1 0,-1-1 0,1 0-1,-1 1 1,1 0 0,-1-1 0,0 1 0,0 0 0,1 0 0,-1 0 0,0 0 0,0 0-1,0 0 1,0 1 0,0-1 0,0 1 0,0-1 0,0 1 0,0 0 0,-1-1-1,1 1 1,0 1 0,-2-1 0,-7 0-39,1 1-1,-1 1 0,1 0 1,-1 0-1,1 1 1,0 0-1,0 1 1,0 0-1,1 0 1,-1 1-1,1 1 1,0 0-1,1 0 1,-1 0-1,1 1 0,0 0 1,1 1-1,-13 15 1,8-8-25,0 0 1,2 1 0,-1 0-1,2 1 1,0 0 0,1 0-1,1 1 1,0 0 0,-6 34-1,11-45-83,1 1-1,0-1 0,1 1 0,0-1 0,0 1 0,0-1 0,1 1 1,0-1-1,1 1 0,2 7 0,-2-11-11,0-1 0,0 1 0,0 0 0,0-1 0,0 0 0,1 0 0,0 0 0,0 0 0,0 0 0,0 0 0,0 0 0,0-1 0,1 0 0,-1 0 0,1 0 0,-1 0-1,1 0 1,0-1 0,7 2 0,4 1 57,-1-1-1,0-1 0,1 0 1,-1-1-1,1-1 0,0 0 0,16-3 1,-23 2-37,-1 0 0,1 0 0,0-1-1,-1 0 1,1 0 0,-1-1 0,0 0 0,0 0 0,0-1 0,0 0 0,-1 0 0,0-1 0,1 0 0,-2 0 0,7-6 0,-11 10-31,1 0 1,-1-1 0,0 1-1,0-1 1,0 1-1,0-1 1,0 1 0,0-1-1,0 0 1,0 1 0,-1-1-1,1 0 1,-1 0 0,1 1-1,-1-1 1,0 0-1,1 0 1,-1 0 0,0 0-1,0 0 1,-1 1 0,1-1-1,0 0 1,-1-3 0,-1 3 5,1 0 1,-1 0-1,0 0 1,1 0-1,-1 1 1,0-1-1,0 1 1,0-1-1,0 1 1,-1 0 0,1-1-1,0 1 1,0 0-1,-1 1 1,-3-2-1,-10-2 40,0 1 0,0 1 0,0 1-1,-18 0 1,-10 7-2512,42-6 2259,1 0 0,-1 1-1,1-1 1,0 1 0,0 0 0,-1-1 0,1 1-1,0 0 1,0 0 0,0 0 0,0 0-1,0 0 1,0 0 0,0 0 0,0 0 0,0 0-1,1 0 1,-1 1 0,0-1 0,1 0 0,-1 0-1,1 1 1,-1-1 0,1 0 0,0 1 0,-1-1-1,1 1 1,0 1 0,0 6-7228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32.7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24759,'0'0'1794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38.7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20916,'0'0'5093,"67"19"-12524,-45-19-9930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39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 72 13100,'0'0'3390,"2"-9"-758,-1 6-2505,-1 0 0,1 0 0,0 0 0,0 0 0,0 0 0,0 1 0,1-1 0,-1 0 0,1 1 0,0-1 0,0 1 0,0-1 0,0 1 0,0 0 0,0 0 0,0 0 0,1 0 0,-1 0 0,1 0 0,0 1 0,-1-1 0,1 1 0,0 0 0,0 0 0,0 0 0,0 0 0,0 0 0,0 1 0,0-1 0,0 1 0,0 0 0,5 0 0,-6 0-45,17-2 222,0 1 0,-1 1 0,1 1 0,33 5 0,-49-5-277,0-1 0,0 1 0,0-1 0,0 1 1,-1 0-1,1 0 0,0 0 0,-1 0 0,1 1 1,-1-1-1,1 1 0,-1 0 0,0-1 0,0 1 1,1 0-1,-1 0 0,-1 1 0,1-1 0,0 0 1,0 1-1,-1-1 0,0 1 0,1-1 0,-1 1 1,0 0-1,0-1 0,0 1 0,-1 0 1,1 0-1,-1 0 0,1 0 0,-1-1 0,0 1 1,0 0-1,0 0 0,-1 0 0,1 0 0,-1 0 1,1-1-1,-3 6 0,0 2 190,-2 1 1,1-2-1,-1 1 1,0 0-1,-1-1 1,0 0-1,-1 0 1,-8 8-1,-66 63 1167,67-66-1164,-42 34 435,26-23-166,-38 41 0,66-65-485,1 1 0,-1-1-1,1 1 1,0-1 0,0 1 0,0 0-1,0-1 1,0 1 0,0 0 0,0 0-1,0 0 1,1 0 0,-1 0 0,1 0-1,-1 0 1,1 3 0,0-4-3,0 0 1,1 0-1,-1 0 0,1 0 1,-1 0-1,1 0 0,-1 0 1,1-1-1,-1 1 1,1 0-1,0 0 0,-1-1 1,1 1-1,0 0 0,0-1 1,0 1-1,-1-1 1,1 1-1,0-1 0,0 1 1,0-1-1,0 0 0,2 1 1,7 1-67,1 0 1,0-1-1,0 0 1,20-2-1,-17 1-136,100-4-3723,-38-7-2407,-13-3-3161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0.1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1 215 10570,'0'0'17024,"12"3"-16015,-6-1-895,-2-1-69,0 0-1,0 0 0,0 0 0,0 0 1,1-1-1,-1 0 0,0 1 1,0-1-1,0-1 0,0 1 0,1-1 1,-1 0-1,0 0 0,0 0 1,0 0-1,0-1 0,0 1 0,6-5 1,21-16 20,-2-2 0,-1-1 0,43-49 1,-9 8-114,-85 115 310,-50 104 1245,66-134-1372,0 0 0,1 0-1,1 1 1,1 0 0,1 0-1,-1 27 1,4-47-182,0 1-1,0-1 0,0 1 1,1 0-1,-1-1 1,0 1-1,0-1 1,1 1-1,-1-1 1,0 1-1,0-1 1,1 1-1,-1-1 1,0 1-1,1-1 1,-1 0-1,1 1 1,-1-1-1,1 0 1,-1 1-1,1-1 0,-1 0 1,1 1-1,-1-1 1,1 0-1,-1 0 1,1 0-1,-1 1 1,1-1-1,-1 0 1,1 0-1,0 0 1,-1 0-1,1 0 1,-1 0-1,1 0 1,0 0-1,-1 0 0,1-1 1,-1 1-1,1 0 1,0 0-1,6-5-4714,-4-5-3897,-3-5-6534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0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18161,'0'0'1885,"9"-6"-508,0 1-1034,-1 1-1,1-1 1,-1 1-1,1 1 1,0 0 0,1 0-1,-1 1 1,1 0 0,-1 0-1,18 0 1,-20 2-123,-1 0 1,1 1-1,-1-1 1,1 1-1,-1 1 0,0-1 1,1 1-1,-1 0 1,10 5-1,-14-6-156,0 1 0,-1-1-1,1 0 1,-1 0 0,1 1 0,-1-1 0,0 1-1,0-1 1,1 1 0,-1 0 0,0 0-1,-1-1 1,1 1 0,0 0 0,0 0 0,-1 0-1,1 0 1,-1 0 0,1 0 0,-1 0 0,0 0-1,0 0 1,0-1 0,0 1 0,0 0 0,-1 0-1,1 0 1,0 0 0,-1 0 0,0 0-1,1 0 1,-1 0 0,0 0 0,0-1 0,0 1-1,-2 3 1,-4 5 159,0 0 0,-1 0 0,0-1 0,0 0 0,-1 0 0,0-1 0,-1 0 0,0-1 1,-14 8-1,-42 37 557,66-52-780,0 1-1,-1-1 1,1 0-1,0 1 1,0-1 0,-1 0-1,1 1 1,0-1-1,0 1 1,-1-1 0,1 1-1,0-1 1,0 0-1,0 1 1,0-1 0,0 1-1,0-1 1,0 1-1,0-1 1,0 1-1,0-1 1,0 1 0,0-1-1,0 1 1,0-1-1,0 1 1,0-1 0,1 0-1,-1 1 1,0-1-1,0 1 1,0-1 0,1 0-1,-1 1 1,0-1-1,1 1 1,-1-1 0,0 0-1,1 0 1,-1 1-1,0-1 1,1 0 0,-1 1-1,1-1 1,-1 0-1,0 0 1,1 0 0,-1 0-1,1 1 1,-1-1-1,1 0 1,-1 0-1,1 0 1,-1 0 0,1 0-1,37 9-124,-28-8 33,18 5-326,-17-5 258,-1 1 0,0 0 0,0 1 0,0-1 0,0 2 0,0 0 0,0 0 0,-1 1 0,17 10 0,-25-13 174,1-1 1,-1 1 0,1-1-1,-1 1 1,0-1-1,1 1 1,-1 0 0,0 0-1,0 0 1,0 0 0,-1-1-1,1 1 1,0 0-1,-1 1 1,1-1 0,-1 0-1,0 0 1,0 0-1,1 0 1,-1 0 0,-1 4-1,0-2 57,0 0 0,0 0 0,-1-1 0,1 1 0,-1 0-1,0-1 1,0 1 0,-1-1 0,1 0 0,-5 6 0,-2 0 94,-1-1 1,1 1-1,-1-2 0,-1 1 0,1-1 1,-15 6-1,17-9-165,0 0 0,-1-1 0,1 0 0,-1-1 0,0 0 0,0 0 0,0-1 0,0 0 0,0 0 0,0-1 0,-14-2 0,22 2-46,0 0 0,0 0 1,0 0-1,1 0 0,-1-1 0,0 1 1,0 0-1,0-1 0,0 1 0,0-1 1,1 1-1,-1-1 0,0 1 0,0-1 1,1 0-1,-1 1 0,0-1 0,1 0 1,-1 1-1,1-1 0,-1 0 0,1 0 1,-1 0-1,1 1 0,-1-1 0,1 0 1,0 0-1,0 0 0,-1 0 0,1 0 1,0 0-1,0 0 0,0 0 0,0 0 1,0 0-1,0 0 0,0 0 0,0 1 1,1-1-1,-1 0 0,0 0 0,0 0 1,1 0-1,-1 0 0,1-1 0,1-3-564,1 1 0,-1 0-1,0-1 1,1 1-1,0 0 1,0 1-1,5-6 1,21-17-6292,4-5-3327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1.2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1 19635,'0'0'11082,"-7"9"-9753,-1 2-1207,1 0 0,1 1-1,0 0 1,0 0-1,-6 21 1,10-30-123,1 1 0,0-1 0,0 1-1,0-1 1,1 1 0,-1-1 0,1 1 0,0 0 0,0-1 0,0 1-1,0-1 1,1 1 0,0 0 0,-1-1 0,1 1 0,0-1-1,1 0 1,-1 1 0,1-1 0,-1 0 0,1 0 0,0 0 0,0 0-1,0 0 1,1 0 0,-1 0 0,1-1 0,-1 1 0,1-1-1,3 3 1,3-1-438,0-1 1,0 1-1,0-1 0,1-1 0,-1 1 0,1-2 1,-1 1-1,1-1 0,16-1 0,-20 0-571,1 0-1,0 0 1,-1-1 0,1 0-1,-1 0 1,1 0-1,-1-1 1,0 0 0,1-1-1,-1 1 1,0-1 0,-1 0-1,1-1 1,10-7-1,-10 3-517,-4-2 5416,-2 10-3709,0 0 1,-1 0-1,1 0 0,-1-1 0,1 1 1,0 0-1,-1 0 0,1 0 1,-1 0-1,1 0 0,-1 0 0,1 0 1,0 0-1,-1 0 0,1 0 0,-1 1 1,1-1-1,-1 0 0,1 0 0,0 0 1,-1 0-1,1 1 0,0-1 1,-1 0-1,1 0 0,0 1 0,-1-1 1,1 0-1,0 1 0,-1-1 0,1 0 1,0 1-1,0-1 0,-1 0 1,1 1-1,0-1 0,0 1 0,0-1 1,0 0-1,-1 1 0,1-1 0,0 1 1,-9 11 1013,1 1-1,0 0 1,0 0 0,-7 19 0,11-21-1047,0 1 0,0-1 0,1 1 0,0 0 1,1 0-1,1 1 0,0-1 0,1 0 0,1 21 0,-1-31-349,0-1 0,1 1 0,-1-1 0,0 1 0,1-1 0,-1 0 0,1 1 0,-1-1 0,1 0 0,0 1 0,0-1 0,0 0 0,-1 0 0,1 1 0,2 0 0,11 5-6003,5-6-7727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1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23734,'0'0'6631,"90"36"-5222,-28-28-704,7-1-609,11 0-1217,2-7-3812,-11 0-3875,-8-7-8393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8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15631,'0'0'6806,"10"-1"-5306,21 0-334,0 2 0,0 1-1,60 13 1,26 2-784,-85-15-343,-14-1-54,-1 0 0,0 1 0,32 8 0,-47-9 1,-1 0 1,1-1 0,0 1-1,-1 0 1,1 0 0,-1 0-1,1 0 1,-1 0 0,1 0-1,-1 0 1,0 1 0,0-1-1,1 1 1,-1-1-1,0 1 1,0-1 0,0 1-1,-1-1 1,1 1 0,0 0-1,-1-1 1,1 1 0,-1 0-1,1 0 1,-1 0 0,0-1-1,0 1 1,0 0 0,0 0-1,0 0 1,0 0 0,0-1-1,0 1 1,-1 0-1,1 0 1,-1-1 0,0 1-1,1 0 1,-1-1 0,-1 3-1,-4 8 84,0 0 0,0 0 0,-1-1 0,-9 12 0,14-21-38,-56 72 771,-25 34-10,73-93-771,1 0 0,0 1 1,1 0-1,0 1 1,-5 19-1,11-41-8244,2-8 4635,-7-13-6257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9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16303,'0'0'5958,"67"2"-3972,-31 5-737,13-2-480,2-2-577,10-1-224,1-2-3043,4 0-4164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9.6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3 18834,'-10'-1'3027,"1"0"-2670,1 1 1,-1 0 0,0 0-1,1 1 1,-1 0 0,1 1-1,-1 0 1,1 0 0,0 1-1,-1 0 1,1 0 0,1 1-1,-12 7 1,7-2-74,0 0 0,0 1 0,2 0 0,-1 1 0,1 0 0,1 1 0,0 0 1,-10 17-1,14-21-159,1 1-1,0-1 1,0 0 0,1 1 0,0 0 0,1 0 0,0-1 0,0 2 0,1-1 0,0 0 0,1 0 0,0 0 0,0 0 0,3 18 0,-1-23-101,0 1-1,0-1 1,0 0-1,0 0 1,1 0-1,0 0 1,-1 0-1,1-1 1,1 1 0,-1-1-1,0 0 1,1 0-1,0 0 1,0 0-1,0-1 1,0 1 0,0-1-1,0 0 1,0 0-1,1-1 1,-1 1-1,1-1 1,-1 0 0,1 0-1,9 0 1,-2 0 9,-1 0 1,1 0 0,0-1 0,0-1-1,0 0 1,-1-1 0,1 0 0,-1 0-1,17-7 1,-18 4-13,0 0 1,-1 0-1,0-1 0,0 0 1,0-1-1,-1 0 0,0 0 0,0-1 1,-1 0-1,0 0 0,0-1 0,6-11 1,-9 13-9,0 0 0,0-1 1,0 0-1,-1 0 1,0 0-1,-1 0 1,0-1-1,0 1 0,-1 0 1,0-1-1,0 0 1,-1 1-1,0-1 0,-1 1 1,-2-17-1,2 22-108,0 1 0,0-1 0,-1 0 0,1 1 0,-1-1 0,1 1-1,-1-1 1,0 1 0,0 0 0,0 0 0,0 0 0,0 0 0,0 0 0,-1 0 0,1 1-1,-1-1 1,1 1 0,-1 0 0,0-1 0,1 1 0,-1 0 0,0 1 0,0-1-1,0 0 1,0 1 0,1 0 0,-1-1 0,0 1 0,0 0 0,0 1 0,0-1-1,-3 1 1,5 0-311,-1-1-1,1 1 1,0 0-1,-1 0 1,1 0 0,0 0-1,0 1 1,0-1-1,0 0 1,0 0-1,0 1 1,0-1-1,1 0 1,-1 1-1,0-1 1,1 1-1,-1-1 1,1 1 0,-1-1-1,1 1 1,0-1-1,0 1 1,0-1-1,0 1 1,0-1-1,0 1 1,0 0-1,0-1 1,0 1-1,2 2 1,-2-3-115,2 19-10834</inkml:trace>
  <inkml:trace contextRef="#ctx0" brushRef="#br0" timeOffset="1">686 241 18674,'0'0'14093,"-34"12"-19282,51-21-3331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49.9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0 19250,'0'0'8969,"3"51"-6471,-3-21-768,-6 2-1410,-3 2-320,3 3 0,2-1 0,1 2 0,3-5 0,0 0-1121,3-7-897,7-4-737,5-8-832,-1-11-737,1-3-1762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0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189 0 19058,'0'0'6662,"-10"5"-4708,-3 3-1682,0 0 1,0 0-1,1 1 0,0 1 0,1 0 1,0 1-1,1 0 0,0 0 1,0 1-1,-8 14 0,12-16-132,0 0 0,1 1 0,0-1-1,0 1 1,1 0 0,0 0 0,1 0 0,1 1 0,0-1 0,0 1 0,1 0-1,0-1 1,1 1 0,3 20 0,-3-29-140,1 0 0,0 1 0,1-1 0,-1 0 0,0-1 0,1 1 0,-1 0 0,1 0 0,0-1 0,0 1 0,0-1 0,0 1 0,1-1 0,-1 0 0,1 0 0,-1 0 0,4 2 0,0-1 0,0 0 0,0 0 0,0 0 0,0-1 0,1 0 0,-1 0 0,1-1 0,10 2 0,-11-3 0,0 0 0,0 0 0,-1 0 0,1 0 0,0-1 0,0 0 0,0 0 0,-1-1 0,10-3 0,-12 4 0,0 0 0,-1-1 0,0 1 0,1-1 0,-1 1 0,0-1 0,0 0 0,0 0 0,0 0 0,0 0 0,0 0 0,-1 0 0,1-1 0,0 1 0,-1-1 0,0 1 0,0-1 0,0 1 0,0-1 0,1-2 0,-2 3 0,0 0 0,1 1 0,-1-1 0,0 0 0,0 0 0,0 1 0,0-1 0,-1 0 0,1 0 0,0 1 0,-1-1 0,1 0 0,-1 1 0,1-1 0,-1 1 0,0-1 0,0 1 0,0-1 0,0 1 0,0-1 0,0 1 0,0 0 0,-1-2 0,-2 0 0,1 1 0,-1-1 0,0 1 0,0 0 0,0 0 0,0 0 0,0 1 0,0-1 0,-5 0 0,-3 0 0,0 0 0,1 0 0,-1 1 0,0 1 0,0 0 0,-15 2 0,26-2-140,0 0 1,1 0-1,-1 1 1,0-1-1,1 0 0,-1 0 1,0 1-1,1-1 0,-1 0 1,0 1-1,1-1 1,-1 1-1,1-1 0,-1 0 1,1 1-1,-1 0 0,1-1 1,-1 1-1,1-1 1,-1 1-1,1-1 0,0 1 1,-1 0-1,1 0 0,0 0-165,-1 0 0,1 0 0,0-1 0,0 1 0,0 0-1,0-1 1,1 1 0,-1 0 0,0 0 0,0-1 0,0 1-1,0 0 1,1-1 0,-1 1 0,0 0 0,1-1-1,-1 1 1,0 0 0,1-1 0,-1 1 0,1-1 0,-1 1-1,1-1 1,-1 1 0,1-1 0,0 1 0,-1-1 0,1 0-1,-1 1 1,1-1 0,0 0 0,0 1 0,-1-1 0,1 0-1,0 0 1,1 1 0,21 2-10377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0.6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66 15278,'0'0'8008,"3"-9"-5403,-3 7-2525,0-1 69,1 1 1,-1-1-1,1 1 0,0-1 1,-1 1-1,1-1 0,0 1 1,0 0-1,1 0 0,-1-1 1,0 1-1,1 0 0,-1 0 1,1 0-1,0 0 0,-1 1 1,1-1-1,0 0 0,0 1 1,0-1-1,1 1 0,-1 0 1,0 0-1,0 0 0,1 0 1,-1 0-1,1 0 0,-1 0 0,0 1 1,1-1-1,-1 1 0,1 0 1,5 0-1,10 0 34,0 0 1,0 2-1,0 0 0,0 1 0,21 6 1,-32-7-148,0 0 1,0 0-1,0 1 0,0 0 1,-1 0-1,0 1 1,1 0-1,-1 0 1,-1 0-1,1 1 0,-1 0 1,1 0-1,-1 0 1,-1 1-1,1-1 1,3 8-1,-6-10-36,-1 0 0,0 0 0,1 1 0,-1-1 0,0 0 0,-1 1 0,1-1 0,-1 1 0,1-1 0,-1 1 0,0-1 0,-1 1 0,1-1 0,0 1 0,-1-1 0,0 1 0,0-1 0,0 0 0,0 1 0,0-1 0,-1 0 0,0 0 0,1 0 0,-1 0 0,0 0 0,-3 3 0,-6 6 0,-1 0 0,0 0 0,-1-1 0,-18 12 0,11-8 0,-7 4 0,19-15 0,0 1 0,0 1 0,0-1 0,1 1 0,0 1 0,0-1 0,1 1 0,0 0 0,0 1 0,-9 14 0,15-21 0,0 0 0,0 0 0,0 0 0,-1 0 0,1 0 0,0 0 0,1 0 0,-1 0 0,0 0 0,0 0 0,0 0 0,0 0 0,1 0 0,-1 0 0,1 0 0,-1 0 0,1 0 0,-1 0 0,1 0 0,-1 0 0,1 0 0,0 0 0,-1-1 0,1 1 0,0 0 0,0-1 0,-1 1 0,1 0 0,0-1 0,0 1 0,0-1 0,0 1 0,0-1 0,0 0 0,0 1 0,0-1 0,2 0 0,47 9 0,-38-8 0,155 13-971,-54-12-3044,-31-2-6694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1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80 13389,'0'0'5781,"17"1"-5226,659-23 5374,-338 2-5302,1742-18 462,-376 123 1505,-752-13-1381,-3-53 324,-943-19-1533,210-10 58,-172 6-66,-1-3-1,78-20 1,-114 22-567,-20 4-982,-37 3-3535,25-1 1121,-2-1-5770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2.1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362 55 9129,'0'0'9587,"0"-8"-6549,0 5-2818,1 1 0,-1 0 0,0-1 0,-1 1 0,1 0 0,0 0 0,-1-1 0,1 1 0,-1 0 0,1 0 0,-1 0 0,0-1 0,0 1 0,-2-3 0,1 4-58,0 0 0,0 0 0,0 0 0,0 0 0,0 0 0,0 0 0,0 0 0,0 1 0,0-1 0,-1 1 0,1-1 1,0 1-1,0 0 0,0 0 0,-1 0 0,1 0 0,0 1 0,0-1 0,0 0 0,-1 1 0,-3 1 0,-7 2 79,-1 0 1,1 1-1,0 1 0,0 0 1,1 1-1,0 0 0,0 1 1,0 1-1,-17 16 0,10-7-11,0 2-1,2 0 1,0 0-1,-19 31 1,29-38-190,0 0 1,0 0-1,1 1 1,1 0-1,0 0 1,1 0-1,1 0 1,0 1-1,1-1 1,-1 28 0,3-36-36,0 1 0,1-1 0,0 0 0,0 1 1,0-1-1,1 0 0,0 1 0,0-1 1,1 0-1,-1 0 0,1-1 0,1 1 1,-1-1-1,1 1 0,0-1 0,0 0 1,0 0-1,1-1 0,0 1 0,-1-1 1,2 0-1,-1-1 0,0 1 0,1-1 1,0 0-1,8 3 0,3 0-5,0-1 0,0-1 0,1 0 0,-1-2 0,1 0 0,0-1 0,-1 0 0,30-4 0,-32 1 0,0 0 0,0-1 0,0 0 0,0-1 0,-1-1 0,1 0 0,-1-1 0,-1-1 0,1 0 0,16-12 0,-27 17 0,0-1 0,0 1 0,0-1 0,0 0 0,-1 0 0,1 0 0,-1 0 0,0 0 0,0-1 0,0 1 0,0-1 0,-1 1 0,1-1 0,-1 1 0,0-1 0,0 0 0,0-5 0,-1 7 0,0 0 0,0-1 0,-1 1 0,1 0 0,0 0 0,-1 0 0,0 0 0,0 0 0,1-1 0,-1 1 0,0 0 0,-1 1 0,1-1 0,0 0 0,0 0 0,-1 0 0,1 1 0,-1-1 0,0 1 0,1-1 0,-1 1 0,0 0 0,0 0 0,0-1 0,0 1 0,0 0 0,0 1 0,0-1 0,0 0 0,-4 0 0,-6-2-418,0 0 1,0 0-1,0 2 0,-1-1 0,1 2 1,-1-1-1,1 2 0,0 0 0,-1 0 1,1 1-1,0 1 0,0 0 1,0 0-1,0 1 0,-20 11 0,8 1-6575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2.8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25112,'0'0'4964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7.4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19506,'0'0'4869,"52"9"-8713,-29-9-4131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7.9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204 59 18610,'-9'-7'2375,"0"0"-1899,-1 0 1,0 1-1,0 0 0,0 1 0,-21-8 0,28 11-416,0 1-1,0 0 0,-1 0 0,1 1 1,0-1-1,0 1 0,-1-1 0,1 1 0,0 0 1,-1 0-1,1 0 0,0 1 0,0-1 0,-1 1 1,1 0-1,0 0 0,0 0 0,0 0 1,0 1-1,0-1 0,0 1 0,0-1 0,0 1 1,1 0-1,-1 0 0,1 1 0,-1-1 1,1 0-1,-4 6 0,4-5-32,-1 1 0,1 0 0,0 0 0,0 0 0,0 1 0,1-1 0,-1 0 0,1 1 0,0-1 0,0 1 0,1-1 0,-1 1 0,1-1 0,0 1 0,0-1 0,1 1 0,-1 0 0,1-1 0,2 8 0,-2-8-2,1-1 1,0 0-1,0 1 0,0-1 1,0 0-1,1 0 0,-1 0 1,1 0-1,-1-1 0,1 1 0,0-1 1,0 1-1,0-1 0,1 0 1,-1 0-1,0-1 0,1 1 1,-1-1-1,1 1 0,0-1 1,-1 0-1,1-1 0,6 2 1,1-1-33,0-1 1,0 1 0,0-2-1,0 0 1,-1 0 0,1-1-1,0 0 1,-1-1-1,0 0 1,18-8 0,-23 9-28,-1 0-1,1 0 1,-1-1 0,1 0 0,-1 0 0,0 0 0,0-1 0,-1 1-1,1-1 1,-1 0 0,0 0 0,0 0 0,0 0 0,0 0 0,-1-1-1,1 1 1,-1-1 0,0 0 0,-1 0 0,1 0 0,-1 1 0,0-1-1,0-1 1,0-8 0,-1 14 32,0 0 1,0 0-1,0-1 0,0 1 0,0 0 0,0 0 1,0-1-1,0 1 0,0 0 0,0 0 0,0 0 1,0-1-1,0 1 0,0 0 0,0 0 1,0-1-1,0 1 0,0 0 0,0 0 0,0 0 1,-1-1-1,1 1 0,0 0 0,0 0 0,0 0 1,0-1-1,0 1 0,-1 0 0,1 0 0,0 0 1,0 0-1,0 0 0,0 0 0,-1-1 1,1 1-1,0 0 0,0 0 0,0 0 0,-1 0 1,1 0-1,0 0 0,0 0 0,-1 0 0,1 0 1,0 0-1,0 0 0,0 0 0,-1 0 1,1 0-1,-13 9-33,-9 18 132,16-12-7,1 1-1,0-1 0,1 1 1,1 0-1,1 0 1,0 1-1,1-1 0,1 0 1,0 0-1,1 1 0,1-1 1,0 0-1,2 0 0,-1 0 1,2-1-1,0 1 0,1-1 1,9 16-1,-5-11 50,-6-15 94,0 2-1,0-1 1,-1 0 0,0 1-1,-1-1 1,1 1 0,-1 0-1,-1 0 1,1 0 0,-1 0-1,0 14 1,-1-19-190,-1-1 1,0 1 0,0-1-1,0 0 1,0 1 0,0-1-1,0 0 1,0 0 0,0 0-1,0 0 1,-1 0 0,1 0-1,0 0 1,-1 0 0,1 0-1,0 0 1,-1-1 0,1 1-1,-1-1 1,0 1 0,1-1-1,-1 0 1,1 1-1,-1-1 1,0 0 0,1 0-1,-1 0 1,-2 0 0,-56-2 967,51 2-966,-9-2-45,0 0 0,0-1 0,0-1 0,0-1 0,0-1 0,1 0 0,0-1 0,1-1 0,-18-10 0,34 14-714,11 0-1199,28-1-4143,-10 1 261,12-5-5575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8.2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258 39 18514,'0'0'3357,"-7"-7"-533,4 4-2682,-1 0-1,1 0 0,0 0 1,-1 1-1,0-1 0,1 1 1,-1 0-1,0 0 0,0 1 0,0-1 1,0 1-1,-1 0 0,1 0 1,0 0-1,0 1 0,-1-1 1,1 1-1,0 0 0,-1 0 1,1 1-1,0-1 0,-1 1 0,1 0 1,0 0-1,0 0 0,0 1 1,0-1-1,0 1 0,0 0 1,0 0-1,1 1 0,-1-1 1,-3 4-1,-4 3 33,0 1 0,1 0 0,0 0 0,0 1 0,1 1 0,-14 22 0,19-26-110,0-1 0,0 1-1,1 0 1,0 0-1,1 0 1,-1 0 0,2 0-1,-1 1 1,1-1-1,0 1 1,1-1-1,0 0 1,1 10 0,-1-15-48,1 0 1,0 0 0,0 0-1,0 0 1,0 0-1,0 0 1,0 0 0,1 0-1,-1-1 1,1 1 0,0-1-1,0 1 1,0-1 0,0 0-1,1 1 1,-1-1 0,0 0-1,1 0 1,3 1 0,-1 0 9,1 0 1,0-1-1,0 0 1,0 0 0,1 0-1,-1-1 1,0 0-1,1 0 1,7 0-1,-3-1 5,0 0-1,0-1 1,1 0-1,-1 0 1,0-2-1,-1 1 1,1-1-1,0-1 1,-1 0-1,18-9 1,-16 4-14,-1 1 0,0-2 0,-1 1 0,0-2 0,-1 1 0,0-1 0,14-23 0,-19 27-12,0 0 1,0 0-1,-1 0 1,0 0-1,-1-1 1,1 1-1,-1-1 1,0 0-1,-1 1 1,0-1-1,-1 0 1,1 0-1,-1 0 1,-1 0 0,-1-12-1,1 19-100,1-1-1,-1 0 1,0 0 0,0 0-1,0 1 1,0-1 0,0 0-1,0 1 1,0-1-1,-1 1 1,1-1 0,-1 1-1,1 0 1,-1-1 0,1 1-1,-1 0 1,0 0 0,1 0-1,-1 1 1,0-1 0,0 0-1,0 0 1,0 1 0,1-1-1,-1 1 1,0 0-1,0 0 1,0 0 0,0 0-1,0 0 1,0 0 0,0 0-1,0 0 1,0 1 0,0-1-1,0 1 1,-2 1 0,-2-1-505,1 0 0,0 1 1,0 0-1,0 0 0,0 1 1,0 0-1,0-1 0,1 1 1,-1 1-1,1-1 0,0 1 1,-5 5-1,-3 10-9121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9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 14189,'0'0'12658,"-7"12"-11815,-7 16-441,-40 86 2331,48-99-2459,1 0 0,0 0-1,1 1 1,1-1-1,0 1 1,0 21-1,3-35-272,0 0 0,0 0 0,0 1 0,1-1 0,-1 0-1,1 0 1,-1 0 0,1 0 0,0 0 0,0 0 0,0 0 0,0 0-1,0 0 1,0 0 0,1-1 0,-1 1 0,1 0 0,-1-1 0,4 3-1,-1-1 3,0-1 0,0 1-1,0-1 1,0 0-1,1 0 1,-1-1-1,1 0 1,8 2-1,6 0-35,0-2 1,1 0-1,27-3 0,-45 2 23,3-1-419,0 1 1,0-1-1,0 0 1,0 0-1,0 0 1,0-1 0,0 0-1,7-3 1,-11 4-187,1 0 1,0 0-1,-1-1 1,1 1-1,-1 0 1,1 0 0,-1-1-1,0 1 1,0-1-1,0 0 1,0 1-1,0-1 1,0 0 0,0 1-1,0-1 1,0-3-1,1-13-8561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8:59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10570,'0'0'11947,"-4"63"-9929,2-31-480,-1 6-609,-2 4-449,0-3-352,1 4-64,1-3-32,2-6 0,1 2-736,0-9-1218,0-5-1890,8-5-3331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0.0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22037,'0'0'4804,"64"22"-3298,6-18-1,17-4-608,12 0-737,10 0-544,-4 0-3556,-10-7-3587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1.4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15375,'0'0'6336,"15"3"-5028,39 8-462,-1-3 1,74 1-1,124-9-1388,-111-1-1551,-140 0 2077,1 1 0,-1 0 0,1 0 1,-1 0-1,1 0 0,-1 0 0,1 0 0,-1 0 0,1 0 0,-1 0 0,1 0 1,0 0-1,-1 0 0,1 1 0,-1-1 0,0 0 0,1 0 0,-1 1 0,1-1 1,-1 0-1,1 0 0,-1 1 0,1-1 0,-1 0 0,0 1 0,1-1 0,-1 1 0,0-1 1,1 0-1,-1 1 0,0-1 0,0 1 0,1 0 0,-9 16-106,-25 16 261,-289 207 864,318-237-1190,-14 7-1522,6-9-3249,3-5-893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1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8488,'0'0'9737,"64"4"-8231,-25 5 63,7 3-448,-2-1-672,6-2-353,2 2-320,-1-4-1987,1-3-2081,-1-4-5893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2.1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245 63 13869,'0'0'2456,"-9"-2"186,0 0-2284,-1 0 0,1 1-1,-1 0 1,1 0 0,-1 1-1,1 0 1,-1 1 0,1 0-1,-1 1 1,1 0 0,0 0-1,-1 1 1,1 0 0,0 0-1,-9 6 1,12-5-185,-1 0-1,1 1 1,0 0-1,0 0 0,1 1 1,0-1-1,0 1 1,0 0-1,0 1 1,1-1-1,0 1 1,-3 7-1,6-12-147,0 1-1,0-1 0,1 1 0,-1-1 0,0 1 0,1-1 0,0 1 1,0-1-1,0 1 0,0-1 0,0 1 0,0 0 0,1-1 1,-1 1-1,1-1 0,-1 0 0,1 1 0,0-1 0,0 1 0,0-1 1,1 0-1,-1 0 0,0 0 0,1 0 0,0 0 0,-1 0 0,1 0 1,0 0-1,0 0 0,0-1 0,0 1 0,0-1 0,0 0 1,0 1-1,1-1 0,-1 0 0,0 0 0,1 0 0,3 0 0,8 4 9,1-1 0,0-1-1,0 0 1,0-1 0,0 0-1,0-1 1,1-1 0,-1 0-1,17-4 1,-21 3-17,0-1 1,0 0-1,0-1 0,0 0 1,0-1-1,-1 0 0,0-1 1,0 0-1,0 0 0,0-1 1,-1 0-1,0-1 0,9-9 1,-16 14-5,1 0 0,-1 0 1,0-1-1,1 1 0,-1-1 1,0 1-1,-1-1 0,1 0 1,0 0-1,-1 0 0,0 0 0,1 0 1,-1 0-1,0 0 0,-1 0 1,1-1-1,-1 1 0,1 0 1,-1-1-1,0 1 0,0 0 1,0 0-1,-1-1 0,1 1 1,-1 0-1,0 0 0,0-1 1,0 1-1,0 0 0,0 0 1,-1 0-1,1 0 0,-1 0 1,0 1-1,0-1 0,-3-2 1,-2-3-291,0 2 0,-1-1 0,0 1 0,-1 0 1,1 1-1,-1 0 0,0 0 0,0 1 0,0 0 1,-15-4-1,17 7-636,-13-5-1222,14 0-4856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2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71 76 15054,'10'-8'2819,"5"-2"-1521,0 0 0,0 1 0,27-12 0,-35 18-863,1 0 0,0 0 0,-1 1 0,1 0 0,0 0 0,0 1 0,0 0 0,0 1 0,0-1 0,0 1 0,0 1 0,12 2 1,-19-3-422,0 0 1,0 0 0,0 0-1,0 0 1,0 0 0,0 1-1,0-1 1,0 0 0,0 1-1,0-1 1,0 1 0,0-1-1,0 1 1,0-1 0,-1 1 0,1-1-1,0 1 1,0 0 0,-1 0-1,1-1 1,0 1 0,-1 0-1,1 0 1,-1 0 0,1 0-1,-1 0 1,1-1 0,-1 1-1,0 0 1,0 0 0,1 0-1,-1 0 1,0 0 0,0 0 0,0 0-1,0 0 1,0 0 0,0 0-1,0 0 1,0 0 0,0 0-1,-1 0 1,1 0 0,0 0-1,-1 0 1,1 0 0,-1 0-1,1 0 1,-1 0 0,1 0 0,-1-1-1,0 1 1,0 1 0,-3 3 144,-1 0 0,1 0-1,-1 0 1,0-1 0,0 0 0,-10 7 0,-88 41 948,60-32-590,-43 27 0,85-46-516,-1 0 0,0 0 0,1 0-1,-1 0 1,1 0 0,0 0 0,-1 0 0,1 1 0,0-1-1,-1 0 1,1 1 0,0-1 0,0 1 0,0 0 0,1-1 0,-1 1-1,0 0 1,0-1 0,0 4 0,1-3 0,1-1 0,-1 0 0,0 1 0,1-1 0,-1 0 0,1 1 0,-1-1-1,1 0 1,-1 1 0,1-1 0,0 0 0,0 0 0,0 0 0,0 0 0,0 0 0,0 0 0,0 0 0,0 0 0,2 1 0,8 5-30,0-1 0,1-1 0,-1 0-1,19 5 1,-24-8-5,115 31-3417,5-12-7773,-28-11-4194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3.0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4 209 15086,'-1'-10'1399,"1"7"-1346,-1-2 160,0 1 0,1 0 0,-1-1 0,1 1 0,0 0 0,0-1 0,1 1 0,-1 0 0,1-1 0,0 1 0,0 0-1,1 0 1,-1-1 0,1 1 0,0 0 0,0 1 0,0-1 0,0 0 0,1 0 0,-1 1 0,1 0 0,0-1-1,0 1 1,0 0 0,5-3 0,13-6 246,0 1 0,1 1-1,0 1 1,0 1 0,1 1-1,0 0 1,32-3 0,4 2-105,104 1 0,-154 6-345,-1 1 0,0 1 0,0 0 0,0 0 0,0 0 0,0 1 1,0 1-1,0-1 0,8 5 0,-12-5-7,-1 0 0,0 0 0,0 0 0,0 1 0,0 0 0,0-1-1,0 1 1,-1 0 0,1 0 0,-1 1 0,0-1 0,0 0 0,0 1 0,-1-1 0,1 1 0,-1 0 0,0-1 0,0 1-1,0 0 1,0 0 0,0 4 0,1 18-118,-1-17 166,-1-1 1,1 1 0,1-1-1,0 0 1,0 1-1,5 10 1,-6-17-196,1 1 0,-1-1-1,1 1 1,0-1 0,0 0 0,0 0 0,0 0-1,0 0 1,1 0 0,-1 0 0,0-1 0,1 1-1,0-1 1,-1 1 0,1-1 0,0 0 0,0 0-1,-1-1 1,1 1 0,0 0 0,0-1 0,6 1 0,16-1-3939,-1 0-2536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3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49 102 19955,'-9'3'1500,"-30"11"-112,59-13 688,23-7-1008,63-18 74,293-58-720,-395 81-422,11-1 3,0 0 0,0 0 1,0 2-1,29 2 0,-43-2 3,0 0-1,0 1 0,0-1 0,0 1 1,0-1-1,-1 1 0,1 0 0,0-1 0,0 1 1,0 0-1,0 0 0,-1-1 0,1 1 1,0 0-1,-1 0 0,1 0 0,-1 0 0,1 0 1,-1 0-1,1 0 0,-1 0 0,0 0 0,0 0 1,1 0-1,-1 0 0,0 0 0,0 1 1,0-1-1,0 0 0,0 0 0,0 0 0,-1 0 1,1 0-1,0 0 0,0 0 0,-1 2 1,0-2 0,1 0 1,-1 0-1,1 1 1,0-1 0,0 0-1,0 1 1,-1-1 0,1 0-1,0 1 1,1-1-1,-1 0 1,0 0 0,0 1-1,0-1 1,1 0-1,-1 1 1,1-1 0,-1 0-1,1 0 1,-1 0 0,1 1-1,0-1 1,0 0-1,-1 0 1,1 0 0,0 0-1,0 0 1,0 0-1,0-1 1,0 1 0,0 0-1,1 0 1,-1-1 0,0 1-1,0-1 1,0 1-1,1-1 1,-1 1 0,0-1-1,3 1 1,46-3-1332,-43 0 462,0 1 0,-1-2 0,1 1 1,-1-1-1,11-5 0,27-20-6766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3.8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1 478 19923,'0'0'4292,"15"-1"-2381,18-6-1293,-1-1-1,0-2 0,-1-1 1,0-1-1,43-24 1,212-132-66,-225 127-485,-2-3 0,79-77 0,-123 104-116,-15 17 45,0 0 0,0 0 0,0 0-1,0 0 1,0 0 0,0 0 0,0 0 0,0 0-1,0 0 1,0 0 0,0 0 0,-1 0-1,1 0 1,0 0 0,0 0 0,0 0 0,0 0-1,0 0 1,0 1 0,0-1 0,0 0 0,0 0-1,-1 0 1,1 0 0,0 0 0,0-1-1,0 1 1,0 0 0,0 0 0,0 0 0,0 0-1,0 0 1,0 0 0,-1 0 0,1 0-1,0 0 1,0 0 0,0 0 0,0 0 0,0 0-1,0 0 1,0 0 0,0 0 0,0 0 0,0 0-1,0-1 1,0 1 0,0 0 0,0 0-1,0 0 1,0 0 0,-1 0 0,1 0 0,0 0-1,0 0 1,0 0 0,0-1 0,0 1-1,-32 26-215,-5 16 314,1 2 0,2 1 0,-35 63 0,55-83-307,1 1-1,2 1 0,0 0 1,-7 35-1,14-45-478,0 1 0,2 0-1,0 0 1,2 25 0,5-18-4876,11-14-3566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4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0 21973,'0'0'128,"-62"63"64,34-27-96,3-1 64,11-3 449,13-6-481,8-10-576,21-10-2627,16-6-3107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4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439 17 19731,'-16'-4'1783,"-7"0"-1434,0 0 0,0 2-1,0 0 1,0 2 0,0 0 0,0 2 0,0 0 0,0 1 0,0 2 0,-27 8 0,30-5 572,-1 2 0,-28 16 0,45-24-842,1 0 0,0 0 0,-1 0 1,1 1-1,0-1 0,0 1 0,0 0 0,0 0 1,1 0-1,-1 0 0,1 0 0,-1 0 1,1 1-1,0-1 0,1 1 0,-1 0 0,1 0 1,-1-1-1,1 1 0,0 0 0,0 6 1,1-8-74,0 0 0,1 0 1,-1 0-1,1-1 0,0 1 1,-1 0-1,1-1 0,0 1 1,0 0-1,0-1 0,0 1 1,0-1-1,1 1 1,-1-1-1,0 0 0,1 0 1,-1 1-1,1-1 0,-1 0 1,1 0-1,-1 0 0,1-1 1,0 1-1,0 0 0,-1-1 1,1 1-1,3 0 0,53 7 116,-53-8-106,25 2-263,0-2 0,0-1 0,0-2 0,0 0 0,0-2 0,-1-2 0,0 0 0,0-2 0,-1-1 1,0-2-1,29-15 0,-54 30-175,-9 12 316,-17 36 471,-3 7 214,17-29-286,2 0 0,1 0 0,1 1 0,2-1 1,0 1-1,3 0 0,0 0 0,2 0 0,7 41 0,-8-68-245,-1 0 1,1-1-1,-1 1 0,1 0 1,-1-1-1,0 1 0,0 0 1,0-1-1,-1 1 1,1 0-1,0-1 0,-1 1 1,0 0-1,0-1 0,0 1 1,0-1-1,0 1 0,0-1 1,-1 0-1,1 0 1,-1 1-1,1-1 0,-1 0 1,-4 3-1,1-2 35,0-1 1,0 0-1,-1 0 1,1 0-1,0-1 1,-1 0-1,1 0 0,-1 0 1,0-1-1,1 0 1,-8 0-1,3-1-73,-1 0 1,0-1-1,0 0 1,1 0-1,-1-1 1,1 0-1,0-1 1,0 0-1,0-1 1,1 0-1,-12-8 0,15 9-44,-1-1-1,1 1 0,1-1 0,-1 0 0,1-1 0,0 1 1,0-1-1,0 0 0,1 0 0,0-1 0,0 1 0,1-1 0,0 0 1,0 0-1,1 0 0,-1 0 0,0-9 0,2 14-319,1 0 1,0 0-1,0 0 0,0 0 0,0-1 0,0 1 0,1 0 1,-1 0-1,1 0 0,-1 0 0,1 0 0,0 0 0,0 0 1,0 0-1,0 0 0,0 0 0,0 0 0,0 1 0,1-1 1,-1 0-1,1 1 0,-1-1 0,1 1 0,2-3 0,26-17-6858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4.9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53 16944,'0'0'2472,"-9"-8"539,-31-26-449,39 32-2474,0 1 0,0 1 0,0-1 0,-1 0 0,1 0 0,0 0 0,0 1 0,-1-1-1,1 0 1,0 1 0,-1 0 0,1-1 0,-1 1 0,1 0 0,-1-1 0,1 1 0,-1 0 0,1 0 0,-1 0 0,1 0 0,0 1 0,-1-1 0,1 0 0,-1 1 0,1-1-1,-1 1 1,1-1 0,0 1 0,-1 0 0,1-1 0,0 1 0,0 0 0,0 0 0,-1 0 0,1 0 0,0 0 0,0 0 0,0 0 0,1 0 0,-1 0 0,0 1 0,0-1 0,1 0-1,-1 1 1,0-1 0,1 0 0,-1 3 0,-2 4 52,0 1 0,1 0 0,0 0 0,0-1 0,0 14 0,2-8-107,0 0 0,1-1 0,0 1 0,1 0 0,1-1 0,1 0 0,-1 0 0,2 0 0,0 0 0,0 0-1,14 20 1,6 5-5,2-1 0,39 41-1,18 26-169,-80-100 131,-1 0 0,-1 0 0,1 0 0,-1 1-1,1-1 1,-1 1 0,-1 0 0,1 0 0,-1-1 0,0 1-1,0 0 1,0 0 0,0 0 0,-1 9 0,-1-11 32,0 1 0,0-1 1,0 0-1,0 0 0,0 0 0,-1 0 0,1-1 1,-1 1-1,0 0 0,0-1 0,0 1 0,0-1 1,0 1-1,-1-1 0,1 0 0,-1 0 0,1 0 1,-1 0-1,0-1 0,0 1 0,0-1 0,1 0 1,-5 2-1,-11 3 82,-1 0 1,0-1 0,0 0-1,-1-2 1,1 0-1,-1-2 1,1 0 0,-1-1-1,0-1 1,-22-3-1,32 2-40,0 0 0,-1-1-1,1 0 1,0-1-1,1 0 1,-1 0 0,1-1-1,0 0 1,-10-8-1,13 9-44,1 0-1,1-1 0,-1 0 0,1 0 0,0 0 0,0 0 0,0-1 0,1 1 0,-1-1 0,2 0 0,-1 0 1,1 0-1,-1-1 0,2 1 0,-3-11 0,3 13-17,1-1 0,0 0 0,-1 0 0,2 0 0,-1 0 0,0 0 0,1 0 0,0 1 0,0-1 0,1 0 0,-1 1 0,1-1 0,0 0 0,5-7 0,-2 5 0,0 0 0,0 0 0,1 1 0,0 0 0,1 0 0,-1 1 0,15-10 0,8-1 0,1 1 0,0 1 0,49-14 0,-50 18 0,17-6 0,2 0 0,0-2 0,-1-2 0,63-36 0,-106 53 0,0 1 0,0-1 0,0 0 0,-1 0 0,1 0 0,-1-1 0,0 1 0,0-1 0,0 0 0,0 0 0,-1 0 0,0 0 0,1 0 0,1-6 0,-4 9 0,0-1 0,0 0 0,0 0 0,0 0 0,0 0 0,0 0 0,0 0 0,-1 0 0,1 0 0,-1 0 0,1 0 0,-1 1 0,0-1 0,0 0 0,0 0 0,0 1 0,0-1 0,0 0 0,0 1 0,-1-1 0,1 1 0,0 0 0,-1-1 0,1 1 0,-1 0 0,1 0 0,-1 0 0,0 0 0,0 0 0,1 0 0,-1 1 0,0-1 0,0 0 0,0 1 0,-2-1 0,-18-5-368,0 0 0,-1 1 0,0 1 1,0 2-1,0 0 0,0 1 0,-44 5 0,20 2-2895,-1 2 0,-83 25 0,66-11-14818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09.8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453 0 18353,'-5'1'172,"1"-1"-1,0 1 0,-1 0 0,1 0 1,0 1-1,-1-1 0,1 1 0,0 0 1,0 0-1,0 1 0,1-1 0,-1 1 1,0 0-1,-4 4 0,-47 54 888,33-35 193,-63 73 501,-66 70-1227,150-169-635,1 1 1,-1 0-1,0 0 0,1 0 1,-1 0-1,0 0 0,0-1 1,1 1-1,-1 0 0,0-1 0,0 1 1,0-1-1,0 1 0,0-1 1,0 1-1,0-1 0,0 1 1,0-1-1,0 0 0,0 0 1,0 1-1,0-1 0,0 0 0,0 0 1,0 0-1,0 0 0,0 0 1,0 0-1,0-1 0,0 1 1,0 0-1,0-1 0,0 1 0,0 0 1,0-1-1,0 1 0,0-1 1,0 1-1,0-1 0,0 0 1,1 1-1,-1-1 0,0 0 1,-1-1-1,-1-4-1291,0 0 1,0 1-1,0-1 0,1-1 1,-3-11-1,3 12 409,-8-31-6654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0.1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11979,'0'0'6374,"49"-4"-6181,-27 26 383,6 6 321,5 4-224,7 3-353,5-2-128,8-2-96,2-9-352,1-6-1666,-4-13-2146,-6-3-5797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0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 16496,'0'0'6790,"95"-25"-6438,-19 25-288,14 0-960,4 0-2788,1 0-3907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1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82 13773,'0'0'77,"0"1"1,-1-1-1,1 0 1,-1 0-1,1 0 0,-1 0 1,1 0-1,-1 0 0,1 0 1,-1 0-1,1 0 0,-1 0 1,1 0-1,-1 0 1,1 0-1,-1 0 0,1 0 1,-1-1-1,1 1 0,-1 0 1,1 0-1,-1 0 1,1-1-1,-1 1 0,1 0 1,0-1-1,-1 1 0,1 0 1,0-1-1,-1 1 1,1-1-1,0 1 0,-1 0 1,1-1-1,0 1 0,0-1 1,0 1-1,-1-1 0,1 1 1,0-1-1,0 1 1,0-1-1,0 1 0,0-1 1,0 1-1,0-1 0,0 1 1,0-1-1,0 1 1,0-1-1,0 1 0,0-1 1,1 1-1,-1-1 0,0 1 1,0-1-1,1 1 1,0-2 189,0 0 0,0 0 1,0 0-1,1 1 1,-1-1-1,1 1 1,-1-1-1,1 1 1,0-1-1,-1 1 0,1 0 1,0 0-1,3-1 1,19-5 8,1 1 1,0 1 0,0 1-1,0 1 1,26 1-1,-16 1-97,65-12 1,-96 12-335,0 1 1,-1-1-1,1 1 1,0 0-1,0 0 1,0 0-1,0 1 1,-1-1 0,1 1-1,0 0 1,-1 0-1,1 0 1,0 1-1,6 3 1,30 8-8569,-20-12-961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2.2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41 13837,'-12'0'2466,"4"0"-159,5 0 351,21 0-1409,20-1 449,10-3-641,16 0-769,9 0-288,7 2-544,-1-3-2403,-5-4-1537,-9-2-7816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8.5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1 269 14221,'0'0'13015,"8"-3"-11910,30-16-1046,0-1 0,-1-2 0,-1-2-1,-1-1 1,-2-2 0,0-1 0,-2-1-1,34-42 1,-71 92-341,-11 17 527,-56 110 984,66-130-1137,1 0 0,0 1 0,2-1 0,0 1 0,1 0 0,-1 30 0,4-48-96,0 0 0,0 0 0,0 0 0,0 0 0,0 0 0,0 0 0,0 0 0,0 0 0,1 0 0,-1 0 0,0 0 0,1 0 0,-1 0 0,0 0 0,1 0 0,0-1 0,-1 1 0,1 0 0,-1 0 0,1-1 0,0 1 0,-1 0 0,1-1 0,0 1 0,0 0 0,0-1 0,1 1 0,0 0-100,0-1 1,0 1-1,0-1 0,1 0 1,-1 0-1,0 0 0,0 0 1,0 0-1,0-1 0,0 1 1,1 0-1,1-2 0,3 0-751,-1-1 0,1 1 0,-1-1 0,0-1 0,0 1-1,0-1 1,7-6 0,15-21-6688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8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0 288 15663,'0'0'12465,"9"-7"-11066,46-38-733,5-4-897,-1-3 0,57-65 0,-98 99 33,-19 30 4,-22 35 276,-1-2 170,-45 91 446,63-121-694,0 1 0,1-1-1,0 2 1,2-1 0,0 0 0,-2 33 0,5-48-89,0-1 0,0 1 0,0 0 0,0 0 1,0 0-1,0 0 0,0 0 0,1 0 0,-1 0 0,0 0 0,1 0 0,-1 0 0,0 0 0,1 0 0,-1 0 0,1-1 0,-1 1 0,1 0 1,0 0-1,-1-1 0,1 1 0,1 1 0,23 2-6162,-5-6-922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9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0 18001,'0'0'2178,"-47"49"577,27-20-449,4 3-352,4 0-1154,9-1-671,3-6-161,5-9-2018,14-12-1762,5-4-1313,0-18-6534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9.6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210 0 18257,'0'0'2451,"-12"6"-348,-2 1-1633,0 1 1,1 0-1,0 1 0,1 1 1,-1 0-1,2 0 1,0 1-1,-15 19 0,15-15 67,1 1 0,0 0 1,-12 27-1,19-35-412,0 0 1,0 0-1,1 1 1,0-1-1,0 0 1,1 1-1,0-1 0,1 1 1,0 0-1,1 10 1,0-17-100,-1 0 0,0 0 1,1 0-1,-1 0 0,1 0 1,0 0-1,0 0 0,0 0 0,0 0 1,0 0-1,0 0 0,1-1 1,-1 1-1,0 0 0,1-1 0,0 1 1,-1-1-1,1 0 0,0 1 0,-1-1 1,4 1-1,-1 0 18,0 0 0,1-1 0,-1 0 0,1 0-1,0 0 1,-1 0 0,1-1 0,0 0 0,7 0 0,-1-1 24,1 0 1,-1-1-1,1-1 0,-1 0 1,0 0-1,0-1 1,14-7-1,-22 9-50,32-21 39,-33 23-44,-1-1-1,0 0 1,0 0 0,0 0 0,1 0 0,-1 0-1,0 0 1,-1 0 0,1 0 0,0-1 0,0 1-1,0 0 1,-1 0 0,1-1 0,0 1 0,-1 0 0,0-1-1,1 1 1,-1-1 0,0 1 0,1-1 0,-1 1-1,0-1 1,0 0 0,-4 0-77,0 1-1,0-1 0,0 1 1,0 0-1,0 1 1,0-1-1,0 1 1,0-1-1,0 1 1,0 1-1,0-1 0,-5 1 1,0 0-650,-7-1-511,-12 1-2514,12-4-2604,6-6-2855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19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18481,'0'0'6759,"64"14"-4901,-7-11-705,14-2-737,13-1-352,9-1-865,-1-16-4291,-5-10-7656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1.8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2 17328,'-12'-1'1826,"2"1"416,10 1-1121,0 14 64,3 6 481,13 6 96,5 1-769,9 0-641,3-1-256,4-5-64,5-4 64,0-7-352,3-5-705,0-6-769,-3 0-1345,-1-6-1121,-10-11-2146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2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213 0 13485,'0'0'7687,"-60"62"-6278,33-26 33,-2 4 95,-1 5-31,4 0-770,5 1-383,7-2-225,9-7-96,5-5-256,5-11-1314,15-15-1056,9-6-1378,-2-18-3011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2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14 14157,'0'0'4901,"-50"-13"1089,74 13-5286,12 0-223,17 2-161,14 3-160,10 1-96,8 0-32,2-1-1185,-2-5-2050,-9 0-2018,-11-9-8904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2.8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19506,'0'0'4837,"70"23"-4645,-12-12 0,10-2-1345,0-2-3203,-4-2-3331</inkml:trace>
  <inkml:trace contextRef="#ctx0" brushRef="#br0" timeOffset="1">25 179 16848,'0'0'5541,"64"23"-4356,0-21-128,14 1-832,11-2-193,2-1-2275,-2 0-4195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3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98 13036,'0'0'4122,"-3"-9"-2265,2 7-1768,0 0 0,0 1 0,0-1 0,1 0 0,-1 0 0,1 0 0,-1 0 0,1 0 0,0 0 0,0 0 0,-1 0 0,2 0-1,-1 0 1,0 0 0,0 0 0,0 0 0,1 0 0,-1 0 0,1 1 0,0-1 0,0 0 0,-1 0 0,1 0 0,0 1 0,0-1 0,1 0 0,-1 1-1,0-1 1,0 1 0,1-1 0,-1 1 0,1 0 0,-1 0 0,1-1 0,0 1 0,0 0 0,-1 1 0,1-1 0,0 0 0,0 0 0,0 1 0,0-1-1,3 0 1,11-4 278,0 1-1,1 1 1,-1 0-1,1 1 1,-1 0-1,27 2 1,-36 0-319,0 0-1,0 1 1,0 0 0,0 0 0,-1 1 0,1 0 0,0 0 0,-1 1 0,1-1 0,-1 1 0,0 1-1,0-1 1,0 1 0,0 0 0,-1 0 0,1 1 0,-1 0 0,5 6 0,-7-8-37,-1 1 0,0-1 0,0 0 1,0 1-1,-1 0 0,1-1 0,-1 1 1,0 0-1,0 0 0,0-1 0,0 1 0,-1 0 1,0 0-1,0 0 0,0 0 0,0 0 1,0 0-1,-2 7 0,-1-4 42,1-1 1,-1 1-1,0 0 1,-1-1-1,1 0 1,-1 1-1,0-2 0,-1 1 1,-7 8-1,-10 6 391,0-2 1,-1 0-1,-48 28 0,71-46-443,-16 9 313,-31 20 496,44-27-757,0 0 1,1 0-1,-1 0 1,1 1 0,-1-1-1,1 1 1,0-1-1,0 1 1,0 0 0,0 0-1,-2 6 1,3-9-51,1 1 0,0 0 0,0 0 0,0 0 0,-1 0 0,1-1 0,0 1 0,0 0 0,0 0 0,1 0 0,-1 0 0,0-1 0,0 1 0,0 0 0,1 0 0,-1 0 0,0-1 0,1 1 0,-1 0 0,1 0 0,-1-1 1,1 1-1,-1 0 0,1-1 0,-1 1 0,1 0 0,-1-1 0,1 1 0,0-1 0,0 1 0,0-1 0,27 10 15,-24-9-5,77 11-950,4-10-3694,-16-2-2528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4.3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53 15663,'0'0'8878,"10"-4"-7843,19-3-698,1 1 1,0 2-1,0 1 0,0 1 0,58 4 1,-38-1-563,70-6 1,-4-19-1249,-101 24 1303,-20 5 96,5-5 72,-90 81 659,-59 60 1873,133-123-2308,1 0 0,0 1 0,2 0 0,0 2 0,1-1 0,-13 35 0,19-18-5235,9-21 35,-3-16 4859,0 0 0,0 0 0,0 1 0,1-1-1,-1 0 1,0 0 0,0 0 0,1 0 0,-1 0 0,0 0 0,0 1-1,1-1 1,-1 0 0,0 0 0,1 0 0,-1 0 0,0 0 0,0 0 0,1 0-1,-1 0 1,0 0 0,0 0 0,1 0 0,-1-1 0,0 1 0,0 0-1,1 0 1,-1 0 0,0 0 0,0 0 0,1 0 0,-1-1 0,0 1-1,0 0 1,0 0 0,1 0 0,-1-1 0,0 1 0,0 0 0,0 0 0,0 0-1,1-1 1,-1 1 0,0 0 0,0-1 0,6-11-13974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24.7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 17392,'0'0'5702,"80"-14"-4165,-22 14 257,12 0-641,15 10-608,12 3-417,2-6-1185,8-7-4324,3-2-12012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2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12684,'0'5'4292,"0"4"-2883,8 6 321,4 4 512,3 2-288,7 3-513,3-2-480,3-1-576,3 1-289,6-4-64,0-2-256,2-1-1378,-3-6-1601,-5-6-1441,-9-3-4709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2.5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 0 17328,'0'0'3267,"-20"53"-1409,2-17 288,-3 5-448,-1 6-193,-4 0-640,2 1-481,2-1-223,4 0-161,2-7 64,11-5-897,5-9-1762,0-12-1536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2.9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38 11179,'0'0'13164,"62"-34"-11691,-11 30-416,11 4-448,9 0-417,7 2-64,-2 11-160,1 3-1793,-8-2-2339,-8-1-4709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3.2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22453,'0'0'8809,"91"1"-8329,-27-1-384,5 0-320,6 1-2146,-7-1-3620,-11 0-5253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3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 1 9737,'0'0'11857,"-1"10"-9834,-10 82 2032,4-41-2092,-2 90 0,9-137-1943,1 0 1,-1 0 0,1 0-1,0 0 1,1 0-1,-1 0 1,1-1-1,-1 1 1,1 0-1,0-1 1,0 0 0,1 1-1,-1-1 1,1 0-1,-1 0 1,1 0-1,0 0 1,0-1 0,0 1-1,1-1 1,-1 0-1,1 0 1,-1 0-1,1 0 1,0-1-1,-1 1 1,1-1 0,0 0-1,4 0 1,15 4 5,1-1 0,-1-1 0,44 0-1,-35-3-104,-10 1-134,-13-1 132,-1-1 1,1 2-1,0-1 0,0 1 1,0 0-1,-1 1 1,1 0-1,-1 1 1,1 0-1,-1 0 0,10 5 1,-17-7 80,0 0 1,0-1 0,0 1 0,0 0 0,-1 0-1,1-1 1,0 1 0,0 0 0,-1 0-1,1 0 1,0 0 0,-1 0 0,1 0-1,-1 0 1,0 0 0,1 0 0,-1 0-1,0 1 1,1-1 0,-1 0 0,0 0 0,0 0-1,0 0 1,0 0 0,0 1 0,0-1-1,-1 1 1,0 0 51,0 1-1,0-1 1,0 0 0,-1 0 0,1 0-1,-1 0 1,1 0 0,-1 0-1,0 0 1,0 0 0,-3 2-1,-6 3 203,1 0-1,-1-1 0,-21 9 1,12-9-249,0 0 0,0-1 1,0-1-1,0-1 0,-1 0 1,1-2-1,-1 0 0,1-2 1,-22-2-1,39 2-22,-1 0 1,1 0-1,0 0 1,0-1-1,0 1 1,-1-1-1,1 1 0,1-1 1,-1 0-1,0 0 1,-4-5-1,6 6-18,1 1 0,-1-1 0,0 1-1,1-1 1,-1 0 0,1 0 0,-1 1-1,1-1 1,0 0 0,-1 0 0,1 0 0,0 0-1,-1 1 1,1-1 0,0 0 0,0 0 0,0 0-1,0 0 1,0 0 0,0 0 0,0 0 0,0 1-1,0-1 1,0 0 0,0 0 0,1 0 0,-1 0-1,0 0 1,1 1 0,-1-1 0,1 0 0,-1 0-1,1 0 1,-1 1 0,1-1 0,-1 0 0,1 1-1,0-1 1,-1 1 0,1-1 0,0 0-1,-1 1 1,1-1 0,0 1 0,0 0 0,0-1-1,-1 1 1,1 0 0,2-1 0,64-20-12660,-21 10-1158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4.1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327 0 18385,'0'0'10058,"-59"67"-8104,24-31-513,-1 3-512,-3 0-929,3-4 0,7-2 0,4-3 0,7-7 0,5-4 0,6-9-865,1-7-1249,-1-3-1185,0-11-1377,-2-14-3396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4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16816,'0'0'4869,"63"21"-2339,-26-1-224,5 2-800,7 1-674,2 3-640,5 0-127,-2-4-1827,-8-6-3139,-6-7-4932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4.8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12780,'0'0'5851,"12"0"-5808,49 3 944,0 3 0,66 15 0,131 39 4299,-196-44-4869,-15-8-1451,-17-9-2961,-7-6-1626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5.9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18161,'25'1'1313,"11"0"-95,17 3 31,12 1-288,7-2-705,2 1-224,-5 0-2018,-10-3-2851,-17 0-4740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6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8456,'0'0'14157,"60"35"-13484,11-32-353,12-1-224,1-2-800,-5 0-3588,-7-2-9321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7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68 14221,'6'-6'617,"1"-1"0,0 1 0,0 1 0,1-1 0,-1 1 0,1 0 0,0 1-1,1 0 1,-1 0 0,1 1 0,-1 0 0,1 1 0,0 0 0,0 0 0,0 0 0,0 1-1,16 1 1,-23 0-594,-1 1 0,1-1 0,-1 1-1,0-1 1,1 1 0,-1 0 0,0-1 0,1 1-1,-1 0 1,0 0 0,0 0 0,0 0 0,0 0-1,0 0 1,0 0 0,0 1 0,0-1 0,0 0-1,0 0 1,-1 1 0,1-1 0,0 0 0,-1 1-1,1-1 1,-1 1 0,0-1 0,0 1 0,1-1-1,-1 1 1,0-1 0,0 1 0,0-1 0,-1 3-1,1 4 20,-1-1 0,0 1-1,0 0 1,0-1 0,-5 12-1,-2-2 172,-1 0 0,0 0 0,-1-1-1,-1 0 1,-15 17 0,15-21-53,1 1 0,0 0 0,1 1 0,0 0 0,2 0 0,-1 1 0,-7 24 0,14-37-145,1 0 0,-1 0 0,1 0-1,0 0 1,0 0 0,0 0-1,0 0 1,0 1 0,0-1 0,0 0-1,1 0 1,-1 0 0,1 0 0,-1 0-1,1 0 1,0 0 0,0-1-1,0 1 1,0 0 0,0 0 0,0 0-1,1-1 1,-1 1 0,0-1 0,1 1-1,-1-1 1,1 0 0,0 1 0,-1-1-1,1 0 1,0 0 0,0 0-1,0 0 1,0 0 0,0-1 0,0 1-1,2 0 1,9 2-20,1 0 0,-1-1 0,1-1 0,20 1-1,-25-2-15,35 1-1643,46-5 0,-70 2-428,0-2 0,29-8 0,26-13-8019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7.9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 17424,'0'0'7843,"12"1"-7117,36 4-935,-1-3 1,0-1 0,1-3 0,-1-1 0,76-16-1,-147 50 647,-5 2 149,2 2-1,1 1 1,3 0-1,0 2 1,3 1-1,1 1 1,-15 46 0,32-81-1296,-9 40 1467,10-30-4588,4-3-5516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8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17040,'0'0'4677,"57"-21"-2628,-24 21-191,5 0-961,6 0-641,2 12-192,0-2-1057,-2-6-2978,-3-4-6695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38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26 14574,'0'0'10185,"57"2"-7782,-12-2-481,13 0-1282,10 0-512,12 0-352,3-5-3267,4-18-6214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2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40 201 11275,'-26'16'6326,"13"-9"1665,24-11-4756,153-97-1540,1-2-1815,-126 88-556,-27 20 27,-10 17 228,-9 7 394,-1-1 0,-2 0 0,0-1 0,-17 31 0,-17 44 56,39-89-39,-20 70 106,23-76-127,0 0 1,1 0-1,0 0 1,1 0-1,0 0 1,0 0-1,0 0 1,1 0-1,2 10 1,-3-16-123,1 1 1,0-1-1,-1 0 0,1 1 1,0-1-1,0 0 0,0 0 1,0 0-1,0 0 0,0 0 1,0 0-1,0 0 0,0 0 1,1 0-1,-1 0 0,0-1 1,1 1-1,-1 0 0,0-1 1,1 1-1,-1-1 1,1 0-1,-1 1 0,3-1 1,36-2-6730,-6-11-2391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2.5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126 0 17777,'0'0'704,"-65"56"33,36-30 801,10-3 223,7-2-447,11-6-1154,2-4-1025,23-9-2178,6-2-801,6-9-2434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2.9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227 16 16720,'0'0'2295,"-13"-4"-287,6 2-1704,3 0-200,-1 1 0,1-1 0,0 1-1,0 0 1,-1 0 0,1 0 0,-1 1 0,1 0 0,0-1-1,-1 2 1,1-1 0,-1 0 0,1 1 0,0 0-1,-1 0 1,1 0 0,0 1 0,0-1 0,-5 3-1,0 2 53,1-1-1,0 1 0,0 0 0,0 1 0,1 0 0,0 0 0,0 0 0,0 1 0,1 0 0,1 1 0,-1-1 0,2 1 1,-1 0-1,1 0 0,0 1 0,1-1 0,0 1 0,0 0 0,0 11 0,2-19-149,1-1-1,0 1 1,1-1 0,-1 1 0,0-1-1,0 1 1,1-1 0,-1 0-1,1 1 1,-1-1 0,1 0-1,-1 1 1,1-1 0,0 0 0,0 1-1,0-1 1,0 0 0,0 0-1,0 0 1,0 0 0,0 0-1,2 1 1,0 0 11,0 0 0,1-1 0,-1 1 0,1-1-1,-1 0 1,1 0 0,-1 0 0,1-1 0,4 1 0,4 0-31,0-1 0,0-1 0,0 0 0,23-5 0,-17 1-556,-2-2 0,1 0 1,-1-1-1,30-18 1,-13 6-112,-33 20 679,1 0-1,-1-1 1,1 1-1,-1 0 1,1 0 0,-1 0-1,1 0 1,-1-1-1,1 1 1,-1 0-1,1 0 1,0 0 0,-1 0-1,1 0 1,-1 0-1,1 0 1,-1 0 0,1 1-1,0-1 1,-1 0-1,1 0 1,-1 0 0,1 1-1,-1-1 1,1 0-1,-1 1 1,1-1 0,-1 0-1,1 1 1,-1-1-1,0 0 1,1 1 0,-1-1-1,0 1 1,1-1-1,-1 1 1,0-1 0,1 1-1,-1-1 1,0 1-1,0-1 1,0 1-1,1-1 1,-1 1 0,0 0-1,0-1 1,0 1-1,0-1 1,0 1 0,0-1-1,0 1 1,0 0-1,-1 0 1,1 46 770,-1-32-525,4 65 936,-1-36 276,-6 67 0,4-109-1374,-1 1-1,0-1 1,0 1-1,0-1 1,-1 0-1,1 1 1,0-1-1,-1 0 1,0 0-1,1 0 1,-1 0-1,0 0 1,0 0-1,0-1 1,0 1-1,-1 0 1,1-1-1,0 0 1,-1 0-1,1 0 1,-1 0-1,1 0 1,-1 0-1,1 0 1,-1-1-1,1 1 1,-1-1-1,0 0 1,1 0-1,-5 0 1,-5 1 268,0-1 0,0-1 0,-1 1 1,1-2-1,-16-3 0,21 3-391,0 0 0,0 0-1,0-1 1,0 0 0,0 0 0,1-1-1,0 1 1,-1-1 0,1-1 0,-10-9 0,15 14-61,1-1 0,0 1 0,0 0 0,0-1 0,0 1 1,0-1-1,0 1 0,-1 0 0,1-1 0,0 1 0,0-1 0,0 1 1,0 0-1,0-1 0,0 1 0,1-1 0,-1 1 0,0 0 1,0-1-1,0 1 0,0-1 0,0 1 0,1 0 0,-1-1 1,0 1-1,0 0 0,0-1 0,1 1 0,-1 0 0,0 0 1,1-1-1,-1 1 0,0 0 0,1 0 0,-1-1 0,0 1 0,1 0 1,-1 0-1,1-1 0,17-5-3560,-14 5 2754,26-9-6453,6-3-7067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3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305 70 18417,'0'0'1997,"0"-9"-187,0-30-6,0 38-1667,0 0-1,1 0 1,-1 0 0,0 0-1,-1 0 1,1 0 0,0 0-1,0 0 1,0 0 0,0 0-1,-1 0 1,1 0-1,0 0 1,-1 1 0,1-1-1,-1 0 1,1 0 0,-1 0-1,0 1 1,1-1 0,-2-1-1,1 2-97,0 0-1,1-1 1,-1 1-1,0 0 1,0 0 0,1 0-1,-1 0 1,0 0-1,0 0 1,1 0-1,-1 0 1,0 1-1,1-1 1,-1 0 0,0 0-1,0 1 1,1-1-1,-1 0 1,0 1-1,0 0 1,-28 25-166,16-9 132,1 1-1,1 1 1,1-1 0,0 2 0,-9 27-1,15-35 2,0 1 0,1 0-1,0-1 1,1 1 0,0 0-1,1 1 1,1-1 0,0 0-1,1 0 1,2 14 0,0-18 6,0-1 1,1 0-1,-1 0 1,2 0 0,-1 0-1,1-1 1,0 0-1,0 0 1,1 0 0,7 6-1,22 29 10,-35-41-11,0-1 0,1 1 0,-1-1 0,0 1 0,1-1 0,-1 1 0,0-1 1,1 1-1,-1-1 0,0 1 0,0 0 0,0-1 0,0 1 0,1 0 0,-1-1 0,0 1 0,0-1 1,0 1-1,0 0 0,0-1 0,-1 1 0,1 0 0,0-1 0,0 1 0,0-1 0,-1 1 0,1 0 1,0-1-1,0 1 0,-1-1 0,1 1 0,0-1 0,-1 1 0,1-1 0,-1 1 0,-28 10 336,-40-6-28,64-5-333,-19 1 56,-44-1 187,65 0-197,0 0-1,0-1 1,-1 1 0,1-1 0,0 0 0,0 0 0,0 0-1,0 0 1,0-1 0,0 1 0,0-1 0,0 0 0,1 1-1,-1-1 1,0-1 0,-1-1 0,3 3-14,0 0 1,1 0-1,-1-1 1,1 1 0,-1 0-1,1 0 1,-1 0-1,1-1 1,0 1-1,0 0 1,-1 0-1,1-1 1,0 1-1,0 0 1,0-1-1,1 1 1,-1 0-1,0 0 1,0-1 0,1 1-1,-1 0 1,0 0-1,1-1 1,0 1-1,-1 0 1,1 0-1,0 0 1,-1 0-1,1 0 1,0 0-1,0 0 1,0 0-1,0 0 1,0 0 0,0 1-1,0-1 1,0 0-1,0 1 1,0-1-1,2 0 1,56-27 124,-49 24-53,89-34 310,70-30 164,-152 60-445,0-1 1,-1-1 0,-1-1 0,1 0-1,-2-1 1,1 0 0,15-19 0,-27 28-119,0-1 1,0 0 0,0 0-1,-1 0 1,1 0 0,-1 0-1,0-1 1,0 1 0,-1-1-1,1 1 1,-1-1 0,0 0-1,-1 1 1,1-1 0,0-7-1,-2 9-1,1 0 0,-1 0 0,0 0-1,0 0 1,0 0 0,0 0 0,0 0 0,-1 0-1,1 0 1,-1 1 0,0-1 0,1 1 0,-1-1-1,0 1 1,-1 0 0,1 0 0,0 0 0,-1 0-1,1 0 1,-1 0 0,0 1 0,1-1-1,-1 1 1,-3-1 0,-6-3 0,0 1 0,0 1 0,0 0 0,0 0 0,-1 2 0,1-1 0,-1 1 0,1 1 0,-1 1 0,1 0 0,-1 0 0,-12 3 0,23-3-188,0 0 0,0 0 0,0 0 0,0 0 0,0 0 1,0 0-1,0 0 0,0 0 0,1 1 0,-1-1 0,0 1 0,1 0 0,-1-1 0,1 1 0,-1 0 0,1 0 1,0 0-1,0 0 0,0 0 0,0 0 0,0 0 0,1 0 0,-1 0 0,0 0 0,1 1 0,0-1 0,-1 0 1,1 0-1,0 1 0,0-1 0,0 0 0,1 0 0,-1 1 0,1 1 0,6 8-6656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4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32 29212,'0'8'1057,"-3"-8"0,-2 0-609,4 0 545,-1 0-993,13-3-1217,5-11-5157,3-8-5894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6.8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11 390 17072,'-11'14'4488,"20"-13"-209,26-17-1590,31-28-2430,-1-2-1,-3-3 0,-2-2 1,92-103-1,-115 110-135,-63 82 553,1 2 0,-36 81 0,59-116-649,-6 12 41,-2-1-11,2 2 0,0-1 0,1 1 0,1 1 0,0-1 0,2 1 0,-5 34-1,9-52-162,1 0-1,-1 0 1,0 0-1,1 0 0,-1 1 1,0-1-1,1 0 1,-1 0-1,1 0 0,0-1 1,-1 1-1,1 0 1,0 0-1,-1 0 0,1 0 1,0-1-1,0 1 1,0 0-1,0-1 0,0 1 1,0 0-1,0-1 1,0 1-1,0-1 0,0 0 1,0 1-1,0-1 1,0 0-1,0 0 0,0 1 1,0-1-1,0 0 1,1 0-1,-1 0 0,0-1 1,0 1-1,0 0 0,0 0 1,0 0-1,2-1 1,2 0-865,0 0 1,0 0-1,0-1 0,0 1 1,0-1-1,0 0 1,0 0-1,4-4 1,17-16-9478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7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43 293 7399,'0'0'13106,"-8"8"-9700,-23 26-241,27-26 610,10-7-2884,10-7-592,22-18-195,-2-1-1,0-2 1,-2-1 0,-1-2 0,-1-2-1,50-64 1,-68 78-104,-1 0 0,12-22 0,-59 103-27,-55 112-393,81-155 252,0 0-1,2 1 0,0 0 0,1 0 0,1 0 1,-2 43-1,6-64-57,0 1 0,0 0 0,0 0 1,0 0-1,0 0 0,0 0 0,1-1 0,-1 1 1,0 0-1,0 0 0,1 0 0,-1 0 0,0-1 1,1 1-1,-1 0 0,1 0 0,-1-1 1,1 1-1,0 1 0,0-2-265,0 0 0,0 1 0,-1-1 0,1 0 0,0 0 1,0 1-1,0-1 0,0 0 0,-1 0 0,1 0 0,0 0 0,0 0 0,0 0 1,0 0-1,0-1 0,-1 1 0,1 0 0,0 0 0,1-1 0,11-6-12054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7.5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1 17681,'0'0'3587,"-39"48"-256,22-19-544,2 2-705,1 3-833,6 0-929,5 1-256,3 0-416,0-5-1602,11-9-2114,2-13-2049,2-8-6952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7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321 5 9705,'0'0'13570,"-12"-2"-10895,4 0-2390,-1 2-1,0-1 1,1 1 0,-1 0-1,1 1 1,-1 0 0,1 0 0,-1 1-1,1 0 1,0 1 0,0 0-1,0 0 1,0 0 0,1 1 0,-1 0-1,1 1 1,-9 6 0,0 1-98,0 1 0,1 0 0,1 1 0,0 0 0,-23 33 0,31-40-153,2 0-1,-1 1 1,1 0-1,0 0 1,1 0-1,-1 0 1,2 0-1,-1 1 1,1 0-1,1-1 1,-1 1-1,1 0 1,1 0-1,0-1 1,0 1-1,2 9 1,-2-15-34,1 0 0,0 0 0,0-1 0,0 1 0,0 0 0,1-1 0,-1 1 0,1-1 0,-1 1 0,1-1 0,0 0 0,0 1 0,0-1 0,0 0 0,0 0 0,0-1 0,5 4 0,-2-2 0,1 0 0,0-1 0,0 1 0,0-1 0,1-1 0,-1 1 0,12 1 0,-2-2 0,1 0 0,-1-1 0,1-1 0,-1-1 0,26-5 0,-31 4 0,1-1 0,-1 1 0,0-2 0,0 0 0,13-8 0,-20 11 0,0 0 0,-1-1 0,0 1 0,1-1 0,-1 0 0,0 0 0,0 0 0,0 0 0,-1 0 0,1-1 0,-1 1 0,0-1 0,0 0 0,0 1 0,0-1 0,-1 0 0,1 0 0,0-5 0,-2 8-5,-1 0-1,1 0 1,0 0 0,0 0-1,-1 0 1,1 0 0,-1 0-1,1 0 1,-1 1-1,1-1 1,-1 0 0,0 0-1,1 0 1,-1 1 0,0-1-1,0 0 1,1 1 0,-1-1-1,0 0 1,0 1 0,0-1-1,0 1 1,0-1 0,0 1-1,0 0 1,0-1-1,0 1 1,0 0 0,0 0-1,0 0 1,0 0 0,0 0-1,0 0 1,0 0 0,-1 0-1,-51 0-761,38 1 179,-28-8-5266,18-9-3160,9-1-4422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8.3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17873,'0'0'10762,"79"18"-9897,-15-7-577,10-1-224,3-6-1121,-5-4-4356,-3 0-6726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8.7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1 110 14157,'0'0'13261,"5"-10"-11638,-2 5-1554,-1 1 1,1-1-1,0 1 0,0 0 1,0-1-1,1 1 1,-1 1-1,1-1 0,0 0 1,0 1-1,1 0 1,-1 0-1,0 0 0,1 1 1,0-1-1,0 1 1,9-3-1,15-3-52,0 0 1,0 2-1,1 1 0,0 2 1,0 0-1,0 2 0,44 5 1,-71-4-22,0 1-1,0-1 1,0 1 0,0 0-1,0 1 1,0-1 0,0 0 0,0 1-1,0-1 1,-1 1 0,1 0 0,-1 0-1,1 0 1,-1 0 0,0 1 0,0-1-1,0 1 1,0-1 0,0 1-1,0-1 1,-1 1 0,0 0 0,1 0-1,-1 0 1,0 0 0,0 0 0,0 4-1,2 8 33,-2 0 1,0-1-1,-1 1 0,-2 25 0,0 0 122,2-39-146,0 0 0,1 0 0,-1 0 0,1 0 0,-1 0 0,1 0 0,0 0 0,-1 0 0,1 0 0,0 0 0,0 0 0,-1 0 0,1 0 0,0-1 0,0 1 1,0 0-1,0-1 0,0 1 0,0-1 0,0 1 0,0-1 0,0 1 0,1-1 0,-1 0 0,0 1 0,0-1 0,0 0 0,0 0 0,0 0 0,1 0 0,0 0 0,22 0-1576,-6-2-3861,-13-1 84,-3-2-1944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49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83 118 9577,'-10'1'7479,"8"-1"-6948,-41 3 3103,42-2-3488,0-1 0,0 0 0,0 0 0,1 0 0,-1 0 0,0 0 0,0 0 0,0 0 0,0 0 0,0 0 0,0 0 0,0-1 0,0 1 0,0 0 0,1-1 0,-1 1 0,0-1-1,0 1 1,0 0 0,1-1 0,-1 0 0,0 1 0,0-1 0,1 0 0,-1 1 0,1-1 0,-1 0 0,0 1 0,1-1 0,-1 0 0,1 0 0,0 0 0,-1 0 0,1 1 0,0-1 0,-1 0 0,1 0 0,0 0 0,0 0 0,0 0 0,0 0 0,0 0 0,0 0 0,0 0 0,0-1 0,2-1-46,0 0 0,0-1 0,0 1 1,0 0-1,1 0 0,-1 0 0,1 0 1,0 0-1,0 1 0,0-1 0,0 1 0,0 0 1,0 0-1,7-3 0,52-22-135,-46 21 53,0 1 1,1 1-1,0 0 0,0 1 1,0 1-1,25 0 0,-37 2 26,1 0 0,-1 1-1,0-1 1,1 1-1,-1 0 1,0 0-1,1 1 1,-1-1 0,0 1-1,0 0 1,0 1-1,-1-1 1,1 1 0,0 0-1,-1 0 1,0 1-1,0-1 1,0 1-1,0 0 1,0 0 0,-1 0-1,0 0 1,5 9-1,-6-10 39,-1 1 0,1-1 0,0 1 0,0-1 0,0 0 0,0 0 1,1 0-1,-1 0 0,1-1 0,0 1 0,-1-1 0,1 1 0,1-1 0,5 3 0,-4-3 5,0-1 0,0 0 0,1 0 0,-1 0 0,0-1 0,0 0 1,0 0-1,1 0 0,-1-1 0,9-1 0,49-17-2192,-4-14-4219,-27 9-4433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50.2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44 13933,'0'0'3566,"14"-7"-1425,-1 0-1765,1 1 0,0 1 0,0 1 1,1 0-1,-1 1 0,1 0 0,0 1 0,0 1 1,0 0-1,0 1 0,0 0 0,0 2 0,0 0 0,25 6 1,-29-4-326,0 0 1,0 1-1,0 1 1,-1-1-1,0 2 1,0-1-1,-1 1 1,1 1-1,9 10 1,-17-16-48,1 1 1,0 0-1,-1 0 1,0 0-1,0 0 0,0 0 1,0 0-1,0 1 1,-1-1-1,1 1 1,-1-1-1,0 1 1,0-1-1,0 1 0,-1 0 1,1-1-1,-1 1 1,0 0-1,0 0 1,0 0-1,0-1 1,-1 1-1,1 0 1,-1-1-1,0 1 0,-1 0 1,1-1-1,0 1 1,-1-1-1,0 0 1,0 0-1,-4 6 1,-3 1 13,-1 0 1,-1-1 0,1-1 0,-1 1 0,-1-2-1,0 1 1,0-2 0,0 0 0,-1 0 0,0-1-1,-17 5 1,-44 19 38,74-28-69,0-1 0,-1 0 0,1 0-1,0 0 1,-1 0 0,1 1-1,-1-1 1,1 0 0,0 0-1,-1 1 1,1-1 0,0 0 0,0 0-1,-1 1 1,1-1 0,0 0-1,0 1 1,-1-1 0,1 0-1,0 1 1,0-1 0,0 1 0,0-1-1,-1 0 1,1 1 0,0-1-1,0 1 1,0-1 0,0 0-1,0 1 1,0-1 0,0 1-1,0-1 1,0 1 0,0-1 0,1 0-1,-1 1 1,0-1 0,0 1-1,0-1 1,0 0 0,1 1-1,-1-1 1,0 0 0,0 1 0,1-1-1,-1 0 1,0 1 0,0-1-1,1 0 1,-1 0 0,0 1-1,1-1 1,-1 0 0,0 0 0,1 0-1,-1 1 1,1-1 0,27 15-418,-24-13 459,33 14-420,-14-7 18,-1 1-1,0 2 0,21 13 1,-38-22 337,-1 0 1,0 0-1,0 0 1,-1 0-1,1 1 1,-1 0-1,1-1 0,-1 1 1,0 0-1,-1 1 1,1-1-1,-1 0 1,0 1-1,0-1 1,0 1-1,0 0 0,-1 0 1,0 0-1,0 0 1,1 8-1,-3-8 133,0-1-1,0 1 1,-1-1-1,1 0 1,-1 1 0,0-1-1,0 0 1,0 0-1,0 0 1,-1-1-1,0 1 1,0 0-1,0-1 1,0 0 0,0 0-1,-1 0 1,1 0-1,-1 0 1,0-1-1,0 1 1,-7 2-1,-12 6 879,0 0 0,-39 11 0,52-18-717,-15 4 287,-6 4-51,-2-1 1,0-2 0,0-1-1,0-2 1,-43 3-1,82-10-1740,-1 1 0,0-1 0,0-1 0,0 1 0,0-1 0,7-2 0,4-2-2283,26-8-7597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50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1 19314,'0'0'2242,"-39"65"-64,22-29-1121,5 3-256,6-6-609,6-4-704,2-9-4741,21-8-13837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51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261 209 11147,'12'-14'3987,"-5"6"-3401,1 0 104,0 0 0,-1 0 1,0 0-1,-1-1 1,0 0-1,0-1 1,-1 1-1,0-1 1,-1 0-1,0 0 0,-1-1 1,4-18-1,-6 27-538,-1 1-1,0-1 1,0 0 0,0 0-1,0 1 1,-1-1-1,1 1 1,0-1-1,-1 0 1,1 1-1,-1-1 1,0 1-1,1-1 1,-1 1-1,0-1 1,0 1 0,0-1-1,0 1 1,0 0-1,0 0 1,0-1-1,0 1 1,-1 0-1,1 0 1,-2-1-1,-1 0 2,0 1 1,1 0-1,-1 0 0,0 0 0,0 0 0,1 0 0,-1 1 0,0 0 0,0-1 0,-7 2 0,-1 0-55,-1 1 0,1 1 0,0 0 0,0 0 0,0 1 0,-16 8 0,6 0 10,1 1 0,1 1 0,-30 26 0,43-34-88,0 1 0,0 0 0,0 0 1,1 0-1,0 1 0,1 0 0,0 0 0,0 1 1,1 0-1,-1-1 0,2 1 0,-4 12 0,7-19-17,0 1-1,0-1 0,0 1 1,0-1-1,0 1 0,0-1 1,1 1-1,-1-1 0,1 1 1,-1-1-1,1 0 0,0 1 1,0-1-1,0 0 0,1 0 1,-1 0-1,0 1 0,1-1 1,0-1-1,-1 1 0,1 0 1,0 0-1,0-1 0,0 1 1,0-1-1,0 1 0,0-1 1,0 0-1,1 0 0,-1 0 1,0 0-1,1 0 0,-1 0 1,1-1-1,2 1 0,12 3-104,0-1-1,0 0 0,32-1 0,-43-1 19,215-7-3418,-220 6 3489,0 0 0,0 0 1,1 0-1,-1 0 0,0 1 0,0-1 0,1 0 0,-1 1 0,0-1 0,0 1 0,0-1 0,1 1 0,-1 0 0,0 0 0,0-1 1,0 1-1,0 0 0,-1 0 0,1 0 0,0 0 0,0 0 0,0 0 0,-1 0 0,2 2 0,0 1 0,-1 0 0,1 0 0,-1 1 0,0-1 0,0 0 1,-1 1-1,1 6 0,-1 9 218,-1 0 1,-4 28 0,4-44-108,-3 24 523,-1-1 1,-1 0-1,-18 49 1,22-70-530,-1 0 0,1 0 0,-1-1 0,0 1 0,0-1-1,-1 0 1,0 0 0,0 0 0,0 0 0,0 0 0,-1-1 0,1 0 0,-1 0 0,0 0 0,-1-1 0,1 1 0,-1-1-1,1-1 1,-1 1 0,0-1 0,0 0 0,0 0 0,-7 1 0,1-3-92,0 0 0,0 0 0,0-1 0,0 0 0,-1-1 0,2-1 0,-1 0 0,0-1 0,1 0 0,-1 0 0,1-1 0,0-1 0,1 0 0,-1 0 0,1-1 0,0-1 0,1 0 0,0 0 0,0 0 0,1-1 0,-8-11 0,16 20-62,0 0-1,-1 0 1,1 0 0,0-1-1,-1 1 1,1 0 0,0 0 0,-1-1-1,1 1 1,0 0 0,0-1-1,0 1 1,-1 0 0,1-1-1,0 1 1,0-1 0,0 1-1,0 0 1,0-1 0,-1 1 0,1 0-1,0-1 1,0 1 0,0-1-1,0 1 1,0 0 0,0-1-1,0 1 1,0-1 0,1 1-1,-1 0 1,0-1 0,0 1 0,0-1-1,0 1 1,0 0 0,1-1-1,-1 1 1,0 0 0,0-1-1,1 1 1,-1 0 0,0 0-1,0-1 1,1 1 0,-1 0-1,0 0 1,1-1 0,-1 1 0,1 0-1,-1 0 1,0 0 0,1-1-1,26 0-6936,-17 1 3729,30-4-5741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39:51.5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4 106 18546,'0'-11'3064,"0"8"-2864,-1-1 0,1 1 0,1-1 0,-1 1 0,0-1-1,1 1 1,0 0 0,0-1 0,0 1 0,0 0 0,0-1 0,1 1 0,-1 0 0,1 0 0,0 0 0,0 0 0,0 1 0,0-1 0,1 0 0,-1 1 0,1 0 0,-1-1 0,1 1 0,0 0-1,0 0 1,0 1 0,0-1 0,0 0 0,0 1 0,1 0 0,-1 0 0,6-1 0,4-1-74,-1 1 0,1 1 0,0 0 0,0 1 0,-1 0 0,1 1 0,0 0 0,0 1 0,-1 0 0,1 1 0,-1 1 0,0 0 0,17 8 0,-23-10-86,-1 1-1,1 1 0,-1-1 1,1 1-1,-1 0 0,0 0 0,-1 0 1,1 0-1,-1 1 0,0 0 1,0 0-1,0 0 0,-1 1 1,1-1-1,-1 1 0,-1 0 0,1 0 1,-1 0-1,0 0 0,0 0 1,-1 0-1,0 1 0,0-1 1,0 0-1,-1 1 0,0-1 1,0 0-1,-2 11 0,-1-7-10,0 1 0,0-1 0,-1 0-1,0 0 1,-1 0 0,0 0 0,-1-1 0,0 0 0,0 0-1,-1 0 1,0-1 0,-9 9 0,-18 14 280,-58 43 0,51-43-175,16-12 6,18-15-108,0 1 0,0 0 1,0 1-1,0-1 0,1 1 1,0 0-1,0 1 1,0 0-1,1 0 0,0 0 1,-7 14-1,12-20-31,0 0 0,0 1 0,-1-1 0,1 1 0,0-1 1,0 0-1,0 1 0,0-1 0,0 0 0,1 1 0,-1-1 0,0 0 0,1 1 0,-1-1 0,1 0 1,-1 1-1,1-1 0,0 0 0,-1 0 0,1 0 0,0 0 0,0 0 0,0 0 0,0 0 0,0 0 1,0 0-1,0 0 0,0 0 0,0 0 0,0-1 0,3 2 0,45 17-110,-40-17 39,31 9-1533,64 8 1,46-8-6244,-15-9 1072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3.5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0 5061,'0'0'16976,"-5"9"-16117,-2 9-562,1 0 0,1 1 0,0 0 0,1 0 0,1 0 0,1 0 0,1 32 0,1-48-592,0 73 1859,1-49-2881,0-35-6920,-1-22 1628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3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62 14638,'0'0'4794,"10"6"-3524,6 0-1031,0 0 0,0-1 0,1-1 0,-1-1 0,1 0 0,0-1 0,0-1-1,0 0 1,0-1 0,0-1 0,23-4 0,-17-1-197,0-1-1,-1-1 1,0-1-1,29-16 1,21-9-117,-71 33 78,0 1-1,0-1 1,0 1-1,0-1 0,0 1 1,1 0-1,-1 0 1,0-1-1,0 1 0,0 0 1,1 0-1,-1 0 0,0 0 1,0 1-1,0-1 1,1 0-1,-1 0 0,0 1 1,0-1-1,0 1 1,0-1-1,0 1 0,0-1 1,2 2-1,-1 0 55,-1 0-1,1 0 1,-1 0-1,1 0 1,-1 0-1,0 0 1,1 0-1,-1 1 1,0-1-1,-1 0 1,2 5-1,1 9 455,-1 0 0,0 0 0,-1 19 0,0-17 1,0-4-138,1 21 171,0-1-1,-3 1 1,0 0-1,-8 36 0,9-71-757,-1 1 0,0 0 0,1-1 0,-1 1 0,0 0-1,1-1 1,-1 1 0,0-1 0,0 1 0,0-1 0,0 0-1,1 1 1,-1-1 0,0 0 0,0 1 0,0-1-1,0 0 1,0 0 0,0 0 0,0 0 0,0 0 0,0 0-1,1 0 1,-1 0 0,0-1 0,0 1 0,0 0 0,0 0-1,0-1 1,0 1 0,-1-1 0,-32-11-8134,32 12 7623,-24-10-8575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4.3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58 9225,'0'0'15086,"74"11"-14445,-34-21-193,0 1-288,2-1-64,-3 1-64,2 1-32,-5 3-961,-3-3-2466,-5-2-4228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4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0 13196,'0'0'7586,"-3"13"-6438,-44 177 2384,27-121-3034,3 1 1,3 1-1,-10 137 0,24-208-592,0 1-1,0-1 1,-1 1 0,1-1-1,0 1 1,0 0-1,0-1 1,0 1 0,0 0-1,0-1 1,0 1-1,0-1 1,0 1-1,0 0 1,0-1 0,0 1-1,0-1 1,1 1-1,-1-1 1,0 1 0,0 0-1,1-1 1,-1 1-1,0-1 1,1 1-1,-1-1 1,1 1 0,-1-1-1,0 0 1,1 1-1,-1-1 1,1 1-1,-1-1 1,1 0 0,-1 0-1,1 1 1,-1-1-1,1 0 1,0 1 0,0-2-284,0 0 1,0 0-1,-1 1 1,1-1-1,0 0 1,-1 0-1,1 0 1,0 0-1,-1 0 1,0 0 0,1 0-1,-1 0 1,1 0-1,-1 0 1,0 0-1,0 0 1,0 0-1,0-1 1,1 1-1,-1 0 1,-1-2 0,1-12-7439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5.6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1 812 6662,'0'0'10319,"11"4"-8653,-3-2-1336,-3 0-108,0 0 1,0 0-1,0-1 1,0 0-1,0 0 1,0 0-1,1-1 1,-1 1-1,0-1 1,1-1-1,-1 1 1,0-1-1,0 0 1,10-3-1,155-70 1696,-122 50-1872,0 2 0,2 3-1,1 1 1,87-18-1,-117 33-82,21-4-70,61-1 1,-101 24 518,-4-12 706,-4-16-593,2-3-439,0 0 0,2 0 0,-1 0 0,2 0 0,0-1 0,1 1 0,2-22 0,2 4-91,1 1 0,15-46-1,3 5-6,-12 42 217,-1 0 0,-1 0 0,-2 0 0,-1-1 0,2-47 0,-8 77-182,-1 1 0,1 0 1,-1 0-1,1-1 0,-1 1 0,1 0 1,-1 0-1,0 0 0,1 0 1,-1 0-1,0 0 0,0 0 1,0 0-1,0 0 0,0 0 1,0 0-1,0 1 0,0-1 0,0 0 1,0 1-1,-1-1 0,1 1 1,0-1-1,0 1 0,-1-1 1,1 1-1,0 0 0,0 0 1,-1 0-1,1 0 0,0 0 0,-2 0 1,-52 0 567,46 1-457,-45 5 462,-94 21 0,-9 3 129,-115-12-154,249-6-1276,19-3-2122,16-4-4350,10-4-1311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6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 15727,'0'0'4836,"-1"9"-4473,-26 441 4116,29-495-15801,-6 12 6592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6.9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 11243,'0'0'2808,"5"-8"-80,-2 3-2357,-3 2-215,1 1-1,0 0 0,1-1 1,-1 1-1,0 0 0,1 0 0,-1 0 1,1 0-1,-1 0 0,1 0 1,0 0-1,0 1 0,0-1 1,0 1-1,0-1 0,0 1 0,1 0 1,-1 0-1,0-1 0,1 2 1,-1-1-1,0 0 0,1 0 0,-1 1 1,6-1-1,263-10 2642,-262 9-2789,-5 2-2,1-1-1,-1 1 1,0-1 0,1 1 0,-1 0-1,0 1 1,7 0 0,-10 0-4,1 0 0,-1-1 1,0 1-1,0 0 1,0 0-1,0 0 0,0 0 1,0 0-1,0 0 0,0 0 1,0 0-1,-1 0 1,1 0-1,0 0 0,-1 1 1,1-1-1,-1 0 0,1 0 1,-1 1-1,1-1 1,-1 0-1,0 1 0,0-1 1,0 0-1,0 1 0,0 2 1,5 302 3431,-5-199-2987,0-102-402,0-1 1,-1 1-1,1-1 1,-1 1 0,0-1-1,0 0 1,-1 1-1,1-1 1,-1 0-1,0 0 1,0 0-1,0 0 1,-1 0 0,1 0-1,-1-1 1,-5 6-1,2-4 138,0 0-1,0 0 0,-1-1 1,0 1-1,0-1 0,0-1 1,0 1-1,-14 3 0,-4-1 292,0 0-1,0-2 1,-1-1-1,-47 0 1,63-3-474,0 0 0,0-1 0,1 0 0,-1-1 0,-15-4 0,23 5 0,0 1 0,-1-1 0,1 0 0,0 0 0,0 0 0,-1-1 0,1 1 0,0 0 0,0-1 0,0 1 0,1-1 0,-1 0 0,0 0 0,1 0 0,-1 0 0,1 0 0,-1 0 0,1 0 0,0 0 0,0 0 0,0 0 0,0-1 0,0 1 0,1 0 0,-1-1 0,1 1 0,-1-4 0,1 5-61,0 0-1,0-1 1,1 1-1,-1 0 1,0 0 0,1 0-1,-1-1 1,1 1-1,-1 0 1,1 0 0,0 0-1,-1 0 1,1 0-1,0 0 1,0 0 0,-1 0-1,1 0 1,0 0-1,0 0 1,0 1 0,0-1-1,0 0 1,0 1-1,2-2 1,34-11-3075,-23 9 1860,67-28-9652,-35 8-2177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7.4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10442,'0'0'16218,"2"9"-15503,3 36-71,-1 65-1,-4-111-723,0 1 1,0 0 0,0 0-1,0 0 1,1-1-1,-1 1 1,0 0 0,0 0-1,0 0 1,0 0 0,0 0-1,1-1 1,-1 1-1,0 0 1,0 0 0,0 0-1,0 0 1,1 0-1,-1 0 1,0 0 0,0 0-1,0 0 1,1 0 0,-1 0-1,0-1 1,0 1-1,0 0 1,1 0 0,-1 1-1,0-1 1,0 0-1,0 0 1,1 0 0,-1 0-1,0 0 1,0 0-1,0 0 1,1 0 0,-1 0-1,0 0 1,0 0 0,0 1-1,0-1 1,1 0-1,-1 0 1,0 0 0,0 0-1,0 0 1,0 1-1,0-1 1,0 0 0,1 0-1,-1 0 1,0 0 0,0 1-1,0-1 1,0 0-1,0 0 1,0 0 0,0 1-1,0-1 1,0 0-1,11-17-4122,-7-3-1670,0-3-3966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7.8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1 147 3972,'54'39'5061,"-26"-21"2804,1-6-3531,-18-9-4156,-1 0 0,1-1 0,0-1 0,0 0 0,-1 0 0,1-1 0,0-1 0,0 0 0,0 0 0,13-4 0,-19 4-70,0 0 0,0-1 1,0 0-1,0 0 0,-1 0 0,1-1 1,-1 1-1,1-1 0,-1 0 0,0 0 1,0-1-1,4-4 0,-7 7-10,0 0 0,0-1 0,0 1 0,0 0 1,0-1-1,0 1 0,-1-1 0,1 0 0,-1 1 0,1-1 0,-1 1 0,1-1 0,-1 0 0,0 1 0,0-1 0,0 0 0,0 0 0,0 1 0,0-1 0,0 0 0,-1 1 1,1-1-1,-1 0 0,1 1 0,-1-1 0,0 1 0,1-1 0,-1 1 0,0-1 0,0 1 0,0-1 0,0 1 0,0 0 0,0 0 0,-1-1 0,1 1 0,0 0 1,-3-1-1,-27-25 731,13 10-338,-1 1-1,-21-12 0,32 22-362,-1 2-1,0 0 1,0 0-1,0 0 1,0 1-1,-1 0 1,1 1 0,-15-2-1,22 4-206,-27-1 404,29 1-370,0 0 1,-1 0-1,1 0 1,0 0-1,-1 0 1,1 0-1,-1 0 1,1 0-1,0 0 1,-1 0-1,1 0 0,-1 1 1,1-1-1,0 0 1,-1 0-1,1 0 1,0 0-1,-1 1 1,1-1-1,0 0 1,0 0-1,-1 1 1,1-1-1,0 0 1,0 1-1,-1-1 1,1 0-1,0 1 1,0-1-1,0 0 1,-1 1-1,1-1 1,0 0-1,0 1 1,0-1-1,0 1 1,0-1-1,0 0 1,0 1-1,0-1 1,0 1-1,0-1 1,0 0-1,0 1 1,0-1-1,0 1 0,0-1 1,0 0-1,1 1 1,-1-1-1,0 0 1,0 1-1,0-1 1,1 0-1,-1 1 1,0-1-1,0 0 1,1 0-1,-1 1 1,0-1-1,1 0 1,9 5-4195,7-4-2909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8.7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 1 8840,'0'0'12903,"4"4"-12860,-3-3-263,10 11 70,-10-10 392,0-1 0,0 1-1,0-1 1,-1 1 0,1 0 0,-1 0 0,1-1-1,-1 1 1,0 0 0,1 0 0,-1-1-1,0 1 1,0 0 0,-1 0 0,1 0 0,0-1-1,0 1 1,-1 0 0,1 0 0,-1-1 0,0 1-1,1 0 1,-1-1 0,-1 3 0,-5 14 205,0 0-1,1 1 1,2 0 0,0 0 0,0 1 0,0 30 0,6-50-587,0-1 0,0 1 0,-1-1-1,1 0 1,0 0 0,0 0 0,-1 1 0,1-1 0,-1-1 0,1 1-1,2-2 1,19-31-8316,-10 14-368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3:59.6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463 12 6983,'0'0'11958,"-4"-11"-7207,-196 20 1043,52 0-2513,127-8-3281,17 0 0,14-1 0,100-6-1890,-110 6 1842,-8 19-96,-47 35 267,33-32 77,0 0 0,-31 43 1,47-56-171,0 0 0,1 0 0,0 0 1,1 1-1,0 0 0,1 0 0,0 0 0,0 0 0,1 0 0,0 1 0,1-1 1,0 12-1,1-19-21,0 0 1,0 0 0,0 0-1,0 0 1,1 0-1,-1-1 1,1 1 0,0 0-1,-1 0 1,1 0-1,1-1 1,-1 1 0,0 0-1,1-1 1,-1 1-1,1-1 1,0 0 0,0 0-1,0 1 1,0-1 0,0 0-1,0-1 1,1 1-1,-1 0 1,1-1 0,-1 1-1,1-1 1,-1 0-1,1 0 1,0 0 0,0 0-1,-1 0 1,1 0-1,0-1 1,0 0 0,0 1-1,0-1 1,0 0 0,6-1-1,21 1-502,49-6 0,-9-13-3801,-53 10 691,-8-3-1410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4:00.0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0 176 13773,'0'0'6406,"59"-18"-4484,-11-1 64,17-4-577,6-2-128,5 0-576,-3 3-449,-7 3-224,-11 7-704,-12 7-1058,-7 1-1825,-12 3-2339,-6-1-4516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4:12.6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0 198 11115,'0'0'6123,"9"-2"-5333,41-9 791,0 3 0,81-4 0,114 11-439,-128 2-402,281 14 254,-12 0-670,820-60 1699,-799 22-1665,1018-50 2925,-1395 72-3220,-17 1-15,0 0 0,0-1 1,0 0-1,22-6 1,-35 7-67,0 0 0,-1 0 1,1 0-1,0-1 1,0 1-1,0 0 0,-1 0 1,1 0-1,0 0 1,0 0-1,0-1 1,0 1-1,-1 0 0,1 0 1,0 0-1,0-1 1,0 1-1,0 0 1,0 0-1,0-1 0,0 1 1,-1 0-1,1 0 1,0-1-1,0 1 0,0 0 1,0 0-1,0-1 1,0 1-1,0 0 1,0 0-1,0-1 0,0 1 1,1 0-1,-1 0 1,0-1-1,0 1 1,0 0-1,0 0 0,0 0 1,0-1-1,0 1 1,1 0-1,-1 0 0,0 0 1,0-1-1,0 1 1,0 0-1,1 0 1,-1 0-1,0 0 0,0 0 1,0-1-1,1 1 1,-1 0-1,0 0 1,0 0-1,1 0 0,-1 0 1,-24-8-5155,21 8 2959,-5-9-4984,3-7-7633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4:16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0 351 6662,'0'0'9775,"10"-7"-9236,-1 0-375,0 1 0,1 0 0,0 0 0,0 1 0,0 1-1,1 0 1,-1 0 0,1 1 0,17-3 0,285-16 1468,-118 12-1166,679-6 737,-569 18-805,654 16 401,0 0-626,-200-55-109,-298 8-43,1441-50 49,-1173 41 143,646-16 327,-1033 40-1043,-66 1-713,-273 13 853,9-1-1755,-9-6-2352,-2-3-3399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5:27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171 56 3427,'5'-2'542,"0"0"0,0 1 1,0-1-1,1 1 0,-1 0 0,0 1 0,0 0 0,1-1 0,-1 1 1,0 1-1,1-1 0,9 3 0,69 23 1213,-38-10-917,12-1-581,0-4-1,1-1 0,70 1 0,183-10 480,-155-3-452,948-36 1610,-851 25-1701,-240 12-193,1203-38 673,-978 40-557,221-2-106,-1-34 440,-459 35-438,0 0-1,0 0 1,0 0-1,0 0 1,0 0-1,0-1 1,0 1-1,0 0 1,0 0-1,0 0 0,0 0 1,0 0-1,0 0 1,0 0-1,0 0 1,0-1-1,0 1 1,0 0-1,0 0 1,0 0-1,0 0 0,0 0 1,0 0-1,0 0 1,0 0-1,0-1 1,0 1-1,-26-3 85,-39-1-43,-1337 2 27,-1 42-64,237-5-69,343 15 26,809-45-272,33-2 150,41 2 138,2295 33 107,-755-130-75,-656 26 65,-719 58-8,-130 8-3471,-112 0-1785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5:40.5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2430 296 4708,'-2'-3'76,"0"0"-1,0 1 0,-1-1 0,0 1 0,0-1 0,1 1 1,-1 0-1,0 0 0,-1 0 0,1 1 0,0-1 0,-6-1 0,-49-14 1170,27 9-173,-215-90 4891,46 14-2430,163 72-3062,0 0 1,-1 3-1,-60-8 1,21 11-445,-1 4 0,1 3 0,0 3 1,-1 4-1,2 3 0,-105 29 1,80-10-47,2 5 0,1 4 0,2 4 0,-107 66 0,165-87 22,1 3-1,1 0 1,2 3 0,0 0 0,2 3 0,2 0-1,-35 46 1,52-59-1,1 1 1,1 1-1,1 0 1,0 0-1,1 0 0,-11 44 1,17-48-5,0 1-1,1 0 1,1 0 0,0 0 0,1 0 0,1 0 0,1 0 0,0-1 0,1 1 0,6 18 0,-2-17 16,0 0 0,1-1 0,1 0 0,1 0-1,1-1 1,0-1 0,0 1 0,2-2 0,0 0 0,1 0 0,0-1 0,1-1 0,25 16 0,1-2 89,0-3 0,2-1 0,0-2 0,62 19 0,-31-18 269,1-2-1,0-4 1,138 11 0,-83-21 582,187-17 0,-171-3-329,-1-7 0,145-40 0,-180 30-359,-1-3 1,-1-6 0,113-61-1,-179 80-43,-1-2 0,-1-1-1,-1-2 1,40-37-1,-68 54-172,-1 1 0,0-2-1,0 1 1,-1-2 0,-1 1-1,0-1 1,-1 0 0,0-1-1,0 1 1,-2-2 0,1 1 0,-2 0-1,0-1 1,0 0 0,-1 0-1,-1 0 1,1-28 0,-5 30-49,0 0 0,0 0 0,-1 0 0,-1 0 0,0 1 0,0-1 0,-1 1 0,-1 0 0,0 1 0,0-1 0,-1 1-1,0 1 1,-1-1 0,0 1 0,-1 0 0,0 1 0,0 0 0,-15-10 0,-8-4-7,0 2 1,-2 1-1,-1 1 0,-55-20 0,9 10-82,-1 4 0,0 4 1,-2 3-1,-100-7 0,64 17-280,1 4 0,-172 19 0,178 0-1065,1 4-1,-178 57 1,-204 113-5643,288-100 2474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07.5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365 0 15535,'0'0'592,"1"14"786,1 48 252,-2 0 0,-11 73 0,-36 199 822,-118 610-938,118-765-872,-39 172 259,85-347-885,-3 14 26,1 1 0,1 0 0,0 0 0,2 32 1,1-47-25,-1 0 0,1 0 0,-1 0 1,1 0-1,0 0 0,1 0 1,-1 0-1,1-1 0,-1 1 1,1 0-1,0-1 0,0 0 1,1 1-1,-1-1 0,1 0 1,0 0-1,0 0 0,0-1 1,0 1-1,0-1 0,0 0 1,1 1-1,-1-1 0,1-1 1,-1 1-1,1 0 0,0-1 0,5 1 1,12 2 120,1 0 1,-1-2-1,1-1 1,0-1-1,0 0 1,31-6 0,134-33 283,-95 18-393,37-2-170,219-12-1,-143 30-3592,-189 4 3060,8 2-1847,1-2 1,34-6-1,-22-6-3667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07.9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13965,'0'0'3652,"53"0"-2755,-29 20 576,3 9-288,-4 7 256,-7 11-127,-6 10-33,-9 9 288,-1 6-384,-8 5-672,-13 0-321,-3-1-96,-4-6-64,-3-16-1249,4-19-4997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08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14350,'0'0'10431,"1"16"-9406,-2 53 583,-13 100 0,-4 45-762,17-163-743,-1-22-80,2 0-1,0-1 0,9 49 0,-5-66-625,-3-28-11942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09.3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 16688,'0'0'5701,"61"-6"-3459,-11 6 161,10-2-418,13-3-960,8-1-512,0-1-353,0 2-128,-7 1-1121,-12 3-2082,-16-2-1858,-15 1-4580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09.9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18802,'0'0'3331,"-4"11"-2642,-14 53 541,2 0 0,-9 82 0,-5 147 4003,17-146-4211,12-118-1022,1-29 0,0 1 0,0-1 0,0 0 0,0 0 0,-1 0 0,1 0 0,0 0 0,0 1 0,0-1 0,0 0 0,0 0 0,0 0 0,0 0 0,0 1 0,0-1 0,0 0 0,0 0 0,0 0 0,0 0 0,1 1 0,-1-1 0,0 0 0,0 0 0,0 0 0,0 0 0,0 0 0,0 0 0,0 1 0,0-1 0,0 0 0,0 0 0,1 0 0,-1 0 0,0 0 0,0 0 0,0 0 0,0 0 0,0 1 0,0-1 0,1 0 0,-1 0 0,0 0 0,0 0 0,0 0 0,0 0 0,1 0 0,-1 0 0,0 0 0,0 0 0,0 0 0,0 0 0,0 0 0,1 0 0,-1 0 0,19-33 0,-6 7 0,2-3 0,0 1 0,2 0 0,1 2 0,2 0 0,0 1 0,36-34 0,-52 56 0,0 0 0,-1 0 0,1 1 0,0 0 0,0 0 0,1 0 0,7-3 0,-11 5 0,0 0 0,0 0 0,0 0 0,-1 0 0,1-1 0,0 1 0,0 1 0,0-1 0,0 0 0,0 0 0,0 0 0,-1 0 0,1 1 0,0-1 0,0 0 0,0 1 0,-1-1 0,1 0 0,0 1 0,0-1 0,-1 1 0,1-1 0,0 1 0,-1 0 0,1-1 0,0 1 0,-1 0 0,1-1 0,-1 1 0,1 0 0,-1 0 0,0-1 0,1 1 0,-1 0 0,0 0 0,0 0 0,1 0 0,-1 0 0,0-1 0,0 1 0,0 0 0,0 0 0,0 2 0,2 33 0,-6 65 0,1-62 0,3 53 0,0-90 0,0 1 0,0-1 0,1 0 0,-1 1 0,1-1 0,-1 0 0,1 0 0,0 0 0,-1 1 0,1-1 0,0 0 0,0 0 0,1 0 0,-1 0 0,0 0 0,1-1 0,-1 1 0,1 0 0,0-1 0,-1 1 0,1-1 0,0 1 0,0-1 0,0 0 0,0 0 0,0 0 0,0 0 0,0 0 0,1 0 0,-1-1 0,0 1 0,0-1 0,1 0 0,-1 1 0,0-1 0,1 0 0,-1 0 0,0 0 0,1-1 0,2 0 0,4 0 0,-1-1 0,0 0 0,0-1 0,0 0 0,0 0 0,-1 0 0,1-1 0,-1 0 0,0-1 0,8-6 0,4-7 0,-2-1 0,1 0 0,-2-2 0,-1 0 0,23-41 0,-24 45 0,-14 17 0,1-1 0,-1 1 0,0 0 0,1 0 0,-1 0 0,0 0 0,1 0 0,-1 0 0,0 0 0,0 0 0,1 0 0,-1 0 0,0 0 0,1 0 0,-1 0 0,0 0 0,1 0 0,-1 0 0,0 1 0,0-1 0,1 0 0,-1 0 0,0 0 0,1 0 0,-1 1 0,0-1 0,0 0 0,0 0 0,1 0 0,-1 1 0,0-1 0,0 0 0,0 0 0,1 1 0,10 38 0,-4-9 0,-4-26 0,-1 0 0,1 0 0,0 0 0,0 0 0,0 0 0,0-1 0,1 1 0,-1-1 0,1 0 0,0 0 0,0 0 0,0-1 0,0 1 0,1-1 0,-1 0 0,1 0 0,-1-1 0,1 1 0,0-1 0,8 1 0,10 1 0,0-1 0,0-2 0,28-1 0,-19-1 0,32-1 0,-36 0 0,-1 2 0,44 4 0,-42 8-1164,-28-10 841,1 0 0,-1-1-1,1 1 1,-1 0-1,1 0 1,-1 0 0,1 0-1,-1 0 1,0 0 0,0 1-1,0-1 1,0 0 0,2 3-1,-3-18-7790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0.2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25464,'0'0'5990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0.6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59 14382,'3'-10'4980,"-3"9"-5155,8-37 5248,-3 29-1663,-3 28-1890,-7 83-529,-21 121 1,12-122-195,-2 122 0,16-216-797,0 1 0,0-1 0,1 1 0,0 0 0,0-1 0,1 1 0,2 7 0,-3-13 0,0-1 0,0 1 0,0 0 0,0-1 0,0 1 0,1-1 0,-1 0 0,0 1 0,1-1 0,-1 0 0,1 0 0,-1 0 0,1 0 0,0 0 0,-1 0 0,1 0 0,0 0 0,0-1 0,0 1 0,-1-1 0,1 1 0,0-1 0,0 0 0,0 0 0,0 0 0,0 0 0,0 0 0,0 0 0,0 0 0,-1-1 0,1 1 0,3-1 0,5-2 0,-1 0 0,1-1 0,0 0 0,-1 0 0,0-1 0,0 0 0,0-1 0,15-12 0,63-65 0,-58 53 0,-16 18 0,106-112 0,-98 101 0,-2-1 0,0-1 0,21-40 0,-39 64-160,0 0 1,0 0-1,0 0 1,-1 0-1,1 0 1,0-1-1,-1 1 1,1 0-1,-1 0 0,0 0 1,1-1-1,-1 1 1,0 0-1,0-1 1,1 1-1,-1 0 1,0 0-1,0-1 0,-1 1 1,1 0-1,0-1 1,0 1-1,-1 0 1,1 0-1,0-1 1,-1 1-1,1 0 0,-2-2 1,-1 1-563,1 1-1,-1 0 1,1 0 0,-1 1-1,1-1 1,-1 1 0,1-1 0,-1 1-1,0 0 1,1 0 0,-1 0-1,0 0 1,-2 0 0,-32 3-11861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0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 16464,'0'0'2434,"-2"65"545,6-38-417,22-6-768,8-4-449,12-4-929,8-7-319,4-4-2436,1-2-4163,-3 0-10506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1.4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152 434 19154,'-10'0'2659,"1"0"-1988,0 1 1,-1 0-1,1 0 1,0 1-1,0 0 1,0 1 0,-13 5-1,18-6-514,1-1 0,-1 1 0,1 0 1,0 0-1,0 0 0,0 1 0,0-1 0,0 0 0,1 1 0,-1 0 0,1 0 0,-1 0 0,1 0 0,0 0 0,0 0 0,1 1 0,-1-1 1,1 1-1,-1-1 0,1 1 0,0-1 0,0 1 0,1 0 0,-1 6 0,1-7-137,0-1-1,1 0 1,-1 0 0,1 0-1,-1 0 1,1 0 0,0 0-1,0 0 1,0 0 0,0 0-1,0-1 1,0 1 0,0 0-1,1-1 1,-1 1 0,1 0-1,-1-1 1,1 0 0,-1 1-1,1-1 1,0 0-1,0 0 1,0 0 0,0 0-1,0 0 1,0 0 0,0-1-1,0 1 1,0-1 0,0 1-1,0-1 1,0 0 0,3 0-1,9 2 63,1-1 1,0-1-1,22-2 0,-34 2-70,7-1 15,0-1 0,0 0 0,0 0 0,-1-1 0,1-1 0,0 0 0,-1 0 0,0-1 0,0 0 0,-1 0 0,1-1 0,8-8 0,-12 10-12,0 0 0,0-1-1,0 0 1,-1 0 0,0 0 0,0 0-1,0-1 1,-1 1 0,0-1 0,0 0-1,0 0 1,-1-1 0,0 1 0,0 0-1,-1-1 1,0 1 0,0-1 0,0 1-1,-1-13 1,0 18-15,0 0 0,0 0 0,0 0 0,-1 0 0,1 0 0,0 0 0,-1 0 0,1 0 0,0 1 0,-1-1 0,1 0 0,-1 0 0,0 0 0,1 1 0,-1-1 0,0 0 0,1 1 0,-1-1 0,0 1 0,0-1 0,1 0 0,-1 1 0,0 0 0,0-1 0,0 1 0,0-1 0,0 1 0,0 0 0,0 0 0,0 0 0,1-1 0,-1 1 0,0 0 0,0 0 0,0 0 0,0 1 0,0-1 0,0 0 0,0 0 0,0 0 0,0 1 0,0-1 0,0 0 0,0 1 0,1-1 0,-2 1 0,-3 1 0,1 0 0,0 0 0,-1 0 0,1 0 0,0 1 0,0-1 0,0 1 0,-3 4 0,4-4 0,0 0 0,0 1 0,1-1 0,0 1 0,0 0 0,0 0 0,0 0 0,1 0 0,-1 0 0,1 0 0,0 0 0,-1 6 0,2-8 0,0-1 0,0 0 0,0 1 0,0-1 0,1 1 0,-1-1 0,0 0 0,1 1 0,-1-1 0,1 1 0,-1-1 0,1 0 0,0 0 0,-1 1 0,1-1 0,0 0 0,0 0 0,0 0 0,0 0 0,0 0 0,0 0 0,0 0 0,0 0 0,0 0 0,0-1 0,1 1 0,-1 0 0,0-1 0,1 1 0,-1-1 0,0 1 0,1-1 0,-1 0 0,0 1 0,1-1 0,-1 0 0,1 0 0,-1 0 0,2 0 0,11-1 0,-1 0 0,0-1 0,0 0 0,0-1 0,0 0 0,0-1 0,0-1 0,-1 0 0,0 0 0,0-1 0,0-1 0,-1 0 0,0-1 0,0 0 0,-1 0 0,18-20 0,-9 9 0,-1-2 0,-1 0 0,0-2 0,-2 1 0,-1-2 0,0 0 0,13-36 0,-20 41 0,-1 0 0,-1 0 0,-1 0 0,0-1 0,-2 0 0,1-29 0,-3 49 0,0 0 0,0-1 0,0 1 0,0 0 0,0-1 0,0 1 0,0 0 0,0-1 0,0 1 0,0-1 0,0 1 0,0 0 0,0-1 0,0 1 0,0 0 0,0-1 0,0 1 0,0 0 0,-1-1 0,1 1 0,0 0 0,0-1 0,0 1 0,0 0 0,-1-1 0,1 1 0,0 0 0,0 0 0,-1-1 0,1 1 0,0 0 0,-1 0 0,1 0 0,-1-1 0,-9 10 0,-7 22 0,1 18 0,3 0 0,1 1 0,-7 80 0,4 162 0,4-51 0,7-187 0,0-2 0,-9 52 0,13-103 0,-1 1 0,1-1 0,0 0 0,0 0 0,-1 0 0,1 1 0,0-1 0,-1 0 0,1 0 0,-1 0 0,1 0 0,-1 0 0,0 0 0,0 0 0,1 0 0,-1 0 0,-2 1 0,3-2 0,-1 0 0,1 0 0,-1 0 0,1 0 0,-1 0 0,1 0 0,-1 0 0,1 0 0,-1 0 0,1 0 0,-1 0 0,1-1 0,-1 1 0,1 0 0,-1 0 0,1-1 0,-1 1 0,1 0 0,-1 0 0,1-1 0,0 1 0,-1-1 0,1 1 0,0 0 0,-1-1 0,0 0 0,-20-39 0,-32-128 0,48 144 0,1 1 0,0-1 0,2 1 0,1-1 0,2-34 0,-1 52 6,1 1 1,0-1-1,1 1 1,0-1-1,-1 1 1,2 0-1,-1-1 0,1 1 1,-1 0-1,1 1 1,1-1-1,-1 0 0,1 1 1,-1 0-1,1 0 1,1 0-1,-1 0 1,0 0-1,1 1 0,0 0 1,0 0-1,0 0 1,0 1-1,10-4 1,9-2-136,1 2 1,0 0 0,0 2 0,32-2 0,-43 4-38,65-7-3843,7-1-3764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1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96 264 8456,'9'-16'3534,"12"-23"-1855,40-76 4183,-55 103-4199,-1-1 0,-1 0-1,0 0 1,2-14 0,-5 26-1621,-1 1 0,0 0 0,0-1 1,0 1-1,0-1 0,0 1 0,0-1 0,0 1 0,0-1 0,0 0 0,0 1 1,0-1-1,0 1 0,0 0 0,0-1 0,0 1 0,-1-1 0,1 1 0,0-1 1,0 1-1,-1-1 0,1 1 0,0-1 0,0 1 0,-1 0 0,1-1 0,-1 1 1,1 0-1,0-1 0,-1 1 0,1 0 0,-1-1 0,1 1 0,0 0 0,-1 0 1,1 0-1,-1-1 0,0 1 0,-23 5 1553,-23 23 89,33-14-1684,0 0 0,1 1 0,1 1 0,1 0 0,0 0 0,-16 35 0,21-39 0,1 0 0,1 0 0,0 1 0,1 0 0,0 0 0,1 0 0,0 0 0,1 0 0,0 1 0,1-1 0,3 17 0,-2-25-83,0 0-1,0 0 1,1 0 0,0 0 0,0-1-1,0 1 1,0-1 0,1 1-1,0-1 1,-1 0 0,2 0-1,-1 0 1,0 0 0,1-1-1,0 1 1,0-1 0,0 0 0,0 0-1,0-1 1,1 1 0,-1-1-1,1 0 1,5 2 0,3 0-509,0 0-1,-1-1 1,1-1 0,0 0 0,0-1-1,0 0 1,26-3 0,25-6-5996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2.1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44 12492,'-11'8'7975,"11"-7"-7938,-20 14 1831,0 2-1,-21 22 0,35-33-1439,1 0 0,0 0-1,0 1 1,0-1 0,1 1 0,0 0-1,1 0 1,-1 0 0,1 1-1,1-1 1,-1 1 0,1 0 0,-1 11-1,3-18-410,0 1 0,0 0-1,0-1 1,0 1 0,1-1-1,-1 1 1,0 0 0,1-1-1,-1 1 1,1-1 0,0 1-1,-1-1 1,1 0 0,0 1-1,0-1 1,0 0 0,0 1 0,0-1-1,0 0 1,0 0 0,1 0-1,-1 0 1,2 2 0,2-1 5,-1 0 0,0 0 0,1 0 0,0-1 0,-1 1 0,1-1 0,0 0 0,5 0 0,10 0 3,1 0-1,36-5 1,-56 4-25,8-1 0,-1 0 0,1-1 0,0 0 0,-1-1 0,1 0 0,-1 0 0,0-1 0,0 0 0,0 0 0,-1-1 0,1 0 0,-1 0 0,0-1 0,-1 0 0,9-9 0,-11 10 0,0 0 0,0-1 0,-1 1 0,1 0 0,-1-1 0,-1 0 0,1 0 0,-1 0 0,0 0 0,0 0 0,-1 0 0,0 0 0,0-1 0,-1 1 0,1 0 0,-1-1 0,0 1 0,-1-1 0,0 1 0,0 0 0,0 0 0,-3-8 0,2 9 0,0 1 0,0 0 0,-1 0 0,1 1 0,-1-1 0,0 0 0,0 1 0,0 0 0,0-1 0,-1 1 0,1 0 0,-1 1 0,0-1 0,1 1 0,-1-1 0,-1 1 0,1 1 0,0-1 0,0 0 0,-1 1 0,1 0 0,-1 0 0,1 0 0,-1 1 0,1-1 0,-8 1 0,12 0-10,-1 0 1,0 1-1,0-1 1,1 0-1,-1 0 1,0 0-1,1 0 1,-1 1-1,0-1 1,1 0-1,-1 1 1,0-1-1,1 0 1,-1 1-1,1-1 1,-1 1-1,1-1 1,-1 1-1,1-1 1,-1 1-1,1-1 1,-1 1-1,1 0 1,0-1-1,-1 1 1,1-1-1,0 1 1,-1 0-1,1 0 0,0-1 1,0 1-1,0 0 1,0-1-1,0 1 1,0 0-1,0-1 1,0 2-1,0 0-81,0-1-1,1 1 0,-1-1 0,0 1 1,1-1-1,-1 1 0,1-1 1,0 0-1,-1 1 0,1-1 0,0 0 1,0 0-1,0 1 0,0-1 1,0 0-1,0 0 0,3 2 0,4 1-1430,1 0 0,0-1 0,0 0 0,0 0 0,0-1 0,1 0 0,-1 0 0,19-1 0,17 0-7590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2.5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3 20435,'0'0'7656,"-11"-1"-5590,6 0-1882,-1 1 1,0 0-1,1 0 1,-1 1 0,1-1-1,-1 1 1,1 0-1,-10 4 1,13-4-152,-1 0 0,1 0-1,0 1 1,0-1 0,0 1-1,0-1 1,1 1 0,-1 0 0,0 0-1,1 0 1,-1 0 0,1 0-1,0 0 1,-1 0 0,1 0 0,0 1-1,0-1 1,1 0 0,-1 1 0,0-1-1,1 0 1,-1 1 0,1-1-1,0 1 1,0-1 0,0 1 0,0-1-1,1 4 1,-1-4-74,1 0 0,0 1 1,-1-1-1,1 0 0,0 1 0,1-1 0,-1 0 0,0 0 0,0 0 1,1 0-1,0 0 0,-1 0 0,1 0 0,0 0 0,0-1 1,0 1-1,0-1 0,0 0 0,0 1 0,0-1 0,0 0 1,3 1-1,61 21-1739,-45-17 1200,-9-2-111,51 19-2704,-60-22 3534,0 1 0,0-1 0,0 0 0,-1 1 0,1 0 0,0-1 0,-1 1-1,0 0 1,1 0 0,-1 1 0,0-1 0,0 0 0,0 1 0,0-1 0,-1 1 0,1 0 0,1 3-1,-3-5-45,0 1-1,-1-1 1,1 0-1,0 0 0,0 1 1,-1-1-1,1 0 1,-1 0-1,1 0 1,-1 0-1,1 0 0,-1 0 1,0 0-1,0 0 1,1 0-1,-1 0 0,0 0 1,0 0-1,0-1 1,0 1-1,0 0 1,0 0-1,0-1 0,0 1 1,0-1-1,-1 1 1,1-1-1,0 0 0,0 1 1,-2-1-1,-41 12 1908,41-12-1980,-20 5-20,1-1 0,-1-2 0,0 0 0,0-1 0,0-2 0,-24-3 0,46 4-83,0 0 0,0 0 0,0-1 0,0 1 0,0-1-1,0 1 1,0-1 0,0 1 0,0-1 0,0 1 0,0-1 0,0 0 0,0 0 0,0 0 0,0 1 0,0-3-1,-4-10-4178,4-9-5790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2.8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 14734,'0'0'14317,"-2"11"-13414,-20 114 294,9-62-389,-6 87 0,17-126-808,0-3 0,1 1 0,0 0 0,2-1 0,1 1 0,0-1 0,1 1 0,10 32 0,-12-53-50,-1 1-1,0-1 1,0 0-1,1 0 1,-1 0-1,1 0 1,-1 0-1,1 0 1,-1 0-1,1 0 1,-1 0-1,1 0 1,0 0-1,0 0 1,-1 0-1,1 0 1,0-1-1,0 1 1,0 0-1,0-1 1,0 1-1,0-1 1,0 1-1,0-1 1,0 1-1,0-1 1,1 1-1,-1-1 1,0 0-1,0 0 1,0 0-1,0 0 1,1 0 0,1 0-1,-1-1-141,-1 0-1,1 0 1,0-1-1,-1 1 1,1 0-1,-1-1 1,1 1-1,-1-1 1,0 1 0,0-1-1,0 0 1,0 0-1,0 1 1,0-1-1,0 0 1,0 0-1,-1 0 1,1 0-1,0-3 1,5-34-6075,-2-7-4752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3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74 18642,'0'0'13869,"81"-22"-13613,-30 28-256,9-3 0,0-3 0,4 0 0,-5-2 0,-5-11-1954,-9-6-2979,-3-7-5316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4.2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32 114 10730,'0'-12'3748,"1"-4"-2578,0-33 1675,-5 14 1916,4 35-4701,0 0 0,0 0 0,0 1 1,0-1-1,0 0 0,-1 0 0,1 0 0,0 0 0,0 0 0,0 0 0,0 0 1,0 0-1,0 0 0,0 0 0,0 0 0,0 0 0,-1 0 0,1 0 0,0 0 1,0 0-1,0 0 0,0 0 0,0 0 0,0 0 0,0 0 0,0 0 0,0 0 1,-1 0-1,1 0 0,0 0 0,0 0 0,0 0 0,0 0 0,0 0 0,0 0 1,0 0-1,0 0 0,0-1 0,0 1 0,0 0 0,-1 0 0,1 0 0,0 0 1,0 0-1,0 0 0,0 0 0,0 0 0,0 0 0,0 0 0,0-1 0,0 1 1,0 0-1,0 0 0,0 0 0,0 0 0,0 0 0,0 0 0,0 0 0,0-1 1,-5 15 866,-1 19-834,-3 309 3303,10-186-2094,-4-83-1163,1-39-127,1 1 0,1 0 0,11 65 0,-11-98-12,0-1 0,0 1 0,0-1 0,1 1 0,-1-1 0,1 1 0,-1-1 0,1 0 0,0 1 0,-1-1 0,1 0 0,0 1 0,0-1 0,0 0 0,1 1 0,-2-2 0,1 0 0,-1 0 0,1 0 0,-1 0 0,1 0 0,-1 0 0,0 0 0,1 0 0,-1 0 0,1-1 0,-1 1 0,0 0 0,1 0 0,-1 0 0,0-1 0,1 1 0,-1 0 0,0 0 0,1-1 0,-1 1 0,0 0 0,0-1 0,1 1 0,-1 0 0,0-1 0,0 1 0,1 0 0,-1-1 0,0 1 0,0-1 0,0 0 0,13-46 0,-7-10 0,-2 0 0,-3 0 0,-12-109 0,13 160 0,8 9 0,12 14 0,-19-14 0,9 6 0,1-1 0,0-1 0,0 1 0,0-2 0,1 0 0,0-1 0,0 0 0,0-1 0,0-1 0,1 0 0,0-1 0,-1 0 0,1-2 0,0 1 0,0-2 0,0 0 0,0-1 0,-1 0 0,1-1 0,-1-1 0,0 0 0,0-1 0,0 0 0,0-1 0,17-11 0,-18 7 0,-7 5 0,0 1 0,0 0 0,0 1 0,0-1 0,8-2 0,-12 5 0,-1 1 0,1-1 0,0 1 0,-1 0 0,1-1 0,-1 1 0,1 0 0,0 0 0,-1 0 0,1 0 0,0 1 0,-1-1 0,1 0 0,0 1 0,-1-1 0,1 1 0,-1 0 0,1-1 0,-1 1 0,0 0 0,1 0 0,-1 0 0,1 0 0,-1 0 0,0 0 0,0 0 0,2 2 0,0 0-21,1 0 0,-1 0 1,1 0-1,0-1 0,0 1 0,0-1 0,0 0 1,1 0-1,-1-1 0,1 1 0,-1-1 0,1 0 1,-1 0-1,10 0 0,76-1-1056,-48-2 112,-2 2-2839,1 0-3816,0 0-1792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4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148 61 15118,'0'0'13789,"-3"-9"-11514,1 3-1931,1 4-302,1-1-1,-1 1 1,1 0-1,-1 0 0,0 0 1,0-1-1,0 1 0,-1 0 1,1 0-1,0 0 0,-1 1 1,1-1-1,-1 0 0,0 1 1,1-1-1,-1 0 0,0 1 1,0 0-1,0-1 0,0 1 1,0 0-1,0 0 1,-1 0-1,1 1 0,0-1 1,0 0-1,-1 1 0,1 0 1,-5-1-1,4 1-41,-1 0 0,1 0 0,-1 0 0,0 0 0,1 1 0,-1-1 0,1 1 0,0 0 0,-1 0 0,1 0 0,0 1 0,-1-1 0,1 1 0,0 0 0,0 0 0,0 0 0,1 0 0,-1 0 0,0 1 0,1-1 0,-1 1 0,1 0 0,0 0 0,0-1 0,0 1 0,0 1 0,1-1 0,-1 0 0,1 0 0,0 1 0,0-1 0,0 0 0,0 1 0,1-1 0,-1 1 0,1-1 0,0 1 0,0 0 0,0-1 0,0 1 0,1-1 0,0 4 0,0-4 1,0 0 0,1 0 1,-1 0-1,0-1 0,1 1 0,0-1 1,-1 1-1,1-1 0,0 0 0,0 1 1,0-1-1,1 0 0,-1 0 0,0-1 1,1 1-1,-1 0 0,1-1 0,0 1 0,-1-1 1,1 0-1,0 0 0,0 0 0,0 0 1,0-1-1,0 1 0,3-1 0,12 3-54,1-1-1,32 0 1,-50-2 47,12 0-610,-1-1 0,1 0 0,22-6 0,-25 5-574,-1-1 0,0-1 0,-1 1 0,1-2 0,13-8 0,20-19-6882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5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98 1 19603,'0'0'6678,"-8"5"-4372,3-3-2131,1 1 1,-1 0-1,1 1 1,0-1-1,0 1 1,0-1-1,1 1 1,-1 0-1,1 1 0,0-1 1,0 0-1,1 1 1,-1 0-1,1 0 1,0 0-1,0 0 1,1 0-1,-1 0 0,1 0 1,0 0-1,0 10 1,-6 65-68,4 0 0,9 106 0,-1-47-112,-4-195 4,-11-76 0,-8 51 0,57 109 0,-29-20 0,1 0 0,1-1 0,-1-1 0,1 0 0,0-1 0,0 0 0,1-1 0,0 0 0,0-1 0,-1 0 0,2-1 0,-1-1 0,0 0 0,0 0 0,0-2 0,1 1 0,-1-2 0,0 0 0,0 0 0,0-1 0,-1-1 0,1 0 0,-1-1 0,0 0 0,0-1 0,20-13 0,-15 6 0,-1 0 0,-1-2 0,15-17 0,-35 71 0,1-25 0,1 0 0,0 0 0,1 1 0,1-1 0,0 1 0,1-1 0,2 16 0,-2-27 0,1 0 0,-1 0 0,1 0 0,0 1 0,0-1 0,0 0 0,0 0 0,0 0 0,1-1 0,-1 1 0,1 0 0,0 0 0,0-1 0,0 1 0,0-1 0,0 0 0,1 1 0,-1-1 0,1 0 0,-1-1 0,1 1 0,0 0 0,0-1 0,0 1 0,0-1 0,0 0 0,0 0 0,0 0 0,0 0 0,0-1 0,0 1 0,0-1 0,1 0 0,-1 0 0,0 0 0,0 0 0,6-2 0,-6 2-43,-1-1 0,1 1-1,0-1 1,-1 0 0,1 0 0,0 0 0,-1 0-1,1 0 1,-1 0 0,1-1 0,-1 1 0,0-1-1,0 0 1,0 0 0,0 0 0,0 0 0,3-3-1,-2 0-231,0-1-1,1 0 0,-2 1 1,1-1-1,-1 0 0,0 0 1,2-9-1,0-8-1708,0-1 1,-2 0-1,-1-25 1,-1 43 1380,0-58-11708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5.3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 11050,'0'0'10570,"-15"53"-7751,15-32-1281,5 1-962,10 0-480,7-5-2242,3-2-4997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5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84 1 18289,'0'0'9070,"-9"5"-5760,4-2-2684,-34 17 567,36-19-1174,1 1-1,0-1 1,-1 1-1,1 0 1,0-1 0,0 1-1,0 0 1,0 0-1,0 0 1,0 1 0,1-1-1,-1 0 1,1 1-1,-2 2 1,3-5-19,0 1 0,0-1 0,0 1 0,0-1 0,0 1 0,0-1 0,0 0 0,1 1 0,-1-1 0,0 1 0,0-1 0,0 0 0,1 1 0,-1-1 0,0 0 0,0 1 0,1-1 0,-1 0 0,0 1 0,1-1 0,-1 0 0,0 0 0,1 1 0,-1-1 0,0 0 0,1 0 0,-1 0 0,0 0 0,1 1 0,-1-1 0,1 0 0,-1 0 0,0 0 0,1 0 0,-1 0 0,1 0 0,19 2 0,-16-2 0,27 1-63,1 0-171,-1 1 1,1 1 0,0 2 0,-1 1 0,41 14-1,-55-13 505,2 0 2,0 0-1,33 6 1,-6-12-4263,-40-1 2548,0-1 1,0-1-1,0 1 0,0-1 0,-1 0 0,7-4 1,21-12-11297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16.0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469 1 25784,'0'0'3497,"-12"1"-1548,9-1-1786,-11 1 109,0 0-1,0 1 1,-20 6-1,32-8-262,0 1-1,-1-1 1,1 1 0,0 0 0,-1-1-1,1 1 1,0 0 0,0 0 0,0 0-1,0 1 1,0-1 0,0 1-1,0-1 1,0 1 0,1-1 0,-1 1-1,0 0 1,1 0 0,0 0 0,-1 0-1,1 0 1,0 0 0,0 0-1,0 0 1,0 0 0,0 1 0,1-1-1,-1 0 1,1 1 0,-1-1 0,1 0-1,0 5 1,1-5-82,0 1-1,0 0 1,1-1 0,-1 1-1,0-1 1,1 0 0,0 1-1,0-1 1,-1 0 0,1 0-1,0 0 1,1 0 0,-1 0-1,0 0 1,1-1 0,-1 1-1,5 1 1,55 24-2316,-39-18 1576,29 11-1136,-36-15 1885,1 1 0,-1 1 0,0 0 0,-1 1 0,0 1 0,0 0 0,21 18 0,-34-25 153,-1-1 0,0 0-1,0 0 1,0 0-1,0 1 1,0-1 0,0 0-1,0 1 1,0-1 0,-1 1-1,1-1 1,-1 1-1,1-1 1,-1 1 0,1-1-1,-1 1 1,0 0-1,0-1 1,1 1 0,-1 0-1,-1-1 1,1 1 0,0-1-1,0 1 1,0 0-1,-1-1 1,1 1 0,-1-1-1,0 1 1,1-1 0,-1 1-1,0-1 1,0 1-1,0-1 1,0 0 0,0 1-1,0-1 1,0 0-1,0 0 1,0 0 0,-1 0-1,1 0 1,0 0 0,-3 1-1,-7 5 511,1-1 0,-1-1 0,0 1 0,-18 4 0,-53 16-951,-131 25 1,13-24-5427,125-22-12020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1.4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60 8200,'36'-25'10879,"-34"24"-10348,0-1 0,0 1 0,-1-1 1,1 0-1,0 1 0,-1-1 0,1 0 0,-1 0 1,1 0-1,-1-1 0,0 1 0,0 0 0,0 0 1,0-1-1,0-1 0,-5 3-55,-1 1 0,0 0 0,0 0 0,0 0-1,0 0 1,-8 3 0,-12 4-212,2 2 1,-1 0-1,-41 24 0,53-26-175,1 1 0,-1 0 0,1 0 0,1 1 0,-1 0 0,2 1 0,-1 0 0,-13 20 0,21-27-88,0-1 1,0 1-1,1 0 0,-1 0 1,1 0-1,0-1 0,-1 1 0,1 0 1,1 0-1,-1 1 0,0-1 1,1 0-1,0 0 0,-1 0 1,1 0-1,1 0 0,-1 1 0,0-1 1,1 0-1,-1 0 0,3 5 1,-1-5-1,0 0 1,0 0 0,1 0 0,-1 0 0,1-1-1,0 1 1,-1-1 0,1 0 0,0 0 0,1 0-1,-1 0 1,0 0 0,0-1 0,1 1 0,5 1-1,13 2-58,0-1 0,1 0-1,-1-2 1,36 0-1,0-2-1578,0-6-3299,-6-7-2966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1.8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32 18578,'0'0'12251,"-10"-7"-10991,5 3-1064,3 2-180,1 0 0,-1 0 0,0 1 0,0-1 0,0 1 0,0-1 0,0 1 0,0 0 0,-1 0 0,1 0 0,0 0 1,-1 0-1,1 0 0,0 1 0,-1-1 0,1 1 0,-1-1 0,1 1 0,-1 0 0,1 0 0,-1 0 0,1 0 0,-1 1 0,1-1 1,-1 1-1,1-1 0,0 1 0,-1 0 0,-2 1 0,-2 4-16,0-1 0,-1 1 0,2 0 0,-1 1 0,1 0 0,0 0 0,0 0 0,1 1 0,0 0 0,1-1 0,-1 2 0,2-1 0,-1 1 0,1-1 0,0 1 0,1 0 0,0 0 0,0 0 0,1 0 0,0 16 0,1-22 0,0-1 0,0 0 0,1 1 0,-1-1 0,1 0 0,-1 0 0,1 1 0,0-1 0,0 0 0,0 0 0,0 0 0,0 0 0,0 0 0,1 0 0,-1-1 0,1 1 0,-1 0 0,1-1 0,0 1 0,0-1 0,-1 1 0,1-1 0,0 0 0,0 0 0,0 0 0,0 0 0,1 0 0,-1 0 0,0-1 0,0 1 0,1-1 0,-1 1 0,0-1 0,0 0 0,1 0 0,-1 0 0,0 0 0,1 0 0,2-1 0,2 0 0,0 0 0,1 0 0,-1 0 0,0-1 0,0 0 0,0 0 0,0-1 0,0 0 0,0 0 0,-1 0 0,11-8 0,-10 5 0,0-1 0,0-1 0,0 1 0,-1-1 0,0 0 0,6-11 0,-9 15 0,-1-1 0,0 1 0,0-1 0,-1 1 0,1-1 0,-1 0 0,0 0 0,0 1 0,-1-1 0,1 0 0,-1 0 0,0 0 0,0 0 0,-2-9 0,1 12-213,0 1 0,0-1 0,0 1 0,0-1-1,0 1 1,0 0 0,0-1 0,0 1 0,0 0 0,-1 0 0,1-1 0,-1 1-1,1 0 1,-1 0 0,1 1 0,-1-1 0,1 0 0,-1 0 0,0 1 0,1-1-1,-1 1 1,0 0 0,0-1 0,1 1 0,-4 0 0,4 0-129,0 0 0,-1-1 1,1 1-1,0 0 0,-1 0 1,1 0-1,0 0 0,-1 1 1,1-1-1,0 0 1,-1 1-1,1-1 0,0 0 1,-1 1-1,1 0 0,0-1 1,0 1-1,0 0 0,-1-1 1,1 1-1,0 0 0,0 0 1,0 0-1,0 0 0,1 0 1,-1 0-1,0 0 0,0 1 1,1-1-1,-1 0 0,0 0 1,0 3-1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2.1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10 15439,'0'0'16597,"-8"-3"-15946,5 2-620,-25-4 38,27 5-70,0 0 1,0 1-1,0-1 1,1 1-1,-1-1 1,0 1-1,0 0 1,1-1-1,-1 1 1,1 0-1,-1-1 0,0 1 1,1 0-1,-1 0 1,1-1-1,0 1 1,-1 0-1,1 0 1,0 0-1,-1 0 1,1 0-1,0 0 1,0 0-1,0-1 1,0 1-1,0 0 1,0 0-1,0 0 1,0 0-1,0 0 1,0 0-1,0 0 1,1 0-1,-1 0 1,0-1-1,1 1 0,0 1 1,1 3-89,0-1 0,0 0-1,1 0 1,-1 0 0,1 0 0,0 0-1,0-1 1,0 1 0,1-1 0,-1 0-1,1 0 1,0 0 0,-1 0 0,2-1 0,-1 0-1,0 1 1,0-1 0,8 2 0,37 25-1208,-47-27 1274,0 0 0,0-1 0,-1 1-1,1 0 1,0 0 0,-1 0 0,1 0 0,-1 1-1,0-1 1,0 0 0,0 1 0,0-1 0,0 0-1,-1 1 1,1-1 0,0 1 0,-1-1 0,0 5-1,0-4 90,-1-1 0,1 0 0,-1 0 0,0 0 0,0 1 1,0-1-1,0 0 0,0 0 0,-1 0 0,1-1 0,0 1 0,-1 0 0,1 0 0,-1-1 0,0 1 0,0-1 0,0 1 0,0-1 0,0 0 0,0 0 0,0 0 0,0 0 0,0 0 0,0 0 0,0 0 0,-1-1 0,-3 1 0,-66 10 1518,60-10-1581,0 0 2,0 0 0,0-1 0,-23-2 0,34 2-8,-1 0 0,1 0 0,-1 0 0,1-1 0,-1 1 0,1-1 0,-1 1 0,1-1 0,-1 1 0,1-1 0,0 1-1,-1-1 1,1 0 0,0 0 0,0 0 0,0 0 0,-1 0 0,1 0 0,0 0 0,0 0 0,1 0 0,-1-1 0,0 1 0,0 0 0,0-1 0,1 1 0,-1 0 0,1-1-1,-1 1 1,1-1 0,0 1 0,-1-1 0,1 1 0,0-1 0,0 1 0,0-1 0,0 1 0,1-3 0,-1 1-203,1 1-1,0-1 1,0 1 0,1 0 0,-1-1-1,0 1 1,1 0 0,-1 0 0,1 0-1,-1 0 1,1 0 0,0 1 0,0-1-1,0 0 1,3-1 0,38-22-6414,-25 15 2495,15-9-5500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2.5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0 17969,'0'0'11803,"-1"10"-10847,-6 34-206,3-1 1,1 47-1,7-7-1438,17 112 0,-19-188 1843,0 14-8231,-11-27-3669,-2-12 4072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2.8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82 117 1858,'0'0'9064,"-46"-54"-3747,28 35-1985,6 3-194,6 7-543,6 2-577,0 4-481,13 1-704,13 2-384,4 0-225,6 0-160,5 0-64,-1 0-160,-2 0-2082,0 0-4036,-5-6-9706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3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295 1 16335,'0'0'9887,"-13"4"-8979,1 1-765,0 0 1,1 1 0,-1 1-1,1 0 1,0 0 0,1 1 0,0 0-1,0 1 1,1 0 0,0 1-1,-7 10 1,-8 12 380,2 1 0,2 1 0,-25 55 1,38-73-360,1 1 0,0 0 0,1 0 0,1 0 0,0 1 0,2-1 0,0 1 1,1 0-1,0 0 0,3 21 0,0-33-210,-1 1 0,1-1 0,1 0 0,-1 0 0,1 0 0,0 0 0,1 0 0,-1-1 0,1 0 0,0 1 0,1-1-1,-1-1 1,1 1 0,0-1 0,0 1 0,0-2 0,1 1 0,-1 0 0,1-1 0,0 0 0,0-1 0,0 1 0,11 2 0,6 2-592,1-1 1,-1-1-1,1-1 1,0-1-1,29-1 0,9-2-6249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7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10954,'0'0'13827,"0"9"-12300,-1 4-1161,1 1 1,1-1 0,1 0 0,-1 0-1,2 0 1,0 0 0,1 0 0,0-1-1,7 15 1,2-7-65,1 0 0,31 35 1,-32-42-467,-2 0 1,1 1 0,-2 1 0,0-1 0,0 2 0,13 29 0,-18-21-4950,-5-24 4803,-1 1 0,1-1 1,0 1-1,0-1 1,0 1-1,0-1 0,-1 1 1,1-1-1,0 1 0,-1-1 1,1 1-1,0-1 0,-1 1 1,1-1-1,-1 0 0,1 1 1,0-1-1,-1 0 0,1 1 1,-1-1-1,1 0 0,-1 0 1,1 1-1,-1-1 1,1 0-1,-1 0 0,1 0 1,-1 0-1,0 0 0,1 0 1,-1 0-1,1 0 0,-1 0 1,1 0-1,-1 0 0,0 0 1,-18 0-8601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7.5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1 209 13933,'0'0'13965,"59"-23"-12619,-14 9-546,5 1-511,-1-5-193,-3 0-32,-6-2-160,-7-1-897,-9 2-1121,-7-3-1794,-7 1-1473,-3 2-4132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7.9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224 0 18001,'0'0'10068,"6"11"-8920,39 69 1,-26-49-943,-1 0 0,-2 1 0,-1 1 0,12 40 0,-24-62-196,0 1 1,-1-1-1,-1 0 0,0 1 1,0-1-1,-1 0 0,-1 1 1,1-1-1,-2 1 0,0-1 1,0 0-1,-1 0 0,0 0 1,-1 0-1,-1 0 0,1-1 1,-13 19-1,0-4 124,-1 0 1,-2-1 0,-1-1-1,-37 33 1,40-41-1007,-1-1 1,-31 18 0,38-26-1000,0 0 1,0-1-1,-1 0 1,1-1-1,-18 4 0,4-6-13503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8.3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13901,'0'0'6855,"77"5"-4581,-15-3-224,14-2-481,11 0-736,1 0-609,-5 0-160,-13 0-64,-16 5-897,-18 4-1024,-18 1-738,-16 0-960,-2 1-1891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28.7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1922,'0'0'18641,"63"27"-16334,-5-25-578,10-2-480,7 0-736,1 0-417,-1 0-64,-13-1-929,-11-1-2466,-9-1-4196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58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216 190 5477,'5'-10'6364,"24"-65"-103,-27 68-5521,0 0 1,0 0-1,0 0 0,-1 0 0,-1-1 0,1 1 0,-1 0 0,0-1 0,-1 1 0,-2-13 0,3 19-691,0 1-1,0-1 0,0 0 0,-1 1 0,1-1 0,0 1 0,-1-1 0,1 0 0,0 1 0,-1-1 0,1 1 0,-1-1 0,1 1 0,-1-1 0,1 1 0,-1-1 0,1 1 0,-1 0 0,1-1 0,-1 1 1,0 0-1,1-1 0,-1 1 0,1 0 0,-1 0 0,0-1 0,1 1 0,-1 0 0,0 0 0,1 0 0,-1 0 0,0 0 0,0 0 0,1 0 0,-1 0 0,0 0 0,1 1 0,-1-1 0,0 0 0,1 0 1,-1 1-1,1-1 0,-1 0 0,0 1 0,1-1 0,-1 0 0,1 1 0,-1-1 0,1 1 0,-1-1 0,1 1 0,-1-1 0,1 1 0,0-1 0,-1 1 0,1 0 0,-27 33 598,15-8-478,1 2 0,2 0 1,0 0-1,2 0 0,1 1 0,-2 30 0,2 15 23,5 89 0,3-143-171,0 0-1,2 1 1,0-1 0,13 34 0,7 28 121,-30-96-65,1 1 0,-2-1 0,1 1 0,-2 0 0,0 0 1,-14-16-1,-3-6-267,0-2 39,14 23 133,0-2 0,1 1 1,1-1-1,1-1 0,0 1 0,-6-19 1,14 35 14,0-1 0,0 1 0,0-1 0,0 1 0,0-1 0,0 1 0,0-1 0,0 1 0,0-1 0,0 1 0,0-1 1,0 1-1,0-1 0,0 1 0,0-1 0,0 1 0,0-1 0,1 1 0,-1-1 0,0 1 0,0-1 0,1 1 0,-1-1 0,0 1 0,1 0 0,-1-1 0,0 1 0,1 0 1,-1-1-1,1 1 0,-1 0 0,1-1 0,21-1-62,32 14 39,-46-9 26,67 12-151,-57-13-1309,1 0-1,-1-2 0,0 0 1,25-3-1,-32 1 510,0 0-1,-1 0 1,1-1-1,-1-1 1,0 0 0,0 0-1,0-1 1,12-8-1,-15 8 611,0 0 0,0-1-1,0 0 1,-1 0-1,0-1 1,9-12-1,1 1 5004,-16 18-4518,1 0 0,-1-1 0,0 1 0,0 0 0,1 0 0,-1 0 0,0 0 0,0 0 0,1 0 0,-1 0 0,0 0 0,1 0 0,-1 0 0,0 0 0,0 0 0,1 0 0,-1 0 0,0 0 0,0 0 0,1 0 0,-1 0 0,0 0 0,0 0 0,1 0 0,-1 1 0,0-1 0,0 0 0,1 0 0,-1 0 0,0 0 0,0 1 0,0-1 0,1 0 0,-1 0 0,0 0 0,0 1 0,1-1 0,6 40 5034,-7-37-5416,1 58 2747,-1-46-2207,0 1 1,0-1-1,2 0 1,0 1-1,0-1 1,6 17-1,-8-31-341,0 0 1,0 0-1,1 0 1,-1 0-1,0 0 0,0 0 1,1 0-1,-1 0 0,1 0 1,-1 0-1,1 0 1,0 0-1,-1 0 0,1 0 1,0 0-1,-1 0 0,1 0 1,0-1-1,0 1 1,0 0-1,0-1 0,0 1 1,0 0-1,0-1 0,0 0 1,0 1-1,0-1 0,0 1 1,0-1-1,0 0 1,0 0-1,0 0 0,1 1 1,-1-1-1,0 0 0,0-1 1,0 1-1,0 0 1,0 0-1,0 0 0,0-1 1,1 1-1,-1 0 0,0-1 1,0 1-1,1-1 1,1-1-676,-1-1 1,1 1 0,-1 0 0,1-1-1,-1 1 1,0-1 0,0 0 0,0 0-1,0 0 1,0 0 0,-1 0 0,1 0-1,1-6 1,2-24-9242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58.8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13805,'0'0'13581,"27"57"-13485,-3-37-1345,0-6-2851,6-4-5349</inkml:trace>
  <inkml:trace contextRef="#ctx0" brushRef="#br0" timeOffset="1">481 135 9513,'0'0'13645,"-33"56"-10666,10-28 32,-1 3-1218,-3 5-864,0-2-577,3-1-319,5-5-1,4-4 0,5-8-385,5-7-319,2-5-514,2-4-607,0-4-1090,-1-11-2914,-1-10-2723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59.1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12780,'0'0'12876,"66"40"-11627,-32-25-640,-1 0-481,0-1-96,1 1-576,-4-3-2435,-2-2-3523,0-4-7528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6:59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93 9705,'0'0'8381,"-1"8"-5770,1-5-2484,-1-1 31,1 0 0,-1-1 0,1 1 0,-1-1 0,1 1 0,0 0 0,0-1 0,0 1 0,0 0 0,0-1 0,0 1 0,0 0 0,1-1 0,-1 1 0,0-1 0,1 1 0,0-1 0,-1 1 0,1-1 0,0 1 0,0-1 0,0 1 0,0-1 0,0 0 0,0 1 0,0-1 0,0 0 0,0 0 0,0 0 0,1 0 0,-1 0 0,1 0 0,-1 0 0,1-1 0,-1 1 0,1 0 0,-1-1 1,1 1-1,-1-1 0,1 1 0,2-1 0,10 2 155,1-1 1,-1-1-1,0 0 1,1-1-1,-1 0 0,0-1 1,1-1-1,14-5 1,-23 7-303,-1-1 0,0 1 0,0-1 1,0 0-1,0-1 0,0 1 0,0-1 1,-1 0-1,1 0 0,-1-1 0,0 1 0,0-1 1,0 0-1,-1 0 0,1 0 0,-1 0 1,0-1-1,0 0 0,0 1 0,-1-1 0,0 0 1,0 0-1,0 0 0,2-9 0,-4 12-8,1 1-1,-1-1 0,0 0 0,0 1 1,0-1-1,0 1 0,0-1 1,0 0-1,-1 1 0,1-1 1,0 1-1,-1-1 0,1 1 1,-1-1-1,1 1 0,-1-1 0,0 1 1,0 0-1,0-1 0,0 1 1,0 0-1,0 0 0,0-1 1,0 1-1,0 0 0,0 0 0,-2-1 1,0 1 2,0 0 1,-1 0-1,1 0 1,0 0-1,-1 0 0,1 1 1,0 0-1,-1-1 1,1 1-1,-1 1 1,1-1-1,-4 1 0,-5 1 69,1 0-1,0 1 0,0 0 0,0 1 0,1 0 1,-1 1-1,-9 6 0,4 0 136,0 2 1,1 0 0,-14 14-1,23-21-144,1 1-1,0-1 1,0 1-1,0-1 1,1 2 0,0-1-1,0 0 1,1 1-1,-5 14 1,8-20-64,-1-1 0,1 1 0,0-1 0,0 1 0,0-1 0,1 1 0,-1-1 0,0 1 0,1-1 0,-1 1 0,1-1 0,-1 1 0,1-1 1,-1 1-1,1-1 0,0 0 0,0 1 0,0-1 0,0 0 0,0 0 0,0 0 0,0 0 0,0 0 0,0 0 0,1 0 0,-1 0 0,0 0 0,1 0 0,-1-1 0,0 1 0,1-1 0,-1 1 0,1-1 0,-1 1 0,1-1 0,-1 0 0,1 0 0,0 0 1,1 0-1,12 2-25,1-1 0,-1 0 0,19-2 0,-15 0-98,5 0-1320,0 0 1,37-8-1,11-10-9053,-14-2-6187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0.2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219 170 15631,'0'0'4703,"-11"0"-721,3-1-3437,0 1 0,0 0 0,0 1 0,0-1 0,0 2 0,0-1 0,0 1 0,0 0-1,0 1 1,1-1 0,-1 2 0,1-1 0,-8 5 0,4 0-397,1 1 0,-1 0 0,2 0-1,-12 14 1,17-19-142,1 0-1,0 0 1,1 0-1,-1 1 1,1-1-1,0 1 1,0-1-1,0 1 1,1 0-1,-1 0 1,1 0-1,0 0 1,1 0-1,-1 7 1,2-10-6,-1-1 0,1 1 0,-1 0 0,1-1 0,0 1 0,0-1 0,0 1 0,0-1 0,0 1 0,0-1 0,0 0 0,0 0 0,0 1 0,1-1 0,-1 0 0,1 0 0,-1 0 0,1 0 0,-1 0 0,1-1 0,-1 1 0,1 0 0,0-1 0,-1 1 0,1-1 0,0 0 0,-1 1 0,1-1 0,0 0 0,0 0 0,2 0 0,62-3 0,-52 1 0,0-2 0,0 0 0,0 0 0,0-2 0,-1 0 0,0 0 0,-1-1 0,1 0 0,-1-1 0,0-1 0,-1 0 0,0-1 0,-1 0 0,17-20 0,-11 11 0,-1-1 0,-2 0 0,0-1 0,-1 0 0,-1-1 0,-1 0 0,0-1 0,5-24 0,-11 25 0,-24 55 0,8 0 0,1-1 0,-6 37 0,15-56 0,0 1 0,0-1 0,1 1 0,1 0 0,0 0 0,1-1 0,0 1 0,5 16 0,-5-26-114,0 0 0,0-1 0,1 1 0,-1-1 0,1 1-1,0-1 1,0 0 0,0 1 0,1-1 0,-1 0 0,1-1 0,0 1 0,-1 0 0,1-1 0,0 1 0,1-1-1,5 3 1,-4-3-518,-1 0-1,1 0 1,0-1-1,0 0 1,0 1-1,-1-2 1,1 1-1,8-1 1,19 0-12346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0.9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235 70 13068,'0'0'7522,"0"-9"-4415,-1-29-411,1 37-2563,-1 0-1,1-1 1,0 1 0,-1 0-1,1 0 1,-1 0 0,0 0-1,1 0 1,-1 0-1,0 0 1,0 0 0,1 0-1,-1 0 1,0 0 0,0 1-1,0-1 1,0 0 0,0 0-1,0 1 1,0-1 0,0 1-1,-1-1 1,1 1 0,0 0-1,0-1 1,0 1 0,-1 0-1,1 0 1,0 0 0,0 0-1,-3 0 1,-34 4 763,28 0-830,0 1 1,0 0 0,0 0-1,1 1 1,-1 0-1,1 0 1,1 1 0,0 1-1,0-1 1,-8 10 0,10-10-29,0 0 1,1 0-1,-1 0 1,1 1-1,1 0 1,-1 0-1,2 0 1,-1 1-1,1-1 1,0 1-1,1 0 1,-3 14-1,5-21-60,0 0 0,0-1 0,1 1 0,-1 0 1,0 0-1,1 0 0,-1 0 0,1-1 0,0 1 0,-1 0 0,1 0 0,0-1 1,0 1-1,0-1 0,0 1 0,0-1 0,1 1 0,-1-1 0,0 0 0,1 1 1,-1-1-1,1 0 0,-1 0 0,1 0 0,-1 0 0,1 0 0,0-1 0,-1 1 1,1 0-1,0-1 0,3 1 0,7 2-389,0-2-1,0 1 1,23-1 0,-25-1 97,15 0-1638,-1 0-1,1-2 1,24-5-1,17-11-5611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1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140 10 12940,'0'0'4228,"-8"1"-603,0 1-2996,1 0 0,-1 1-1,1 0 1,0 0 0,0 1 0,0-1 0,0 2-1,1-1 1,-12 10 0,13-10-430,1 0 1,0 0-1,0 0 0,1 0 1,-1 0-1,1 1 0,0-1 1,0 1-1,1 0 0,-1 0 1,1 0-1,0 0 0,0 1 1,1-1-1,-1 1 0,1-1 1,0 7-1,1-11-189,1 0 0,-1 0 0,1 1 0,-1-1 0,1 0-1,0 0 1,-1 0 0,1 0 0,0 0 0,0 0 0,0 0 0,0 0 0,0 0 0,0 0 0,0-1 0,0 1-1,0 0 1,0-1 0,0 1 0,0-1 0,1 1 0,-1-1 0,0 1 0,0-1 0,1 0 0,-1 0 0,0 1-1,0-1 1,1 0 0,-1 0 0,2-1 0,54 2-102,-42-2-138,-3 0 17,0 0 1,0 0-1,0-1 1,0-1-1,0 0 1,14-6 0,-22 8 195,1-1 1,-1 0 0,1 0 0,-1 0 0,0-1 0,0 1 0,0-1-1,-1 0 1,1 0 0,-1 0 0,1 0 0,-1-1 0,0 0 0,0 1 0,-1-1-1,1 0 1,-1 0 0,4-9 0,-6 11 100,0 0 0,0 0 0,0-1 0,0 1 0,0 0 0,0-1 0,0 1 0,-1 0 0,1 0 0,-1 0 0,0-1 0,0 1 0,0 0 0,0 0 0,0 0 0,0 0 0,0 0 0,-1 0 0,1 1 0,-1-1 0,1 0 0,-1 1 0,0-1 0,0 1 0,1-1 0,-1 1 0,0 0 0,0 0 0,-1 0 0,1 0 0,0 0 0,0 1 0,0-1 0,-3 0 0,-5-3 38,-1 1 0,0 1 1,0 0-1,-1 0 0,-18 0 0,29 2-603,94 10-8615,-78-10 7667,16 1-1784,-1-2 1,41-5-1,-26-5-3561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1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137 33 4773,'1'0'498,"0"-1"1,-1 1 0,1-1 0,0 1-1,-1-1 1,1 1 0,-1-1 0,1 0-1,0 1 1,-1-1 0,1 0 0,-1 1-1,0-1 1,1 0 0,-1 0 0,1 1 0,-1-1-1,0 0 1,0 0 0,1 0 0,-1 1-1,0-1 1,0 0 0,0 0 0,0 0-1,0 0 1,0 0 0,0 1 0,0-1-1,-1 0 1,1-1 0,-1 1-124,0 0 1,0 1-1,0-1 0,0 0 1,0 0-1,0 1 0,-1-1 1,1 1-1,0-1 0,0 1 1,0 0-1,-1-1 0,1 1 1,0 0-1,0 0 0,-1 0 1,1 0-1,-2 0 0,1 0-291,0 0-1,0 0 0,-1 0 1,1 0-1,0 0 0,0 1 1,0-1-1,0 1 1,0-1-1,0 1 0,0 0 1,0 0-1,0 0 0,0 0 1,0 0-1,0 0 0,1 1 1,-1-1-1,0 1 0,1-1 1,-1 1-1,1-1 0,0 1 1,-1 0-1,1 0 0,0 0 1,0-1-1,0 1 0,0 3 1,1-2-139,0 0 0,0 0-1,1 0 1,-1 0 0,1 0 0,0 0 0,0 0 0,0 0 0,0 0 0,1 0 0,-1-1 0,1 1 0,0 0 0,-1-1 0,1 1-1,0-1 1,1 0 0,-1 0 0,0 0 0,1 0 0,-1 0 0,1 0 0,5 2 0,9 7-1011,2-2 0,30 12 1,-23-10-118,-16-7 805,22 10-106,-30-13 492,-1 0 1,0-1-1,0 1 1,0-1-1,0 1 1,0 0-1,0 0 1,0 0-1,0 0 1,0 0 0,0 0-1,-1 0 1,1 0-1,0 0 1,-1 0-1,1 0 1,-1 0-1,1 0 1,-1 0-1,1 2 1,-3-1 221,0-1 1,0 0-1,0 0 0,0 0 1,0 0-1,0 0 0,0-1 0,0 1 1,0-1-1,-1 1 0,1-1 1,0 0-1,-4 0 0,2 1 139,-68 7 1617,-86-2 0,158-5-2004,-1-1 1,1 0 0,-1 0-1,1 0 1,-1 0 0,1 0 0,-1 0-1,0 0 1,1 0 0,-1 0-1,1 0 1,-1 0 0,1 0 0,-1 0-1,1-1 1,-1 1 0,1 0 0,-1 0-1,1 0 1,-1-1 0,1 1-1,-1 0 1,1-1 0,0 1 0,-1 0-1,1-1 1,0 1 0,-1-1-1,1 1 1,0-1 0,-1 1 0,1-1-1,0 1 1,0-1 0,-1 0 0,12-18-1448,34-23-2821,-39 37 3308,34-28-5023,7-5-4056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1.9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198 0 7944,'0'0'18791,"-2"13"-17414,-3 16-1265,2-1-1,1 1 1,2 0-1,0-1 1,2 1-1,1 0 1,2-1 0,0 0-1,14 39 1,-5-38-905,-10-22 251,0 0-1,-1 0 1,0 0 0,0 1 0,0-1 0,-1 1 0,2 11-1,-31-42-1837,-89-85 2228,22 22 4500,73 60-1930,20 26-2386,1-1 1,0 1-1,0-1 1,0 1 0,0-1-1,0 1 1,-1-1-1,1 1 1,0-1 0,0 1-1,0-1 1,0 0-1,0 1 1,0-1 0,1 1-1,-1-1 1,0 1-1,0-1 1,0 1 0,0-1-1,1 1 1,-1 0 0,0-1-1,0 1 1,1-1-1,-1 1 1,0-1 0,1 1-1,-1 0 1,0-1-1,1 1 1,-1 0 0,1-1-1,-1 1 1,1 0-1,-1 0 1,1-1 0,-1 1-1,1 0 1,-1 0-1,1 0 1,-1 0 0,1 0-1,-1-1 1,1 1-1,-1 0 1,1 0 0,-1 0-1,1 1 1,-1-1-1,1 0 1,-1 0 0,1 0-1,-1 0 1,1 1 0,181-1-174,-96 2-3225,-1-3-4829,8-6-7858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2.4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16624,'0'0'10538,"32"49"-8584,-32-13-769,0 8-609,0 0-416,0-2-96,0-5-32,0-5 33,7-8-610,1-8-1153,2-8-640,-6-7-929,-4-11-11018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2.7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11243,'0'0'12491,"88"-5"-10633,-30 10-545,13-1-896,4 0-225,10-4-1697,-1 0-4389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3.2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12812,'0'0'16560,"0"10"-15546,-1 15-805,0 1 131,1 0 1,1 0-1,7 37 0,-7-56-295,1 0 0,0 0 0,0 0 1,0 0-1,1 0 0,0 0 0,1-1 0,-1 1 0,1-1 0,1 0 0,-1 0 0,1 0 0,0-1 0,0 0 0,1 0 0,-1 0 0,11 6 0,-12-8-45,0-1 0,-1-1 0,1 1 0,0 0 0,0-1 0,0 0 0,0 0 0,0 0 0,1 0 0,-1-1 0,0 1 0,0-1 0,0 0 0,0-1 0,1 1 0,-1-1 0,0 1 0,0-1 0,5-2 0,-3 0 0,0 0 0,-1 0 0,0 0 0,0-1 0,0 1 0,0-1 0,-1 0 0,1-1 0,-1 1 0,0-1 0,0 0 0,4-6 0,-4 4 0,0 0 0,0 0 0,0 0 0,-1 0 0,0 0 0,-1-1 0,0 1 0,0-1 0,0 0 0,-1 0 0,0 1 0,0-1 0,-1 0 0,0 0 0,-1 0 0,0 0 0,0 0 0,0 1 0,-1-1 0,-6-14 0,6 18 0,0 1 0,-1-1 0,1 1 0,-1 0 0,0 0 0,0 0 0,0 0 0,0 0 0,-1 0 0,1 1 0,-1 0 0,1 0 0,-1 0 0,0 0 0,0 0 0,0 1 0,0 0 0,0 0 0,0 0 0,0 0 0,-8 0 0,11 1 0,1 0 1,0 0-1,0 0 0,0 0 1,-1 0-1,1 0 0,0 0 1,0 0-1,-1 0 1,1 0-1,0 0 0,0 0 1,0 0-1,-1 0 0,1 0 1,0 0-1,0 0 0,0 0 1,-1 1-1,1-1 0,0 0 1,0 0-1,0 0 1,0 0-1,-1 0 0,1 1 1,0-1-1,0 0 0,0 0 1,0 0-1,0 0 0,-1 1 1,1-1-1,0 0 0,0 0 1,0 0-1,0 1 1,0-1-1,0 0 0,0 0 1,0 1-1,0-1 0,6 11 16,14 9-170,-10-15-605,1 0 0,-1-1 0,1 0 0,19 4 0,47 2-7938,-31-8 1838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3.8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138 57 4933,'0'0'19837,"-11"-2"-17541,4 1-2006,0 0 1,0 1-1,1 0 1,-1 0-1,0 0 1,1 1-1,-1 0 1,0 0-1,-8 4 1,12-4-193,0 0 1,0 0-1,0 0 1,0 1 0,1 0-1,-1-1 1,1 1-1,-1 0 1,1 0-1,-1 1 1,1-1-1,0 0 1,0 1-1,0-1 1,0 1-1,1 0 1,-1-1-1,1 1 1,0 0-1,-1 0 1,1 0-1,1 0 1,-1 0 0,0 0-1,1 1 1,-1-1-1,1 4 1,0-6-98,1 0 0,-1 0 1,0 1-1,1-1 1,-1 0-1,1 0 0,-1 0 1,1 0-1,0 0 1,-1 0-1,1 0 0,0 0 1,0-1-1,-1 1 0,1 0 1,0 0-1,0-1 1,0 1-1,0 0 0,0-1 1,0 1-1,0-1 1,0 1-1,0-1 0,1 0 1,-1 1-1,0-1 0,0 0 1,0 0-1,0 0 1,1 0-1,0 0 0,50 2-6,-37-2 2,12 2-126,48 10 1,13 2-21,-86-14 155,-1 0 0,1 0 0,-1-1 0,0 1-1,0-1 1,1 1 0,-1-1 0,0 0 0,0 1 0,1-1-1,-1 0 1,0 0 0,0 0 0,0 0 0,0 0-1,0 0 1,0 0 0,-1 0 0,1 0 0,0 0 0,0 0-1,-1-1 1,1 1 0,-1 0 0,1-1 0,-1 1-1,1 0 1,-1-1 0,0 1 0,0 0 0,0-1 0,0 1-1,0-3 1,2-57 186,-2 48-176,-1-2-16,2-8 0,-1 22 0,1 0 0,-1 1 0,0-1 0,1 1 0,-1-1 0,1 0 0,-1 1 0,1-1 0,-1 1 0,1-1 0,0 1 0,-1 0 0,1-1 0,0 1 0,-1-1 0,1 1 0,0 0 0,-1 0 0,1-1 0,0 1 0,0 0 0,-1 0 0,1 0 0,0 0 0,0 0 0,-1 0 0,1 0 0,1 0 0,111 8 0,-84-4 0,0-2 0,1-1 0,-1-1 0,56-7 0,-81 6 0,0 1 0,0-1 0,0 0 0,0-1 0,0 1 0,0-1 0,0 1 0,-1-1 0,1 0 0,0-1 0,-1 1 0,0-1 0,1 1 0,-1-1 0,4-5 0,-22 30 0,8-12 0,0-1 0,1 1 0,0 0 0,-7 19 0,7-12 0,2 0 0,-5 33 0,8-44 0,0 0 0,0 1 0,1-1 0,0 1 0,1-1 0,-1 0 0,1 1 0,1-1 0,-1 0 0,1 0 0,3 9 0,-4-14-5,0 0-1,-1 1 1,1-1-1,0 0 1,0 0-1,0 1 1,0-1-1,0 0 1,0 0-1,0 0 1,0 0-1,1 0 1,-1 0-1,0-1 1,0 1-1,1 0 1,-1-1-1,1 1 1,-1-1-1,1 1 1,-1-1-1,1 0 1,-1 1-1,1-1 1,-1 0-1,1 0 1,-1 0-1,1 0 1,-1 0-1,1-1 1,-1 1-1,3-1 1,-1 0-100,0 0 0,-1-1 0,1 1 0,-1-1 0,1 0 0,-1 1 0,0-1 0,0 0 1,0 0-1,0 0 0,0-1 0,0 1 0,0 0 0,-1-1 0,1 1 0,1-4 0,9-31-4801,0-10-2476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4.1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14830,'0'0'9417,"18"63"-9097,2-46-160,3-1-1281,2-2-3683,4-1-6247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4.5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174 0 12876,'0'0'5184,"-9"4"-1266,-5 3-3024,-1 1-1,1 0 1,1 1 0,-1 1-1,2 0 1,-15 14-1,22-20-654,0 1 0,0 0-1,1 1 1,-1-1-1,1 1 1,0 0 0,1 0-1,0 0 1,0 1 0,0-1-1,1 1 1,-1-1-1,2 1 1,-1 0 0,1 0-1,0 0 1,0 0-1,1 10 1,0-15-239,1-1 0,0 1 0,0 0 0,0-1 0,0 1 0,0 0 0,0-1 0,0 1 0,0-1 0,1 0 0,-1 1 0,0-1 0,1 0 0,-1 0 0,1 0 0,0 0 0,-1 0 0,1 0 0,0 0 0,0-1 0,-1 1 0,1 0 0,0-1 0,0 0 0,0 1 0,0-1 0,0 0 0,-1 0 0,1 0 0,0 0 0,0 0 0,4-2 0,2 2 0,-1-1 0,1 0 0,0 0 0,0-1 0,0 0 0,13-6 0,-9 1-135,0 0 0,-1-1 1,0 0-1,-1-1 0,0 0 0,0-1 0,9-12 1,-13 14 41,0 1 1,-1-1 0,1-1 0,-2 1 0,1 0-1,-1-1 1,-1 0 0,1 0 0,-2 0 0,4-18-1,-6 27 110,0 1 0,0-1 0,0 0 0,0 0 0,0 0 0,0 0-1,0 1 1,0-1 0,0 0 0,-1 0 0,1 0 0,0 0 0,0 0 0,0 1-1,0-1 1,0 0 0,-1 0 0,1 0 0,0 0 0,0 0 0,0 0 0,0 0-1,-1 0 1,1 0 0,0 1 0,0-1 0,0 0 0,-1 0 0,1 0-1,0 0 1,0 0 0,0 0 0,0 0 0,-1 0 0,1 0 0,0-1 0,0 1-1,0 0 1,-1 0 0,1 0 0,0 0 0,0 0 0,0 0 0,0 0 0,-1 0-1,1 0 1,0-1 0,0 1 0,0 0 0,0 0 0,0 0 0,0 0-1,-1 0 1,1-1 0,0 1 0,0 0 0,0 0 0,0 0 0,0 0 0,0-1-1,0 1 1,0 0 0,0 0 0,0 0 0,0-1 0,0 1 0,0 0 0,0 0-1,-12 12 491,6-3-453,1-1-1,0 2 1,1-1 0,0 0-1,0 1 1,1-1 0,0 1-1,1 0 1,0 0-1,0 0 1,1 17 0,0-24-125,1 1 1,0 0-1,1-1 0,-1 1 1,0 0-1,1-1 1,0 1-1,0 0 1,0-1-1,0 1 1,1-1-1,0 0 1,-1 1-1,1-1 0,0 0 1,0 0-1,1 0 1,-1 0-1,1-1 1,-1 1-1,1-1 1,0 1-1,0-1 1,0 0-1,0 0 0,0 0 1,1 0-1,-1-1 1,1 1-1,-1-1 1,1 0-1,-1 0 1,1-1-1,6 2 1,-4-1-641,-1-1 0,1 1 1,0-1-1,-1 0 1,1-1-1,0 1 0,-1-1 1,1 0-1,-1-1 1,1 1-1,-1-1 0,1 0 1,-1-1-1,0 1 1,0-1-1,0 0 0,5-4 1,24-23-6929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4.8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49 18097,'0'0'4004,"-9"9"-390,-11 11-2146,1 2-1,-23 33 1,37-49-1312,1 0-1,-1 1 1,1-1 0,1 1 0,-1 0 0,1 0 0,0 1-1,1-1 1,0 0 0,0 1 0,1 0 0,0-1 0,0 1-1,0 0 1,1 0 0,1 9 0,0-15-155,0-1 0,0 1 0,0 0 0,0-1 0,0 1-1,1 0 1,-1-1 0,0 0 0,1 1 0,-1-1 0,1 0 0,0 0 0,-1 1 0,1-1 0,0-1-1,0 1 1,-1 0 0,1 0 0,0-1 0,0 1 0,0-1 0,0 1 0,0-1 0,0 0 0,2 0 0,60 1-49,-45-2-29,25-1-791,-30 1 637,0 0 1,0 1-1,-1 0 0,1 1 0,27 5 0,-40-6 252,0 1 1,0-1 0,1 0 0,-1 0-1,0 1 1,0-1 0,0 0 0,0 1-1,0-1 1,0 1 0,-1 0-1,1-1 1,0 1 0,0 0 0,0-1-1,0 1 1,-1 0 0,1 0 0,0 0-1,-1-1 1,1 1 0,-1 0-1,1 0 1,-1 0 0,1 0 0,-1 0-1,0 0 1,1 0 0,-1 0-1,0 1 1,0-1 0,0 0 0,0 0-1,0 0 1,0 0 0,0 0 0,0 0-1,0 0 1,0 0 0,-1 0-1,1 0 1,0 0 0,-1 0 0,1 0-1,-1 0 1,1 0 0,-1 0 0,0 0-1,1 0 1,-1 0 0,0 0-1,1-1 1,-3 2 0,-2 4 147,0 0-1,-1-1 1,0 0 0,0-1 0,0 1-1,-7 3 1,0-1-169,0-1 0,0 0 0,-1-1 0,1 0 0,-1-1 0,0 0 0,0-2 0,0 1 0,-1-2 0,1 0 0,-18-1 0,30 0-79,0 0 0,0 0 0,0 0 0,0-1 1,0 1-1,0-1 0,0 1 0,1-1 0,-1 0 0,0 0 0,0 0 0,0 0 0,1 0 1,-1 0-1,1 0 0,-1 0 0,1-1 0,-1 1 0,1-1 0,0 1 0,-1-1 0,1 1 1,0-1-1,0 0 0,0 1 0,1-1 0,-1 0 0,0 0 0,1 0 0,-1 0 0,1 0 1,-1 0-1,1 0 0,0 0 0,0 0 0,0 0 0,0 0 0,0 0 0,0 0 0,1 0 1,-1 1-1,1-1 0,-1 0 0,2-3 0,1-3-643,0 0 0,0 0 0,1 0 1,0 0-1,0 0 0,1 1 0,0 0 0,12-13 0,20-12-5711,5 1-2007</inkml:trace>
  <inkml:trace contextRef="#ctx0" brushRef="#br0" timeOffset="1">465 1 16303,'0'0'16464,"-5"74"-16464,-10-32 0,-3 3 0,3 1 0,5 4 0,2-1 0,8-6 0,0-5 0,0-6 0,7-12 0,5-13-3171,2-7-2594,1-9-3332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5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18097,'0'0'10362,"9"7"-7901,3 1-2293,-1-1 0,1 0 0,0-1 0,1 0 0,-1-1-1,1 0 1,0-1 0,0-1 0,1 0 0,25 2 0,-23-4-168,57-1 0,-69 0 0,-1-1 0,1 1 0,-1-1 0,1 0 0,-1 0 0,1 0 0,-1 0 0,0 0 0,1-1 0,-1 0 0,0 0 0,0 0 0,0 0 0,0 0 0,0 0 0,3-5 0,-5 7 0,-1-1 0,1 0 0,-1 1 0,1-1 0,-1 0 0,1 1 0,-1-1 0,1 0 0,-1 0 0,0 1 0,1-1 0,-1 0 0,0 0 0,0 0 0,0 1 0,1-1 0,-1 0 0,0 0 0,0 0 0,0 0 0,0 1 0,-1-1 0,1 0 0,0 0 0,0 0 0,0 0 0,-1 1 0,1-1 0,0 0 0,-1 0 0,1 1 0,-1-1 0,0-1 0,-1 1 0,0-1 0,0 1 0,0 0 0,-1-1 0,1 1 0,0 0 0,-1 0 0,1 1 0,-1-1 0,1 0 0,-3 0 0,-65-2 0,64 4 0,-1 0 0,1 0 0,0 0 0,0 1 0,0 0 0,0 1 0,0-1 0,0 1 0,1 0 0,-1 0 0,1 1 0,0-1 0,0 1 0,0 1 0,0-1 0,-5 7 0,7-8 0,0 1 0,1 0 0,-1 0 0,1 0 0,-1 0 0,1 0 0,1 1 0,-1-1 0,0 1 0,1-1 0,0 1 0,0-1 0,0 1 0,1 0 0,0-1 0,0 1 0,0 0 0,0 0 0,1-1 0,-1 1 0,1-1 0,0 1 0,3 4 0,-2-4 2,0-1 0,1-1 0,0 1 0,0 0 0,0-1 0,0 1 0,1-1 0,-1 0 0,1 0 0,0 0 0,0-1 0,0 1-1,0-1 1,0 0 0,0 0 0,6 1 0,6 3-43,-1-2-1,1 0 0,23 3 1,36-2-3118,-25-6-4455,21-5-12678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6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305 40 14157,'0'-2'384,"0"1"0,1 0 0,-1 0 0,0-1 0,0 1 0,0 0-1,0 0 1,0 0 0,-1-1 0,1 1 0,0 0 0,-1 0 0,1 0 0,0-1-1,-1 1 1,0 0 0,1 0 0,-1 0 0,1 0 0,-1 0 0,0 0 0,0 0-1,0 0 1,0 1 0,1-1 0,-1 0 0,-2-1 0,0 1-29,-1-1 0,1 1 0,0 0 0,-1 0 0,1 0 0,-1 1 0,1-1 0,-1 1 0,1 0 0,-4 0 0,-6 1-45,0 1 1,0 0 0,0 0 0,-22 8 0,19-4-209,1 1 1,1 0-1,-1 1 0,1 0 1,-19 16-1,28-20-67,1 0 1,-1 0-1,1 0 0,0 1 1,0 0-1,0 0 0,1 0 0,-1 0 1,1 0-1,0 1 0,1 0 0,0-1 1,0 1-1,0 0 0,0 0 0,1 0 1,-1 9-1,2-12-32,0-1 0,0 0 0,0 0 0,0 0 0,1 0 0,-1 0 0,1 0 0,0 0 0,-1-1 0,1 1 0,0 0 0,0 0 0,0 0 0,0-1 0,0 1 0,1 0 0,-1-1 1,0 1-1,1-1 0,2 2 0,0 0-76,0 0 0,1 0 0,0-1 1,0 0-1,-1 0 0,1 0 0,10 2 1,8 0-1143,-1-1 0,43 0 0,-57-3 600,62-1-4446,6-3-2653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7.1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231 34 15919,'-10'0'4036,"-6"1"-2955,0 0 0,1 1 1,-1 1-1,1 0 0,0 1 0,-24 10 1,34-12-912,0 0 1,0 0 0,0 0 0,0 1 0,0 0 0,0 0 0,1 0 0,0 0-1,-1 1 1,1 0 0,1 0 0,-1 0 0,0 0 0,1 1 0,0-1 0,0 1-1,0 0 1,1-1 0,0 2 0,0-1 0,0 0 0,0 0 0,1 0 0,-1 8-1,2-10-156,0 0-1,1 0 1,-1 0-1,1-1 0,0 1 1,0 0-1,0-1 1,0 1-1,1 0 0,-1-1 1,1 0-1,-1 1 0,1-1 1,0 0-1,0 0 1,0 0-1,0 0 0,0 0 1,1 0-1,-1-1 1,0 1-1,1-1 0,-1 1 1,1-1-1,0 0 1,-1 0-1,1 0 0,0-1 1,5 2-1,7 1-81,0 0-1,1 0 0,0-2 1,17 1-1,-21-2-149,1 0 0,0-1 0,0-1 1,0 0-1,-1 0 0,1-1 0,-1-1 0,20-8 0,-27 9 208,-1 1 1,0-1-1,1 1 0,-1-1 0,0 0 1,-1-1-1,1 1 0,0-1 0,-1 0 1,0 0-1,0 0 0,0 0 0,0 0 1,-1-1-1,0 1 0,0-1 0,0 0 1,0 1-1,-1-1 0,1 0 0,-1 0 1,-1 0-1,1 0 0,-1-10 0,0 11 104,-1 0 0,-1-1-1,1 1 1,-1 0 0,1 0-1,-1 1 1,0-1-1,0 0 1,-1 1 0,1-1-1,-1 1 1,0 0 0,0 0-1,0 0 1,0 0 0,0 0-1,-1 0 1,1 1-1,-1 0 1,0 0 0,0 0-1,1 0 1,-9-2 0,-1-1-24,1 0 0,-1 1 0,0 1 0,0 0 1,-1 1-1,-21-2 0,65 13-5633,66-7-5199,-38-2 1105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7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3395,'0'0'22261,"-11"1"-19666,3 0-2240,0 1 0,0 0 1,0 0-1,0 0 0,0 1 1,1 0-1,-11 6 0,15-7-282,0 0 0,0 0 0,0 0-1,0 0 1,1 1 0,-1-1 0,0 1 0,1 0-1,0 0 1,0 0 0,0 0 0,0 0-1,0 0 1,0 0 0,1 1 0,0-1-1,-1 1 1,1-1 0,1 1 0,-1-1-1,0 1 1,1 6 0,0-8-87,0-1 1,1 1-1,-1 0 0,1-1 1,0 1-1,-1 0 0,1-1 1,0 1-1,0-1 1,0 1-1,0-1 0,0 0 1,0 1-1,1-1 0,-1 0 1,0 0-1,1 0 0,-1 0 1,0 0-1,1 0 0,-1 0 1,1 0-1,0-1 0,2 2 1,49 14-822,-38-13 468,16 5-1001,-19-6 1103,0 0 1,0 1-1,-1 1 0,1 0 1,-1 0-1,0 1 1,0 1-1,-1 0 0,13 9 1,-23-15 335,1 0 0,-1 0 0,0 0 1,0 1-1,1-1 0,-1 0 0,0 1 1,1-1-1,-1 0 0,0 1 0,0-1 1,0 0-1,1 1 0,-1-1 0,0 0 1,0 1-1,0-1 0,0 1 0,0-1 1,0 0-1,0 1 0,1-1 0,-1 1 1,0-1-1,-1 0 0,1 1 0,0-1 1,0 1-1,0-1 0,0 0 0,0 1 1,0-1-1,0 1 0,-1-1 0,1 0 1,0 1-1,-17 8 1484,-29-3-380,43-6-1101,-208 7 43,210-7-125,1 0-1,-1 0 1,0 0-1,0 0 1,0 0-1,0 0 1,0 0 0,0-1-1,0 1 1,0 0-1,0 0 1,0-1 0,1 1-1,-1-1 1,0 1-1,0 0 1,0-1-1,1 0 1,-1 1 0,0-1-1,-1-1 1,2 2-19,0-1 0,0 0 0,0 0 0,0 1-1,0-1 1,0 0 0,0 1 0,0-1 0,0 0 0,0 0 0,0 1 0,1-1 0,-1 0 0,0 1 0,0-1 0,1 0 0,-1 1 0,0-1-1,1 0 1,-1 1 0,1-1 0,32-30-2635,53-35-10006,-35 23-817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7.8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0 17521,'0'0'9571,"-4"12"-7110,-12 38-1717,2 1 0,-13 93 0,24-115-604,1 0 0,1 1 1,2-1-1,1 1 0,1-1 1,14 57-1,-10-63-156,0-2-133,-2 1-1,0-1 1,-1 1-1,2 28 1,-6-49-679,-9-34-2140,-6 2 2765,-1 1 0,-32-43-1,-12-21 2747,59 92-2444,0 1 1,0-1 0,0 0 0,0 0 0,0 0 0,0 0 0,1 0 0,-1 0 0,1 0 0,-1 0 0,1 0 0,0 0 0,0 0 0,0 0 0,0 0 0,0 0 0,0 0 0,1 0 0,0-4 0,0 4-48,0 1 1,0-1-1,1 1 0,-1 0 1,0-1-1,1 1 0,-1 0 1,1 0-1,-1 0 0,1 0 1,-1 0-1,1 0 0,0 0 1,-1 1-1,1-1 0,0 0 1,3 0-1,10-1-384,0 1-1,1 0 1,-1 1 0,22 2-1,-13-1-1235,12 1-3487,0 1-3310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08.1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347 1 16239,'0'0'14857,"-10"1"-13432,7-1-1418,0 0 0,-1 0 0,1 1 0,0 0 1,-1 0-1,1 0 0,0 0 0,0 0 0,0 1 0,0-1 0,0 1 0,0 0 0,0 0 0,0 0 0,1 0 0,-1 0 0,1 0 0,0 1 0,0 0 0,-1-1 0,2 1 0,-1 0 0,0 0 0,0 0 0,1 0 0,0 0 0,0 0 0,0 0 0,0 1 0,0-1 0,0 0 0,1 1 0,0-1 0,-1 4 0,1-3-26,0-1 1,0 1-1,0-1 0,1 1 0,-1-1 1,1 1-1,-1-1 0,1 1 1,0-1-1,1 0 0,-1 0 1,1 1-1,-1-1 0,1 0 0,0 0 1,0-1-1,0 1 0,0 0 1,1-1-1,-1 1 0,4 2 1,4 1-135,0 1 0,0-1 0,1-1 0,21 8 1,28 16-242,-59-29 394,0 0 0,0 1 0,-1-1 0,1 1 1,0-1-1,0 1 0,-1-1 0,1 1 0,0-1 1,-1 1-1,1 0 0,0-1 0,-1 1 0,1 0 1,-1 0-1,0-1 0,1 1 0,-1 0 0,1 0 1,-1 0-1,0 0 0,0-1 0,1 1 0,-1 0 1,0 0-1,0 0 0,0 1 0,-1-1 30,1 1-1,-1-1 0,0 0 1,0 0-1,0 0 1,0 0-1,0 0 0,0 0 1,0-1-1,0 1 0,0 0 1,0 0-1,0-1 0,-1 1 1,1-1-1,-2 1 1,-65 17 994,56-16-1043,-111 27 411,21-5-1768,35-10-5156,20-5-8218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3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12684,'0'0'14382,"114"9"-13454,-29-6-543,12 0-289,4 1-32,-9 2-352,-14 3-1858,-19 0-1314,-20-1-1280,-23-2-4357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3.83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18257,'0'0'2659,"57"19"-289,5-18 481,14-1-1346,10 0-992,4 0-385,-3 0-256,-11 0-1794,-14 0-2659,-19 0-3618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1.1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389 25 10666,'0'0'12753,"-13"-5"-11722,7 2-922,1 0-43,0 1-1,0 0 1,0 0 0,0 0 0,0 1-1,-1-1 1,1 1 0,0 1-1,-1-1 1,1 1 0,-1 0-1,1 0 1,-1 0 0,1 1 0,0 0-1,-1 0 1,-4 2 0,-17 7 215,1 0 1,0 2-1,1 1 1,0 1 0,-25 19-1,42-27-220,1-1-1,1 1 1,-1 0 0,1 0-1,0 1 1,0 0 0,1 0-1,0 0 1,0 0 0,1 1-1,-1 0 1,2 0-1,-1 0 1,1 1 0,1-1-1,0 1 1,0 0 0,0-1-1,1 1 1,0 12 0,1-17-46,0 0 0,1 1 0,0-1 0,0 0 0,0 0 0,0 0 0,1 1 0,-1-1 0,1-1 0,0 1 0,0 0 0,1 0 0,-1-1 0,1 1 0,-1-1 0,1 0 0,6 5 0,-2-2 27,0-1 1,1-1-1,0 1 1,0-1-1,0 0 0,0-1 1,0 0-1,11 2 0,14 2-298,0-2 0,1-2-1,48 0 1,-81-3 234,31 0-1958,0-1-1,0-1 1,43-10-1,5-10-7099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1.5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 0 11563,'0'0'8269,"-9"10"-6651,-12 14-749,1 1 0,1 1 0,2 1 0,0 0 0,2 1 0,-18 47 1,23-51-684,2 1 0,0 1 1,2-1-1,1 1 1,1 0-1,1 1 1,1-1-1,4 51 1,-1-70-293,0 0 0,1 1 0,0-1 0,0 0 0,1 0 0,0 0 0,0 0 0,0-1 0,1 1 0,0-1 0,0 0 0,1 0 0,-1 0 0,1-1 0,1 1 0,-1-1 0,11 7 0,-10-8-674,2 0 1,-1 0-1,0 0 0,1-1 0,0 0 0,-1 0 1,1-1-1,0 0 0,17 2 0,23-3-6683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1.9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383 1 16047,'0'0'10992,"-13"11"-9604,-235 218 1238,212-190-2566,18-19-463,-40 37-1,57-57 304,1 0 0,0 0 0,0 0 1,0 1-1,0-1 0,0 0 0,0 0 0,0 0 0,-1 0 0,1 1 1,0-1-1,0 0 0,0 0 0,0 0 0,-1 0 0,1 0 1,0 0-1,0 0 0,0 0 0,-1 0 0,1 1 0,0-1 0,0 0 1,0 0-1,-1 0 0,1 0 0,0 0 0,0 0 0,0 0 0,-1 0 1,1 0-1,0-1 0,0 1 0,0 0 0,-1 0 0,1 0 0,0 0 1,0 0-1,0 0 0,-1 0 0,1 0 0,0-1 0,0 1 0,0 0 1,0 0-1,0 0 0,-1 0 0,1 0 0,0-1 0,0 1 1,0 0-1,0 0 0,0 0 0,0-1 0,0 1 0,0 0 0,0 0 1,-1-1-1,3-19-3219,10-26-1200,-12 45 4374,12-42-5311,0-5-2829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2.2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11179,'0'0'13484,"62"72"-11882,-39-35-353,5 2-480,5 3-417,3 2-160,1-2-1057,1-2-3266,1-5-5286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3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 8808,'0'0'7741,"13"-2"-5776,-7 0-1741,-1 1-36,0 0 0,0 0 1,1 0-1,-1 0 0,0 1 1,1 0-1,-1 0 0,0 0 1,1 1-1,-1 0 0,0 0 1,0 0-1,1 0 0,-1 1 1,0 0-1,-1 0 0,8 4 1,5 6 196,0 1 0,-1 0 0,0 2 1,-1-1-1,-1 2 0,-1 0 0,0 0 1,-1 1-1,0 1 0,11 24 0,-15-23-302,0-1 1,-2 1-1,0 1 0,-1-1 0,-1 1 0,0-1 0,-2 1 0,0 0 0,-2 0 0,0 1 0,-1-1 0,-1 0 1,-1-1-1,-1 1 0,0 0 0,-2-1 0,-8 21 0,-7 6-93,-2-1 0,-2-1 0,-1-1 0,-3-1 0,-2-2 1,-44 47-1,44-57-1409,10-16-2357,14-12-2357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33.3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 3940,'0'0'19794,"7"-4"-18352,18-14-209,-25 18-1187,0 0 0,1 0 1,-1 0-1,0 0 0,1 0 0,-1 0 0,0 0 1,0 1-1,1-1 0,-1 0 0,0 0 1,1 0-1,-1 0 0,0 0 0,0 1 0,0-1 1,1 0-1,-1 0 0,0 0 0,0 1 0,1-1 1,-1 0-1,0 0 0,0 1 0,0-1 0,0 0 1,0 0-1,1 1 0,-1-1 0,0 0 1,0 1-1,0-1 0,0 0 0,0 0 0,0 1 1,0-1-1,0 0 0,0 1 0,0-1 0,0 0 1,0 0-1,0 1 0,0-1 0,-1 0 1,1 1-1,0-1 0,0 1 0,0 16 736,0-16-734,-10 93 1531,-3 58-1385,13-47-98,0-105-481,0-41-6405,-6-19-2915,-2 25 1249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33.6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0 147 11307,'0'0'14979,"6"-2"-14151,20-9-131,-14 7-529,-1-1 0,0 0 0,-1 0 0,1-1 0,-1 0 0,0-1 1,0 0-1,11-12 0,-10 8-111,-6 6-31,0 0 0,0 0 1,0-1-1,-1 0 0,0 1 0,0-2 1,0 1-1,2-7 0,-9 31-141,1 0-1,0 31 1,2-28 93,-1-4 84,1 0 1,0-1-1,5 27 1,-4-39-316,-1 0 0,2 0 0,-1 0 0,0 0 0,1 0 0,-1 0 0,1 0 0,0-1 0,0 1 0,1-1 0,-1 0 0,1 1 0,0-1 0,0 0 0,0 0 0,0-1 0,0 1 0,0-1 0,8 4 0,15 2-5833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47.7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17 6983,'0'0'7799,"-1"-11"-5108,-13 16 1133,13-5-3737,1 0 0,-1 0 0,1 0-1,-1 0 1,1 0 0,-1 1 0,1-1 0,-1 0 0,1 0-1,-1 0 1,1 1 0,-1-1 0,1 0 0,-1 1-1,1-1 1,0 0 0,-1 1 0,1-1 0,0 0-1,-1 1 1,1-1 0,0 1 0,-1-1 0,1 1 0,0-1-1,0 0 1,0 1 0,-1-1 0,1 1 0,0-1-1,0 1 1,0-1 0,0 1 0,0-1 0,0 1 0,0 0-1,0-1 1,0 1 0,0-1 0,0 1 0,0-1-1,1 1 1,-1 0 0,0-1 159,4-1-2271,0 0 390,0-1 0,0 1-1,0-1 1,-1 0 0,1 0 0,0 0 0,-1 0 0,5-4-1,-1 0-2661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49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377 37 9545,'-6'-3'460,"1"0"0,0 1 0,-1 0-1,0 0 1,1 0 0,-1 1 0,0 0 0,0 0-1,0 1 1,0-1 0,0 1 0,0 1 0,1-1 0,-1 1-1,-8 1 1,5 1-194,1 0-1,-1 1 1,0 0 0,1 0-1,0 1 1,0 0-1,0 0 1,-13 13 0,3 0 83,0 1 0,1 2 1,1-1-1,1 2 0,1 0 1,-12 26-1,14-22-120,1 1 0,2 0 0,1 1 0,1 0 0,1 0 0,1 0 0,2 1 0,1 0 0,1-1 0,4 48 1,0-58-187,-1 1 1,2-1 0,1 0-1,0 0 1,1-1 0,1 1 0,16 27-1,-17-35-36,1 1 0,0-2 0,1 1-1,0-1 1,0 0 0,1-1 0,0 0 0,1 0-1,0-1 1,0-1 0,0 1 0,18 7-1,-17-10 62,-1 0 0,1 0-1,0-1 1,1 0-1,-1-1 1,0-1 0,1 0-1,-1 0 1,1-1 0,-1 0-1,0-1 1,1 0-1,-1-1 1,0-1 0,1 1-1,-2-2 1,1 0 0,0 0-1,-1 0 1,1-2-1,-1 1 1,-1-1 0,1-1-1,-1 0 1,0 0-1,0-1 1,-1 0 0,0 0-1,11-16 1,-6 3 176,-1-1-1,-1-1 1,-1 0-1,-1 0 1,-1-1 0,0 0-1,-2-1 1,-1 1 0,-2-1-1,2-29 1,-3 18-62,-2 0 0,-2 0 1,-1 0-1,-2 0 0,-1 0 0,-17-51 1,17 66-128,-2 0 0,-1 0 0,0 1 0,-2 0 0,-15-23 0,23 39-57,0-1 1,0 1 0,0 0 0,-1 0 0,0 0 0,0 0 0,0 1 0,0 0 0,0 0-1,-1 0 1,1 0 0,-1 0 0,0 1 0,0 0 0,0 0 0,0 1 0,0-1 0,0 1 0,0 0-1,-1 0 1,1 1 0,0-1 0,-1 1 0,1 1 0,0-1 0,-1 1 0,-8 2 0,8-1-112,-1 1 0,1 0 0,0 0 0,1 1 0,-1-1 1,1 1-1,0 1 0,0-1 0,0 1 0,0 0 0,1 0 0,-1 0 1,-2 6-1,-10 15-1731,-22 45 1,18-30-364,-24 38-4183,-2 3-5568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5.4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507 98 10794,'2'-3'469,"-1"0"0,1 1 0,-1-1 0,1-1 0,-1 1 1,0 0-1,0 0 0,0 0 0,-1-1 0,1 1 0,-1 0 0,0 0 0,0-1 0,0 1 0,0 0 0,-1-1 0,1 1 0,-1 0 0,-1-5 0,1 6-320,-1 0 0,0 0-1,0 0 1,1 0 0,-1 0 0,-1 0-1,1 0 1,0 0 0,0 1 0,-1-1-1,1 1 1,-1 0 0,1 0 0,-1 0-1,1 0 1,-1 0 0,0 0 0,1 1-1,-1 0 1,0-1 0,0 1 0,1 0-1,-5 0 1,-12 1 117,0 0 0,0 1 0,0 0-1,0 2 1,0 0 0,1 2 0,-1 0 0,-33 16-1,23-7 128,-1 2 0,2 1 0,1 1-1,-34 29 1,53-41-239,0 1-1,0 0 0,1 1 1,0-1-1,0 1 1,1 1-1,0-1 1,-7 18-1,12-24-114,0 0-1,0 1 1,0-1-1,0 0 1,0 1 0,1-1-1,-1 1 1,1-1-1,0 1 1,0-1 0,0 0-1,1 1 1,-1-1-1,1 1 1,0-1 0,0 0-1,0 1 1,0-1-1,0 0 1,1 0-1,0 0 1,-1 0 0,1 0-1,0 0 1,0 0-1,1-1 1,-1 1 0,1-1-1,-1 1 1,1-1-1,3 2 1,11 6 70,0-1 0,0-1 1,1 0-1,0-1 0,1-1 0,-1-1 0,1 0 0,29 2 1,158 5-9,-157-10-576,102-4-2162,-134 0 857,-1 0-1,0-2 1,30-9-1,2-8-7070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17.9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87 16784,'0'0'2744,"17"0"-1025,235-6 3399,146-32-4449,-359 34-732,-7 1 24,0 0 0,-1-3 1,0 0-1,38-14 0,-135 23 803,-144 41-790,-78 13-440,209-45 429,-135 2 0,212-14 54,-30-1-14,20-3 123,12 3-116,0 1 0,-1 0-1,1-1 1,0 1 0,0 0-1,0 0 1,0-1-1,0 1 1,0 0 0,0-1-1,0 1 1,0 0 0,0 0-1,0-1 1,0 1 0,1 0-1,-1 0 1,0-1 0,0 1-1,0 0 1,0-1 0,0 1-1,0 0 1,1 0 0,-1 0-1,0-1 1,0 1 0,0 0-1,1 0 1,-1 0 0,0-1-1,0 1 1,1 0 0,-1 0-1,0 0 1,0 0 0,1 0-1,-1-1 1,8-3 1,0 0 1,0 0-1,0 1 1,1 0-1,-1 0 1,1 1-1,-1 0 0,10-1 1,82-7-11,-79 9-9,121-7-106,1 6 0,173 21 0,-261-11 46,-51-5 222,-31-1 70,-189-7 565,82 0 239,-174 16 0,506-9-1385,309-8-4458,-789 27 4596,82-2-7554,95-14-6139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0.7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85 1 16400,'0'0'5423,"0"9"-3971,1 85 1063,-3 136-321,-2-203-228,0-22-123,-1-18-976,-13-80-821,-35-100-1,57 209-599,-3-12 546,0 1 0,0 0-1,1 0 1,-1-1 0,1 1 0,0 0 0,5 6 0,-2-2 24,0-1 0,-1 1 1,0 0-1,-1 1 0,0-1 0,0 0 1,-1 1-1,0 0 0,0-1 1,-1 1-1,-1 0 0,0 0 0,0 0 1,-2 11-1,2-16 12,0 14 47,0-11-31,0 1 1,0-1-1,-1 0 1,0 1-1,-4 13 1,0-18-24,0-14-16,0-14-10,-2-36 5,2 0 0,6-107 0,-1 167 0,0 0 0,0 0 0,0 0 0,0 0 0,0 0 0,0 0 0,0 0 0,0 0 0,0 0 0,0 1 0,1-1 0,-1 0 0,0 0 0,0 0 0,0 0 0,0 0 0,0 0 0,0 0 0,0 0 0,0 0 0,0 0 0,0 0 0,0 0 0,0 0 0,1 0 0,-1 0 0,0 0 0,0 0 0,0 0 0,0 0 0,0 0 0,0 0 0,0 0 0,0 0 0,0 0 0,0 0 0,0 0 0,0 0 0,0 0 0,1-1 0,-1 1 0,0 0 0,0 0 0,0 0 0,0 0 0,0 0 0,0 0 0,0 0 0,0 0 0,0 0 0,0 0 0,0 0 0,6 13 0,4 16 0,4 45 0,9 133 0,-21-188-1842,-3-32-2615,-7-34-5878,-7 23 704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1.3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46 12492,'0'0'12646,"9"1"-11156,103 9 42,191-9 0,-267-8-1593,-29 4 85,-23 1-46,-420 10 316,493-23-289,220-13-1286,-157 18 406,-294 33 2117,76-8-374,-139 3 0,237-18-874,0 0-1,-1 0 1,1-1-1,0 1 1,0 0-1,0 0 1,0 0-1,0 0 1,0-1-1,0 1 1,0 0-1,0 0 1,0 0-1,0 0 1,0-1-1,0 1 1,0 0-1,0 0 0,0 0 1,0 0-1,0-1 1,0 1-1,0 0 1,0 0-1,1 0 1,-1 0-1,0-1 1,0 1-1,0 0 1,0 0-1,0 0 1,0 0-1,0 0 1,1 0-1,-1-1 1,0 1-1,0 0 0,0 0 1,0 0-1,0 0 1,1 0-1,-1 0 1,0 0-1,0 0 1,0 0-1,0 0 1,1 0-1,-1 0 1,0 0-1,0 0 1,0 0-1,0 0 1,1 0-1,68-15-6012,-33 9 934,15-4-4828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2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313 32 6694,'11'-14'9323,"-11"4"-3527,-1 9-5555,0 0 0,1 1 0,-1-1 0,0 0 0,0 1 0,0-1 0,0 1 0,0-1 0,0 1 0,0-1 0,-1 1 0,1 0 0,0 0 0,0-1 0,0 1 0,0 0-1,0 0 1,-2 0 0,-57 6 791,36 0-245,0 2 0,0 0 0,-34 18 0,49-21-651,0 0 0,0 0-1,0 1 1,1 0 0,0 0 0,0 1 0,1 0 0,0 0 0,0 1-1,1 0 1,-8 12 0,12-18-128,1 1 0,0-1 1,0 1-1,-1-1 0,1 1 0,1-1 0,-1 1 0,0-1 0,1 1 0,-1 0 1,1-1-1,0 1 0,0 0 0,0 0 0,0-1 0,0 1 0,1 0 1,-1-1-1,1 1 0,0 0 0,1 4 0,0-5 4,1 1 0,-1 0 0,0-1-1,1 1 1,-1-1 0,1 0 0,0 0 0,0 0-1,0 0 1,0-1 0,0 1 0,0-1-1,0 0 1,7 2 0,10 2 30,2-2-1,-1 0 1,0-1-1,29-2 1,-41 0-40,99-5-664,-98 4 468,-1 0-1,1-1 1,-1-1 0,1 1-1,-1-1 1,0-1 0,0 0 0,0 0-1,8-6 1,-12 4-3990,-4 1-1989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6.4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62 108 14478,'0'0'15566,"1"-3"-15496,2-4-23,-1 2 31,-2 17 437,1-12-495,-1 0 0,0 0-1,0 1 1,0-1 0,1 0-1,-1 0 1,0 1 0,1-1-1,-1 0 1,0 0 0,1 0-1,-1 0 1,0 1-1,1-1 1,-1 0 0,0 0-1,1 0 1,-1 0 0,0 0-1,1 0 1,-1 0 0,0 0-1,1 0 1,-1 0 0,1 0-1,-1 0 1,0 0 0,1 0-1,-1 0 1,0-1-1,1 1 1,-1 0 0,0 0-1,0 0 1,1 0 0,-1-1-1,1 1 1,14-8 381,-13 7-381,-1 0 0,1-1 0,-1 0 0,1 1-1,-1-1 1,1 0 0,-1 1 0,0-1 0,0 0 0,0 0 0,0 0-1,0 0 1,0 0 0,0-1 0,-1 1 0,1 0 0,-1 0 0,0 0 0,1 0-1,-1-1 1,0 1 0,0 0 0,-1 0 0,1-4 0,-2 4-8,1 1 1,0-1 0,0 1-1,0 0 1,-1-1 0,1 1 0,-1 0-1,1 0 1,-1 0 0,1 0-1,-1 0 1,0 0 0,0 0-1,1 1 1,-1-1 0,0 1 0,0-1-1,0 1 1,0 0 0,1 0-1,-1-1 1,0 1 0,0 0-1,0 1 1,0-1 0,0 0 0,1 1-1,-4 0 1,1 0-13,0 0 0,0 0 0,0 1 0,1-1 0,-1 1 0,1 0 0,-1 0 0,1 0 0,0 0 0,0 1 0,0-1 0,-3 4 0,4-4 0,1-1 0,-1 1 0,1-1 0,0 1 0,0-1 0,0 1 0,0 0 0,0 0 0,0 0 0,0-1 0,0 1 0,1 0 0,-1 0 0,1 0 0,-1 0 0,1 0 0,0 0 0,0 0 0,0 0 0,0 0 0,0 0 0,1 1 0,-1-1 0,0-1 0,2 4 0,-1-4 0,0 1 0,1-1 0,-1 0 0,1 0 0,-1 0 0,1 0 0,-1 0 0,1 0 0,0 0 0,-1 0 0,1-1 0,0 1 0,0-1 0,0 1 0,-1-1 0,1 0 0,0 0 0,0 0 0,0 0 0,0 0 0,0 0 0,-1 0 0,1-1 0,2 0 0,2 1 0,0-1 0,1 0 0,-1-1 0,0 0 0,-1 0 0,8-3 0,-9 2 0,0 1 0,-1-1 0,1 0 0,-1 0 0,0 0 0,0-1 0,0 1 0,0-1 0,-1 0 0,0 0 0,1 1 0,-1-2 0,-1 1 0,1 0 0,0 0 0,1-9 0,-3 12 0,0 0 0,0-1 0,0 1 0,0 0 0,0-1 0,0 1 0,0 0 0,0-1 0,0 1 0,-1 0 0,1 0 0,-1-1 0,1 1 0,-1 0 0,1 0 0,-1 0 0,0-1 0,1 1 0,-1 0 0,0 0 0,0 0 0,-2-1 0,1 1 0,0 0 0,-1 0 0,1 0 0,0 0 0,-1 0 0,1 1 0,-1-1 0,1 1 0,-1 0 0,1-1 0,-1 1 0,1 1 0,-1-1 0,0 0 0,1 1 0,-5 0 0,2 1 0,0 0 0,1 1 0,-1-1 0,0 1 0,1 0 0,-1 0 0,1 1 0,0-1 0,0 1 0,0 0 0,-5 8 0,7-10 0,0 0 0,1 0 0,0 0 0,-1 1 0,1-1 0,0 1 0,0-1 0,0 1 0,1-1 0,-1 1 0,0 4 0,1-6 0,0 0 0,0 0 0,0 1 0,0-1 0,1 0 0,-1 0 0,0 0 0,1 0 0,-1 1 0,1-1 0,-1 0 0,1 0 0,0 0 0,-1 0 0,1 0 0,0 0 0,0 0 0,0-1 0,0 1 0,-1 0 0,1 0 0,0-1 0,0 1 0,1 0 0,-1-1 0,1 1 0,15 4-114,1-1-1,0 0 1,0-1-1,0-1 1,0-1-1,0-1 1,0 0-1,29-5 1,-35 2-3646,-5-2-1951,-2-4-3455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6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323 1 18353,'0'0'12770,"-14"13"-11937,-57 48-464,12-12-148,-99 107 0,156-154-225,0 0 0,0 1 1,0-1-1,0 0 0,1 1 0,-1 0 0,1-1 1,0 1-1,-1 0 0,1 0 0,1 0 0,-1 0 0,0 3 1,15-44-11635,-8 9 3182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27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10730,'0'0'15695,"38"69"-13293,-6-31-832,6 2-97,5 0-576,4 0-897,-2-3 0,1-4 0,-10-2 0,-8-3 0,-7-2-641,-6-6-3523,-5-7-4388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51.7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7591,'0'0'1757,"5"10"-530,0-2-964,-1 0-1,1-1 0,0 0 0,1 0 0,0 0 0,0 0 1,0-1-1,1 0 0,0 0 0,0-1 0,0 0 0,1 0 1,0-1-1,0 0 0,0 0 0,0-1 0,13 4 0,24 0 124,0-1 0,1-2 0,0-3 0,52-4 0,-2 1-100,278-10-88,1-1-49,458-46 4018,-801 56-3989,-24 2-142,64-8 653,0 4 0,117 6 1,-183-1-663,0 1 1,0 1 0,0-1 0,0 1 0,0 0 0,0 1-1,0-1 1,-1 1 0,1 0 0,-1 0 0,0 1-1,0 0 1,0 0 0,0 0 0,-1 0 0,0 1 0,0-1-1,0 1 1,0 0 0,-1 1 0,0-1 0,0 1-1,0-1 1,-1 1 0,1 0 0,-1 0 0,-1 0-1,1 0 1,-1 0 0,0 0 0,-1 0 0,1 1 0,-1-1-1,-1 0 1,1 0 0,-1 1 0,-2 7 0,3-12-197,-1-1 0,0 1 0,1 0 0,-1-1 0,0 1 1,0-1-1,0 1 0,0-1 0,0 0 0,-1 1 0,1-1 0,0 0 1,-1 0-1,-1 2 0,-10 1-3984,1-12-3500,6-8-1673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7:52.3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75 257 8136,'0'0'5813,"-10"-9"-3747,-31-32-229,39 40-1717,0-1 0,0 1 0,1-1 0,-1 0 1,0 0-1,1 1 0,0-1 0,-1 0 1,1 0-1,0-1 0,0 1 0,0 0 1,0 0-1,0 0 0,0-1 0,1 1 0,-1 0 1,1-1-1,0 1 0,0-1 0,0 1 1,0 0-1,0-1 0,0 1 0,0-1 1,1 1-1,-1 0 0,1-1 0,0 1 0,0 0 1,0 0-1,0 0 0,0 0 0,0-1 1,0 1-1,1 1 0,-1-1 0,1 0 1,0 0-1,-1 0 0,1 1 0,0-1 0,0 1 1,0 0-1,0-1 0,4-1 0,8-4-106,0 0 0,0 1 0,0 0-1,1 1 1,19-3 0,13-1 17,1 2 0,-1 2 0,1 2-1,0 2 1,0 3 0,0 1 0,-1 3 0,61 14 0,2-1 221,0-5 0,139 0 0,-83-6 235,418-19 2470,-177-5-1483,-404 16-1515,1 0-1,-1 0 1,0 0-1,0-1 1,0 1-1,0-1 1,0 1-1,1-1 0,-1 0 1,0 0-1,-1-1 1,1 1-1,0 0 1,4-4-1,-5 3-279,-1 0-1,1 0 0,0 0 1,-1-1-1,0 1 0,1-1 1,-1 1-1,0-1 0,0 1 1,0-1-1,-1 0 0,1 0 1,-1 1-1,1-1 1,-1 0-1,0-5 0,0-35-5828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08.6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1034 127 6534,'-2'-11'4319,"2"6"-4057,-1 0 0,0 0-1,0 0 1,0 0 0,0 0 0,-1 0-1,0 0 1,0 1 0,0-1 0,-1 1 0,1 0-1,-1-1 1,0 1 0,0 0 0,0 1 0,-1-1-1,0 1 1,1-1 0,-1 1 0,0 0 0,-1 0-1,1 1 1,0-1 0,-6-1 0,-3 0-42,0 1 1,0 1-1,-1 0 1,1 1 0,-1 0-1,0 1 1,1 0-1,-1 1 1,1 1-1,-1 0 1,1 1 0,0 0-1,-18 8 1,-3 2-86,0 2 1,0 2-1,-51 35 1,37-19 22,3 3 0,1 1 0,1 3 0,3 1 1,1 2-1,2 2 0,2 1 0,2 2 0,3 1 0,1 1 1,3 2-1,2 0 0,2 2 0,3 1 0,-21 93 0,34-112-6,2-1 0,1 1 0,2 0 0,1 0 0,2-1 0,2 1 0,1 0 0,2-1 0,1 0 0,13 33 0,-15-51-137,0-1 0,1-1 0,1 1 0,1-1 0,0 0 0,1-1 1,0 0-1,1-1 0,0 0 0,2-1 0,-1 0 0,1-1 0,1 0 0,0-1 0,0-1 0,1 0 0,1-1 0,-1 0 0,1-2 0,0 0 0,1 0 0,28 5 0,-13-7 77,-1-2 0,1 0-1,0-2 1,0-2 0,0-1 0,0-1-1,-1-2 1,1-1 0,-2-1-1,39-16 1,-11-1 40,-1-1-1,-2-4 0,-1-1 0,66-51 1,-81 53 26,-2-1 1,-1-3-1,-1 0 1,-2-2-1,-2-2 1,46-67-1,-64 81 44,0 0 0,-1-1 0,-1 0 0,-1-1-1,-2 0 1,0-1 0,-2 0 0,-1 0-1,0 0 1,-3-1 0,0 1 0,-1-1-1,-5-43 1,1 50-151,0 1 0,-2 0 1,0 0-1,-1 1 0,-1-1 0,-1 2 0,0-1 0,-1 1 0,-1 0 0,-1 1 0,0 0 1,-1 0-1,-1 2 0,0-1 0,-1 2 0,-1 0 0,-16-12 0,17 16-177,0 0-1,0 1 1,-1 0-1,0 1 1,0 1 0,-1 0-1,1 2 1,-1-1-1,0 2 1,-1 0-1,1 1 1,0 1 0,-1 0-1,1 1 1,-1 1-1,1 1 1,-1 0-1,1 1 1,0 0 0,-24 10-1,19-4-484,0 1-1,0 0 1,1 2-1,0 1 1,-30 25-1,13-5-3012,-55 63 0,19-8-4490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10.3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1344 73 5830,'1'-1'176,"0"-1"1,0 0 0,0 0 0,-1 1-1,1-1 1,-1 0 0,1 0 0,-1 0-1,0 0 1,0 0 0,0 1 0,0-1-1,0 0 1,0 0 0,0 0 0,-1 0-1,1 0 1,-1 0 0,1 1 0,-1-1-1,0 0 1,1 0 0,-1 1 0,0-1-1,0 1 1,0-1 0,-1 1 0,1-1-1,0 1 1,0-1 0,-1 1 0,1 0 0,-1 0-1,1 0 1,-1 0 0,0 0 0,1 0-1,-1 0 1,0 0 0,0 1 0,1-1-1,-1 1 1,0-1 0,0 1 0,-3 0-1,-13-3 171,0 0-1,0 2 1,0 0-1,-18 3 0,12-2 223,-26 2-241,1 3 0,-1 1 0,1 3 0,1 2 0,-94 34 0,41-4-266,-158 89 0,220-108 108,2 1 0,0 2 0,2 2 0,1 1 0,1 1 0,-45 53 1,63-63-113,0 1 0,1 1 1,1 1-1,1 0 0,0 0 1,2 1-1,1 1 0,1-1 1,1 2-1,1-1 0,1 1 1,-3 47-1,7-52-1,2-1 0,0 1 0,1-1 0,1 1 1,1-1-1,0 0 0,2 0 0,14 33 0,-8-27 10,1-2-1,1 0 1,1 0-1,1-1 1,35 35 0,-12-20-23,1-2 0,2-2 0,2-2 0,0-1 0,2-3 0,51 22 0,-27-17 13,2-3 0,1-4 0,1-3-1,1-3 1,95 12 0,-115-24 71,0-3 0,0-3 1,0-1-1,0-3 0,-1-3 0,1-2 1,-1-2-1,60-20 0,-53 8 367,0-3 1,-2-2-1,-1-3 0,-2-2 0,-1-3 1,51-42-1,-65 44-124,-2-2-1,-1-2 1,-2-1 0,-2-1 0,-1-3-1,-3 0 1,50-91 0,-67 106-309,-1 0 0,-2-2 0,0 1 0,-2-1 0,-1 0 0,-2-1 0,0 1 0,-2-1 0,-1-34 0,-3 47-54,0-1 0,-1 1 0,-1 0-1,0 0 1,-2 0 0,0 0 0,0 0 0,-2 1-1,0 0 1,-1 0 0,0 1 0,-1 0-1,-1 0 1,-1 1 0,0 1 0,-23-23 0,19 24-10,0 0 1,-1 1 0,0 0-1,-1 1 1,0 1 0,-1 1 0,1 0-1,-27-6 1,15 6-47,-1 2-1,0 1 1,0 1 0,-57 1-1,33 6-342,1 3 0,0 1 0,0 3 0,1 2 0,-87 33 0,-7 19-2837,3 6 0,-173 116 0,122-64-3578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47.3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1 158 7079,'0'0'-513,"5"-63"-5348,13 43 6854,4 1 64,5-1-641,-1 1-384,-2 2-448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47.6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1424 193 7783,'0'0'1634,"-2"-11"2103,2 3-3262,-1 1 0,0 0 0,-1-1 0,0 1 0,0 0 0,0 0 1,-1 0-1,0 0 0,-1 0 0,1 1 0,-1 0 0,0-1 0,-1 2 0,0-1 1,0 0-1,0 1 0,0 0 0,-1 0 0,0 0 0,-8-4 0,-4 1-116,-1 0 0,-1 1-1,1 1 1,-1 1 0,0 1 0,-1 1-1,1 1 1,-1 0 0,-30 2 0,16 2-181,0 1 0,1 2 1,-1 1-1,-60 20 0,40-4-71,1 2 1,1 2-1,2 2 0,1 3 0,1 2 0,2 2 1,1 2-1,2 2 0,1 1 0,3 3 1,-66 88-1,76-89-30,1 2 1,3 1-1,1 1 0,3 2 1,1 0-1,3 1 1,1 0-1,3 2 0,2-1 1,3 2-1,1 0 1,3 0-1,3 82 0,4-108-32,2 0-1,0 0 1,2 0-1,1-1 1,1 0-1,2 0 1,0-1-1,1 0 1,1-1-1,2 0 1,0-1-1,1 0 0,1-2 1,1 0-1,28 26 1,-21-25 4,0-1 0,2-1 0,0-1 1,0-2-1,2 0 0,0-2 0,1-1 0,0-1 0,1-2 0,0-1 1,1-1-1,49 6 0,-38-10 27,1-2 0,0-2 1,-1-2-1,1-1 0,-1-3 0,0-1 1,0-2-1,-1-2 0,0-2 0,-1-1 0,0-2 1,-2-2-1,0-2 0,-1-1 0,0-2 0,-2-1 1,55-50-1,-46 32-67,-1-2 0,-2-2 0,-2-1 0,-2-2-1,-2-2 1,-3-1 0,-1-2 0,31-78 0,-43 82-11,-1 0 1,-3-1-1,-2-1 1,-3 0-1,-1-1 0,-3 0 1,-3 0-1,-1-1 1,-12-103-1,7 135 2,-1 0 0,-1 0 0,0 0 0,-2 0 0,-1 1 0,0 0 0,-2 1 0,0 0 0,-1 0 0,-2 1 0,1 1 0,-2 0 0,-1 0 0,0 2 0,-1 0 0,0 0 0,-2 2 0,1 0 0,-2 1 0,0 1 0,0 1 0,-1 0 0,-1 2 0,0 0 0,0 1 0,-42-9 0,12 7 0,-1 2 0,-1 3 0,1 1 0,-1 4 0,1 1 0,-1 2 0,1 3 0,0 3 0,1 1 0,0 3 0,0 1 0,1 4 0,-90 44 0,110-46-608,1 1 1,1 2-1,1 1 0,1 1 0,0 1 1,2 1-1,-40 49 0,50-53-107,1 0 1,1 1-1,0 1 1,2 0-1,1 0 0,0 1 1,1 0-1,2 0 0,0 1 1,2 0-1,0 0 1,0 25-1,2 26-10245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48.2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4829 6653 13773,'0'0'6182,"8"6"-4335,26 17-101,-32-22-1599,0 0 0,0 0 0,0-1 0,0 1 0,-1 0 0,1-1 0,0 0 0,0 1 0,0-1 0,0 0 0,0 0 0,0 0 0,0 0 0,0 0 0,0-1 0,0 1 0,0-1 0,0 1 0,0-1 0,0 0 1,2 0-1,33-26 1002,-27 19-766,43-35-115,-2-3 1,-2-2 0,-2-3 0,-2-1-1,-3-2 1,-2-2 0,-2-1-1,59-124 1,-65 106-15,-3-1 1,-3-2-1,-4-1 0,-3 0 0,-4-1 1,-3-1-1,1-105 0,-11 64-254,-5 1 0,-21-132 0,12 183 0,-2 1 0,-4 1 0,-2 1 0,-4 0 0,-34-68 0,16 56 0,-100-141 0,-77-57 0,39 51 0,85 99 0,-206-248 0,261 333 0,-2 1 0,-1 3 0,-3 1 0,0 3 0,-3 1 0,-67-33 0,30 28 0,-1 4 0,-1 3 0,-2 5 0,-130-21 0,-375-19 0,277 53 0,-387 35 0,-520-24 0,1195 1 0,0-1 0,1-1 0,-1-2 0,1-1 0,-52-18 0,66 17 0,0 0 0,0-1 0,0-1 0,1 0 0,0-1 0,1 0 0,0-1 0,1-1 0,0 0 0,1-1 0,-17-24 0,-1-7 0,3-2 0,1 0 0,-31-89 0,26 48 0,-22-120 0,42 152 0,4 0 0,1 0 0,3-1 0,3 0 0,15-107 0,78-271 0,-63 310 0,-30 119 0,102-362 0,-84 316 0,2 1 0,1 0 0,3 2 0,62-89 0,-77 125 0,-4 5 0,-1-1 0,1 0 0,-1 0 0,7-15 0,-33 32-1249,16-4 299,-24 18-5581,7-16-1987,14-7 1807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8:48.6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50 236 21396,'0'0'2691,"-9"-1"-1015,-27-1 134,36 2-1748,0 0 0,0 0 0,1 0 1,-1-1-1,0 1 0,0 0 0,0 0 0,0-1 1,1 1-1,-1 0 0,0 0 0,0-1 0,0 1 1,0 0-1,0 0 0,0-1 0,0 1 0,0 0 1,0 0-1,0-1 0,0 1 0,0 0 0,0-1 1,0 1-1,0 0 0,0 0 0,0-1 0,0 1 1,0 0-1,0 0 0,-1-1 0,1 1 0,0 0 1,0 0-1,0-1 0,0 1 0,-1 0 0,1 0 1,0 0-1,0-1 0,0 1 0,-1 0 0,1 0 1,0 0-1,0 0 0,-1 0 0,1-1 0,0 1 1,0 0-1,-1 0 0,1 0 0,0 0 0,0 0 1,-1 0-1,1 0 0,-1 0 0,23-13-42,-22 13 50,76-38 25,6-5 62,2 4 0,111-35 0,-183 70-168,-1 1 1,1 0-1,0 1 0,0 1 1,13-1-1,-22 2 9,-1 0 0,0 0 0,0 0 0,0 1 1,1-1-1,-1 1 0,0-1 0,0 1 0,0-1 0,0 1 0,0 0 0,0 0 1,0 0-1,0 1 0,0-1 0,0 0 0,-1 1 0,1-1 0,-1 1 0,1-1 0,-1 1 1,1 0-1,-1-1 0,0 1 0,0 0 0,0 0 0,0 0 0,0 0 0,0 0 0,0 0 1,-1 1-1,1-1 0,0 4 0,1 16 40,-1 0 0,-1 0 1,-1 0-1,-1 0 0,-7 34 0,-36 110 189,8-32-534,27-92-633,-2 7-1614,3-2-3662,4-4-7829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9:23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51 6438,'0'0'11638,"10"0"-11345,452-30 2993,-363 20-2546,85 0 495,247 16 1,356 76-372,-278-22-472,2-32 103,42-22 96,216-1-54,-2-51-117,447-51-270,-186 83-124,-580 32-38,-95-1 8,65-4 22,624 9-9,-115-4 56,442-8 308,-704-51-303,222-5 4,477 46 49,-1278 1-113,148 21 1,-229-19-3033,-14 1 939,-15 1-926,-8-8-3296,-6-10-7617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9:37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8192 877 3011,'0'0'2984,"0"-10"-2028,1 3-1371,-1 1 744,1-1 1,-1 0-1,0 0 1,0 1-1,-1-1 1,0 0-1,0 1 0,-1-1 1,0 1-1,0-1 1,0 1-1,-1 0 1,0 0-1,-6-9 1,-2 1 29,-2 1 1,0 1 0,0 0-1,-1 1 1,0 0 0,-1 1 0,0 1-1,-1 0 1,-31-12 0,-13-1-501,-89-19 1,103 29 368,-718-169 58,-1059-113-1,560 213-105,-2 136-2,215 110-73,894-128 32,2 7 0,1 7 0,4 6 0,-230 123 0,317-144 510,2 2 0,1 3 0,2 3 0,-85 84 0,117-101-621,2 1-1,0 1 1,2 1-1,-26 48 1,36-55-25,1 0-1,1 1 1,0 0 0,2 0 0,1 1-1,1 0 1,-2 32 0,5-37 11,2 0 0,0 0 1,0 0-1,2 0 0,1-1 0,0 1 1,2 0-1,0-1 0,1 0 0,1 0 1,0-1-1,2 0 0,0 0 1,1-1-1,1 0 0,0-1 0,1 0 1,1-1-1,27 26 0,-9-16 172,0-1 0,2-2-1,1-1 1,0-1 0,2-2-1,0-2 1,1-1 0,0-2-1,43 9 1,54 8 240,170 15 0,477 11-215,6-44-140,-548-10-37,2239-25 171,-1936 12-177,939-42 103,-835-23-135,-518 50 376,-2-5 0,241-93 1,-365 124-362,34-15 165,-1-1 0,61-39 0,-88 50-156,0-1 0,0 0 0,0-1 0,-1 1 0,0-2 0,0 1 0,-1-1 0,0 0 0,0 0 0,-1-1 1,0 1-1,0-1 0,-1 0 0,0-1 0,-1 1 0,3-14 0,-3 4-8,-2 0 1,-1 0-1,0-1 0,-1 1 1,-1 0-1,-1 0 1,0 0-1,-2 0 0,0 1 1,-1-1-1,-1 1 1,-1 1-1,-16-28 0,-4-2 17,-3 1-1,-2 2 0,-60-63 1,26 39-190,-3 3 0,-3 4 0,-2 2 1,-3 4-1,-2 4 0,-3 3 0,-1 3 0,-2 5 0,-103-34 1,16 20-662,-1 8 1,-3 7-1,-344-28 1,168 42-3998,-16 4-4163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9:46.1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10645 595 11691,'-2'-9'432,"2"8"-400,-1-10 208,0 1 0,-1-1 0,0 1 0,-1 0 0,0 0 0,-1 0 0,1 0 0,-2 1-1,0 0 1,0-1 0,-1 2 0,0-1 0,0 1 0,-1 0 0,-7-8 0,-3 5 78,0 0-1,0 1 1,-1 1 0,0 1 0,0 0 0,-32-7 0,-122-23-74,144 33-129,-930-108 1351,-6 71-509,918 41-983,-1249-63 160,-32 0-44,1098 57-98,-1673-12 251,779 29 385,232-5-312,713 1-202,-243 41-1,315-28-86,0 5 1,2 4-1,-154 65 1,226-80-25,-1 3 1,2 0-1,0 3 0,-42 32 1,63-44-11,1 1 1,1 0 0,0 1 0,0 0-1,0 0 1,1 0 0,1 1-1,0 0 1,0 1 0,1-1 0,0 1-1,0 0 1,2 0 0,-1 1 0,1-1-1,1 1 1,-1 13 0,2-9 16,1 1 0,1-1 0,0 0 0,2 0 1,0 0-1,0 0 0,1 0 0,1-1 0,1 0 1,0 0-1,9 15 0,-2-8-8,1-2 0,1 0 0,0 0 0,1-1 0,2-1 0,30 25 0,-3-9 43,1-3 0,1-1 0,2-3 0,1-2 0,93 33-1,30-3 188,1-8 0,244 34-1,368 6-106,-747-84-112,2754 110 185,-2124-112-171,1556-20 101,-1130-68-68,-815 42-10,508-147 0,-341 40-41,-304 96 16,142-78-1,-274 128-22,21-11 5,45-31 1,-71 43-6,0 0 0,0 0 0,0 0 0,0-1 0,-1 1 0,0-1 0,0-1 0,0 1 0,-1-1 0,0 1 0,0-1 0,5-15 0,-9 20-15,1-1-1,-1 1 1,1-1-1,-1 1 1,0-1-1,0 1 1,0-1-1,0 1 1,0-1-1,-1 1 1,1-1-1,-1 1 1,0-1-1,0 1 0,1 0 1,-2-1-1,1 1 1,0 0-1,0 0 1,-1 0-1,1 0 1,-1 0-1,1 0 1,-1 0-1,0 0 1,0 1-1,0-1 1,0 1-1,0-1 1,0 1-1,0 0 1,-1 0-1,1 0 1,-4-1-1,-8-3-299,0 0 0,0 2-1,-1 0 1,-24-2 0,-195-9-5575,78 11-1015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0:07.1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23 131 7655,'-23'3'3971,"32"-7"-348,39-11-1186,65-8-953,1 5 0,148-5-1,238 18-795,-292 6-243,930 27 1302,-561-8-771,-503-18-873,345-6 899,-405 2-926,44-5 187,-55 6-225,1 1-1,-1-1 1,0 0-1,1 0 1,-1 0 0,0-1-1,0 1 1,0-1-1,0 0 1,0 0-1,0 0 1,4-4-1,-7 6-32,0 0 0,0-1 0,1 1 1,-1 0-1,0-1 0,0 1 0,0 0 0,0-1 0,1 1 0,-1 0 0,0-1 1,0 1-1,0-1 0,0 1 0,0 0 0,0-1 0,0 1 0,0 0 1,0-1-1,0 1 0,0 0 0,0-1 0,-1 1 0,1-1 0,0 1 0,0 0 1,0-1-1,0 1 0,0 0 0,-1-1 0,1 1 0,0 0 0,0 0 0,-1-1 1,1 1-1,0 0 0,-1 0 0,1-1 0,0 1 0,0 0 0,-1 0 0,1 0 1,0 0-1,-1-1 0,1 1 0,-1 0 0,-21-7 15,21 7-19,-49-9-2209,-86-5 0,37 6-3754,12-1-3231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0:08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1 143 16976,'155'-53'806,"-17"23"-202,1 6-1,248-11 1,288 39 1931,-441 5-1732,492 11 1292,-694-20-1981,635 22 2538,-639-15-2542,-19-2-426,-14-1-1235,-8-2 562,0-2 0,0 1-1,0-1 1,0-1-1,-15-3 1,-42-16-7707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0:29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5045 345 6758,'0'0'3518,"-9"-5"-2300,-22-10 308,0 2 1,-1 1 0,-58-13 0,75 22-1324,-223-46 1014,-284-20 0,-461 17-1045,634 35-19,19-2-34,-370-11 334,597 30-210,-1 4-1,1 5 1,0 5 0,0 3 0,-167 54 0,151-31-144,2 6 1,3 4-1,2 6 0,-105 70 1,190-108 42,2 1 0,0 0 0,2 2 0,0 1 0,1 1 1,1 1-1,-20 30 0,36-46-123,0 0 0,0 1-1,0 0 1,1-1 0,1 2 0,-1-1-1,1 0 1,1 1 0,0-1 0,0 1-1,1 0 1,0-1 0,1 1 0,0 0 0,0 0-1,1-1 1,0 1 0,1 0 0,0-1-1,1 1 1,0-1 0,0 0 0,1 0-1,0 0 1,1 0 0,10 14 0,10 9 24,1-2 0,2 0 0,1-2 1,1-1-1,1-2 0,2 0 0,0-3 0,2 0 1,0-3-1,58 24 0,21 1 60,1-6 0,146 30 0,777 134 293,-758-162-278,363 6 0,285-75-23,-142-80 15,-633 75-84,-1-7-1,-2-7 1,148-68 0,-258 97-5,-1 0 1,-1-3-1,0-1 0,-2-2 0,-1-1 1,-1-2-1,32-33 0,-53 47 10,-1-1-1,-1 0 1,0-1-1,-1 0 1,-1 0-1,0-1 1,-2 0-1,7-20 1,-10 22 30,0 0 0,-1 0 1,-1 0-1,-1 0 0,0 0 0,-1 0 1,-1 0-1,0 0 0,-1 0 0,0 0 1,-6-19-1,0 11-31,-1 0 0,-2 0 0,0 1 1,-1 0-1,-1 1 0,0 0 0,-31-33 0,11 18 16,-2 0 0,-77-58 0,62 58-186,-2 3 0,-2 2 0,0 2 0,-80-30 0,52 31-427,-1 3-1,-131-22 1,10 22-1451,-377 2 0,365 24-2643,2 7-3704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05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1 254 8776,'0'0'8809,"7"0"-7977,511 0 4695,-246-9-4936,1579 13 1523,-1547 3-2002,534 17 800,-5 36-468,-815-58-441,-13-2-2,0 0 1,0 0-1,0 1 1,0 0-1,0 0 1,-1 0-1,1 1 1,7 2-1,-40 0-177,-636-3 352,650-1-176,-1638-85-107,1559 79 97,-1764-235-129,1817 233 167,16 2-46,0 2 0,-43-3-1,79 17-333,15 5 330,1-1 1,0-1-1,1-1 1,46 11-1,125 21 119,-187-41-102,178 27 27,207 7 0,196-22 43,-512-14-51,1941 5 561,-1323-7-542,-624 2-28,-33 1 6,-1-2 0,1-2 0,80-13-1,-109 8 57,-22 0-69,-27 0-121,-669-50-1301,589 52 1171,-1581-12-2106,630 98 695,537-11-726,2 12-3726,309-47 159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24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1235 1 5029,'0'0'85,"-9"0"182,-4 0 767,0 0 0,0 1 0,0 1 0,0 0-1,-22 7 1,-98 39 5045,7 7-3551,88-36-2261,1 1 1,0 3 0,2 0 0,-49 45 0,-13 16 325,-76 73 780,147-129-1243,1 0 0,1 2 0,2 1 0,-23 40 0,9 0 43,3 1 0,4 2 0,2 0 0,4 2 0,-18 107 0,25-78 281,5 0 1,4 0-1,10 162 1,1-211-355,2 0 0,3 0 1,2-1-1,3-1 1,2 0-1,31 70 0,-32-92-32,2 0 0,0-2 0,3 0-1,0-1 1,2-1 0,0-1 0,2-1 0,1-1-1,2-1 1,0-1 0,37 23 0,-40-31-2,1-2 0,0 0-1,0-2 1,1-1 0,1-1 0,0-1 0,0-1 0,0-2 0,43 4 0,-30-8 68,-1-1 0,1-2-1,0-2 1,-1-1 0,0-2 0,43-14 0,244-59 122,-301 75-237,-1-2 0,-1-1-1,1 0 1,-1-2 0,-1-1 0,0-1-1,34-23 1,5-12 57,62-62-1,-62 54-72,-26 22 22,-1-2-1,-2-1 1,-1-1 0,28-46-1,-41 54 20,-1 0 1,-1-1-1,-2-1 0,-1 0 0,-2-1 1,14-58-1,-19 29 189,-2 1 1,-3-1 0,-2 0-1,-15-90 1,1-12 34,11 47-240,1 25 34,-22-137-1,20 200-54,-1 1 1,-2-1-1,-1 1 0,-1 1 0,-1 0 1,-1 0-1,-1 2 0,-2-1 1,-21-27-1,7 18-7,-2 1 0,-1 2 0,-2 1 0,-1 2 0,-72-45 0,-209-91 0,293 154-136,1 1-1,-2 1 1,1 1-1,-1 1 1,0 1-1,0 1 1,0 2-1,-1 0 1,1 1 0,-1 2-1,1 0 1,0 2-1,-1 0 1,1 2-1,0 0 1,1 2-1,0 1 1,0 1-1,0 0 1,1 2 0,1 1-1,0 0 1,0 2-1,-36 31 1,44-32-1779,-7 5-2155,7-7-1508,-5 2-10870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5:13.2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915 0 10570,'-55'8'3714,"-61"1"1,65-6-3092,-77 13-1,111-13-584,-1 2-1,1 0 1,0 1-1,1 1 1,-1 0-1,1 1 0,0 1 1,-16 13-1,6-1 83,2 2 0,0 0 0,2 2 0,0 0 0,2 2 0,1 0 0,1 1 0,1 1 0,-16 40 0,2 3-73,4 2 0,-32 141-1,37-86-2,4 0 0,7 1-1,5 0 1,15 166 0,0-176-23,5 0 1,6-1-1,4-2 0,72 206 1,-83-289 35,1 0 0,2-1 1,1-1-1,36 51 0,-44-71-11,0 0-1,1-1 0,0 0 1,1-1-1,1 0 0,-1-1 0,2 0 1,-1-1-1,1 0 0,0-1 1,1 0-1,0-1 0,0-1 1,15 4-1,-9-5-3,0-2 1,0 0-1,1-1 0,-1-1 0,1-1 1,-1 0-1,0-2 0,0-1 0,0 0 1,0-1-1,0-1 0,-1-1 0,0-1 1,-1-1-1,34-20 0,11-14 39,-1-2-1,103-99 1,-163 143-81,184-180 14,-8-8-1,-8-7 0,262-399 1,-403 551-14,-3-2 0,-1 0 0,-2-2 1,25-78-1,-42 108 66,-2 0 0,0 0-1,-1 0 1,0-1 0,-2 1 0,0-1 0,-1 0 0,-1 1 0,-1-1 0,-1 1-1,0-1 1,-1 1 0,-1 0 0,-1 1 0,0-1 0,-12-21 0,1 11 79,-2 1 1,0 0-1,-1 2 1,-2 0 0,0 2-1,-2 0 1,-1 2-1,0 0 1,-2 2-1,0 1 1,-1 1 0,0 1-1,-2 2 1,1 1-1,-2 1 1,0 2-1,0 1 1,-1 1 0,0 2-1,0 1 1,-1 1-1,1 2 1,-1 1-1,1 2 1,-65 10 0,75-6-302,0 2 0,1 0 0,0 2 0,0 0 0,1 1 0,0 1 0,1 1 0,0 1 0,1 0 0,-19 18 0,-1 6-1385,1 2 0,3 2 0,-37 52 0,-24 50-6659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5:27.5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6148 202 6822,'-11'-6'-122,"-76"-40"1229,-169-63 1,225 99-693,0 2-1,0 0 1,-1 3 0,0 0-1,0 2 1,-38 1-1,-200 23-762,61-3-225,-699-16 765,564-21 279,-117-2 1513,391 21-1941,-773 13 1243,665-1-958,1 9-1,-299 74 1,-98 89 406,456-136-452,3 4 0,-190 119 0,239-127-124,-111 99 1,145-113-147,1 2 1,2 1-1,1 2 1,-44 71-1,64-92 6,1 0 1,0 1-1,1-1 0,1 1 1,0 0-1,1 1 0,1-1 0,0 1 1,1 0-1,1-1 0,1 1 0,1 26 1,3-21-8,0-1 0,1 0 0,0 0 0,2-1 0,0 1 0,2-1 0,0-1 0,20 31 0,2-8 13,2-1 1,2-1-1,1-2 0,2-1 1,1-2-1,84 54 0,-44-40 1,3-3-1,1-4 1,3-4-1,0-4 1,2-3-1,2-4 0,111 17 1,48-7 21,359 7 1,749-68 55,-7-100-76,-1272 117-25,385-54 28,-350 42-22,-1-6 1,114-42 0,-187 54-7,-1-1 1,0-3-1,-1-1 0,45-31 1,-69 41 0,-1 0 0,-1-1 0,1 0-1,-1 0 1,-1-2 0,0 1 0,-1-1 0,0 0 0,-1-1 0,0 0 0,-1-1 0,-1 1 0,0-1 0,0-1 0,3-15-1,-6 14 9,-1 0-1,0 0 0,-1 0 1,-1 0-1,-1 0 0,0-1 1,-1 1-1,0 0 0,-10-31 1,4 26 64,-1-1 0,0 1 0,-2 0 0,0 1 0,-2 0 0,-18-22 0,-9-4 281,-2 3 0,-2 1 0,-2 3 0,-79-53 0,-12 0-18,-4 7 1,-4 6-1,-3 7 1,-3 6-1,-232-69 0,232 95-1063,-1 6 0,-2 7-1,-200-10 1,18 29-2344,-20 8-2055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5:34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3213 61 5701,'-254'-31'734,"-411"1"0,207 59-705,2 34-29,329-44-23,17-3 11,0 6 1,2 4-1,0 5 1,2 4-1,-179 88 0,238-99 13,-118 67 29,140-75-23,1 1-1,0 1 1,1 1 0,-24 26-1,40-37 164,-1 1 0,1 0 0,1 1 0,0 0 0,0 0 0,1 0 0,0 0 0,1 1 0,0 0 0,1 0 0,0 0 0,-2 19 0,4-14-78,1 0 0,0 1 0,1-1 0,1 0 0,0 1 0,1-1 0,1 0 0,6 16 0,5 4-41,1 0 0,2-1 0,1 0 0,2-2 1,2 0-1,41 47 0,-43-59-8,1 0 1,0-2 0,1 0-1,2-1 1,0-2 0,0 0-1,1-2 1,1-1 0,55 19-1,15-4 740,158 27 0,-192-44-180,194 38-140,884 142 537,139-96-836,-1061-95-139,0-11 1,-1-9 0,396-88-1,-264 2-131,-306 88 669,0-1 0,-1-2 0,-2-2 1,0-1-1,61-49 0,-94 66-419,0-1 0,0 1-1,0-1 1,-1-1 0,-1 1 0,1-1 0,-1 0 0,-1-1 0,0 1-1,0-1 1,-1 0 0,4-12 0,-7 17-120,0-1 1,0 0-1,-1 0 1,1 0-1,-1 0 0,-1 0 1,1 0-1,-1 0 1,0 1-1,0-1 0,-1 0 1,0 0-1,0 1 1,0-1-1,0 1 0,-1 0 1,0 0-1,0 0 1,-1 0-1,1 0 0,-1 1 1,0-1-1,-8-6 1,-12-9-28,-1 2 0,-1 0 0,0 1 0,-2 2 0,1 1 0,-39-14 0,-182-52 53,245 79-47,-214-55-539,-399-50 1,51 73-4715,394 32 1529,9-2-1740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5:42.0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5347 460 4292,'0'0'1148,"2"-9"-1025,0-1-187,1-4 188,0-1-1,-1 0 1,0-24-1,-2 35-113,0 0-1,0 0 0,0 0 0,-1 1 1,0-1-1,0 0 0,0 0 1,0 1-1,0-1 0,-1 1 1,1-1-1,-1 1 0,0 0 0,0-1 1,0 1-1,-1 0 0,1 0 1,-1 1-1,0-1 0,0 0 1,-4-2-1,-26-11 39,-1 1 0,-1 2 0,0 2 0,-1 1 0,-42-7 0,33 8-64,-611-88 264,434 71-170,-443-22-36,-1 41 48,317 6-78,101-4-103,-7 0 321,-328 33-1,474-15 407,-375 58 1119,405-55-1702,1 4 1,0 4 0,2 2-1,-74 38 1,120-49 12,1 1-1,1 2 1,0 1 0,1 0 0,1 2 0,-33 34 0,48-43 57,1 1 0,0-1 1,1 1-1,1 1 0,0 0 1,0 0-1,2 1 0,-1-1 1,2 1-1,0 1 0,1-1 1,1 1-1,0 0 0,1-1 1,0 23-1,3-22-106,1 0 0,0 0 0,2 0 0,-1 0 0,2 0 0,0-1 0,1 1 0,1-1 0,0-1 1,1 1-1,1-1 0,0-1 0,1 0 0,0 0 0,24 22 0,15 10 305,1-3 0,91 59 0,-105-76-194,80 52 47,177 88 1,-205-124-172,2-3 0,177 47 0,310 14 102,8-48-11,-355-34-115,104 7-49,0-15-1,517-53 1,500-153 112,-883 93-75,-407 86 32,0-3 0,-2-3 0,0-2 0,-1-3 0,73-50 0,-112 66 18,0-1 0,-1-1 0,-1 0 0,0-2 1,21-27-1,-34 39 24,0 0-1,-1 0 1,1-1 0,-1 1 0,0-1-1,-1 0 1,1 0 0,-1 0 0,0 0-1,-1 0 1,0-1 0,0 1 0,0 0-1,0-1 1,-1 1 0,0-1 0,-1 1-1,1 0 1,-1-1 0,-1 1 0,1 0 0,-1 0-1,0-1 1,-6-10 0,1 5 114,-1 0 1,-1 1 0,0 0-1,0 0 1,-1 1-1,-1 1 1,0 0 0,0 0-1,-16-9 1,-12-5-145,-70-31 1,-1 11 174,-2 4 0,-200-42 1,-244-10 838,491 82-805,-410-53-1043,-595-1 0,855 62-2739,13-2-1830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6:06.4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2336 388 10602,'-12'-7'785,"-18"-14"-103,1 0 0,1-2 1,1-1-1,-41-46 0,63 61-494,-1 2 1,1-1-1,-2 0 1,1 1-1,-1 0 0,0 1 1,-1 0-1,1 0 1,-1 0-1,0 1 1,-1 0-1,1 1 0,-1 0 1,0 0-1,0 1 1,-17-4-1,-476-82 23,486 87-208,-80-11 130,0 4 1,0 4-1,0 4 1,-151 18 0,184-8-26,0 3 0,1 2 0,0 4 0,1 2 0,2 2 0,0 3 0,-104 61 0,144-74-52,0 1 0,1 1 0,0 0 0,1 2 1,1 0-1,0 0 0,2 2 0,0 0 0,0 0 0,2 1 1,0 1-1,1 0 0,2 1 0,0 0 0,1 0 0,1 1 1,0 0-1,2 0 0,1 0 0,1 1 0,1-1 0,0 25 1,2-20-62,1-1 0,1 1 0,1 0 0,1 0 0,1-1 0,2 0 0,11 31 0,-11-42 1,0 0 1,0 0 0,2-1 0,0 0-1,0-1 1,1 1 0,1-2 0,0 0-1,1 0 1,0-1 0,0 0 0,2-1-1,14 9 1,-1-5 106,0-1 0,2-1 1,-1-1-1,1-2 0,1 0 0,36 4 0,187 15 92,-226-26-172,130 10 13,685 32 365,-781-45-165,1-3 1,-1-2-1,0-3 0,-1-3 0,0-2 0,-1-3 0,-1-2 0,0-3 0,-2-2 0,-1-3 0,0-2 0,-3-3 0,73-56 0,-110 76-32,-1 0 0,0-2 0,-1 1 0,0-2 0,-1 0-1,-1 0 1,12-20 0,-20 28-96,1-1-1,-1 1 1,0 0-1,0-1 0,-1 0 1,0 0-1,-1 0 1,0 0-1,0 0 0,0 0 1,-1 0-1,0 0 1,-1 0-1,0 0 0,0 0 1,-1 0-1,0 0 1,0 1-1,-6-13 0,0 4-40,-2 0-1,0 1 1,0 1-1,-2 0 0,0 0 1,0 1-1,-1 1 0,-1 0 1,0 0-1,-23-13 1,-1 2-75,-1 1 0,-1 1 1,-46-15-1,7 9 32,-1 3 0,0 4 0,-133-16 0,87 25-1001,-213 7 0,314 6-147,0 1 0,-31 8 0,-12 6-5863,59-14 5351,-13 2-6393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1:42.0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3383 519 9225,'-3'-10'315,"-1"0"-1,0 1 1,-1 0 0,0 0 0,0 0 0,0 1-1,-1-1 1,-1 1 0,0 1 0,0-1 0,0 1-1,-1 1 1,-15-12 0,-12-5 972,-74-37 0,96 53-843,-97-44-257,-2 5 0,-2 5 0,-1 5 0,-3 5 0,-210-27 0,63 32-195,-409 14-1,547 18 68,-1 5 0,2 6 0,0 6-1,2 5 1,-224 81 0,341-106-61,-30 11 153,0 2-1,-64 38 1,92-49-101,0 1 0,1 0 0,0 1 0,0 0 0,0 0 1,1 1-1,0 0 0,1 0 0,0 0 0,0 1 0,0 0 1,2 0-1,-1 1 0,1-1 0,0 1 0,-3 12 0,-2 43 127,2 0-1,2 106 1,5-116-114,2-2 167,1 0 1,3 0-1,2 0 0,3-1 0,2 0 1,21 55-1,-22-71-204,2-2 0,1 0-1,1-1 1,32 48 0,-35-63 26,2 1 0,0-2 0,1 0 0,1-1 0,1-1 1,0 0-1,1-1 0,28 15 0,39 17 80,2-4 0,1-4 0,172 48 0,-133-56-68,1-5 1,174 11-1,812-8 203,-1030-29-241,0-4 0,0-3 0,130-31 1,-167 27 114,0-3 0,-2-2 0,0-1 0,-1-3 0,-1-2 0,-1-1 0,62-47 0,-61 38-32,-2-3 0,-1-1 0,-2-2 0,-2-2 0,48-67-1,-74 92-75,0-2-1,-1 1 1,-1-2-1,0 1 1,-2-1-1,0 0 1,-1-1-1,-1 1 1,-1-1-1,-1 0 1,0-1-1,-2 1 1,0 0-1,-1-1 0,-1 1 1,-1 0-1,-1 0 1,-6-23-1,1 19 54,-2 1 0,0 0 0,-1 1 0,-1 0 0,-1 1 0,-1 0 0,-32-37 0,-4 5-24,-82-69 0,87 85-73,-2 1 0,-101-58 0,115 78-313,0 1 0,0 1 0,-2 1 0,1 3 0,-2 0 0,-38-4 0,-11 6-3799,-94 4 1,178 4 4055,-137 0-10967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1:43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3542 471 9865,'-97'-57'-33,"-3"6"-1,-2 3 1,-192-60 0,95 52 1023,-234-34 0,221 59-151,-1 10-1,-400 13 0,526 14-627,-1 4-1,2 3 1,-1 5 0,-120 40 0,147-37-89,2 3 0,1 2 1,1 2-1,1 3 1,2 3-1,-97 78 1,129-91-14,1 0-1,1 1 1,1 0 0,0 2-1,2 0 1,1 1-1,1 1 1,1 0 0,2 1-1,0 0 1,2 1 0,-8 38-1,3 6-3,5 0 0,2 1-1,5 129 1,3-168-90,1 0 0,2 0 0,2-1 0,1 1 1,1-1-1,2-1 0,1 1 0,25 47 0,-24-57 39,1-1-1,2-1 1,0 0-1,1-2 1,1 1 0,0-2-1,2 0 1,0-1-1,1-1 1,1-1 0,0-1-1,26 13 1,-3-7 67,0-2 0,0-2 0,2-2 1,0-2-1,0-2 0,64 6 0,289-1 510,-390-15-626,245-8 276,0-11-1,-1-11 1,-2-11 0,409-121 0,-488 108-220,247-114 1,-344 132-34,-1-4 1,-2-3-1,-1-4 1,-3-2-1,90-84 0,-134 108-4,0-1-1,-1 0 1,-2-2-1,-1-1 1,-1 0-1,-1-1 1,-2-1-1,23-63 1,-33 78-15,-1-1 0,-1 1 0,-1-1 1,0 0-1,-1 0 0,-1 0 0,-1 0 0,0-1 0,-1 1 1,-1 0-1,-1 0 0,0 1 0,-1-1 0,-1 0 1,0 1-1,-2 0 0,1 0 0,-2 1 0,-18-28 1,7 20-7,-1 0 0,0 2 0,-2 0 0,-1 1 0,0 1 0,-1 1 0,-2 2 0,1 0 0,-2 2 0,0 0 0,-48-16 0,10 9-11,0 3 1,-2 2 0,1 4 0,-79-5 0,-219 10-1072,-3 37-3474,95 5-2553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51.0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1065 15278,'0'0'2787,"9"-4"-1874,248-109 1558,362-107 0,303-10-1701,1173-52-508,-970 203 1266,415-34-1289,-1471 104-1344,-69 9 1059,0 0 1,0 0-1,0 0 1,0 0-1,0 0 1,-1 0-1,1 0 1,0 0-1,0-1 1,0 1-1,0 0 1,0 0-1,0 0 1,0 0-1,0 0 1,0 0-1,0 0 1,0 0-1,0-1 1,0 1-1,0 0 1,0 0-1,0 0 1,0 0-1,0 0 1,0 0-1,0 0 1,0-1 0,0 1-1,0 0 1,0 0-1,0 0 1,0 0-1,0 0 1,0 0-1,0 0 1,0-1-1,0 1 1,0 0-1,0 0 1,0 0-1,0 0 1,0 0-1,0 0 1,0 0-1,1 0 1,-1 0-1,0 0 1,0-1-1,0 1 1,0 0-1,0 0 1,0 0-1,0 0 1,0 0-1,1 0 1,-1 0-1,0 0 1,0 0-1,0 0 1,-13-4-2311,-29-1-3329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51.6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525 0 16015,'0'0'4677,"-9"1"-3620,0 1-812,1 0 1,-1 0-1,1 1 1,0 0-1,0 0 1,0 1 0,0 0-1,1 0 1,-1 1-1,1 0 1,-12 12-1,-92 91 679,-143 184-1,251-288-838,-32 46 488,29-25-376,7-25-195,-1 1 0,0 0-1,0 0 1,1-1 0,-1 1-1,1 0 1,-1-1 0,1 1-1,-1 0 1,1-1 0,-1 1 0,1-1-1,-1 1 1,1-1 0,0 1-1,-1-1 1,1 1 0,0-1-1,0 0 1,-1 1 0,1-1-1,0 0 1,0 1 0,-1-1 0,1 0-1,0 0 1,1 0 0,42 3 303,0-1 0,0-3 0,0-2 0,0-1 0,64-15 0,-57 10-235,435-86 101,-482 94-200,10-2-597,0 0 0,0-1 0,0 0 0,-1-1 0,13-6 0,-4-7-5022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2:54.47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1516 2 9769,'-39'-2'1760,"-60"6"-1,60 0-1796,1 3 1,-1 1-1,2 1 0,-1 3 0,2 0 1,-40 21-1,15-5 393,1 3 0,2 3 0,1 2 0,2 3-1,1 2 1,2 2 0,2 2 0,3 3 0,1 2 0,3 1 0,-68 106 0,53-54 92,4 2 1,5 3-1,5 2 0,4 1 1,6 2-1,4 2 1,6 0-1,4 2 1,-7 199-1,27-265-367,1 1 0,3-1 0,2 0-1,2 0 1,3 0 0,1-1 0,3-1 0,23 50 0,-22-64 9,1 0-1,3-2 1,0 0 0,2-1-1,2-1 1,0-1 0,3-1-1,0-2 1,1 0 0,2-2 0,43 28-1,-26-24 14,1-3-1,1-2 1,2-2-1,0-2 0,1-2 1,86 17-1,-53-20 198,1-4 0,0-3 0,128-6 0,-170-4-158,1-3 0,-1-1 0,-1-2 0,1-2 0,-2-1 0,1-3-1,-2-2 1,0-1 0,0-2 0,-2-2 0,-1-1 0,-1-2 0,0-2 0,-2-1 0,-1-2 0,-2-1 0,-1-2 0,-1-1 0,-1-1 0,-3-1 0,34-57 0,-27 25 45,-2-1 1,-4-1-1,-2-1 0,-4-1 1,16-96-1,-14 21 150,6-248 1,-27 305-95,-3 0 1,-3 0-1,-5 1 1,-20-88-1,20 141-114,-2 1 0,-1 0 0,-1 1 0,-2 1 0,-25-42 0,25 52-91,0 1 1,-1 0-1,-1 2 1,-1 0 0,0 1-1,-2 1 1,0 0-1,-29-17 1,14 15-170,0 1 0,-1 2 1,0 1-1,-2 2 0,1 2 0,-1 1 0,-1 2 1,-64-4-1,30 7-352,1 4 1,-1 3 0,-130 20-1,129-7-681,0 4 1,1 2-1,-135 60 0,82-19-2765,-144 94 0,64-19-4602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1.2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90 21172,'0'0'2627,"82"-9"-802,-21-2-672,8-5-448,6 2-449,2-1-192,-3 2-768,-11 5-1859,-16 5-1761,-21 3-1377,-19 0-4069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1.5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 13389,'0'0'8840,"62"21"-7270,-6-21-65,8 0-961,6-3-415,2-1-290,-3 1-1728,-9-3-2756,-10-5-2786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1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16528,'12'-4'816,"9"-1"-391,2 1 0,-1 0 0,0 2 0,1 0 0,34 3 0,-49-1-280,-1 0 0,1 1 0,-1 0 0,1 0-1,-1 1 1,1 0 0,-1 0 0,0 1 0,0 0 0,0 0 0,-1 1 0,1-1 0,-1 2 0,1-1 0,-1 1 0,-1-1 0,1 2 0,-1-1 0,0 1 0,0-1-1,0 1 1,4 8 0,-7-9 69,0 0 0,-1 1 0,1-1-1,-1 1 1,0 0 0,0-1 0,-1 1 0,1 0-1,-1 0 1,-1-1 0,1 1 0,-1 0 0,0-1-1,0 1 1,-1 0 0,1-1 0,-1 0-1,-1 1 1,1-1 0,-1 0 0,0 0 0,0 0-1,0-1 1,-8 9 0,-7 8 489,-1-1 0,-1-1 0,-41 30 0,47-38-564,-20 18 115,-10 8-253,14-20-2962,29-35-22621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2.5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107 65 13068,'14'-7'4639,"-5"2"-4339,14-7 1227,42-16-1,-58 25-1313,0 1 0,1 0-1,-1 0 1,1 1 0,-1-1-1,1 2 1,-1-1 0,1 1-1,0 0 1,-1 1 0,1 0 0,7 1-1,-13-1-154,0 0 1,-1 0-1,1 0 0,-1 0 1,1 0-1,-1 0 0,1 0 0,-1 1 1,0-1-1,0 0 0,1 1 0,-1-1 1,0 1-1,0-1 0,-1 1 0,1 0 1,0-1-1,0 1 0,-1 0 0,1 0 1,-1-1-1,0 1 0,1 0 1,-1 0-1,0 0 0,0-1 0,0 1 1,0 3-1,-1 2 39,1 0 0,-1-1 1,-1 1-1,1 0 0,-1-1 0,-5 12 0,-13 19 431,-1-2 0,-2-1-1,-2-1 1,-39 42 0,-8 11 319,68-81-798,-63 89 793,61-85-703,1 1-1,0 0 0,0 1 0,1-1 0,0 1 1,1 0-1,-3 19 0,5-28-122,1 0 1,0 0-1,0 1 0,0-1 1,0 0-1,1 0 1,-1 0-1,0 0 0,1 0 1,-1 0-1,1 0 0,0 0 1,0 0-1,0 0 0,0 0 1,0 0-1,0 0 1,0-1-1,1 1 0,2 3 1,-1-3 1,1 1 0,-1-1 0,1 0 0,-1 0 0,1-1 0,0 1 0,0-1 0,0 1-1,0-1 1,5 0 0,10 2 41,1-2 0,-1-1-1,33-3 1,-45 3-34,13-2-1,0-1 0,0-1 0,0-1 0,0 0 0,-1-1 0,0-2 0,0 0 0,-1 0 0,0-2 0,0 0 0,28-23 0,-45 32-24,1 0 0,-1 0 0,1 0 0,-1-1 0,0 1 0,1 0 0,-1-1 0,0 1 0,0-1 0,0 0 0,0 1 0,0-1 0,0 0 0,-1 0 0,1 1 0,0-1 0,-1 0 0,1 0 0,-1 0 0,0 0 0,0 0 0,0 0 0,0-2 0,-1 2 0,0 0 0,0 1 0,0-1 0,0 0 0,0 0 0,0 1 0,-1-1 0,1 0 0,0 1 0,-1-1 0,0 1 0,1 0 0,-1 0 0,0-1 0,0 1 0,1 0 0,-4-1 0,-8-3 0,0 0 0,-1 1 0,0 0 0,-23-2 0,-1 1 0,-1 3 0,-70 3 0,108-1-2,0 0 0,0 0-1,0 0 1,0 0 0,0 0 0,0 0 0,-1 0 0,1 0-1,0 0 1,0 1 0,0-1 0,0 0 0,0 1 0,0-1-1,0 1 1,0-1 0,0 1 0,0-1 0,1 1-1,-1 0 1,0 0 0,0-1 0,0 1 0,1 0 0,-1 0-1,-1 1 1,3-1-47,0 0 0,-1 0 0,1 0 0,0 0 0,-1-1 0,1 1 0,0 0 0,0 0 0,0-1 0,0 1 0,0-1 0,-1 1 0,1-1 0,0 1 0,0-1 0,0 0 0,0 1 0,1-1 0,-1 0 0,0 0 0,0 0 0,0 1 0,0-1 0,0 0 0,0-1 0,0 1 0,1 0 0,100-2-12074,-37-9-3631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3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289 1 11883,'0'0'14521,"0"9"-12893,-2 2-1382,0 0 0,0-1 0,-1 1 0,-1 0-1,0-1 1,0 0 0,-1 0 0,0 0 0,0-1 0,-9 10 0,-81 99 24,43-56-47,-25 36 73,63-79-5546,22-45 354,0-11-2166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3.3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16624,'0'0'9481,"47"48"-7688,-10-25-511,11 0-482,7 0-639,7-5-161,-3 0-2371,-6-5-4483,-7-1-13005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3.6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10730,'0'0'19507,"67"53"-19091,-38-31-352,3-8 0,2-1-384,1-9-1410,1-4-1537,-3-4-801,-4-15-1281,-6-6-3299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4.0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15407,'0'0'9064,"-36"81"-7110,22-36-705,-3 6-224,2 5-224,2 0-160,3-2-449,8-2-128,2-10-769,0-15-2914,10-13-4933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4.4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0 699 17200,'0'0'5291,"9"-6"-3113,9-7-1653,-2-1 1,0-1-1,0-1 1,-2 0-1,0 0 1,-1-1-1,0-1 1,17-33-1,4-15 92,33-91 0,-36 70-145,20-98 1,-50 184-472,-1 0 1,0-1-1,0 1 1,1 0-1,-1-1 1,0 1 0,1 0-1,-1-1 1,1 1-1,0 0 1,-1 0-1,1 0 1,0-1 0,0 1-1,2-2 1,-3 4-6,1-1 1,-1 0 0,1 0-1,-1 0 1,1 0-1,-1 1 1,0-1-1,1 0 1,-1 0 0,1 1-1,-1-1 1,0 0-1,1 1 1,-1-1-1,0 0 1,1 1 0,-1-1-1,0 1 1,1-1-1,-1 0 1,0 1 0,0-1-1,1 1 1,-1-1-1,0 1 1,0-1-1,0 1 1,0 0 0,15 55-193,-13-43 231,-1-9-86,11 46 328,1-1 1,29 68-1,-34-101-431,0-1 0,0 1 0,2-2-1,16 22 1,-19-29-364,0 1 0,0-1 1,1-1-1,0 1 0,0-1 0,0-1 0,1 0 1,17 8-1,15-1-6700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5.6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21620,'0'0'6407,"33"67"-5415,-23-31-607,0 4-257,-2 0-128,0-3-833,-2-7-1537,1-6-833,-3-12-609,-15-33-10441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5.95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19827,'0'0'6438,"12"51"-7527,7-32-3043,7-1-3139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6.2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 13196,'0'0'12209,"-7"8"-10191,-20 23-913,27-30-1087,0-1 0,0 0-1,0 1 1,0-1 0,0 0-1,0 1 1,0-1 0,0 0-1,0 1 1,0-1 0,1 0-1,-1 1 1,0-1 0,0 0-1,0 0 1,1 1 0,-1-1-1,0 0 1,0 0 0,1 1-1,-1-1 1,0 0 0,0 0-1,1 0 1,-1 1 0,0-1-1,1 0 1,-1 0 0,0 0-1,1 0 1,-1 0 0,0 0-1,1 0 1,-1 0 0,0 0-1,1 0 1,-1 0 0,0 0 0,1 0-1,-1 0 1,0 0 0,1 0-1,-1 0 1,0 0 0,0 0-1,1-1 1,32 3-515,-16-1 265,-7 0 170,0 2-1,0-1 1,0 1 0,-1 1 0,1-1 0,-1 2 0,1-1 0,-2 2 0,1-1-1,14 12 1,-18-13 128,-1-1-1,0 1 0,0 0 0,-1 0 1,1 1-1,-1-1 0,0 1 1,0 0-1,0-1 0,-1 1 0,0 0 1,0 1-1,0-1 0,0 0 0,-1 1 1,0-1-1,0 1 0,-1-1 1,1 1-1,-1-1 0,-1 8 0,0-10 25,0 1 0,0-1-1,-1 0 1,1 0 0,-1 0-1,0 0 1,1-1 0,-1 1-1,-1 0 1,1-1 0,0 1-1,-1-1 1,1 0 0,-1 0-1,0 0 1,1 0 0,-1 0-1,0-1 1,0 1 0,0-1-1,-5 2 1,3-1 11,0-1 0,1 1 0,-1-1-1,0 0 1,0 0 0,0 0 0,0-1 0,0 0 0,0 0 0,0 0-1,0 0 1,0-1 0,-9-2 0,13 2-193,0 0-1,0-1 1,-1 1-1,1 0 1,1-1-1,-1 1 1,0-1-1,0 0 1,0 1 0,1-1-1,-1 1 1,1-1-1,-1 0 1,1 0-1,0 1 1,0-1-1,0 0 1,0 0 0,0 1-1,0-1 1,0 0-1,0 0 1,1-2-1,0-4-1558,0-18-6554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6.7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58 17713,'0'0'6646,"-3"-9"-3454,1 4-2796,2 3-310,0 0 1,0 0-1,0 0 0,-1 0 0,1 0 1,-1 1-1,1-1 0,-1 0 0,0 0 1,0 1-1,0-1 0,0 0 0,0 1 1,0-1-1,0 1 0,0-1 0,0 1 0,-1 0 1,1-1-1,-1 1 0,1 0 0,-1 0 1,0 0-1,1 0 0,-1 0 0,0 1 1,1-1-1,-1 0 0,0 1 0,0-1 1,0 1-1,0 0 0,1 0 0,-1-1 1,0 1-1,0 0 0,-4 1 0,3 0-59,0 1 0,1 0-1,-1-1 1,0 1 0,1 0 0,-1 1-1,1-1 1,-1 0 0,1 1 0,0-1-1,0 1 1,0-1 0,1 1 0,-1 0-1,1 0 1,-1 0 0,1 0 0,-2 6-1,-1 4-27,1-1-1,0 1 1,-2 18-1,3-17 21,1-1 0,0 1 0,1 0-1,1-1 1,4 25 0,-5-35-21,1 0 0,0 0 0,0 0 0,0 0 0,0 0 0,1-1 0,-1 1 0,1 0 0,-1-1 0,1 1 0,0-1 0,0 0 0,0 0 0,1 0 0,-1 0 0,0 0 0,1 0-1,-1 0 1,1-1 0,-1 1 0,1-1 0,0 0 0,0 0 0,0 0 0,0 0 0,0 0 0,0-1 0,0 1 0,0-1 0,0 0 0,5 0 0,-2 0 0,-1-1-1,1 0 1,0 0-1,-1 0 1,1-1-1,-1 0 1,1 0-1,-1 0 1,0-1-1,0 0 1,0 0-1,0 0 1,-1 0 0,1-1-1,-1 0 1,0 1-1,0-2 1,0 1-1,0 0 1,-1-1-1,5-8 1,-2 3 15,-1 0 1,0 0 0,-1-1-1,0 1 1,0-1 0,-1 0-1,-1 0 1,0 0 0,0 0-1,-1-15 1,-1 26-14,1-1 0,-1 1 0,0 0 0,0-1 0,0 1-1,0 0 1,1-1 0,-1 1 0,0-1 0,0 1 0,0 0 0,0-1 0,0 1-1,0-1 1,0 1 0,0 0 0,0-1 0,0 1 0,-1-1 0,1 1 0,0 0-1,0-1 1,0 1 0,0-1 0,-1 1 0,1 0 0,0-1 0,0 1 0,-1 0-1,1-1 1,0 1 0,0 0 0,-1 0 0,1-1 0,0 1 0,-1 0 0,1 0-1,0 0 1,-1-1 0,1 1 0,-1 0 0,1 0 0,0 0 0,-1 0 0,1 0-1,-1 0 1,0 0 0,0 0-11,0 1 0,0 0 0,1 0 0,-1 0 0,0 0 0,0 0 0,0 0 0,1 0 0,-1 0 0,0 1 0,1-1 1,-1 0-1,1 0 0,-1 1 0,1 0 0,-4 13 85,1-1 1,0 1 0,1 0 0,1 0-1,0 0 1,3 24 0,-2-36-62,0 0 0,0-1 0,0 1-1,1 0 1,0 0 0,-1-1 0,1 1 0,0 0 0,0-1 0,0 1 0,1-1 0,-1 1 0,1-1 0,-1 0-1,1 0 1,0 1 0,0-1 0,0 0 0,0-1 0,0 1 0,0 0 0,0 0 0,1-1 0,-1 0 0,1 1 0,-1-1-1,1 0 1,0 0 0,-1 0 0,1-1 0,0 1 0,-1-1 0,1 1 0,0-1 0,0 0 0,0 0 0,-1 0-1,1 0 1,0-1 0,0 1 0,-1-1 0,4-1 0,-1 1-118,-1 0 0,1-1 1,0 0-1,-1 0 0,0 0 0,1-1 1,-1 0-1,0 0 0,0 0 0,0 0 1,-1 0-1,1-1 0,-1 1 0,0-1 1,0 0-1,0 0 0,0 0 0,-1-1 0,1 1 1,-1-1-1,2-5 0,-1 0-397,0-1-1,0 1 1,-1 0-1,0-1 0,-1 1 1,0-1-1,-1 0 1,-1-20-1,-3 20-4718,-4 7-1532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7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17585,'0'0'1697,"-3"11"385,-2 8-774,1 1 0,1 0 0,1 0 0,1 0 0,0 0 0,3 23 0,-2-41-1284,0-1 1,1 1 0,-1-1 0,0 0-1,1 0 1,-1 1 0,1-1 0,-1 0-1,1 0 1,0 1 0,0-1 0,-1 0 0,1 0-1,0 0 1,0 0 0,0 0 0,0 0-1,0 0 1,0 0 0,0-1 0,1 1-1,-1 0 1,0-1 0,0 1 0,3 0-1,-1-1 33,-1 1 0,1-1 0,0 0 0,0 0 0,-1-1 0,1 1 0,0-1 0,-1 1 0,1-1 0,0 0 0,-1 0 0,4-1 0,3-3 86,0 0 1,0 0 0,-1-1 0,0 0 0,14-13 0,60-82-144,-82 101 0,0 0 0,0-1 0,0 1 0,0 0 0,0 0 0,0 0 0,1-1 0,-1 1 0,0 0 0,0 0 0,0 0 0,0 0 0,0-1 0,1 1 0,-1 0 0,0 0 0,0 0 0,0 0 0,1 0 0,-1-1 0,0 1 0,0 0 0,0 0 0,1 0 0,-1 0 0,0 0 0,0 0 0,1 0 0,-1 0 0,0 0 0,0 0 0,1 0 0,-1 0 0,0 0 0,0 0 0,0 0 0,1 0 0,-1 0 0,0 0 0,0 0 0,1 0 0,-1 0 0,0 1 0,0-1 0,0 0 0,1 0 0,-1 0 0,0 0 0,0 1 0,5 16 0,-5 34 0,0-41 0,-1 8-126,1 39-1278,0-56 1290,0 1-1,0-1 1,0 1-1,1-1 0,-1 1 1,0-1-1,1 0 1,-1 1-1,0-1 1,1 1-1,0-1 0,-1 0 1,1 0-1,0 1 1,0-1-1,0 0 0,0 0 1,0 0-1,0 0 1,0 0-1,0 0 1,0 0-1,0 0 0,1 0 1,-1 0-1,0-1 1,1 1-1,2 0 0,10 0-6723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7.8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 11115,'0'0'15123,"1"12"-13516,2 9-1136,0 1 1,1-1-1,1 0 1,1 0-1,10 22 1,-14-38-427,0 0 1,1 0 0,-1-1-1,1 1 1,0-1-1,0 0 1,1 0-1,-1 0 1,1 0-1,0-1 1,0 1 0,9 5-1,-10-8-35,0 0-1,0 0 1,0 0 0,1-1-1,-1 1 1,0-1-1,0 0 1,1 1-1,-1-1 1,0-1 0,1 1-1,-1 0 1,0-1-1,0 0 1,0 0 0,1 0-1,-1 0 1,0 0-1,0-1 1,0 1 0,-1-1-1,1 0 1,3-2-1,3-3 36,0 0-1,0-1 1,-1 0-1,-1 0 1,1-1-1,-1 0 0,-1 0 1,11-20-1,0-5-59,17-47-1,-30 79-299,-1 13 146,2 25 104,-3-26 85,-1 3 102,1 0 0,1 0 0,0 0 0,1 0 0,10 22 0,-13-32-99,1 0 0,0 0 1,-1-1-1,1 1 0,1-1 1,-1 1-1,0-1 0,1 0 0,-1 0 1,1 0-1,-1 0 0,1 0 1,0-1-1,0 1 0,0-1 1,0 0-1,0 0 0,0 0 1,0 0-1,0 0 0,0-1 1,1 1-1,-1-1 0,0 0 0,0 0 1,1 0-1,-1 0 0,0-1 1,5-1-1,-1 1-23,0-1 0,0 0 0,-1-1 0,1 0 0,0 0 0,-1 0 0,0-1 0,0 0 0,0 0 0,8-8 0,50-57 0,-12 11 0,-51 57 0,-1 1 0,1 0 0,-1-1 0,0 1 0,1-1 0,-1 1 0,1-1 0,-1 1 0,1 0 0,-1-1 0,1 1 0,-1 0 0,1-1 0,-1 1 0,1 0 0,-1 0 0,1 0 0,0 0 0,-1-1 0,1 1 0,-1 0 0,1 0 0,0 0 0,-1 0 0,1 0 0,-1 0 0,1 1 0,0-1 0,-1 0 0,1 0 0,-1 0 0,1 0 0,-1 1 0,1-1 0,0 0 0,-1 1 0,1-1 0,-1 0 0,0 1 0,1-1 0,-1 1 0,1-1 0,-1 0 0,1 1 0,-1-1 0,0 1 0,1-1 0,-1 1 0,0 0 0,0-1 0,0 1 0,1-1 0,-1 1 0,0-1 0,0 1 0,0 0 0,0-1 0,0 1 0,7 46 0,-6-35 0,0-4-245,0 3-877,0-1 0,1 0 0,0 0 0,4 11 0,-5-20 959,-1 0 1,0 0 0,0 0 0,1 0 0,-1 0 0,1 0 0,-1 0-1,1-1 1,-1 1 0,1 0 0,-1 0 0,1 0 0,0-1 0,0 1-1,-1 0 1,1-1 0,0 1 0,0 0 0,0-1 0,-1 1 0,1-1-1,0 0 1,0 1 0,0-1 0,0 0 0,0 1 0,0-1 0,0 0-1,0 0 1,0 0 0,0 0 0,0 0 0,0 0 0,0 0 0,0 0-1,0 0 1,0 0 0,0-1 0,0 1 0,0 0 0,0-1 0,0 1-1,0-1 1,0 1 0,0-1 0,-1 1 0,1-1 0,0 0 0,0 1-1,-1-1 1,1 0 0,0 0 0,0-1 0,16-18-11268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8.3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 1 21460,'0'0'2344,"0"8"-102,-1 33-1296,1 86 2714,1-114-3425,0-1 0,1 1 0,0-1 0,1 0 0,1 0 0,0 0 0,0 0 0,7 11 0,-10-21-250,1 1 0,-1-1 0,0 0 0,1 0 0,0 0 0,-1 0 0,1 0 0,0 0 1,0 0-1,0 0 0,0-1 0,0 1 0,0-1 0,1 1 0,-1-1 0,1 0 0,-1 0 0,0 0 0,1 0 0,0-1 0,-1 1 0,1-1 0,-1 1 0,1-1 0,4 0 0,1-1-83,0-1 0,0 0 0,0-1 0,-1 1 0,1-1 0,11-7 0,19-6-162,-37 16 254,-1-1 1,1 1-1,0 0 0,0 0 0,-1-1 0,1 1 0,0 0 0,0 0 0,-1 0 0,1 0 0,0 0 1,0 0-1,-1 0 0,1 0 0,0 0 0,0 0 0,0 0 0,-1 1 0,1-1 0,0 0 0,-1 1 1,1-1-1,0 0 0,-1 1 0,1-1 0,0 1 0,-1-1 0,1 1 0,-1-1 0,1 1 0,-1-1 0,1 1 1,-1 0-1,1 0 0,0 2 38,0-1 0,-1 1 1,1 0-1,-1-1 0,0 1 1,0-1-1,0 1 0,0 0 1,0-1-1,-2 5 0,0 4 186,-1 0 0,0-1 0,-1 0 0,-6 14 0,4-15-203,0 0 0,0 0 0,-1 0 0,0-1 0,-1 0 0,0-1 0,-10 8 0,14-12-16,0 0-1,0 0 1,0-1 0,0 0 0,-1 0-1,1 0 1,-1 0 0,1 0 0,-1-1-1,0 0 1,0 0 0,1 0 0,-1-1-1,0 0 1,0 0 0,0 0 0,0 0-1,-5-2 1,9 2-145,-1-1 0,1 0-1,-1 0 1,1 1 0,-1-1 0,1 0-1,0 0 1,0 0 0,0-1 0,-1 1-1,1 0 1,0 0 0,0-1 0,1 1 0,-1 0-1,0-1 1,0 1 0,1-1 0,-1 1-1,0-1 1,1 1 0,0-1 0,-1 1 0,1-1-1,0 0 1,0 1 0,0-1 0,0 0-1,0 1 1,0-1 0,0 1 0,1-1-1,-1 0 1,1 1 0,-1-1 0,2-1 0,-1-4-1321,1 0 1,1 0 0,0 0 0,0 0 0,0 0 0,7-10 0,17-15-10503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8.6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62 234 19378,'0'0'8937,"-21"72"-6279,14-38-1184,1 1-1154,5-1-320,1-7 0,1-7 0,12-6-961,0-9-1794,1-5-992,-5-12-1634,-5-14-3908</inkml:trace>
  <inkml:trace contextRef="#ctx0" brushRef="#br0" timeOffset="1">1 1 18674,'0'0'7687,"14"60"-7751,-1-38-1794,7-1-2626,1-6-3844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8.9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131 17 20788,'0'0'2354,"-11"6"-155,0 1-1619,1 0-1,-1 1 1,2 0-1,-1 1 1,1 0 0,-14 17-1,19-21-425,0 1 0,0 0 0,0 0 0,1 0 0,0 0-1,0 0 1,1 1 0,0-1 0,0 1 0,0 0 0,1-1 0,0 1 0,0 0 0,1 0 0,0 0-1,1 11 1,-1-17-153,0 1 0,0-1 0,1 0 0,-1 0 0,0 1 1,1-1-1,-1 0 0,1 0 0,0 0 0,-1 0 0,1 0 0,0 0 0,0 0 0,-1 0 0,1 0 0,0 0 0,0 0 0,0 0 0,0 0 0,0-1 0,1 1 0,-1 0 0,2 0 0,0 0 2,0 0 0,0-1-1,0 1 1,0-1 0,0 0-1,0 0 1,0 0 0,0 0 0,0-1-1,3 0 1,1-1 5,1 0 0,-1 0-1,0 0 1,-1-1 0,1 0 0,0-1 0,10-7 0,-8 3-81,0-1 1,-1 0 0,0-1-1,0 0 1,-1 0 0,-1-1-1,11-20 1,-3-4 46,13-44 1,-27 78 30,-2 80-800,1-75 530,1 1 1,0-1-1,0 0 1,0 0-1,0 0 0,1 1 1,0-1-1,0 0 1,0 0-1,0 0 1,1 0-1,0 0 1,-1-1-1,1 1 1,4 4-1,-4-6-190,0-1-1,0 1 1,0-1 0,0 0-1,0 0 1,1 0 0,-1 0 0,0 0-1,1 0 1,-1 0 0,1-1-1,-1 1 1,1-1 0,-1 0-1,1 0 1,-1 0 0,1 0-1,-1 0 1,1-1 0,-1 1 0,1-1-1,-1 0 1,1 1 0,-1-1-1,0 0 1,1 0 0,2-3-1,29-15-12441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9.3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144 0 4612,'0'0'17233,"-11"1"-14100,2 1-2660,0 0-1,1 0 0,-1 1 0,0 0 0,1 0 1,0 1-1,-9 5 0,13-7-323,0 1 0,0-1 0,1 1 0,-1 0 0,0 0 0,1 0 0,0 0 0,0 0 0,0 1 0,0 0 0,1-1 0,-1 1 0,1 0 0,0 0 1,0 0-1,0 1 0,1-1 0,-1 0 0,0 7 0,2-10-150,0 0 1,0 0 0,1 0-1,-1 0 1,0 1 0,1-1 0,-1 0-1,0 0 1,1 0 0,0 0-1,-1 0 1,1 0 0,-1 0-1,1 0 1,0 0 0,0 0 0,0 0-1,0-1 1,-1 1 0,1 0-1,0 0 1,0-1 0,0 1-1,1-1 1,-1 1 0,0-1-1,0 1 1,0-1 0,1 1 0,42 9-425,-30-8 127,2 2-163,60 16-1745,-70-18 2156,-1 0 0,0 0 0,1 1 0,-1 0 0,0 0 0,0 0 0,-1 0 0,1 1 0,-1 0 0,0-1 0,4 6 0,-7-7 119,0-1 0,1 1 0,-2 0 0,1 0-1,0 0 1,0 0 0,0-1 0,-1 1 0,1 0-1,-1 0 1,0 0 0,0 0 0,1 0 0,-1 0 0,0 1-1,-1-1 1,1 0 0,0 0 0,-1 0 0,1 0-1,-1-1 1,1 1 0,-1 0 0,0 0 0,0 0 0,0 0-1,0-1 1,0 1 0,0 0 0,-1-1 0,1 1-1,0-1 1,-1 1 0,1-1 0,-1 0 0,0 0 0,1 1-1,-4 0 1,-2 3 24,-1-1 0,1 1 0,-1-2 0,1 1 0,-1-1 0,0 0 0,-17 3-1,20-6-266,1 1-1,-1-1 1,1 0-1,-1 0 0,1 0 1,-1-1-1,1 1 0,-1-1 1,-5-2-1,8 2-227,0 0 0,0 0-1,0 0 1,0 0 0,0 0 0,1 0-1,-1-1 1,0 1 0,1-1 0,-1 1 0,1-1-1,-1 0 1,0-1 0,-10-24-8140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09.6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50 118 15599,'0'0'14782,"10"-2"-14339,2-1-420,-1 1 0,1-2 0,-1 0-1,16-7 1,-23 10-59,-1-1 0,0 1-1,0-1 1,0 0-1,-1 0 1,1 0 0,0 0-1,-1-1 1,1 1-1,-1-1 1,0 1 0,0-1-1,0 0 1,0 0-1,0 0 1,-1 0 0,1 0-1,-1 0 1,0 0-1,0-1 1,0 1 0,0 0-1,-1-1 1,1-3-1,-1 6 47,0 0 0,-1 0-1,1 0 1,0 0-1,-1 0 1,1 0-1,0 0 1,-1 0 0,1 0-1,-1 0 1,1 1-1,-1-1 1,0 0-1,1 0 1,-1 0 0,0 0-1,0 1 1,0-1-1,1 0 1,-1 1-1,0-1 1,0 1 0,0-1-1,0 1 1,0-1-1,0 1 1,0 0 0,0 0-1,0-1 1,0 1-1,0 0 1,0 0-1,0 0 1,0 0 0,0 0-1,-1 0 1,1 0-1,0 0 1,0 1-1,0-1 1,0 0 0,0 1-1,-1 0 1,-4 0 80,1 0 0,-1 1 0,0 0 0,1 0 0,0 1 1,0-1-1,-6 4 0,3 1-10,0 0-1,0 0 1,1 0 0,0 1 0,0 0 0,1 0-1,0 1 1,0 0 0,1 0 0,0 0 0,0 1 0,1 0-1,1 0 1,0 0 0,0 0 0,1 0 0,0 0-1,1 1 1,-1 14 0,2-23-113,1 0-1,-1 0 1,0 0 0,1 0-1,-1 0 1,1 0 0,-1 0-1,1 0 1,0 0 0,0 0-1,0 0 1,0 0 0,0 0-1,1-1 1,-1 1 0,0 0-1,1-1 1,-1 1 0,1-1-1,3 3 1,-1-2-152,1 0-1,-1 0 1,1 0 0,-1 0-1,1-1 1,0 1 0,0-1 0,0-1-1,5 1 1,2 0-526,0-1 1,1 0-1,-1-1 1,0-1-1,0 0 1,0 0-1,13-5 1,18-13-6460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0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117 253 16367,'0'0'8366,"-10"6"-7598,0 1-410,1 1 0,0 0 0,0 0 0,1 1 0,0 0 0,0 0-1,-8 14 1,12-18-144,1 1 0,-1 0 1,1 1-1,0-1 0,1 1 0,-1-1 0,1 1 0,1 0 0,-1 0 0,1-1 0,0 1 0,1 0 0,0 0 0,0 0 0,0 0 1,2 10-1,0-14-198,-1-1 0,0 1 0,1-1 0,-1 1 0,1-1 0,0 0 0,-1 0 0,1 0 0,0 0 0,1 0 0,-1 0 0,0-1 0,0 1 0,1-1 1,-1 1-1,1-1 0,-1 0 0,1 0 0,-1 0 0,1 0 0,0 0 0,0-1 0,-1 1 0,1-1 0,0 0 0,0 0 0,0 0 0,-1 0 0,5-1 0,2 1 16,0-1-1,1 0 0,-1-1 1,0 0-1,0 0 0,-1-1 0,1 0 1,8-4-1,0-4-31,-1 0 0,-1-1 0,0 0 0,0-2 0,-1 1 0,-1-2 0,0 0 0,-1 0 0,-1-2 0,11-19 0,12-29 0,36-94 0,-35 75 0,-44 152 0,2-42-208,2 1 1,0-1-1,2 1 1,1 0-1,2 35 1,1-54-25,0 0-1,0 0 1,1 0 0,0 1 0,0-2-1,1 1 1,0 0 0,0 0 0,7 10 0,-7-14 2,0 0 0,0-1 0,0 1 1,1-1-1,-1 0 0,1 0 0,0 0 0,0 0 1,0-1-1,0 1 0,0-1 0,0 0 1,1-1-1,-1 1 0,1-1 0,-1 1 0,10 0 1,22 0-12920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0.4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73 227 16496,'0'0'12710,"12"4"-11845,-6-2-815,-1-1 0,0 1 1,1-1-1,-1 0 0,0 0 0,1-1 0,-1 0 1,1 0-1,-1 0 0,1 0 0,-1-1 0,1 0 0,-1 0 1,0 0-1,1-1 0,-1 0 0,0 0 0,0 0 1,0-1-1,0 0 0,-1 0 0,1 0 0,-1 0 0,6-6 1,-2 2-20,0-1 1,-1 0 0,0 0 0,0 0 0,-1-1-1,0 0 1,-1 0 0,0 0 0,0-1 0,4-14 0,-8 21-20,0 0 0,0 1 0,-1-1 0,1 0 0,-1 0 0,1 0 0,-1 0 0,0 0 0,0 0 1,-1 1-1,1-1 0,-1 0 0,1 0 0,-1 0 0,0 0 0,0 1 0,0-1 0,0 0 0,-1 1 1,1-1-1,-1 1 0,1 0 0,-1-1 0,0 1 0,0 0 0,0 0 0,0 0 0,0 0 0,-1 0 1,1 1-1,0-1 0,-1 1 0,0-1 0,1 1 0,-1 0 0,0 0 0,1 0 0,-1 0 0,0 1 1,0-1-1,0 1 0,-3 0 0,-1-2-9,0 1 1,0 1 0,0-1-1,0 1 1,0 1-1,0-1 1,0 1-1,0 0 1,0 1-1,0 0 1,1 0 0,-1 0-1,0 1 1,1 0-1,0 0 1,0 0-1,0 1 1,0 0 0,0 0-1,1 1 1,0 0-1,0 0 1,0 0-1,-7 10 1,4-3 28,0 0-1,0 1 1,1 0 0,1 1-1,0-1 1,1 1 0,0 0-1,1 1 1,1-1 0,-3 29 0,6-39-24,-1 0 0,1 1 0,0-1 0,0 0 0,1 0 0,-1 1 0,1-1 0,0 0 0,0 0 0,1 0 0,-1 0 0,1 0 0,0 0 0,0 0 0,0 0 0,0-1 0,4 5 0,-2-4-15,0-1 0,0 0 0,0 0 0,0 0 0,0-1-1,1 1 1,-1-1 0,1 0 0,0-1 0,-1 1 0,1-1-1,0 0 1,0 0 0,10 0 0,-3 0-386,1-1 0,-1 0 1,0-1-1,1-1 0,-1 0 0,0 0 0,0-1 1,21-9-1,-14 3-1502,0 0 0,-1-1 0,0-1 0,25-20 0,17-20-6139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0.7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2 7719,'-9'-1'7058,"4"1"-6643,-1 0 1,0 1 0,1 0 0,-1 0 0,1 0 0,-1 1-1,1-1 1,-1 1 0,1 1 0,0-1 0,0 1 0,0 0-1,1 0 1,-1 0 0,1 1 0,-1-1 0,1 1 0,-6 8-1,-3 0 451,1 1-1,-16 22 0,25-31-660,0 0 0,1 1 0,-1-1 0,1 1 0,0 0 0,0-1 0,1 1 0,-1 0 1,1 0-1,0 0 0,0 0 0,1 0 0,0 9 0,0-12-189,1-1 0,0 0 1,-1 1-1,1-1 0,0 0 0,0 1 0,0-1 0,0 0 1,0 0-1,0 0 0,0 0 0,0 0 0,0 0 1,0 0-1,1 0 0,-1-1 0,0 1 0,1 0 1,-1-1-1,1 1 0,-1-1 0,0 1 0,1-1 0,-1 0 1,1 0-1,-1 0 0,1 1 0,2-2 0,54 3 182,-43-3-198,49 0-306,-30-1-1469,1 2-1,-1 1 1,1 2 0,65 14 0,-97-17 1918,-1 1 0,1-1 0,-1 1 0,1 0-1,-1 0 1,1 1 0,-1-1 0,0 0 0,0 1 0,0-1 0,0 1-1,0 0 1,0 0 0,0-1 0,0 1 0,-1 1 0,1-1 0,-1 0-1,1 0 1,-1 0 0,0 1 0,2 4 0,-3-5 80,0 1-1,0-1 1,0 0 0,0 1 0,0-1 0,-1 1 0,1-1-1,-1 0 1,0 0 0,1 1 0,-1-1 0,0 0 0,0 0-1,0 0 1,-1 1 0,1-2 0,-1 1 0,1 0 0,-1 0-1,1 0 1,-1-1 0,0 1 0,0 0 0,-2 1 0,-10 6 60,0 1 1,0-2 0,-1 0 0,0-1-1,-1 0 1,1-1 0,-1-1 0,-1-1-1,1 0 1,0-1 0,-1 0 0,-24-1-1,40-1-379,0-1-1,-1 0 0,1 0 0,0 0 0,0 0 0,-1-1 0,1 1 1,0 0-1,0 0 0,-1-1 0,1 1 0,0-1 0,0 1 1,0-1-1,0 1 0,-1-1 0,1 0 0,0 0 0,0 1 0,0-1 1,1 0-1,-1 0 0,0 0 0,0 0 0,0 0 0,0-2 0,0 0-598,0 0 0,0-1 0,1 1-1,-1-1 1,1 0 0,0 1 0,0-1-1,1-5 1,2-30-7361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1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0 22261,'0'0'4810,"-7"14"-3310,-2 4-1032,0 1 0,1 1-1,2-1 1,0 1 0,1 0 0,0 0-1,0 23 1,4-21-444,1-1 0,0 1 0,2-1 0,1 1 0,1-1 0,1 0-1,0-1 1,2 1 0,0-1 0,1 0 0,1-1 0,1 1 0,1-2 0,0 0-1,2 0 1,0-1 0,1-1 0,18 18 0,-32-33-24,0-1 0,0 0 0,0 0 0,1 1 0,-1-1 0,0 0 0,0 0 0,0 1 0,0-1 0,0 0 0,0 0 0,1 0 0,-1 1 0,0-1 0,0 0 0,0 0 0,1 0 0,-1 1 0,0-1 0,0 0 0,1 0 0,-1 0 0,0 0 0,0 0 0,1 0 0,-1 1 0,0-1 0,0 0 0,1 0 0,-1 0 0,0 0 0,0 0 0,1 0 0,-1 0 0,0 0 0,1 0 0,-1 0 0,0 0 0,0-1 0,1 1 0,-1 0 0,0 0 0,0 0 0,1 0 0,-1 0 0,0 0 0,0-1 0,1 1 0,-1 0 0,0 0 0,0 0 0,0-1 0,0 1 0,1 0 0,-1-1 0,0-22 0,-13-31 0,2 27 0,-2 1 0,0 0 0,-1 1 0,-2 1 0,-27-34 0,28 44 0,15 14 0,1 1 0,-1-1 0,0 0 0,0 0 0,0 1 0,0-1 0,0 0 0,0 1 0,0-1 0,0 0 0,0 0 0,0 1 0,0-1 0,0 0 0,0 0 0,0 1 0,0-1 0,0 0 0,-1 0 0,1 1 0,0-1 0,0 0 0,0 0 0,0 1 0,0-1 0,-1 0 0,1 0 0,0 0 0,0 1 0,0-1 0,-1 0 0,1 0 0,0 0 0,0 0 0,0 0 0,-1 1 0,1-1 0,0 0 0,0 0 0,-1 0 0,1 0 0,0 0 0,0 0 0,-1 0 0,1 0 0,0 0 0,-1 0 0,1 0 0,0 0 0,0 0 0,-1 0 0,1 0 0,0 0 0,0 0 0,-1 0 0,1 0 0,0-1 0,-1 1 0,1 0 0,0 0 0,3 5 0,0 0 0,0 0 0,1 0 0,0 0 0,-1 0 0,2-1 0,-1 0 0,0 0 0,1 0 0,0-1 0,0 1 0,0-1 0,0 0 0,0 0 0,1-1 0,-1 0 0,9 3 0,2 0 0,0-1 0,0-1 0,0 0 0,0-1 0,21 0 0,-33-2 0,0 0 0,0 0 0,0-1 0,-1 1 0,1-1 0,0 0 0,0 0 0,0 0 0,-1 0 0,1-1 0,0 1 0,-1-1 0,0 0 0,1 0 0,-1 0 0,0-1 0,3-2 0,-2 0 0,0 0 0,0-1 0,0 0 0,-1 1 0,0-1 0,0 0 0,-1-1 0,0 1 0,2-9 0,5-11 0,-5 23 0,-5 40 0,0 6 0,1-36 0,0-1 0,1 0 0,0 1 0,0-1 0,0 0 0,0 0 0,1 0 0,0 0 0,1 0 0,2 6 0,-3-10 0,0 0 0,0 0 0,0 0 0,0 0 0,1 0 0,-1 0 0,1 0 0,-1-1 0,1 1 0,-1-1 0,1 0 0,0 0 0,0 0 0,-1 0 0,1 0 0,0-1 0,0 1 0,0-1 0,0 0 0,0 0 0,0 0 0,0 0 0,5-1 0,1 0 0,1-1 0,-1 0 0,0 0 0,0-1 0,0-1 0,0 1 0,0-1 0,-1-1 0,1 1 0,-1-1 0,13-12 0,5-5 0,44-51 0,-38 38 0,-32 34 0,1 1 0,-1-1 0,1 0 0,0 0 0,-1 1 0,1-1 0,0 0 0,0 1 0,-1-1 0,1 1 0,0-1 0,0 1 0,0-1 0,0 1 0,0 0 0,-1 0 0,1-1 0,0 1 0,0 0 0,0 0 0,0 0 0,0 0 0,0 0 0,0 0 0,0 0 0,0 0 0,0 0 0,0 0 0,0 1 0,0-1 0,0 0 0,0 1 0,-1-1 0,1 1 0,0-1 0,0 1 0,0-1 0,-1 1 0,1-1 0,0 1 0,0 0 0,26 42 0,-9-13 0,-15-28 0,0 1 0,0-1 0,1 0 0,-1 0 0,1 0 0,0 0 0,0-1 0,-1 1 0,1-1 0,0 0 0,0 0 0,0-1 0,0 1 0,0-1 0,0 0 0,0 0 0,0 0 0,1-1 0,-1 1 0,0-1 0,4-1 0,5-1 0,0-1 0,0 0 0,-1-1 0,24-12 0,-14 1-2185,-21 14 1674,1 0 0,-1 0 0,0 0 0,1 0 0,-1-1 0,0 1 0,0 0 0,0 0 0,-1-1 0,1 1 0,-1 0 0,1-1 0,-1 1 0,0-1 0,0 1 0,0 0 0,0-1 0,0 1 0,0-1-1,-1 1 1,1 0 0,-2-5 0,-6-10-6882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1.7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18 12043,'0'0'9834,"-53"-18"-17137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2.1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212 164 1473,'0'0'13982,"-8"-9"-7747,1 2-5290,0 0 0,-1 0 0,0 0 0,0 1 0,-1 0 0,-9-5 0,15 10-796,0-1 0,1 1 0,-1 0-1,0 0 1,0 0 0,0 0-1,0 0 1,0 0 0,0 1 0,0 0-1,0-1 1,0 1 0,0 0-1,0 1 1,0-1 0,0 0 0,0 1-1,0 0 1,0 0 0,0 0 0,0 0-1,0 0 1,1 0 0,-1 1-1,0-1 1,1 1 0,-1 0 0,1 0-1,-4 3 1,1 1-149,-1 0 0,2 1 0,-1-1 0,1 1 0,0 0 0,0 0 0,1 0 0,0 1 0,0-1 0,1 1 0,0 0 0,0-1 0,1 1 0,0 0 0,0 0 0,1 0 0,1 15 0,0-21 0,-1-1 0,0 0 0,1 0 0,0 1 0,-1-1 0,1 0 0,0 0 0,-1 0 0,1 0 0,0 0 0,0 0 0,0 0 0,0 0 0,0 0 0,0 0 0,0 0 0,0-1 0,0 1 0,0 0 0,1-1 0,-1 1 0,0-1 0,0 1 0,1-1 0,-1 0 0,0 0 0,1 1 0,-1-1 0,0 0 0,1 0 0,-1 0 0,0 0 0,1-1 0,-1 1 0,2-1 0,2 1 0,0-1 0,0-1 0,0 1 0,0-1 0,0 0 0,-1 0 0,1 0 0,4-3 0,6-6 0,-2-1 0,1 0 0,-1 0 0,-1-1 0,-1-1 0,0 0 0,11-18 0,-2-2 0,-1 0 0,15-43 0,-30 151 0,-4-63 2,-1 1 6,1 0 1,1-1-1,0 1 1,0 0-1,1 0 0,5 17 1,-6-26-19,1-1-1,-1 1 1,1 0 0,0 0 0,0-1 0,0 1-1,0-1 1,0 0 0,0 0 0,0 1 0,1-1-1,-1-1 1,1 1 0,0 0 0,-1-1-1,1 1 1,0-1 0,0 0 0,0 0 0,0 0-1,0 0 1,0 0 0,0-1 0,0 0 0,1 1-1,-1-1 1,0 0 0,0-1 0,6 0-1,-2 0-408,0 0-1,-1 0 0,1-1 1,0 1-1,-1-2 0,0 1 0,1-1 1,-1 0-1,0 0 0,0-1 0,-1 1 1,6-6-1,36-36-8543,-5-9-7217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2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95 7559,'0'-9'4997,"0"4"-4272,1-40 3135,1 10 2979,-1 50-3817,6 14-2627,-1-4-166,11 76 1157,19 87 471,-29-158-1630,2-1 0,1 0 0,1 0 0,16 28 0,-26-55-215,0 0 9,0 1 0,0-1 0,1 1 0,-1-1 0,1 0 0,-1 0 0,1 0 0,0 0-1,0 0 1,0 0 0,0 0 0,0 0 0,0-1 0,0 1 0,5 1 0,-7-5-10,1 1 0,-1-1 1,1 0-1,-1 1 0,1-1 1,-1 0-1,0 0 0,0 0 1,0 0-1,0 1 0,0-1 1,0 0-1,0 0 0,-1 0 1,0-2-1,-8-19-83,-1 0 0,-1 1-1,-1 0 1,-1 1 0,-1 0 0,-18-20 0,15 18 17,6 8 8,7 9-190,7 8-131,28 21-833,-23-19 476,0-1 0,1 1 0,-1-2-1,1 1 1,0-1 0,9 1 0,55 1-9136,-34-4 1437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3.2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15855,'0'0'12230,"4"9"-11936,5 22-157,7 45-1,-12-54-89,-4-21-38,0 0 0,0 1 0,1-1 0,-1 0 0,0 0-1,0 0 1,1 0 0,-1 0 0,1 0 0,-1 0 0,1 0 0,-1 0-1,1 0 1,0 0 0,-1-1 0,1 1 0,0 0 0,0 0 0,0-1 0,0 1-1,0 0 1,-1-1 0,1 1 0,0-1 0,0 1 0,0-1 0,1 1 0,0-1-1,1 0 24,-1 0 0,1 0 0,0 0-1,-1-1 1,1 1 0,-1-1-1,1 1 1,-1-1 0,1 0 0,-1 0-1,5-3 1,5-3 85,-1-1 0,1-1-1,14-13 1,-23 19-37,0 0 1,0 1-1,-1-1 0,1 0 1,-1-1-1,1 1 0,-1 0 0,0-1 1,0 1-1,-1-1 0,1 1 1,-1-1-1,1 0 0,-1 0 0,-1 0 1,1 0-1,0 0 0,-1-5 1,0 4 29,-1-1 1,-1 1-1,1-1 1,-1 1-1,0 0 1,0 0 0,0 0-1,-1 0 1,1 0-1,-1 0 1,-1 0-1,-5-6 1,2-2-111,20 12 0,0 1 0,-10 0 0,15 1-280,-1-1-1,1-1 0,0-1 1,0 0-1,-1-1 0,23-8 0,-28 3-4566,-7-2-2242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4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44 528 9513,'3'0'660,"0"1"211,0-1 1,1 0-1,-1 0 0,0 0 0,0 0 1,0 0-1,0-1 0,1 0 0,-1 1 1,0-1-1,0 0 0,0 0 0,0-1 1,0 1-1,-1-1 0,1 1 1,0-1-1,-1 0 0,1 0 0,3-4 1,-49 32 1434,-5 19-2231,46-42-74,0 0 1,-1 0-1,1 0 0,1 0 1,-1 0-1,0 0 0,1 1 1,0-1-1,-1 0 0,2 1 0,-1-1 1,0 1-1,0 0 0,1-1 1,0 7-1,0-9-3,1 0 0,-1 0-1,0 0 1,1 0 0,-1-1 0,1 1 0,-1 0 0,1 0 0,0 0 0,-1-1-1,1 1 1,0 0 0,0-1 0,-1 1 0,1 0 0,0-1 0,0 1-1,0-1 1,0 1 0,0-1 0,0 0 0,0 1 0,0-1 0,0 0 0,0 0-1,0 0 1,0 0 0,0 1 0,0-1 0,0-1 0,0 1 0,0 0-1,0 0 1,0 0 0,0 0 0,0-1 0,0 1 0,-1 0 0,1-1 0,2 0-1,40-18 32,-31 10-11,-1-1-1,0 0 1,-1-1 0,0 0-1,-1-1 1,0 0 0,-1 0-1,0-1 1,8-19 0,-11 21 14,0 0 1,-1-1 0,-1 1 0,0-1 0,0 0 0,-1 0-1,-1 0 1,0 0 0,0 0 0,-1 0 0,-1 0 0,-2-13-1,0 21-94,1 12 7,2 18 18,1-23 33,0 1 1,1-1 0,-1 1 0,1-1 0,0 0-1,0 0 1,0 0 0,0 0 0,1 0 0,-1 0-1,1-1 1,-1 1 0,1-1 0,0 0 0,3 2-1,-4-3 29,0 0-1,-1 0 0,1 0 0,0 0 0,0 0 0,0-1 0,-1 1 0,1-1 1,0 0-1,0 1 0,0-1 0,0 0 0,0 0 0,0 0 0,0 0 0,0-1 0,0 1 1,-1-1-1,1 1 0,0-1 0,0 1 0,0-1 0,0 0 0,-1 0 0,1 0 1,0 0-1,-1 0 0,1 0 0,-1 0 0,1-1 0,0-1 0,7-7 28,-1-1-1,-1 0 0,0 0 1,0-1-1,-1 0 0,-1 0 1,0-1-1,0 1 0,-1-1 0,2-18 1,1-4 21,-3 0 1,1-61-1,-4 81-73,-1 11 0,1 0 0,-1 0 0,0-1 0,0 1 0,0 0 0,0 0 0,-1 0 0,0 0 0,0 0 0,0 0 0,0 0 0,-1 0 0,1 0 0,-1 0 0,-3-4 0,5 8 0,0-1 0,-1 1 0,1 0 0,0 0 0,-1-1 0,1 1 0,0 0 0,-1 0 0,1 0 0,0 0 0,-1-1 0,1 1 0,-1 0 0,1 0 0,0 0 0,-1 0 0,1 0 0,0 0 0,-1 0 0,1 0 0,-1 0 0,1 0 0,0 0 0,-1 0 0,1 0 0,-1 1 0,1-1 0,0 0 0,-1 0 0,1 0 0,0 0 0,-1 1 0,1-1 0,0 0 0,-1 0 0,1 1 0,0-1 0,0 0 0,-1 1 0,1-1 0,0 0 0,0 1 0,-1-1 0,1 0 0,0 1 0,0-1 0,0 0 0,0 1 0,0-1 0,0 0 0,0 1 0,-1 0 0,-4 24 0,4-23 0,-7 82 0,3-1 0,8 113 0,-3-196 0,1 25 0,2-1 0,1 0 0,0 0 0,2 0 0,1-1 0,19 46 0,1-15 0,54 81 0,-80-133 0,3 3 0,0 1 0,-1-1 0,0 1 0,0 1 0,0-1 0,2 10 0,-6-16 0,-1 0 0,0 0 0,0 0 0,0-1 0,1 1 0,-1-1 0,0 1 0,0-1 0,1 0 0,-1 0 0,0 1 0,1-1 0,-1 0 0,-1-2 0,-25-25 0,0-1 0,3-2 0,0 0 0,-28-50 0,24 38 0,17 27 0,7 10 0,1 0 0,-1-1 0,2 1 0,-1-1 0,0 0 0,1 1 0,1-2 0,-3-7 0,5 14-4,0 0-1,0 0 1,0 0 0,1 1 0,-1-1-1,0 0 1,1 0 0,-1 0 0,1 0-1,-1 0 1,1 0 0,0 1 0,-1-1-1,1 0 1,-1 0 0,1 1 0,0-1-1,0 0 1,0 1 0,-1-1 0,1 1-1,0-1 1,0 1 0,0-1 0,0 1-1,0 0 1,0-1 0,0 1 0,0 0-1,0 0 1,0 0 0,1 0 0,45-7-618,-34 6 151,28-5-5065,77-20 0,-63 6-2915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5.4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87 18866,'0'0'5146,"1"10"-3443,6 52 473,2 1 1,22 75-1,-11-53-1701,-10-41-429,-3-7-45,23 67 0,-17-83-1,-12-21 0,-1 0 0,0 0 0,1 0 0,-1 0 0,0 0 0,1 0 0,-1 0 0,1 0 0,-1 0 0,0 0 0,1 0 0,-1 0 0,0 0 0,1 0 0,-1 0 0,0 0 0,1 0 0,-1-1 0,0 1 0,1 0 0,-1 0 0,0 0 0,1 0 0,-1-1 0,0 1 0,0 0 0,1 0 0,-1-1 0,0 1 0,0 0 0,1-1 0,-1 1 0,0 0 0,0-1 0,2-3 0,0 0 0,0 0 0,-1-1 0,0 1 0,0 0 0,0-1 0,1-7 0,-1-14 0,0 1 0,-2-1 0,0 1 0,-2-1 0,-1 1 0,-1 0 0,-1 0 0,-1 0 0,-1 1 0,-2 0 0,0 1 0,-1 0 0,-21-31 0,24 48 0,10 18 0,15 22 0,-14-29 0,2-1 0,-1 1 0,0-1 0,1 0 0,0 0 0,0 0 0,0-1 0,0 0 0,1 0 0,-1 0 0,1-1 0,0 1 0,-1-1 0,1-1 0,0 1 0,0-1 0,1 0 0,-1 0 0,0-1 0,0 0 0,0 0 0,0-1 0,1 1 0,-1-1 0,0 0 0,0-1 0,0 0 0,6-2 0,-5 0 0,1 0 0,0 0 0,-1 0 0,0-1 0,0-1 0,0 1 0,-1-1 0,0 0 0,0 0 0,0-1 0,-1 0 0,0 0 0,0 0 0,-1-1 0,1 1 0,-2-1 0,1 0 0,-1 0 0,3-14 0,-3 5 0,0 0 0,1-35 0,-4 48 0,0-1 0,0 0 0,0 1 0,0-1 0,-1 0 0,0 1 0,0-1 0,0 0 0,-1 1 0,1 0 0,-1-1 0,0 1 0,0 0 0,-1 0 0,-4-7 0,6 10 0,0 0 0,-1 0 0,1 1 0,0-1 0,0 0 0,0 0 0,-1 1 0,1-1 0,0 1 0,0-1 0,-1 1 0,1 0 0,-1 0 0,1-1 0,0 1 0,-1 0 0,1 0 0,0 0 0,-1 0 0,1 1 0,-1-1 0,1 0 0,0 0 0,-1 1 0,1-1 0,0 1 0,0-1 0,-1 1 0,1 0 0,0 0 0,0-1 0,0 1 0,0 0 0,0 0 0,0 0 0,0 0 0,0 0 0,0 0 0,0 0 0,0 1 0,1-1 0,-1 0 0,1 0 0,-2 3 0,-4 8 0,0 0 0,0 1 0,-5 19 0,8-24 0,-6 18 0,1 1 0,1 0 0,1 1 0,1-1 0,2 1 0,1 0 0,3 55 0,-1-81 0,0 0 0,0 1 0,1-1 0,0 0 0,-1 0 0,1 0 0,0 0 0,0 0 0,0 0 0,0 0 0,0 0 0,1 0 0,-1-1 0,0 1 0,1 0 0,-1-1 0,1 1 0,0-1 0,0 1 0,-1-1 0,1 0 0,0 0 0,0 0 0,0 0 0,0 0 0,0 0 0,1-1 0,-1 1 0,0-1 0,0 1 0,0-1 0,1 0 0,-1 0 0,0 0 0,0 0 0,0 0 0,4-1 0,2 0 0,-1-1 0,1 0 0,-1 0 0,0 0 0,0-1 0,0 0 0,0 0 0,-1-1 0,13-9 0,0-4 0,-1-1 0,-1-1 0,30-42 0,-22 27 0,-25 33 0,1 1 0,-1-1 0,0 1 0,0-1 0,1 1 0,-1-1 0,0 1 0,1-1 0,-1 1 0,1 0 0,-1-1 0,0 1 0,1 0 0,-1-1 0,1 1 0,-1 0 0,1-1 0,-1 1 0,1 0 0,-1 0 0,1 0 0,-1 0 0,1-1 0,0 1 0,-1 0 0,1 0 0,-1 0 0,1 0 0,0 0 0,7 16 0,-2 38 0,-5-40 0,1 13 0,-2-17 0,0-1 0,1 0 0,0 1 0,1-1 0,0 0 0,0 0 0,1 0 0,0 0 0,6 9 0,-9-17-92,1 0 0,0 0-1,0-1 1,0 1 0,0 0 0,0-1-1,0 1 1,0-1 0,0 1 0,0-1-1,0 1 1,0-1 0,0 0 0,0 0 0,0 1-1,0-1 1,0 0 0,1 0 0,-1 0-1,0 0 1,0 0 0,0-1 0,0 1 0,0 0-1,0 0 1,0-1 0,0 1 0,0-1-1,0 1 1,0-1 0,0 1 0,0-1-1,0 1 1,0-1 0,0 0 0,0 0 0,0 1-1,-1-1 1,1 0 0,1-2 0,31-36-8296,-33 39 8364,25-36-11101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5.8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21 136 21396,'-3'8'2632,"1"-4"-2405,-12 41 3621,14-44-3743,-1 1-1,1-1 1,0 0-1,0 0 1,0 0-1,-1 0 1,1 0-1,0 1 0,1-1 1,-1 0-1,0 0 1,0 0-1,0 0 1,1 0-1,-1 0 1,1 0-1,-1 1 0,1-1 1,-1 0-1,1 0 1,-1 0-1,1-1 1,0 1-1,0 0 1,-1 0-1,1 0 0,0 0 1,0-1-1,0 1 1,0 0-1,0-1 1,0 1-1,0-1 1,0 1-1,0-1 0,0 0 1,0 1-1,0-1 1,2 0-1,5 0-78,1 0-1,-1-1 0,1 0 1,-1 0-1,0-1 0,0 0 1,0-1-1,0 0 0,0 0 1,-1 0-1,1-1 1,-1 0-1,0-1 0,0 0 1,0 0-1,7-8 0,-9 9-22,0 0-1,0-1 1,-1 1-1,1-1 1,-1 0-1,-1 0 1,1-1-1,-1 1 1,0-1-1,0 0 1,0 0-1,-1 0 1,0 0-1,0 0 1,0-1-1,-1 1 1,0 0-1,-1-1 1,1 1-1,-1-1 1,-1-11-1,0 16-2,1 0 0,-1 0 0,1 0 0,-1 1 0,0-1 0,0 0 0,0 0 0,0 1 0,0-1 0,0 0 0,-1 1 0,1-1 0,-1 1 0,1 0 0,-1-1 0,1 1 0,-1 0 0,0 0 0,1 0 0,-1 0 0,0 0 0,0 1 0,0-1 0,0 0 0,1 1 0,-1-1 0,0 1 0,0 0 0,0 0 0,0 0 0,0 0 0,0 0 0,0 0 0,0 0 0,0 1 0,0-1 0,0 1 0,-3 0 0,0 0 0,0 1 0,-1 0 0,1 0 0,0 0 0,0 1 0,0-1 0,0 1 0,1 0 0,-1 1 0,1-1 0,0 1 0,-8 7 0,7-2 3,0-1 1,0 1-1,1 0 1,0 0-1,0 0 1,1 1-1,1-1 1,-1 1-1,2 0 0,-1 0 1,1 14-1,0-20-10,1 0 0,0 1-1,1-1 1,-1 0-1,1 1 1,0-1 0,0 0-1,0 0 1,0 1 0,1-1-1,0 0 1,-1-1-1,2 1 1,-1 0 0,0 0-1,1-1 1,0 0-1,-1 1 1,1-1 0,1 0-1,-1 0 1,0-1-1,1 1 1,-1-1 0,1 1-1,0-1 1,7 3 0,37 4-2316,-15-10-2679,11-9-6086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6.8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17905,'0'0'8696,"-3"11"-7788,-2 12-500,1 1 1,1-1 0,1 1-1,2 43 1,15 109 1467,-3-59-654,-10-82-1102,-3-25-121,2-1 1,-1 1 0,1 0-1,1 0 1,-1 0 0,2 0-1,5 16 1,-8-25 0,1 0 0,-1-1 0,1 1 0,-1 0 0,1 0 0,-1-1 0,1 1 0,-1 0 0,1 0 0,0-1 0,-1 1 0,1-1 0,0 1 0,0-1 0,-1 1 0,1-1 0,0 1 0,0-1 0,0 0 0,0 1 0,-1-1 0,1 0 0,0 0 0,0 1 0,0-1 0,0 0 0,0 0 0,0 0 0,0 0 0,0 0 0,-1-1 0,1 1 0,0 0 0,0 0 0,0 0 0,0-1 0,0 1 0,0-1 0,-1 1 0,1 0 0,0-1 0,0 1 0,-1-1 0,1 0 0,0 1 0,-1-1 0,1 0 0,0 1 0,-1-1 0,1-1 0,32-41 0,-30 39 0,39-66 0,-19 31 0,42-56 0,-64 94-2,0-1 1,1 1-1,-1-1 1,0 1-1,0 0 0,0-1 1,1 1-1,-1 0 1,1 0-1,-1 0 0,1 0 1,-1 0-1,1 1 1,0-1-1,-1 0 1,3 0-1,-3 1 0,-1 0 0,1 1-1,0-1 1,-1 0 0,1 0 0,0 1 0,-1-1-1,1 0 1,-1 1 0,1-1 0,-1 0 0,1 1 0,-1-1-1,1 1 1,-1-1 0,1 1 0,-1-1 0,0 1-1,1 0 1,-1-1 0,0 1 0,1-1 0,-1 1 0,0 0-1,0-1 1,0 1 0,1 1 0,1 8-19,-1 1 0,0-1 1,-1 1-1,0 11 0,0-11 21,-1 17 40,1 0 58,8-54-44,-1-4-54,-3 1 0,0-1 0,-1-55 0,-2 91 0,0 0 0,1 0 0,-1 0 0,1-1 0,1 1 0,-1 0 0,1-1 0,0 1 0,0-1 0,0 0 0,1 0 0,0 0 0,0-1 0,0 1 0,6 3 0,-7-6 0,-1 0 0,1 0 0,0-1 0,-1 1 0,1-1 0,0 0 0,0 0 0,0 0 0,0 0 0,0 0 0,1-1 0,-1 0 0,0 1 0,0-1 0,0 0 0,0 0 0,1-1 0,-1 1 0,0-1 0,0 0 0,0 1 0,0-1 0,0-1 0,0 1 0,0 0 0,-1-1 0,1 1 0,0-1 0,-1 0 0,5-4 0,1-1 0,0 0 0,-1-1 0,0 1 0,0-2 0,-1 1 0,0-1 0,-1 0 0,0 0 0,0 0 0,-1-1 0,0 0 0,-1 0 0,0 0 0,0 0 0,-1 0 0,1-12 0,-24 90 0,18-48 0,0 1 0,1-1 0,1 1 0,3 29 0,-3-49 0,1 0 0,0 0 0,0 0 0,1 1 0,-1-1 0,0 0 0,0 0 0,0 0 0,1 0 0,-1 0 0,0 0 0,1 0 0,-1 0 0,1 0 0,-1-1 0,1 1 0,0 0 0,-1 0 0,1 0 0,0 0 0,0-1 0,-1 1 0,1 0 0,0-1 0,0 1 0,0-1 0,0 1 0,0-1 0,0 1 0,0-1 0,0 0 0,0 1 0,0-1 0,0 0 0,0 0 0,0 0 0,0 0 0,0 0 0,0 0 0,0 0 0,0 0 0,0 0 0,0 0 0,0 0 0,0-1 0,0 1 0,0-1 0,0 1 0,2-1 0,2-2 0,-1 1 0,1-1 0,-1 0 0,1 0 0,-1-1 0,0 1 0,0-1 0,5-6 0,6-12 0,-1 0 0,-2-1 0,0-1 0,-1 0 0,-2 0 0,13-50 0,-24 89 0,1 0 0,1 0 0,2 26 0,0 4 0,-2-41 0,0 0 0,0 0 0,0 1 0,1-1 0,-1 0 0,1 0 0,0 0 0,1 0 0,-1 0 0,1 0 0,0 0 0,-1 0 0,2 0 0,-1-1 0,3 5 0,-3-7 0,0 1 0,1 0 0,-1-1 0,0 1 0,1-1 0,-1 0 0,1 0 0,-1 0 0,1 0 0,-1 0 0,1-1 0,0 1 0,-1-1 0,1 1 0,0-1 0,-1 0 0,1 0 0,0 0 0,-1-1 0,1 1 0,0-1 0,-1 1 0,1-1 0,0 0 0,3-2 0,1 0 0,0-1 0,1 0 0,-1-1 0,-1 1 0,1-1 0,-1-1 0,0 1 0,0-1 0,-1 0 0,1-1 0,-1 1 0,7-14 0,-2 3 0,-1 0 0,0 0 0,-1-1 0,7-27 0,-11 28 0,-1-1 0,-1 0 0,0 0 0,-1-23 0,-1 42 0,0-1 0,-1 0 0,1 0 0,0 0 0,0 1 0,0-1 0,0 0 0,-1 0 0,1 0 0,0 0 0,0 0 0,-1 1 0,1-1 0,0 0 0,0 0 0,-1 0 0,1 0 0,0 0 0,0 0 0,-1 0 0,1 0 0,0 0 0,0 0 0,-1 0 0,1 0 0,0 0 0,0 0 0,-1 0 0,1 0 0,0 0 0,0 0 0,-1-1 0,1 1 0,0 0 0,0 0 0,0 0 0,-1 0 0,1 0 0,0-1 0,0 1 0,0 0 0,-1 0 0,1 0 0,0-1 0,0 1 0,0 0 0,0 0 0,0 0 0,0-1 0,-1 1 0,1 0 0,0 0 0,0-1 0,0 1 0,0 0 0,0 0 0,0-1 0,0 1 0,0 0 0,0-1 0,-13 20 0,7-4 0,0 1 0,0 0 0,2 0 0,0 0 0,0 0 0,2 1 0,0-1 0,1 1 0,0 0 0,3 18 0,-1-32-69,0 1 0,1-1 0,-1 1 0,1-1 0,0 0 0,0 1 0,0-1 0,1 0 0,-1 0 0,1-1 0,-1 1 0,1 0 0,0-1 0,0 0 0,0 1 0,0-1 0,1 0 0,-1-1 1,0 1-1,1-1 0,0 1 0,-1-1 0,1 0 0,4 0 0,0 2-520,1-2 0,0 1 0,0-1 0,0 0 1,0-1-1,0 0 0,0 0 0,0-1 0,12-3 0,1-7-9126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7.2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4 178 19859,'-4'0'6726,"9"0"-4292,18-10-1377,15-2-32,17-4-96,13-3-576,15-4-321,4-4-1025,5-7-3556,-9-2-6021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7.9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4 266 9865,'-1'-8'4805,"0"-5"-3518,0 0-1,1-1 1,0 1 0,1-1 0,1 1-1,0 0 1,5-19 0,-5 27-838,0 0-1,0 0 1,0 0 0,0 0 0,1 0 0,0 1-1,0 0 1,0-1 0,1 1 0,-1 0 0,1 0-1,7-4 1,-8 5-349,1 1 0,0-1 0,1 1 0,-1 1 0,0-1-1,0 1 1,1-1 0,-1 1 0,1 0 0,6 0 0,-8 1-103,0 0 0,0 0 0,0 0 0,0 0-1,0 1 1,-1-1 0,1 1 0,0 0 0,0 0 0,0 0 0,-1 0 0,1 0 0,0 1 0,-1-1 0,1 1 0,-1 0 0,0 0-1,1 0 1,-1 0 0,0 0 0,0 0 0,0 0 0,-1 1 0,1-1 0,0 1 0,-1-1 0,0 1 0,1 0 0,-1 0-1,0-1 1,-1 1 0,2 5 0,2 11 15,0 0 0,-2 0-1,0 1 1,-1 19 0,0-8 58,-1-29-68,0 9-13,1 1 0,0-1 0,1 0 0,0 1 0,8 18 0,-10-27 12,1-1-1,0 0 1,1 0-1,-1 0 1,0-1 0,0 1-1,1 0 1,-1 0-1,1-1 1,0 1-1,-1-1 1,1 1-1,0-1 1,0 0 0,0 1-1,0-1 1,0 0-1,0 0 1,0-1-1,0 1 1,1 0-1,-1-1 1,0 1 0,0-1-1,1 0 1,-1 0-1,0 0 1,1 0-1,-1 0 1,0 0-1,0-1 1,1 1 0,-1-1-1,0 1 1,0-1-1,3-1 1,5-2 39,-1-1 0,1 0 0,-1 0 0,0-1 0,-1 0 0,1-1 0,-1 0 0,-1 0 0,9-10 0,0-1 109,-1-1 1,26-41 0,-37 53-146,0-1-1,0 0 1,-1 0 0,1-1 0,-2 1 0,1-1 0,-2 1 0,1-1 0,-1 0 0,0 0-1,-1-9 1,0 15-4,0 0 0,-1-1 0,1 1-1,-1 0 1,0 0 0,0 0-1,0 1 1,0-1 0,0 0 0,-1 0-1,1 1 1,-1-1 0,0 0 0,0 1-1,0 0 1,0-1 0,0 1-1,-1 0 1,1 0 0,0 0 0,-1 1-1,0-1 1,1 1 0,-1-1 0,0 1-1,0 0 1,0 0 0,0 0-1,0 0 1,0 0 0,0 1 0,0 0-1,-6-1 1,6 1 0,0 0 0,1 0 0,-1 0 0,0 0 0,0 0 0,0 1 0,1 0 0,-1-1 0,0 1 0,1 0 0,-1 0 0,0 0 0,1 0 0,0 1 0,-1-1 0,-1 3 0,2-3 0,1 0 0,0 0 0,0 1 0,0-1 0,0 1 0,0-1 0,0 1 0,0-1 0,1 1 0,-1-1 0,0 1 0,1 0 0,0-1 0,-1 1 0,1 0 0,0 0 0,0-1 0,0 1 0,0 0 0,0 0 0,0-1 0,0 1 0,1 0 0,-1-1 0,1 1 0,-1 0 0,2 2 0,-1-2 1,0-1-1,1 1 1,-1-1-1,0 1 1,1-1-1,-1 1 1,1-1 0,0 0-1,-1 0 1,1 0-1,0 0 1,0 0 0,-1 0-1,1 0 1,0-1-1,0 1 1,0-1-1,0 1 1,0-1 0,0 0-1,0 0 1,3 0-1,49-1-62,-53 1 58,8-1-384,0-1 1,0 1 0,-1-2 0,1 1 0,0-1 0,-1-1-1,12-5 1,-9 2-1570,-1 1 1,0-1-1,0-1 0,17-17 0,0-6-6568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8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208 388 4292,'0'0'16581,"-9"6"-12534,-5 1-2626,-1 0 0,0 0 1,-28 8-1,35-13-1282,1 1 0,-1-1 1,1 2-1,0-1 0,0 1 0,0 0 1,0 0-1,1 1 0,-12 10 0,15-12-104,0 0-1,1 1 0,-1-1 1,1 0-1,-1 1 1,1 0-1,0-1 0,1 1 1,-1 0-1,1 0 0,-1 0 1,1 0-1,0 0 0,1 0 1,-1 0-1,1 1 1,0-1-1,0 0 0,0 0 1,1 6-1,0-8-32,-1 0 0,1 0 0,0-1 1,0 1-1,0 0 0,0-1 0,0 1 0,1-1 0,-1 1 0,1-1 1,-1 1-1,0-1 0,1 0 0,0 0 0,-1 0 0,1 1 0,0-2 1,0 1-1,-1 0 0,1 0 0,0-1 0,0 1 0,0-1 0,0 1 1,0-1-1,0 0 0,4 0 0,4 1-4,0-1-1,0 0 1,1 0-1,12-3 1,-11-1 2,0 1 0,1-2 0,-1 0 0,-1 0 0,1-1 0,-1 0 0,0-1 0,0 0 0,-1-1 0,0 0 0,15-17 0,-19 20 0,0-1 0,-1 0 0,0 0 0,0 0 0,-1-1 0,1 0 0,-1 0 0,-1 0 0,1 0 0,-1-1 0,-1 1 0,1-1 0,-2 0 0,1 1 0,-1-1 0,0 0 0,0 0 0,-1 0 0,0 0 0,-1-8 0,1 15 0,0 1 0,0-1 0,0 0 0,0 1 0,-1-1 0,1 1 0,0-1 0,0 1 0,0-1 0,-1 1 0,1-1 0,0 1 0,-1-1 0,1 1 0,0 0 0,-1-1 0,1 1 0,-1-1 0,1 1 0,0 0 0,-1-1 0,1 1 0,-1 0 0,1 0 0,-1-1 0,1 1 0,-1 0 0,1 0 0,-1 0 0,1 0 0,-1 0 0,0-1 0,1 1 0,-1 0 0,1 0 0,-1 0 0,1 1 0,-1-1 0,1 0 0,-1 0 0,0 0 0,1 0 0,-1 0 0,1 1 0,-1-1 0,1 0 0,-1 0 0,1 1 0,0-1 0,-1 0 0,1 1 0,-1-1 0,0 1 0,-21 23 0,18-11 0,0 1 0,0-1 0,1 1 0,1-1 0,0 1 0,1 0 0,0-1 0,1 1 0,1 0 0,4 24 0,-5-36 0,1 0 0,0 1 0,0-1 0,0 0 0,0 0 0,1 0 0,-1 0 0,1 0 0,-1 0 0,1 0 0,0-1 0,-1 1 0,1-1 0,0 1 0,0-1 0,0 1 0,0-1 0,0 0 0,1 0 0,-1 0 0,0 0 0,0-1 0,1 1 0,-1 0 0,0-1 0,1 0 0,-1 0 0,1 1 0,-1-1 0,1-1 0,-1 1 0,0 0 0,4-1 0,3-1 0,-1 0 0,0 0 0,1 0 0,-1-1 0,0 0 0,-1-1 0,1 0 0,9-6 0,2-5 0,0 0 0,-1-1 0,-1-1 0,0-1 0,-1 0 0,-1-1 0,-1-1 0,-1 0 0,-1-1 0,-1-1 0,0 0 0,-2 0 0,0-1 0,-2 0 0,0 0 0,-2 0 0,0-1 0,-2 0 0,-1 0 0,0-1 0,-4-38 0,2 60 0,0 1 0,-1-1 0,1 0 0,-1 1 0,0-1 0,0 1 0,0-1 0,0 1 0,0-1 0,0 1 0,-3-3 0,4 4 0,-1 0 0,0 1 0,0-1 0,1 0 0,-1 1 0,0-1 0,0 0 0,0 1 0,0-1 0,0 1 0,0-1 0,0 1 0,0 0 0,0 0 0,0-1 0,0 1 0,0 0 0,0 0 0,0 0 0,-2 0 0,1 1 0,-1-1 0,0 1 0,0 0 0,1 1 0,-1-1 0,1 0 0,-1 1 0,1-1 0,-1 1 0,1 0 0,0 0 0,0 0 0,0 0 0,0 0 0,0 0 0,1 1 0,-1-1 0,0 0 0,0 4 0,-11 19 0,1 1 0,1 0 0,1 1 0,2 0 0,1 1 0,0-1 0,3 1 0,0 1 0,0 29 0,4-55 0,0 1 0,0-1 0,0 1 0,0-1 0,1 0 0,-1 1 0,1-1 0,0 1 0,0-1 0,0 0 0,0 1 0,0-1 0,1 0 0,0 0 0,0 0 0,-1 0 0,2-1 0,-1 1 0,0 0 0,0-1 0,1 1 0,0-1 0,-1 0 0,1 0 0,0 0 0,0 0 0,0 0 0,0-1 0,0 0 0,1 1 0,-1-1 0,0 0 0,1 0 0,-1-1 0,0 1 0,1-1 0,-1 0 0,1 0 0,-1 0 0,7-1 0,1 0 0,-1 0 0,1-1 0,0 0 0,-1 0 0,1-1 0,-1-1 0,0 0 0,0 0 0,0-1 0,-1-1 0,0 1 0,11-9 0,-13 8 0,0-1 0,-1 0 0,0 0 0,0 0 0,8-14 0,-11 17 0,-1 0 0,-1 0 0,1 0 0,0 0 0,-1 0 0,0 0 0,0 0 0,0 0 0,-1 0 0,1-1 0,-1 1 0,0 0 0,0 0 0,-2-8 0,2 11 0,0 1 0,0 0 0,0-1 0,0 1 0,0-1 0,0 1 0,-1 0 0,1-1 0,0 1 0,0-1 0,-1 1 0,1 0 0,0-1 0,0 1 0,-1 0 0,1-1 0,0 1 0,-1 0 0,1 0 0,-1-1 0,1 1 0,0 0 0,-1 0 0,1 0 0,-1 0 0,1-1 0,0 1 0,-1 0 0,1 0 0,-1 0 0,1 0 0,-1 0 0,1 0 0,0 0 0,-1 0 0,1 0 0,-1 0 0,1 0 0,-1 1 0,1-1 0,0 0 0,-1 0 0,1 0 0,-1 0 0,1 1 0,0-1 0,-1 0 0,1 0 0,0 1 0,-1-1 0,1 0 0,-1 1 0,-17 17 0,15-10 0,0 0 0,0 0 0,0 0 0,1 0 0,0 0 0,1 1 0,0-1 0,0 1 0,1 13 0,0-20 0,0 1 0,0 0 0,0 0 0,1 0 0,-1 0 0,1-1 0,0 1 0,0 0 0,0 0 0,0-1 0,0 1 0,0-1 0,1 1 0,-1-1 0,1 0 0,0 1 0,0-1 0,0 0 0,0 0 0,0 0 0,0 0 0,0-1 0,1 1 0,-1 0 0,0-1 0,1 0 0,0 0 0,-1 1 0,1-2 0,0 1 0,4 1 0,0-1 0,0-1 0,1 0 0,-1 0 0,1-1 0,-1 0 0,1 0 0,-1-1 0,0 0 0,0 0 0,0-1 0,0 1 0,0-1 0,0-1 0,-1 0 0,1 0 0,-1 0 0,0 0 0,0-1 0,-1 0 0,0-1 0,0 1 0,0-1 0,0 0 0,4-7 0,-1 1 0,-1 0 0,0-1 0,0 0 0,-1-1 0,-1 0 0,0 1 0,-1-2 0,-1 1 0,0 0 0,0-1 0,-1-21 0,-4 19 0,-4 19 0,-6 25 0,8-10 0,1-1 0,1 1 0,0 0 0,1 0 0,1 0 0,3 24 0,-2-37 0,-1 1 0,1-1 0,0 0 0,0 0 0,0 1 0,0-1 0,1 0 0,0 0 0,0 0 0,0-1 0,0 1 0,1 0 0,-1-1 0,1 1 0,0-1 0,0 0 0,0 0 0,0 0 0,1-1 0,-1 1 0,1-1 0,0 1 0,-1-1 0,1 0 0,0-1 0,0 1 0,1-1 0,-1 0 0,8 2 0,-5-2-384,1-1 1,-1 1-1,1-1 1,-1 0-1,1-1 0,14-3 1,-19 3-35,1 0 0,-1 0 0,0 0 0,0-1 0,0 0 1,0 1-1,0-1 0,0 0 0,0 0 0,-1-1 0,1 1 0,-1-1 0,1 1 1,-1-1-1,0 0 0,0 1 0,2-5 0,6-16-11092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3:19.2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51 143 15118,'0'0'11809,"8"4"-8334,1-1-3315,1 0-1,0 0 1,0 0-1,0-2 1,0 1 0,1-1-1,-1-1 1,0 0-1,0 0 1,1-1 0,10-2-1,-17 3-146,-1-1 0,1 0 0,0 0 0,0 0-1,-1 0 1,1-1 0,0 0 0,-1 1 0,1-1 0,-1 0 0,0-1-1,0 1 1,0-1 0,0 1 0,0-1 0,0 0 0,-1 0 0,1 0-1,-1 0 1,0-1 0,0 1 0,0-1 0,-1 1 0,1-1-1,-1 1 1,1-1 0,-1 0 0,-1 0 0,1 0 0,0 0 0,-1 0-1,0 1 1,0-1 0,0-5 0,-1 6-13,1 1 0,0 0 0,-1-1 0,1 1 0,-1 0 0,1-1 0,-1 1 0,0 0 0,0 0 0,0 0 0,0 0 0,-1 0 0,1 0 0,-1 0 0,1 0 0,-1 0 0,1 1 0,-1-1 0,0 0 0,-3-1 0,1 1 0,0 0 0,0 0 0,0 1 0,0-1 0,-1 1 0,1 0 0,0 0 0,-1 0 0,1 1 0,-7-1 0,3 1 0,0 1 0,1-1 0,-1 1 0,0 0 0,1 1 0,-1 0 0,1 0 0,0 1 0,0 0 0,0 0 0,0 0 0,-12 9 0,11-4 0,0 0 0,0 1 0,1 0 0,0 0 0,1 1 0,0-1 0,1 1 0,0 1 0,0-1 0,1 1 0,0 0 0,-3 16 0,6-23 0,0 0 0,1 0 0,-1 1 0,1-1 0,0 0 0,0 1 0,0-1 0,0 0 0,1 1 0,0-1 0,0 0 0,0 0 0,0 0 0,1 1 0,0-1 0,-1-1 0,1 1 0,1 0 0,-1 0 0,1-1 0,-1 1 0,1-1 0,0 0 0,0 0 0,0 0 0,1 0 0,-1-1 0,1 1 0,-1-1 0,1 0 0,0 0 0,0 0 0,0 0 0,7 1 0,8 2-295,-1-1 0,1-1 0,0-1 0,0 0 0,0-2 0,32-2 0,-33 0-1197,1-1-1,-1-1 1,33-11 0,3-7-12287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6:39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4437 355 8136,'-631'-201'3572,"449"139"-3311,106 39 92,0 3 0,-1 4 1,-1 3-1,-92-3 0,43 13 67,-233 24-1,248-9-420,-606 82 210,555-63 159,1 7 1,-213 78-1,237-60-371,-142 79-1,195-87 13,2 3 1,-130 107-1,180-129 6,0 1-1,2 2 1,1 2-1,1 0 1,3 2-1,-40 69 1,52-77-18,1 0 0,2 0 0,1 1 0,1 1 0,1 0 0,2 0 0,1 0 1,1 1-1,2-1 0,2 53 0,2-64-7,0-1 1,2 1-1,0-1 0,0 0 1,2-1-1,0 1 0,2-1 1,-1 0-1,15 21 1,-6-14-10,1-1 1,1 0-1,1-2 1,1 0-1,33 26 1,4-5-21,3-2 1,1-2-1,1-4 0,71 28 0,475 167 11,17-46 46,860 123-8,27-164 6,-263-136-80,-1020-25 112,240-50 0,-354 44 7,-2-5-1,0-4 1,208-97 0,-276 109-27,-2-2 0,-1-2 1,-1-2-1,-1-2 0,-1-1 0,-2-2 0,-2-2 0,41-49 0,-60 63 4,-1-1 1,-1 0 0,0-1-1,-2 0 1,-1-1-1,-1-1 1,-1 1-1,-1-2 1,-1 1-1,-1-1 1,-1 0-1,-2 0 1,0-1-1,-2 1 1,-1-1-1,-1 1 1,-5-32-1,-1 26 4,-2 1-1,-1 0 0,-1 1 0,-1 0 0,-2 0 0,-1 1 0,-1 1 1,-39-50-1,6 18 21,-2 2 1,-97-84-1,54 64 53,-3 4 0,-3 4-1,-3 5 1,-3 4 0,-117-48 0,91 55 48,-1 7 1,-3 5 0,-1 6 0,-151-19 0,103 31-243,-1 8 0,-302 14 0,319 15-1768,-231 46 0,180-10-2482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6:52.3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269 53 8552,'-26'0'946,"6"2"-58,0-2 0,0 0 0,0-1 1,0-1-1,0-1 0,1-1 0,0-1 1,-1 0-1,-32-15 0,40 16 1301,20 13-1962,23 15-417,-12-13 302,2-1 0,-1-1 0,1-1 0,0 0 0,1-2 0,-1-1 0,37 5-1,162 2 1034,-192-11-980,1639-40 2566,-564 1-577,-812 34-1418,739-28 348,-1019 32-4249,-19-2-2014,-4-6-971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6:57.7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88 127 1730,'-16'-8'2723,"10"6"-2063,0-1 0,0 0 0,0 0 0,0 0 0,0-1 0,1 1 1,-1-1-1,1-1 0,0 1 0,0-1 0,-4-6 1458,31 33-63,-3-18-1571,0 0-1,1-2 1,0 0-1,-1-1 1,1-1 0,0-1-1,20-3 1,3 1 291,366-1 1069,21-2-506,1037-17-107,-1354 23-1074,1017 13 115,-350-10 553,446-2-326,-284-14 158,409-2 1259,-1351 15-1898,0-1 0,0 1 0,1 0 0,-1 0 0,0 0 0,0 0 0,1 0 0,-1-1 1,0 1-1,0 0 0,0 0 0,1 0 0,-1-1 0,0 1 0,0 0 0,0 0 0,0-1 0,0 1 0,1 0 0,-1-1 0,0 1 0,0 0 0,0 0 0,0-1 0,0 1 0,0 0 0,0 0 0,0-1 0,0 1 0,0 0 0,0-1 0,0 1 0,0 0 0,0 0 0,-1-1 0,1 1 0,0 0 0,0 0 0,0-1 0,0 1 0,0 0 0,-1 0 0,1-1 0,0 1 0,0 0 0,0 0 0,-1 0 0,1-1 0,-9-11 34,-11 7-127,19 6-286,-1-1 1,1 0 0,0-1-1,-1 1 1,1 0 0,-1 0-1,1-1 1,0 1 0,-1 0-1,1-1 1,0 1 0,0-1-1,-1 0 1,1 0 0,0 1-1,0-1 1,-2-2 0,-3-11-5795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20.9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63 2210,'2'0'96,"1"0"-32,0-2-64,0 1 0,-3-1 32,0-2 0,0-1 0,0-3 0,0 2 96,-5-1 257,-3-2-65,0 4-96,-2 0-160,3 0-128,-1 2-576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23.4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1211 2594,'0'0'1378,"-5"-4"-1352,3 2 83,0 0-1,0 0 1,0 0-1,1 0 1,-1 0-1,0 0 0,1 0 1,-1-1-1,1 1 1,0 0-1,0-1 0,0 1 1,0-1-1,0 0 1,1 1-1,-1-1 0,1 0 1,-1 1-1,1-1 1,0 0-1,0 1 0,0-1 1,1 0-1,-1 0 1,2-4-1,-2 7-45,0 0 1,0 0-1,0 0 0,0-1 1,0 1-1,0 0 0,0 0 1,0 0-1,0 0 0,0 0 1,0-1-1,0 1 0,0 0 1,0 0-1,0 0 0,0 0 1,0 0-1,0 0 0,0-1 1,1 1-1,-1 0 0,0 0 1,0 0-1,0 0 0,0 0 1,0 0-1,0 0 0,0 0 1,1 0-1,-1 0 0,0-1 1,0 1-1,0 0 0,0 0 1,0 0-1,0 0 0,1 0 1,-1 0-1,0 0 0,0 0 0,0 0 1,0 0-1,0 0 0,1 0 1,-1 0-1,0 0 0,0 0 1,0 1-1,0-1 0,0 0 1,1 0-1,-1 0 0,0 0 1,0 0-1,0 0 0,0 0 1,0 0-1,0 1 0,6 11 752,-1 14-732,-1-1 405,27 198 609,-26-181-807,3 0 0,23 69 0,6 34 1296,-35-138-264,1-9-483,2-21-209,3-41-764,-7 57 269,9-57-55,25-82 0,6-39-10,-13-15-68,47-273 22,-47 362-63,-14 63-21,-3 0 0,7-61 0,-18 101 42,0 0-1,1 0 1,0 0 0,1 0-1,-1 0 1,2 0-1,-1 0 1,1 1-1,0-1 1,7-9-1,-7 16-20,1 0-1,0 0 1,0 1-1,0 0 1,0 0-1,0 0 1,0 0-1,4 1 1,3 0 21,76-4-27,167-27 1,81-41 56,-241 49 1,-3 4-27,160-10 0,96 19-31,-123 5 32,702-4 35,-518 35-30,-94-3 10,192 9-167,428 12 272,-404-18-136,0 0 84,434-49-44,118-14-11,-690 28 12,363 14 3,246 33 70,-185-11-16,797-2 42,-1001-28-88,332-16 62,728-38-42,-1429 51-43,571 3 5,-442 3 70,-365-1 92,1 0-1,-1-1 1,1 0-1,-1 0 1,1-1-1,-1 0 1,0 0 0,0-1-1,14-7 1,-18 10-173,-25-1-5978,15-2-406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29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0 220 4708,'8'6'389,"1"-1"-1,0 0 1,0-1-1,0 0 1,0-1-1,1 0 1,-1 0-1,18 2 1,0 1 476,51 12-22,1-3 0,1-4 1,134 1-1,246-30 1486,-284 8-1823,-35-1-127,231-49 0,127-75 566,-425 113-832,1 3-1,1 3 0,102-8 1,-119 20-56,1 4 1,-1 2-1,0 2 1,113 24-1,34 28 166,-181-47-137,0 1-1,0 1 1,-1 1-1,0 1 1,39 30 0,-57-38-82,0 1 0,-1-1 0,0 1 0,0 0 0,0 1 0,-1-1 0,1 1 0,-2 0 0,1 0 0,-1 0 1,0 0-1,0 1 0,-1-1 0,0 1 0,0 0 0,-1-1 0,0 1 0,0 0 0,-1 0 0,-1 10 0,1-17-180,0-47-8750,0 29 4656,0 1-450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29.6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0 361 2306,'0'0'11478,"4"-8"-11339,4-2-110,0 0 1,0 0-1,1 1 1,0 0-1,1 1 1,0 0-1,0 0 1,1 1-1,0 1 1,0-1-1,16-5 1,28-11 217,65-17 1,-92 31-195,126-38 53,3 6 1,1 7 0,174-14 0,-276 44-17,0 2 0,0 2 1,0 3-1,0 2 0,-1 3 1,0 2-1,0 3 0,-1 2 1,-1 2-1,0 3 0,88 47 0,-6 15-59,63 33-3,-171-102-9,0-2 1,0 0 0,1-2-1,0-1 1,54 7 0,-42-11 202,0-2 1,0-1 0,0-3-1,0-1 1,-1-2-1,1-1 1,-1-3 0,40-13-1,-26 2-162,-1-2-1,0-2 0,-2-3 1,-1-2-1,49-37 0,-67 43-116,2 1 0,57-27 0,-72 38-1587,-13-2-2216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2.3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12716,'0'0'4671,"0"14"-3448,19 465 5807,-19-477-6929,0 0-1,0 0 0,0 0 0,0 0 1,0-1-1,0 1 0,1 0 1,-1 0-1,1 0 0,-1 0 0,1 0 1,0-1-1,-1 1 0,1 0 1,0 0-1,0-1 0,1 1 0,-1-1 1,0 1-1,0-1 0,1 1 1,-1-1-1,3 2 0,-2-3 0,0 0 1,0-1-1,0 1 0,1-1 0,-1 1 1,0-1-1,0 0 0,-1 1 0,1-1 1,0 0-1,0 0 0,0 0 0,0-1 1,-1 1-1,1 0 0,-1-1 0,1 1 1,-1-1-1,1 1 0,-1-1 0,2-3 1,234-312 1918,-117 149-1524,-114 162-652,-5 8-282,-8 20-1098,-19 40-2866,23-56 3588,-10 26-5447,3-2-3219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3.0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215 82 11531,'0'0'2979,"1"-10"-385,1-33-576,-2 42-1911,0 0 0,0-1-1,-1 1 1,1 0 0,-1-1-1,1 1 1,-1 0 0,1 0 0,-1-1-1,0 1 1,1 0 0,-1 0-1,0 0 1,0 0 0,0 0 0,0 0-1,0 0 1,0 0 0,0 0-1,0 0 1,0 1 0,-1-1 0,1 0-1,0 1 1,0-1 0,-1 1-1,1-1 1,0 1 0,-1 0 0,1-1-1,0 1 1,-1 0 0,1 0-1,-1 0 1,1 0 0,0 0 0,-1 1-1,1-1 1,0 0 0,-2 1-1,-4 0 21,1 0-1,0 0 0,-1 1 0,1 0 0,0 0 0,-9 5 0,5 0-51,1 0 0,-1 0 0,1 1-1,0 1 1,1 0 0,0 0 0,1 0-1,0 1 1,-8 14 0,10-16 31,1 0-1,0 0 1,1 0-1,-1 1 1,2-1 0,-1 1-1,1 0 1,1 0-1,-1 0 1,2 0 0,-1 0-1,1 0 1,1 10 0,0-17-93,-1-1 1,1 0-1,-1 0 1,1 0 0,-1 0-1,1 0 1,0 1 0,-1-1-1,1 0 1,0-1 0,0 1-1,0 0 1,0 0 0,0 0-1,0 0 1,0-1 0,0 1-1,0 0 1,0-1-1,0 1 1,0-1 0,0 1-1,1-1 1,-1 0 0,0 1-1,0-1 1,1 0 0,-1 0-1,0 0 1,0 0 0,1 0-1,-1 0 1,0 0 0,0-1-1,1 1 1,-1 0-1,0-1 1,0 1 0,0-1-1,0 1 1,1-1 0,0 0-1,6-2 117,1-1-1,0 0 0,-1 0 0,10-7 1,45-39 200,-50 38-315,1 0-1,1 1 1,0 0-1,1 1 1,0 0 0,27-10-1,-41 19-23,0 0-1,0 0 1,0 1 0,0-1-1,0 1 1,0 0 0,0-1-1,0 1 1,0 0-1,0 0 1,1 1 0,-1-1-1,0 0 1,0 1 0,0-1-1,0 1 1,0 0 0,0-1-1,0 1 1,0 0-1,0 0 1,-1 0 0,1 1-1,0-1 1,0 0 0,-1 1-1,1-1 1,-1 1-1,0-1 1,1 1 0,-1 0-1,0 0 1,0 0 0,0-1-1,0 1 1,1 3 0,3 8 134,-1 1 0,-1 0 0,0 0 0,3 24 0,4 18 1320,-10-56-1421,0 0-1,0 1 0,0-1 0,0 0 0,1 0 1,-1 1-1,0-1 0,0 0 0,0 0 0,0 0 1,1 1-1,-1-1 0,0 0 0,0 0 0,1 0 1,-1 0-1,0 0 0,0 1 0,1-1 0,-1 0 1,0 0-1,0 0 0,1 0 0,-1 0 0,0 0 1,0 0-1,1 0 0,-1 0 0,0 0 0,0 0 1,1 0-1,-1 0 0,0 0 0,0 0 0,1 0 1,-1 0-1,0-1 0,0 1 0,1 0 0,-1 0 1,0 0-1,0 0 0,1 0 0,-1-1 0,0 1 1,0 0-1,0 0 0,0 0 0,1-1 0,-1 1 1,0 0-1,0 0 0,0-1 0,0 1 0,0 0 0,0 0 1,1-1-1,-1 1 0,0 0 0,0 0 0,0-1 1,0 1-1,0-1 0,8-15 489,-3 0-409,-1-1 0,-1 0 0,0 1 0,0-21 0,-2 30-94,-1 0-1,0-1 1,-1 1 0,0 0-1,0-1 1,0 1 0,-1 0-1,0 0 1,-1 0 0,1 0-1,-8-12 1,10 18-15,0 1 0,-1-1 0,1 0-1,0 1 1,0-1 0,-1 1 0,1-1 0,-1 1 0,1-1-1,0 1 1,-1 0 0,1-1 0,-1 1 0,1-1 0,-1 1-1,1 0 1,-1 0 0,1-1 0,-1 1 0,0 0-1,1 0 1,-1-1 0,1 1 0,-1 0 0,0 0 0,0 0-1,-5 12-165,6-10 141,-1 0 0,1 0 0,0-1 0,0 1 0,0 0 0,0 0 0,1 0-1,-1 0 1,0 0 0,1-1 0,-1 1 0,1 0 0,0 0 0,0-1 0,0 1 0,0 0 0,0-1 0,1 3 0,2-2-365,1 0 0,0 0 0,-1 0 0,1-1-1,0 0 1,-1 1 0,1-2 0,0 1 0,0 0 0,0-1-1,0 0 1,6-1 0,-1 1-625,0-1 1,0-1-1,0 0 0,0 0 0,10-4 1,14-12-4111,-2-5-5503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3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0 9577,'0'0'12567,"-8"13"-11238,-21 36 552,-32 79 1,51-105-1562,1 1-1,2 0 1,0 0-1,2 1 1,1 0 0,-2 39-1,6-60-332,0 0-1,0-1 1,0 1-1,1 0 1,0-1 0,0 1-1,0-1 1,0 1-1,0-1 1,1 0-1,-1 1 1,1-1-1,0 0 1,0 0-1,0 0 1,1 0 0,-1-1-1,1 1 1,-1-1-1,1 1 1,0-1-1,0 0 1,0 0-1,0 0 1,0 0-1,1-1 1,-1 1 0,0-1-1,1 0 1,-1 0-1,1 0 1,6 0-1,-2 0-417,-1 0-1,1 0 0,0-1 1,0 0-1,0-1 0,11-2 1,-11 2-474,-1-1 1,0 0 0,1-1-1,-1 0 1,0 0 0,9-6-1,20-17-4967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3.7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211 1 12588,'0'0'12689,"-3"9"-11541,-7 29-74,-9 57-1,17-76-997,0-1 1,1 0-1,1 1 0,1-1 1,6 36-1,-6-49-75,0-1 0,0 1 0,1-1 0,0 0 1,-1 0-1,2 0 0,-1 0 0,0 0 0,1 0 0,-1-1 0,1 1 0,0-1 0,1 1 0,3 2 0,-5-5-241,0 1-1,0-1 0,0 0 1,0 0-1,0-1 0,0 1 1,1 0-1,-1-1 0,0 1 0,0-1 1,5 0-1,-7 1 103,0-1 0,1 0 0,-1 0 0,0 0 0,0 0 0,1-1 0,-1 1 0,0 0 0,0 0 0,1 0-1,-1 0 1,0 0 0,0 0 0,1 0 0,-1 0 0,0 0 0,0-1 0,0 1 0,1 0 0,-1 0 0,0 0 0,0 0 0,0-1 0,0 1 0,1 0 0,-1 0 0,0 0 0,0-1 0,0 1-1,0 0 1,0 0 0,0-1 0,0 1 0,0 0 0,0 0 0,1-1 0,-1 1 0,0 0 0,0 0 0,0-1 0,0 1 0,-1 0 0,1 0 0,0-1 0,0 1 0,0 0 0,0 0-1,0-1 1,0 0-368,0-12-6209</inkml:trace>
  <inkml:trace contextRef="#ctx0" brushRef="#br0" timeOffset="1">1 295 15375,'0'0'8936,"53"-37"-7655,-14 15 609,9-3-705,4-2-544,3 0-481,-4 5-96,-7 1-384,-7 10-513,-10 4-1666,-10-2-3074,-12 0-2434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4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0 17296,'0'0'7912,"61"0"-6631,-46 26 289,-5 9-481,4 11-161,-11 11-223,-3 12-288,0 6-1,-9 8-288,-11 6 0,-6 5-64,-4 2-64,-7-8-1954,-11-15-5252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5.7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9993,'0'0'1922,"9"10"-1196,16 17 242,1-1-1,1-1 0,2-1 1,43 29-1,-35-35-722,0-2-1,0-1 1,2-2 0,0-2-1,0-1 1,79 8 0,248-8 223,-276-10-204,482-53 1698,-63 1-609,-120 49-414,237-14-111,-414-6-107,-76 5 232,1 6 1,181 8 0,-307 5-903,-1 0 0,1 1 0,-1 0-1,0 1 1,0 0 0,12 5 0,-19-7-45,0 1 1,0-1-1,-1 0 1,1 1-1,0 0 1,-1 0-1,1 0 0,-1 0 1,0 0-1,0 0 1,0 0-1,0 1 1,0-1-1,0 1 0,-1-1 1,1 1-1,-1 0 1,0 0-1,0 0 1,0-1-1,0 1 0,0 0 1,0 0-1,-1 0 1,1 4-1,-1-4-27,0-1-1,0 1 1,0 0-1,0-1 1,-1 1-1,1-1 1,-1 1-1,1 0 1,-1-1-1,0 1 1,0-1-1,0 0 1,0 1-1,0-1 1,-1 0-1,1 0 1,-1 1-1,1-1 1,-1 0 0,-3 2-1,-20 6-3446,-8-7-5622,27-3 3815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6.3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15 363 9577,'0'0'6064,"-4"-11"-5177,4 10-883,-2-3 169,0 0 1,1 0 0,-1 0 0,1 0 0,0-1-1,1 1 1,-1 0 0,1-1 0,-1 1-1,1 0 1,1-1 0,-1 1 0,1-1-1,-1 1 1,1 0 0,0 0 0,1-1 0,-1 1-1,1 0 1,0 0 0,0 0 0,0 0-1,4-5 1,12-11 88,0 0 1,1 2-1,1 0 0,0 1 0,2 1 1,0 1-1,0 1 0,2 0 0,-1 2 1,2 1-1,-1 1 0,48-12 0,-19 10-168,0 2 0,0 3 0,0 1-1,1 4 1,75 4 0,-20 11 213,0 5 0,157 45 0,-160-35-267,82 13 982,212 19 0,194-12 232,-514-42-991,-25-2-149,37 3 138,0-4 0,106-9 0,-180 3-257,0-1 1,0-1-1,0 0 1,0-1-1,-1-1 1,0 0-1,0-2 1,-1 0-1,0 0 1,-1-2-1,0 0 1,0-1-1,-1 0 1,-1-1-1,0 0 1,-1-1-1,0-1 1,12-21-1,-23 34-169,1 0-1,-1 0 0,0 0 1,-1-1-1,1 1 0,0 0 1,-1 0-1,1-1 1,-1 1-1,0 0 0,0-1 1,0-2-1,0 3-81,0 1 0,-1 0-1,0-1 1,1 1 0,-1 0 0,0 0 0,1 0 0,-1-1-1,0 1 1,0 0 0,0 0 0,0 0 0,0 0-1,0 0 1,0 1 0,0-1 0,-1 0 0,1 0 0,0 1-1,0-1 1,-1 1 0,-1-1 0,-38-11-8109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7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90 12107,'0'0'6711,"8"-3"-6487,-3 1-236,-4 2 35,1-1 1,0 0-1,0 0 1,-1 1-1,1-1 1,0 1-1,0 0 1,0-1-1,0 1 1,0 0-1,3 0 0,-4 1 12,0 0 0,0-1 0,0 1 0,0 0-1,0 0 1,0 0 0,-1 0 0,1 0 0,0 0-1,-1 0 1,1 0 0,0 0 0,-1 0 0,1 0-1,-1 0 1,0 0 0,1 0 0,-1 0 0,0 1-1,0-1 1,0 0 0,0 0 0,0 0 0,0 0-1,0 1 1,0-1 0,-1 2 0,0 74 1952,-1-34-1016,2 0 1,2 0-1,1 0 0,11 45 1,-14-86-900,0 0 0,1 0 0,-1 0 0,1 0 1,0 0-1,-1 0 0,1 0 0,0 0 0,0 0 1,1 0-1,-1-1 0,0 1 0,0 0 0,1-1 1,-1 1-1,1-1 0,-1 0 0,4 2 0,-4-3 24,0 1-1,0-1 1,1-1-1,-1 1 0,0 0 1,1 0-1,-1 0 1,0-1-1,0 1 0,1 0 1,-1-1-1,0 1 0,0-1 1,0 0-1,1 1 1,-1-1-1,0 0 0,0 0 1,0 1-1,0-1 1,0 0-1,-1 0 0,1 0 1,0 0-1,0-1 0,-1 1 1,1 0-1,0 0 1,0-2-1,124-208 729,16-24-244,-128 218-1121,-15 29-820,-15 24-2262,-1-8-845,-1-2-1746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7.8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105 167 5573,'0'0'2242,"4"-9"-1072,6-18-147,3-33 5438,-13 58-6238,1 0 0,-1 0 0,1 0 0,-1 0 0,0-1 0,0 1 0,0 0 0,-1 0 0,1 0 0,0-1 0,-1 1 0,1 0 0,-1 0 0,0 0 0,0 0 0,0 0 0,0 0 0,0 0 0,0 0 0,0 1 0,-1-1-1,1 0 1,-1 1 0,1-1 0,-1 0 0,0 1 0,1 0 0,-1 0 0,0-1 0,0 1 0,0 0 0,0 0 0,0 1 0,0-1 0,0 0 0,0 1 0,-1-1 0,1 1 0,0 0 0,0-1 0,0 1 0,-3 1 0,1-1-180,1 0 0,-1 1 1,1 0-1,-1 0 0,1 0 0,-1 0 1,1 0-1,0 1 0,-1-1 1,1 1-1,0 0 0,0 0 1,0 0-1,1 1 0,-1-1 0,0 1 1,1-1-1,0 1 0,-1 0 1,1 0-1,0 0 0,0 0 1,1 0-1,-1 0 0,1 1 0,-1-1 1,1 1-1,0-1 0,1 1 1,-1-1-1,0 1 0,1-1 1,0 1-1,0 0 0,1 5 0,-1-8-21,0 1-1,1-1 1,-1 0-1,0 1 0,1-1 1,0 0-1,-1 0 0,1 0 1,0 1-1,-1-1 0,1 0 1,0 0-1,0 0 1,0 0-1,0 0 0,0 0 1,0-1-1,0 1 0,1 0 1,-1-1-1,0 1 0,0 0 1,1-1-1,-1 1 0,0-1 1,0 0-1,1 1 1,-1-1-1,1 0 0,-1 0 1,2 0-1,54 2 590,-44-3-480,172-7 194,-184 8-320,1 0 0,0 0-1,-1 0 1,1 0-1,-1 0 1,1 0-1,0 1 1,-1-1 0,1 1-1,-1-1 1,1 1-1,-1 0 1,1-1-1,-1 1 1,1 0-1,-1 0 1,0 0 0,0 0-1,1 0 1,-1 0-1,0 1 1,0-1-1,0 0 1,0 1 0,1 1-1,0 1 271,-1 1-1,0-1 1,0 0-1,0 1 1,0-1-1,-1 0 1,0 1-1,0 5 1,12-61 536,-10 24-811,-1 11 0,0 1 0,-1 0 0,-1-1 0,-4-26 0,3 39 0,11 15 0,1-8-454,0 0 0,-1 0 0,2-1 0,-1-1 0,0 0 0,1 0 1,20 0-1,-6-1-1747,-1-2 0,33-4 0,-28-2-4733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8.3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155 1 14414,'0'0'9235,"-8"11"-8044,-18 30 266,2 0 1,-29 68 0,44-88-1306,1 1 1,2-1-1,0 2 0,1-1 0,1 0 1,1 1-1,1 0 0,1 26 1,1-45-143,1 0 0,-1-1 0,1 1 0,-1-1 0,1 1 0,0-1 0,1 1 0,-1-1 0,1 0 0,-1 1 0,1-1 0,0 0 0,0 0 0,0 0 0,1 0 0,-1-1 1,1 1-1,-1-1 0,1 1 0,0-1 0,0 0 0,0 0 0,0 0 0,0 0 0,1-1 0,-1 1 0,0-1 0,6 1 0,7 2-920,0-1 0,1-1 0,-1-1-1,33-1 1,-29 0-1386,14-2-3459,-4-10-3614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8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16976,'0'0'12220,"1"9"-11740,-1-3-468,1 0-1,0 0 1,0-1 0,0 1-1,1-1 1,0 1-1,0-1 1,0 1 0,1-1-1,-1 0 1,1 0 0,1 0-1,-1-1 1,1 1 0,-1-1-1,1 0 1,0 0-1,1 0 1,-1 0 0,1-1-1,0 1 1,0-1 0,0-1-1,0 1 1,0-1-1,1 0 1,9 3 0,-9-4-238,0 0 0,-1 0 1,1-1-1,0 0 1,-1 0-1,1-1 0,0 1 1,-1-1-1,1 0 1,0-1-1,-1 0 0,0 1 1,1-2-1,-1 1 0,0-1 1,0 1-1,5-5 1,-4 3-965,-1-1 1,1-1 0,-1 1-1,0-1 1,0 0 0,-1 0-1,7-12 1,3-9-5340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9.0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0 3716,'0'0'15310,"-7"56"-13164,-2-26-576,-3 5 319,-3 5 289,-2 5-448,-1 3-737,2 2-449,-1-2-383,5-5-33,6-9-96,4-7-64,2-9-897,8-13-1121,6-5-2498,2-18-3300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39.3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237 1 16848,'0'0'4223,"11"6"-3246,7 5-386,-1 0 0,0 1 1,0 0-1,-1 2 0,-1 0 1,-1 0-1,0 2 0,-1 0 1,0 0-1,14 26 0,-20-30-499,0 1 0,-1 1-1,-1-1 1,0 1-1,-1 0 1,0 0-1,-1 0 1,0 1-1,-2-1 1,0 1-1,0 0 1,-1-1-1,-1 1 1,-1-1-1,0 1 1,-6 23-1,-2-9-65,-2 0 0,-1-1 0,-1-1 0,-1 0 0,-1 0 0,-2-2 0,-24 29 0,3-10-1670,-3-1 0,-83 68 0,9-27-5098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55.8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5315 826 6887,'0'0'1815,"8"-4"-257,-3 2-1500,28-17 1891,-31 18-1661,-1-1 1,1 1 0,0-1-1,-1 0 1,0 0-1,1 0 1,-1 0 0,0 0-1,0 0 1,0 0-1,0 0 1,0 0 0,0 0-1,-1 0 1,1-1-1,-1 1 1,0 0 0,1-4-1,-2 1-69,1 1 0,-1 0 0,0-1-1,0 1 1,0 0 0,-1 0 0,1 0 0,-1 0 0,0 0 0,0 0-1,-1 1 1,1-1 0,-1 1 0,-3-4 0,-52-47 66,22 22-68,-37-39 860,-3 3 0,-137-94 1,171 135-1083,-1 1 0,-2 2 0,0 2 0,-2 3 0,0 1 0,-1 2 0,-66-12 0,-346-25 62,170 24-28,14-1-5,-551 12 0,626 35-1,1 9 0,-301 78 0,387-73 322,2 6-1,2 4 1,1 5-1,2 5 1,3 4-1,3 5 1,-147 114-1,181-120-249,3 3-1,2 3 1,3 3 0,3 1-1,2 4 1,4 1 0,3 3-1,2 2 1,5 2 0,2 1-1,-29 88 1,54-125-67,1 1 0,2 1 0,2 0 0,2 0 0,-2 55 0,8-71 25,1 0 0,1-1 0,2 1 0,0-1 0,2 1 1,0-2-1,2 1 0,1-1 0,23 46 0,-3-25 3,1-1 1,2-1-1,1-2 0,3-1 0,1-2 0,2-1 0,68 49 0,-11-20-13,3-3-1,149 69 1,-93-63-1,3-8 0,3-6 0,240 49 0,516 36 110,-421-90-117,604-17 0,-905-42-54,-2-9 0,225-49 0,-272 33 39,-3-5-1,-1-7 0,196-93 1,-275 109 123,-2-3-1,-1-3 1,-2-2-1,-2-3 1,-1-3 0,-2-1-1,52-60 1,-80 75-33,-1 0 0,-2-2-1,-1 0 1,-1-2 0,-2 0 0,14-38 0,-22 42-72,0 0 1,-2 0 0,-1-1-1,-2 0 1,-1 0 0,-2-1 0,0 1-1,-4-38 1,-1 44-37,-1 0 0,0-1 1,-2 2-1,-1-1 0,-1 1 1,-1 0-1,-24-44 0,13 36 2,0 0-1,-2 2 1,-2 1-1,-49-49 1,16 28-40,-2 3 0,-2 2 0,-2 3 0,-125-62 0,73 51-1768,-134-41 1,-128-20-8444,374 114 10141,-195-57-9524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57.2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9982 2399 12204,'-1'-1'139,"-3"-2"418,0 0 0,1 0 0,-1 0 1,1 0-1,-1-1 0,1 1 0,0-1 0,1 0 1,-1 0-1,1 0 0,-1 0 0,-1-7 1,34 12-510,-29 0-30,1 0 1,-1 0 0,1 0-1,-1 0 1,1 0 0,-1 0-1,1 1 1,-1-1 0,0 0-1,0 1 1,0-1 0,0 1-1,0-1 1,0 1 0,0 0 0,-1-1-1,1 1 1,0 0 0,-1-1-1,1 1 1,-1 0 0,0 0-1,0 0 1,0-1 0,1 1-1,-2 0 1,1 0 0,0 0-1,0-1 1,-1 1 0,1 0-1,-1 0 1,0 2 0,-1 0 49,1 1 1,-1-1 0,0 0-1,-1-1 1,1 1-1,-1 0 1,1 0-1,-1-1 1,0 0 0,0 0-1,-1 0 1,-5 5-1,-5-1 180,1 0 0,-1-1-1,0 0 1,-1-1 0,1-1-1,-1-1 1,0 0 0,-21 2-1,-128-2 956,103-4-999,-189-10 503,-271-48 0,303 31 105,-1114-152-412,936 117-351,-497-68 57,-613 22 177,319 96-120,428 9 58,607-1-169,1-7 0,1-6 1,-217-56-1,46 1 29,-253-73-73,507 123 20,1-3 1,1-2-1,2-4 1,1-2-1,1-2 0,-71-58 1,108 73 130,1-1 0,0 0 0,2-2 0,1-1 0,0 0 0,2-1 0,1-1 0,2-1 0,-21-47 0,22 35-159,2 0 0,1 0 0,2-1 0,1 0 0,3-1 1,-1-76-1,11 38 7,3-1 0,4 1 1,39-139-1,-32 143-4,-4 1-415,-14 42-3805,-2 61-5899,-5 4 5530,-3-16 118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7:57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27 464 14350,'-1'0'299,"0"0"0,0 0 0,0 0 0,0 0 1,0-1-1,0 1 0,-1 0 0,1-1 1,0 1-1,0 0 0,0-1 0,0 0 1,0 1-1,1-1 0,-1 1 0,0-1 0,0 0 1,0 0-1,0 1 0,1-1 0,-1 0 1,0 0-1,1 0 0,-2-2 0,2 2-172,-1 0-1,1-1 0,-1 1 1,1-1-1,0 1 0,0-1 1,-1 1-1,1-1 0,0 0 1,0 1-1,0-1 0,1 1 1,-1-1-1,0 1 1,1-1-1,-1 1 0,0-1 1,1 1-1,0-1 0,-1 1 1,1 0-1,0-1 0,0 1 1,0 0-1,0 0 0,0 0 1,2-2-1,63-54 435,-2-2-1,-3-3 1,101-134-1,-157 189-543,17-20-30,-12 28-129,-5 18-152,5 71-118,-4-23 804,23 102 0,-24-149-850,0-1 0,2 0 0,0-1 0,1 0 0,1 0 1,1 0-1,0-1 0,1-1 0,24 27 0,14 1-6850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29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993 116 8456,'0'-10'1094,"0"8"-1018,1-1 60,0 0-1,-1 0 0,0 0 1,0-1-1,0 1 1,0 0-1,0 0 0,-1 0 1,0 0-1,1 0 0,-1 0 1,0 0-1,0 0 1,-1 0-1,1 0 0,-1 0 1,1 1-1,-1-1 0,0 1 1,0-1-1,0 1 1,0-1-1,0 1 0,-1 0 1,1 0-1,-1 0 0,1 1 1,-1-1-1,-5-2 1,-8-1 157,0 0 1,0 2 0,-1 0-1,1 0 1,0 2 0,-1 0-1,0 1 1,1 1 0,-1 0 0,1 1-1,0 1 1,-1 0 0,1 1-1,1 1 1,-1 1 0,1 0-1,-27 15 1,1 3 7,1 1-1,2 2 1,0 2-1,2 1 1,-35 39-1,31-27 4,1 2 0,3 1 0,2 3 1,2 0-1,2 2 0,-43 98 0,55-105-247,3 1 1,2 1-1,1 0 0,3 0 0,1 1 0,3 1 1,1-1-1,3 1 0,4 48 0,-1-79-18,0 1 0,1 0 0,1-1 0,0 0 0,2 0 0,-1 0 0,2-1 0,0 0 0,1 0 0,0 0 0,1-1 0,1-1 0,13 16 0,-13-19 27,1 0 0,0-1 0,1 0 0,0 0 0,0-1 0,0-1 0,1 0 0,1-1 0,-1 0 0,1-1 0,0 0 0,0-1 0,0-1 0,0 0 0,21 0 0,-4-2 109,0-2 1,0-1-1,0-2 1,-1-1 0,0-1-1,1-2 1,-2 0-1,0-3 1,0 0-1,-1-2 1,0 0 0,45-32-1,-25 12 23,-1-3 0,-1-1 0,-3-3 0,-1-1 0,66-86 0,-76 83-17,-2-1 1,-2-1 0,-2-1-1,-2-2 1,22-64 0,-35 81-133,-2 0 0,-1-1 0,-1 0 0,-2 0 0,-1-1 0,-1 0 0,-3 0 0,0 1 0,-8-53 0,6 75-39,-1-1 1,0 0-1,0 1 0,-1 0 1,-1 0-1,0 0 0,0 1 1,-1-1-1,0 1 1,-1 0-1,0 1 0,-1 0 1,0 0-1,-9-8 0,6 8-7,0 1-1,-1 1 1,0 0-1,0 0 0,0 2 1,-1-1-1,0 1 0,0 1 1,0 1-1,-25-4 0,8 4-118,0 1-1,0 2 1,0 1 0,0 2-1,0 0 1,0 2-1,1 2 1,0 0-1,0 2 1,-37 17-1,32-10-605,2 2 0,0 1-1,-40 31 1,-30 34-6420,58-47-582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0.3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3096 1 9897,'-14'3'171,"-31"10"-141,1 3 1,-83 40-1,36-2 751,-165 127-1,-63 95 504,61-34-427,10 11-1,12 11 1,-313 456-1,405-496-463,-193 409-1,249-429-415,8 4 1,-73 307-1,116-349 206,-20 224 1,48-274-41,6 1-1,20 212 1,-7-260-135,3-1-1,3-1 1,2-1-1,4 0 1,2-1 0,4-2-1,1 0 1,4-2-1,2-2 1,3-1-1,3-2 1,1-2-1,3-1 1,3-3-1,1-1 1,110 81-1,-67-69 85,2-4-1,2-4 1,3-4-1,2-5 0,201 60 1,-116-57 152,1-8 0,299 23 1,314-40 439,2-49-64,-61 0-334,942 58 371,-872-10 937,-463-22-3278,-86 1-3111,-222 0-1253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0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231 1 14990,'0'0'4709,"12"3"-4197,428 65 2105,-23-5-2047,-410-62-487,0 1 0,0 0 0,-1 0 1,1 1-1,-1 0 0,0 0 0,11 7 0,-16-9-38,0-1 0,0 1 0,0 0 0,-1 0 0,1-1 0,0 1-1,0 0 1,-1 0 0,1 0 0,-1 0 0,1 0 0,-1 0 0,1 0 0,-1 0 0,0 0 0,1 0 0,-1 1 0,0-1 0,0 0 0,0 0-1,0 2 1,-1-1 32,1 0 0,-1 0 0,0 0 0,0 0 0,0 0-1,0 0 1,0 0 0,-1 0 0,1-1 0,-1 1 0,1 0-1,-1-1 1,1 1 0,-1-1 0,-3 2 0,-30 20 426,-1-3-1,-1 0 1,0-3 0,-2-1 0,-40 11 0,27-8-280,-153 51 244,-231 97-266,433-166-278,-28 14 78,-52 34 0,74-42-589,0 0-1,1 0 0,-14 16 0,18-19-313,1 1 0,-1-1 0,1 1 0,1 0-1,-1 0 1,0 1 0,1-1 0,-2 8 0,2 4-8777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7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421 57 12268,'0'-2'307,"1"0"-1,-1 0 1,0 0 0,0 0 0,-1 0 0,1 0 0,0 0 0,-1 0 0,1-1 0,-1 1 0,0 0 0,0 1 0,1-1 0,-1 0 0,0 0 0,-1 0 0,1 0 0,0 1-1,0-1 1,-1 0 0,1 1 0,-1 0 0,-2-3 0,-1 2-40,0 1-1,1-1 0,-1 1 1,0 0-1,0 0 1,0 0-1,0 1 1,0 0-1,-7 0 0,-2 2-77,0-1-1,0 2 1,1 0 0,-1 0-1,1 1 1,0 1-1,0 0 1,0 1-1,1 1 1,-1 0-1,2 0 1,-1 1-1,-18 17 1,14-11 168,1 1-1,0 0 1,1 2 0,1-1 0,0 1 0,1 1 0,1 0-1,-13 30 1,22-43-323,0 0 0,0 0-1,0 1 1,1-1 0,-1 0-1,2 1 1,-1-1 0,0 1-1,1-1 1,0 1-1,0-1 1,1 1 0,0-1-1,0 1 1,2 7 0,-1-9-29,0 0 0,0-1 1,1 1-1,-1-1 1,1 1-1,0-1 0,0 0 1,0 0-1,0 0 0,0 0 1,1-1-1,-1 1 1,1-1-1,0 0 0,0 0 1,0 0-1,0-1 0,0 1 1,0-1-1,5 1 1,10 2-801,0 0 1,37 2-1,-40-6-879,0 0-1,0-1 0,0-1 0,16-3 1,10-9-5736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7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142 1 8360,'0'0'7516,"-9"0"-5151,0 0-1938,0 0 0,0 1 0,1 0 0,-1 0 0,0 1 0,1 0 0,-14 6 0,18-7-268,1 1 0,0 0 0,0 0-1,0 0 1,0 0 0,1 0-1,-1 0 1,0 1 0,1-1 0,0 1-1,-1 0 1,1 0 0,0 0 0,1 0-1,-1 0 1,0 0 0,1 1 0,0-1-1,0 0 1,0 1 0,0-1-1,0 1 1,1-1 0,-1 1 0,1 5-1,0-6-106,1 1-1,-1-1 0,1 0 0,-1 0 1,1 1-1,0-1 0,0 0 0,0 0 0,1 0 1,-1 0-1,1 0 0,0 0 0,-1-1 0,1 1 1,0 0-1,1-1 0,-1 0 0,0 1 1,1-1-1,-1 0 0,1 0 0,0 0 0,0-1 1,0 1-1,0-1 0,0 1 0,0-1 1,0 0-1,0 0 0,0 0 0,1-1 0,4 1 1,12 2 203,0-1 0,1-1 0,39-2-1,-58 1-236,9-1 20,0-1-1,1 0 0,-1 0 1,-1-1-1,1-1 0,18-8 0,-26 11 40,0 0 0,0 0-1,-1-1 1,1 1-1,0-1 1,-1 0 0,1 1-1,-1-1 1,0-1-1,1 1 1,-1 0 0,0 0-1,0-1 1,0 1-1,-1-1 1,1 0 0,-1 0-1,1 1 1,-1-1-1,0 0 1,0 0-1,0 0 1,-1 0 0,1 0-1,-1 0 1,1-1-1,-1 1 1,-1-5 0,0 5-30,0 1 1,0-1 0,-1 1 0,1-1-1,-1 1 1,1 0 0,-1-1-1,0 1 1,0 0 0,0 0 0,-1 0-1,1 1 1,0-1 0,-1 1 0,1-1-1,-1 1 1,1 0 0,-1 0-1,1 0 1,-1 0 0,0 0 0,0 0-1,1 1 1,-6-1 0,-9-2-120,0 1 0,-28 0 0,9 11-19,36-9 6,-1 1-1,0-1 1,1 0 0,-1 0-1,1 0 1,-1 0-1,0 1 1,1-1 0,-1 0-1,1 1 1,-1-1-1,1 0 1,-1 1-1,1-1 1,-1 1 0,1-1-1,-1 1 1,1-1-1,0 1 1,-1-1-1,1 1 1,0 0 0,-1-1-1,1 1 1,0-1-1,0 1 1,-1 0-1,1-1 1,0 1 0,0-1-1,0 1 1,0 0-1,0-1 1,0 1 0,0 0-1,0-1 1,0 1-1,0 0 1,1-1-1,-1 1 1,0 0 0,0-1-1,1 1 1,-1-1-1,0 1 1,0-1-1,1 1 1,-1-1 0,1 1-1,-1-1 1,1 1-1,-1-1 1,1 1-1,5 1-798,-1 0-1,0 0 1,1-1-1,-1 0 1,1 0-1,-1-1 1,1 1-1,0-1 1,-1 0-1,1-1 1,-1 1-1,11-4 1,22-6-8544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8.0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81 16976,'0'0'10805,"11"7"-10303,-7-5-462,0 1-19,-1 0-1,1-1 0,0 0 1,0 0-1,0 0 1,0 0-1,1-1 0,-1 1 1,0-1-1,1 0 1,-1-1-1,1 1 0,-1-1 1,1 0-1,-1 0 1,1 0-1,-1 0 0,1-1 1,6-1-1,-5 0 6,12-4 18,1-1 1,24-13-1,-40 19-29,0 0 0,-1-1 0,1 1 0,-1-1 0,1 1-1,-1-1 1,1 0 0,-1 0 0,0 0 0,0 0-1,0 0 1,0-1 0,0 1 0,0 0 0,-1-1 0,1 0-1,-1 1 1,0-1 0,0 0 0,0 1 0,0-1-1,0 0 1,-1 0 0,1 0 0,-1-3 0,-1 5 2,1 0 0,-1 0 0,0 0 0,-1 0 1,1 0-1,0 0 0,0 0 0,0 1 0,0-1 0,-1 0 1,1 1-1,0-1 0,-1 1 0,1 0 0,0-1 1,-1 1-1,1 0 0,-1 0 0,1 0 0,0 0 0,-1 0 1,1 0-1,-1 0 0,1 0 0,0 1 0,-1-1 0,-1 1 1,-43 9 339,36-5-265,0 0 1,1 1 0,0 0-1,0 1 1,1-1-1,0 2 1,0-1 0,-13 18-1,17-20-44,0 0 0,0 1-1,0-1 1,1 1 0,0 0-1,0 0 1,1 0 0,0 1-1,0-1 1,0 1 0,1-1-1,0 1 1,0-1 0,1 1-1,0 12 1,0-17-41,1 0-1,-1-1 1,1 1-1,0 0 1,0 0-1,0-1 1,0 1-1,0 0 1,0-1-1,0 1 1,0-1-1,0 1 1,1-1-1,-1 0 1,1 1-1,-1-1 1,1 0-1,0 0 1,-1 0-1,1 0 1,0 0-1,0-1 1,-1 1-1,1-1 1,0 1-1,0-1 1,3 1-1,58 3-556,-51-4 203,2 0-680,-1-1 0,0 0 0,21-5 0,-23 3-471,-1-1 1,0 1 0,0-1-1,18-11 1,15-14-5219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8.4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0 16047,'0'0'6903,"0"14"-5419,-12 146 2350,-3 87-2581,15-232-1057,0 112-417,-1-91 2846,-23-145-2466,15 78-662,2 0 0,1-1 0,-3-53 1,9 84 464,25 16 12,-18-12 55,-1-1 0,1 0 0,1 0 0,-1 0 0,0-1 0,0 0 1,1 0-1,-1-1 0,0 0 0,1 0 0,-1-1 0,0 0 0,0 0 1,1 0-1,-1-1 0,0 0 0,0-1 0,-1 0 0,1 0 0,0 0 0,-1-1 1,0 0-1,6-5 0,-4-1-3170,-6 1-2436,0-3-8313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9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61 11018,'0'0'1671,"2"-10"1127,3-27 181,-2 24 109,-2 35-1489,-13 214 2828,-1 76-382,11-378-3434,0 37-900,1-1 1,2 1-1,0 0 0,2 0 0,9-37 1,-12 65 278,0 1 1,0-1-1,0 0 1,0 1-1,1-1 1,-1 1 0,0-1-1,0 1 1,0-1-1,1 1 1,-1-1-1,0 1 1,1-1 0,-1 1-1,0 0 1,1-1-1,-1 1 1,0-1-1,1 1 1,-1 0 0,1-1-1,-1 1 1,1 0-1,-1 0 1,1-1-1,-1 1 1,1 0 0,-1 0-1,1 0 1,-1 0-1,1-1 1,-1 1-1,1 0 1,-1 0 0,1 0-1,-1 0 1,1 0-1,0 0 1,-1 0 0,1 1-1,-1-1 1,1 0-1,-1 0 1,1 0-1,-1 1 1,1-1 0,-1 0-1,1 0 1,-1 1-1,1 0 1,24 23-221,-17-15 348,-3-5-95,0-1 0,0 0 0,0-1 0,1 1 0,-1-1-1,1 0 1,-1-1 0,1 1 0,0-1 0,-1 0 0,1-1 0,0 1 0,0-1 0,0 0 0,-1 0 0,1-1-1,0 0 1,0 0 0,-1 0 0,1-1 0,9-4 0,-8 4 1,1-1 0,-1-1 0,0 1 0,0-1-1,0 0 1,0-1 0,-1 0 0,0 0 0,0 0 0,0-1 0,-1 0 0,1 0-1,-2 0 1,1-1 0,5-9 0,-10 15 56,-1 9 17,0 0-1,-1 0 1,-1 0-1,1-1 0,-1 1 1,-6 11-1,-5 15 356,10-23-325,1 0 0,1 0 0,0 0 1,0 1-1,1 18 0,1-30-156,0 1 0,0-1 0,0 1 0,0-1 0,0 1 0,0-1 0,1 1 0,-1-1-1,0 1 1,0-1 0,1 0 0,-1 1 0,0-1 0,1 1 0,-1-1 0,0 0 0,1 1 0,-1-1 0,1 0 0,-1 1 0,1-1 0,-1 0 0,0 0 0,1 0-1,-1 1 1,1-1 0,-1 0 0,1 0 0,-1 0 0,1 0 0,-1 0 0,1 0 0,-1 0 0,1 0 0,-1 0 0,1 0 0,0 0 0,-1 0 0,1 0 0,0-1-158,1 1 0,-1 0 0,1 0 0,-1-1 0,0 1 0,1-1 0,-1 1 0,0-1 0,0 0 0,1 1 0,-1-1 0,0 0 0,0 0 1,2-2-1,-1-1-1027,0 0 0,1 0 0,-2 0 0,1-1 0,0 1 0,-1 0 0,0-1 0,0 0 0,0-6 0,1-26-12756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39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16207,'0'0'4613,"6"50"-4389,3-32-128,4-4-2370,5-6-3203</inkml:trace>
  <inkml:trace contextRef="#ctx0" brushRef="#br0" timeOffset="1">239 136 18193,'0'0'2675,"-10"7"101,-8 5-1705,-4 2 793,1 1 0,-34 32 0,52-44-1785,-1 0 0,0 0-1,1 1 1,0-1 0,0 1 0,0 0 0,0 0 0,1 0 0,0 0 0,0 1-1,0-1 1,0 1 0,0-1 0,1 1 0,0-1 0,0 1 0,0 0 0,1 0 0,-1 0-1,1-1 1,1 1 0,0 9 0,0-11-78,1-1 0,-1 0 1,1 0-1,-1 1 0,1-1 0,0 0 0,0-1 1,0 1-1,0 0 0,0-1 0,0 1 0,0-1 1,0 1-1,1-1 0,-1 0 0,1 0 0,-1 0 0,1 0 1,-1-1-1,1 1 0,-1-1 0,6 1 0,67 2-204,-60-3-64,4 0-859,0-1-1,27-4 1,-7-8-3272,-35 11 3364,0 0-1,0-1 1,0 0-1,-1 1 1,1-1-1,-1 0 1,4-4-1,7-12-9914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0.2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 0 17777,'0'0'7719,"-1"56"-5573,-2-38-576,0 5-353,3-2-737,0-1-384,0 0-32,0-4-192,4-3-576,2-5-321,2-6-449,0-2-640,-3-1-897,3-18-1377,-2-7-2594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0.5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0 17264,'0'0'13613,"-25"28"-13581,25-13 0,0-1-256,0 1-961,0-2-801,0-3-1441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1.1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40 252 12940,'0'0'14094,"11"3"-12546,-1 1-1325,0-2 0,1 0 0,-1 0 0,0-1 0,0 0 0,1 0 0,13-2 1,-21 1-211,-1-1 1,1 1 0,0 0 0,0-1 0,-1 0 0,1 1 0,-1-1 0,1 0 0,-1-1 0,1 1 0,-1 0 0,0-1 0,1 1 0,-1-1 0,0 0 0,0 1 0,0-1 0,0 0 0,0 0 0,-1-1 0,1 1 0,-1 0 0,1 0 0,-1-1 0,0 1 0,0-1 0,0 1 0,0-1 0,0 0 0,-1 1 0,1-1-1,-1 0 1,0 1 0,0-1 0,0 0 0,0 0 0,0 1 0,0-1 0,-1-3 0,0 5-18,1-1-1,-1 1 1,1 0-1,-1-1 1,0 1-1,1 0 0,-1-1 1,0 1-1,0 0 1,0 0-1,0 0 1,0 0-1,0 0 1,0 0-1,0 0 0,-1 0 1,1 0-1,0 0 1,-1 1-1,1-1 1,0 1-1,-1-1 1,1 1-1,-1-1 1,1 1-1,-1 0 0,1-1 1,-1 1-1,1 0 1,-1 0-1,1 0 1,-1 0-1,1 1 1,0-1-1,-3 1 1,-2-1-15,1 1 0,-1 0 1,1 0-1,-1 1 1,1-1-1,-1 1 0,1 0 1,-6 4-1,-3 3 121,1 0 1,0 1-1,1 1 0,0 0 0,1 0 0,-16 23 1,26-33-92,0 0 1,1 0 0,-1 0 0,1 0 0,-1 0-1,1 0 1,0 1 0,-1-1 0,1 0-1,0 0 1,0 0 0,0 1 0,0-1 0,0 0-1,0 0 1,0 1 0,0-1 0,0 0 0,1 0-1,-1 0 1,0 1 0,1-1 0,-1 0 0,1 0-1,0 0 1,-1 0 0,1 0 0,0 0-1,0 0 1,-1 0 0,1 0 0,0 0 0,0 0-1,0-1 1,0 1 0,0 0 0,0-1 0,0 1-1,0-1 1,0 1 0,1-1 0,-1 1-1,0-1 1,2 1 0,10 3 1,0 0 1,0 0-1,17 2 0,-16-4 2,-6 1-1,0-2 0,1 1 0,-1-1 0,1 0 0,-1-1 0,1 0 1,-1 0-1,1-1 0,-1 0 0,1 0 0,-1-1 0,0 0 0,0-1 1,1 0-1,-2 0 0,1 0 0,0-1 0,-1 0 0,13-10 0,-4 3-20,-11 6-9,1 0 0,0 1-1,1 0 1,-1 0 0,1 1-1,-1-1 1,1 2 0,11-4-1,-17 7-1,-1 0 0,1 0 0,0 0 0,-1 0 0,1 0 0,-1 0 0,1 0 0,-1 0 0,0 1-1,1-1 1,-1 0 0,0 0 0,0 1 0,0-1 0,0 0 0,0 0 0,0 0 0,0 1 0,-1 0 0,-1 32 119,2-33-103,0-1 9,0 1 1,0 0-1,0 0 1,0-1-1,0 1 0,0 0 1,1 0-1,-1-1 0,0 1 1,0 0-1,0 0 0,1-1 1,-1 1-1,0 0 0,1-1 1,-1 1-1,1-1 1,-1 1-1,1 0 0,-1-1 1,1 1-1,-1-1 0,1 1 1,-1-1-1,1 0 0,0 1 1,-1-1-1,1 1 1,0-1-1,0 1 0,31 1 56,33-16-793,-35 5-416,0-1 0,-1-2 0,0-1-1,-2-1 1,1-2 0,-2 0 0,38-31-1,-43 28 757,0-1-1,-2-1 1,0-1 0,31-48-1,-30 41 1576,-15 23 582,-12 20-1225,-9 13-399,2 0 0,2 2 0,0-1 0,2 1 1,1 1-1,1 0 0,2 0 0,0 0 0,-1 60 0,7-89-140,0 0 1,0 1-1,0-1 0,0 0 0,0 1 0,1-1 0,-1 0 1,0 1-1,1-1 0,-1 0 0,1 0 0,-1 1 0,1-1 0,0 0 1,-1 0-1,1 0 0,0 0 0,0 0 0,0 0 0,0 0 1,0 0-1,0 0 0,0 0 0,0 0 0,0-1 0,0 1 1,0 0-1,2 0 0,-2-1-35,0 0 0,0 0 1,0 0-1,0 0 0,-1 0 0,1 0 0,0 0 1,0-1-1,0 1 0,0 0 0,0-1 1,0 1-1,-1 0 0,1-1 0,0 1 0,0-1 1,0 1-1,-1-1 0,1 1 0,0-1 1,-1 0-1,1 1 0,-1-1 0,1 0 0,-1 0 1,1 1-1,-1-1 0,1 0 0,-1 0 1,0 0-1,1 0 0,-1 1 0,0-1 0,0 0 1,1 0-1,-1 0 0,0 0 0,0 0 1,0-1-1,0-7-49,1 1 0,-1 0-1,-1-1 1,0 1 0,0 0 0,0 0 0,-1 0 0,0-1 0,-1 2 0,0-1-1,0 0 1,0 0 0,-1 1 0,-6-8 0,3 5 811,0 0 0,0 1 0,-1 1 0,0-1-1,0 1 1,-1 0 0,0 1 0,-1 0 0,-16-9 0,60 25-147,63 8 1,-26-12-3893,-22-4-2235,11-1-6976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2.1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48 177 12492,'1'0'588,"0"0"0,1-1 0,-1 1 0,0 0 0,0-1 0,0 1 0,0 0 0,1-1 0,-1 0 0,0 1 0,0-1 0,0 1 1,0-1-1,0 0 0,2-3 5331,-9 12-5002,-2 3-779,1 0-1,0 0 0,1 1 0,0 0 1,1 0-1,0 0 0,1 1 0,0-1 1,1 1-1,1 0 0,0 0 1,0 0-1,1 18 0,1-30-132,0 1 0,0-1-1,0 0 1,1 0 0,-1 0 0,0 0-1,0 1 1,1-1 0,-1 0 0,1 0-1,-1 0 1,1 0 0,-1 0 0,1 0-1,0 0 1,-1 0 0,1 0 0,0 0-1,0 0 1,0-1 0,0 1 0,0 0-1,0 0 1,0-1 0,0 1 0,1 0-1,1 0 20,-1-1-1,1 0 0,-1 1 0,1-1 0,-1 0 0,1 0 1,-1 0-1,1-1 0,-1 1 0,1-1 0,4-1 0,2-1 38,0-1-1,-1 0 1,0 0-1,1 0 0,13-12 1,-7 2-90,0-1 0,-2 0-1,1-1 1,-2 0 0,0-1 0,-1-1 0,-1 1 0,-1-2-1,0 1 1,-2-1 0,0-1 0,5-20 0,-11 38 17,1 1 1,-1-1-1,1 1 0,0 0 1,0-1-1,0 1 1,-1 0-1,1 0 0,0 0 1,1 0-1,-1 1 1,0-1-1,0 1 0,0-1 1,0 1-1,0-1 1,1 1-1,-1 0 0,0 0 1,4 1-1,30-8 16,12-28-924,-46 33 867,1 0-1,-1-1 0,0 1 1,0-1-1,0 1 0,0-1 1,0 0-1,0 0 0,-1 0 1,0 0-1,1 0 1,-1 0-1,0 0 0,0 0 1,0-7-1,-19 27-501,9 3 662,0 0 0,1 0 0,1 1 0,1 1 1,1-1-1,1 1 0,1 0 0,-1 43 0,5 9 281,14 95 0,-12-102-57,-2-67-307,-1 1 0,0-1 0,0 1 0,0-1 0,0 0 0,0 1 0,0-1 0,-1 1 0,1-1 0,0 0 0,0 1 0,0-1 0,0 0 0,0 1 0,0-1 0,-1 0 0,1 1 0,0-1 0,0 0 0,-1 1 0,1-1-1,0 0 1,0 0 0,-1 1 0,1-1 0,0 0 0,-1 0 0,1 0 0,0 1 0,-1-1 0,1 0 0,0 0 0,-1 0 0,1 0 0,0 0 0,-1 0 0,1 1 0,-1-1 0,1 0 0,0 0 0,-1 0 0,1 0 0,0-1 0,-1 1 0,1 0 0,-1 0 0,1 0 0,0 0 0,-1 0 0,1 0 0,0-1 0,-1 1 0,1 0 0,-20-15 880,13 3-866,0 0 1,0-1-1,1 0 0,1 0 0,0-1 0,1 1 0,1-1 0,0 0 0,1 0 0,0 0 0,1 0 0,0-1 0,2 1 0,-1 0 0,6-25 0,-4 34-42,0 1 0,0-1 0,1 1 0,-1 0 0,1-1 0,0 1 0,1 1 0,-1-1 0,1 0 0,-1 1 0,1 0 0,0 0 0,0 0 0,1 0 0,-1 1 0,0-1 0,1 1 0,0 0 0,-1 1 0,1-1 0,0 1 0,7-2 0,11-1-182,1 1-1,0 1 1,31 1-1,-48 1 91,99-3-7559,-63-5-2141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2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26 8520,'0'0'9097,"62"-26"-6887,-43 26-545,-2 15-448,-6 9-31,-3 8-322,-3 5-543,0 1-193,-5 0-64,0-4-448,0-6-1346,0-8-1505,-8-8-2306,-8-11-7400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3.0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62 14318,'0'0'4126,"4"-8"-2893,-2 5-1171,0-1 0,0 1 0,1 0 0,-1-1 0,1 1 0,-1 0 0,1 1 0,0-1 0,0 0 0,0 1 0,1 0 0,-1 0 0,1 0 0,-1 0 0,1 0 0,0 1 0,-1 0 0,1-1 0,0 1 0,0 1 0,0-1 0,0 0 0,0 1 0,0 0 0,4 0 0,4 0-22,27-3 20,1 2 0,67 8 0,-98-7-52,0 2 1,0-1-1,0 1 0,0 1 0,0 0 1,-1 0-1,1 0 0,-1 1 0,0 1 1,0-1-1,0 1 0,-1 1 0,0-1 1,0 1-1,0 0 0,-1 1 1,11 13-1,-13-15 116,-2 0-1,1-1 1,-1 1 0,1 0-1,-1 1 1,-1-1 0,1 0-1,-1 0 1,0 1 0,0-1 0,0 1-1,-1-1 1,0 1 0,0-1-1,0 1 1,-1-1 0,0 1-1,-2 9 1,0-7 103,-1-1 1,0 1-1,0-1 0,0 1 1,-1-1-1,0 0 0,-1-1 1,0 1-1,1-1 0,-2 0 0,-7 5 1,-2 1 175,-1 0 1,-1-1-1,0-1 1,0-1-1,-1-1 1,0 0-1,-1-2 0,0 0 1,-26 4-1,31-8-268,-1 0-1,1-2 1,-1 0-1,0 0 1,-17-4-1,29 3-253,0 1 0,1-1 0,-1 1-1,1-1 1,-1 0 0,1-1 0,-1 1 0,1-1 0,0 1-1,0-1 1,0 0 0,0 0 0,0 0 0,0-1-1,0 1 1,1-1 0,-1 1 0,1-1 0,0 0 0,-1 0-1,2 0 1,-1 0 0,0 0 0,0-1 0,1 1-1,0 0 1,-2-6 0,3 7-79,0 1 1,0-1-1,0 1 1,0 0-1,0-1 1,0 1-1,0-1 0,1 1 1,-1-1-1,0 1 1,1 0-1,-1-1 1,1 1-1,0 0 0,-1-1 1,1 1-1,0 0 1,0 0-1,0 0 0,0-1 1,0 1-1,0 0 1,2-1-1,31-16-4154,-28 15 3549,35-14-4824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3.3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0 178 18161,'0'0'11867,"11"-6"-11205,-9 5-644,22-13 60,-2 0 0,26-21 0,-43 31-132,0 0 0,0 0 0,0-1 0,-1 1 0,1-1 0,-1 0 0,0-1 0,-1 1 0,1 0 0,-1-1 0,0 0 0,-1 0 0,1 0 0,-1 0 0,0 0 0,0-1 0,0-6 0,-6 8-48,-4 12-79,-6 12-70,11-11 292,-1 1 0,2 0 0,-1 0 0,2 0 0,-1 0 0,1 1 0,0-1 0,1 0 0,0 1 1,1-1-1,-1 0 0,4 10 0,-3-15-30,0 0 1,0 0 0,1 0 0,-1 0 0,1-1-1,0 1 1,0-1 0,0 1 0,1-1-1,-1 1 1,1-1 0,0 0 0,0 0 0,0-1-1,0 1 1,1-1 0,-1 1 0,1-1 0,-1 0-1,1 0 1,0-1 0,-1 1 0,1-1-1,0 0 1,0 0 0,0 0 0,1 0 0,6 0-1,-3-1-388,0 1 0,1-1 0,-1 0 0,1-1 0,-1 0 0,1-1 0,-1 1 0,0-1-1,15-7 1,-16 6-445,-1 0 0,0-1 0,-1 0 1,1 0-1,-1-1 0,0 0 0,0 1 0,0-2 0,-1 1 0,1 0 0,-1-1 0,5-11 0,12-27-8146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4.5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 0 14157,'-3'12'2285,"-10"38"-640,-21 93 3497,31-126-4650,1-1-1,1 1 1,0-1 0,1 1-1,1 0 1,6 31 0,8-9-244,-14-37-195,0 0 1,0-1 0,-1 1 0,1 0 0,0-1-1,1 1 1,-1-1 0,0 1 0,0-1 0,1 1 0,-1-1-1,0 0 1,1 0 0,0 0 0,-1 0 0,1 0-1,0 0 1,3 2 0,-5-39 1035,-2 20-1060,0 1-1,-1-1 1,-1 0-1,-7-17 1,-2-14-407,12 47 234,12 10-294,-3-5 457,0-1-1,0 0 1,0 0-1,0 0 1,0-1-1,1 0 1,0-1-1,-1 0 1,1 0-1,0-1 1,0 0-1,16-1 1,-15 0 7,0 0-1,0 0 1,0-2 0,0 1 0,-1-1-1,1 0 1,0-1 0,-1-1 0,0 1 0,0-1-1,12-7 1,-19 9-1,0 1 0,0-1 0,0 1-1,-1-1 1,1 1 0,0-1 0,-1 0-1,0 0 1,1 0 0,-1 0 0,0 0-1,0 0 1,0 0 0,0 0 0,0 0-1,-1-1 1,1 1 0,-1 0 0,1-1-1,-1-3 1,0 4 2,-1 1 0,1 0-1,0 0 1,-1 0-1,1 0 1,-1 0 0,0 0-1,1 0 1,-1 0 0,0 0-1,1 0 1,-1 0 0,0 1-1,0-1 1,0 0-1,0 0 1,0 1 0,0-1-1,0 1 1,0-1 0,0 1-1,0-1 1,0 1 0,0 0-1,0-1 1,-1 1 0,1 0-1,0 0 1,0 0-1,0 0 1,0 0 0,-1 0-1,1 0 1,0 0 0,0 0-1,0 1 1,0-1 0,0 0-1,-1 1 1,1-1-1,-1 2 1,-2-1-7,-1 1 1,1 0-1,0 0 0,0 0 1,0 1-1,1 0 0,-1-1 0,1 1 1,-1 0-1,1 1 0,0-1 1,0 1-1,0-1 0,1 1 0,-1 0 1,-2 5-1,2-2 51,-1-1-1,1 1 1,0 1 0,1-1-1,0 0 1,0 1 0,1-1-1,0 1 1,-1 7 0,3-14-64,-1 0 0,1 0 0,0 0 1,-1 0-1,1 0 0,0 0 0,0 0 1,-1 0-1,1 0 0,0 0 0,0 0 1,0-1-1,0 1 0,0 0 0,0-1 1,0 1-1,0-1 0,1 1 0,-1-1 0,0 0 1,0 1-1,0-1 0,0 0 0,1 0 1,-1 0-1,0 0 0,0 0 0,1 0 1,-1 0-1,2-1 0,44-2-12,-17-5-576,42-14 0,-52 14 459,0 2 0,0 0-1,0 1 1,1 1 0,35-3 0,-55 7 138,0 1 0,0-1 1,0 0-1,0 0 1,0 0-1,0 0 1,0 1-1,-1-1 1,1 0-1,0 1 1,0-1-1,0 1 0,0-1 1,0 1-1,0-1 1,-1 1-1,1 0 1,0 0-1,-1-1 1,1 1-1,0 0 1,-1 0-1,1-1 1,-1 1-1,1 0 0,-1 0 1,1 1-1,3 35 812,-5-24-424,0 0 0,-2 0 0,-5 19 0,3-15-323,-2 1-58,8-38-42,3-12 19,13-50 0,-16 74 0,1 0 0,1 1 0,-1-1 0,2 1 0,-1 0 0,1 0 0,0 0 0,0 0 0,0 1 0,1-1 0,0 1 0,9-7 0,-9 9 0,0 2 0,1-1 0,-1 1 0,1-1 0,0 2 0,0-1 0,0 1 0,0-1 0,-1 2 0,1-1 0,1 1 0,-1 0 0,0 0 0,0 0 0,0 1 0,0 0 0,-1 0 0,8 3 0,-9-3 0,0 0 0,-1 0 0,1 0 0,0 1 0,-1-1 0,1 1 0,-1 0 0,0 0 0,0 1 0,0-1 0,0 1 0,0-1 0,0 1 0,0 0 0,-1 0 0,0 0 0,1 0 0,-1 0 0,0 1 0,-1-1 0,1 1 0,0-1 0,-1 1 0,0 0 0,0 0 0,0-1 0,0 9 0,-1-5 0,-1-1 0,0 1 0,0-1 0,0 1 0,-1-1 0,0 0 0,-1 0 0,1 1 0,-1-2 0,-4 8 0,13-19 0,0 1 0,0 0 0,1 0 0,-1 1 0,8-4 0,6-5 0,-15 10 0,5-5 0,0 1 0,1 0 0,1 0 0,-1 1 0,1 1 0,0 0 0,0 0 0,24-5 0,-35 11 0,0-1 0,0 0 0,-1 0 0,1 1 0,0-1 0,0 0 0,-1 1 0,1-1 0,0 1 0,0-1 0,-1 1 0,1-1 0,-1 1 0,1-1 0,0 1 0,-1 0 0,1-1 0,-1 1 0,1 0 0,-1 0 0,0-1 0,1 1 0,-1 0 0,0 0 0,0-1 0,1 1 0,-1 0 0,0 0 0,0 0 0,0 0 0,0-1 0,0 1 0,0 0 0,0 0 0,0 0 0,0 0 0,-1-1 0,1 1 0,0 1 0,-9 48 0,6-31 0,3-19 0,0 0 0,0 1 0,0-1 0,1 0 0,-1 1 0,0-1 0,1 0 0,-1 1 0,0-1 0,0 0 0,1 0 0,-1 1 0,0-1 0,1 0 0,-1 0 0,1 0 0,-1 0 0,0 1 0,1-1 0,-1 0 0,0 0 0,1 0 0,-1 0 0,1 0 0,-1 0 0,0 0 0,1 0 0,-1 0 0,1 0 0,-1 0 0,0 0 0,1 0 0,-1 0 0,1-1 0,-1 1 0,0 0 0,1 0 0,-1-1 0,17-3 0,7-9-146,38-25 0,-44 25 58,1 1-1,0 1 1,36-15-1,-55 26 92,1 0-1,-1 0 1,0 0-1,1 0 1,-1 0-1,0 0 1,1 0-1,-1 0 1,0 0-1,0 0 1,1 0-1,-1 0 1,0 0-1,1 0 1,-1 0-1,0 0 1,1 0-1,-1 0 1,0 0-1,0 0 1,1 0-1,-1 1 1,0-1-1,1 0 1,-1 0-1,0 0 1,0 1-1,1-1 1,-1 0-1,0 0 1,0 1-1,0-1 1,0 0-1,1 0 1,-1 1-1,3 16 152,-9 31 168,4-27-242,1-17-283,1 0 0,0 0-1,1 0 1,-1 0 0,1 0 0,0 0 0,2 6-1,-3-9 0,1 0 0,-1 0-1,1 0 1,-1-1-1,1 1 1,-1 0 0,1 0-1,0-1 1,-1 1 0,1 0-1,0-1 1,0 1-1,-1-1 1,1 1 0,0-1-1,0 1 1,0-1-1,0 1 1,0-1 0,-1 0-1,1 1 1,0-1-1,0 0 1,0 0 0,0 0-1,0 0 1,0 0-1,0 0 1,0 0 0,0 0-1,0 0 1,0 0-1,0-1 1,0 1 0,0 0-1,-1-1 1,1 1-1,0-1 1,1 0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5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13 8488,'-6'-12'13951,"5"22"-6615,0 15-6773,-9 158 419,14-176-3689,5-14-335,7-16-4485,-5-6-4431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5.3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0 17104,'0'0'4879,"-1"9"-2684,-12 102 4259,13-111-6448,0 1 0,1 0 0,-1 0 0,0-1 1,0 1-1,0 0 0,1-1 0,-1 1 0,0 0 1,1-1-1,-1 1 0,0 0 0,1-1 0,-1 1 1,1-1-1,-1 1 0,1-1 0,-1 1 1,1-1-1,-1 1 0,1-1 0,0 0 0,-1 1 1,1-1-1,0 0 0,-1 1 0,1-1 0,0 0 1,-1 0-1,2 1 0,32 0 178,31-14 0,-40 5-317,-7 1 38,1 2 0,0 0-1,0 1 1,0 1 0,20-1 0,-37 5 149,-1 0 0,1 0 0,0-1 0,-1 1 0,1 0 0,-1 0 0,0 0 0,1 1 0,-1-1 0,0 0 0,0 0 0,1 1 0,-1-1 0,0 1 0,-1-1 0,1 1 0,0-1 0,1 4 0,-1-2-1,0-1 0,1 1 0,-1-1 0,1 0 0,-1 1-1,1-1 1,0 0 0,0 0 0,0 0 0,0 0 0,0-1 0,0 1 0,5 2 0,-3-3-119,1 1 0,0-2 0,0 1-1,0 0 1,-1-1 0,10 0 0,6-7-3156,-19 6 2814,-1 0 1,1 0-1,0 1 1,-1-1-1,1 0 0,0 0 1,-1 0-1,1 0 0,-1 1 1,1-1-1,-1 0 0,0 0 1,1 0-1,-1 0 1,0 0-1,0 0 0,1 0 1,-1-1-1,0-15-5523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5.7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15407,'0'0'5317,"54"53"-6246,-21-43-2883,3 1-6438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6.2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128 265 12396,'0'0'5776,"-9"3"-2392,-5 1-2504,1 1 0,0 1 0,1 0-1,-14 9 1,23-13-720,1-1 0,-1 1 0,0-1 1,1 1-1,-1 0 0,1 0 0,0 1 0,0-1 0,0 0 1,0 1-1,0-1 0,0 1 0,1-1 0,-1 1 0,1 0 1,0 0-1,-1 0 0,1 0 0,1 0 0,-1 0 0,0 0 0,1 0 1,-1 0-1,1 0 0,0 0 0,0 0 0,1 0 0,-1 0 1,1 4-1,0-5-150,1-1 1,-1 1 0,1-1 0,-1 0-1,1 1 1,-1-1 0,1 0-1,0 0 1,0 0 0,-1 0-1,1 0 1,0-1 0,0 1-1,0-1 1,0 1 0,0-1 0,0 0-1,0 1 1,0-1 0,0 0-1,0 0 1,3-1 0,48-4 159,-40 0-316,0 0 0,-1-1 0,0 0 1,-1 0-1,1-2 0,-1 1 0,0-1 0,-1-1 0,0 0 0,0-1 0,-1 1 0,0-2 0,-1 1 0,0-1 0,-1-1 1,0 1-1,-1-1 0,0 0 0,-1-1 0,6-20 0,-16 42 2020,3-6-1734,0 1 0,0-1 0,0 1 0,1 0 0,-1 0 0,1-1 0,0 1 0,-1 7 0,2-11-128,0 1 1,0-1 0,0 0 0,1 1-1,-1-1 1,0 0 0,0 0 0,1 1 0,-1-1-1,0 0 1,0 1 0,1-1 0,-1 0-1,0 0 1,1 0 0,-1 0 0,0 1-1,1-1 1,-1 0 0,1 0 0,-1 0 0,0 0-1,1 0 1,-1 0 0,0 0 0,1 0-1,-1 0 1,1 0 0,-1 0 0,0 0-1,1 0 1,-1 0 0,1 0 0,-1 0 0,0 0-1,1-1 1,-1 1 0,1 0 0,17-6 172,-6-1-147,-1-1-1,0 1 1,0-2 0,-1 0 0,0 0 0,0 0-1,-1-2 1,15-19 0,-14 15-67,0-1 0,-1 0 0,0 0 0,-1-1-1,11-35 1,-71 177-56,43-91 237,2 1-1,1-1 1,2 1-1,0 68 1,4-102-152,0 1 0,0-1 0,-1 0 0,1 0 0,0 0 0,0 1 0,0-1 0,1 0 0,-1 0 0,0 0 0,0 0 0,1 1 0,-1-1 0,0 0 0,1 0 0,-1 0 0,1 0 0,0 0 0,-1 0 0,1 0 0,0 0 0,-1 0 0,1 0 0,0 0 0,0-1 0,0 1 0,0 0 0,0 0 0,0-1 0,0 1 0,0-1 0,0 1 0,0-1 0,0 1 0,0-1 0,1 0 0,-1 0 0,2 1 0,-1-2 0,1 1 0,-1-1 0,1 0 0,-1 1 0,0-1 0,1 0 0,-1-1 0,0 1 0,0 0 0,0-1 0,0 1 0,0-1 0,0 1 0,0-1 0,-1 0 0,1 0 0,2-3 0,5-11 0,-1 0 0,0 0 0,-2 0 0,0-1 0,0 0 0,-2 0 0,0-1 0,-1 0 0,0 1 0,-2-1 0,0-30 0,-1 48 0,-1 0 0,1 0 0,0 0 0,0 1 0,0-1 0,0 0 0,0 0 0,0 0 0,-1 0 0,1 0 0,0 1 0,0-1 0,0 0 0,0 0 0,0 0 0,-1 0 0,1 0 0,0 0 0,0 0 0,0 0 0,-1 0 0,1 0 0,0 0 0,0 0 0,0 0 0,-1 0 0,1 0 0,0 0 0,0 0 0,0 0 0,-1 0 0,1 0 0,0 0 0,0 0 0,0 0 0,0 0 0,-1 0 0,1 0 0,0 0 0,0 0 0,0 0 0,0-1 0,-1 1 0,1 0 0,0 0 0,0 0 0,0 0 0,0 0 0,0-1 0,0 1 0,-1 0 0,1 0 0,0 0 0,0 0 0,0-1 0,0 1 0,0 0 0,0 0 0,0 0 0,0-1 0,0 1 0,0 0 0,0 0 0,0-1 0,-11 15 0,7-4 0,-1 0 0,1 0 0,0 1 0,1-1 0,1 1 0,-1 0 0,2 0 0,-1 21 0,2-32 0,0 1 0,0 0 0,0 0 0,0 0 0,0 0 0,0-1 0,0 1 0,1 0 0,-1 0 0,0-1 0,1 1 0,-1 0 0,1 0 0,-1-1 0,1 1 0,-1 0 0,1-1 0,-1 1 0,1-1 0,-1 1 0,1 0 0,0-1 0,-1 1 0,1-1 0,0 0 0,0 1 0,-1-1 0,1 0 0,0 1 0,1-1 0,34 0 0,-25-2 0,0 0 0,1-2 0,20-8 0,52-42 0,-82 56 0,-5 9 0,-5 8 0,-21 44 0,27-59 0,1 1 0,-1 0 0,1 0 0,0 0 0,0 0 0,1 0 0,-1 0 0,1 0 0,0 0 0,1 0 0,0 7 0,-1-12 0,0 0-1,0 1 1,0-1-1,0 0 1,0 0-1,0 0 1,1 0-1,-1 0 1,0 0-1,0 1 1,0-1-1,0 0 1,0 0-1,0 0 1,0 0-1,0 0 1,0 0-1,1 0 1,-1 1-1,0-1 1,0 0-1,0 0 1,0 0-1,0 0 1,0 0-1,1 0 1,-1 0-1,0 0 1,0 0-1,0 0 1,0 0-1,0 0 1,1 0-1,-1 0 1,0 0-1,0 0 1,0 0-1,0 0 1,0 0-1,1 0 1,-1 0-1,0 0 1,0 0-1,0 0 1,0 0-1,0 0 1,0 0-1,1-1 1,-1 1-1,0 0 1,0 0-1,9-9-229,3-10-1756,-3-7-3203,-2-6-2658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6.5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22453,'0'0'9065,"-12"59"-8681,25-38-320,10 2-256,2-2-1025,4-1-1346,-1-2-2273,-2-4-1122,-5-2-1793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6.9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38 1 4100,'0'0'21172,"-4"9"-18903,0-1-1775,-1-1 8,1 0 0,0 0 0,1 0 0,0 1 0,0-1 0,0 1 1,-1 11-1,43-20-262,42-20-1655,-66 16 1385,0 0 0,0 1 0,1 0 0,-1 2 0,1-1 0,0 2 0,24 1 0,-39 0 78,1 0 1,-1 0-1,0 0 1,1 0-1,-1 1 1,1-1-1,-1 1 1,0-1-1,1 1 1,-1-1-1,0 1 1,0 0-1,0 0 0,1 0 1,-1-1-1,0 1 1,0 0-1,0 0 1,0 0-1,0 1 1,-1-1-1,1 0 1,0 0-1,0 0 1,-1 1-1,1-1 0,-1 0 1,1 1-1,-1-1 1,0 0-1,1 2 1,-1-1-1,1 1 0,0-1 1,0 0-1,0 0 0,0 0 0,0 0 1,0 0-1,0 0 0,0 0 0,1-1 1,1 3-1,1-3-46,0 0 0,0 0 0,-1 0-1,1-1 1,0 1 0,0-1 0,0 0 0,0 0 0,0 0-1,0-1 1,0 0 0,8-1 0,11-2-245,-19 5-54,9-2-2292,-5-1-4001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49.90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424 1 12332,'-13'2'1308,"-6"3"-937,1 1 1,-1 0 0,1 1 0,1 1-1,-1 1 1,1 0 0,0 2 0,1-1-1,1 2 1,-28 26 0,23-13-334,1 1 0,2 1-1,0 0 1,2 1 0,1 1 0,1 1 0,2 0 0,1 0 0,1 1 0,-8 57 0,3 24-311,1 191 0,12-257 114,0 17-264,-1 2 417,2 0 1,17 123-1,-15-172 57,2 0 0,-1 0-1,2-1 1,0 1-1,1-1 1,1 0 0,0 0-1,1-1 1,0 0 0,1 0-1,1-1 1,0 0 0,1-1-1,0 0 1,1-1 0,24 18-1,-27-23-47,1 0 0,0 0 0,1-1 0,-1-1-1,1 0 1,0 0 0,0-1 0,0-1 0,1 1 0,-1-2 0,1 0-1,21 0 1,-18-3-1,0 0-1,0-1 0,-1 0 0,1-1 1,-1-1-1,0 0 0,0-1 1,24-15-1,-6-1 79,0-1 0,-2-2 0,-1-1 0,-1-1 0,-1-1 0,40-56 0,-19 15 108,-3-1 0,-3-2 0,-4-1 0,-3-3 0,-3 0 0,-3-2 0,-4-2 0,21-114 0,-40 163 241,-1 0 0,-2 0 0,-1-1 0,-2 1 0,-1 0 0,-8-55 0,7 75-285,-1 0 0,0 0 0,-1 0-1,0 0 1,-1 1 0,0-1 0,0 1-1,-1 1 1,0-1 0,-1 1 0,0 0-1,-1 0 1,0 1 0,0 0 0,-1 1-1,0-1 1,0 2 0,0-1 0,-1 1-1,0 1 1,-17-7 0,13 6-104,0 2 0,1 0 0,-1 0 0,0 1 0,-1 1 1,1 1-1,0 0 0,-1 0 0,1 2 0,-1 0 0,1 0 0,0 1 0,0 1 0,0 1 0,0 0 1,0 0-1,1 1 0,0 1 0,0 1 0,0-1 0,-19 15 0,14-7-351,1 0 0,1 2-1,0-1 1,1 2 0,1 0 0,0 1-1,1 0 1,1 1 0,1 1 0,1 0-1,1 0 1,0 1 0,-7 27 0,1 8-3784,3-8-2589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8:55.0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336 51 3972,'-1'-3'451,"-1"0"1,1 0 0,-1 0-1,0 0 1,0 0-1,0 0 1,0 0 0,-1 1-1,1-1 1,-1 1 0,0-1-1,1 1 1,-1 0-1,0 0 1,-4-1 0,4 1-303,0 1 0,0 0 0,0 0-1,1 0 1,-1 1 0,-1-1 0,1 1 0,0 0 0,0 0 0,0 0 0,0 0 0,0 0 0,0 1 0,0-1 0,0 1 0,0 0 0,0 0 0,0 0 0,0 0 0,1 0 0,-1 1 0,0-1 0,1 1 0,-1 0 0,1 0 0,-5 3 0,-18 24 347,0 0 1,1 2-1,2 0 1,2 2-1,1 0 1,-22 52-1,33-66-360,2-1-1,0 1 1,1 1-1,0-1 1,2 1 0,1-1-1,0 1 1,1 0-1,3 32 1,1-36-46,-1 0-1,2 0 1,0-1-1,1 1 1,1-1-1,0-1 1,1 1-1,0-1 1,1 0-1,1 0 1,0-1-1,15 16 1,2 0 138,1-1 0,1-2 0,61 45 1,-85-69-98,1 1 1,-1-1-1,1 1 1,0-2-1,0 1 1,0 0-1,0-1 1,0 0 0,0 0-1,0 0 1,0-1-1,0 1 1,1-1-1,-1-1 1,0 1-1,8-2 1,-4-1-43,0 0-1,0 0 1,-1-1 0,1 0-1,-1 0 1,0-1 0,0 0-1,12-10 1,-3-1 162,0 0 1,-1-2-1,0 0 0,-2 0 1,0-2-1,17-30 0,-8 6 33,-2-1 0,28-83 0,-43 110-255,-2-1 1,0 0-1,-1 0 0,-1 0 1,0-1-1,-2 1 1,0 0-1,-1-1 0,-1 1 1,-6-23-1,6 31 10,-2 0 0,0 0 0,0 0 1,-1 0-1,0 1 0,-1 0 0,0 0 0,0 0 0,-1 1 1,-1 0-1,0 0 0,0 1 0,0 0 0,-1 1 1,0 0-1,-13-8 0,7 6 22,-1 2 0,-1 0 0,1 0 0,-1 2 0,0 0 0,-1 1 0,1 0 0,-1 2 0,-34-2 0,37 4-440,0-1 0,-1 2 0,1 0 0,0 1 0,0 0 0,-18 6 0,29-6 206,-1-1 1,1 2-1,-1-1 1,1 0-1,0 1 1,0 0-1,0 0 1,0 0 0,0 0-1,1 1 1,-1 0-1,1-1 1,0 1-1,0 0 1,0 1-1,1-1 1,0 0-1,-1 1 1,1-1 0,1 1-1,-1 0 1,-1 8-1,-7 38-7514,6-32 918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03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282 111 6919,'0'0'3101,"-1"-10"-1910,1 10-1207,-2-11 577,0 0 0,0 1 0,-1-1 0,-7-14 0,10 23-480,-1 0 1,1 0-1,-1 1 1,0-1 0,0 0-1,0 1 1,1-1-1,-2 1 1,1-1 0,0 1-1,0-1 1,0 1-1,-1 0 1,1 0 0,0 0-1,-1 0 1,1 0-1,-1 0 1,0 0 0,1 0-1,-1 0 1,0 1-1,1-1 1,-1 1 0,0-1-1,0 1 1,0 0-1,1-1 1,-1 1 0,0 0-1,0 0 1,0 0-1,0 1 1,1-1 0,-1 0-1,0 1 1,0-1-1,1 1 1,-1 0 0,0-1-1,1 1 1,-1 0-1,-1 1 1,-5 4-52,1 0 0,0 0 0,1 0 1,-1 1-1,1 0 0,1 0 0,-8 12 0,-31 59 53,42-75-81,-14 31 8,1 0 1,2 2 0,2-1-1,0 2 1,3-1 0,1 1-1,2 1 1,1-1 0,2 1-1,4 59 1,0-80 18,1 0-1,0 0 1,1-1-1,1 1 1,1-1-1,0 0 1,1 0-1,1 0 1,17 25-1,-18-30 24,0-2-1,0 1 1,1-1-1,1 0 0,0 0 1,0-1-1,0 0 1,1-1-1,0 0 1,1 0-1,0-1 1,0-1-1,0 0 1,18 6-1,-25-10 9,0 0 0,0-1 1,-1 1-1,1-1 0,0 0 0,0 0 0,0 0 1,0 0-1,0 0 0,0-1 0,-1 0 0,1 0 0,0 0 1,0 0-1,-1-1 0,1 1 0,-1-1 0,1 0 1,-1 0-1,0 0 0,0-1 0,0 1 0,0-1 1,0 1-1,0-1 0,-1 0 0,1 0 0,2-5 1,4-7 353,-1-1 0,0 0 0,-1-1 1,9-34-1,-8 25-190,2-4 59,55-185 1207,-56 175-871,-1 0 0,-2 0 0,1-62 1,-8 92-536,0 0 0,-1 0 0,0 0 0,-1 1 0,0-1 0,0 1 0,-1-1 1,-1 1-1,1 0 0,-1 1 0,-1-1 0,0 1 0,-8-10 0,9 12-64,-1-1-1,1 1 0,-1 1 0,0-1 1,0 1-1,-1 0 0,0 1 1,0-1-1,0 1 0,0 1 0,-1-1 1,1 1-1,-1 1 0,0-1 0,0 1 1,-14-1-1,20 3-111,-1 0-1,0 0 1,1 0-1,-1 1 1,0-1-1,1 1 1,-1 0-1,1 0 1,-1 0 0,1 0-1,-1 0 1,1 1-1,0-1 1,-1 1-1,1-1 1,0 1-1,0 0 1,0 0 0,0 0-1,-1 3 1,-3 3-1167,0 1 0,1 0 0,-8 20 0,1-3-2409,-6 8-4868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06.3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1 833,'0'0'-288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07.7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1971 141 3587,'0'0'5542,"1"-9"-4133,1-25-155,-2 33-1162,0 0-1,0 0 0,0 0 0,0 0 0,0 0 0,0 0 0,-1 0 0,1 1 0,0-1 0,-1 0 0,1 0 0,-1 0 0,1 0 0,-1 1 0,1-1 0,-1 0 0,0 0 0,1 1 0,-1-1 0,0 1 0,0-1 0,1 0 0,-1 1 0,0 0 0,0-1 0,0 1 0,0-1 0,1 1 0,-1 0 0,0 0 0,0-1 0,-1 1 1,-30-2 611,28 2-513,-14-1 359,0-1 0,0-1 1,0-1-1,-30-10 0,29 8-266,0 1-1,-1 0 0,-35-3 0,-255 10 1098,106 3 390,138-5-1509,1-3 1,-118-20 0,163 20-223,0 1 1,0 1 0,0 1 0,0 0 0,0 2 0,1 0 0,-1 1 0,0 2-1,1-1 1,-26 11 0,-20 11 146,-95 54 1,154-77-187,-28 16 13,1 2 1,1 1-1,0 2 0,2 1 1,-43 46-1,56-53-5,1 1 0,1 1 0,0 0 0,2 1 0,0 0 0,2 1 0,0 1 0,1 0 0,-12 46 0,20-60 1,0 1 0,1 0-1,0 0 1,1 0 0,0 0 0,0 0-1,1 0 1,1 0 0,-1 0 0,2 0-1,-1-1 1,1 1 0,1-1-1,0 1 1,0-1 0,1 0 0,0-1-1,0 1 1,1-1 0,0 0 0,11 10-1,10 12 15,1-1-1,2-1 0,0-2 1,2-1-1,1-1 0,71 37 1,-35-27 22,2-3 1,127 36 0,-172-60-33,1-2 0,0 0 0,0-2 0,0-1 0,0-1 0,0-1 0,0-1 0,0-2 0,0-1 0,-1-1 0,1-1 0,-1-1-1,43-18 1,371-132 148,-362 134-127,-1-4 0,-1-2 0,-2-5 0,100-59 0,-164 86 91,-1 1-1,0-2 1,0 1-1,-1-1 1,0-1-1,0 0 0,-1 0 1,0 0-1,-1-1 1,0 0-1,0 0 1,-1 0-1,0-1 0,-1 0 1,0 0-1,-1 0 1,0 0-1,-1 0 1,-1-1-1,1 1 0,-2-1 1,1 0-1,-2 1 1,1-1-1,-5-17 0,3 20-42,-1 1-1,-1-1 1,1 1-1,-2 0 1,1 0-1,-1 0 1,0 0-1,0 1 0,-9-8 1,-64-61 224,50 52-188,-4-6-5,-1 3 1,-1 0-1,-2 2 0,-46-24 1,64 40-106,1 1 0,-2 0 0,1 2-1,-1 0 1,0 1 0,0 1 0,0 0 0,-1 2 0,1 0 0,-1 1 0,-31 3 0,41 0-355,1 1-1,-1-1 1,1 2 0,0-1 0,0 1-1,0 1 1,0-1 0,-9 8 0,-33 16-5422,13-13-1368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25.1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1533 251 3395,'0'0'2744,"-1"-9"-2338,1-12-144,0 8 1537,-1-1 1,0 1-1,-5-25 0,4 33-1560,1 1 0,-1-1 0,0 1 0,0-1 0,0 1 0,0 0-1,-1 0 1,1 0 0,-1 0 0,0 1 0,-1-1 0,1 1 0,0-1 0,-1 1-1,0 1 1,-5-5 0,-10-3 248,-1 0 0,0 1-1,0 1 1,-1 1 0,0 0 0,-22-3-1,2 4-230,0 2 0,-53 2 0,-254 20 1542,281-8-1685,1 2-1,0 3 0,-73 27 0,74-19-78,23-10 45,2 2-1,0 2 0,1 1 1,-53 33-1,82-44-64,0 0-1,1 1 1,-1 0-1,2 1 1,-1 0-1,1 1 1,0-1-1,1 2 1,0-1-1,1 1 1,0 0-1,1 0 1,0 0-1,1 1 1,0 0 0,1 0-1,0 0 1,1 0-1,0 0 1,0 15-1,1-14 8,1 1 0,1 0 0,0 0 0,0 0 1,2 0-1,-1-1 0,2 1 0,0-1 0,0 0 0,2 0 0,-1 0 0,2-1 0,-1 0 0,2 0 0,0 0 0,0-1 0,1-1 0,13 14 1,57 48 97,3-4 0,130 83 0,-183-132-87,0-2 0,2-1 1,0-1-1,1-2 0,0-1 0,1-1 0,49 8 0,-16-9 57,0-2 0,126-4-1,-161-6-52,0-2 0,1-1-1,-2-1 1,1-2-1,-1-1 1,0-1-1,-1-2 1,-1 0 0,1-3-1,-2 0 1,41-30-1,-11 2 361,-2-3 1,-2-3-1,-2-1 0,44-59 0,-68 77-205,-2-2 0,-1-1 0,-2-1 0,19-40 0,-33 59-122,-1 0-1,0-1 1,-1 0-1,-2 0 1,1 0-1,-2 0 1,-1-1-1,0 0 1,-1 1 0,-1-1-1,-4-29 1,3 40-46,-2 0 0,1 1 0,-1-1 0,0 1 1,-1-1-1,1 1 0,-2 0 0,1 1 0,-1-1 0,0 1 1,0 0-1,0 0 0,-1 0 0,0 1 0,0 0 0,-1 0 1,0 0-1,1 1 0,-1 0 0,-1 0 0,1 1 0,0 0 1,-13-3-1,-6-1-32,0 0 0,0 2 0,0 1 0,-1 1 0,-49 1-1,26 6-152,1 1-1,0 3 0,1 2 0,0 2 0,0 2 0,1 2 0,-52 26 0,-106 64-4063,11 10-5608,94-53-1099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31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1 375 10666,'0'0'4233,"9"1"-3389,71 2 294,0-3 0,80-10 1,44-3-219,146 14 300,252-11 565,-79-13-883,239-20-133,79 13-221,-626 28-349,151-17-45,-41 0-57,222 17 18,143-4 155,-133-44 329,-135 8 19,342 11 316,-517 7-678,-106 7-165,-125 17-823,8-1-2576,-24 1 3191,1 0-1,-1 0 1,1 0 0,-1 0-1,1-1 1,-1 1 0,0 0-1,1 0 1,-1-1 0,1 1-1,-1 0 1,0-1 0,1 1-1,-1 0 1,0-1 0,0 1-1,1 0 1,-1-1 0,0 1-1,0-1 1,1 1 0,-1 0-1,0-1 1,0 1-1,0-1 1,0 1 0,0-1-1,0 1 1,0-1 0,0 1-1,0-1 1,0 1 0,0 0-1,0-1 1,0 1 0,0-1-1,0 1 1,0-1 0,0 1-1,-1-1 1,-8-21-8136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0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1 196 6726,'0'0'-192,"8"0"256,44-8 165,-1-3 0,65-21-1,-68 17 173,1 2 0,0 2 0,73-7 0,260 17 1953,-177 4-1985,-129-3-205,41 1 589,209-25 1,-208 4-426,-30 3 202,1 4-1,1 3 0,116 4 0,-90 19-378,-75-6 219,63 1 0,-100-8-581,23 0 914,-21 2-1258,-14 2-1885,-11-1-1425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2.5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63 5958,'2'1'190,"0"0"0,0 0 0,0 0 1,0 0-1,1-1 0,-1 1 1,0-1-1,0 1 0,1-1 0,-1 0 1,0 0-1,1 0 0,2 0 0,507-3 3902,-255-2-3363,370-25 1167,62 1-568,-174 27-1159,661 7 164,-291 42-265,-381-16-45,-410-26-47,273 20 144,-284-15-63,0 4 0,107 32 0,-182-44-52,26 10 18,-33-12-25,0 1 1,1-1-1,-1 1 1,0-1-1,0 1 1,0 0-1,0-1 1,0 1-1,0 0 1,0 0-1,0 0 1,0 0-1,0 0 1,-1 0-1,1 0 1,0 0-1,0 0 1,-1 0-1,1 0 1,-1 1-1,1 1 1,-1-3-54,0 1 0,-1 0 0,1-1 0,0 1 0,-1 0 1,1-1-1,0 1 0,-1 0 0,1-1 0,-1 1 1,1-1-1,-1 1 0,0-1 0,1 1 0,-1-1 0,1 1 1,-1-1-1,0 1 0,1-1 0,-1 0 0,0 1 0,0-1 1,1 0-1,-1 0 0,0 0 0,1 0 0,-1 1 1,0-1-1,0 0 0,0 0 0,1 0 0,-1-1 0,-1 1 1,-29-2-4077,-4-7-4769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4.2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3667 411 2050,'-14'-2'299,"0"-1"0,0 0 0,1-1 0,0-1 0,0 0 1,0-1-1,-13-8 0,-84-55 2006,-24-17 450,115 76-2557,-1 1 1,0 1-1,0 1 0,-1 0 1,-29-4-1,-135-17 510,-102-21 265,151 20-672,0 7-1,-2 5 0,-165 1 1,-325 38-255,503-9-38,0 6-1,-240 67 1,365-86-8,-90 28 26,0 4 1,-150 75-1,212-91-13,1 2 0,1 0 1,0 2-1,-44 44 0,56-48 1,1 0 0,0 1 0,1 0 1,1 1-1,1 0 0,0 0 0,2 1 0,-11 34 0,14-40-15,2 1-1,0 0 0,0 0 1,1 0-1,1 0 1,1 0-1,0 0 1,0 1-1,1-1 0,6 26 1,-3-29 10,0 0 1,1 0 0,0-1-1,0 1 1,1-1 0,0 0-1,1-1 1,0 0-1,1 0 1,0 0 0,0-1-1,1-1 1,16 13 0,15 7 31,2-2 0,0-2 0,2-2 1,0-2-1,56 17 0,243 52 221,-265-71-88,186 35-53,3-11-1,1-13 1,1-10 0,341-23-1,-357-16 174,0-11-1,436-113 1,-437 67-228,-223 67-38,-1-2 0,0 0 0,-1-2 0,-1-1 0,0-1 0,35-30 0,-55 42 13,-1 0 0,0 0 0,0-1 0,0 1 0,-1-1 1,0 0-1,0-1 0,0 1 0,-1-1 0,0 0 0,0 1 1,-1-1-1,0 0 0,0-1 0,-1 1 0,0 0 0,0 0 1,0-1-1,-1 1 0,-1-8 0,0 7-22,-1 0 1,0 0-1,-1 0 0,0 0 1,0 1-1,0-1 0,-1 1 1,0 0-1,-1 0 0,0 0 0,0 1 1,0 0-1,-1 0 0,1 0 1,-2 0-1,1 1 0,-12-8 0,-3 1-79,1 1-1,-1 1 1,-1 1-1,0 1 0,0 0 1,-1 2-1,0 1 0,0 0 1,0 2-1,-29-1 1,-33 3-2215,-122 13 0,189-10 1795,-165 16-5830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6.8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1 202 8104,'63'11'-230,"1"-2"0,66-1 0,131-9-500,-206-1 468,367-21 1561,-36 1 322,267 9-1230,212-9-381,911-69 2840,-1697 88-2845,-35 2-147,-1-2 0,45-9 0,-50-2-2981,-17-8-5414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7.4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1 151 10410,'14'0'-326,"574"-29"265,-130-2 149,151 23 1072,388-14 472,-609 0-363,788-16 1898,-1129 40-3120,78 13 0,-55 1-3189,-66-15-1412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59:48.6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2887 264 3075,'-66'-2'45,"1"-3"0,-69-15 1,-128-37 1282,107 21 614,-105-15-636,-1 10 1,-3 12 0,-340 6-1,526 26-724,0 3-1,-125 26 0,161-23-525,0 3 0,1 1 0,1 2 0,0 2 0,1 1 0,-49 32-1,77-43-32,0 1-1,1 0 0,0 1 0,0 0 0,0 1 0,2 0 0,-1 0 0,1 1 0,-8 14 0,12-18 0,1 1 1,0-1-1,0 0 0,1 1 0,0 0 0,0-1 0,1 1 0,0 0 0,1 0 1,-1 0-1,2 0 0,-1-1 0,1 1 0,0 0 0,0 0 0,1-1 1,3 9-1,3 3-7,0-1 0,1 0 0,1-1 0,1 0 0,0 0 1,1-1-1,1-1 0,1 0 0,20 17 0,10 6 94,96 63-1,-30-35 101,2-4-1,3-6 1,2-5 0,3-5-1,1-5 1,2-5 0,1-6-1,2-6 1,1-4 0,208 4 0,-95-24-76,362-47 0,-583 45-111,863-154 1232,-815 139-1223,-1-4-1,0-2 1,75-40-1,-116 51 17,-2-2 0,1 0 0,-2-2 0,0 0-1,-1-2 1,0 0 0,-2-1 0,0-1-1,-1-1 1,-1-1 0,15-26 0,-25 36 92,-1 0 0,0-1-1,-1 0 1,0-1 0,-2 1 0,1-1 0,-2 0 0,2-14 0,-3 22-85,-1-1-1,0 0 1,0 1 0,-1-1-1,1 1 1,-2-1-1,1 1 1,-1-1 0,0 1-1,0 0 1,0 0-1,-1 0 1,0 0-1,0 0 1,-1 0 0,1 1-1,-1 0 1,-9-9-1,-1 2-42,-1 1 0,-1 1-1,0 0 1,0 1-1,-1 1 1,0 1-1,-1 0 1,0 1-1,0 1 1,-34-6-1,-16 2-145,-106-1 0,29 11-1655,0 6 0,1 6 1,-144 33-1,68-1-2139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1:21.3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6766 495 9897,'-648'-95'5344,"-868"-76"-5493,628 55 80,371 42 132,303 50-77,-1 10 0,-343 20-1,400 7 523,0 8 1,1 7-1,1 6 0,-180 65 1,262-71-248,2 3 0,0 3 0,3 3 1,0 3-1,-75 59 0,91-56-277,2 2-1,2 2 1,2 2-1,2 3 1,2 1-1,-48 80 1,38-42-58,5 3 0,4 1 0,4 2 0,5 2 0,-41 182 1,49-135-14,6 2 0,7 0 0,6 224 1,15-247 157,6 0 1,5-1-1,6 0 1,5-2 0,62 166-1,-39-155 18,6-3 1,6-3-1,5-2 0,129 175 0,-110-190-68,5-4-1,4-4 1,5-5 0,4-4-1,200 135 1,-110-104-13,5-9 1,362 149 0,-373-190-38,3-8 1,3-10-1,2-7 1,1-10-1,321 23 1,-228-53 53,566-55 1,278-150 99,-212-29-113,-19-64-29,-718 216-97,-3-9-1,-4-7 1,306-206 0,-369 211-144,-5-5 0,-3-5 0,-4-4 0,-5-5-1,-5-4 1,94-137 0,-151 187 400,-1-2-1,-4-1 1,-2-2 0,-3-1-1,-3-1 1,-2-1-1,-4-2 1,-2 0 0,-3 0-1,-3-2 1,-3 1 0,-4-1-1,-2 0 1,-3 0-1,-3 0 1,-27-135 0,15 134 253,-3 2 0,-4 0 0,-2 2 0,-4 0 0,-2 2 0,-2 2 0,-4 1 0,-2 1 0,-3 2 0,-2 3 0,-3 1 0,-1 2 0,-4 2 0,-1 3 0,-114-77 0,54 54-76,-223-98-1,-141-18-261,-650-153-737,-27 95-6930,776 178 1385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1:47.9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12172,'0'0'7842,"13"12"-7277,121 91 905,216 128-1,-144-101-78,-72-48-654,3-5-1,3-7 1,192 67 0,623 267 1771,-686-283-2086,36 8-362,84 38 580,378 124-229,-689-266-393,683 257 92,-383-103-29,742 326 3,-701-329-49,-19 36 32,-383-202-63,40 27 52,-54-35-60,0 0-1,0 1 1,0-1 0,0 1-1,-1 0 1,1-1 0,-1 1 0,0 0-1,1 1 1,-1-1 0,-1 0-1,1 1 1,1 3 0,-4-6-322,1 0 1,-1 0-1,0 0 1,0-1 0,0 1-1,0-1 1,0 1-1,0-1 1,0 1-1,0-1 1,-1 1-1,1-1 1,0 0-1,0 0 1,0 1-1,0-1 1,0 0-1,-1 0 1,1 0-1,0 0 1,0-1 0,0 1-1,0 0 1,0 0-1,-2-1 1,-2 1-1804,-17 0-5927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4:42:52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4183 4452,'0'0'11376,"8"-2"-10265,88-31 1441,134-64 1,90-69-2393,33-15-108,302-156 1160,-163 92-762,-83 44-206,53-29 209,220-120 215,354-169-402,-365 196-121,26 9-95,-647 293-42,515-241 44,-131 56 57,338-190 264,-341 175 348,-271 143-620,-237 100-5738,41-11 539,0-3-3588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6.2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1 206 18738,'0'0'1446,"13"0"-762,50-1 1235,117-16 1,75-31-748,-84 15-962,640-61 831,-461 84 1756,-319 9-2529,-21 0-181,1 1-1,-1 0 0,1 0 1,0 1-1,-1 0 0,1 1 1,-1 0-1,0 1 0,15 5 1,-23-3-515,-14-3-841,-16-4-3702,-5-14-3405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6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 10826,'0'0'10047,"0"10"-8264,-3 39 872,-10 56 0,5-50-2302,-1 68 0,8-114-494,1-5-78,-1-1 0,1 1 0,0 0 0,0 0 0,0-1-1,0 1 1,1 0 0,-1-1 0,1 1 0,0 0 0,2 4 0,-2-9-255,-1 0-1,1-1 1,-1 1 0,1-1 0,-1 1 0,0-1 0,0 1-1,0-1 1,0 1 0,0-1 0,0 1 0,0-1 0,0 1-1,-1-1 1,1 1 0,-1-3 0,-12-23-5868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7.33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93 15214,'0'0'2045,"7"-9"-123,-1 2-1578,0 1 0,1-1 0,0 2 0,0-1 1,0 1-1,1 0 0,0 0 0,0 1 0,0 0 1,0 1-1,1 0 0,-1 0 0,1 0 0,0 1 0,0 1 1,15-2-1,42-4 1177,0 3 1,129 7-1,-179-1-1418,0 0-1,0 1 1,0 1-1,-1 0 1,28 12 0,-39-14-79,0 0 0,0 0 0,0 1 0,0-1 0,-1 1 0,1 0 0,-1 0 0,0 0 1,0 0-1,0 1 0,4 6 0,-6-8 6,0 1 0,0-1 0,0 1 0,0 0 0,0 0 1,-1-1-1,1 1 0,-1 0 0,0 0 0,0 0 0,0-1 0,0 1 0,-1 0 1,1 0-1,-1 0 0,1-1 0,-1 1 0,0 0 0,0-1 0,-2 4 0,-1 1 55,0 0 0,-1 0 0,1-1-1,-1 0 1,-1 0 0,1 0-1,-1-1 1,-10 8 0,-60 38 691,49-34-681,-10 6-95,6-3 0,-56 44 0,85-63 0,1 0 0,-1 0 0,1 0 0,0 0 0,-1 1 0,1-1 0,0 0 0,0 1 0,0-1 0,0 1 0,0 0 0,0-1 0,1 1 0,-1 0 0,0-1 0,1 1 0,-1 0 0,1-1 0,0 1 0,0 0 0,0 3 0,0-4 0,1 1 0,-1-1 0,1 1 0,0-1 0,0 1 0,0-1 0,0 0 0,0 1 0,0-1 0,0 0 0,1 0 0,-1 0 0,0 0 0,1 0 0,-1 0 0,0 0 0,1 0 0,2 1 0,10 3 0,1 0 0,0-1 0,0 0 0,16 1 0,-12-1 0,0 0-5,120 20-3668,-89-19-3828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8.61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20083,'1'1'4901,"16"-1"-3556,10 1 320,9-1-191,10 0-673,5 0-545,3 0-192,-3 0-609,-5 0-800,-10 0-641,-13 3-832,-12 7-1314,-11 4-897,-5 3-3843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8.9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11883,'0'0'14414,"59"31"-12877,-12-30-736,9-1-577,2 0-192,-1 0-1505,-5 0-3556,-9 0-4900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29.7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1 325 14638,'0'0'6523,"9"8"-5225,9 12-602,-1 1 0,-1 0 0,-1 1 1,0 1-1,-2 1 0,17 41 1,45 153 1319,-13-32 99,-38-144-1295,-24-41-811,0 0-1,1-1 1,-1 1-1,0 0 1,1-1 0,-1 1-1,1 0 1,-1-1 0,1 1-1,-1-1 1,1 1-1,0 0 1,-1-1 0,1 0-1,0 1 1,-1-1 0,1 1-1,0-1 1,-1 0-1,1 1 1,0-1 0,0 0-1,-1 0 1,1 0 0,0 0-1,0 0 1,0 0-1,-1 0 1,1 0 0,0 0-1,0 0 1,0 0 0,-1 0-1,1 0 1,0-1-1,0 1 1,-1 0 0,1 0-1,0-1 1,0 1 0,-1-1-1,1 1 1,0-1-1,-1 1 1,1-1 0,-1 1-1,1-1 1,-1 1 0,1-1-1,-1 0 1,1 1-1,-1-1 1,0 0 0,1 0-1,-1 0 1,7-17-9,-1-1 0,-1 1 0,-1-1 0,0 0 0,-2 0 0,0 0 0,-1-25 0,0 14 0,4-55 0,-4 0 0,-4 0 0,-4 0 0,-3 1 0,-37-146 0,46 230 0,1-1 0,0 1 0,0 0 0,0-1 0,0 1 0,-1-1 0,1 1 0,0 0 0,0-1 0,0 1 0,0-1 0,0 1 0,0-1 0,0 1 0,0 0 0,0-1 0,0 1 0,0-1 0,0 1 0,0-1 0,1 1 0,-1 0 0,0-1 0,0 1 0,0-1 0,0 1 0,1 0 0,-1-1 0,0 1 0,1 0 0,-1-1 0,0 1 0,1 0 0,-1-1 0,0 1 0,1 0 0,-1 0 0,0 0 0,1-1 0,-1 1 0,1 0 0,-1 0 0,0 0 0,1 0 0,-1 0 0,1-1 0,-1 1 0,1 0 0,-1 0 0,0 0 0,1 0 0,-1 0 0,1 1 0,-1-1 0,1 0 0,-1 0 0,0 0 0,1 0 0,-1 0 0,1 1 0,-1-1 0,1 0 0,39 17 0,-19-7 0,-2-4 0,0-2 0,1 0 0,-1-1 0,1-1 0,0-1 0,0 0 0,0-2 0,0 0 0,-1-1 0,32-8 0,11-7 0,115-50 0,-72 25 0,-101 40 0,0 1 0,0-1 0,1 1 0,-1 0 0,0 0 0,0 0 0,1 1 0,-1-1 0,6 1 0,-9 1 0,0-1 0,0 1 0,1-1 0,-1 1 0,0 0 0,0-1 0,0 1 0,0 0 0,0 0 0,0 0 0,0 0 0,0 0 0,0 0 0,-1 0 0,1 0 0,0 1 0,-1-1 0,1 0 0,0 0 0,-1 0 0,0 1 0,1-1 0,-1 0 0,0 1 0,0-1 0,1 0 0,-1 1 0,0-1 0,0 0 0,-1 1 0,1 1 0,1 68 33,-3-50-71,2 1 0,1 0-1,1-1 1,1 1 0,0-1-1,12 35 1,-7-32-1925,-3-8-2576,-2-3-3266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30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16560,'0'0'5578,"3"8"-3437,5 20-889,-2 0 1,-1 1-1,-1-1 0,0 37 0,-4-38-1093,2-1 0,1 0-1,1 0 1,0 0 0,3 0 0,17 48-1,-17-63-2230,-6-18-2242,-11-23-1290,-11-7 874,-5-8-560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30.5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3 113 12075,'0'0'2819,"0"-11"-6,0 9-2733,-1-1 115,1 0 1,-1 1 0,1-1-1,0 0 1,0 0 0,0 0 0,0 0-1,1 1 1,-1-1 0,1 0-1,0 0 1,0 1 0,0-1 0,0 0-1,0 1 1,0-1 0,1 1-1,-1-1 1,1 1 0,0 0 0,0 0-1,0 0 1,0 0 0,0 0-1,0 0 1,0 0 0,0 1 0,1-1-1,-1 1 1,1-1 0,-1 1 0,1 0-1,0 0 1,2 0 0,26-6 566,0 1-1,0 2 1,1 1 0,-1 2 0,1 1 0,52 6 0,-77-5-751,0 0 0,0 1 1,0 0-1,0 0 0,0 0 1,0 1-1,0 0 0,-1 0 1,1 1-1,-1 0 0,0 0 1,0 0-1,8 9 0,-11-10 21,-1-1 0,0 1 0,-1-1 1,1 1-1,0 0 0,-1 0 0,1 0 0,-1 0 0,0 0 0,0 0 0,0 0 0,-1 1 0,1-1 0,-1 0 0,0 0 1,1 1-1,-2-1 0,1 0 0,0 1 0,-1-1 0,1 0 0,-1 0 0,0 0 0,0 1 0,0-1 0,0 0 0,-1 0 1,1-1-1,-1 1 0,0 0 0,-4 5 0,-9 10 321,-1 1-1,-34 29 1,29-29-76,-31 36 0,50-54-277,1 0 0,0 1 0,0-1 0,0 1 0,0-1 0,0 1 0,0-1 0,1 1 0,-1-1 0,0 1 0,1 0 0,-1-1 0,1 1 0,0 0 0,-1 0 0,1-1 0,0 4 0,1-4 0,-1 0 0,0 0 0,1 0 0,0 0 0,-1 0 0,1 0 0,-1 0 0,1-1 0,0 1 0,-1 0 0,1 0 0,0-1 0,0 1 0,0 0 0,0-1 0,0 1 0,0-1 0,-1 0 0,1 1 0,0-1 0,2 1 0,8 1 0,-1 0 0,0-1 0,1 0 0,18-2 0,-16 1 0,72 0-2089,0 0-4604,-58 0-4768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32.6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18 107 1858,'-2'-2'1221,"1"1"0,-1-1 0,1 0 1,-1 1-1,1-1 0,0 0 0,0 0 0,0 0 0,0 0 1,0 0-1,0 0 0,0 0 0,1 0 0,-1 0 1,0-4-1,1 4-716,0 0 1,1 0 0,-1 1-1,0-1 1,1 0 0,-1 1-1,1-1 1,-1 0-1,1 1 1,0-1 0,0 1-1,0-1 1,0 1 0,0-1-1,2-1 1,2-2-188,0 1 0,0 1-1,0-1 1,0 1 0,1 0 0,-1 0 0,1 1 0,0-1 0,9-1 0,-5 1-304,1 0 1,0 1-1,0 1 1,0 0-1,0 0 1,22 3-1,-32-2-14,0 1 0,1-1 0,-1 1 0,0 0 0,1-1 0,-1 1 0,0 0 0,0 0 0,0 0 0,0 0 0,0 0 0,0 0 0,0 0 0,0 0 0,0 0 0,0 0 0,-1 1 0,1-1 0,0 0 0,-1 1 0,1-1 0,-1 0 0,0 1 0,1-1 0,-1 0 0,0 1 0,0-1 0,0 1 0,0-1 0,0 1 0,0-1 0,0 0 0,-1 1 0,1-1 0,0 1 0,-1 1 0,-1 3 0,1 1 0,0-1 0,-1 0 0,-1 0 0,1 0 0,-6 9 0,-41 40 0,25-31 0,25-23 0,1 0 0,-1 0 0,0-1 0,1 1 0,-1-1 0,1 1 0,-1-1 0,1 0 0,-1 1 0,1-1 0,-1 0 0,1 0 0,-1 0 0,3 0 0,49 0-1596,-18 0-3513,-3 0-7276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41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 43 18898,'0'0'11654,"9"-4"-11484,66-16 1848,-119 36-1986,36-12-33,0-1 1,0 0-1,0 0 0,0-1 1,-1 0-1,1 0 1,-17 0-1,-1-2 1,37-2 0,43-1 0,-34 3 0,-12 1 0,1-1 0,-1 0 0,1 0 0,-1-1 0,1 0 0,11-3 0,-21 4 0,1 0 0,0 0 0,0 0 0,-1 0 0,1 0 0,0 0 0,-1 0 0,1-1 0,0 1 0,0 0 0,-1 0 0,1 0 0,0 0 0,-1 0 0,1-1 0,0 1 0,0 0 0,0 0 0,-1-1 0,1 1 0,0 0 0,0 0 0,0-1 0,-1 1 0,1 0 0,0 0 0,0-1 0,0 1 0,0 0 0,0 0 0,0-1 0,0 1 0,0 0 0,0-1 0,0 1 0,0 0 0,0-1 0,0 1 0,0 0 0,0-1 0,0 1 0,0 0 0,0 0 0,0-1 0,0 1 0,0 0 0,0-1 0,1 1 0,-1 0 0,0 0 0,0-1 0,0 1 0,1 0 0,-1 0 0,0 0 0,0-1 0,1 1 0,-1 0 0,0 0 0,0 0 0,1 0 0,-1-1 0,0 1 0,0 0 0,1 0 0,-1 0 0,0 0 0,1 0 0,-25-7 0,5 10-1097,10-2-1538,11-7-1913,12-17-6646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42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18289,'0'0'10538,"72"7"-8936,-20-15-545,9-4-673,3 4-320,2 3-64,-3 3-961,-9 2-1217,-11 2-1986,-17 11-1025,-15 3-2466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3:43.0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0 105 19122,'0'0'2402,"66"4"-672,-4-18-161,13-4-512,5-2-832,-2-6-962,-1-4-6406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4.4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19955,'0'0'12812,"77"20"-12812,-38-20 0,7 0 0,-2 0 0,-1 0 0,-7 0-4452,-9-7-4741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4.9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274 28 96,'0'0'28662,"-11"-5"-26783,4 1-1583,4 1-238,1 1 1,-1 1-1,0-1 0,0 0 1,0 1-1,0-1 1,-1 1-1,1 0 0,0 0 1,-1 0-1,1 0 1,0 1-1,-1 0 0,1-1 1,-1 1-1,1 0 1,-1 1-1,1-1 0,0 1 1,-1-1-1,1 1 0,-5 2 1,-4 4-31,0 1 1,1 1-1,0-1 1,1 2-1,0 0 1,0 0-1,1 0 1,0 1-1,1 1 1,1-1-1,-10 19 1,9-13-13,0 0 1,1 1-1,1-1 1,0 1 0,2 1-1,0-1 1,1 0-1,-1 20 1,4-33-17,0-1 0,0 1 0,0-1 0,1 0 0,-1 1 0,1-1 0,0 0 0,0 1 0,1-1 0,-1 0 0,1 0 0,0 0 0,0 0 0,0 0 0,0 0 0,1-1 0,0 1 0,0-1 0,0 0 0,0 0 0,6 5 0,-4-5 0,1 0 0,-1 0 0,1-1 0,0 0 0,0 0 0,0 0 0,0-1 0,0 0 0,1 0 0,-1 0 0,0-1 0,0 0 0,1 0 0,-1-1 0,6 0 0,-1-1 0,-1-1 0,1 0 0,-1-1 0,0 1 0,-1-2 0,1 1 0,-1-2 0,0 1 0,0-1 0,0-1 0,-1 1 0,0-1 0,0-1 0,-1 1 0,0-2 0,0 1 0,-1-1 0,6-9 0,-4 5 0,-1 0 0,0 0 0,-2-1 0,1 1 0,-1-1 0,-1-1 0,-1 1 0,0 0 0,-1-1 0,0 0 0,-1 0 0,-2-21 0,1 33 0,0 1 0,-1-1 0,1 0 0,-1 0 0,0 1 0,0-1 0,0 1 0,0-1 0,0 1 0,-1-1 0,1 1 0,-1-1 0,1 1 0,-1 0 0,0 0 0,0 0 0,0 0 0,0 0 0,0 1 0,-1-1 0,1 1 0,0-1 0,-1 1 0,1 0 0,-1 0 0,0 0 0,1 0 0,-1 0 0,0 0 0,1 1 0,-1-1 0,0 1 0,0 0 0,0 0 0,1 0 0,-1 0 0,0 1 0,0-1 0,1 1 0,-1 0 0,0-1 0,1 1 0,-1 0 0,1 0 0,-1 1 0,1-1 0,-1 1 0,1-1 0,0 1 0,0 0 0,0 0 0,-3 2 0,-14 27-2717,10 4-4100,9-16-2771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5.2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24215,'0'0'4420,"-29"58"-1345,10-23-2018,1 7-1057,3-1 0,4 1 0,7-5 0,4-4 0,0-3 0,11-8 0,2-7-480,2-10-1634,0-5-1057,-2-2-545,-3-18-1089,-2-7-4419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5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20980,'0'0'9401,"-1"10"-7538,-3 16-1730,-2 1 0,-1-1-1,-18 45 1,16-51-134,1 1 0,0 1 1,2-1-1,1 1 0,0 0 0,2 0 0,1 0 0,0 37 0,2-57 7,1 1-1,0 0 1,0-1 0,0 1-1,0-1 1,1 1 0,-1-1-1,1 0 1,-1 0 0,1 1-1,0-1 1,0 0 0,0-1-1,0 1 1,0 0 0,0 0-1,1-1 1,-1 1 0,0-1-1,1 0 1,-1 0 0,1 0-1,0 0 1,-1 0 0,1-1-1,0 1 1,-1-1 0,1 1-1,0-1 1,-1 0 0,1 0-1,3-1 1,1 1-84,0 0 0,0 0 0,0-1 0,0 0 1,0 0-1,0 0 0,0-1 0,0-1 0,0 1 0,-1-1 0,10-5 1,7-15-4589,-4-6-4463</inkml:trace>
  <inkml:trace contextRef="#ctx0" brushRef="#br0" timeOffset="1">220 230 23799,'0'0'4228,"-34"63"-1025,24-27-1666,3-1-1537,7 0 0,0-5 0,5-3 0,13-5 0,0-9 0,3-8-5765,-2-5-5638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6.0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247 1 21620,'-12'2'2739,"2"1"-2275,-1 0 0,0 1 0,1 0 0,0 1 0,0 0 0,0 1 0,1 0 0,0 0 0,0 1 0,0 0 0,1 0 0,-9 10 0,5-1-242,0 0 0,0 0 0,2 1-1,0 1 1,1-1 0,-8 24 0,13-30-154,0 1 1,1 0-1,0 0 1,1 0 0,0 0-1,1 1 1,0-1 0,1 1-1,1-1 1,0 0-1,3 14 1,-3-22-69,0 0 0,0-1 0,0 1 0,1-1 0,0 0 0,-1 0 0,1 1 0,0-1 0,1 0 0,-1-1 0,1 1 0,-1 0 0,1-1 0,0 1 0,0-1 0,0 0 0,0 0 0,6 3 0,-3-2 0,1-1 0,-1 1 0,1-2 0,0 1 0,-1-1 0,1 0 0,0 0 0,0-1 0,0 0 0,7-1 0,-5 1 0,-1-2 0,1 1 0,0-1 0,-1-1 0,0 1 0,1-1 0,13-8 0,-18 9 0,0-1 0,0 1 0,0-1 0,0 0 0,-1 0 0,1 0 0,-1-1 0,0 1 0,0-1 0,0 0 0,0 0 0,-1 0 0,1 0 0,1-5 0,-3 7 0,0 0 0,0-1 0,0 1 0,-1-1 0,1 1 0,-1 0 0,1-1 0,-1 1 0,0-1 0,0 1 0,0-1 0,0 1 0,-1-1 0,1 1 0,-1 0 0,1-1 0,-1 1 0,0-1 0,0 1 0,0 0 0,0 0 0,0 0 0,0-1 0,-1 1 0,1 0 0,-1 1 0,0-1 0,1 0 0,-1 0 0,0 1 0,0-1 0,0 1 0,0-1 0,0 1 0,0 0 0,-4-2 0,0 1 0,1 1 0,-1-1 0,0 1 0,1 0 0,-1 0 0,0 0 0,0 1 0,0 0 0,1 0 0,-1 1 0,0-1 0,0 1 0,0 1 0,-10 3 0,15-5-203,-1 1-1,1-1 1,0 1-1,0-1 1,0 1-1,0 0 1,0 0 0,0 0-1,0-1 1,0 1-1,0 0 1,0 0-1,1 0 1,-1 0 0,0 0-1,0 1 1,1-1-1,-1 0 1,1 0-1,-1 0 1,1 1 0,0-1-1,-1 0 1,1 0-1,0 1 1,0-1-1,0 2 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06.3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246 1 22742,'-10'0'3315,"2"0"-2882,0 0 1,0 1-1,0 1 1,1-1-1,-1 1 1,0 0-1,1 1 0,-1 0 1,1 0-1,0 1 1,0-1-1,0 2 1,1-1-1,-13 11 1,8-5-424,1 0 1,0 1-1,1 0 0,0 1 1,1 0-1,0 0 1,1 1-1,0 0 0,1 0 1,1 1-1,0-1 1,0 1-1,2 0 1,0 1-1,0-1 0,1 1 1,1-1-1,1 1 1,1 22-1,0-32-10,0 1 0,1-1 0,-1 0 0,1 0 0,0 0 0,1 0 0,-1 0 0,1 0 0,0-1 0,0 1 0,0-1 0,1 0 0,0 0 0,0 0 0,0 0 0,0-1 0,0 1 0,1-1 0,-1 0 0,1-1 0,0 1 0,0-1 0,0 0 0,0 0 0,0 0 0,0-1 0,1 0 0,6 1 0,-4 0 0,0-1 0,0 0 0,1 0 0,-1-1 0,1 0 0,-1-1 0,0 0 0,1 0 0,-1-1 0,0 0 0,0 0 0,0-1 0,0 0 0,0 0 0,-1-1 0,1 0 0,12-9 0,-18 12 0,0-1 0,0 0 0,-1 1 0,1-1 0,0 0 0,-1 0 0,1 0 0,-1 0 0,0-1 0,0 1 0,1 0 0,-1 0 0,-1-1 0,1 1 0,1-4 0,-2 5 0,0-1 0,-1 1 0,1 0 0,0-1 0,0 1 0,-1-1 0,1 1 0,0 0 0,-1 0 0,0-1 0,1 1 0,-1 0 0,0 0 0,1-1 0,-1 1 0,0 0 0,0 0 0,0 0 0,0 0 0,-1-1 0,-3-1 0,0 0 0,0 0 0,0 1 0,0-1 0,0 1 0,-1 0 0,1 1 0,-1-1 0,1 1 0,-1 0 0,-8 0 0,-55 1-1040,25 7-4294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5.1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0 215 17617,'0'0'6422,"3"14"-4954,5 48-313,0 78 0,-8-87-711,3 0 1,3-1 0,21 95 0,-26-143-258,0-1-1,0 0 1,0 0-1,0 0 1,1 0-1,0 0 1,-1-1 0,1 1-1,3 3 1,5-5 728,2-18-525,-2-15-390,0 0 0,-2-1 0,-2 0 0,5-63 0,-9-137 0,-3 193 0,-4-8 0,4 38 0,-1 1 0,1-1 0,1 1 0,0-1 0,0 0 0,2-13 0,1 22 0,-1 0 0,0 1 0,1-1 0,-1 1 0,0-1 0,1 1 0,-1 0 0,1 0 0,-1 0 0,5 1 0,-2-1 0,51-2 0,0-2 0,0-3 0,63-15 0,160-58 0,-276 79 0,1 0 0,-1 0 0,0 0 0,1 0 0,-1 0 0,0 1 0,1-1 0,-1 1 0,5 0 0,-7 1 0,0 0 0,0-1 0,0 1 0,0 0 0,0 0 0,0 0 0,-1 0 0,1 0 0,0 0 0,-1 0 0,1 0 0,0 0 0,-1 0 0,0 0 0,1 0 0,-1 0 0,1 0 0,-1 0 0,0 1 0,0-1 0,0 0 0,0 0 0,0 0 0,0 1 0,0-1 0,0 0 0,-1 2 0,2 40-41,-3 0 1,-1 0-1,-3 0 1,-18 74-1,19-106-1930,0-6-4888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5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1 17969,'0'0'9091,"0"9"-7473,-10 198 2030,-2-16-8860,14-196-1068,2-9 2887,-3-14-4215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5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10 118 12139,'-2'-10'3716,"0"-2"-3391,0 6 566,1 0 0,0 0 0,0 0 0,1 0 0,0-1 0,0-8 0,1 13-650,-1 0-1,1 0 1,-1 0-1,1 1 1,0-1-1,-1 0 1,1 0 0,0 1-1,0-1 1,0 1-1,0-1 1,1 1-1,-1-1 1,0 1-1,1 0 1,-1 0 0,1-1-1,-1 1 1,1 0-1,0 0 1,-1 1-1,1-1 1,0 0-1,-1 0 1,1 1 0,0-1-1,0 1 1,3-1-1,19-2 464,0 0 0,48 2-1,-61 1-562,0 1-1,0 1 0,0 0 1,0 0-1,0 1 0,0 0 0,0 1 1,15 7-1,-23-9-140,-1-1 0,0 1 0,1-1 0,-1 1 0,0 0 0,0 0 0,0 0 0,0 0 0,0 0 0,0 0 0,-1 0 0,1 1 0,-1-1 0,0 1 0,1-1 0,-1 1 0,0-1 0,0 1 0,-1 0 0,1 0 0,0 3 0,-1-2 0,0 1 0,-1 0 0,0-1 0,0 1 0,0-1 0,0 1 0,0-1 0,-1 1 0,0-1 0,0 0 0,-4 7 0,-7 7 0,0-1 0,-1 0 0,-1 0 0,-19 15 0,31-30 0,-13 14 0,-36 34 0,50-47 0,-1 1 0,0-1 0,1 0 0,0 1 0,0 0 0,0 0 0,0 0 0,0 0 0,1 0 0,0 0 0,0 0 0,0 0 0,0 6 0,1-8 0,0-1 0,1 0 0,-1 0 0,1 0 0,0 0 0,-1 0 0,1 0 0,0-1 0,-1 1 0,1 0 0,0 0 0,0 0 0,0-1 0,0 1 0,0 0 0,0-1 0,0 1 0,0-1 0,0 1 0,0-1 0,0 1 0,0-1 0,0 0 0,0 0 0,1 1 0,-1-1 0,0 0 0,0 0 0,2 0 0,43 1 0,-39-1 0,14 1-251,-8-1-927,0 1 0,0-2 1,0 0-1,0 0 0,-1-1 0,1 0 1,24-9-1,-10-3-8175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6.2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73 18674,'0'0'5509,"11"-10"-2664,-5 4-2484,2 0-1,-1 0 0,0 0 1,1 1-1,0 0 0,0 1 1,1 0-1,-1 0 0,1 1 1,0 0-1,0 0 0,0 1 1,18-2-1,-18 3-284,-1 1 1,1 0-1,0 0 1,0 1-1,0 0 0,0 1 1,11 3-1,-18-4-74,0-1 1,0 1-1,0 0 0,-1 0 0,1 0 0,0 0 0,-1 1 0,1-1 0,-1 0 0,1 1 1,-1-1-1,0 1 0,1-1 0,-1 1 0,0 0 0,0 0 0,0-1 0,0 1 1,-1 0-1,1 0 0,0 0 0,-1 0 0,1 0 0,-1 0 0,0 0 0,0 0 1,0 0-1,0 0 0,0 0 0,0 0 0,0 0 0,0 0 0,-1 0 0,1 0 0,-1 0 1,0 0-1,0 0 0,-1 2 0,0 2-2,-1 0 0,0 0 0,-1 0 0,1-1 0,-1 1 0,0-1 0,0 0 0,-1 0 0,-7 6 0,-53 39 0,8-7 0,48-29 0,17-7 0,29-5 0,-28-2 0,121 2-3705,-82-2-4826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7.1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2 192,'34'-1'20644,"0"1"-11002,16-1-6152,30 2-6994,-46 1 4996,-6 4-3579,-17 1-2495,-11-6 4214,0-1-1,1 0 0,-1 1 1,0-1-1,0 0 0,0 1 1,0-1-1,0 1 0,0-1 1,0 0-1,0 1 0,0-1 1,0 0-1,0 1 0,0-1 1,0 1-1,0-1 0,-1 0 1,1 1-1,0-1 0,0 0 1,0 1-1,0-1 0,-1 0 1,1 1-1,0-1 0,0 0 1,-1 1-1,1-1 0,0 0 1,-1 1-1,-9 4-9534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27.4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13773,'0'0'12075,"51"46"-9640,-9-42-1026,8-1-928,1-2-385,1-1-224,-6 0-1890,-10-1-4324,-2-11-9097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50.6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162 181 7239,'6'-8'3747,"5"-7"-2454,32-49 4522,-39 58-5038,-1 0 1,1-1 0,-2 1-1,1-1 1,-1 1-1,0-1 1,0 0 0,-1 0-1,1-9 1,-2 15-680,-1 0 1,1 0-1,-1 0 1,1 0-1,-1 0 0,0 0 1,1 0-1,-1 0 1,0 0-1,0 0 1,0 0-1,0 1 0,1-1 1,-1 0-1,0 0 1,0 1-1,0-1 1,-1 1-1,1-1 0,0 1 1,0 0-1,0-1 1,0 1-1,0 0 1,0 0-1,-1-1 0,1 1 1,0 0-1,0 0 1,0 0-1,-1 1 1,0-1-1,-44 4 417,37 0-507,-1-1-1,1 2 0,0-1 0,0 1 1,0 1-1,1-1 0,0 1 1,0 1-1,0 0 0,1 0 0,0 0 1,1 1-1,-1 0 0,1 0 1,1 1-1,-7 12 0,7-12 8,1 0 0,0 0 0,0 0 0,1 1 0,0-1 0,0 1 0,1 0 0,0 0 0,1-1 0,0 1 0,1 0 0,0 0 0,1 0 0,0 0 0,0 0 0,5 17 0,-4-23 7,0 0-1,0 0 0,0 0 0,0-1 0,1 1 0,0-1 1,-1 0-1,1 0 0,0 0 0,0 0 0,1 0 0,-1-1 1,1 1-1,-1-1 0,1 0 0,0 0 0,0 0 0,0-1 1,0 1-1,0-1 0,0 0 0,0 0 0,1 0 0,-1-1 1,0 0-1,0 1 0,1-1 0,-1-1 0,0 1 0,8-2 1,-1 0 86,1 0 1,0-1 0,-1 0 0,0-1 0,0 0 0,0-1 0,0 0 0,-1-1 0,20-13 0,-20 10-33,0-1-1,-1 0 1,0 0 0,0-1-1,-1 0 1,-1 0-1,0-1 1,0 0 0,-2-1-1,6-12 1,-9 20-59,-1 0 1,0-1-1,0 1 0,0 0 1,0 0-1,-1-1 0,0 1 1,0 0-1,0-1 0,-1 1 1,1 0-1,-3-8 0,1 10-23,1-1 1,-1 1-1,0-1 0,0 1 0,0 0 0,0 0 0,-1 0 0,0 0 0,1 0 0,-1 0 0,0 1 0,0-1 0,0 1 1,-1 0-1,1 0 0,0 0 0,-1 0 0,-6-2 0,6 2-208,0 1 0,-1-1 1,1 1-1,0-1 0,-1 1 1,1 1-1,-1-1 0,1 1 0,-1 0 1,1 0-1,-1 0 0,1 0 0,-1 1 1,1 0-1,-1 0 0,-7 2 0,10-2-192,0 0-1,1 1 0,-1-1 1,0 0-1,1 0 1,-1 1-1,0 0 0,1-1 1,0 1-1,-1 0 0,1-1 1,0 1-1,0 0 0,-1 3 1,0-1-635,1 0 0,0-1 0,0 1 0,1 0 1,-1 0-1,1 0 0,0 0 0,0 0 0,1 7 0,4 13-10207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50.9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0 21300,'0'0'5990,"0"49"-4229,0-13-415,-2 6-385,-3 5-609,4 2-256,1-2-576,0-4-1698,8-11-2403,6-13-2722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58.7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147 143 8072,'0'0'7858,"6"-9"-4100,-2 3-3504,25-42 4606,-27 44-4297,0 0-1,-1 0 0,1 0 0,-1 0 0,0 0 0,0 0 0,0 0 1,-1-1-1,0 1 0,0 0 0,0-1 0,-1-7 0,1 11-542,-1 0-1,0 0 0,1-1 1,-1 1-1,0 0 0,0 0 1,0 1-1,0-1 1,0 0-1,0 0 0,0 0 1,0 1-1,0-1 0,0 0 1,0 1-1,0-1 0,0 1 1,-1-1-1,1 1 0,0 0 1,0-1-1,-1 1 0,1 0 1,0 0-1,0 0 1,-1 0-1,1 0 0,0 0 1,-3 1-1,-38 8 57,33-4-76,1 0 0,0 0 0,0 1 0,0-1 0,1 2 0,-1-1 0,2 1 0,-7 8 0,9-10 0,0 0 0,0 0 0,0 0 0,1 1 0,0 0 0,0-1 0,1 1 0,0 0 0,0 0 0,0 1 0,0-1 0,1 0 0,0 7 0,1-12 0,0 0 0,1 1 0,-1-1 0,1 0 0,-1 0 0,1 0 0,0-1 0,-1 1 0,1 0 0,0 0 0,0 0 0,0 0 0,0-1 0,-1 1 0,1 0 0,0-1 0,0 1 0,0 0 0,0-1 0,1 0 0,-1 1 0,0-1 0,0 0 0,0 1 0,0-1 0,0 0 0,0 0 0,1 0 0,-1 0 0,0 0 0,0 0 0,2-1 0,42-3 0,-37 1 0,1-1 0,-1 0 0,0 0 0,0-1 0,0 0 0,-1 0 0,0-1 0,0 0 0,0-1 0,-1 1 0,0-1 0,0 0 0,-1-1 0,7-11 0,-11 55 0,-7 19 0,1-33 0,2 0 0,1 1 0,1-1 0,1 1 0,1 0 0,1-1 0,1 1 0,6 24 0,-7-43 0,-1 0 0,0 0 0,0 1 0,0-1 0,0 0 0,0 1 0,-1-1 0,0 1 0,0-1 0,0 0 0,0 1 0,-1-1 0,-2 8 0,2-10 0,0 1 0,-1-1 0,0 0 0,1 0 0,-1 0 0,0 0 0,0-1 0,0 1 0,0-1 0,0 1 0,0-1 0,-1 1 0,1-1 0,0 0 0,-1 0 0,1 0 0,-1-1 0,1 1 0,-1-1 0,0 1 0,1-1 0,-1 0 0,-4 0 0,-4 1 0,-58 3 0,65-4 0,-1 0 0,1 0 0,0-1 0,0 1 0,0-1 0,0 0 0,-1 0 0,1 0 0,0-1 0,1 1 0,-1-1 0,-6-4 0,9 6-28,1-1-1,0 1 1,0 0-1,-1-1 1,1 1 0,0 0-1,0-1 1,0 1-1,-1 0 1,1-1-1,0 1 1,0 0 0,0-1-1,0 1 1,0-1-1,0 1 1,0 0 0,0-1-1,0 1 1,0 0-1,0-1 1,0 1-1,0 0 1,0-1 0,0 1-1,1-1 1,-1 1-1,0 0 1,0-1 0,0 1-1,0 0 1,1-1-1,-1 1 1,0 0 0,0 0-1,1-1 1,-1 1-1,0 0 1,0 0-1,1-1 1,-1 1 0,0 0-1,1 0 1,-1 0-1,0 0 1,1-1 0,-1 1-1,1 0 1,-1 0-1,25-11-3826,-16 8 1230,16-10-5489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4:59.7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121 72 13004,'0'0'4458,"0"-9"-2344,0-8-1924,0-5 3396,6 49-1575,0 12-1874,2-1 1,2 0-1,27 68 1,-34-102-43,-1 1 1,0 0 0,0-1 0,-1 1-1,1 0 1,-1 0 0,0 0 0,-1 0-1,1 0 1,-1 0 0,0 1 0,0-1-1,0 0 1,-1 0 0,0 0 0,0 0-1,0 0 1,-1 0 0,1 0 0,-1-1-1,0 1 1,-1 0 0,1-1 0,-1 0-1,0 1 1,0-1 0,0 0 0,-1-1-1,1 1 1,-1 0 0,0-1 0,0 0-1,0 0 1,0 0 0,-1-1 0,1 1-1,-1-1 1,0 0 0,1 0 0,-1-1-1,0 1 1,0-1 0,0 0 0,0 0-1,0-1 1,-9 0 0,10 1-13,0-1 0,0 0 1,1 0-1,-1 0 0,0-1 1,0 1-1,0-1 0,0 0 1,0 0-1,1 0 0,-1-1 1,1 1-1,-1-1 0,1 0 1,-5-3-1,7 4-46,-1-1-1,0 0 0,1 0 1,0 0-1,-1 0 1,1 0-1,0 0 1,0 0-1,0 0 1,0 0-1,1-1 1,-1 1-1,0 0 1,1 0-1,0-1 0,-1 1 1,1-1-1,0 1 1,0 0-1,1-1 1,-1 1-1,0 0 1,1-1-1,-1 1 1,1 0-1,0 0 1,1-3-1,0-1-36,1 0 0,1 1 0,-1-1 0,1 0 0,0 1 0,0 0 0,0 0 0,1 0 0,0 1 0,5-5 0,60-40 0,-55 39 0,29-18 0,-28 20 0,0-2 0,0 0 0,-1-1 0,0 0 0,-1-1 0,-1-1 0,24-28 0,-35 39 0,-1 0 0,1 0 0,-1-1 0,1 1 0,-1 0 0,0-1 0,0 1 0,0-1 0,0 1 0,0-1 0,-1 0 0,1 1 0,-1-1 0,0 0 0,0 1 0,0-1 0,0 0 0,0 1 0,-1-1 0,1 0 0,-1 1 0,-1-5 0,0 4 0,0 1 0,0-1 0,0 1 0,0 0 0,0 0 0,-1 0 0,1 0 0,-1 0 0,0 0 0,1 1 0,-1 0 0,0-1 0,0 1 0,0 0 0,0 0 0,-4 0 0,-11-3 0,0 1 0,-1 2 0,1-1 0,-1 2 0,-19 2 0,29 0-386,0 0-1,0 0 1,0 1 0,1 0 0,-1 0-1,-11 8 1,18-10 184,-1 0 0,1 1 1,0-1-1,0 1 0,0 0 0,0 0 0,0-1 0,0 1 1,0 1-1,1-1 0,-3 5 0,3-6 121,1 0-1,0 0 0,-1 0 1,1 0-1,0 1 1,0-1-1,0 0 1,0 0-1,0 0 0,0 1 1,0-1-1,1 0 1,-1 0-1,0 0 1,1 0-1,-1 0 1,1 1-1,-1-1 0,1 0 1,-1 0-1,1 0 1,0 0-1,-1 0 1,1 0-1,0-1 0,0 1 1,1 1-1,2 1-1175,0 0 0,0 0 0,0-1 0,0 0-1,1 0 1,-1 0 0,8 2 0,13 3-7317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00.1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158 1 17809,'0'0'14376,"2"11"-13874,-1 0-493,0 1 0,0 0 0,-2-1 0,1 1-1,-1-1 1,-1 0 0,0 1 0,-8 21 0,5-19-9,1 1 0,0 0 0,0 0 0,0 16 0,4-24 0,0 0 0,0 0 0,0 0 0,1 0 0,1 0 0,-1 0 0,1 0 0,0 0 0,0-1 0,7 13 0,-7-15 0,0-1 0,0 1 0,-1 0 0,1 0 0,-1 0 0,0 0 0,0 0 0,0 0 0,0 0 0,-1 0 0,1 0 0,-1 0 0,-1 0 0,1 0 0,0 1 0,-2 3 0,1-6 0,0 1 0,-1-1 0,1 0 0,0 0 0,-1 0 0,0 0 0,0 0 0,1 0 0,-1-1 0,0 1 0,0 0 0,-1-1 0,1 0 0,0 1 0,0-1 0,-1 0 0,1 0 0,-1 0 0,1-1 0,-1 1 0,1-1 0,-1 1 0,1-1 0,-1 0 0,1 0 0,-6 0 0,4 0-208,1 0-1,-1 0 1,0 0-1,0-1 1,0 1-1,1-1 1,-1 0-1,0 0 1,1 0-1,-1-1 1,1 1-1,-1-1 1,1 0-1,0 0 1,-1 0-1,1 0 1,0 0-1,1-1 1,-1 0-1,0 1 1,1-1-1,-1 0 1,1 0 0,0 0-1,0-1 1,0 1-1,0 0 1,1-1-1,0 1 1,-1-1-1,1 0 1,0 1-1,1-1 1,-1 0-1,1 0 1,-1 0-1,1-5 1,0-24-5232,0-3-2178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00.5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1 100 13581,'0'0'14542,"70"-58"-12108,-45 49-224,6 0-2210,2 3 0,-2 1 0,1 2 0,0 3 0,-9 0 0,-5-2-6054,-4-5-7559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06.73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305 1 5830,'-26'7'1185,"1"-6"-801,2 0-288,2-1-256,3 0-256,-2 0 351,3 0 65,1 0 0,-2-1 0,-3 1 0,0 0 0,-4 14-32,0 2-64,-4 3-2210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09.3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2834 7175,'0'0'8066,"18"-13"-5888,15 1-1277,0-2 1,-1 0-1,57-37 0,-50 27-197,69-30 0,-23 18-227,-33 13 141,108-32 1,-88 34-154,103-46 1,-112 41-356,2 2-1,83-19 0,-110 32-75,0-1-1,-1-2 1,0-2-1,34-20 1,-22 11 194,62-22 1,192-74 976,-261 104-1284,-3 2 79,55-13 0,-52 17 99,48-19 0,242-90 477,-97 33-122,-173 59-387,-32 14-20,61-19-1,189-52 109,130-35-93,-221 63-33,-157 47-24,-10 2-4,1 2 0,-1 0 0,1 2 0,35-3 1,-25 3 24,-1-2 0,1 0 0,-1-3 0,0 0 0,46-21 0,29-8 4,260-84 72,-302 102-66,160-43 205,228-66 222,-386 109-466,58-23 35,155-76 0,-174 76-10,202-54 0,-82 30 24,185-64-14,-298 96-26,209-76 20,103-61 1,-338 143-42,-61 22 167,1-1 0,-2-1 0,1-2 0,-1 0 0,27-18 0,-52 29-161,0 0 1,1 0-1,-1 0 0,0 0 0,0 0 1,0-1-1,0 1 0,1 0 1,-1 0-1,0 0 0,0 0 1,0 0-1,0 0 0,0 0 0,1 0 1,-1 0-1,0-1 0,0 1 1,0 0-1,0 0 0,0 0 1,0 0-1,0 0 0,1-1 0,-1 1 1,0 0-1,0 0 0,0 0 1,0 0-1,0-1 0,0 1 1,0 0-1,0 0 0,0 0 0,0 0 1,0-1-1,0 1 0,0 0 1,0 0-1,0 0 0,0 0 1,0-1-1,0 1 0,0 0 0,0 0 1,-1 0-1,1 0 0,0-1 1,0 1-1,0 0 0,0 0 1,0 0-1,0 0 0,0 0 0,-1 0 1,1-1-1,0 1 0,0 0 1,-16-3-1081,-24 4-2167,-9 4-1372,-12-1-1832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17.7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22 476 8296,'0'0'18150,"-4"7"-17231,-13 23-124,17-29-755,0-1 0,0 1-1,0-1 1,0 1 0,0-1 0,1 0 0,-1 1 0,0-1-1,0 1 1,1-1 0,-1 0 0,0 1 0,1-1-1,-1 0 1,0 1 0,1-1 0,-1 0 0,0 0 0,1 1-1,-1-1 1,1 0 0,-1 0 0,0 0 0,1 1-1,-1-1 1,1 0 0,-1 0 0,1 0 0,-1 0-1,1 0 1,-1 0 0,1 0 0,-1 0 0,1 0 0,-1 0-1,0 0 1,1 0 0,-1 0 0,1-1 0,0 1-1,24-5 1244,181-180-72,-170 149-1146,136-159 35,-89 96 125,-81 111-159,-5 9-41,-12 30-25,-40 85 0,-7 23 0,56-139 0,1 1 0,0 0 0,2 1 0,0-1 0,1 42 0,3-62-102,-1-1-1,0 1 1,0 0-1,0 0 1,1 0-1,-1 0 1,0-1-1,1 1 1,-1 0-1,1 0 1,-1 0-1,1-1 1,-1 1-1,1 0 1,-1-1 0,1 1-1,0-1 1,-1 1-1,1-1 1,0 1-1,0-1 1,-1 1-1,1-1 1,0 1-1,0-1 1,0 0-1,0 0 1,-1 1-1,1-1 1,0 0 0,0 0-1,0 0 1,0 0-1,0 0 1,1 0-1,5 0-7323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26.7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1 9865,'0'0'5205,"-8"4"-3865,3-2-1199,1 1 0,-1 0 1,1 0-1,0 0 0,0 0 0,1 0 0,-1 1 0,1 0 1,0 0-1,-1 0 0,-1 5 0,-1 2 142,0 0-1,1 1 1,0 0 0,-4 18-1,-11 55 1351,-15 137 0,12 93-117,16-203-1248,-8 1738 277,33-290 171,-19-1113-445,1-463-6556,0 1 2534,0-15-5105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28.4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97 19763,'256'15'46,"255"10"-530,1094 21 3084,-405-37 85,2-41-1460,-1192 31-1217,1662-24 1449,385-15 1191,-1925 34-2463,1329-71 522,-1351 67-1108,-173 9-10446,23 1-65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29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19603,'154'144'-223,"593"536"836,50-62 1223,-174-250 1399,26-44-920,-26-14-1278,470 291 23,141 73-556,-1160-637-575,70 37-213,-124-62-390,-1 1 0,0 1 0,-1 0-1,28 28 1,-41-36-259,0 1-1,0-1 1,0 1-1,0-1 0,-1 1 1,-1 1-1,5 8 1,-2 8-5489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30.0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5282 19218,'-2'-13'865,"2"11"-850,-1-4 11,0-1 0,0 0 0,1 0-1,0 0 1,0 0 0,1 0 0,-1 0 0,2 1-1,-1-1 1,1 0 0,0 1 0,0-1 0,1 1-1,0-1 1,0 1 0,6-9 0,37-40-44,3 2 0,2 3 0,96-75 0,-80 70 20,845-654 8,36 40 628,-289 206 732,665-459 1597,34 52-942,71 62-2331,-1284 729-274,59-37-2764,-73 36-1619,5-11-4449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35.4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1 8776,'0'0'12188,"-2"15"-11169,0 8-633,-6 50 59,3 1-1,5 85 0,17-102-1561,-13-48-7989,-10-30 2610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35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1 177 10378,'7'-12'2034,"-5"10"-1925,3-7 337,1 0 1,0 1-1,0 0 1,1 0 0,0 0-1,1 1 1,0 0 0,0 1-1,17-11 1,2 4 234,1 2 1,0 0-1,0 2 0,1 1 1,55-7-1,-34 10-90,1 1 0,82 7 0,-122-3-514,-1 1 0,1 1 0,-1 0 0,0 0 0,0 1-1,17 7 1,-24-9-60,-1 0 0,0 1 0,0-1 0,1 0 0,-1 1-1,0-1 1,0 1 0,0 0 0,-1-1 0,1 1 0,0 0 0,-1 0-1,1 0 1,-1 1 0,0-1 0,0 0 0,1 0 0,-2 1 0,1-1-1,0 1 1,0-1 0,-1 1 0,1-1 0,-1 1 0,0-1 0,0 1-1,0-1 1,0 1 0,0-1 0,0 1 0,-1-1 0,-1 5 0,-1 2 122,-1 1 0,0-1 0,-1 0 0,0 0 0,0-1 0,-1 1 0,0-1 0,-1-1 0,0 1 0,-10 8 0,-88 67 1320,80-64-1122,-47 31 501,29-20-186,2 1-1,-42 40 0,80-68-622,-1 0 1,1 0-1,1 1 0,-1 0 0,0-1 0,1 1 0,0 0 0,0 0 0,0 0 0,1 0 0,-1 1 0,0 4 0,1-7-22,1 0 0,0 0 0,0 0 0,0 0 0,1-1 0,-1 1 0,0 0 0,1 0 0,-1 0 0,1 0 0,-1-1 0,1 1 0,0 0 0,0 0 0,0-1 0,0 1 0,0-1 0,0 1 0,1-1 0,-1 1 0,0-1 0,1 0 0,-1 0 0,1 0 0,-1 0 0,1 0 0,0 0 0,-1 0 0,4 1 0,14 6 51,-1-2 1,1 0 0,0-1-1,1-1 1,33 3-1,104-3-489,-117-4-141,30 2-1403,32 0-3122,-36-7-2623,-33-3-501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36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17136,'0'0'11019,"52"4"-10058,-6 6-545,8 2-320,3 1-32,-2 1-160,-3 0-897,-6-2-1377,-13-1-961,-12-2 64,-14-5-1346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36.4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11531,'0'0'10057,"49"37"-7943,12-34-96,14-3-961,14 0-704,-3 0-225,-1-5-96,-2 0-1922,-11 0-2658,-11-8 256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5:45.1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233 98 15471,'0'0'2199,"0"-9"22,-3-33 245,2 41-2318,1-1 1,-1 1-1,0-1 0,1 1 1,-1 0-1,0-1 0,0 1 1,0 0-1,0 0 0,0-1 1,-1 1-1,1 0 0,0 0 1,0 0-1,-1 0 0,1 1 1,-1-1-1,1 0 0,0 1 1,-1-1-1,0 1 0,1-1 0,-1 1 1,1-1-1,-1 1 0,1 0 1,-1 0-1,0 0 0,1 0 1,-1 0-1,1 0 0,-1 1 1,0-1-1,-2 1 0,-2 0 104,0 1 0,0-1 0,0 1 0,0 0 0,0 1 0,0-1 0,-7 6 0,3 0-140,0 1 0,0 1 0,1-1 0,1 2 0,-1-1-1,2 1 1,-1 1 0,1-1 0,1 1 0,0 0 0,1 1 0,-7 25 0,7-18 94,0 0 0,1 1-1,2-1 1,0 1 0,1 0 0,1 0 0,5 36 0,-4-49-201,0 1 0,1-1 0,1 0 0,-1 0 0,1 0 0,0 0 0,1-1 0,0 1 0,0-1 0,1 0 0,0 0 0,0 0 1,1-1-1,-1 0 0,1 0 0,1 0 0,-1-1 0,1 0 0,0 0 0,0-1 0,1 0 0,-1 0 0,1 0 0,15 4 0,-9-4-6,0-1-1,1-1 0,-1 0 0,1-1 0,-1-1 0,1 0 1,-1-1-1,1 0 0,-1-2 0,0 1 0,0-2 1,0 0-1,25-10 0,-10 0 2,-2 0 0,0-2 0,-1 0 0,0-2 0,-1-1 0,38-38 0,-51 44 0,-1 0 0,0-1 0,-1 0 0,0-1 0,13-29 0,-19 35 0,0-1 0,-1 0 0,0 0 0,0 0 0,-1-1 0,-1 1 0,1-1 0,-2 1 0,0-1 0,-1-14 0,0 18 0,-1 0 0,0 0 0,0 0 0,0 0 0,-1 1 0,0-1 0,-1 1 0,1 0 0,-1-1 0,0 2 0,-1-1 0,1 1 0,-1-1 0,0 1 0,0 0 0,-1 1 0,0-1 0,0 1 0,0 1 0,0-1 0,0 1 0,-1 0 0,1 0 0,-12-3 0,-7-1 0,-1 0 0,0 2 0,-1 1 0,1 0 0,-34 2 0,38 2-14,0 0-1,1 2 1,-1 0-1,1 2 1,-31 9-1,45-12-87,1 1-1,-1 1 1,1-1-1,0 1 0,0 0 1,0 1-1,0-1 1,0 1-1,1 0 0,-1 1 1,1-1-1,0 1 1,1 0-1,-1 0 1,1 1-1,0-1 0,0 1 1,1 0-1,-1 0 1,1 0-1,-2 8 0,5 9-7231,10-12-4993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6:50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1067 132 5701,'0'0'8542,"-11"-7"-7640,-19-10 5,0 1-1,0 1 1,-2 2 0,1 1-1,-61-14 1,55 18-651,-1 2 0,-73-2 1,50 7-80,9-1-116,0 2 1,0 2-1,1 2 1,-68 15-1,107-16-59,-1 0 0,1 1 0,0 0 0,0 1 0,1 1 0,-1 0 0,1 0-1,0 1 1,1 1 0,0 0 0,0 0 0,0 1 0,1 0 0,1 0 0,-1 1 0,2 0 0,-1 1 0,1 0-1,1 0 1,0 0 0,1 1 0,-7 21 0,8-19 4,1 0-1,0 0 1,1 0 0,1 0-1,0 1 1,1-1-1,0 0 1,1 1 0,1-1-1,0 0 1,1 0 0,1 0-1,0 0 1,1-1 0,0 0-1,1 0 1,14 23-1,-11-23 8,1 1 0,0-1 0,1-1-1,0 0 1,1 0 0,0-1-1,1-1 1,0 0 0,1-1-1,0 0 1,0-1 0,1-1-1,0 0 1,1-1 0,19 5-1,3-3 16,0-2-1,1-1 0,-1-3 1,1 0-1,0-3 0,-1-1 0,1-2 1,-1-2-1,0-1 0,56-18 1,-39 6 4,-1-2 1,0-2-1,-2-3 1,0-2 0,-2-2-1,60-47 1,-83 56-29,-2-1 0,44-48 1,-63 65 50,-2 0 1,1-1 0,-1 0 0,0 0 0,0 0 0,0 0-1,-1 0 1,0-1 0,-1 0 0,1 0 0,-1 1 0,0-1-1,-1 0 1,0-1 0,0 1 0,0 0 0,-1 0-1,0 0 1,-1-1 0,-1-9 0,0 12-25,0 0 1,-1 0-1,0 1 0,1 0 1,-1-1-1,-1 1 1,1 0-1,-1 0 0,1 1 1,-1-1-1,0 1 0,-1 0 1,1 0-1,0 0 0,-1 1 1,0-1-1,-6-1 1,-10-5-32,1 2 0,-40-8 1,24 8-98,0 2 0,0 2 0,0 1 0,-1 2 0,-64 7 0,42 2-2540,-68 20 0,63-13-2969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6:08.4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1 102 8776,'0'0'1207,"9"2"-572,54 6 1032,0-2 0,0-4 0,112-10 0,6 1-669,399 32 1628,98-2-1488,-303-55-50,-51 2-687,9 20-103,297-23-148,73-14 705,-178 72-395,3 0-381,540-28 697,847 3-405,-1335 15-166,110 0-20,-452-16-77,534 11 72,-297 25-22,170 6 69,223-63 211,-504 8-247,208-15 429,-461 11-538,-77 11 277,-1 2 0,51-3-1,-84 8-112,-1-11 218,1 9-1026,-1 1 0,1-1 0,0 0 0,0 0 0,0 1 0,0-1 0,1 0 0,-1 0 1,0 1-1,1-1 0,-1 0 0,1 0 0,0 1 0,1-3 0,9-17-6661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6:31.6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1928 255 9513,'0'0'1073,"-8"-12"-256,-5-4-282,0 0 1,0 1-1,-2 0 0,0 1 1,0 1-1,-29-19 0,8 13-139,-1 2 0,-1 1 0,0 2 0,-1 2-1,0 1 1,-78-10 0,38 14 325,0 2-1,-126 10 1,139 2-507,0 3-1,0 3 1,1 3-1,1 2 1,0 3-1,2 3 1,-79 43-1,104-47-118,1 3-1,2 0 0,0 3 0,1 1 0,2 1 1,1 1-1,1 2 0,2 1 0,-33 50 1,41-52-76,0 1 1,3 1 0,1 1 0,1 0 0,1 1-1,3 0 1,0 1 0,2 0 0,2 1-1,1 0 1,0 45 0,6-58 44,0 0-1,1 0 1,1 0-1,1 0 1,2 0-1,0-1 1,1 0-1,1-1 1,1 1-1,1-1 1,1-1-1,0 0 1,2-1-1,0 0 1,1-1-1,1 0 1,1-1-1,25 21 1,-6-10 100,1-2 1,1-1-1,1-2 1,2-2-1,0-1 1,1-2 0,0-2-1,2-2 1,-1-1-1,51 7 1,-4-6 222,1-3 1,0-5-1,1-3 1,91-10-1,-111 0-66,-1-4 0,-1-2 0,0-4 0,-1-3 0,-1-2 0,0-3 0,-3-4 0,0-2 0,-2-3 0,-1-2 0,-2-3 0,-2-3 0,-1-2 0,68-71 0,-94 83-316,-2-2 0,-2-1 0,-1-1-1,-1-1 1,-3-1 0,30-72 0,-38 77-6,-2-1 0,-1-1 0,-2 0 1,-2 0-1,-1-1 0,-1 1 0,-2-1 1,-5-60-1,2 84-11,-1 0 0,0 0 0,-1 0 0,0 1 0,-1-1-1,0 1 1,-1 0 0,0 0 0,-1 1 0,0-1 0,0 1 0,-14-15 0,9 13-34,-1 1 0,0 0 1,-1 1-1,0 0 0,-1 1 1,0 1-1,0 0 0,-22-8 0,-8 1-158,1 2 0,-2 2 0,0 2 0,0 3-1,-81-3 1,-20 10-2625,1 6 0,0 7-1,-146 32 1,85-8-3919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6:39.89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67 232 3267,'-3'0'116,"0"0"-1,0 0 1,0-1-1,0 1 1,0 0-1,0-1 1,0 0-1,0 0 0,0 0 1,0 0-1,1 0 1,-1 0-1,0-1 1,1 0-1,-1 1 1,-2-4-1,3 3 381,1 0-1,-1 0 0,0 0 1,1 0-1,0 0 0,0-1 1,-1 1-1,1-1 0,1 1 1,-1-1-1,0 1 0,0-5 1,2 9-419,0-1 0,0 0 1,0 0-1,1 0 0,-1 0 1,0 0-1,1 0 0,-1 0 0,1 0 1,-1 0-1,1-1 0,-1 1 1,1-1-1,-1 1 0,1-1 1,-1 1-1,1-1 0,0 0 1,-1 0-1,4 0 0,42 3 681,125-12 1161,21-1-1030,198 6 349,-367 6-1224,1 1 0,-1 1 1,24 7-1,53 9 52,187-12 46,-19-2-53,68 9 229,611-52 0,-557 3 71,362-36 200,266 3-279,2 61-229,-649 7-29,26 3 5,634-21 85,-1005 12 60,-27 5-164,0 0-1,0 0 1,0 0 0,0 0-1,0-1 1,0 1-1,0 0 1,0 0 0,0 0-1,0-1 1,0 1 0,0 0-1,0 0 1,0 0-1,0-1 1,0 1 0,0 0-1,0 0 1,0 0 0,0-1-1,-1 1 1,1 0 0,0 0-1,0 0 1,0 0-1,0-1 1,0 1 0,0 0-1,-1 0 1,1 0 0,0 0-1,0 0 1,0 0-1,0 0 1,-1-1 0,1 1-1,0 0 1,0 0 0,0 0-1,0 0 1,-1 0-1,1 0 1,0 0 0,0 0-1,0 0 1,-1 0 0,1 0-1,0 0 1,0 0-1,0 0 1,-1 0 0,-46-6-641,7 8-5037,26-2-1702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7:36.0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524 240 4837,'0'0'9609,"-6"9"-9428,-1 4-123,1-1 0,0 1 0,1 0 0,0 0 0,1 1 0,-4 17 0,-36 158 1589,26-123-1324,3 1 1,3 0 0,-4 75-1,14 146-202,2-107-37,-28 234 0,-7-156-68,-144 823 90,177-1075-108,0-1 0,1 1-1,0 0 1,0 0-1,0 0 1,1 0 0,1 0-1,-1 0 1,3 13-1,-1-16 3,0 0-1,0 0 1,0-1 0,0 1-1,1-1 1,-1 1-1,1-1 1,0 0-1,0 0 1,0 0-1,0-1 1,1 1 0,-1-1-1,1 0 1,-1 0-1,1 0 1,7 3-1,31 12 34,0-1-1,2-3 1,66 13-1,140 9 242,-149-23 0,61 1 506,192-9 0,-194-5-487,-87-2-244,-1-2 0,0-4 0,124-31-1,199-84 69,-187 53-98,573-126 114,-554 146-74,-55 17-24,251-17 0,179 26 187,-122 7 313,684-66 74,-1092 78-577,289-30 85,-346 33-84,-1-1-1,0 0 1,1-1-1,-2 0 1,1-1-1,-1 0 1,0-1-1,0-1 1,-1 0-1,0-1 1,0 0-1,-1-1 1,0 0-1,-1-1 1,0 0-1,-1-1 1,0 0-1,-1 0 0,12-23 1,5-17 110,-2-1 0,-3-2 1,23-93-1,108-601 17,-138 621-125,-8-246-1,-6 353-30,-1 0-1,-1 0 0,-1 1 0,0-1 1,-2 1-1,0 0 0,-2 1 0,0-1 0,-1 1 1,-18-28-1,12 26 5,-2 0 1,0 1-1,-1 0 1,-1 2-1,0 0 0,-2 1 1,-35-22-1,11 13 3,-1 2-1,-2 2 1,0 3-1,-1 1 1,0 3-1,-2 2 1,0 2-1,-54-5 1,-449-55 162,-306-33 231,692 88-186,-1009-63 92,-65 50-299,77 28-22,524 16-14,363-13 45,251-2-23,1 2 0,0 0 1,-51 13-1,66-12-28,1 0 1,0 1-1,-1 0 0,1 1 0,1 0 0,-1 1 1,1 0-1,0 0 0,0 1 0,1 0 0,0 1 0,-8 9 1,-2 8-1081,2 1 0,1 0 1,1 1-1,-16 45 1,8-20-2872,-14 32-7810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7:46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120 898 3716,'0'0'3811,"-7"-4"-2386,-21-13-976,21 17 5993,6 9-4894,1-8-1538,1 0 1,-1 0-1,0 1 1,1-1-1,-1 0 1,1 0-1,-1 0 1,1 0-1,0 0 1,0 0-1,-1 0 1,1 0-1,0 0 1,0 0-1,0 0 1,0 0-1,0-1 1,1 2-1,4 1 90,0 0 1,0 1-1,0-1 1,-1 1-1,1 1 1,7 7-1,-9-8-10,0 0 0,0 0 0,0-1 0,0 0 0,0 0 0,1 0 0,-1 0 0,1-1 0,0 0 0,0 0 0,9 3 0,28 3 48,-20-3 350,1-1 0,44 1 0,-26-5-388,-22-1-68,0 0 0,-1 2 0,1 0 0,0 1 1,-1 1-1,34 9 0,-42-8 1,1 0-1,0 0 0,-1-2 1,1 1-1,1-1 1,-1-1-1,0 0 0,0 0 1,0-1-1,1-1 1,-1 0-1,0 0 1,18-6-1,-10 4 17,1 0 0,0 1 0,0 1 0,33 2 0,29-2 138,6 1-123,-66 2-20,0-2 0,0-1 0,33-4 1,-32-1 147,0-1 0,39-18 1,-44 16-126,1 1 1,0 1-1,1 1 1,0 1-1,20-3 1,-10 5-25,0 1 1,0 1-1,1 2 0,-1 1 1,0 2-1,0 1 0,33 9 1,70 20 31,-99-23-54,1-2 0,44 7 1,-49-13 3,56-2 1,20 2 19,-104-2-41,1-1 1,0 1 0,-1-1-1,1 0 1,0 0-1,-1 0 1,1 0 0,0 0-1,-1 0 1,1-1 0,-1 0-1,1 1 1,2-2-1,-3 0 9,0 0 0,0-1 0,0 1 0,-1 0 0,1-1-1,-1 1 1,0-1 0,0 0 0,0 1 0,0-1 0,1-4 0,148-368 24,-136 337-31,-1 0 0,-2-1 0,-1-1 0,4-46 1,-5 4 12,-3-85 0,-7 166-15,1 0-1,-1 0 0,1 0 1,-1 0-1,1 0 0,-1 0 1,0 1-1,1-1 0,-1 0 1,0 0-1,0 0 0,0 1 1,0-1-1,1 1 0,-1-1 1,0 0-1,0 1 0,0 0 1,0-1-1,0 1 0,0-1 1,-1 1-1,0 0 0,-36-9 42,22 5-20,-31-11-12,-1 2-1,-1 1 1,0 3 0,-75-4 0,-346-17 1351,457 29-1372,-60-5 16,-1 3 0,1 3 0,-132 18 0,151-11 9,-1-3 0,-103-6 0,101 0-4,-1 1 0,-82 11 1,5 17-30,73-13 5,-82 8 0,70-20 32,39-1-29,-49 6 1,82-5 2,1-1 0,-1 1 0,0 0 0,1-1 0,0 1 0,-1 0 0,1 0 0,0 0 0,0 0 0,0 0 0,0 1 0,0-1 0,1 0 0,-1 0 0,0 5 0,-8 40-76,-18 187 81,-1 35 0,17-165 5,7-76 0,1 0-1,1 0 0,1 1 1,6 51-1,-5-77 4,0-1-1,1 0 1,-1 1 0,1-1-1,0 0 1,0 0 0,0 0-1,0 0 1,0 0-1,0 0 1,0 0 0,3 3-1,-4-5-25,1 1 0,0-1 0,-1 1 0,1-1 0,0 0-1,-1 1 1,1-1 0,0 0 0,0 1 0,-1-1 0,1 0 0,0 0-1,0 0 1,-1 0 0,1 0 0,0 0 0,0 0 0,-1 0-1,1 0 1,0 0 0,0 0 0,0 0 0,-1 0 0,2-1 0,1-1-402,0 0 1,0 0 0,0 0 0,0 0 0,0-1 0,-1 0 0,1 1 0,-1-1 0,0 0 0,0 0 0,0 0-1,0 0 1,0 0 0,1-6 0,6-16-5554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00.1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70 58 5285,'0'0'8002,"-3"-8"-6256,2 2-1169,-4-18-7,-7 9 2671,14 19 847,-2-2-3862,1 1 1,0-1-1,0 0 0,0 0 0,0 1 1,0-1-1,0 0 0,1 0 0,-1 0 1,3 2-1,-2-3-141,0 1 1,1-1-1,-1-1 0,0 1 0,0 0 1,0 0-1,1-1 0,-1 1 1,0-1-1,0 0 0,1 0 1,-1 0-1,0 0 0,1 0 1,-1 0-1,0 0 0,4-2 1,42-16 258,-41 15-318,-1 0 0,1 0 0,0 0 0,0 1-1,0 0 1,0 1 0,8-1 0,14 0-36,0 0 878,-46 6 378,-56 17-424,61-16-709,0 0 0,-1-1 0,1-1 0,-1 0 0,-22 1 0,8-5-43,20 0-52,1 0 0,0 1 0,-1-1-1,1 2 1,-1-1 0,1 1 0,-11 2 0,16 1-249,9 0 141,10-1 37,127-2-2125,-136 4-681,-11 0-4195,-5-5 1614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01.2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360 34 8904,'-3'-3'453,"0"0"0,-1 0-1,1 0 1,0 0 0,-1 1 0,0 0-1,0-1 1,1 1 0,-1 1-1,0-1 1,-1 0 0,1 1-1,0 0 1,0 0 0,-1 0-1,1 1 1,0-1 0,-1 1-1,-4 1 1,2 0-247,1 0 0,-1 1 0,1 0 0,0 0 0,0 1 0,0 0 0,0 0 0,0 0 0,0 1 0,1-1 0,-8 8 0,-4 6-172,0 0-1,1 1 1,1 1 0,1 1 0,-23 41 0,23-33 86,1 2 1,2-1-1,1 2 0,1-1 1,1 1-1,2 1 0,2-1 1,0 1-1,2 0 0,3 45 1,1-62-80,0 0 0,1-1 1,1 0-1,0 1 0,1-1 0,0-1 0,1 1 1,1-1-1,0 0 0,1 0 0,16 19 1,-12-16-25,2-1 0,-1 0 1,2-1-1,0-1 1,1 0-1,0-1 0,1 0 1,19 9-1,-33-20 5,0 0-1,0 1 1,0-1-1,0 0 0,0-1 1,0 1-1,1-1 1,-1 1-1,0-1 1,1 0-1,-1 0 1,0 0-1,0-1 1,1 1-1,-1-1 1,0 1-1,0-1 1,0 0-1,0-1 1,0 1-1,0 0 1,0-1-1,0 0 1,0 0-1,-1 0 1,1 0-1,0 0 1,-1 0-1,0 0 1,4-6-1,6-7 184,-1-1-1,-1 0 1,0 0 0,9-24-1,-5 11-105,11-18 89,-3 0-1,-1-1 0,25-91 0,-42 122-91,0-1 0,-1 1 0,-1-1 0,-1 1 0,0-1 0,-2 0 0,0 1 0,-1-1 0,0 0 0,-2 1 0,0 0 0,0 0 0,-2 0 0,0 0 0,-10-16 0,7 17-51,-1 0 0,0 1 0,-1 0 0,-1 0 0,-16-14 0,25 26-42,0 0 0,-1 0 0,1 1 1,-1-1-1,0 1 0,1 0 0,-1 0 0,0 0 0,0 0 0,-1 1 0,1 0 0,-6-1 0,8 2-12,-1 0 0,0 0 1,1 0-1,-1 0 0,1 1 0,-1 0 0,1-1 0,-1 1 1,1 0-1,-1 0 0,1 0 0,0 1 0,0-1 0,-1 0 1,1 1-1,0 0 0,0-1 0,0 1 0,1 0 0,-1 0 1,0 0-1,-2 4 0,-9 15-2073,-22 43 0,5-8-6139,7-18-3876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47.25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45 112 993,'0'0'6785,"-5"-2"-5659,-11-2-2246,-7-2 8867,47 3-2715,115-13-3499,-36 14-538,-36 0-262,87 8 0,-98-1-79,-1-2 1,86-7 0,-93-4-501,22 0 55,-56 8-202,20-1 99,53 8 0,-60-3-197,-8 0 172,0 0 0,0-2 0,0-1-1,0 0 1,1-1 0,21-3 0,75-7 56,-52 7-124,154-3 23,8 0 2,118-4 6,48-5 8,-68-5-25,183 24-3,107-3 21,691-25-2,-907 41-53,265-29 47,66 19-12,-561-2-23,11-2-2,286 20 0,-220-10 69,-244-13-10,-45-3-49,-86-9-212,-225 8 1,217 6 145,-188 1 18,-1050-7-356,-464-14-711,1266 33 923,2 1 177,-237 3 13,-136 0 5,239-46-4,467 14 100,204 14 100,33 5-479,17 8-342,-11-11 86,0 0-1,0-1 0,1 1 1,-1-1-1,1 0 0,9 2 1,17-2-7132,-1-5-6414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40.1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51 55 3748,'0'0'5509,"-3"9"-4239,-4 31-1704,3-15 2147,0-1 6185,-3-15-1794,7-9-6068,0 1-1,-1-1 1,1 0-1,-1 1 0,1-1 1,0 0-1,-1 1 0,1-1 1,0 1-1,-1-1 0,1 1 1,0-1-1,0 0 0,-1 1 1,1-1-1,0 1 0,0-1 1,0 1-1,0-1 0,0 1 1,-1 0-1,1-1 0,0 1 1,1 0-1,-3 36-88,1-20 41,1 0 0,0-1 0,4 23-1,3-132-168,-5 43 216,-2 25-26,1 1 0,1 0 0,1-1 0,9-34 0,-3 113 114,-8-37-170,2 7 404,-1 1 1,-2 0-1,0-1 1,-2 1-1,0 0 1,-7 25-1,-3-150-84,6 28-273,6 83 74,-1 0 0,0 0 0,-4 21 0,-1 7 185,-9 90 1294,30-364-1964,-31 443 1337,12-170-848,5-25-2181,4-33-2435,1-11-2477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42.1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66 14734,'-10'10'1209,"5"-16"1139,1-21 8338,4 55-8247,2-26-2004,-2-2-453,0 1 1,0-1-1,0 0 0,0 0 1,0 1-1,0-1 1,0 0-1,0 0 1,0 1-1,1-1 0,-1 0 1,0 0-1,0 1 1,0-1-1,0 0 1,1 0-1,-1 0 1,0 1-1,0-1 0,0 0 1,1 0-1,-1 0 1,0 0-1,0 1 1,1-1-1,-1 0 0,0 0 1,0 0-1,1 0 1,-1 0-1,0 0 1,0 0-1,1 0 0,-1 0 1,0 0-1,1 0 1,-1 0-1,0 0 1,0 0-1,1 0 1,-1 0-1,0 0 0,1 0 1,-1 0-1,0-1 1,2 0-448,-1 0 1,0-1-1,1 1 1,-1-1-1,0 0 1,0 1-1,0-1 1,0 0 0,-1 1-1,1-1 1,0 0-1,-1 0 1,1 0-1,-1 0 1,0 0-1,1 0 1,-1 0-1,0 0 1,0 0 0,0 1-1,-1-5 1,1 2-897,0-28-8270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2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13 169 1345,'0'0'10314,"-2"10"-6625,-6 115 2244,10 186 1,-2-304-5811,0-1-82,-1-1-1,2 1 0,-1-1 0,1 1 0,-1-1 1,2 1-1,-1-1 0,0 1 0,1-1 0,0 0 1,1 0-1,3 7 0,-1-68 969,0-444 2888,-10 984-3897,5-482 0,0 2 0,0-1 0,0 0 0,0 1 0,0-1 0,1 1 0,-1-1 0,1 0 0,0 1 0,0-1 0,0 0 0,1 0 0,-1 0 0,1 0 0,-1 0 0,3 3 0,0-57 0,-3-86 0,1 10 0,-22-207 0,13 306 0,2 22 0,1 19 0,-9 185 0,15 220 0,0-399 0,0-32 0,1-32 0,-3-439 0,-10 969-1452,17-515-6533,2 12-2138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3.4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45 611 8488,'-4'23'15412,"1"-30"-7681,2-7-7278,-14-315-46,2 46-131,5 731-276,21-375 0,-4-45 0,-9-28 0,0 0 0,0 0 0,0 0 0,1 0 0,-1 0 0,0-1 0,0 1 0,0 0 0,0 0 0,0 0 0,0 0 0,0 0 0,0 0 0,1 0 0,-1 0 0,0 0 0,0 0 0,0 0 0,0 0 0,0 0 0,0 0 0,1 0 0,-1 0 0,0 0 0,0 0 0,0 0 0,0 0 0,0 0 0,0 0 0,1 0 0,-1 0 0,0 0 0,0 0 0,0 0 0,0 1 0,-2-86-647,0 30-1122,7-72 0,4 95-4775,-4 17 772,-2 3-757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4.08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59 9961,'-5'-1'2627,"1"1"480,1-1-641,1 0-1441,0 0-64,2-1-993,0-1-160,8-2-96,7 0-257,5-3-992,4 0-1154,7-3-992,1-2-2595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46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 19 1473,'-3'-13'13030,"-3"8"-5502,6 5-7418,-1 0 1,0 1 0,1-1 0,-1 0 0,1 1 0,-1-1-1,1 1 1,-1-1 0,1 1 0,-1-1 0,1 1 0,0-1 0,-1 1-1,1-1 1,0 1 0,-1 0 0,1-1 0,0 1 0,0-1-1,-1 1 1,1 0 0,0-1 0,0 1 0,0 0 0,0-1-1,0 1 1,0 0 0,0-1 0,0 1 0,0 0 0,0-1-1,1 2 1,-1 18 322,0-40-44,12 57-543,-9-32 134,-3-6 28,0 1-1,0 0 1,0 0 0,0 0-1,1 0 1,-1 0 0,0 0-1,0 0 1,0-1 0,0 1-1,0 0 1,0 0-1,1 0 1,-1 0 0,0 0-1,0 0 1,0 0 0,0 0-1,0 0 1,1 0 0,-1 0-1,0 0 1,0 0-1,0 0 1,0 0 0,0 0-1,1 0 1,-1 0 0,0 0-1,0 0 1,0 0 0,0 0-1,1 0 1,-1 0 104,0 38 502,-3-24 2217,-4-35-2425,-7-14-381,14 35-79,0 31-143,1-27 208,2 24 911,-1-50-115,-2-2-825,0 28-17,0 41 13,0-45 92,0-46 111,1 83-425,0-34 501,-1-31-339,0 27-4,-1 40-130,2-35 349,-1-26-311,0 22 87,0 0-45,0 1 103,-1 1 0,1-1 0,0 0 1,-1 1-1,1-1 0,0 0 1,0 1-1,0-1 0,0 0 0,0 1 1,0-1-1,0 1 0,0-1 1,0 0-1,1 1 0,-1-1 0,1 0 1,0 3-1,-1-4 140,0 0-225,1 1 119,-1 0 0,0 1 0,0-1 0,1 0 0,-1 0 0,0 0 0,0 0 0,0 1 0,-1-1 0,1 0 0,0 0 0,0 0 0,-1 0 0,1 1 0,0-1 0,-1 0 0,1 0-1,-1 0 1,0 0 0,1 0 0,-1 0 0,0 0 0,1 0 0,-1-1 0,0 1 0,0 0 0,-2 1 0,3-2 4,0 0 22,-1 0-16,1 0 5,0 0-192,0 1 165,0-1-5,0 26 160,0-25-139,0 4-364,1 6-4071,6 3-6433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47.4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23 8648,'0'0'12620,"-3"-22"-13004,6 22-1218,-3 9-12395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5.3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 16 8392,'0'0'13228,"-13"-16"-10281,13 19-3011,0 10-1281,0 2-1602,0 6-2018,0-1-6245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6.76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1 480,'0'0'22913,"2"5"-21701,-1 1-939,0-5-196,-1 1 0,1 0 0,-1 0 0,1 0 0,-1 0 0,1-1 1,0 1-1,0 0 0,0-1 0,0 1 0,0-1 0,2 3 0,-6-10 3416,3 6-3483,-1 0 1,1-1-1,0 1 1,0-1-1,-1 1 1,1 0-1,0 0 1,0-1-1,-1 1 1,1 0-1,0-1 1,-1 1-1,1 0 1,-1 0-1,1 0 1,0-1-1,-1 1 1,1 0-1,-1 0 1,1 0-1,0 0 1,-1 0-1,1 0 1,-1 0-1,1 0 1,-1 0-1,1 0 1,0 0-1,-1 0 1,1 0-1,-1 0 1,1 0-1,0 0 1,-1 0-1,0 1 1,0-1-4,0 0 0,0 0 0,0 1 0,-1-1 0,1 0 0,0 1 0,0-1 0,0 0 0,0 1 0,0-1 0,0 1 0,0 0 0,0-1 0,0 1 0,1 0-1,-1 0 1,0-1 0,0 1 0,0 0 0,1 0 0,-1 0 0,1 0 0,-1 0 0,1 0 0,-1 0 0,1 0 0,-1 0 0,1 0 0,0 1 0,-1 0 0,1 2-5,-1-1 0,1 0 1,0 1-1,-1-1 0,1 0 0,1 0 0,-1 1 1,1-1-1,-1 0 0,2 5 0,-1-7-2,-1-1-1,0 1 0,0-1 1,1 1-1,-1-1 1,0 1-1,1-1 1,-1 1-1,0-1 1,1 1-1,-1-1 1,1 1-1,-1-1 0,1 0 1,-1 1-1,1-1 1,-1 0-1,1 1 1,0-1-1,-1 0 1,1 0-1,-1 1 1,1-1-1,0 0 0,-1 0 1,1 0-1,-1 0 1,1 0-1,0 0 1,-1 0-1,1 0 1,0 0-1,-1 0 1,1 0-1,-1-1 1,1 1-1,0 0 0,-1 0 1,1-1-1,-1 1 1,1 0-1,-1-1 1,1 1-1,-1 0 1,1-1-1,-1 1 1,1-1-1,-1 1 0,1-1 1,21-22 128,-22 22-114,1 1 0,-1-1 0,1 1-1,-1-1 1,1 1 0,-1 0 0,0-1 0,1 0-1,-1 1 1,1-1 0,-1 1 0,0-1-1,0 1 1,1-1 0,-1 0 0,0 1-1,0-1 1,0 0 0,0 1 0,0-1-1,0 1 1,0-1 0,0 0 0,0 1-1,0-1 1,0 0 0,0 1 0,0-1-1,0 0 1,-1 1 0,1-1 0,0 1-1,-1-1 1,1 0 0,0 1 0,-1-1-1,0 0 1,-30 5 222,-11 12-182,41-15-56,-1-1-1,0 1 0,1 0 0,-1 0 0,0 0 0,1 0 0,0 1 0,-1-1 1,1 0-1,-1 1 0,1-1 0,0 0 0,0 1 0,0 0 0,0-1 1,0 1-1,0 0 0,1-1 0,-1 1 0,0 3 0,3-4-14,1 0-1,0 0 1,0 0-1,0 0 1,0 0-1,0-1 1,0 1 0,0-1-1,0 0 1,0 0-1,0 0 1,0 0-1,4-1 1,-1 1 5,88-11 1028,-56 5-293,-33 5-468,-13 2-130,-154 20-66,160-17-59,10 0 0,10 2 0,51-4 0,-65-2 0,0-1 0,0 1 0,0-1 0,0 0 0,0 0 0,0 0 0,-1 0 0,1-1 0,0 1 0,-1-1 0,1 0 0,-1 0 0,0-1 0,0 1 0,4-4 0,-7 5 0,0 1 0,-1-1 0,1 1 0,0 0 0,-1-1 0,1 1 0,0-1 0,-1 1 0,1 0 0,-1-1 0,1 1 0,0 0 0,-1-1 0,1 1 0,-1 0 0,1 0 0,-1 0 0,1-1 0,-1 1 0,1 0 0,-1 0 0,1 0 0,-1 0 0,0 0 0,1 0 0,-1 0 0,1 0 0,-1 0 0,1 0 0,-1 0 0,0 1 0,-22-3 0,-4 1 0,20 0 0,0 0 0,-1 1 0,1 0 0,0 0 0,0 0 0,0 1 0,0 0 0,0 1 0,0 0 0,-9 3 0,15-5 0,1 0 0,0 0 0,0 0 0,0 0 0,0 0 0,0 0 0,0 0 0,-1 0 0,1 0 0,0 0 0,0 0 0,0 0 0,0 1 0,0-1 0,0 0 0,0 0 0,-1 0 0,1 0 0,0 0 0,0 0 0,0 0 0,0 1 0,0-1 0,0 0 0,0 0 0,0 0 0,0 0 0,0 0 0,0 0 0,0 1 0,0-1 0,0 0 0,0 0 0,0 0 0,0 0 0,0 0 0,0 1 0,0-1 0,0 0 0,0 0 0,0 0 0,0 0 0,0 0 0,0 0 0,0 1 0,0-1 0,0 0 0,0 0 0,0 0 0,1 0 0,-1 0 0,0 0 0,0 0 0,0 1 0,0-1 0,0 0 0,0 0 0,0 0 0,1 0 0,-1 0 0,0 0 0,0 0 0,15 4 0,15-1 0,-14-2-175,-12 0 102,1-1-1,-1 1 0,0-1 1,0 0-1,0 0 0,0 0 0,0-1 1,6-1-1,-53-6 608,-57 8-444,99 0-91,1 0 0,0 0 0,0 0 0,-1 0 0,1 0 0,0 0 0,0 0 0,0 0-1,-1 0 1,1 0 0,0 0 0,0 0 0,0 0 0,-1 0 0,1 1 0,0-1-1,0 0 1,0 0 0,-1 0 0,1 0 0,0 1 0,0-1 0,0 0 0,0 0-1,0 0 1,-1 0 0,1 1 0,0-1 0,0 0 0,0 0 0,0 1 0,0-1 0,0 0-1,0 0 1,0 0 0,0 1 0,0-1 0,0 0 0,0 0 0,0 1 0,0-1-1,0 0 1,0 0 0,0 0 0,0 1 0,0-1 0,0 0 0,1 0 0,-1 0 0,0 1-1,0-1 1,0 0 0,0 0 0,0 0 0,0 1 0,1-1 0,-1 0 0,0 0-1,0 0 1,1 0 0,11 12-133,-7-11 123,0 0 0,0 0 1,0-1-1,0 1 1,0-1-1,0 0 0,0 0 1,0-1-1,8-2 1,-10 3 16,-1 0 1,1-1 0,-1 0 0,1 0 0,-1 0 0,0 0-1,1 0 1,-1 0 0,0 0 0,0-1 0,0 1 0,0-1-1,0 0 1,0 1 0,0-1 0,0 0 0,-1 0 0,1 0-1,-1 0 1,2-5 0,-48 5 372,29 3-379,-1 0 0,1 2 0,0 0 0,-25 8 0,124-7 0,40-5 0,-287 1 0,201 1 0,-26 1 0,1-2 0,0 1 0,-1-2 0,1 1 0,0-2 0,-1 0 0,1 0 0,20-7 0,-69 9 0,20-1 0,-118 1 0,172 1 0,-25 0 0,0 0 0,0-1 0,1 0 0,-1-1 0,0 0 0,0-1 0,0-1 0,0 0 0,0 0 0,19-9 0,-30 12 0,0 0 0,-1-1 0,1 1 0,0 0 0,0 0 0,0-1 0,-1 1 0,1 0 0,0-1 0,0 1 0,-1-1 0,1 1 0,0-1 0,-1 0 0,1 1 0,0-1 0,-1 1 0,1-1 0,-1 0 0,1 1 0,-1-1 0,0 0 0,1 0 0,-1 0 0,-21 1 0,-51 15 0,65-13 0,-19 2 0,19-3 0,1 0 0,0 0 0,0 0 0,-1 1 0,1 0 0,0 0 0,-7 4 0,16-5 0,0 1 0,0-1 0,0 0 0,1 0 0,-1 0 0,0-1 0,0 1 0,1-1 0,-1 0 0,4 0 0,125 5-9129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7.5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45 9353,'1'0'7181,"7"-1"-460,8-2-3103,-10-1-2808,-16-2 1605,8 6-2340,0-1 1,0 1 0,0-1-1,0 1 1,0 0 0,-1 0-1,1 0 1,0 0 0,0 0-1,0 0 1,0 1 0,0-1-1,0 1 1,0-1 0,0 1-1,0 0 1,-3 2 0,4-3-76,1 0-1,-1 1 1,1-1 0,0 0-1,-1 1 1,1-1 0,-1 1-1,1-1 1,0 1 0,0-1 0,-1 1-1,1-1 1,0 1 0,0-1-1,0 1 1,-1-1 0,1 1 0,0-1-1,0 1 1,0-1 0,0 1-1,0-1 1,0 1 0,0-1-1,0 2 1,15 16-25,-14-17 45,0 0-1,1 0 1,-1 0-1,0 0 0,1 0 1,-1 0-1,1 0 1,-1 0-1,1-1 1,-1 1-1,1-1 1,-1 1-1,1-1 1,-1 0-1,1 1 1,0-1-1,-1 0 1,1 0-1,0 0 1,-1 0-1,1-1 1,-1 1-1,1 0 1,0-1-1,-1 1 1,1-1-1,-1 1 1,1-1-1,-1 0 1,1 1-1,-1-1 1,0 0-1,1 0 1,1-2-1,-1 0 25,0 0 0,0 0 0,0 0 0,0 0-1,0 0 1,-1 0 0,1 0 0,-1-1 0,0 1 0,0 0 0,-1-1-1,1 1 1,-1-1 0,1-6 0,-1 10-44,0-1 0,0 1 0,-1-1 0,1 1 0,0-1 0,0 0 0,0 1 0,-1-1 0,1 1 0,0-1 0,0 1 0,-1-1 0,1 1 0,-1-1 0,1 1 0,0-1 0,-1 1 0,1 0 0,-1-1 0,1 1 0,-1 0 0,1-1 0,-1 1 0,1 0 0,-1 0 0,1-1 0,-1 1 0,0 0 0,1 0 0,-1 0 0,1 0 0,-1 0 0,0 0 0,1 0 0,-1 0 0,1 0 0,-1 0 0,0 0 0,1 0 0,-1 0 0,1 0 0,-1 1 0,1-1 0,-1 0 0,1 0 0,-1 1 0,1-1 0,-1 0 0,1 1 0,-1-1 0,0 1 0,-1 0 0,-1 0 0,1 0 0,0 0 0,-1 1 0,1-1 0,0 1 0,0 0 0,0 0 0,0-1 0,0 1 0,-2 3 0,2 2 0,0 0 0,0 0 0,1 1 0,-1-1 0,1 1 0,1-1 0,0 1 0,0 8 0,1-3 0,-1-13 0,0 0 0,0-1 0,0 1 0,0 0 0,1 0 0,-1 0 0,0 0 0,0-1 0,1 1 0,-1 0 0,0 0 0,0 0 0,1 0 0,-1 0 0,0 0 0,0 0 0,1 0 0,-1 0 0,0 0 0,0 0 0,1 0 0,-1 0 0,0 0 0,1 0 0,-1 0 0,0 0 0,0 0 0,1 0 0,-1 0 0,0 0 0,0 0 0,1 0 0,-1 1 0,0-1 0,0 0 0,0 0 0,1 0 0,-1 0 0,0 1 0,0-1 0,0 0 0,1 0 0,-1 0 0,0 1 0,0-1 0,0 0 0,0 0 0,0 1 0,0-1 0,0 0 0,0 0 0,1 1 0,-1-1 0,0 0 0,0 1 0,0-1 0,0 0 0,0 1 0,12-22 0,6-58 0,-19 102-645,0-18 105,0 1 1,1-1-1,-1 1 0,1-1 0,1 1 0,-1-1 0,1 1 0,0-1 0,0 0 0,0 1 0,1-1 0,0 0 0,0 0 0,0 0 0,4 6 1,-2-9-6321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8.0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23 11435,'0'0'18033,"-4"2"-17910,0-1 10,-3 2-208,7-7 104,2-12 2142,-2 16-2057,0 0-91,-1 0 0,1 0 0,-1 0 0,1 0-1,-1 0 1,1 0 0,0 0 0,-1 0 0,1 0 0,-1 0 0,1 0 0,0 0 0,-1 0 0,1 0 0,-1 0 0,1 0 0,-1 1 0,1-1 0,0 0 0,-1 0 0,1 0 0,0 1 0,-1-1 0,1 0 0,0 0 0,-1 1 0,1-1 0,0 0 0,0 1 0,-1-1 0,1 0 0,0 1 0,0-1 0,-1 1 0,1 0-132,0 0 0,0 0 1,0 0-1,0 0 0,0 0 0,1 0 0,-1 0 1,0 0-1,0 0 0,1 0 0,-1 0 0,1 0 1,-1 0-1,0 0 0,1 0 0,0 0 1,-1 0-1,1-1 0,0 1 0,-1 0 0,1 0 1,0-1-1,0 1 0,0 0 0,-1-1 0,1 1 1,0-1-1,0 1 0,0-1 0,1 1 0,-1-1-101,0 0 0,0 0-1,0 0 1,0 0 0,-1 0-1,1 0 1,0-1 0,0 1-1,0 0 1,-1 0 0,1-1-1,0 1 1,-1-1 0,1 1-1,0 0 1,0-1 0,-1 1-1,1-1 1,-1 1 0,1-1-1,0 0 1,-1 1 0,1-1-1,-1 0 1,0 1 0,1-1-1,-1 0 1,0 1 0,1-1-1,-1 0 1,0 0 0,1 0-1,-1 1 1,0-1 0,0 0-1,0 0 1,0 0 0,1-20-10942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38.9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0 7015,'0'0'8007,"-16"49"-7879,16-21-96,0 8 0,6 4-160,1 7-1217,-2 6-1378,-2 8-2305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3.1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150 1 11179,'0'0'10223,"-13"35"-513,13-35-9688,0 1 1,0-1-1,0 0 0,0 1 1,0-1-1,-1 0 0,1 1 0,0-1 1,0 1-1,0-1 0,-1 0 1,1 0-1,0 1 0,-1-1 1,1 0-1,0 1 0,0-1 0,-1 0 1,1 0-1,-1 0 0,1 1 1,0-1-1,-1 0 0,1 0 0,0 0 1,-1 0-1,1 0 0,-1 0 1,1 0-1,0 0 0,-1 0 1,1 0-1,-1 0 0,1 0 0,0 0 1,-1 0-1,1 0 0,-1 0 1,1 0-1,0 0 0,-1 0 0,1-1 1,0 1-1,-1 0 0,-14 1 630,15 0-652,0 0 0,-1 0 0,-1 1 0,0-1 0,1 0 0,0 0 0,0 0 0,0 0 0,0 0 0,0 0 0,0 0 0,0 1 0,0-1 0,0 0 0,0 1 0,1-1 0,-1 0 0,1 1 0,-2 2 0,2-3 0,-1-1 0,0 0 0,-7 10 0,8-9 0,-1-1 0,1 1 0,-1-1 0,1 1 0,-1 0 0,1 0 0,0-1 0,-1 1 0,1 0 0,0 0 0,0-1 0,-1 1 0,1 0 0,0 0 0,0 0 0,0-1 0,0 1 0,0 0 0,0 0 0,0 0 0,1 0 0,-1 1 0,-2-2-63,1 0-1,-1 0 1,0 0-1,0 0 1,0 0-1,0 1 1,1-1-1,-1 1 1,0-1-1,1 1 1,-1 0-1,0 0 1,1 0-1,-1 0 1,1 0 0,-1 0-1,-2 2 1,3 0 56,0 0 1,0-1 0,0 1-1,0-1 1,0 1 0,-1-1 0,1 0-1,-1 0 1,0 0 0,1 1-1,-1-2 1,0 1 0,0 0 0,-1 0-1,1-1 1,-5 4 0,6-5-38,1 1 0,-1 0 0,0 0 1,1 0-1,-1 0 0,0 0 0,1 0 1,-1 0-1,1 0 0,-1 0 0,1 0 1,0 0-1,-1 0 0,1 0 0,0 0 0,0 0 1,0 0-1,0 0 0,0 3 0,-2 7-1833,2-2-4251,15-6-3958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4.9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11179,'0'0'11915,"9"-4"-12588,-6 4-1665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6.8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98 10602,'0'0'20329,"0"-45"-18493,-2 27-1836,2 18 0,0 0 0,0 0 0,-1 1 0,1-1 0,0 0 0,0 0 0,0 0 0,0 1 0,0-1 0,0 0 0,-1 0 0,1 0 0,0 0 0,0 0 0,0 1 0,-1-1 0,1 0 0,0 0 0,0 0 0,0 0 0,-1 0 0,1 0 0,0 0 0,0 0 0,-1 0 0,1 0 0,0 0 0,0 0 0,-1 0 0,1 0 0,0 0 0,0 0 0,0 0 0,-1 0 0,1 0 0,0 0 0,0 0 0,-1 0 0,1 0 0,0 0 0,0 0 0,0-1 0,-1 1 0,1 0 0,0 0 0,0 0 0,0 0 0,0 0 0,0-1 0,-1 1 0,1 0 0,0 0 0,0 0 0,0-1 0,0 1 0,0 0 0,0-1 0,-1 2 0,-1-1 0,-8 1 0,8-11 0,3 9 0,-1 1 0,0 0 0,0-1 0,0 1 0,0-1 0,0 1 0,1-1 0,-1 1 0,0-1 0,0 0 0,0 1 0,-1-1 0,1 1 0,0-1 0,0 1 0,0-1 0,0 1 0,0 0 0,-1-1 0,1 1 0,0-1 0,0 1 0,-1-1 0,1 1 0,0 0 0,-1-1 0,1 1 0,0-1 0,-1 1 0,1 0 0,0-1 0,-1 1 0,1 0 0,-1 0 0,0-1 0,-5-3-5616,-1-2-1708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7.9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22 10954,'0'0'13074,"-2"-5"-12631,0-5-710,-1 4 1759,1 10-2809,-3 7-3368,4-10 3814,-2 7-5396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9:59.4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47 11 12172,'-2'-8'18986,"0"7"-15942,-2 1-4746,3 0 1745,-6-1 181,-5 25-7201,6-11 1088,-6 4-2673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07.2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625 83 4837,'0'0'96,"-93"-17"0,36 9-160,-2 1-161,-3-2 161,1 1 96,-1-2-32,3 4 65,-1-1-33,4 2-32,0-1-32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09.6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101 196 6374,'-8'1'1201,"3"0"-516,-46 5 299,19-10 5307,28-1-3667,12 3-1622,10 0-507,165 0 954,198-30 1,-232 20-349,230 8 0,-4 2-965,-269-5-109,-43 0-21,-1 4 1,1 2-1,0 3 0,72 11 1,-88-7 15,0-2 0,0-3 0,0-1 0,0-2 0,64-12 0,-57 7-16,272-4 956,-45 4-173,816-30 1320,-775 23-1875,-61 0 327,144-6-373,104-1-130,33 61-20,-252-11-23,0-26 33,1 0 1,-124 11 69,265 14 217,-348-27-255,-63-1-130,-19 0-15,-6 0-33,-15 0-731,-38-1-6286,28-6-284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14.2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16303,'0'0'6753,"2"12"-4857,4 18-564,0-1 1,15 39-1,-19-60-1163,1 0 0,0 0 0,1 0 0,0-1-1,0 1 1,0-1 0,1 0 0,0 0 0,1-1 0,-1 0 0,1 1 0,1-2 0,-1 1-1,1-1 1,11 7 0,-14-10-278,0-1 0,1 0 0,-1 1 0,0-2 0,1 1-1,-1 0 1,0-1 0,1 0 0,-1 0 0,1 0 0,-1-1 0,0 0-1,1 1 1,-1-2 0,0 1 0,0 0 0,0-1 0,1 0 0,4-2-1,0-2-1602,1 0 0,-1-1 0,-1 0 0,1 0 0,-1-1-1,11-12 1,8-14-8020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14.60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290 0 9289,'0'0'5247,"-9"12"-1825,-47 55 1798,-50 84 0,85-118-4733,2 1 0,1 1 0,1 1 0,3 0 0,-14 51 0,26-135-14347,2 37 10707,0-26-8848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08:14.9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20 16976,'0'0'8408,"12"0"-6897,245-11 2628,146 3-3783,-385 8-448,-1 1 0,35 7-1,3 6-4905,-50-13-367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10:04.4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135 1 12844,'0'0'19709,"-31"4"-19495,19 6-214,10-10 0,1 0 0,0 0 0,-1 0 0,1 0 0,-5 2 0,5-1 0,0-1 0,0 1 0,0 0 0,0-1 0,0 1 0,0-1 0,0 0 0,0 1 0,0-1 0,0 0 0,0 1 0,0-1 0,0 0 0,0 0 0,0 0 0,0 0 0,-3-1 0,3 2 0,1-1 0,-1 0 0,0 0 0,-1 0 0,1 0 0,0 1 0,-9-2 0,9 0 0,1 0 0,0 0 0,0 0 0,0 0 0,0-1 0,-4 5 3,3-2-4,0 0 0,0 0 0,0 0 0,0 0 1,0 0-1,0-1 0,0 1 0,-1-1 0,1 1 0,0 0 0,0-1 1,0 0-1,-1 1 0,1-1 0,0 0 0,-1 0 0,1 0 0,0 0 1,0 0-1,-1 0 0,-1 0 0,2 0-79,1 0-798,-1 0 696,1 0-1,0 0 1,0 0-1,-1 0 1,1 0-1,0 1 1,-1-1-1,1 0 1,0 0-1,0 0 1,-1 0-1,1 1 1,0-1-1,0 0 1,0 0-1,-1 0 1,1 1-1,0-1 1,0 0-1,0 0 1,0 1-1,-1-1 1,1 0-1,0 1 1,0-1-1,0 0 1,0 0-1,0 1 1,0-1-1,0 0 1,0 1-1,0-1 1,0 0-1,0 0 1,0 1-1,0-1 1,0 0-1,0 1 1,0-1-1,0 0 1,0 0-1,0 1 1,1-1-1,-1 1 1,10 14-2569,-4-7-1215,-3-2-983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10:20.9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4372 143 1441,'31'9'1603,"1"-1"0,-1-1-1,1-2 1,58 2-1,-90-7-1415,-9-2-1227,-13-4 4707,-47-23 1282,46 18-4466,0 1 0,0 1 0,-1 2 0,-1 0 0,-44-7 0,-472-27 1343,197 31-1474,-76-4 598,-494-5-884,598 22-57,276-3-9,-362 7-27,304 0 16,1 5 1,-106 25-1,94-9-15,2 4 1,-112 49-1,174-61 67,1 2 0,1 2 0,1 1 0,1 3 0,1 1 0,2 2 0,-44 45 0,69-62-8,0 1 0,1 0 0,1 1-1,1 0 1,0 0 0,1 1 0,1 1-1,1-1 1,-6 22 0,10-28 7,1-1 1,0 0-1,1 1 1,0 0-1,0-1 1,2 1-1,-1-1 1,1 1 0,1-1-1,-1 1 1,2-1-1,0 0 1,0 0-1,1 0 1,0 0-1,0 0 1,12 17-1,-1-7 38,1-1 0,1 0 0,1-2 0,1 1 0,0-2-1,1-1 1,0 0 0,1-2 0,30 15 0,8 0 15,1-3-1,89 25 1,57 1 541,257 28 0,-231-44-370,-214-32-253,505 77 444,3-35 232,-239-39-165,1-13 0,-2-13 0,475-93 0,-230-22-237,-373 85-222,196-90 0,-294 111-10,99-63 0,-139 79-38,-1-1 0,-1-1 0,0-1 0,0 0 0,-2-2-1,0 1 1,-1-2 0,17-28 0,-28 41-8,-1-1 1,0 1-1,0-1 1,0 1-1,-1-1 1,0 0-1,-1 0 1,1 0-1,-1-1 0,0 1 1,-1 0-1,0 0 1,0 0-1,-1-1 1,-2-12-1,0 12-4,0-1 0,0 0-1,-1 0 1,0 1 0,-1 0 0,0 0 0,0 0-1,-1 1 1,0 0 0,-12-12 0,-10-4-10,-1 1 1,-1 1 0,-1 2 0,-1 0-1,-35-13 1,-27-9 4,-1 5-1,-2 4 1,-2 4-1,0 4 1,-1 5-1,-110-7 1,-616 8-8,-347 122-4795,791-58 2644,150-25-3140,4-9-3379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1.1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66 15887,'0'0'2488,"7"-10"320,19-32-112,-14 28-315,-7 16 492,-6 17-1214,-11 13-1348,0 0 0,-27 48 0,26-58-162,2 0 0,0 0-1,2 1 1,0 0 0,2 1 0,-9 48 0,16-70-151,-1 0-1,1 0 1,1 1-1,-1-1 1,0 0-1,0 0 1,1 0-1,-1 0 1,1 0-1,0 0 1,0 0-1,0 0 1,0 0-1,0 0 1,0 0-1,0-1 1,0 1-1,1 0 1,-1-1-1,1 1 1,-1-1-1,1 1 1,0-1-1,-1 0 1,1 0-1,0 0 1,0 0-1,0 0 1,0 0-1,0 0 1,0-1-1,0 1 1,0-1-1,0 1 1,0-1-1,0 0 1,5 0-1,7 1-209,0-1-1,0 0 0,0-1 0,22-5 1,-22 3-1313,1-1 0,-1-1 0,0 0 0,-1-1 0,18-10 0,17-13-6937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1.5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127 1 12396,'0'0'5861,"-59"69"-2433,33-32-290,4 0-1056,9 2-192,7-8-769,6-7-800,23-10-225,14-13-449,11-3-1024,9-24-1698,-4-10-2306,-4-10-4420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1.8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263 10 10634,'0'0'6390,"-9"10"-4345,5-6-2052,-4 4 582,0 1-1,0 1 1,1 0 0,-9 15 0,15-23-501,0 0 0,-1 0 1,1 1-1,0-1 0,0 0 0,0 1 1,1-1-1,-1 1 0,1-1 0,-1 1 0,1 0 1,0-1-1,0 1 0,0-1 0,0 1 0,0-1 1,1 1-1,-1 0 0,1-1 0,-1 1 1,1-1-1,0 0 0,0 1 0,0-1 0,1 0 1,-1 1-1,0-1 0,1 0 0,0 0 1,-1 0-1,3 2 0,14 11-11,-5-5-41,-1 1-1,0 0 1,0 1 0,14 20 0,-23-28-18,0 0 0,-1 1 0,0-1 0,0 1 1,0 0-1,0-1 0,-1 1 0,0 0 1,0 0-1,0 0 0,0 0 0,-1 0 1,0 0-1,0 0 0,0 0 0,-1 0 1,0 0-1,0 0 0,-2 7 0,0-5 42,-1 1 0,1-1-1,-1 0 1,-1 0 0,1 0-1,-1-1 1,0 0 0,-1 0-1,0 0 1,0 0-1,0-1 1,0 0 0,-1 0-1,0-1 1,-10 5 0,5-3 338,0 0 0,0-1-1,0 0 1,-1-1 0,0-1 0,0 0 0,0-1 0,-22 2 0,31-4-337,1 0 0,-1 0 1,1 0-1,-1 0 1,1-1-1,-1 1 1,1-1-1,0 0 1,-1 0-1,1 0 0,0 0 1,-1-1-1,1 1 1,0-1-1,0 0 1,0 0-1,0 0 1,1 0-1,-1-1 1,1 1-1,-1-1 0,1 0 1,0 1-1,0-1 1,0 0-1,0 0 1,0 0-1,1-1 1,0 1-1,-1 0 1,1-1-1,0 1 0,1 0 1,-1-1-1,0 1 1,1-1-1,0 1 1,0-1-1,0 1 1,0-1-1,1 0 1,-1 1-1,1 0 0,2-7 1,0 3-56,1 0-1,-1 0 1,1 0-1,1 0 1,-1 1 0,1 0-1,0 0 1,1 0-1,-1 1 1,1-1 0,0 1-1,1 1 1,-1-1-1,9-4 1,18-9-7,58-24-1,-69 33 2,20-9 8,-19 11 19,-2-2 0,1-1 0,-1 0-1,-1-2 1,0 0 0,-1-1-1,27-24 1,-44 36 4,-1 0 0,1-1 1,-1 0-1,1 1 0,-1-1 0,0 0 0,1 1 0,-1-1 1,0 0-1,0 0 0,0 0 0,-1 0 0,1 0 0,0 0 0,-1 0 1,0-1-1,1 1 0,-1 0 0,0 0 0,0 0 0,0-5 1,-1 5 18,0 1 1,0-1 0,-1 0 0,1 0 0,0 0 0,0 1 0,-1-1-1,1 1 1,-1-1 0,0 1 0,1-1 0,-1 1 0,0 0 0,0 0 0,0 0-1,0 0 1,-3-1 0,-10-3 146,1 1-1,-1 1 1,0 0-1,-27-1 1,22 3-183,10-1 0,0 1 0,-1 0 0,1 1 0,-1 0 0,0 1 0,1 0 0,0 1 0,-1 0 0,-12 4 0,22-6-100,0 1-1,0-1 1,0 1-1,0-1 1,0 1 0,0 0-1,0-1 1,0 1-1,0 0 1,0 0-1,1-1 1,-1 1 0,0 0-1,1 0 1,-1 0-1,0 0 1,1 0 0,-1 0-1,1 0 1,-1 1-1,1-1 1,0 0 0,-1 0-1,1 0 1,0 0-1,0 0 1,0 1-1,0-1 1,0 0 0,0 0-1,0 0 1,0 0-1,1 0 1,-1 1 0,0-1-1,1 0 1,0 1-1,0 0-272,0 0 0,0 0 0,1-1 0,-1 1-1,1 0 1,-1-1 0,1 1 0,0-1 0,-1 1-1,1-1 1,0 0 0,0 0 0,0 0 0,0 0-1,0 0 1,0 0 0,0-1 0,3 1 0,24 2-7235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2.2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83 6 5765,'0'0'16277,"11"-1"-13506,-6 0-2606,2 0 290,0-1 0,1 2 0,-1-1 0,0 1 0,1 0 0,-1 1-1,9 1 1,-13-1-398,-1 0-1,0 0 0,1 0 1,-1 0-1,0 0 0,0 0 0,0 1 1,0-1-1,0 1 0,0 0 1,0-1-1,-1 1 0,1 0 0,0 0 1,-1 0-1,1 0 0,-1 0 1,0 1-1,0-1 0,0 0 0,0 1 1,0-1-1,-1 0 0,1 1 1,-1-1-1,1 1 0,-1-1 0,0 1 1,0 3-1,0 3-2,0 0 0,-1 0 0,0 0 1,0-1-1,-1 1 0,0 0 0,-1-1 0,0 1 0,0-1 0,-1 0 0,0 0 1,0 0-1,-6 7 0,-9 11 368,-2-2 0,-31 31 0,-16 19 15,67-73-435,0 0-1,1 0 1,-1 0-1,0 0 1,0 0-1,1 0 1,-1 0-1,0 0 1,1 1-1,-1-1 1,1 0-1,-1 0 1,1 1-1,0-1 1,0 0-1,0 1 1,-1-1-1,1 0 1,1 2-1,-1-2-1,0 0 0,1-1-1,-1 1 1,1 0 0,-1-1-1,1 1 1,-1 0 0,1-1-1,0 1 1,-1-1 0,1 1-1,0-1 1,-1 0 0,1 1-1,0-1 1,0 1 0,0-1-1,-1 0 1,1 0 0,0 1-1,0-1 1,1 0 0,7 1-145,1-1 1,0 0-1,-1 0 1,12-2-1,-13 1-143,41-10-4813,-17 1-2679,11-4-10413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2.5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1 20788,'0'0'8424,"-40"68"-5734,31-42-1825,4-2-865,5 0 0,3-2 0,12-4-1153,8-6-7944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4.9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 20275,'0'0'2280,"8"-1"-930,12-1-577,1 1-1,34 2 0,-44 0-589,-1 0 0,0 1-1,0 0 1,1 1 0,-2 0-1,1 0 1,0 1 0,13 7-1,-21-9-137,0 1-1,0-1 0,0 0 1,0 1-1,-1-1 0,1 1 0,-1 0 1,0 0-1,1-1 0,-1 1 1,-1 0-1,1 0 0,0 0 1,-1 0-1,1 0 0,-1 0 0,0 0 1,0 0-1,0 0 0,-1 5 1,0 6 289,-1 0 1,0-1 0,-5 16-1,-3 5 380,2-10-490,1-1-1,1 1 0,2 0 1,-4 44-1,8-68-341,0 0-1,0-1 1,0 1-1,0 0 1,0 0 0,0-1-1,0 1 1,0 0-1,0-1 1,0 1-1,1 0 1,-1 0-1,0-1 1,0 1 0,0 0-1,0 0 1,0-1-1,1 1 1,-1 0-1,0 0 1,0-1-1,0 1 1,1 0 0,-1 0-1,0 0 1,0 0-1,1-1 1,-1 1-1,0 0 1,0 0-1,1 0 1,-1 0 0,0 0-1,1 0 1,-1 0-1,0 0 1,0 0-1,1 0 1,-1 0-1,0 0 1,1 0 0,-1 0-1,0 0 1,0 0-1,1 0 1,-1 0-1,0 0 1,1 0-1,-1 1 1,0-1 0,0 0-1,1 0 1,-1 0-1,0 0 1,0 1-1,0-1 1,1 0-1,-1 0 1,0 0-1,0 1 1,0-1 0,0 0-1,1 1 1,-2-18-7335,-2-4-6661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5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42 13100,'0'0'14606,"60"3"-13132,-26-6-770,6-2-576,5-1-96,2-1-1153,0 0-2018,-6 0-2882,-6-3-3108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5.6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49 17745,'0'0'2407,"12"-7"49,1 0-1632,1 0 0,-1 1 0,1 1 0,28-8 0,-38 12-653,0 0-1,0 1 0,0-1 0,0 1 1,0 0-1,0 0 0,0 0 0,0 1 1,0 0-1,0-1 0,0 1 0,5 2 1,-7-2-126,0 1 1,0-1 0,0 1 0,0-1 0,0 1 0,0 0 0,-1-1-1,1 1 1,0 0 0,-1 0 0,0 0 0,1 1 0,-1-1 0,0 0-1,0 0 1,0 1 0,-1-1 0,1 0 0,0 1 0,-1-1 0,1 1 0,-1 3-1,1 3 24,-1 0-1,0 1 1,-1-1-1,0 1 0,0-1 1,-1 0-1,0 0 1,0 0-1,-1 0 0,0 0 1,-1-1-1,-6 11 1,-6 8 353,-2 0 0,-28 31 1,26-34-218,1 1-1,-18 32 1,37-57-205,-1 1 0,0 0 0,1 0 0,-1-1 0,1 1 0,0 0 0,-1 0 0,1-1 0,0 1 0,-1 0 0,1 0 0,0 0 0,0 0 0,0 0 0,-1 0 0,1-1 0,0 1 0,0 0 0,0 0 0,1 0 0,-1 0 0,0 0 0,0 0 0,0-1 0,1 1 0,-1 0 0,0 0 0,1 0 0,-1-1 0,1 1 0,-1 0 0,1 0 0,-1-1 0,1 1 0,-1 0 0,1-1 0,0 1 0,-1-1 0,1 1 0,0-1 0,0 1 0,-1-1 0,1 1 0,0-1 0,0 0 0,0 1 0,0-1 0,0 0 0,-1 0 0,1 0 0,0 0 0,0 1 0,0-1 0,0 0 0,0-1 0,1 1 0,9 0 0,0 0 0,0 0 0,18-5 0,-22 4 0,87-22-4393,-49 10-3353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8.5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11627,'0'0'12684,"6"8"-11830,7 10-534,0-1 1,27 26-1,-34-38-312,0 1-1,0-2 1,1 1 0,-1 0 0,1-1 0,0-1 0,1 1-1,-1-1 1,0 0 0,1 0 0,0-1 0,11 1-1,-5-1-693,0 0-1,1-2 0,-1 0 1,19-2-1,-27 1-341,-1 0 0,0-1 0,0 1 0,0-1 0,0 0 0,0 0-1,0-1 1,-1 1 0,6-4 0,6-8-6328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8.8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242 1 9065,'0'0'5445,"-50"44"-3299,28-13-256,-4 13-161,-1 6-63,-4 8-353,5-2-384,3-1-417,3-8-319,9-9-33,6-13-64,5-14-96,10-13-4004,3-24-1025,1-13-8263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9.1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 12524,'0'0'11819,"91"-7"-10794,-30 12-448,11-2-385,5-2-128,2-1 0,3 0-1217,-8 0-1057,-7 0-1474,-13 0-1216,-11 0-5670</inkml:trace>
  <inkml:trace contextRef="#ctx0" brushRef="#br0" timeOffset="1">767 171 15439,'0'0'7335,"87"44"-6663,-37-39-384,0-1-256,-1-2-2017,-6-1-1250,-14-1-2018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9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10922,'0'0'11275,"91"28"-10538,-30-28-481,6 0-160,3-8-2178,-3-3-3683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09.9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16 115 6406,'0'0'6652,"-4"-11"-3487,2 5-2687,-7-28 787,9 33-1197,0-1 1,0 1-1,0-1 0,0 1 0,0-1 1,1 1-1,-1-1 0,0 1 1,1-1-1,-1 1 0,1 0 0,0-1 1,-1 1-1,1 0 0,0-1 1,0 1-1,0 0 0,0 0 0,0 0 1,0 0-1,0 0 0,0 0 1,0 0-1,0 0 0,2 0 0,8-5 297,1 2 0,-1-1-1,1 2 1,-1-1 0,1 2-1,0 0 1,22-2 0,5 3 18,43 4 0,-76-2-373,1-1-1,0 1 1,-1 1 0,1-1-1,-1 1 1,0 1 0,1-1 0,-1 1-1,0 0 1,0 0 0,-1 1 0,1-1-1,5 6 1,-9-7 1,0 0 0,0 0-1,-1 0 1,1 0 0,-1 0 0,1 1-1,-1-1 1,0 0 0,0 1 0,0-1-1,0 1 1,0 0 0,0-1 0,-1 1-1,0-1 1,1 1 0,-1 0 0,0-1-1,0 1 1,0 0 0,-1-1 0,1 1-1,-1 0 1,1-1 0,-1 1 0,0 0-1,0-1 1,0 0 0,0 1 0,0-1-1,-1 1 1,1-1 0,-1 0 0,-3 4-1,-7 7 302,0 0 0,0-1 0,-1-1 0,-15 10 0,-37 34 1435,60-51-1628,1 1-1,-1 0 0,1 1 0,1-1 1,-1 1-1,1 0 0,0-1 0,0 1 1,-4 12-1,7-16-105,-1-1 0,1 1 0,-1 0 1,1 0-1,0 0 0,0-1 0,0 1 0,0 0 0,0 0 0,0 0 1,0 0-1,1-1 0,-1 1 0,1 0 0,-1 0 0,1-1 1,0 1-1,0 0 0,0-1 0,-1 1 0,1-1 0,1 1 1,-1-1-1,2 2 0,0 0-36,0-1 1,1 1-1,-1-1 0,1 0 1,0 0-1,0-1 0,0 1 1,0-1-1,0 0 0,6 1 1,8 0-894,1 0 1,0-1-1,31-3 1,7-7-3890,-1-12-3544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0.2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13549,'0'0'1687,"10"1"304,27 5-656,-1 1-749,1-2 0,-1-2 0,1-1 0,52-4 0,-86 1-612,11 0 327,-18 6 472,-12 12-230,-7 12 552,0 2 0,2 0 0,-21 44 0,33-58-1046,2 1 0,-1 0 0,2 0 0,1 1 0,0-1 0,1 1 0,1 0 0,0 25 0,5-34-1464,0-7-1262,0-15-15466</inkml:trace>
  <inkml:trace contextRef="#ctx0" brushRef="#br0" timeOffset="1">9 243 7079,'0'0'17072,"77"-14"-15919,-26 14-737,8 0-384,12 0-1345,4 0-5029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0:57.0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132 0 10282,'0'0'21375,"-1"11"-20441,-14 58-723,9-48-218,1 1 0,1-1 0,1 1 0,-1 28 0,4-49 5,0 0 0,1 0-1,-1 1 1,0-1 0,1 0 0,0 0 0,-1 0 0,1 1-1,-1-1 1,1 0 0,0 0 0,0 0 0,0 0 0,0 0-1,0-1 1,0 1 0,0 0 0,0 0 0,0 0-1,0-1 1,0 1 0,0-1 0,0 1 0,1-1 0,-1 1-1,0-1 1,0 0 0,1 0 0,-1 1 0,3-1 0,49 1-133,-31-2 70,-19 1 67,0 0 1,0 0-1,0 0 0,0 0 0,-1 1 1,1-1-1,0 1 0,0 0 0,-1-1 1,1 1-1,0 0 0,-1 1 0,1-1 1,-1 0-1,1 1 0,-1 0 0,0-1 1,0 1-1,0 0 0,0 0 0,0 0 1,0 0-1,0 1 0,-1-1 0,1 0 1,-1 1-1,1-1 0,-1 1 0,0-1 1,0 1-1,0 0 0,-1 0 0,1-1 1,-1 1-1,1 0 0,-1 0 0,0 0 1,0-1-1,0 1 0,0 0 0,-1 0 1,1 0-1,-1-1 0,-1 5 0,0 2 12,-1 1 0,0-1 0,-1 0 0,0 0-1,0 0 1,-1 0 0,0-1 0,-1 0 0,1 0-1,-2 0 1,-11 11 0,11-13-14,1-2 0,-1 1 0,0 0 0,0-1 0,-1-1 0,1 1 0,-1-1 0,0-1 0,0 1 0,0-1 0,0 0 0,0-1 0,0 0 0,0 0 0,-1-1 0,1 0 0,0-1 0,0 0 0,-9-1 0,14 0-95,1 1 0,0 0 1,-1-1-1,1 1 0,0-1 0,0 0 0,0 0 1,0 0-1,0 0 0,0 0 0,1 0 0,-1 0 1,0-1-1,1 1 0,0-1 0,0 1 0,0-1 1,0 1-1,0-1 0,0 0 0,1 1 0,-1-1 1,1 0-1,0 0 0,0 1 0,0-1 0,0 0 1,1-3-1,-1-5-983,1-1 1,1 1-1,0-1 1,1 1-1,6-16 1,6-12-7230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0:57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68 19122,'0'0'13645,"57"-27"-13645,-27 22 0,8 2 0,7-2-769,5-1-2882,1-3-3396,4-4-9513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0:57.8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146 0 13421,'0'0'13335,"-1"11"-10730,1 13-1753,0-1-1,2 0 1,9 44-1,-8-43-851,0 0 0,-2 0 0,-1 0 0,0 0 0,-2 0 0,-1 0 0,-1 0 0,-10 34 0,7-28 0,4-11 0,0 0 0,0 36 0,4-71-1758,-1-29-8138,-8 7 1403</inkml:trace>
  <inkml:trace contextRef="#ctx0" brushRef="#br0" timeOffset="1">1 237 14382,'0'0'14541,"69"7"-13644,-31-4-673,6-2-160,-2-1-1345,-3-3-3651,-6-12-4998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0:58.1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 0 21236,'0'0'2296,"10"1"624,-3-1-2513,8 0 536,1 1 0,0 1 0,20 4 0,-33-5-854,1 0 0,-1-1 0,0 1 0,1 1 0,-1-1 0,0 0 0,0 1 0,0 0 0,0-1 0,0 1 0,0 1 0,0-1 0,0 0 0,-1 1 0,1-1 0,-1 1 0,0 0 0,0 0 0,0-1 0,0 2 0,0-1 0,-1 0 0,2 4 0,-2 1-89,0-1 0,0 0 0,-1 1 0,0-1 0,-1 1 0,1-1 0,-1 0 0,-1 0 0,0 1 0,0-1 0,0 0 0,0 0 0,-1 0 0,-1-1 0,1 1 0,-1-1 0,0 0 0,-8 10 0,-9 9 0,-2-1 0,-50 42 0,29-28 0,22-19 0,16-14 0,-1 0 0,1 0 0,0 1 0,0 0 0,0 0 0,1 0 0,0 0 0,0 1 0,1 0 0,-7 14 0,11-20 0,0 0 0,0-1 0,0 1 0,0 0 0,1-1 0,-1 1 0,0-1 0,1 1 0,-1 0 0,1-1 0,-1 1 0,0-1 0,1 1 0,-1-1 0,1 1 0,-1-1 0,1 0 0,-1 1 0,1-1 0,0 0 0,-1 1 0,1-1 0,-1 0 0,1 0 0,0 1 0,-1-1 0,1 0 0,0 0 0,-1 0 0,1 0 0,0 0 0,-1 0 0,1 0 0,0 0 0,-1 0 0,2-1 0,31 0 0,-32 1 0,40-7 86,67-18-1,-4-1-1019,-27 13-4042,-1 1-5396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0.3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 38 10218,'0'0'14766,"0"1"-14681,-1-1 0,1 0 0,-1 0 0,1 0 0,-1 1 1,1-1-1,-1 0 0,1 1 0,-1-1 0,1 0 1,0 1-1,-1-1 0,1 1 0,-1-1 0,1 1 0,0-1 1,-1 1-1,1-1 0,0 1 0,0-1 0,-1 2 0,8-1 94,0 0 0,1 0-1,-1 0 1,0-1-1,0 0 1,11-2-1,1 2 51,-10 0-130,10 1-15,-1-1 1,0-1-1,0 0 1,1-1-1,-1-1 1,0-1 0,-1-1-1,22-8 1,-38 13-304,0 0 0,-1 0 0,1-1 0,-1 1 0,1 0 0,-1-1 1,1 1-1,-1-1 0,1 1 0,-1-1 0,1 1 0,-1-1 0,1 1 0,-1-1 1,0 1-1,1-1 0,-1 0 0,0 1 0,0-1 0,1 1 0,-1-1 0,0 0 1,0 0-1,1-9-5723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4.0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92 1 17072,'0'0'8798,"-1"11"-7613,-7 23-568,0 0 0,-16 36 0,14-43-540,0 0 1,2 0-1,1 1 0,2 0 0,0 1 0,0 30 1,5-56-73,1 0 0,-1 0 0,1 0 0,0 0 0,0-1 0,0 1 0,0 0 1,1-1-1,-1 1 0,1 0 0,-1-1 0,1 0 0,0 1 0,0-1 1,0 0-1,0 0 0,1 0 0,-1 0 0,0-1 0,1 1 0,-1 0 0,1-1 1,0 0-1,-1 0 0,1 0 0,0 0 0,0 0 0,0 0 0,0-1 1,5 1-1,7 1-880,-1 0 1,1-1-1,0-1 1,-1-1-1,17-2 1,6-7-4171,-6-10-1329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4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16271,'0'0'4549,"-49"74"-2275,34-33-224,0 2-545,2 2-640,9 2-481,4 1-255,0-2-65,21-3-481,8-6-2626,2-11-3074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5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164 109 3427,'6'-8'8616,"33"-51"-2845,-20 28-657,-23 41-4778,0-1-1,1 1 0,0 0 1,0 0-1,1 0 0,1 0 1,-1 0-1,2 1 0,0 17 0,1-2-406,1 1 0,9 48-1,-5-55 80,-1 1 0,-2 0-1,0 0 1,-1 0 0,-1 29-1,-2-45 10,0 1-1,0-1 0,0 1 0,0 0 1,-1-1-1,0 0 0,0 1 1,-1-1-1,1 0 0,-1 0 1,0 0-1,-1-1 0,1 1 1,-1-1-1,0 0 0,0 0 1,0 0-1,0 0 0,-1-1 1,1 0-1,-1 1 0,0-2 0,0 1 1,-9 3-1,4-2 184,1-1 1,-1-1-1,0 1 0,0-1 1,0-1-1,0 0 1,-18 0-1,26-1-161,0 0 1,0 0 0,-1 0-1,1 0 1,0 0-1,0-1 1,0 1-1,0-1 1,0 0-1,0 1 1,0-1-1,0 0 1,0 0 0,0 0-1,0 0 1,0-1-1,0 1 1,1 0-1,-1-1 1,1 1-1,-1-1 1,1 0 0,-1 1-1,1-1 1,0 0-1,0 0 1,0 0-1,0 0 1,0 0-1,0 0 1,1 0 0,-1 0-1,1 0 1,-1-1-1,1 1 1,0 0-1,0 0 1,0 0-1,0 0 1,1-4-1,0 2-29,0-1 0,0 1-1,1 0 1,0 0 0,-1 0-1,2 0 1,-1 0 0,0 0-1,1 0 1,0 1-1,0-1 1,0 1 0,0 0-1,0 0 1,1 0 0,6-4-1,9-6-20,1 1-1,22-9 1,-27 13 42,92-40 25,28-14-8,-116 52 34,-1-1-1,0-1 1,-1 0 0,28-26-1,-42 35-10,-1 0 0,1 0 0,-1 0 0,1 0 0,-1 0 0,0 0 0,0 0 0,-1-1 0,1 1 0,-1-1 0,1 1 0,-1-1 1,0 0-1,-1 1 0,1-1 0,-1 0 0,1-6 0,-2 8-27,1-1 1,-1 0-1,1 0 1,-1 1 0,0-1-1,0 0 1,0 1-1,-1-1 1,1 1 0,-1 0-1,1-1 1,-1 1-1,0 0 1,0 0 0,0 0-1,0 0 1,0 0-1,0 0 1,-1 1 0,1-1-1,0 1 1,-1 0-1,-3-2 1,-26-8-45,0 1 0,0 2 0,-1 1 0,0 2 0,0 1 0,0 1 0,-39 3 0,71 0-37,1-1-1,-1 1 1,1 0 0,-1 0 0,1 0-1,-1 0 1,1 0 0,-1 0-1,1 0 1,0 1 0,-1-1-1,1 0 1,-1 0 0,1 0 0,-1 0-1,1 1 1,-1-1 0,1 0-1,0 0 1,-1 1 0,1-1 0,0 0-1,-1 1 1,1-1 0,0 0-1,-1 1 1,1-1 0,0 0 0,-1 1-1,1-1 1,0 1 0,0-1-1,0 1 1,-1 0 0,7 17-3214,21 14-5101,2-18-713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6.1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91 33 13933,'0'0'2808,"8"-4"-1009,6-2-1026,1 1 0,-1 1-1,0 0 1,20-2 0,-30 5-645,0 0 0,1 0 0,-1 1 0,0-1 0,1 1 0,-1 0 0,0 1-1,0-1 1,1 1 0,-1-1 0,0 1 0,0 1 0,0-1 0,0 0 0,0 1 0,0 0 0,0 0 0,0 0 0,-1 1 0,1-1 0,-1 1 0,5 4 0,-7-5-27,0 1 0,0-1 1,0 1-1,0 0 1,0-1-1,-1 1 1,1 0-1,-1-1 0,0 1 1,0 0-1,0 0 1,0-1-1,0 1 1,-1 0-1,1 0 0,-1-1 1,0 1-1,1 0 1,-1-1-1,-1 1 1,1-1-1,0 0 0,0 1 1,-1-1-1,0 0 1,1 0-1,-3 3 1,-8 8 276,0 0 1,0 0 0,-16 11 0,15-12-170,-40 31 512,37-31-464,0 1 0,0 0-1,1 1 1,1 1 0,0 0 0,1 1 0,-21 33 0,33-47-255,0-1 0,0 1 1,0 0-1,0 0 0,1 0 0,-1 0 0,1 0 1,-1 0-1,1 0 0,0 0 0,-1 0 0,1 0 1,0 0-1,0 0 0,1 0 0,-1 0 0,0 0 1,1 0-1,-1 0 0,1 0 0,0 0 0,-1 0 1,1 0-1,0 0 0,0-1 0,0 1 0,1 0 1,-1-1-1,0 1 0,1-1 0,-1 1 0,1-1 1,-1 1-1,1-1 0,-1 0 0,1 0 0,0 0 1,0 0-1,0 0 0,0 0 0,0-1 0,-1 1 1,4 0-1,11 3-21,-1-1 0,1 0 1,0-1-1,24 0 0,-24-2-37,59 2-2095,-24-1-3235,-38-1 3014,22 0-6452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6.4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13741,'0'0'11082,"-1"47"-8391,1-28-673,0 2-1217,0-2-481,0 3-224,0-3-416,5-1-1666,3-5-2466,1-8-4229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6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 19378,'0'0'9492,"14"0"-8846,66 0-307,-38 1-768,0-1 0,-1-2 0,42-7 0,-82 9 420,-1 0-1,0 1 1,0-1 0,0 0 0,0 1 0,1-1 0,-1 1 0,0-1 0,0 0 0,0 1 0,0-1 0,0 0 0,0 1 0,0-1 0,0 1-1,0-1 1,0 0 0,0 1 0,0-1 0,-1 1 0,1-1 0,0 0 0,0 1 0,0-1 0,0 0 0,-1 1 0,1-1 0,0 0-1,0 1 1,-1-1 0,1 0 0,0 0 0,0 1 0,-1-1 0,1 0 0,0 0 0,-1 1 0,-13 18 33,-9 11 175,2 1 1,1 1-1,1 2 0,2-1 0,1 2 0,1 0 0,3 1 0,1 0 0,-12 68 1,22-92 721,1 0-3895,0-9-2496,0-14-1101,0-11-5526</inkml:trace>
  <inkml:trace contextRef="#ctx0" brushRef="#br0" timeOffset="1">49 262 6182,'0'0'20275,"72"-21"-20307,-35 21-1986,0-2-2851,-5-14-5893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7.19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133 14 18161,'0'0'2055,"9"-3"134,-5 2-2035,3-1 466,1 0 1,-1 0-1,0 1 1,1 0 0,-1 0-1,11 0 1,-16 1-555,0 1 1,0-1-1,0 0 1,0 1-1,-1-1 1,1 1-1,0 0 1,0-1-1,-1 1 1,1 0-1,0 0 1,-1 0-1,1 0 1,-1 1-1,1-1 1,-1 0-1,0 1 1,1-1 0,-1 0-1,0 1 1,0 0-1,0-1 1,0 1-1,0 0 1,-1-1-1,1 1 1,0 0-1,-1 0 1,1 0-1,-1-1 1,0 1-1,1 0 1,-1 0-1,0 0 1,0 2-1,-1 5 109,1 1-1,-1-1 1,-1 0-1,1 1 1,-2-1-1,1 0 1,-1 0-1,-1-1 1,1 1-1,-1-1 1,-8 12-1,-9 11 150,-37 44 0,34-46-215,-6 8 2,12-17-38,1 2 0,-24 39 1,40-60-69,1 0 0,-1 0 0,1 0 0,-1-1 1,1 1-1,-1 0 0,1 0 0,0 0 0,0 0 0,-1 0 1,1 0-1,0 0 0,0 0 0,0 0 0,0-1 0,0 1 1,0 0-1,0 0 0,1 0 0,-1 0 0,0 0 0,0 0 1,1 0-1,-1 0 0,0 0 0,1-1 0,-1 1 0,1 0 1,-1 0-1,1 0 0,0-1 0,-1 1 0,1 0 0,0-1 1,-1 1-1,1-1 0,0 1 0,0-1 0,0 1 0,-1-1 1,1 1-1,0-1 0,0 0 0,0 1 0,0-1 0,0 0 1,0 0-1,0 0 0,0 0 0,0 1 0,1-2 0,10 3-101,0-1 0,0-1 0,18-2 0,-11 1-509,56-1-3623,-25-4-1735,-17 1-806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7.5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15759,'0'0'5151,"10"6"-3688,3 1-1022,0-2 1,0 1-1,0-2 0,1 0 0,-1 0 1,1-1-1,0-1 0,21 1 0,137-2 1481,-90-3-1457,75 2 228,477 8 874,-440 3-1432,244 46 1,-336-36-88,-34-6 113,0-3 1,122 6 0,-176-21-508,-17-6-1268,-19-8-2378,-14-2-3289,-8-3-5772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8.2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222 0 18738,'0'0'12054,"-3"9"-11045,-7 14-729,-23 39 1,22-45-223,1 0 0,1 0 0,1 1-1,1 0 1,0 0 0,-7 35 0,14-51-66,0-1 1,0 0-1,0 1 0,0-1 1,0 1-1,1-1 0,-1 0 1,1 1-1,-1-1 0,1 0 0,-1 0 1,1 1-1,0-1 0,-1 0 1,1 0-1,0 0 0,0 0 1,0 0-1,0 0 0,0 0 1,0 0-1,0 0 0,0-1 1,1 1-1,-1 0 0,0-1 0,0 1 1,1-1-1,-1 1 0,0-1 1,3 1-1,54 9-453,-30-6 255,-25-4 223,1 1-1,-1 0 1,0 0-1,1 0 1,-1 0-1,0 1 1,0-1-1,0 1 1,0 0 0,0 0-1,-1 0 1,1 0-1,0 0 1,-1 1-1,0-1 1,1 1-1,-1 0 1,0 0-1,0 0 1,-1 0-1,1 0 1,2 6 0,-4-6 4,1 0 0,-1 0 0,0 0 1,0 0-1,0 0 0,0 0 1,-1 1-1,1-1 0,-1 0 1,0 0-1,0 0 0,0 0 0,0 0 1,-1-1-1,1 1 0,-1 0 1,1 0-1,-1-1 0,0 1 1,0-1-1,0 0 0,-1 0 0,1 1 1,-5 2-1,1 0-214,-1-1 1,1 1-1,0-1 1,-1-1-1,0 1 1,0-1-1,0-1 1,0 1-1,0-1 1,-1 0-1,1-1 1,-1 0-1,1 0 1,-1 0-1,0-1 0,1 0 1,-1-1-1,-13-2 1,15 2-83,1-1 1,0 0-1,-1 0 0,1 0 1,0-1-1,0 0 0,0 0 1,1 0-1,-1 0 0,1-1 1,0 0-1,0 0 0,0 0 0,0 0 1,1 0-1,-1-1 0,1 0 1,0 0-1,1 0 0,-1 0 1,1 0-1,0 0 0,0 0 1,1-1-1,-2-8 0,-4-31-7663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8.6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28 16720,'0'0'6822,"73"-27"-4387,-36 26-578,4 1-832,2 0-736,1 3-225,-3 7-705,-2-1-2626,-5-3-2819,-4 0-7911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8.98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145 8 15663,'0'0'6876,"10"0"-5616,3-2-834,6 0-165,0 0 0,0 1-1,0 1 1,25 3-1,-42-2-176,0 0 0,1 0 1,-1 1-1,0-1 0,0 0 0,0 1 0,0-1 0,-1 1 0,1 0 0,0 0 1,-1 0-1,1 0 0,-1 0 0,1 0 0,-1 0 0,0 0 0,0 0 0,0 1 1,0-1-1,0 0 0,-1 1 0,1-1 0,-1 1 0,0-1 0,1 1 1,-1-1-1,-1 5 0,2 2 274,-1 1 0,-1-1 0,0 1 1,0-1-1,-1 1 0,-3 10 0,-7 10-40,-1 0 0,-2-1 0,-21 31 0,20-35-98,1 0 1,1 1 0,2 0 0,-14 41 0,24-52-9131,2-21 2477</inkml:trace>
  <inkml:trace contextRef="#ctx0" brushRef="#br0" timeOffset="1">1 246 19026,'0'0'11691,"79"-37"-9961,-35 29-1410,8 5-320,5-2 0,1 5 0,-2-3-2306,-3-3-4196,-3 0-4132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19.3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38 16335,'0'0'2200,"11"-4"149,17-5-1100,-1 2 0,1 1 0,0 1 0,1 2 1,53 0-1,-80 3-1193,0-1 0,0 1 0,0 0 1,1 1-1,-1-1 0,0 0 0,0 1 0,0-1 1,0 1-1,1-1 0,-1 1 0,0 0 0,0 0 0,0 0 1,-1 0-1,1 0 0,0 1 0,0-1 0,-1 1 1,1-1-1,0 1 0,-1-1 0,0 1 0,1 0 1,-1 0-1,0 0 0,0 0 0,0 0 0,1 3 0,-1-1 69,-1-1-1,0 1 1,0 0-1,0 0 1,0 0-1,-1 0 0,1 0 1,-1-1-1,0 1 1,0 0-1,-1 0 1,1-1-1,-1 1 1,1-1-1,-1 1 0,-3 3 1,-20 27 110,-44 48 0,46-57-206,0 2 0,2 0 1,-20 35-1,39-59-29,0 0 0,0 1 0,1-1 0,-1 1 0,1 0 0,0-1 0,0 1 0,0 0 0,0 0 0,1-1 0,0 8 0,0-10 0,0 1 0,1-1 0,-1 1 0,1-1 0,-1 0 0,1 1 0,0-1 0,0 0 0,-1 1 0,1-1 0,0 0 0,0 0 0,0 0 0,0 0 0,0 0 0,1 0 0,-1 0 0,0 0 0,0-1 0,1 1 0,-1 0 0,0-1 0,1 1 0,-1-1 0,1 1 0,-1-1 0,1 0 0,-1 1 0,1-1 0,-1 0 0,2 0 0,19 2-326,0-1 1,36-2-1,10-9-3400,6-13-5953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1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81 2819,'0'0'24460,"7"-5"-23622,8-4-645,1 0 0,0 1 0,1 1 0,-1 1 0,1 0-1,1 1 1,23-4 0,-1 2-134,1 2-1,54 1 1,-92 4-76,0-1-1,-1 2 0,1-1 1,0 0-1,-1 1 0,1-1 1,-1 1-1,1 0 0,-1-1 1,1 1-1,-1 1 0,1-1 1,-1 0-1,0 0 1,0 1-1,0 0 0,0-1 1,0 1-1,0 0 0,0 0 1,0 0-1,-1 0 0,1 0 1,-1 0-1,1 1 0,-1-1 1,0 0-1,0 1 0,0-1 1,0 1-1,0-1 1,0 6-1,1 7-42,-1 0 1,0 0-1,-1 1 1,-4 26-1,2 2-587,3-44 285,1 0 0,-1-1 0,1 1 0,-1 0 0,1 0 0,0-1 0,-1 1 0,1-1 0,-1 1 0,1-1 0,-1 0 0,0 0 0,1 1 0,-1-1 0,3-2 0,21-30-7656,-17 17 1559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1.65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97 14830,'0'0'8776,"9"-1"-7788,17-2-426,0-2 0,43-14 1,-43 11 94,0 1 1,0 1 0,0 2 0,36-3-1,-4 12-136,-44-3-720,-1-1 1,0 0 0,1-1 0,15-1 0,-24 0-728,0 0 0,-1 0 0,1-1 0,0 1 1,0-1-1,-1 0 0,1-1 0,7-4 0,20-17-10968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2.4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330 41 12716,'0'0'5338,"-14"-7"-3197,4 1-1760,6 3-277,-1-1 0,-1 1 0,1 0 0,0 1 0,-1-1 0,1 1 0,-1 0 0,0 1 0,0-1 0,0 1 0,0 0 0,0 1 0,0-1 0,0 1 0,-8 1 0,4 2 20,0 0 0,0 1 0,1 0 1,-1 1-1,1 0 0,0 0 1,1 1-1,-1 0 0,1 1 0,0 0 1,1 0-1,0 1 0,0-1 0,0 2 1,1-1-1,-9 16 0,6-8 162,1 0 0,0 1 0,1-1 0,1 1 1,1 1-1,0-1 0,1 1 0,-2 33 0,5-47-241,1-1 0,0 1 0,0 0 0,1 0 0,-1 0 0,1 0 0,0-1 0,0 1 0,0 0 0,0-1 0,1 1 0,-1-1 0,1 1 0,0-1 0,0 0 0,0 1 0,1-1 0,-1 0 0,1-1 0,-1 1 0,1 0 0,0-1 0,0 0 0,0 1 0,1-1 0,-1 0 0,0-1 0,1 1 0,0 0 0,-1-1 0,1 0 0,0 0 0,-1 0 0,1-1 0,8 1 0,1 1 30,1-2 0,-1 0 0,1 0 0,0-2 0,-1 1 0,1-2 0,-1 0 0,0 0 0,16-7 0,-7 0 0,0 0 0,0-2-1,-1 0 1,37-29 0,-51 36-57,0-1 0,0 0 0,-1-1 0,0 1-1,0-1 1,0 0 0,-1-1 0,0 0 0,0 1 0,-1-2 0,0 1 0,-1 0 0,0-1-1,0 1 1,0-1 0,0-11 0,-2 18-19,-1 0 0,0 0 1,-1 0-1,1-1 0,0 1 0,-1 0 1,1 0-1,-1 0 0,0 0 0,1 0 1,-1 0-1,0 0 0,0 0 0,-1 0 0,1 0 1,0 0-1,0 0 0,-1 1 0,0-1 1,1 1-1,-1-1 0,0 1 0,1 0 0,-1-1 1,0 1-1,0 0 0,0 0 0,0 0 1,0 1-1,0-1 0,0 0 0,-1 1 1,1-1-1,0 1 0,0 0 0,-3 0 0,-2-1-75,1 0 1,-1 1-1,0 0 0,0 1 0,0 0 0,0 0 0,1 0 0,-1 1 0,0-1 0,1 2 0,-7 2 0,6-1-220,-1 1-1,2 0 0,-1 0 1,1 0-1,-1 1 0,1 0 0,1 0 1,-1 1-1,1-1 0,1 1 1,-1 0-1,1 1 0,0-1 0,-3 9 1,5-10-347,0 0 1,0-1 0,1 1-1,0 0 1,0 0 0,0 0-1,1 1 1,0-1-1,0 0 1,1 0 0,-1 0-1,4 11 1,11 10-5855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2.7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1 17296,'0'0'385,"-25"78"800,14-40-737,11-4 321,0-11-224,18-10-417,8-13-1762,8-4-2017,5-25-6247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3.1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182 84 18449,'-9'0'993,"-1"0"-640,1 1 0,0 0 0,0 1-1,0 0 1,0 0 0,0 1 0,-9 4-1,15-6-215,-1 0-1,1 1 1,0 0-1,-1 0 1,1 0-1,0 0 1,0 0-1,0 1 0,0-1 1,1 1-1,-1 0 1,1 0-1,0 0 1,-1 0-1,1 0 0,1 1 1,-1-1-1,0 1 1,1-1-1,0 1 1,0-1-1,0 1 0,-1 6 1,2-7-129,1-1-1,-1 1 1,0-1 0,1 1 0,0-1 0,0 1-1,0-1 1,0 1 0,0-1 0,0 0-1,1 0 1,-1 1 0,1-1 0,-1 0 0,1 0-1,0 0 1,0-1 0,3 4 0,47 31 62,-30-22-21,8 7 38,-5-5-129,0 1 1,-2 1-1,40 39 0,-58-52 20,-1-1 0,0 1 0,0 0 0,0 1 0,-1-1 0,0 0 0,0 1 0,0 0 0,-1 0 0,1 0 0,-1 0 0,-1 0 0,1 0 0,-1 0 0,0 1 0,-1-1 0,0 0 0,0 1 0,0-1 0,0 0 0,-1 1 0,0-1 0,-1 0 0,-1 7 0,-1-6 75,0 0 1,0 0 0,-1 0 0,0-1-1,0 1 1,0-1 0,-1 0-1,0-1 1,0 0 0,-1 0-1,1 0 1,-1 0 0,0-1-1,0 0 1,-1-1 0,-12 5-1,10-4 303,1-1 0,-1 0 0,-1 0 1,1-1-1,0-1 0,0 0 0,-1 0 0,1 0 0,0-2 0,-1 1 0,1-1 0,-20-5 0,25 4-311,1 0-1,0 0 1,0 0-1,-1 0 1,2-1 0,-1 0-1,0 1 1,0-2-1,1 1 1,0 0-1,-1-1 1,1 1 0,1-1-1,-1 0 1,0 0-1,1 0 1,0 0-1,0-1 1,0 1 0,1 0-1,-1-1 1,1 0-1,0 1 1,0-1-1,1 0 1,-1 1 0,1-1-1,0 0 1,1-7-1,0 2 11,0-1 0,1 1 0,0-1 0,1 1-1,0 0 1,0 0 0,1 0 0,0 0 0,1 1 0,0 0-1,1 0 1,8-12 0,17-10-67,1 1-1,2 2 1,1 1 0,40-24-1,66-52-26,-135 97 45,1 0 1,-1-1 0,0 0-1,0 0 1,-1 0 0,5-9-1,-9 15-4,0 0-1,0-1 0,-1 1 1,1 0-1,0-1 0,0 1 1,-1-1-1,1 1 0,-1-1 1,0 1-1,1-1 0,-1 0 1,0 1-1,0-1 0,0 1 1,0-1-1,0 0 0,0 1 1,0-1-1,-1 1 0,1-1 1,-1 1-1,1-1 0,-1 1 1,1-1-1,-1 1 0,0-1 1,0 1-1,0 0 0,0-1 1,0 1-1,0 0 0,0 0 1,0 0-1,0 0 0,-1 0 1,1 0-1,0 0 0,-1 0 1,-1-1-1,-9-2-1,0 0 0,0 1 0,0 0 0,0 1 0,-1 1 0,1 0 0,-19 0 0,-2 2 0,-54 9 0,75-8-389,0 1 1,0 0-1,-22 9 0,32-11 249,-1 0-1,1 0 1,-1 1-1,1-1 1,0 0-1,-1 1 1,1 0-1,0-1 1,0 1-1,0 0 0,0 0 1,0 0-1,1 0 1,-1 1-1,0-1 1,1 0-1,0 1 1,0-1-1,0 1 1,0 0-1,0-1 1,0 1-1,0 2 1,1-3-272,0 0 0,0 0-1,1 0 1,-1 0 0,1-1 0,-1 1 0,1 0 0,-1 0 0,1-1 0,0 1 0,0 0 0,0-1 0,0 1 0,0-1-1,0 1 1,1-1 0,-1 0 0,0 1 0,1-1 0,-1 0 0,1 0 0,-1 0 0,1 0 0,0 0 0,2 1 0,29 14-8770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23.4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180 4 17873,'0'0'6465,"-9"-2"-3764,6 2-2539,0-1 0,0 1 0,0 0 0,0 0 0,0 0 0,0 0 0,0 0 0,0 1 0,0-1 0,0 1 0,0 0 0,1 0 0,-1 0 0,-3 2 0,1 0 108,1 0 1,-1 1-1,1 0 0,0 0 1,0 1-1,0-1 0,1 1 1,-6 9-1,-4 8-96,0 0 1,2 1-1,-16 47 0,22-56-155,2 0-1,0 0 1,0 1 0,1-1-1,1 1 1,0-1 0,1 1-1,3 19 1,-2-29-82,0-1 0,0 0 0,1 0-1,-1 1 1,1-1 0,0 0 0,1 0 0,-1-1 0,1 1 0,-1-1 0,1 1-1,0-1 1,0 0 0,1 0 0,-1 0 0,1 0 0,-1 0 0,1-1-1,0 0 1,0 0 0,0 0 0,8 3 0,1-1-465,-1-1 0,1 0 1,0 0-1,1-1 0,-1-1 1,20 0-1,-3-5-5238,-4-12-2284</inkml:trace>
  <inkml:trace contextRef="#ctx0" brushRef="#br0" timeOffset="1">300 238 19250,'0'0'2595,"-23"58"-129,10-16-416,3 8 128,5 4-961,-2 4-768,7 0-321,0-4-353,11-6-3458,11-10-6855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50.54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544 55 13196,'0'0'6145,"-12"-9"-3465,5 3-2258,2 2-185,1 0 1,-2 0-1,1 1 0,0-1 1,-1 1-1,1 0 0,-1 1 1,0-1-1,0 1 0,0 0 1,0 1-1,0-1 1,0 1-1,-12 0 0,-3 2-43,0 1 0,0 2-1,1 0 1,-1 1-1,1 1 1,0 0 0,0 2-1,1 0 1,0 2 0,0 0-1,1 1 1,0 1 0,1 0-1,1 1 1,0 1-1,1 1 1,0 0 0,1 1-1,1 1 1,0 0 0,-16 30-1,25-39-130,0 1 1,1 0-1,0 0 0,0 0 0,1 0 0,1 1 0,-1-1 0,1 15 0,1-21-45,0 1 0,0-1 0,0 1-1,1-1 1,-1 0 0,1 1 0,0-1 0,0 1-1,0-1 1,1 0 0,-1 0 0,1 0-1,0 0 1,0 0 0,0 0 0,0 0 0,0-1-1,1 1 1,-1-1 0,1 1 0,-1-1-1,1 0 1,0 0 0,0 0 0,5 2 0,6 1 28,0 0-1,1-1 1,-1-1 0,1 0 0,0-1 0,0-1 0,0 0 0,0-1 0,0-1 0,18-2 0,-9-1-4,-1-1 0,1 0 0,-1-2 0,-1-1 0,38-18 1,-45 19-1,-1-2 0,1 0 1,-2-1-1,1 0 1,-2-1-1,1 0 1,-1-1-1,18-24 0,-23 26-16,0-1 0,-1 0-1,0 0 1,-1 0 0,0 0-1,-1-1 1,0 0 0,-1 0-1,-1 0 1,1 0 0,-2 0-1,1-19 1,-2 27-65,0 0 1,-1 1-1,1-1 1,-1 0-1,1 0 1,-1 0-1,-1 0 1,1 1-1,0-1 0,-1 0 1,0 1-1,0-1 1,0 1-1,0 0 1,0 0-1,-1 0 0,1 0 1,-1 0-1,0 0 1,0 1-1,0-1 1,0 1-1,0 0 1,-1 0-1,1 0 0,-1 0 1,1 1-1,-1-1 1,0 1-1,0 0 1,1 0-1,-1 0 1,0 1-1,0-1 0,0 1 1,-4 0-1,3 0-62,1 0-1,-1 0 1,0 1-1,1 0 1,-1-1-1,1 1 0,-1 1 1,1-1-1,-1 1 1,1 0-1,0 0 1,0 0-1,0 0 1,0 1-1,0-1 0,0 1 1,1 0-1,-1 1 1,1-1-1,0 0 1,0 1-1,0 0 0,1 0 1,-1-1-1,1 2 1,0-1-1,0 0 1,0 0-1,0 1 1,0 5-1,0-3-1047,1-1-1,1 1 1,-1 0 0,1-1-1,1 1 1,-1-1 0,1 1-1,0 0 1,2 6-1,17 19-9046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50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0 21140,'0'0'2562,"-31"57"-95,13-18-1,0 1-800,2 1-1122,4-4-416,8-6-512,4-12-1890,6-14-2467,9-5-2081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51.3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344 65 16400,'0'0'5290,"2"-9"-2541,6-28-251,-8 36-2411,0 0 0,0 1 0,0-1 0,0 0-1,0 0 1,0 1 0,-1-1 0,1 0-1,0 1 1,0-1 0,-1 0 0,1 1 0,0-1-1,-1 0 1,1 1 0,-1-1 0,1 1-1,0-1 1,-1 1 0,0-1 0,1 1-1,-1-1 1,1 1 0,-1-1 0,1 1 0,-1 0-1,0-1 1,1 1 0,-1 0 0,0 0-1,0-1 1,1 1 0,-1 0 0,0 0-1,1 0 1,-1 0 0,0 0 0,0 0 0,1 0-1,-1 0 1,0 0 0,1 0 0,-1 1-1,0-1 1,-1 1 0,-32 5 230,22 0-209,0 0 1,0 0-1,1 1 1,0 0 0,0 1-1,1 1 1,-18 18-1,24-23-75,-1 0 0,1 0-1,0 1 1,1-1 0,-1 1-1,1 0 1,0 1-1,0-1 1,1 0 0,0 1-1,0-1 1,0 1 0,0 0-1,1-1 1,0 1-1,0 0 1,0 0 0,1 0-1,1 11 1,0-15-33,0-1 0,0 1 0,0-1 0,0 1 0,0-1 0,1 1 0,-1-1 0,0 0 0,1 1 0,-1-1 0,1 0 0,0 0 0,-1 0 0,1 0 0,0-1 0,0 1 0,-1 0 0,1-1 0,0 1 0,0-1 0,0 0 0,0 1 0,0-1 0,-1 0 0,1 0 0,0 0 0,0-1 0,3 0 0,5 1 0,-1-1 0,1 0 0,-1-1 0,14-4 0,-10 0-79,-1 0 0,0-1 0,-1 0 0,1-1 0,-1 0 0,-1-1-1,0 0 1,0 0 0,-1-1 0,0-1 0,0 1 0,-1-2 0,-1 1 0,0-1 0,9-19 0,-10 13-99,-10 23-145,-13 29 28,10-13 339,0 1-1,2 1 1,0-1-1,2 1 1,-2 34-1,5-48-12,0 1 0,0-1 0,1 0-1,0 0 1,0 0 0,1 0 0,0 0 0,1 0 0,0-1-1,1 1 1,0-1 0,0 1 0,0-1 0,1-1-1,0 1 1,9 9 0,39 25 102,-43-36-158,-1 0 0,0 1-1,0 0 1,-1 0 0,0 1-1,-1 0 1,12 16 0,-18-24 31,0 1 0,-1 0 0,1 0 0,-1 1 0,1-1 0,-1 0 0,1 0 0,-1 0 0,0 0 0,1 0 0,-1 0 0,0 1 0,0-1 0,0 0 0,0 0 0,0 0 0,0 1 0,0-1 0,0 0 0,0 0 0,-1 0 0,1 1 0,-1-1 0,1 0 0,0 0 0,-2 2 1,0-1 23,0-1 0,0 1 0,0-1 1,0 1-1,0-1 0,0 0 1,0 0-1,0 0 0,0 0 1,-1 0-1,1-1 0,-5 2 1,-10 1 155,0-2 0,0 0 1,-19-1-1,23 0-143,-44 0-43,0-2 0,0-2 0,1-4 0,-109-27 0,135 22 0,26 6 0,19 1 0,83-2-2671,-8 1-4123,-27-1-4689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1:51.9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35 116 8808,'0'0'7955,"-6"-9"-5094,-18-31-389,24 39-2345,-1 0-1,0 0 1,1 0 0,-1 0 0,1 0 0,0 0 0,-1 0 0,1 0 0,0 0 0,0-1 0,-1 1 0,1 0 0,0 0 0,0 0 0,0 0 0,0 0 0,1-1 0,-1 1 0,0 0 0,0 0-1,1 0 1,-1 0 0,0 0 0,1 0 0,-1 0 0,1 0 0,0 0 0,-1 0 0,1 0 0,0 0 0,-1 0 0,1 0 0,0 1 0,0-1 0,0 0 0,0 0 0,1 0 0,39-12 763,-34 11-711,19-3-2,1 1-1,0 2 1,-1 0-1,49 4 1,-59-1-147,-1 1 0,1 0 1,-1 2-1,0-1 0,0 2 0,0 0 1,-1 1-1,1 0 0,20 14 0,-31-18 5,-1 1-1,1-1 0,-1 1 1,0-1-1,0 1 1,0 0-1,0 0 0,-1 1 1,1-1-1,-1 1 0,0-1 1,0 1-1,0 0 1,0-1-1,-1 1 0,1 0 1,-1 0-1,0 0 0,1 8 1,-3-6 57,1 0-1,-1 0 1,0 0 0,0 0 0,0-1-1,-1 1 1,0 0 0,0-1 0,-1 1-1,1-1 1,-1 0 0,-5 7 0,-10 11 245,-2 0 1,0-1 0,-1-2 0,-33 27-1,44-39-345,-250 196 40,260-204-32,0 0 0,-1 0 0,1 0 0,0 0 0,-1 1 0,1-1 0,-1 0 0,1 0 0,0 0 0,-1 1 0,1-1 0,0 0 0,0 1 0,-1-1 0,1 0 0,0 1 0,0-1 0,-1 0 0,1 1 0,0-1 0,0 0 0,0 1 0,-1-1 0,1 1 0,0-1 0,0 0 0,0 1 0,0-1 0,0 1 0,0-1 0,0 1 0,0-1 0,0 0 0,0 1 0,0-1 0,0 1 0,1-1 0,-1 0 0,0 1 0,0-1 0,0 1 0,0-1 0,1 0 0,-1 1 0,0-1 0,0 0 0,1 1 0,26 5 0,46-9 0,-69 3 0,73-6 0,-10 2 0,97-19 0,-161 23-68,-1-1 0,1 1 0,0-1 0,-1 0 0,1 0 0,-1-1 0,1 1 0,-1 0 0,5-4 1,-7 5-22,1-1 1,0 0-1,-1 0 1,1 1 0,-1-1-1,1 0 1,-1 0 0,1 1-1,-1-1 1,0 0 0,1 0-1,-1 0 1,0 0-1,0 0 1,1 0 0,-1 0-1,0 1 1,0-1 0,0 0-1,0-1 1,-2-3-595,1 1 1,-1-1-1,0 1 1,0 0-1,0 0 1,-1 0-1,1 0 1,-6-6-1,-7-12-3206,4-1-8400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2:26.4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7111,'0'0'971,"10"2"86,83 9 2444,118-2 0,-115-8-2211,153 23 1,123 37-437,447 17 0,-31-16 1210,-98-5-1400,502-23-569,3-33 36,-511-4-101,1457-5 125,80-49 1286,-1334-10-1155,-611 31-109,321-83 1,-576 114-174,116-36 136,-186 44-284,15 4-700,11-1-2105,-1-1 1,-45 2 0,10-7-8498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2:33.2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12 107 6951,'0'0'9769,"-3"-4"-9625,-5-7-8,12 6 37,28 4 275,-3 1-20,227-34 1227,226-14 1025,-426 45-2514,-1 2 0,110 14 0,109 36 739,-231-40-733,-28-6-146,718 125 391,-513-93-358,-101-15 10,169 8 0,444-43 94,-314 1-102,181-10 14,170-3 32,287 68 371,1 0 16,-922-41-458,768 23 504,379 4-221,-878-29-227,-216-12 49,-80 4-84,-106 10-145,1-1 0,-1 1 0,1 0 0,-1 0 0,1 0 0,-1 0 0,1 0 0,-1 0 0,1 1 0,-1-1 0,1 1 0,-1 0 0,0 0 0,1 0 0,-1 0 0,0 0 0,0 0 0,1 0 0,-1 1 0,2 1 0,-2 1-337,0 1 0,1-1 0,-1 0 0,-1 1 0,1-1 0,-1 1 0,0 0 0,2 9 0,-2-7 7,3 10-5177,-2-5-3987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2:52.2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0 116 11979,'0'0'7090,"8"5"-6055,-1-1-802,-1 0 0,1-1 0,0 0 0,0-1 0,0 1 0,0-1 0,0-1 0,1 1 0,-1-1 0,0-1 0,1 1 0,-1-1 0,15-2 0,129-27 1191,10-1-910,206-1 198,-32 3 978,-319 26-1589,291-22 983,-258 24-932,0 1-1,0 3 1,0 2 0,60 14-1,61 31 270,35 7 39,-164-49-192,0-2 1,0-2-1,51 1 0,108-16 731,-198 11-1002,0-1 0,-1 0 0,1 1 0,0 0 0,0-1 0,-1 1 1,1 0-1,0 0 0,-1 0 0,1 0 0,-1 0 0,1 0 1,-1 0-1,0 1 0,0-1 0,2 3 0,1 1-2741,-14-15-4137,-8-12-8232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3:03.2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0 160 9225,'0'0'4527,"9"0"-3433,27-1 530,-1-3 0,1-1 0,63-17 0,-7 2-491,596-76 1324,-535 87-2157,0 6 0,237 27 0,454 25 4057,-839-50-4158,1 1 1,-1-1-1,0 0 1,1 0 0,-1-1-1,8-3 1,-12 5-167,-1 0-1,1 0 1,-1 0 0,1-1 0,-1 1-1,1 0 1,-1 0 0,1-1 0,-1 1-1,1-1 1,-1 1 0,1 0 0,-1-1-1,0 1 1,1-1 0,-1 1 0,0-1-1,1 1 1,-1-1 0,0 1 0,0-1-1,1 1 1,-1-1 0,0-1 0,0 2-15,-1-1 0,1 0 0,-1 0 0,0 0 0,1 0 0,-1 1 0,0-1 1,0 0-1,1 0 0,-1 1 0,0-1 0,0 1 0,0-1 0,0 1 0,0-1 1,0 1-1,0-1 0,0 1 0,-2-1 0,-4-1-757,0 1 0,0-1 1,0 1-1,-1 0 0,-13 1 0,14 0-498,1 0-1,-1 0 1,0-1-1,1 0 1,-1 0-1,-9-4 1,0-4-8602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28.7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 15535,'0'0'13484,"59"-5"-30524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29.8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12556,'0'0'11563,"64"1"-9449,-26-1-96,6 0-481,8 0-672,5 2-705,-2 2-128,-3 0-224,-7 2-993,-7 1-1025,-13-1-737,-13-3-1826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0.1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11979,'0'0'12044,"92"31"-10507,-19-27-640,8-2-737,5 4-640,-5-4-2243,-10-2-2145,-10 0-5446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0.5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216 23 11435,'9'-3'7180,"14"-3"-5525,1 1 0,0 1 0,1 1 0,-1 1-1,40 3 1,-62-1-1575,0 0 1,0 0-1,0 0 0,0 0 0,0 1 0,0-1 0,0 1 0,0-1 0,0 1 0,0 0 0,0 0 0,0 0 0,-1 0 1,1 0-1,0 0 0,-1 1 0,1-1 0,-1 0 0,1 1 0,-1-1 0,0 1 0,1 0 0,-1-1 0,0 1 1,1 2-1,-1 0-8,-1-1 0,1 1 0,0 0 0,-1 0 0,0-1 1,0 1-1,0 0 0,0 0 0,-1-1 0,0 1 0,1 0 0,-3 5 1,-3 7 49,-1 0 0,0-1 0,0 0-1,-20 27 1,-55 59-584,-112 109-1,110-124-5818,47-47-2832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2.0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24215,'0'0'3924,"11"12"-3225,-5-4-551,2 0 11,0 1-1,-1 1 1,0 0-1,0 0 1,-1 0-1,-1 1 1,1-1-1,2 13 1,8 36 181,-3 1 0,5 68 1,-4-27 154,-13-95-418,0 1 1,0-1 0,1 0-1,0 1 1,0-1-1,4 8 1,-5-13-69,0 0-1,0 0 1,-1 0 0,1 1-1,0-1 1,0 0 0,0 0-1,0 0 1,1 0 0,-1 0-1,0-1 1,0 1 0,1 0 0,-1 0-1,0-1 1,1 1 0,-1-1-1,0 1 1,1-1 0,-1 0-1,1 1 1,-1-1 0,1 0-1,-1 0 1,1 0 0,-1 0-1,1 0 1,-1-1 0,0 1-1,1 0 1,-1-1 0,1 1-1,2-2 1,3-2-9,1 0 0,-1 0 0,1-1 0,-1 0 0,0-1 0,-1 1 0,0-1 0,0 0 0,0-1 0,5-7 0,50-78 0,-56 85 0,25-49 0,35-88 0,-55 121 0,-19 95 0,2-42 0,1 0 0,2 0 0,1 1 0,1 0 0,2 0 0,5 39 0,-5-67 0,0 0 0,1 0 0,-1 0 0,1-1 0,0 1 0,0 0 0,0-1 0,0 1 0,1-1 0,-1 1 0,1-1 0,-1 1 0,1-1 0,0 0 0,0 0 0,0 0 0,0 0 0,0 0 0,1-1 0,-1 1 0,0 0 0,1-1 0,-1 0 0,1 0 0,0 0 0,-1 0 0,1 0 0,0 0 0,0 0 0,5 0 0,-3-2 0,0 1 0,0-1 0,0 1 0,0-1 0,0-1 0,0 1 0,0-1 0,-1 0 0,1 0 0,0 0 0,-1-1 0,0 1 0,1-1 0,-1 0 0,0 0 0,5-6 0,22-27 0,-2-1 0,-2-1 0,-1-2 0,34-69 0,-5 10 0,-43 77 0,-9 15 0,0-1 0,1 1 0,0 0 0,1 0 0,0 0 0,0 1 0,0 0 0,1 0 0,0 0 0,0 0 0,11-7 0,25 8-2755,-24 0-4483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5.3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86 164 64,'11'-5'9396,"-3"0"-8369,60-36 5142,-64 38-5679,-1 0 0,1 1 0,-1-2 0,1 1 0,-1 0-1,0-1 1,0 1 0,-1-1 0,1 0 0,-1 0 0,0 0-1,0 0 1,0 0 0,0-1 0,-1 1 0,2-7 0,-3 10-377,0 0 0,0 0-1,0 0 1,0 0 0,0 0 0,0 0 0,-1 0 0,1 0 0,0 0 0,0 0 0,-1-1 0,1 1 0,-1 0 0,1 1 0,-1-1 0,0 0-1,1 0 1,-1 0 0,0 0 0,1 0 0,-1 1 0,0-1 0,0 0 0,0 0 0,0 1 0,-1-2 0,-1 1 1,-1 0 1,1-1-1,-1 1 0,1 1 1,-1-1-1,1 0 1,-1 1-1,-5 0 1,0 0-39,0 0 0,1 1 0,-1 0 0,0 0 1,1 1-1,-16 6 0,18-6-18,0 1 0,0 1 1,1-1-1,-1 1 0,1 0 0,0 0 1,0 0-1,0 1 0,1-1 0,-1 1 1,1 1-1,0-1 0,0 0 0,1 1 1,0 0-1,0 0 0,0 0 0,1 0 1,0 0-1,0 1 0,-1 6 0,3-12-42,1 1-1,-1-1 1,0 1 0,1-1-1,-1 1 1,1-1 0,0 0-1,0 1 1,-1-1 0,1 0-1,0 1 1,0-1 0,0 0-1,0 0 1,0 0 0,1 0-1,-1 0 1,0 0-1,0 0 1,1-1 0,-1 1-1,0 0 1,1-1 0,-1 1-1,1-1 1,-1 1 0,1-1-1,-1 0 1,1 1 0,-1-1-1,1 0 1,-1 0-1,1 0 1,-1 0 0,2-1-1,62-3 335,-49 1-351,-1-1 1,1-1-1,-1 0 0,0-1 0,0-1 0,-1 0 1,24-17-1,-8 3-284,-2-1 1,37-37 0,-66 70-159,-11 64 922,2 1 0,4 0 0,8 147 0,0-77-116,-2-126-363,-1 1 0,-7 36 0,7-50 0,-1 1 0,0-1 0,-1 0 0,1 0 0,-1 0 0,-1 0 0,1 0 0,-1-1 0,0 0 0,-10 12 0,13-17 0,-1 1 0,1-1 0,-1 0 0,1 1 0,-1-1 0,0 0 0,0 0 0,1 0 0,-1 0 0,0 0 0,0 0 0,0-1 0,0 1 0,0-1 0,0 1 0,0-1 0,0 0 0,0 0 0,0 0 0,0 0 0,-3 0 0,2-1 0,-1 0 0,1-1 0,0 1 0,0 0 0,0-1 0,0 0 0,0 0 0,0 0 0,0 0 0,1 0 0,-5-5 0,-3-5 0,0 0 0,1-1 0,0-1 0,-8-17 0,9 17 0,1 0 0,0-1 0,1 0 0,1-1 0,0 1 0,1-1 0,1 0 0,0 0 0,1 0 0,1 0 0,0-1 0,2 1 0,2-18 0,-2 29 1,1 0 0,0 0 0,0 0-1,1 0 1,-1 1 0,1-1 0,0 1 0,0 0 0,1 0-1,-1 0 1,1 0 0,0 1 0,0-1 0,0 1 0,0 0 0,1 0-1,-1 1 1,1-1 0,-1 1 0,11-3 0,10-4-16,0 2 0,52-8 0,-45 10-33,-26 4 34,66-15-4263,-25 1-6278,-15 1-5722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5.6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 0 20403,'0'0'6054,"-18"50"-3684,18-27-800,0 1-33,13 1-704,11-3-833,3-4 0,6-3 0,6-6 0,0-6-897,-4-3-1089,-2 0-961,-4-8-1120,-6-9-1122,-4-2-2563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6.0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170 1 11082,'0'0'10699,"-26"67"-8073,8-33-192,-2 6-480,-2 3-384,-2 0-353,3 2-512,3-1-417,8-6-96,2-3-192,6-9-448,2-9-2019,4-16-3779,14-1-7559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52.8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12748,'0'0'4986,"1"9"-2338,3 4-1715,0 0 0,0-1 1,2 1-1,-1-1 0,2 0 0,-1 0 1,2-1-1,-1 0 0,2 0 0,16 16 1,36 36 1023,-38-43-1991,-2 2 0,-1 0-1,0 1 1,-2 1-1,18 30 1,-21-38-3971,-14-16 3579,0 0-1,0 0 1,0 0-1,0 0 1,0 0-1,0 0 1,0 0-1,0 0 1,0 0-1,0 0 1,0-1-1,0 1 1,0 0-1,0-1 1,0 1-1,0-1 1,0 1-1,0-1 1,0 1-1,0-1 1,-1 0-1,1 0 1,0 1-1,0-1 1,-1 0-1,1 0 1,0 0-1,0-1 1,16-23-10731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53.18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337 0 20275,'0'0'5664,"-12"11"-3448,-12 13-1448,1 2 1,1 1 0,2 0 0,0 2-1,-20 40 1,-1 21-852,3 2 1,5 2-1,-26 116 0,55-185-2307,3-8-7322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23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568 65 9513,'0'0'3860,"-11"-9"-2141,3 1-1345,4 4-236,0 0 0,0 0 0,-1 0 0,1 0 0,-1 1 0,0 0 0,0 0 0,0 0 0,-1 1 0,1-1 0,0 1 0,-1 1 0,0-1 1,-7-1-1,-5 2 197,1-1 1,-1 2-1,0 0 1,1 2-1,-22 3 1,29-3-223,0 1 1,0 0-1,0 1 1,1 0-1,0 0 1,-1 1-1,2 0 1,-1 1-1,0 0 1,-10 9-1,-1 6-6,0 1 0,1 0-1,1 2 1,1 0 0,2 1-1,0 0 1,2 1-1,0 1 1,-16 52 0,17-35-96,1 0 1,2 0 0,2 1 0,2 0 0,2 76-1,4-98 8,1-1-1,1 0 1,1 0-1,1 0 1,0-1-1,2 0 0,1 0 1,0 0-1,2-1 1,23 37-1,-25-45 45,1 0 0,0-1 0,1 0 0,0-1-1,1 0 1,0-1 0,0 0 0,1 0 0,1-1 0,-1-1 0,1 0 0,0-1 0,1 0-1,-1-1 1,1-1 0,0 0 0,24 4 0,-19-6 285,-1-1-1,1 0 1,-1-2-1,1 0 1,-1-1-1,1-1 1,-1 0-1,0-1 1,0-1-1,21-10 1,-17 5 22,-1-1 0,-1-1 1,0-1-1,0-1 0,-1 0 0,-1-2 1,26-27-1,-22 18-249,-1-1 0,-2 0 0,0-2 0,-2 0 0,-1-1 0,-2-1 0,0 0 0,-2-1 0,-2 0-1,0-1 1,-2 0 0,4-38 0,-9 44-50,-1-1 1,-1 1-1,-1-1 0,-1 0 0,-1 1 1,-2-1-1,-1 1 0,-1 0 0,-1 1 1,-1-1-1,-1 1 0,-1 1 0,-2 0 1,0 0-1,-23-32 0,30 49-173,0 0 0,0 0 0,-1 1 0,0 0 0,0 0 1,0 0-1,-1 0 0,0 1 0,0 0 0,-1 1 0,1 0 0,-1 0 0,0 0 0,0 1 0,0 0 0,0 1 0,-1 0 1,1 0-1,-1 0 0,1 1 0,-1 1 0,0 0 0,1 0 0,-1 0 0,0 1 0,1 0 0,-1 1 0,1 0 0,0 0 1,-1 1-1,1 0 0,-9 5 0,-4 6-1009,1 0 1,0 1-1,1 1 1,1 1-1,-24 27 1,32-33 427,-70 75-5520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55.5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14542,'0'0'8424,"71"11"-6022,-21-9 32,13 1-1088,3-3-738,2 0-416,-4 0-128,-10 0-32,-12-2-320,-9 0-705,-16 1-1185,-15 1-576,-17 0-9578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55.92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15503,'0'0'5189,"64"15"-2243,-12-11-1120,11-3 256,6-1-961,3 0-737,-8 0-319,-7 0-354,-11 0-2209,-13 0-2691,-9-7-7815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58.7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 0 8648,'0'0'18642,"0"13"-17366,-23 347 2615,15-277-3581,3-27-310,7-64 0,1 1 0,0-1 0,0 1 0,0 0 0,1 0 0,0 0 0,0 0 0,0 1 0,1-1 0,11-10 0,-2 3 0,0 0 0,1 1 0,22-14 0,-31 23 0,0 0 0,0 1 0,1-1 0,0 1 0,-1 1 0,1-1 0,0 1 0,0 0 0,1 1 0,-1 0 0,0 0 0,0 0 0,1 1 0,-1 0 0,0 1 0,1-1 0,6 3 0,-10-2 0,1 1 0,-1-1 0,0 1 0,-1 0 0,1 1 0,0-1 0,0 0 0,-1 1 0,0 0 0,1 0 0,-1 0 0,0 0 0,-1 1 0,1-1 0,0 1 0,-1 0 0,0-1 0,0 1 0,0 0 0,0 0 0,-1 1 0,0-1 0,1 0 0,-2 0 0,1 1 0,0-1 0,-1 0 0,0 9 0,0-5 0,1 0 0,-2 0 0,1 0 0,-1 0 0,0 0 0,-1 0 0,0 0 0,0-1 0,-1 1 0,0-1 0,0 1 0,-1-1 0,0 0 0,0 0 0,0-1 0,-1 1 0,0-1 0,0 0 0,-1-1 0,0 1 0,0-1 0,0 0 0,-1 0 0,1-1 0,-1 0 0,0 0 0,0 0 0,-1-1 0,1 0 0,-1-1 0,1 0 0,-1 0 0,0 0 0,-11 0 0,11-2 0,1 0 0,-1-1 0,0 0 0,1 0 0,-1 0 0,1-1 0,-1 0 0,1-1 0,0 1 0,-12-8 0,15 8 0,1 0 0,0 0 0,-1-1 0,1 1 0,0-1 0,1 0 0,-1 0 0,0 0 0,1 0 0,0-1 0,0 1 0,0 0 0,0-1 0,0 0 0,1 1 0,-1-1 0,1 0 0,0 0 0,0 0 0,0 0 0,1 1 0,-1-8 0,2 10-47,-1 1 1,0-1-1,0 1 1,0-1-1,0 1 1,0-1-1,1 0 1,-1 1-1,0-1 1,0 1-1,1-1 1,-1 1-1,0-1 1,1 1-1,-1 0 0,0-1 1,1 1-1,-1-1 1,1 1-1,-1 0 1,1-1-1,-1 1 1,1 0-1,-1-1 1,1 1-1,-1 0 1,1 0-1,0 0 1,-1-1-1,1 1 1,-1 0-1,2 0 0,24 0-4898,-17 0 1625,15 0-9396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3.0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362 0 19506,'0'0'9497,"-13"13"-8392,-247 254 1346,227-226-2390,22-26-39,0-1 1,-20 19-1,29-71-6914,3 7 1431,-1-6-2477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3.3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14894,'0'0'15471,"70"59"-14094,-32-33-352,6 1-1025,4 0 0,-1 2 0,1 0 0,-6-1 0,-4-4-3587,-7-7-4261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5.1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 0 15278,'5'9'8428,"-6"9"-6523,-7 15-1769,8-32 307,-8 31 1009,0 0 0,-3 45 0,10-64-1422,1 0 0,0 0 1,1 1-1,0-1 0,1 0 1,0 0-1,1-1 0,9 25 0,-9-27 433,-3 0-4377,0-10 3581,-1 1 0,0-1 0,0 0 0,1 1 1,-1-1-1,0 0 0,0 1 0,0-1 0,1 0 0,-1 0 0,0 0 1,0 1-1,0-1 0,0 0 0,1 0 0,-1 0 0,0-1 0,0 1 1,0 0-1,0 0 0,1 0 0,-1-1 0,-1 1 0,-23-7-5849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5.5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6 17296,'0'0'6919,"60"-6"-5510,-15 6-31,15 0-450,5 0-735,2 0-161,-3 4-1217,-5-2-2435,-11-2-3266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5.8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250 4 21396,'-11'-1'716,"2"0"-472,0 0 0,0 1 0,0 0 0,0 0 0,0 1 0,0 0 1,1 0-1,-1 1 0,0 0 0,1 1 0,-1 0 0,1 0 0,0 1 1,-8 5-1,3 0 369,1 0 1,0 1-1,1 1 1,-15 17 0,24-25-555,-1 0 0,0 0 0,1 0 0,0 0 0,0 1 0,0 0 0,0-1 0,0 1 0,1 0 0,-1-1 0,1 1 0,0 0 0,1 0 0,-1 0 0,1 0 0,-1 0 0,1 0 0,0 0 0,1 1 0,-1-1 0,1 0 0,1 5 0,-1-6-51,1-1 0,0 1-1,0 0 1,0-1-1,1 1 1,-1-1 0,0 0-1,1 0 1,0 0 0,-1 0-1,1 0 1,0-1 0,0 1-1,0-1 1,0 0-1,0 0 1,0 0 0,0 0-1,1 0 1,-1-1 0,4 1-1,12 1 67,-1-1 0,27-2 0,-41 1-63,8-1-66,0 0 0,-1-1 0,1 0 1,-1-1-1,0-1 0,0 1 1,0-2-1,0 0 0,0 0 0,-1-1 1,0 0-1,-1 0 0,1-1 1,-1-1-1,0 1 0,-1-2 0,0 1 1,0-1-1,9-14 0,-24 56 238,5-15 13,-8 38 233,3 2 1,3-1-1,5 104 0,1-13 289,-3-141-688,0 0 1,0 0-1,0 0 1,-1 0-1,0-1 1,0 1 0,0 0-1,-1-1 1,0 0-1,-5 8 1,7-12-28,0-1 0,-1 1 0,1 0 0,0 0 0,-1-1 0,1 1 0,-1 0 0,0-1 0,0 0 0,1 1 0,-1-1 0,0 0 0,0 0 0,0 0 0,0 0 0,0 0 0,-1-1 0,1 1 0,0-1 0,0 1 1,0-1-1,-1 0 0,1 0 0,0 0 0,0 0 0,-1 0 0,1 0 0,0-1 0,0 1 0,0-1 0,-1 1 0,1-1 0,0 0 0,0 0 0,0 0 0,-2-1 0,-1-2-3,0 0 0,0-1 0,1 1 0,-1-1 0,1 0 0,0 0 0,1 0 0,-1-1 0,1 1 0,0-1 0,0 0 0,1 0 0,-3-8 0,0-2 0,1 1 0,0-1 0,1 0 0,-1-21 0,3 28 0,0-1 0,1 1 0,1-1 0,0 1 0,0-1 0,1 1 0,0-1 0,0 1 0,8-17 0,-7 20 0,1 1 0,0-1 0,0 0 0,0 1 0,1 0 0,0 0 0,0 1 0,0-1 0,0 1 0,1 0 0,0 0 0,0 1 0,0 0 0,12-5 0,1 1-258,0 2 1,1 0-1,39-5 1,-34 7-1582,46-12 0,-42 5-5817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6.4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5381,'0'0'25881,"54"61"-24856,-34-38-545,-1 0-480,3-2 0,3-6 0,1-3 0,5-6-480,-3-6-1090,-2 0-1281,0-12-2338,-6-7-2690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6.83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17553,'0'0'4452,"-41"78"-2018,26-42-608,-1 2 0,2 3-289,2 0-832,6-3-545,2-2-128,4-7-545,0-7-1152,0-8-1410,4-10-1441,2-4-3236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7.30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329 0 20756,'0'0'8498,"-5"13"-8065,-15 27 305,-2-1 0,-2-1 0,-35 43 0,2-7-610,112-134-128,-42 43-209,0 0-1,-2-1 1,0 0 0,12-27 0,-33 70 313,0 0 1,2 1-1,1 0 1,2 0-1,0 1 1,-2 45-1,7-71-95,0 1 0,0-1 0,0 0 0,0 1 0,0-1 0,0 1 0,1-1 0,-1 0 0,0 1 0,1-1 0,-1 1 0,1-1 0,-1 0 0,1 0 0,0 1 0,0-1 0,0 0 0,-1 0 0,1 0 0,0 0 0,0 0 0,0 0 0,1 0 0,-1 0 0,0 0 0,0-1 0,0 1 0,1 0 0,-1-1 0,0 1 0,1-1 0,-1 1 0,0-1 0,3 1 0,-3-4-9,0-1 0,-1 1 0,1 0 0,-1 0 0,1-1 0,-1 1 0,0 0 0,0 0 0,-1-1 0,1 1 0,-2-5 0,-2-3 0,0 1 0,-1-1 0,-1 0 0,0 1 0,0 0 0,-1 1 0,0-1 0,-10-9 0,-71-65 0,72 69 0,12 10 0,-1 0 0,0 1 0,0-1 0,0 1 0,-1 0 0,1 0 0,-1 1 0,0-1 0,0 1 0,-1 1 0,-9-4 0,12 9 0,9 6 0,11 8 0,25 6-48,0-1 0,1-1 0,49 15-1,-49-21-584,0 3-1,-1 1 0,60 39 0,-85-48-5831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4.1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0 20467,'0'0'7784,"0"10"-6685,-12 88-216,6-58-52,-3 79 0,9-109-763,0 0-1,1 0 0,0 1 0,1-1 0,0 0 0,1-1 0,0 1 0,0 0 0,1-1 0,0 1 0,1-1 0,10 15 0,-15-23-261,1 0 0,-1 0 0,1 0 0,-1 0 0,1-1 0,0 1 0,-1 0 0,1 0 0,0-1 0,0 1 0,0 0 0,-1-1 0,1 1 0,0-1 0,0 1 0,0-1 0,0 1 0,0-1 0,0 0 0,0 0 0,0 1 0,0-1 0,0 0 0,0 0 0,0 0 0,0 0 0,2 0 0,-3-1-105,1 0 0,-1 0 0,0 1 0,1-1 0,-1 0 0,0 0 0,1 0 0,-1 0 0,0 0 0,0 0 0,0 0 0,0 0 0,0 0 0,0 0 0,0 0 0,0 0 0,0 0 0,0 0-1,0 0 1,-1 0 0,1 0 0,0 1 0,-1-1 0,1 0 0,-1 0 0,1 0 0,-1 0 0,1 1 0,-2-2 0,-12-21-7783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4.4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 16688,'0'0'11979,"58"-19"-9929,-17 16-256,5-1-1538,1 3-256,2-1 0,-4-1 0,-3 3 0,-6 0 0,-4 0 0,-6 0-1217,-7-3-4901,-7-7-7014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5.7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257 110 19763,'0'0'3155,"3"-12"-59,8-36-229,-11 46-2816,1 1-1,-1-1 1,1 1 0,-1-1 0,0 0 0,0 1 0,0-1 0,0 1 0,0-1-1,0 1 1,0-1 0,-1 0 0,1 1 0,0-1 0,-1 1 0,1-1 0,-1 1-1,0-1 1,1 1 0,-1 0 0,0-1 0,0 1 0,0 0 0,0 0 0,0-1-1,0 1 1,0 0 0,-1 0 0,1 0 0,0 0 0,0 1 0,-1-1 0,1 0-1,-1 0 1,1 1 0,-1-1 0,1 1 0,-1-1 0,1 1 0,-1 0 0,1 0-1,-1-1 1,0 1 0,1 0 0,-1 1 0,1-1 0,-1 0 0,1 0 0,-3 1-1,-4 0 100,1 0-1,-1 1 0,1-1 0,0 1 0,-1 1 0,1 0 1,0 0-1,-9 6 0,1 1-149,2 2 0,-1 0 0,2 0 0,-1 2 0,2-1 0,-14 21 0,19-25 0,0 1 0,0 0 0,1 0 0,1 1 0,-1 0 0,2-1 0,-1 1 0,2 1 0,-1-1 0,-1 23 0,4-33 0,1 0 0,-1 0 0,0 0 0,0 0 0,1 0 0,-1 0 0,0 0 0,1 0 0,-1 0 0,1 0 0,-1 0 0,1 0 0,0 0 0,-1 0 0,1 0 0,0-1 0,0 1 0,0 0 0,0-1 0,-1 1 0,1 0 0,0-1 0,0 1 0,0-1 0,0 1 0,0-1 0,0 0 0,0 1 0,1-1 0,-1 0 0,0 0 0,0 0 0,0 0 0,0 0 0,0 0 0,0 0 0,0 0 0,0 0 0,0 0 0,1 0 0,-1-1 0,0 1 0,0-1 0,1 0 0,5 0 0,0-1 0,-1 0 0,1-1 0,0 1 0,11-8 0,-1-2 0,-1 0 0,-1-1 0,0-1 0,-1 0 0,0-1 0,16-23 0,-22 27 0,0-1 0,-1-1 0,0 1 0,-1-1 0,-1 0 0,0 0 0,0-1 0,-1 0 0,3-26 0,-14 92 17,3-32-88,1 0 0,0 1-1,2 0 1,1-1 0,3 38 0,-2-54-7,0 1 0,0-1 0,0 0 0,1 0 0,-1 1 0,1-1 0,0 0 1,0 0-1,1-1 0,-1 1 0,1 0 0,0-1 0,0 1 0,0-1 0,0 0 0,1 0 0,-1 0 1,1-1-1,0 1 0,-1-1 0,1 0 0,0 0 0,1 0 0,-1-1 0,0 1 0,0-1 0,1 0 1,-1 0-1,1-1 0,-1 1 0,1-1 0,-1 0 0,6-1 0,14 2-7401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6.9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62 16848,'12'-62'11995,"0"116"-8071,-4 195-3924,-9-186 0,14-95 0,-5-29 0,2-98 0,-21 467 0,7-343-5711,2 24 2731,-1-16-4729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7.3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26 329 17264,'0'0'6198,"-4"10"-3347,-2 0-2053,4-7-540,0 1 1,0-1 0,0 1 0,1 0-1,-1 0 1,1 0 0,0-1-1,0 1 1,0 0 0,1 0 0,-1 8-1,1-12-228,0 1-1,0-1 0,0 0 1,0 1-1,0-1 1,1 1-1,-1-1 1,0 1-1,0-1 0,0 1 1,1-1-1,-1 1 1,0-1-1,0 0 0,1 1 1,-1-1-1,0 0 1,1 1-1,-1-1 0,1 0 1,-1 1-1,0-1 1,1 0-1,-1 0 0,1 1 1,-1-1-1,1 0 1,-1 0-1,1 0 0,-1 0 1,0 0-1,1 0 1,-1 0-1,1 0 1,-1 0-1,1 0 0,-1 0 1,1 0-1,-1 0 1,1 0-1,-1 0 0,1 0 1,-1 0-1,1 0 1,-1-1-1,1 1 0,-1 0 1,0 0-1,1-1 1,-1 1-1,1 0 0,-1-1 1,0 1-1,1 0 1,-1-1-1,1 0 1,26-20 845,3-19-875,-2-2 0,-1-2 0,-2 0 0,-2-1 0,16-49 0,-8 25 0,-31 68 0,0 1 0,0 0 0,0-1 0,1 1 0,-1-1 0,0 1 0,0 0 0,1-1 0,-1 1 0,0 0 0,1-1 0,-1 1 0,0 0 0,1 0 0,-1-1 0,0 1 0,1 0 0,-1 0 0,0 0 0,1-1 0,-1 1 0,1 0 0,-1 0 0,1 0 0,-1 0 0,0 0 0,1 0 0,-1 0 0,1 0 0,-1 0 0,1 0 0,-1 0 0,0 0 0,1 0 0,-1 0 0,1 0 0,-1 1 0,1-1 0,-1 0 0,0 0 0,1 0 0,-1 1 0,0-1 0,1 0 0,-1 1 0,0-1 0,1 0 0,-1 1 0,0-1 0,0 0 0,1 1 0,-1-1 0,0 0 0,1 2 0,15 21 0,-16-22 0,60 120 64,-41-80-178,1-1 0,31 47 0,-30-63-2517,-3-13-6178,2-9-10574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08.3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1568 341 10025,'-6'-11'2584,"-3"-4"-1983,-1 0-1,-1 1 1,-1 0 0,0 1-1,0 1 1,-1 0-1,-1 0 1,0 1-1,-29-16 1,-10-2-183,-2 3 0,-1 3 0,0 2 0,-2 2 0,-118-22 0,97 30 176,-1 2 0,-1 5-1,1 2 1,-82 10 0,137-5-573,0 1 1,0 1-1,1 1 0,0 1 1,0 1-1,0 1 0,1 1 0,0 1 1,1 1-1,1 1 0,-26 20 1,32-21 10,1 1 1,1 0 0,0 1 0,0 0-1,1 1 1,1 1 0,1-1 0,0 2-1,1 0 1,1 0 0,0 0 0,2 1-1,0 0 1,1 0 0,-5 29 0,7-7 29,0 0 0,3 0 0,2 0 0,1 0 1,2 0-1,17 68 0,4-16 43,65 149 0,-80-214-112,2-1 0,1 0 0,1-1 0,1 0 0,26 31 0,-31-44 8,1 0-1,0-1 0,1 0 1,0-1-1,1-1 1,0 0-1,0 0 0,1-2 1,0 0-1,0 0 1,19 4-1,2-2 44,0-2 0,1-1 0,-1-2 0,1-2 0,0-1 0,48-6 0,8-6 157,120-30 0,258-85 2069,-388 97-1376,-1-3 0,-2-3 0,118-72 0,-175 93-832,-1-1 1,-1-1-1,-1 0 0,0-2 1,-1-1-1,-1 0 1,-1-1-1,27-41 1,-37 48-55,0 1 1,-1-1 0,-1 0 0,0 0 0,-1-1 0,0 1 0,-1-1 0,-1 0 0,0 0 0,-1 0 0,0 0 0,-1 0-1,-1 0 1,0 0 0,-1 0 0,0 0 0,-2 0 0,-5-18 0,0 10-9,-2 0 0,0 0 0,-1 1 0,-2 0 0,0 1 0,-1 1 0,0 0 0,-2 1 0,-37-31 0,15 17 0,-3 1 0,0 3 0,-83-42 0,78 48-320,-1 2-1,-2 3 1,1 1 0,-2 3-1,0 1 1,0 3 0,-1 3 0,0 1-1,0 3 1,-1 2 0,1 3-1,-98 16 1,34 9-4928,1 1-2668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29.2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168 57 18193,'0'0'4324,"33"-57"641,-33 66-4132,-1 18-321,-11 16 129,-3 11-289,-6 12-256,0 6-64,2 4 0,-2-3-32,0-6-576,5-7-1026,2-14-1056,1-14-609,-1-13-641,2-16-1922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29.5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85 14510,'0'0'2407,"-3"11"-704,-2 8-966,1-1-1,0 1 1,2 0-1,0 0 0,1 0 1,1 0-1,2 22 1,0-33-411,-1 1 1,1-1-1,0 0 1,1 0 0,0 0-1,0 0 1,0 0-1,9 13 1,-9-17-191,1 0-1,-1 0 1,1 0 0,0 0 0,0 0-1,0-1 1,1 0 0,-1 0 0,1 0-1,-1 0 1,1-1 0,0 0-1,0 0 1,0 0 0,7 1 0,-4-1-68,1-1 1,-1 0 0,0 0-1,0-1 1,0 0-1,1-1 1,-1 0 0,0 0-1,0 0 1,0-1 0,0 0-1,10-5 1,-5 1 79,-1 0 0,1-1 0,-1-1 0,0 0 0,-1-1 0,16-14 0,-1-4 95,-2-1 1,-2 0-1,0-2 0,29-53 0,-42 66-520,18-33-3685,-25 45 2855,1 0 1,-2-1 0,1 1 0,0-1-1,-1 0 1,0 1 0,0-8-1,-1 0-15879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0.2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243 100 9897,'11'-7'2200,"0"1"-1401,52-30 3355,-59 33-3318,0 0 0,-1 0 0,1 0 0,-1 0-1,0-1 1,0 1 0,0-1 0,4-5 0,-7 9-718,0-1 0,0 1 0,0 0 0,0-1 0,1 1 0,-1 0 0,0 0 0,0-1 1,0 1-1,0 0 0,0-1 0,0 1 0,0 0 0,0-1 0,0 1 0,0 0 0,0-1 0,0 1 1,0 0-1,0-1 0,0 1 0,0 0 0,-1-1 0,1 1 0,0 0 0,0-1 0,0 1 1,0 0-1,-1 0 0,1-1 0,0 1 0,0 0 0,-1 0 0,1-1 0,0 1 0,0 0 1,-1 0-1,-16-4 1101,-19 6-958,22 1-164,0 0-1,0 2 1,0-1 0,1 2 0,0 0-1,0 0 1,0 1 0,1 1 0,-12 9 0,4-1-40,0 0 0,2 2 1,0 0-1,-20 26 0,31-35-43,1 0 0,0 1 0,1-1 0,0 1 0,0 0 0,-4 17 0,8-25-33,0 0-1,0 1 1,1-1-1,-1 0 1,1 1-1,0-1 1,-1 0-1,1 1 1,0-1-1,0 0 1,1 1-1,-1-1 1,0 0-1,1 1 1,-1-1 0,1 0-1,0 1 1,0-1-1,0 0 1,0 0-1,0 0 1,0 0-1,1 0 1,-1 0-1,1 0 1,-1 0-1,1-1 1,0 1-1,0-1 1,-1 1 0,1-1-1,0 1 1,0-1-1,0 0 1,5 2-1,4-1-613,0 1 0,0-1 0,0-1-1,0 0 1,0-1 0,0 0 0,0 0-1,0-1 1,0-1 0,0 0 0,0 0 0,12-5-1,40-19-5670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0.9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128 142 18417,'0'0'1805,"-11"7"143,-1 2-1319,0 1 0,1 1 0,0 0 0,1 0-1,-13 17 1,19-22-448,-1 0 1,1 0-1,1 1 0,-1-1 0,1 1 1,0 0-1,1 0 0,-1 0 0,1 0 1,1 0-1,-1 1 0,1-1 1,1 1-1,-1-1 0,2 11 0,-1-16-172,0-1 0,0 1 0,1-1 0,-1 1 0,1-1 0,-1 0 0,1 1 0,0-1 0,0 0 0,-1 1 0,1-1 0,0 0 0,0 0 0,0 1 0,0-1 0,0 0 0,1 0 0,-1-1 0,0 1 0,0 0 0,1 0 0,-1 0 1,1-1-1,0 1 0,2 0 12,0 0 0,0 0 0,0 0 0,0-1 0,0 0 0,0 0 0,1 0 0,-1 0 0,4-2 0,4 0 9,0-1 1,-1 0 0,0-1-1,1-1 1,13-7 0,-7 1-251,-1 0 1,-1-2 0,25-22 0,-35 29 202,0-1 0,0 1 1,0-1-1,-1 0 0,0 0 0,0-1 0,-1 1 0,0-1 0,0 0 0,4-16 0,-9 24 44,1 0-1,-1 0 0,0 0 1,1 0-1,-1 0 1,0 0-1,1 0 1,-1 1-1,1-1 0,-1 0 1,0 0-1,1 1 1,-1-1-1,1 0 1,-1 1-1,1-1 0,-1 0 1,1 1-1,-1-1 1,1 1-1,-1-1 1,1 1-1,0-1 0,-1 1 1,1-1-1,0 1 1,-1-1-1,1 1 0,0 0 1,-23 24 157,14-12-95,-45 64 825,49-69-743,1 0 1,0 0-1,0 1 1,1-1-1,0 1 1,1-1 0,0 1-1,-2 10 1,4-18-164,0 0 1,0 1-1,0-1 1,0 0-1,0 0 1,0 0 0,0 0-1,0 0 1,1 0-1,-1 0 1,0 1 0,1-1-1,-1 0 1,0 0-1,1 0 1,0 0-1,-1 0 1,1 0 0,-1-1-1,1 1 1,0 0-1,0 0 1,0 0 0,-1-1-1,1 1 1,0 0-1,0-1 1,1 2-1,1-2 16,-1 1-1,1 0 0,0-1 0,0 1 0,0-1 0,-1 0 0,1 0 0,0 0 0,0 0 0,0 0 0,3-1 0,4-2 30,1 1 0,-1-1 0,0-1 0,0 0 0,11-6 0,-5 0-215,-1-1 0,0 0 1,-1-1-1,0-1 0,-1 0 0,23-29 0,-6-1-885,27-52-1,-32 51 505,49-64 1,-70 186 1551,-8-47-528,-1-1 0,-1 1 0,-2-1 0,-16 41 0,-8 35 418,9-4-899,23-102 0,0 0 0,0 0 0,0 0 0,0 0 0,0 0 0,0-1 0,0 1 0,0 0 0,0 0 0,-1 0 0,1 0 0,0 0 0,0 0 0,0 0 0,0 0 0,0 0 0,0 0 0,0-1 0,0 1 0,0 0 0,0 0 0,0 0 0,0 0 0,0 0 0,0 0 0,0 0 0,-1 0 0,1 0 0,0 0 0,0 0 0,0 0 0,0 0 0,0 0 0,0 0 0,0 0 0,0 0 0,0 0 0,-1 0 0,1 0 0,0 0 0,0 0 0,0 0 0,0 0 0,0 0 0,0 0 0,0 0 0,0 0 0,-1 0 0,1 0 0,0 0 0,0 0 0,0 0 0,0 0 0,0 0 0,0 0 0,0 0 0,0 0 0,0 0 0,0 0 0,0 1 0,0-1 0,-1 0 0,-4-17 0,-2-19 0,1-3 0,-3 2 0,-1-1 0,-2 1 0,-24-52 0,36 88 0,0 1 0,0 0 0,-1-1 0,1 1 0,0-1 0,0 1 0,0 0 0,0-1 0,0 1 0,0-1 0,0 1 0,0 0 0,0-1 0,0 1 0,0-1 0,0 1 0,0 0 0,0-1 0,1 1 0,-1-1 0,0 1 0,0 0 0,0-1 0,1 1 0,-1 0 0,0-1 0,0 1 0,1 0 0,-1 0 0,0-1 0,0 1 0,1 0 0,-1 0 0,0-1 0,2 1 0,19-6 0,36 5 0,-46 1 0,46 0-468,79 0-7669,-80-1-5839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1.9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165 156 16400,'2'-1'356,"-1"-1"1,1 0 0,-1 1 0,0-1 0,0 0 0,0 0 0,0 1 0,0-1-1,-1 0 1,1 0 0,0 0 0,-1 0 0,1 0 0,-1 0 0,0-1 0,0 1-1,0-2 1,0 3-180,-1 0-1,1 0 1,-1 0-1,1 0 1,-1 1-1,1-1 1,-1 0-1,1 0 1,-1 1-1,0-1 1,1 0-1,-1 1 1,0-1-1,0 1 1,1-1-1,-1 1 0,0-1 1,0 1-1,0 0 1,0-1-1,0 1 1,0 0-1,0 0 1,0-1-1,-1 1 1,-3 0-30,1 0 1,-1 0-1,0 0 0,1 1 1,-1-1-1,1 1 1,-1 1-1,1-1 0,0 0 1,-1 1-1,1 0 1,0 0-1,0 0 0,-5 4 1,1 1-106,0 0 0,0 1-1,1 0 1,0 0 0,0 1 0,1 0 0,0 0 0,-6 13 0,9-16 9,0 0 0,1 1 0,-1-1 0,1 1 0,1-1 0,-1 1 0,1 0 0,0 0 0,1 0 0,-1-1 0,1 1 0,1 0 0,-1 0 0,3 8 0,-2-12-32,0-1-1,0 0 1,0 0-1,1 0 1,-1 0-1,1-1 1,-1 1 0,1 0-1,0 0 1,-1-1-1,1 1 1,0-1-1,0 0 1,0 1-1,0-1 1,1 0 0,-1 0-1,0-1 1,0 1-1,1 0 1,-1-1-1,0 1 1,1-1-1,-1 0 1,0 1-1,1-1 1,-1-1 0,1 1-1,-1 0 1,3-1-1,3 0 40,0 0 0,-1 0-1,1-1 1,-1 0 0,0 0-1,1 0 1,-1-1 0,9-5-1,-4-1-7,0 0-1,0-1 0,-1 0 0,0-1 0,-1 0 1,17-23-1,-22 26-24,0 0 1,0 0 0,0-1-1,-1 0 1,0 0-1,-1 0 1,0-1-1,0 1 1,-1-1 0,0 0-1,0-14 1,-4 42-437,2-17 408,-1 0 0,1 0 1,-1 0-1,1 0 0,0 0 0,-1 0 1,1 1-1,0-1 0,0 0 0,0 0 0,0 0 1,0 0-1,0 0 0,0 0 0,0 0 1,0 0-1,1 0 0,-1 1 0,0-1 0,1 0 1,-1 0-1,0 0 0,1 0 0,0 0 1,-1-1-1,1 1 0,0 0 0,-1 0 0,1 0 1,0 0-1,0-1 0,0 1 0,-1 0 1,1-1-1,0 1 0,0-1 0,0 1 0,0-1 1,0 1-1,0-1 0,0 0 0,0 1 1,1-1-1,-1 0 0,0 0 0,0 0 0,0 0 1,0 0-1,0 0 0,0 0 0,2 0 1,10 0 20,0-1 0,0 0 0,0-1 0,0 0 0,0-1 0,0 0 0,-1-1 0,1 0 0,-1-1 1,0-1-1,0 0 0,-1 0 0,0-1 0,0-1 0,0 0 0,-1 0 0,-1-1 0,1 0 1,-1-1-1,-1 0 0,0 0 0,12-20 0,-15 13-122,-11 18-284,-15 24 15,2 9 384,1 1 1,2 0-1,2 2 0,1 0 0,-13 61 1,22-80 33,1-1 0,1 1 1,1 0-1,0 1 0,2-1 1,0 0-1,0 0 0,2 0 1,1-1-1,0 1 0,1-1 1,0 1-1,2-2 0,10 21 1,0-8-22,17 32 16,-47-87 70,-1 1 1,-30-43 0,3 6 5,33 47-116,-1 2 0,0-1 0,1 0 0,1 0 0,1-1 0,0 0 0,-4-18 0,9 31 0,1 1 1,0 0-1,0 0 0,0 0 1,0 0-1,0-1 0,0 1 1,0 0-1,0 0 0,1 0 1,-1 0-1,0 0 0,1 0 1,-1-1-1,1 1 0,-1 0 1,1 0-1,0 0 0,-1 0 1,1 0-1,0 1 0,0-1 1,-1 0-1,1 0 0,0 0 1,0 1-1,0-1 0,0 0 1,0 1-1,0-1 0,0 1 1,0-1-1,0 1 0,2-1 0,45-5-29,-36 6-1,105-10-5292,-50 1-3049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2.8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1 16015,'0'0'10479,"6"8"-9486,-3-5-843,-1 1-1,1 0 0,-1 0 0,-1 0 0,1 0 0,0 1 0,-1-1 1,0 0-1,0 1 0,0-1 0,-1 1 0,1-1 0,-1 7 1,-2 4 212,0 1 1,0-1 0,-7 21 0,-9 29 85,4-17-17,2 0-1,-9 74 1,43-229-431,-12-60 0,-9 172 0,-1 0 0,1 0 0,0-1 0,0 1 0,0 0 0,1 0 0,0-1 0,0 1 0,0-1 0,0 0 0,1 1 0,0-1 0,0 0 0,0 0 0,6 6 0,-2-5 0,-1 0 0,1 0 0,0-1 0,0 0 0,0 0 0,0-1 0,1 1 0,-1-2 0,9 3 0,-2-1 0,0-2 0,0 1 0,0-2 0,1 0 0,-1-1 0,0 0 0,0-1 0,1 0 0,-1-1 0,24-8 0,-22 4 0,-1-1 0,0 0 0,-1-1 0,1-1 0,-2-1 0,16-12 0,-24 18 0,1-1 0,-1 0 0,1 0 0,-1 0 0,-1-1 0,1 0 0,-1 0 0,0 0 0,0 0 0,-1-1 0,0 0 0,0 1 0,-1-1 0,1 0 0,-2 0 0,2-9 0,-2 16 0,-1 0 0,0-1 0,0 1 0,0-1 0,0 1 0,0 0 0,0-1 0,0 1 0,0-1 0,0 1 0,0 0 0,-1-1 0,1 1 0,0 0 0,0-1 0,0 1 0,0-1 0,0 1 0,-1 0 0,1-1 0,0 1 0,0 0 0,-1 0 0,1-1 0,0 1 0,0 0 0,-1 0 0,1-1 0,0 1 0,-1 0 0,1 0 0,0 0 0,-1-1 0,1 1 0,-1 0 0,-15 5 0,-13 17 0,17-8 0,0 1 0,0 0 0,2 1 0,0 0 0,0 0 0,2 1 0,0 0 0,1 1 0,1 0 0,0 0 0,2 0 0,-4 23 0,8-39 0,0 1 0,0 0 0,0 0 0,0 0 0,0 0 0,1 0 0,-1-1 0,1 1 0,0 0 0,0-1 0,0 1 0,0 0 0,0-1 0,1 1 0,-1-1 0,1 1 0,-1-1 0,1 0 0,0 0 0,0 0 0,3 2 0,-2-1 0,1-1 0,1 0 0,-1 0 0,0 0 0,0 0 0,1-1 0,-1 1 0,1-1 0,-1-1 0,1 1 0,-1 0 0,6-1 0,1 0 0,0-1 0,1 0 0,-1 0 0,0-1 0,0 0 0,0-1 0,-1-1 0,1 0 0,-1 0 0,14-8 0,-15 7 0,-1 0 0,-1-1 0,1 0 0,-1 0 0,0-1 0,0 0 0,-1 0 0,0-1 0,0 1 0,0-1 0,-1-1 0,-1 1 0,1-1 0,-1 1 0,-1-1 0,5-17 0,-8 25 0,0 0 0,1 1 0,-1-1 0,0 0 0,0 0 0,0 1 0,0-1 0,0 0 0,0 0 0,0 0 0,0 1 0,0-1 0,-1 0 0,1 0 0,0 0 0,0 1 0,-1-1 0,1 0 0,0 0 0,-1 1 0,1-1 0,-1 0 0,1 1 0,-1-1 0,1 1 0,-1-1 0,1 1 0,-1-1 0,0 1 0,1-1 0,-1 1 0,0-1 0,1 1 0,-1 0 0,0-1 0,0 1 0,1 0 0,-1 0 0,0-1 0,0 1 0,0 0 0,1 0 0,-1 0 0,0 0 0,0 0 0,0 0 0,1 0 0,-1 1 0,0-1 0,0 0 0,0 0 0,1 0 0,-1 1 0,0-1 0,1 1 0,-1-1 0,-1 1 0,-4 1 0,0 1 0,0 0 0,1 0 0,-1 0 0,-10 8 0,11-6 0,1-1 0,-1 1 0,1 0 0,0 0 0,0 0 0,0 1 0,1-1 0,0 1 0,0 0 0,0 0 0,1 0 0,0 0 0,-1 7 0,2-10 0,1-1 0,0 1 0,0 0 0,0-1 0,0 1 0,1 0 0,-1-1 0,1 1 0,-1-1 0,1 1 0,0-1 0,0 1 0,0-1 0,0 0 0,1 1 0,-1-1 0,1 0 0,-1 0 0,1 0 0,0 0 0,-1 0 0,1 0 0,0-1 0,1 1 0,-1 0 0,0-1 0,0 0 0,0 0 0,1 1 0,-1-1 0,1 0 0,-1-1 0,1 1 0,3 0 0,7 2-543,0-1-1,0 0 1,0-1-1,21 0 1,15-1-8175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3.7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 12524,'0'0'14195,"-2"11"-13053,-1 6-924,-1 3 244,1 1 0,1 0 0,0 1 1,2-1-1,2 24 0,-2-41-413,0-1 0,1 1 0,-1 0 1,1-1-1,0 1 0,0-1 0,1 0 0,-1 1 0,1-1 0,-1 0 0,1 0 0,0 1 0,0-1 1,1-1-1,-1 1 0,0 0 0,1-1 0,0 1 0,-1-1 0,1 0 0,0 0 0,0 0 0,1 0 0,-1 0 1,0-1-1,1 1 0,-1-1 0,0 0 0,1 0 0,0 0 0,-1-1 0,1 1 0,-1-1 0,1 0 1,0 0-1,-1 0 0,1 0 0,6-2 0,1-1-49,-1 0 0,0-1 0,-1 0 0,1-1 0,-1 1 0,0-2 0,0 1 0,0-1 0,-1-1 0,0 0 0,0 0 0,-1 0 0,0-1 0,0 0 0,-1 0 0,0-1 0,0 0 0,-1 0 0,0 0 0,-1-1 0,0 0 0,0 0 0,-1 0 0,3-18 0,-6 29 0,0-1 0,0 0 0,0 0 0,0 0 0,0 0 0,0 0 0,0 0 0,0 0 0,0 1 0,0-1 0,0 0 0,-1 0 0,1 0 0,0 0 0,0 0 0,0 0 0,0 0 0,0 0 0,0 0 0,-1 0 0,1 0 0,0 1 0,0-1 0,0 0 0,0 0 0,0 0 0,0 0 0,-1 0 0,1 0 0,0 0 0,0 0 0,0 0 0,0 0 0,0 0 0,-1-1 0,1 1 0,0 0 0,0 0 0,0 0 0,0 0 0,0 0 0,0 0 0,-1 0 0,1 0 0,0 0 0,0 0 0,0 0 0,0-1 0,0 1 0,0 0 0,0 0 0,0 0 0,0 0 0,-1 0 0,-6 11 0,5-6 0,0 0 0,0 0 0,1 1 0,-1-1 0,1 1 0,0-1 0,0 1 0,1-1 0,0 1 0,0-1 0,1 8 0,-1-10 0,1-1 0,0 0 0,0 0 0,0-1 0,0 1 0,0 0 0,0 0 0,1 0 0,-1-1 0,1 1 0,-1 0 0,1-1 0,-1 0 0,1 1 0,0-1 0,0 0 0,0 0 0,-1 0 0,1 0 0,0 0 0,0 0 0,1-1 0,-1 1 0,0-1 0,0 1 0,0-1 0,0 0 0,0 0 0,0 0 0,4 0 0,4 0 0,-1-1 0,1 0 0,-1 0 0,0-1 0,1-1 0,-1 1 0,0-1 0,14-7 0,-19 8 0,-1 0 0,1 1 0,0-2 0,-1 1 0,1 0 0,-1-1 0,0 1 0,0-1 0,0 0 0,0 0 0,0 0 0,-1-1 0,1 1 0,-1-1 0,0 1 0,0-1 0,0 0 0,-1 0 0,1 0 0,-1 0 0,0 0 0,1-4 0,-2 7 0,0 1 0,0 0 0,0 0 0,0-1 0,0 1 0,0 0 0,0-1 0,0 1 0,0 0 0,0 0 0,-1-1 0,1 1 0,0 0 0,0 0 0,0-1 0,0 1 0,0 0 0,-1 0 0,1-1 0,0 1 0,0 0 0,-1 0 0,1 0 0,0 0 0,0-1 0,0 1 0,-1 0 0,1 0 0,0 0 0,-1 0 0,1 0 0,0 0 0,0 0 0,-1 0 0,1-1 0,0 1 0,-1 0 0,1 0 0,0 0 0,0 0 0,-1 1 0,1-1 0,0 0 0,-1 0 0,1 0 0,0 0 0,0 0 0,-1 0 0,1 0 0,0 0 0,0 1 0,-1-1 0,1 0 0,0 0 0,0 0 0,0 0 0,-1 1 0,1-1 0,0 0 0,0 0 0,0 1 0,-1-1 0,-15 13 0,-32 54 0,44-61 0,1 0 0,-1 0 0,1 0 0,1 1 0,-1-1 0,1 1 0,0 0 0,1-1 0,-2 13 0,4-18 0,-1 0 0,1 0 0,-1 0 0,1-1 0,0 1 0,-1 0 0,1 0 0,0 0 0,-1 0 0,1 0 0,0-1 0,0 1 0,0 0 0,0-1 0,0 1 0,0-1 0,0 1 0,0-1 0,0 1 0,0-1 0,0 0 0,0 0 0,0 1 0,0-1 0,2 0 0,35 5 0,-33-4 0,32 4-58,-22-3 20,0 0-1,0-1 0,0 0 1,22-2-1,-36 0 44,1 0 0,-1 1 1,0-1-1,1 0 0,-1 0 0,0 0 0,1 0 1,-1-1-1,0 1 0,0 0 0,0 0 0,0-1 0,0 1 1,0-1-1,0 1 0,-1-1 0,1 1 0,0-1 1,-1 1-1,0-1 0,1 0 0,-1 1 0,0-1 0,1 1 1,-1-3-1,3-47 109,-3 47-112,-1-6-75,0 0 0,0 0 0,-1 0-1,-4-14 1,4 18-31,3 5-102,-1 0-1,1 0 1,0 1-1,-1-1 1,1 0 0,0 1-1,0-1 1,0 1-1,-1-1 1,1 1-1,0-1 1,0 1-1,0 0 1,0-1-1,0 1 1,0 0 0,0 0-1,0 0 1,0 0-1,0 0 1,0 0-1,0 0 1,0 0-1,0 0 1,0 0 0,1 1-1,2-1-513,32-2-5339,45-9 0,-33 0-2221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4.2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157 72 10666,'1'-9'4666,"3"-29"-486,-3 37-4042,-1 0-1,0 0 1,0 1 0,0-1 0,1 0-1,-1 0 1,0 1 0,0-1 0,0 0 0,0 0-1,0 1 1,-1-1 0,1 0 0,0 0 0,0 1-1,0-1 1,-1 0 0,1 1 0,0-1-1,-1 0 1,1 1 0,-1-1 0,1 0 0,0 1-1,-1-1 1,1 1 0,-1-1 0,0 1-1,1-1 1,-1 1 0,1-1 0,-1 1 0,0-1-1,1 1 1,-1 0 0,0 0 0,0-1 0,1 1-1,-1 0 1,0 0 0,0 0 0,1 0-1,-1 0 1,0-1 0,0 2 0,1-1 0,-1 0-1,-1 0 1,-1 1 84,0-1 0,0 1-1,-1 0 1,1 1 0,0-1-1,0 0 1,0 1 0,0 0 0,-3 2-1,-3 5-38,0 0-1,0 0 1,1 1-1,1-1 0,-1 2 1,2-1-1,-1 1 1,1 0-1,1 1 1,0-1-1,1 1 0,-5 20 1,3-5 200,2 1 0,0-1 0,2 1 0,2 46 0,1-63-383,0-1 0,1 0 0,0 0 0,1 0 0,3 10 0,-5-17 0,0-1 0,-1 0 0,1 0 0,0 0 0,0 0 0,0 0 0,0 0 0,0 0 0,1 0 0,-1 0 0,0 0 0,1-1 0,0 1 0,-1-1 0,1 1 0,0-1 0,0 1 0,0-1 0,0 0 0,0 0 0,0 0 0,0 0 0,0 0 0,0-1 0,0 1 0,1-1 0,-1 1 0,3-1 0,-4 0 0,1-1 0,-1 1 0,0-1 0,1 0 0,-1 0 0,0 1 0,0-1 0,0 0 0,0 0 0,0 0 0,0 0 0,0-1 0,0 1 0,0 0 0,0 0 0,0 0 0,-1-1 0,1 1 0,-1 0 0,1-1 0,-1 1 0,1-1 0,-1 1 0,0-1 0,1 1 0,-1-3 0,3-42 0,-3 44 0,0-14 0,-1-1 0,0 1 0,-6-25 0,6 37 0,0 0 0,0 0 0,0 0 0,-1 0 0,1 0 0,-1 0 0,0 0 0,0 1 0,-1-1 0,1 1 0,-1-1 0,1 1 0,-1 0 0,0 0 0,0 0 0,-1 0 0,1 1 0,-1 0 0,-4-3 0,7 4 0,1 1 0,-1-1 0,0 1 0,1 0 0,-1 0 0,0-1 0,1 1 0,-1 0 0,0 0 0,1 0 0,-1 0 0,0-1 0,0 1 0,1 0 0,-1 0 0,0 1 0,0-1 0,1 0 0,-1 0 0,0 0 0,1 0 0,-1 1 0,0-1 0,1 0 0,-1 1 0,0-1 0,1 0 0,-1 1 0,1-1 0,-1 1 0,0-1 0,1 1 0,-1-1 0,1 1 0,0-1 0,-1 1 0,1 0 0,-1-1 0,1 1 0,0 0 0,-1-1 0,1 1 0,0 0 0,0-1 0,0 1 0,0 0 0,-1-1 0,1 1 0,0 0 0,0 0 0,0-1 0,0 1 0,1 0 0,-1 0 0,0-1 0,0 1 0,0 0 0,0-1 0,1 2 0,0 2 0,-1 0 0,1 0 0,0-1 0,0 1 0,0 0 0,1-1 0,0 1 0,-1 0 0,1-1 0,4 6 0,1-4 0,-1 1 0,1-1 0,0 0 0,1-1 0,-1 0 0,1 0 0,0-1 0,0 0 0,0 0 0,0 0 0,0-1 0,1-1 0,-1 1 0,1-2 0,-1 1 0,1-1 0,-1 0 0,1-1 0,-1 0 0,1 0 0,-1-1 0,1 0 0,-1 0 0,0-1 0,0 0 0,0 0 0,-1-1 0,1 0 0,-1-1 0,0 1 0,0-2 0,0 1 0,-1-1 0,0 1 0,0-2 0,10-12 0,-24 60 0,0-23-37,1 1-1,0-1 1,2 1 0,0 0-1,1 0 1,1 1-1,-1 20 1,4-40-80,1 0-1,-1 1 1,0-1 0,0 0-1,0 0 1,0 0 0,1 0-1,-1 1 1,0-1 0,0 0-1,1 0 1,-1 0 0,0 0-1,0 0 1,1 0 0,-1 0-1,0 0 1,0 0 0,1 0-1,-1 0 1,0 0 0,0 0-1,1 0 1,-1 0 0,0 0-1,0 0 1,1 0 0,-1 0-1,0 0 1,0 0 0,1 0-1,-1 0 1,0 0-1,0 0 1,0-1 0,1 1-1,-1 0 1,0 0 0,0 0-1,0 0 1,0-1 0,1 1-1,-1 0 1,0 0 0,0 0-1,0-1 1,0 1 0,0 0-1,1-1 1,11-10-3983,1-14-3603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4.5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14574,'0'0'13965,"18"64"-14830,1-38-3395,10-2-3844</inkml:trace>
  <inkml:trace contextRef="#ctx0" brushRef="#br0" timeOffset="1">298 218 21364,'0'0'3246,"-12"-1"-91,1 0-2699,-4 0 136,-1 0-1,1 1 0,0 0 1,-29 5-1,41-5-549,0 1 0,0-1 0,1 1-1,-1 0 1,0 0 0,1 0 0,-1 0 0,1 0-1,-1 0 1,1 1 0,-1-1 0,1 1 0,0 0 0,0 0-1,0 0 1,0 0 0,0 0 0,0 0 0,1 0-1,-1 0 1,0 1 0,1-1 0,0 1 0,0-1-1,0 1 1,0 0 0,0-1 0,0 1 0,1 0-1,-1 0 1,1-1 0,0 1 0,0 0 0,0 0 0,0 0-1,0-1 1,1 4 0,0-2-148,1-1 0,-1 0 0,0 1 0,1-1 1,0 0-1,0 0 0,0 0 0,0 0 0,0 0 0,1-1 0,-1 1 0,1-1 0,0 1 1,-1-1-1,1 0 0,0 0 0,1 0 0,-1 0 0,0-1 0,0 1 0,1-1 0,-1 0 0,1 0 1,-1 0-1,1-1 0,3 1 0,14 3-1363,0-2 0,1 0 1,21-1-1,-40-1 1192,37-1-8147,-3-4-6908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5.0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110 284 18610,'0'0'2925,"-10"-1"49,-2-1-2551,5 1 145,0 1 0,1-1 0,-1 1 0,0 0 0,0 0 0,-7 2 1,12-2-474,0 1 0,1-1 1,-1 1-1,0 0 1,1-1-1,-1 1 0,1 0 1,-1 0-1,1 0 1,-1 0-1,1 0 0,0 0 1,0 1-1,-1-1 1,1 0-1,0 1 1,0-1-1,0 0 0,0 1 1,1-1-1,-1 1 1,0 0-1,1-1 0,-1 1 1,1 0-1,-1-1 1,1 1-1,0 0 0,0-1 1,-1 1-1,1 0 1,1 2-1,-1-3-84,0 0 1,0 0-1,0 0 0,0 0 1,1 0-1,-1 0 0,0 0 1,1 0-1,-1 0 0,1 0 1,-1 0-1,1 0 0,0 0 1,-1 0-1,1 0 1,0 0-1,-1-1 0,1 1 1,0 0-1,0 0 0,0-1 1,0 1-1,0-1 0,2 2 1,34 6 220,-26-8-196,1 0-1,0 0 1,-1-1-1,17-4 1,-19 2-131,0-1 0,-1 0 0,1 0 0,-1-1 0,12-9 0,-13 9-54,-1 1 0,1-1 0,0 2 0,0-1 0,0 0 0,1 1 0,-1 1 0,12-4 0,-18 7 119,0-1 0,0 0 0,-1 1 0,1-1 0,0 1 0,0-1 0,0 1 0,-1-1 0,1 1 0,0 0 0,-1-1 0,1 1 0,-1 0 0,1-1 0,-1 1 0,1 0 0,-1 0 0,1 0 0,-1-1 0,0 1 0,1 0 0,-1 0 0,0 0 0,0 0 0,0 0 0,1 0 0,-1 0 0,0-1 0,0 1 0,-1 0 0,1 0 0,0 0 0,0 0-1,0 0 1,0 0 0,-1 0 0,0 1 0,-6 40 493,5-37-425,0 1 140,1 1 0,-1-1 0,1 0 0,0 1 0,0-1-1,1 0 1,0 8 0,0-12-145,0-1 0,1 0-1,0 1 1,-1-1 0,1 1-1,0-1 1,-1 0 0,1 1-1,0-1 1,0 0 0,0 0-1,0 0 1,0 1 0,1-1-1,-1 0 1,0-1 0,0 1-1,1 0 1,-1 0 0,0 0 0,1-1-1,-1 1 1,1-1 0,-1 1-1,1-1 1,-1 0 0,1 1-1,-1-1 1,1 0 0,0 0-1,-1 0 1,1 0 0,-1-1-1,3 1 1,9-1-33,1-1 0,-1 0 0,0-1 0,0 0 0,0-1 0,0-1 0,0 0 0,-1-1 0,0 0 0,0 0 0,-1-2 0,15-10 0,-2-1 0,-1-2 0,-1 0 0,0-1 0,25-35 0,-21 23 0,21-38 0,-42 63 0,1-1 0,-2 0 0,1 0 0,-1 0 0,-1-1 0,0 0 0,0 1 0,-1-1 0,1-16 0,-3 26 0,0 1 0,-1-1 0,1 1 0,0-1 0,-1 1 0,1 0 0,0-1 0,-1 1 0,1-1 0,0 1 0,-1 0 0,1 0 0,-1-1 0,1 1 0,-1 0 0,1-1 0,-1 1 0,1 0 0,0 0 0,-1 0 0,0 0 0,1 0 0,-1-1 0,1 1 0,-1 0 0,1 0 0,-1 0 0,1 0 0,-1 0 0,1 1 0,-1-1 0,1 0 0,-1 0 0,1 0 0,-1 0 0,1 0 0,-1 1 0,1-1 0,-1 0 0,1 0 0,0 1 0,-1-1 0,1 0 0,-1 1 0,1-1 0,-1 1 0,-12 8 0,0 0 0,0 0 0,1 1 0,0 1 0,1 0 0,-15 19 0,8-7 0,1 0 0,-24 45 0,36-59 0,1 1 0,0 0 0,0 0 0,1 0 0,0 1 0,0-1 0,1 1 0,1 0 0,-1 20 0,2-27 0,1 0 0,-1 1 0,1-1 0,0 0 0,0 0 0,1 0 0,-1 0 0,1 0 0,-1 0 0,1-1 0,1 1 0,-1 0 0,0-1 0,1 0 0,0 1 0,0-1 0,0 0 0,0 0 0,0-1 0,0 1 0,1-1 0,-1 1 0,1-1 0,0 0 0,0-1 0,0 1 0,5 1 0,42 6-804,-16-8-3127,11-1-7061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5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378 71 17649,'0'0'7548,"-5"-9"-4259,3 5-3116,0 0 1,0 1-1,0-1 1,0 0-1,-1 1 1,0-1-1,1 1 1,-1 0-1,-1 0 1,1 0-1,0 0 1,-1 1-1,1 0 1,-1-1-1,0 1 1,0 0-1,0 1 1,0-1-1,0 1 1,0-1-1,0 1 1,-1 1-1,-7-2 1,-2 2-160,0 0 1,0 0 0,0 1-1,0 1 1,1 0 0,-1 1-1,0 1 1,1 0 0,-19 9-1,22-9-16,1 1 0,-1 0 0,1 1-1,0 0 1,0 1 0,1 0 0,0 0-1,0 0 1,1 1 0,0 0 0,0 1-1,-10 17 1,15-24 2,1 0 0,0 1 0,-1-1 0,1 0 0,0 1 0,0-1 0,1 0 0,-1 1 0,0 0 0,1-1 0,-1 1 0,1-1 0,0 1 0,0-1 0,0 1 0,0 0 0,1-1 0,-1 1 0,1-1 0,-1 1 0,1-1 0,2 5 0,-1-5 0,0 0 0,0 1 0,0-1 0,0 0 0,1 0 0,-1-1 0,1 1 0,0 0 0,-1-1 0,1 1 0,0-1 0,0 0 0,0 0 0,0 0 0,0-1 0,3 2 0,9 0 0,0-1 0,0 0 0,0-1 0,0-1 0,1 0 0,23-6 0,-24 3 0,0 0 0,-1-2 0,1 1 0,-1-2 0,-1 0 0,1-1 0,14-11 0,9-10 0,33-34 0,-56 50 0,-24 23 0,1 1 0,0 0 0,0 0 0,2 1 0,-1 0 0,-7 17 0,12-21 0,-1 0 0,1 0 0,0 1 0,0-1 0,1 1 0,1 0 0,-1 0 0,1-1 0,1 1 0,0 0 0,1 13 0,0-19-200,0 0 1,0 0-1,0-1 1,1 1-1,-1 0 1,1-1-1,-1 1 1,1-1-1,0 0 1,0 0-1,0 0 0,0 0 1,1 0-1,-1 0 1,0 0-1,1-1 1,0 1-1,-1-1 1,1 0-1,0 1 1,-1-1-1,1-1 0,0 1 1,0 0-1,0-1 1,0 1-1,0-1 1,3 0-1,4 1-1172,0-1 0,0 0 0,0 0 0,0-1 0,0 0 0,0-1 0,13-4 0,21-15-11525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6.09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316 0 16496,'0'0'14734,"-50"42"-14254,16 0-288,-4 5 225,2-1-129,3-5-128,1-4-160,8-8 0,5-9 0,4-8-737,5-10-640,3-2-2114,3-10-2691,-1-17-4132</inkml:trace>
  <inkml:trace contextRef="#ctx0" brushRef="#br0" timeOffset="1">0 47 12524,'0'0'16848,"48"44"-14926,-24-21-1026,9-1-575,3 0-289,2-2-385,4-6-1953,-5-5-3075,-3-9-4484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6.4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52 207 17969,'0'0'11627,"-21"71"-10058,9-41-768,3 3-545,2-5-127,5 1-65,1-6-417,1-8-1536,0-2-1667</inkml:trace>
  <inkml:trace contextRef="#ctx0" brushRef="#br0" timeOffset="1">42 0 11627,'0'0'17873,"16"54"-20275,1-28-2499,2-5-3171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6.77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 0 17553,'0'0'13148,"-8"2"-13014,2 0-127,1 0 0,-1 0 1,0 0-1,1 1 1,0 0-1,-8 5 0,12-7-46,0 0 0,-1 0 0,1 0 0,0 0 0,-1 0 0,1 0 0,0 1 0,0-1-1,0 0 1,0 1 0,0-1 0,1 1 0,-1-1 0,0 1 0,1-1 0,-1 1 0,1-1-1,-1 1 1,1 0 0,0-1 0,-1 1 0,1 0 0,0-1 0,0 1 0,0 0 0,1-1 0,-1 1-1,0 0 1,1-1 0,-1 1 0,1 0 0,-1-1 0,1 1 0,0-1 0,1 3 0,3 1-262,1 0 1,0 0 0,0-1 0,0 0 0,0 0 0,1-1-1,-1 1 1,1-1 0,11 3 0,4 3-1140,16 9-655,25 10 771,-7 6 3478,-55-33-2092,1-1-1,-1 1 1,0-1 0,0 1 0,0 0 0,0 0 0,0 0-1,0 0 1,0 0 0,0-1 0,0 2 0,0-1 0,0 0-1,-1 0 1,1 0 0,0 0 0,-1 0 0,1 1 0,-1-1-1,0 0 1,1 0 0,-1 1 0,0-1 0,1 0 0,-1 1-1,0-1 1,0 0 0,0 1 0,0-1 0,-1 2 0,0-1 135,-1 0 0,1 0 1,-1 0-1,0-1 1,0 1-1,0 0 1,0-1-1,0 1 1,0-1-1,0 0 1,0 0-1,0 0 0,-1 0 1,-3 1-1,-14 5 1173,0-2-1,-35 4 1,53-8-1362,-5 0-5,-88 8-724,35-13-2698,48-2-6633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6.4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16367,'0'0'9866,"49"43"-7752,-1-36-385,17-2-351,8-2-770,6-3-415,1 0-97,-9 0-96,-9 0-641,-16 0-1249,-8 0-1409,-17 5-1345,-13 0-1442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6.8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13805,'0'0'8392,"52"36"-6022,-3-28 0,11-4-608,6 0-833,2-2-577,-3-1-224,-8 3-128,-8 1-512,-9 2-1570,-9-5-2723,-8-2-3683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8.76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173 18 5221,'0'0'20446,"-10"-3"-20062,6 1-342,1 1-4,0 0-1,1 0 1,-1 0 0,0 1-1,1-1 1,-1 0-1,0 1 1,0 0 0,1 0-1,-1-1 1,0 2-1,0-1 1,0 0-1,1 1 1,-1-1 0,0 1-1,1 0 1,-1 0-1,0 0 1,1 0 0,-1 0-1,1 0 1,-1 1-1,1-1 1,0 1 0,0 0-1,-4 4 1,-3 3 272,1 0 0,0 1 1,1 1-1,0-1 0,0 1 1,2 0-1,-1 1 0,1-1 1,1 1-1,0 0 0,0 0 1,2 1-1,-1-1 0,0 14 1,3-24-295,1 0-1,-1-1 1,1 1 0,-1 0 0,1-1-1,-1 1 1,1-1 0,0 1 0,0-1-1,0 1 1,0-1 0,0 0 0,0 1 0,0-1-1,0 0 1,0 0 0,1 0 0,-1 0-1,0 0 1,1 0 0,-1 0 0,1 0-1,-1 0 1,1-1 0,-1 1 0,1-1 0,0 1-1,-1-1 1,1 1 0,0-1 0,-1 0-1,1 0 1,0 0 0,0 0 0,-1 0-1,1 0 1,2-1 0,7 0 45,-1 0 0,1-1 0,-1 0 1,0-1-1,11-3 0,-1-3-61,-1 0 0,0-1 0,-1 0 0,0-2 0,22-18 0,-31 22 0,0 1 0,0-2 0,-1 1 0,0-1 0,-1 0 0,0-1 0,0 0 0,-1 0 0,0 0 0,-1-1 0,5-12 0,-8 4 0,-9 15 0,6 5 0,-1 0 0,0 0 0,0 1 0,0-1 0,1 1 0,-1-1 0,1 1 0,-1 0 0,1-1 0,0 1 0,-1 0 0,-1 4 0,-3 5 0,1 1 0,0-1 0,1 1 0,0 0 0,-3 18 0,6-28 0,1 1 0,-1 0 0,1 0 0,-1 0 0,1 0 0,0 0 0,0-1 0,1 1 0,-1 0 0,0 0 0,1 0 0,0-1 0,0 1 0,-1 0 0,2 0 0,-1-1 0,0 1 0,0-1 0,1 1 0,0-1 0,-1 0 0,1 0 0,0 1 0,0-1 0,0 0 0,0-1 0,1 1 0,-1 0 0,4 1 0,4 1-183,0 0-1,1-1 1,-1-1-1,1 0 1,0 0-1,0-1 1,21 0-1,40-10-3681,-26-6-4607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9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401 1 18129,'0'0'12300,"-8"9"-11948,-319 382 321,313-376-680,5-5-31,1-1 0,-1 2-1,1-1 1,-10 19 0,19-27-2910,6-6 1752,10-9-633,11-21-2650,4-13-2200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39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39 0 17200,'0'0'6294,"-3"14"-5247,-1 3-711,-7 31 1138,-8 85 0,18-117-1419,0 0 0,1 0 0,1 0 1,1 0-1,0 0 0,1 0 0,1 0 1,0-1-1,1 1 0,8 14 0,0-5-464,17 39-1532,-22-19-6311,-8-37 2978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0.0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18738,'0'0'8007,"69"8"-5893,-19-8-576,10 0-994,2 0-480,-3 0-32,-5 0-1185,-10 0-1377,-8 2-1762,-6-2-3075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4:40.6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9385,'0'0'14600,"3"8"-13660,0 8-479,0 1 0,-2-1-1,0 0 1,0 0 0,-2 1 0,-4 27 0,3-26-23,0 1 0,1-1 1,0 1-1,2-1 0,0 0 1,8 37-1,-8-52-416,0 0 0,0 0 1,1 1-1,-1-1 0,1 0 1,-1 0-1,1-1 0,0 1 1,0 0-1,1-1 0,-1 1 1,0-1-1,1 1 0,0-1 1,-1 0-1,1 0 0,0 0 0,0-1 1,0 1-1,0-1 0,0 0 1,0 1-1,1-2 0,-1 1 1,0 0-1,1 0 0,-1-1 1,0 0-1,1 0 0,-1 0 1,1 0-1,-1 0 0,0-1 0,1 1 1,-1-1-1,0 0 0,1 0 1,2-2-1,7-1 53,-1-1 1,1 0-1,-1-1 0,-1-1 1,1 0-1,-1 0 0,0-1 1,14-13-1,-10 5-75,0-1 0,0 0 0,-2-1 0,0-1 0,-1 0 0,-1 0 0,-1-1 0,0-1 0,-2 1 0,-1-2 0,0 1 0,5-33 0,-55 151 0,38-81 0,0 0 0,1 0 0,1 0 0,0 1 0,1-1 0,1 23 0,1-35 0,0 0 0,0 0 0,1 0 0,-1 0 0,1 0 0,0 0 0,1 0 0,-1 0 0,0-1 0,1 1 0,0 0 0,0-1 0,0 0 0,1 1 0,-1-1 0,1 0 0,-1 0 0,1 0 0,0-1 0,0 1 0,0-1 0,1 1 0,-1-1 0,1 0 0,-1 0 0,1-1 0,-1 1 0,1-1 0,0 0 0,0 0 0,5 1 0,63 5-1577,-67-7 1044,1 0 1,0 0 0,0-1 0,-1 1 0,1-1 0,-1-1 0,1 1-1,-1-1 1,0 0 0,8-4 0,9-14-9878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14.7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 63 15375,'0'0'5354,"0"-9"-2044,1 0-2341,0 6-637,-1 0 1,0 0-1,1 0 1,-1-1-1,0 1 0,-1 0 1,1 0-1,0 0 1,-1 0-1,0 0 0,0 0 1,-1-5-1,2 59 2321,0-16-1868,5 95-785,10 123 0,-11-236-649,0-26-1034,0-28-3186,-4 8-1329,-2-3-2504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15.1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1 373 16752,'0'0'14211,"8"-2"-13069,1-3-1103,0 1 1,0-1-1,0 0 0,-1-1 1,0 0-1,0 0 0,-1-1 1,1 0-1,-2 0 0,1-1 0,-1 0 1,0 0-1,6-11 0,17-29 17,23-53 0,-49 97-56,14-35 0,-11 24 0,1-1 0,17-26 0,-24 41 0,0 1 0,0 0 0,0 0 0,0 0 0,1-1 0,-1 1 0,0 0 0,0 0 0,0 0 0,0-1 0,1 1 0,-1 0 0,0 0 0,0 0 0,0 0 0,1-1 0,-1 1 0,0 0 0,0 0 0,1 0 0,-1 0 0,0 0 0,0 0 0,1 0 0,-1 0 0,0 0 0,0 0 0,1 0 0,-1 0 0,0 0 0,0 0 0,1 0 0,-1 0 0,0 0 0,0 0 0,1 0 0,-1 0 0,0 0 0,0 0 0,1 1 0,6 11 0,3 26 0,-9-32 0,7 30 20,-6-21-50,1 1 0,1-1 0,1 0 0,0 0 1,1 0-1,0 0 0,13 20 0,-4-22-2013,-2-10-4306,1-3-5539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17.1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652 104 13164,'0'0'1767,"-4"-10"145,1 4-1865,0-2 385,-1 0 0,0 0 1,0 0-1,-1 0 0,-6-8 0,8 13-247,0 0-1,1 1 1,-1-1-1,0 1 0,0-1 1,-1 1-1,1 0 1,0 0-1,-1 1 0,1-1 1,-1 1-1,0 0 1,1 0-1,-1 0 0,0 0 1,0 0-1,0 1 1,-4 0-1,-11 1-51,0 1-1,0 1 0,0 0 1,0 2-1,0 0 1,1 1-1,0 1 1,0 1-1,0 0 1,1 2-1,1 0 0,-1 0 1,2 2-1,-28 24 1,16-10 104,1 0 0,2 2 0,0 0 0,2 2 0,1 1 0,-33 65 0,44-74-56,2 0 1,0 0-1,1 0 0,1 1 0,1 0 0,2 1 0,0-1 1,1 0-1,1 1 0,2 0 0,4 38 0,-3-51-127,0-1-1,1 0 0,0 1 1,0-1-1,1 0 0,0 0 1,1-1-1,0 0 0,0 1 1,1-2-1,1 1 0,-1-1 1,1 0-1,1 0 0,-1-1 1,2 1-1,-1-2 0,0 1 1,1-2-1,0 1 0,1-1 1,-1 0-1,1-1 0,0 0 1,0-1-1,0 0 0,18 3 1,-3-2 71,1-1 1,-1-1-1,1-1 0,-1-1 1,1-2-1,-1 0 1,0-2-1,1 0 1,-1-2-1,-1-1 0,0-1 1,43-20-1,-38 12-44,-1-1-1,0-1 0,-1-1 1,-1-2-1,-1-1 1,-1 0-1,-1-2 0,-1-1 1,28-40-1,-31 37-70,-1 0 0,-1-1 0,18-42 0,-30 58-11,-1 0 1,0 0-1,0 0 0,-1-1 0,-1 1 1,0-1-1,-1 0 0,-1 0 0,0 1 1,-4-28-1,2 32 1,-1 0 0,-1 0 0,1 0 0,-2 1 0,1-1 0,-1 1 0,0 0 0,-1 1 0,1-1 0,-2 1 0,1 0 0,-1 0 0,0 1 0,0 0 0,-1 1 0,0-1 0,-15-7 0,3 2 0,-1 1 0,0 1 0,0 1 0,-1 1 0,0 1 0,-28-4 0,33 7-80,0 1-1,0 1 1,0 0 0,-28 3-1,38-1-45,0 0-1,0 1 1,0 0-1,0 0 1,0 1-1,0 0 1,1 0-1,-1 1 1,1-1-1,0 1 1,0 1-1,0-1 1,-6 7-1,-11 13-2588,-15 14-6117,8-13-4450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7.5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97 1 21236,'0'0'3587,"0"54"-3298,-8-7 255,-4 11 225,-1 7-449,-2 0-256,3-4 0,1-9-288,6-7-1057,0-11-833,3-14-320,1-12-641,-4-8-2178,-2-4-5798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7.84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48 1 13100,'0'0'4629,"-6"11"-2862,0 3-1350,0 0 0,0 0 0,2 0 0,0 1 0,0-1 0,2 1 0,-2 20 0,2 7 681,0-14 253,1 0 0,1 0 0,6 44 0,-5-70-1277,0 1-1,0-1 0,0 0 1,0 1-1,0-1 0,0 0 1,0 0-1,1 0 0,-1 0 1,1 0-1,-1 0 0,1 0 1,0-1-1,0 1 0,0-1 0,0 1 1,0-1-1,0 0 0,0 1 1,1-1-1,-1 0 0,0 0 1,1-1-1,-1 1 0,0-1 1,1 1-1,-1-1 0,1 0 1,-1 1-1,1-1 0,-1-1 1,3 1-1,4-1 48,1 1 0,-1-2 1,0 0-1,0 0 0,0 0 1,0-1-1,11-5 0,9-7-138,0-1 0,-1-2 0,0-1 0,-2-1 0,45-43 0,-55 45-1764,0 0 0,21-31 0,-10 2-6152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8.5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255 3 16816,'0'0'12396,"-11"-2"-11462,3 2-889,1-1 0,0 1 0,-1 0-1,1 1 1,-1 0 0,1 0 0,0 1 0,-1-1 0,1 2 0,0-1 0,0 1 0,0 0 0,1 0 0,-1 1-1,1 0 1,-9 7 0,13-10-45,-13 9 4,0 1-1,1 0 1,1 1 0,0 0 0,0 1 0,-14 20 0,27-33-10,-1 1 0,1-1-1,0 1 1,0 0 0,-1-1 0,1 1 0,0-1 0,0 1 0,0 0-1,0-1 1,0 1 0,0-1 0,0 1 0,0 0 0,0-1-1,0 1 1,0-1 0,0 1 0,0 0 0,0-1 0,1 1-1,-1-1 1,0 1 0,0-1 0,1 1 0,-1 0 0,1-1-1,-1 1 1,0-1 0,1 0 0,-1 1 0,1-1 0,-1 1 0,1-1-1,-1 0 1,1 1 0,-1-1 0,1 0 0,-1 1 0,1-1-1,-1 0 1,1 0 0,0 0 0,-1 0 0,1 1 0,0-1-1,-1 0 1,1 0 0,-1 0 0,2 0 0,44 4 13,-32-4-47,10 2-11,-14-2 42,-1 1 0,1 0 0,0 0 0,-1 0 0,1 2 0,-1-1 0,0 1 0,1 0 0,-1 1 0,15 8 0,-23-11 37,0 0 0,0 0 0,0 0-1,0 0 1,0 0 0,0 1-1,0-1 1,0 0 0,0 0 0,-1 1-1,1-1 1,0 0 0,-1 1-1,1-1 1,-1 1 0,0-1 0,1 1-1,-1-1 1,0 1 0,0-1-1,0 1 1,0-1 0,0 1-1,0-1 1,-1 1 0,1-1 0,0 1-1,-1-1 1,1 1 0,-1-1-1,1 1 1,-1-1 0,0 0 0,0 1-1,0-1 1,1 0 0,-1 0-1,0 0 1,-1 0 0,1 0 0,-1 2-1,-4 2 139,1 0 1,-1 0-1,0-1 0,-1 0 0,1 0 1,-13 6-1,10-6-166,-2 0 0,1 0 0,-1 0 0,1-2 0,-1 1 0,0-1 0,0-1 0,0 0 0,0 0 0,0-1 0,-13-2 0,23 2-25,0 0 0,1 0 0,-1 0-1,0-1 1,1 1 0,-1 0 0,1 0 0,-1 0 0,0-1-1,1 1 1,-1 0 0,1-1 0,-1 1 0,1-1 0,-1 1-1,1 0 1,-1-1 0,1 1 0,0-1 0,-1 0 0,1 1-1,-1-1 1,1 1 0,0-1 0,0 1 0,-1-1 0,1 0 0,0 1-1,0-1 1,0 1 0,0-2 0,9-19-1983,24-13-3176,8 8-224,6 1-1398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8.93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55 41 17969,'0'0'10837,"-7"12"-10058,7-10-760,-36 75 1163,34-71-1111,0 1-1,0 0 0,0 0 0,1 0 0,0 0 1,0 0-1,1 0 0,0 0 0,0 0 1,0 0-1,1 0 0,2 9 0,-2-15-57,-1 1 1,1 0-1,-1-1 0,1 1 0,0 0 0,0-1 0,0 1 0,-1-1 0,2 0 0,-1 1 0,0-1 0,0 0 1,0 1-1,1-1 0,-1 0 0,0 0 0,1 0 0,-1 0 0,1 0 0,-1-1 0,1 1 0,0 0 0,-1-1 1,1 1-1,0-1 0,-1 0 0,1 1 0,0-1 0,-1 0 0,1 0 0,0 0 0,0 0 0,-1 0 0,1-1 1,0 1-1,0 0 0,-1-1 0,1 1 0,0-1 0,-1 0 0,3-1 0,2-1 34,0 1 0,-1-2 0,0 1 0,0 0 1,0-1-1,0 0 0,-1 0 0,1-1 0,-1 1 0,6-9 0,-5 4-47,-1 0 0,0 1 0,-1-1 0,0 0 0,0-1 0,-1 1 0,0-1 0,-1 1 0,0-1 0,0 1 0,-1-16 0,0 21 0,-1 1 0,1 0 0,0-1 0,-1 1 0,1 0 0,-1-1 0,0 1 0,0 0 0,-1 0 0,1 0 0,0 0 0,-1 0 0,0 0 0,0 0 0,0 0 0,0 1 0,0-1 0,-1 1 0,1-1 0,-1 1 0,1 0 0,-1 0 0,0 0 0,0 0 0,0 1 0,0-1 0,0 1 0,0 0 0,0 0 0,-1 0 0,1 0 0,0 0 0,-1 1 0,-5-1 0,8 1-156,0 0 0,0 0-1,0 0 1,0 0 0,0 0 0,0 0 0,0 1-1,-1-1 1,1 0 0,0 0 0,0 1-1,0-1 1,0 1 0,0-1 0,1 1 0,-1-1-1,0 1 1,0-1 0,0 1 0,0 0 0,0-1-1,1 1 1,-1 0 0,0 0 0,1 0-1,-1 0 1,1 0 0,-1 0 0,1 0 0,-1 0-1,1 0 1,-1 0 0,1 0 0,0 0 0,0 0-1,0 0 1,0 0 0,-1 0 0,1 0 0,0 0-1,1 2 1,-2 15-7440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9.26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7207,'0'0'19522,"4"10"-17835,1 5-1474,0-1 0,-1 1-1,-1 0 1,0 0 0,-2 1 0,1 18-1,-6 105 1551,1-89-1214,4 68 1,0-114-899,0 1 1,-1-1-1,2 1 1,-1-1-1,0 1 1,1-1-1,0 0 0,0 0 1,0 0-1,5 5 1,-7-7 82,1-1-1,0 0 1,0 0 0,0 0 0,0 0 0,0 0 0,1 0-1,-1 0 1,0-1 0,0 1 0,1 0 0,-1-1 0,0 1-1,1-1 1,-1 1 0,1-1 0,-1 1 0,0-1 0,1 0-1,-1 0 1,1 0 0,-1 0 0,1 0 0,-1 0 0,1 0-1,-1 0 1,0-1 0,1 1 0,-1-1 0,1 1 0,-1-1 0,0 1-1,1-1 1,-1 0 0,0 0 0,2-1 0,14-14-15168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39.6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 76 21717,'0'0'6197,"-4"-9"-4248,2 5-1566,-14-33 1234,15 36-1577,0-1 0,0 0 0,0 1 0,0-1 0,0 0 0,-1 1 0,1 0 0,0-1 0,-1 1 0,1 0 0,-1 0 0,1-1 0,-1 1 0,1 0 0,-1 1 0,0-1 0,0 0 0,0 0 0,1 1 0,-4-1 0,4 1-39,1 0 0,0 0 1,-1 1-1,1-1 0,0 0 0,-1 1 1,1-1-1,0 0 0,0 1 1,-1-1-1,1 0 0,0 1 0,0-1 1,0 1-1,0-1 0,0 0 0,-1 1 1,1-1-1,0 1 0,0-1 0,0 1 1,0-1-1,0 0 0,0 1 0,0-1 1,1 1-1,-1-1 0,0 1 0,0-1 1,0 0-1,0 1 0,0-1 0,1 1 1,-1-1-1,0 0 0,0 1 0,1-1 1,-1 0-1,0 1 0,0-1 0,1 0 1,-1 1-1,0-1 0,1 0 0,-1 0 1,1 0-1,-1 1 0,0-1 0,1 0 1,0 0-1,39-14-4261,-37 27-12524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0.1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16720,'0'0'12422,"1"14"-11584,6 475 1726,-7-367-2341,-1-121-286,1 0 0,0 1 1,0-1-1,-1 0 0,1 0 0,0 0 0,0 1 0,0-1 1,1 0-1,-1 0 0,0 1 0,0-1 0,1 0 0,-1 0 1,1 0-1,-1 0 0,1 1 0,-1-1 0,1 0 1,-1 0-1,1 0 0,0 0 0,0 0 0,0 0 0,0-1 1,-1 1-1,1 0 0,0 0 0,0-1 0,1 1 1,-1 0-1,0-1 0,0 1 0,0-1 0,0 1 0,0-1 1,1 0-1,-1 0 0,0 1 0,0-1 0,0 0 0,1 0 1,-1 0-1,0 0 0,0 0 0,1 0 0,-1-1 1,0 1-1,0 0 0,0-1 0,1 1 0,-1-1 0,0 1 1,1-1-1,5-3-805,0 1 1,0-1 0,0 0-1,-1-1 1,1 1 0,-1-1-1,7-8 1,8-10-6772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0.8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 0 16848,'0'0'15027,"-1"14"-14551,0 20-393,1 0 0,9 68 0,25 83 46,-1 0-91,-18-86-38,-17-199 0,4-116 0,0 194 0,1-1 0,1 1 0,0 0 0,2 0 0,1 0 0,0 1 0,14-25 0,-17 38 0,0 1 0,1 1 0,0-1 0,0 1 0,1-1 0,-1 1 0,13-9 0,-16 13 0,1 0 0,0 1 0,-1-1 0,1 0 0,0 1 0,0-1 0,0 1 0,0 0 0,0 0 0,0 0 0,1 1 0,-1-1 0,0 1 0,0-1 0,1 1 0,-1 0 0,0 0 0,0 1 0,1-1 0,-1 1 0,0 0 0,5 1 0,-6-1 0,0 0 0,0 0 0,0 0 0,-1 1 0,1-1 0,0 0 0,0 1 0,-1-1 0,1 1 0,-1 0 0,0 0 0,1-1 0,-1 1 0,0 0 0,0 0 0,0 0 0,-1 0 0,1 0 0,0 0 0,-1 0 0,1 1 0,-1-1 0,1 0 0,-1 0 0,0 0 0,0 1 0,0-1 0,-1 0 0,1 0 0,0 0 0,-1 3 0,0 0 0,-1 0 0,1-1 0,-1 1 0,0 0 0,0-1 0,0 1 0,0-1 0,-1 0 0,0 0 0,0 0 0,0 0 0,-6 6 0,-5 0 0,1-1 0,-1 0 0,0-1 0,-23 9 0,30-13 0,-1-1 0,1-1 0,-1 1 0,0-1 0,0-1 0,0 1 0,0-2 0,0 1 0,-1-1 0,-14-1 0,23 1-5,-1 0 0,1-1 0,-1 1 0,1 0 1,-1-1-1,1 1 0,0 0 0,-1-1 0,1 1 0,-1 0 0,1-1 0,0 1 1,-1-1-1,1 1 0,0-1 0,-1 1 0,1-1 0,0 1 0,0-1 0,0 1 1,-1-1-1,1 0 0,0 1 0,0-1 0,0 1 0,0-1 0,0 1 0,0-1 1,0 0-1,0 1 0,0-1 0,0 1 0,0-1 0,1 1 0,-1-1 0,0 1 1,0-1-1,1 1 0,-1-1 0,0 1 0,0-1 0,1 1 0,-1-1 0,1 1 1,-1-1-1,0 1 0,1 0 0,-1-1 0,1 1 0,-1 0 0,1-1 0,22-22-1994,5 5-3099,5-1-2093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1.2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 71 17296,'0'0'7992,"-3"10"-4789,-5 32-683,8-40-2482,0 0-1,0-1 1,0 1 0,1 0 0,-1-1 0,0 1 0,1 0 0,-1-1 0,1 1-1,0-1 1,-1 1 0,1-1 0,0 1 0,0-1 0,0 0 0,0 1 0,0-1-1,0 0 1,1 0 0,-1 0 0,0 0 0,0 0 0,1 0 0,-1 0 0,1 0-1,-1 0 1,1-1 0,-1 1 0,1 0 0,0-1 0,-1 0 0,1 1 0,0-1-1,1 0 1,8 2 68,0 0 0,0-2-1,20 0 1,-24 0-98,-2-1-8,0 1 0,1-2 0,-1 1 0,1 0 0,-1-1 0,0 0 0,0 0 0,0-1 0,0 1 0,0-1 0,-1 0 0,1-1 0,-1 1 0,0-1 0,0 0 0,4-4 0,-5 5 0,-1 0 0,0 1 0,0-1 0,0 0 0,0 0 0,0-1 0,0 1 0,-1 0 0,1 0 0,-1-1 0,0 1 0,0-1 0,0 1 0,-1-1 0,1 0 0,-1 1 0,0-1 0,0 1 0,0-1 0,-1 0 0,1 1 0,-1-1 0,0 1 0,0-1 0,-2-5 0,2 7 0,-1 0 0,1 0 0,-1 0 0,1 0 0,-1 0 0,0 1 0,0-1 0,0 0 0,0 1 0,0 0 0,0-1 0,0 1 0,0 0 0,0 0 0,-1 0 0,1 0 0,0 1 0,-1-1 0,1 1 0,0-1 0,-1 1 0,1 0 0,-1 0 0,1 0 0,-1 0 0,1 0 0,-5 2 0,3-2 0,0 1 0,-1 0 0,1 1 0,0-1 0,-1 1 0,1-1 0,0 1 0,0 0 0,1 1 0,-1-1 0,0 1 0,1 0 0,-1 0 0,-3 4 0,2-1-81,1 1 1,0 0-1,0 0 1,0 0-1,1 0 0,0 0 1,1 1-1,-1-1 1,1 1-1,1 0 0,0-1 1,0 1-1,0 0 0,1 10 1,0-14-137,1 0-1,-1-1 1,1 1 0,0 0 0,0 0-1,1-1 1,-1 1 0,1-1 0,-1 1-1,1-1 1,0 0 0,0 1 0,1-1 0,-1 0-1,1 0 1,-1-1 0,1 1 0,0 0-1,0-1 1,0 0 0,1 0 0,-1 0-1,0 0 1,1 0 0,-1-1 0,1 1-1,0-1 1,-1 0 0,1 0 0,5 0-1,27 4-14035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2.0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143 281 19955,'0'0'6272,"-12"-3"-3864,-37-7-1057,46 10-1305,0 0 0,0-1 0,0 1 0,0 1-1,0-1 1,0 0 0,0 1 0,0-1 0,0 1 0,0 0 0,0 0 0,0 0 0,0 0 0,1 1 0,-1-1 0,0 1 0,1-1 0,-1 1 0,1 0 0,0 0 0,0 0 0,-1 1 0,1-1 0,1 0 0,-1 1 0,0-1 0,1 1-1,-1 0 1,1-1 0,0 1 0,0 0 0,0 0 0,0 0 0,0 0 0,0 0 0,1 0 0,0 0 0,0 0 0,-1 0 0,2 0 0,-1 0 0,0 0 0,1 0 0,-1 0 0,2 4 0,-1-5-38,1-1 0,-1 0 1,0 0-1,0 0 0,0-1 0,1 1 1,-1 0-1,0 0 0,1-1 1,-1 1-1,1-1 0,-1 1 0,1-1 1,-1 0-1,1 1 0,-1-1 1,1 0-1,-1 0 0,1 0 0,-1 0 1,1 0-1,-1-1 0,1 1 1,-1 0-1,1-1 0,-1 1 0,1-1 1,1 0-1,43-20 296,-26 6-294,1 0 1,-2-1-1,0-1 0,-1-1 0,-1-1 1,-1 0-1,0-1 0,-1-1 0,-2 0 1,0-1-1,12-29 0,-25 109-74,-2-46 66,1-3 3,-1 0 1,2 0 0,-1 1 0,1-1 0,2 13 0,-2-20-6,1-1 1,-1 1 0,0-1-1,1 1 1,0-1 0,-1 1-1,1-1 1,0 1 0,-1-1-1,1 0 1,0 1 0,0-1-1,0 0 1,0 0 0,0 0 0,1 0-1,-1 0 1,0 0 0,0 0-1,1 0 1,-1 0 0,0-1-1,1 1 1,-1 0 0,1-1-1,-1 1 1,1-1 0,-1 0-1,1 1 1,0-1 0,-1 0 0,1 0-1,-1 0 1,1 0 0,-1 0-1,1-1 1,0 1 0,-1 0-1,2-1 1,3-1-1,0 0 0,0-1 0,0 1 0,0-1 0,-1-1 0,0 1 0,1-1 0,-1 0 0,0 0 0,-1 0 0,1 0 0,-1-1 0,0 0 0,0 0 0,0 0 0,-1-1 0,5-9 0,-1 3 0,-1-1 0,-1 0 0,0 0 0,0 0 0,-1-1 0,-1 0 0,2-14 0,-5 26 0,2-33 0,-2 34 0,0 0 0,0 0 0,1 0 0,-1 0 0,0 0 0,0 0 0,0 0 0,0 0 0,-1 0 0,1 0 0,0 0 0,0 0 0,0 0 0,-1 1 0,1-1 0,-1 0 0,1 0 0,0 0 0,-1 0 0,1 0 0,-1 1 0,0-1 0,1 0 0,-1 0 0,0 0 0,0 2 0,0-1 0,0 1 0,0-1 0,0 1 0,0 0 0,0 0 0,1-1 0,-1 1 0,0 0 0,1 0 0,-1 0 0,0 0 0,1 0 0,-1 0 0,1 0 0,0 0 0,-1 0 0,1 0 0,0 0 0,-1 0 0,1 0 0,0 2 0,-5 32 0,4-29 0,-5 44 0,2 0 0,4 99 0,2-127 0,1 1 0,2-1 0,0 1 0,1-1 0,1-1 0,0 1 0,2-1 0,22 37 0,-7-25-15,-18-26 8,0 0 1,-1 1 0,0-1-1,0 1 1,0 0-1,-1 0 1,0 1 0,-1-1-1,0 1 1,4 16 0,-9-25 11,0 0 1,0 0 0,0 0-1,-1 0 1,1 0 0,0-1-1,0 1 1,0-1 0,0 1 0,0-1-1,0 0 1,0 0 0,0 0-1,-3-2 1,-7-8-6,0 0 0,1-1 0,0-1 0,1 0 0,0 0 0,1-1 0,0 0 0,2 0 0,-1-1 0,2 0 0,0 0 0,1-1 0,0 1 0,1-1 0,1 0 0,1-1 0,0 1 0,0-17 0,3 30-83,-1-1 0,0 1 0,1 0 0,-1 0 0,1 0 0,0-1 0,0 1 0,0 0 0,1 0 0,-1 1 0,1-1 0,0 0 0,-1 0 0,1 1 0,0-1 0,1 1 0,-1-1 0,0 1 0,1 0 0,-1 0 0,6-3 0,4-2-1083,0 1-1,0 1 0,1 0 1,14-4-1,8-2-3153,4-5-11984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2.9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30 1 18193,'0'0'3993,"-2"10"-1761,-9 57-562,2 1-1,4 0 1,2 0 0,10 105 0,-7-173-1670,0 1 0,0 0 0,-1-1 0,1 1 0,0 0 0,0-1 0,0 1 0,0 0 0,0-1 0,0 1 0,0-1 0,0 1 0,1 0 0,-1-1 0,0 1 0,0 0 0,0-1 0,1 1 0,-1-1 0,0 1 0,1-1 0,-1 1 0,0-1 0,1 1 0,-1-1 0,1 1 0,-1-1 0,1 1 0,-1-1 0,1 0 0,0 1 0,8-21 0,3-41 0,-11 55 0,8-110-33,-8 105 22,-1 0 0,-1-1 0,0 1 0,-1 0-1,0 0 1,0 0 0,-1 0 0,-5-10 0,5 20-542,2 11 338,2 15 144,1-20 91,0 0-1,0 1 0,0-1 0,1 0 0,-1 0 0,1 0 0,1-1 0,-1 1 0,0-1 1,1 1-1,0-1 0,0 0 0,1-1 0,-1 1 0,1-1 0,-1 0 0,1 0 0,0 0 1,0-1-1,1 1 0,-1-1 0,0 0 0,1-1 0,5 2 0,-3-2 9,-1-1-1,1 1 0,-1-1 1,1 0-1,-1-1 1,1 0-1,-1 0 1,1 0-1,-1-1 1,0 0-1,0-1 0,0 1 1,0-1-1,0-1 1,-1 1-1,1-1 1,10-9-1,-9 6-27,0 0 0,0-1 0,-1 0 0,0 0 0,-1-1 0,0 0 0,0 0 0,-1 0 0,0-1 0,-1 0 0,0 0 0,0 0 0,-1 0 0,0-1 0,-1 1 0,0-1 0,-1 0 0,0-19 0,-1 29 0,0-1 0,0 1 0,0-1 0,0 1 0,0 0 0,0-1 0,-1 1 0,1-1 0,-1 1 0,1-1 0,-1 1 0,1 0 0,-1-1 0,0 1 0,1 0 0,-3-2 0,3 2 0,-1 1 0,1 0 0,-1-1 0,0 1 0,1 0 0,-1-1 0,0 1 0,1 0 0,-1 0 0,0 0 0,0-1 0,1 1 0,-1 0 0,0 0 0,0 0 0,1 0 0,-1 0 0,0 0 0,0 1 0,1-1 0,-1 0 0,0 0 0,0 1 0,-2 0 0,0 1 0,0-1 0,0 1 0,0 0 0,1 0 0,-1 0 0,1 1 0,-1-1 0,1 1 0,0-1 0,0 1 0,-4 5 0,-1 4 0,1 1 0,0-1 0,1 1 0,0 0 0,1 0 0,0 1 0,1-1 0,1 1 0,0-1 0,1 1 0,0 0 0,1 0 0,3 20 0,-2-30 0,0-1 0,1 1 0,0-1 0,0 0 0,0 0 0,0 0 0,0 0 0,1 0 0,-1-1 0,1 1 0,0-1 0,0 1 0,0-1 0,0 0 0,0 0 0,0 0 0,1-1 0,-1 1 0,1-1 0,-1 0 0,1 0 0,-1 0 0,1 0 0,0 0 0,4-1 0,8 2 0,0-1 0,-1 0 0,1-1 0,26-4 0,-35 3 0,1-1 0,0 0 0,-1-1 0,1 1 0,-1-1 0,0-1 0,1 1 0,11-10 0,-16 12 0,0-1 0,-1 0 0,1-1 0,-1 1 0,1 0 0,-1-1 0,0 1 0,0-1 0,0 0 0,-1 1 0,1-1 0,0 0 0,-1 0 0,0 0 0,0 0 0,0-1 0,0 1 0,0 0 0,-1 0 0,1-1 0,-1 1 0,0 0 0,0 0 0,-1-4 0,1 6 0,0-1 0,-1 1 0,1 0 0,0 0 0,-1 0 0,1 0 0,-1 0 0,0 0 0,1-1 0,-1 1 0,0 1 0,1-1 0,-1 0 0,0 0 0,0 0 0,0 0 0,0 0 0,0 1 0,0-1 0,0 0 0,0 1 0,0-1 0,-1 1 0,1-1 0,0 1 0,0 0 0,0 0 0,-1-1 0,1 1 0,0 0 0,0 0 0,0 0 0,-1 0 0,1 0 0,0 0 0,0 1 0,-1-1 0,1 0 0,0 1 0,0-1 0,0 0 0,-2 2 0,0-1 0,0 0 0,0 0 0,0 0 0,-1 1 0,1 0 0,1-1 0,-1 1 0,0 0 0,0 1 0,1-1 0,-1 0 0,1 1 0,0-1 0,-4 6 0,4-2-96,-1 0-1,1 0 1,0 0 0,0 0 0,1 1-1,0-1 1,0 1 0,0-1-1,1 1 1,0-1 0,0 1 0,1-1-1,-1 1 1,2-1 0,-1 0-1,1 1 1,0-1 0,0 0 0,0 0-1,1 0 1,0 0 0,0 0 0,5 6-1,-3-7-371,-1 0 0,1 0 0,0 0 0,0-1 0,0 1 0,1-1 0,0-1 0,-1 1 0,2-1 0,-1 0 0,0 0 0,0-1 0,1 1 0,8 1 0,18-1-16370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3.7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19 1 15214,'0'0'12567,"-2"12"-11526,-13 119 1192,14-120-2091,1 0 1,0 0 0,0 1-1,1-1 1,1 0 0,0 0 0,0 0-1,1-1 1,0 1 0,1-1-1,6 13 1,-8-21-143,-1 0 0,1 0 0,0 0 0,0 0 0,0 0 0,0 0 0,0 0 0,1-1 0,-1 1 0,1-1 0,-1 0 0,1 0 0,-1 0 0,1 0 0,-1 0 0,1 0 0,0-1 0,0 1 0,-1-1 0,1 0 0,0 0 0,0 0 0,-1 0 0,1 0 0,0 0 0,0-1 0,-1 0 0,1 1 0,0-1 0,-1 0 0,1 0 0,3-3 0,3 0 0,1-1 0,-2-1 0,1 0 0,-1 0 0,0 0 0,0-1 0,8-10 0,-5 4 0,-2 0 0,0-1 0,9-18 0,-16 97 0,-2-63 0,0 1 0,-1-1 0,1 1 0,0-1 0,0 1 0,1-1 0,-1 1 0,1-1 0,-1 1 0,1-1 0,0 0 0,0 1 0,0-1 0,0 0 0,0 0 0,0 0 0,0 0 0,1 0 0,-1 0 0,1 0 0,0 0 0,0 0 0,-1-1 0,1 1 0,0-1 0,0 1 0,0-1 0,1 0 0,-1 0 0,0 0 0,0 0 0,1 0 0,-1 0 0,1-1 0,-1 1 0,0-1 0,1 0 0,-1 1 0,1-1 0,-1 0 0,1-1 0,-1 1 0,1 0 0,2-1 0,10-2 0,0-1 0,0 0 0,0-1 0,-1-1 0,23-12 0,-23 11 0,-7 2 0,1 1 0,0 0 0,1 1 0,-1-1 0,15-2 0,-21 6 0,0-1 0,0 1 0,0 0 0,0 0 0,0 0 0,1 1 0,-1-1 0,0 0 0,0 1 0,0 0 0,0-1 0,0 1 0,0 0 0,0 0 0,0 0 0,-1 0 0,1 0 0,0 0 0,0 1 0,-1-1 0,1 1 0,-1-1 0,1 1 0,-1-1 0,0 1 0,0 0 0,1 0 0,0 2 0,-1-2-81,0 1-1,0-1 1,1 0-1,-1 0 1,1 0-1,-1 0 1,1 0-1,0 0 1,0 0-1,0-1 1,0 1-1,0-1 1,0 1-1,3 0 1,-5-1 26,1-1 1,-1 0 0,1 0 0,-1 0 0,1 0 0,-1 0-1,1 0 1,-1 0 0,1-1 0,-1 1 0,1 0 0,-1 0 0,1 0-1,-1 0 1,0-1 0,1 1 0,-1 0 0,1 0 0,-1-1 0,0 1-1,1 0 1,-1-1 0,0 1 0,1 0 0,-1-1 0,0 1 0,1-1-1,7-24-2053,-7 1-4127,-1-6-2510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4.08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8040,'0'0'18962,"53"33"-20596,-23-22-2466,3 1-3203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4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128 139 11371,'0'0'19624,"6"-8"-19000,-1 3-557,-2-1-1,1 0 1,-1 1 0,0-1-1,0 0 1,0-1-1,-1 1 1,0 0 0,1-11-1,-2 15-54,-1 0 0,0 0-1,1-1 1,-1 1 0,0 0 0,-1 0-1,1 0 1,0 0 0,-1 0 0,1-1-1,-1 1 1,1 0 0,-1 0 0,0 0-1,0 1 1,0-1 0,0 0 0,0 0-1,0 0 1,-1 1 0,1-1 0,-1 0-1,1 1 1,-1-1 0,0 1 0,1 0 0,-1 0-1,0 0 1,0 0 0,0 0 0,0 0-1,0 0 1,0 0 0,0 1 0,0-1-1,0 1 1,0-1 0,0 1 0,0 0-1,-3 0 1,0 0-12,1 0 0,0 1 0,0-1 0,0 1 0,-1 0 0,1 0 0,0 0 0,0 0 0,1 1 0,-1 0 0,0 0 0,0 0 0,1 0 0,-1 1 0,1-1 0,0 1 0,0 0 0,0 0 0,0 0 0,0 0 0,0 0 0,1 1 0,0-1 0,0 1 0,-3 6 0,1-3 0,1 0 0,0 0 0,0 0 0,1 0 0,0 1 0,0-1 0,1 1 0,0-1 0,0 1 0,1-1 0,0 1 0,0-1 0,1 1 0,1 8 0,-1-14-56,1 0-1,-1 1 1,1-1 0,-1 0 0,1 0-1,0 0 1,0 0 0,0 0 0,0-1-1,0 1 1,1-1 0,-1 1 0,0-1-1,1 0 1,-1 0 0,1 0-1,-1 0 1,1 0 0,-1 0 0,1-1-1,0 1 1,-1-1 0,1 0 0,4 0-1,5 1-688,0-1-1,-1 0 0,1-1 0,17-3 0,-5-5-5142,-3-4-2210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4.7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1 169 8520,'0'0'7362,"8"-3"-5932,-4 2-1201,13-6 1057,0 2 1,1 0-1,24-4 1,-38 8-1162,0 1 1,0-1-1,0 1 0,0 0 1,1 0-1,-1 0 0,0 0 1,0 1-1,0-1 1,0 1-1,0 0 0,0 1 1,0-1-1,0 1 1,0-1-1,0 1 0,-1 0 1,1 1-1,-1-1 1,1 1-1,-1-1 0,5 7 1,-7-9-29,-1 0 1,0 1 0,0-1-1,1 0 1,-1 0-1,0 0 1,0 0-1,0 1 1,1-1-1,-1 0 1,0 0 0,0 1-1,0-1 1,0 0-1,0 0 1,0 1-1,0-1 1,1 0-1,-1 1 1,0-1 0,0 0-1,0 0 1,0 1-1,0-1 1,0 0-1,0 0 1,0 1 0,0-1-1,-1 0 1,1 1-1,0-1 1,0 0-1,0 0 1,0 1-1,0-1 1,0 0 0,-1 0-1,1 1 1,0-1-1,-11-6 3197,2-8-3294,1-1 0,1 0 0,0 0 0,1-1 0,0 0 0,-4-26 0,4 22 0,6 20-11,0-1-1,0 1 1,0-1-1,0 1 1,-1-1-1,1 1 1,0-1-1,0 1 1,0-1-1,0 0 1,0 1-1,0-1 1,1 1-1,-1-1 1,0 1-1,0-1 1,0 1 0,0-1-1,1 1 1,-1-1-1,0 1 1,1-1-1,-1 1 1,0-1-1,1 1 1,-1 0-1,0-1 1,1 1-1,-1-1 1,1 1-1,21-5-969,38 12-2349,-38-3 1110,-1-4-5702,-3 0-6513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5.44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43 138 4452,'0'0'7180,"5"-10"-4270,1-1-2184,23-41 3655,-26 47-3452,-1 1 0,-1-1 0,1 0 0,-1 1 0,1-1 0,-1 0 0,-1 0 0,1 0 0,-1 0 0,0-8 0,0 13-855,0 0-1,-1-1 1,1 1-1,-1 0 1,1-1-1,-1 1 1,1 0-1,-1-1 1,1 1-1,-1 0 1,0 0-1,1 0 1,-1 0-1,1-1 1,-1 1-1,1 0 1,-1 0-1,1 0 1,-1 0-1,0 0 1,1 0-1,-1 0 1,1 1-1,-1-1 1,1 0-1,-1 0 1,0 0-1,1 1 1,-1-1-1,1 0 1,-1 0-1,1 1 1,-1 0-1,-20 10 28,15-3-82,-1 1-1,2-1 1,-1 1 0,1 0-1,0 1 1,1 0 0,0-1 0,1 1-1,0 0 1,0 1 0,1-1-1,0 0 1,1 1 0,0-1-1,2 21 1,-1-30-19,1 1 0,-1-1 0,1 0 0,-1 0 0,1 1 0,-1-1 0,1 0 0,0 0 0,0 0 0,0 0 0,0 0 0,0 0 0,0 0 0,0 0 0,0 0 0,0 0 0,0 0 0,0-1 0,0 1 0,1-1 0,-1 1 0,0-1 0,0 1 0,1-1 0,-1 1 0,1-1 0,-1 0 0,0 0 0,1 0 0,-1 0 0,0 0 0,1 0 0,-1 0 0,0 0 0,1-1 0,-1 1 0,0 0 0,1-1 0,0 0 0,6 0 0,-1-1 0,0 0 0,1-1 0,-1 1 0,13-8 0,-6 0 0,0-1 0,-1 0 0,0-1 0,-1 0 0,0-1 0,-1-1 0,-1 0 0,0 0 0,14-27 0,-40 106 0,11-48 0,0 0 0,1 1 0,0 0 0,-1 32 0,5-50-100,0 1-1,0 0 1,0-1 0,1 1 0,-1 0-1,0-1 1,0 1 0,0 0 0,1-1-1,-1 1 1,0-1 0,0 1-1,1-1 1,-1 1 0,0-1 0,1 1-1,-1-1 1,1 1 0,-1-1 0,1 1-1,-1-1 1,1 1 0,-1-1-1,1 0 1,-1 1 0,1-1 0,0 0-1,-1 0 1,1 1 0,-1-1-1,1 0 1,0 0 0,-1 0 0,1 0-1,0 0 1,-1 0 0,1 0 0,0 0-1,-1 0 1,1 0 0,0 0-1,-1 0 1,1 0 0,-1-1 0,1 1-1,0 0 1,-1 0 0,1-1 0,-1 1-1,1 0 1,0-1 0,2-1-957,1 1-1,-1-1 1,0 0 0,0 1 0,0-1 0,0 0 0,-1-1 0,6-4-1,5-14-9133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5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1 131 15791,'0'0'8990,"8"-4"-7303,-4 1-1530,30-12 1235,-32 15-1340,-1-1 1,0 1 0,1 0 0,-1 0-1,1 0 1,-1-1 0,1 1 0,-1 1-1,1-1 1,-1 0 0,1 0 0,-1 0 0,1 1-1,-1-1 1,0 1 0,1-1 0,-1 1-1,0 0 1,1-1 0,-1 1 0,0 0-1,0 0 1,0 0 0,1 0 0,-1 0-1,1 2 1,2 4 152,1 0 0,-1 0-1,-1 1 1,6 13 0,9 19 1739,-8-81-1586,-5-14-358,-2-60 0,-1 115-41,0 0 1,0 0-1,0 0 0,0 0 1,0 1-1,0-1 0,0 1 1,0-1-1,0 1 0,0-1 1,0 1-1,0 0 0,-1 0 1,3 2-1,-3-3-70,46 21-7784,-23-12 15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6.52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 13100,'0'0'4330,"-1"9"-2547,-2 17-95,2 0 0,1 31 0,1-46-1180,0 0 0,0 0 0,1 0 0,1 0 0,0 0 0,0-1 0,1 0 0,10 20 0,-13-28-460,0 0 0,1 0 0,-1 0 0,1 0 0,0 0-1,0 0 1,0 0 0,0-1 0,0 1 0,0-1 0,0 1 0,0-1 0,1 0 0,-1 0 0,0 0 0,1 0 0,-1 0 0,1 0 0,-1-1 0,1 1 0,-1-1 0,1 0 0,0 0 0,-1 0 0,1 0 0,-1 0 0,1 0 0,-1-1 0,1 0 0,-1 1 0,1-1 0,-1 0 0,1 0 0,-1 0 0,0 0 0,1-1 0,3-2 0,5-3 82,-1-1 0,1 0 1,-2-1-1,1 0 0,15-19 1,-19 20-98,20-18 356,-15 28-209,-1 18-136,-5-2 22,-4-13-25,0 1 0,1-1-1,0-1 1,-1 1 0,2 0 0,-1 0 0,0-1 0,5 6 0,-6-9-33,1 1 0,-1-1 1,1 0-1,0 0 0,-1 0 1,1-1-1,0 1 0,0 0 1,0-1-1,-1 1 0,1-1 1,0 1-1,0-1 0,0 0 1,0 0-1,0 0 0,0 0 1,0 0-1,0 0 0,-1 0 1,1-1-1,0 1 0,0-1 1,0 0-1,0 1 0,-1-1 1,4-2-1,53-31-8,4-2 0,-58 34 0,0 0 0,1 1 0,-1-1 0,0 1 0,1 0 0,-1 1 0,1-1 0,-1 1 0,1 0 0,-1 0 0,1 0 0,-1 0 0,5 2 0,-6 0 0,0 0 0,0 1 0,0-1 0,-1 1 0,1-1 0,-1 1 0,1 0 0,-1 0 0,0 1 0,3 5 0,-2-2 0,1-1 0,1 0 0,-1 0 0,1 0 0,5 5 0,-9-10 0,0-1 0,-1 1 0,1-1 0,0 1 0,0-1 0,0 1 0,0-1 0,-1 0 0,1 1 0,0-1 0,0 0 0,0 0 0,0 0 0,0 1 0,0-1 0,0 0 0,0 0 0,0 0 0,-1-1 0,1 1 0,0 0 0,0 0 0,0 0 0,0-1 0,0 1 0,0 0 0,0-1 0,-1 1 0,1-1 0,0 1 0,0-1 0,-1 1 0,1-1 0,0 0 0,-1 1 0,1-1 0,0 0 0,-1 1 0,1-1 0,-1 0 0,1 0 0,-1 0 0,1-1 0,1-1-521,-1 0 1,1 0-1,-1 0 0,1 0 1,-1 0-1,0-1 0,0 1 0,-1-1 1,1 1-1,-1 0 0,1-1 1,-1-4-1,0-11-6803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6.85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 21588,'0'0'9257,"54"-2"-12684,-32 2-1666,5 0-3331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5:25:47.2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40 115 17200,'0'0'9818,"9"3"-8345,-1 0-1254,0-1 1,-1-1-1,1 0 0,0 0 1,0 0-1,0-1 0,0 0 1,11-2-1,-15 1-133,0 0 1,-1 1 0,1-2-1,-1 1 1,1 0-1,-1-1 1,0 0-1,1 0 1,-1 0 0,0 0-1,0 0 1,0-1-1,-1 1 1,1-1 0,0 0-1,-1 1 1,0-1-1,0 0 1,0-1-1,0 1 1,0 0 0,0-1-1,1-6 1,-2 8-82,0 1-1,0-1 1,-1 0 0,1 0 0,-1 1 0,1-1 0,-1 0-1,0 0 1,0 0 0,0 0 0,0 1 0,0-1 0,0 0 0,0 0-1,-1 0 1,1 0 0,0 1 0,-1-1 0,0 0 0,1 0-1,-1 1 1,0-1 0,0 0 0,0 1 0,0-1 0,0 1-1,-1-1 1,1 1 0,0 0 0,-1-1 0,1 1 0,0 0-1,-1 0 1,0 0 0,1 0 0,-1 0 0,0 1 0,1-1-1,-1 0 1,0 1 0,0-1 0,1 1 0,-1 0 0,0-1-1,0 1 1,0 0 0,-2 0 0,-2 0-6,0 0 1,0 0-1,0 0 1,0 1-1,0 0 1,0 0-1,0 0 0,0 1 1,0 0-1,1 0 1,-1 1-1,1-1 1,-9 6-1,8-3 1,0 0 0,1 0 0,-1 1 0,1 0 0,0 0 0,1 0 0,0 0 0,0 1 0,0 0 0,1-1 0,0 1 0,0 1 0,0-1 0,1 0 0,0 1 0,1-1 0,0 1 0,0-1 0,0 16 0,2-20 5,0 0 0,0 0 0,0 0 1,1-1-1,-1 1 0,1-1 0,-1 1 0,1-1 0,0 1 0,0-1 1,0 0-1,0 0 0,0 0 0,1 0 0,-1-1 0,1 1 0,-1 0 1,1-1-1,-1 0 0,1 1 0,0-1 0,0 0 0,-1-1 0,1 1 1,0 0-1,5 0 0,11 1-158,0 1 0,36-2 1,-42-1-95,41-2-3682,2-9-4965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448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202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0843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113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502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9359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165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8118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5890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.png"/><Relationship Id="rId21" Type="http://schemas.openxmlformats.org/officeDocument/2006/relationships/customXml" Target="../ink/ink10.xml"/><Relationship Id="rId42" Type="http://schemas.openxmlformats.org/officeDocument/2006/relationships/image" Target="../media/image20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33.png"/><Relationship Id="rId84" Type="http://schemas.openxmlformats.org/officeDocument/2006/relationships/image" Target="../media/image41.png"/><Relationship Id="rId89" Type="http://schemas.openxmlformats.org/officeDocument/2006/relationships/customXml" Target="../ink/ink44.xml"/><Relationship Id="rId16" Type="http://schemas.openxmlformats.org/officeDocument/2006/relationships/image" Target="../media/image7.png"/><Relationship Id="rId107" Type="http://schemas.openxmlformats.org/officeDocument/2006/relationships/customXml" Target="../ink/ink53.xml"/><Relationship Id="rId11" Type="http://schemas.openxmlformats.org/officeDocument/2006/relationships/customXml" Target="../ink/ink5.xml"/><Relationship Id="rId32" Type="http://schemas.openxmlformats.org/officeDocument/2006/relationships/image" Target="../media/image15.png"/><Relationship Id="rId37" Type="http://schemas.openxmlformats.org/officeDocument/2006/relationships/customXml" Target="../ink/ink18.xml"/><Relationship Id="rId53" Type="http://schemas.openxmlformats.org/officeDocument/2006/relationships/customXml" Target="../ink/ink26.xml"/><Relationship Id="rId58" Type="http://schemas.openxmlformats.org/officeDocument/2006/relationships/image" Target="../media/image28.png"/><Relationship Id="rId74" Type="http://schemas.openxmlformats.org/officeDocument/2006/relationships/image" Target="../media/image36.png"/><Relationship Id="rId79" Type="http://schemas.openxmlformats.org/officeDocument/2006/relationships/customXml" Target="../ink/ink39.xml"/><Relationship Id="rId102" Type="http://schemas.openxmlformats.org/officeDocument/2006/relationships/image" Target="../media/image50.png"/><Relationship Id="rId5" Type="http://schemas.openxmlformats.org/officeDocument/2006/relationships/customXml" Target="../ink/ink2.xml"/><Relationship Id="rId90" Type="http://schemas.openxmlformats.org/officeDocument/2006/relationships/image" Target="../media/image44.png"/><Relationship Id="rId95" Type="http://schemas.openxmlformats.org/officeDocument/2006/relationships/customXml" Target="../ink/ink47.xml"/><Relationship Id="rId22" Type="http://schemas.openxmlformats.org/officeDocument/2006/relationships/image" Target="../media/image10.png"/><Relationship Id="rId27" Type="http://schemas.openxmlformats.org/officeDocument/2006/relationships/customXml" Target="../ink/ink13.xml"/><Relationship Id="rId43" Type="http://schemas.openxmlformats.org/officeDocument/2006/relationships/customXml" Target="../ink/ink21.xml"/><Relationship Id="rId48" Type="http://schemas.openxmlformats.org/officeDocument/2006/relationships/image" Target="../media/image23.png"/><Relationship Id="rId64" Type="http://schemas.openxmlformats.org/officeDocument/2006/relationships/image" Target="../media/image31.png"/><Relationship Id="rId69" Type="http://schemas.openxmlformats.org/officeDocument/2006/relationships/customXml" Target="../ink/ink34.xml"/><Relationship Id="rId80" Type="http://schemas.openxmlformats.org/officeDocument/2006/relationships/image" Target="../media/image39.png"/><Relationship Id="rId85" Type="http://schemas.openxmlformats.org/officeDocument/2006/relationships/customXml" Target="../ink/ink42.xml"/><Relationship Id="rId12" Type="http://schemas.openxmlformats.org/officeDocument/2006/relationships/image" Target="../media/image5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18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08" Type="http://schemas.openxmlformats.org/officeDocument/2006/relationships/image" Target="../media/image53.png"/><Relationship Id="rId20" Type="http://schemas.openxmlformats.org/officeDocument/2006/relationships/image" Target="../media/image9.png"/><Relationship Id="rId41" Type="http://schemas.openxmlformats.org/officeDocument/2006/relationships/customXml" Target="../ink/ink20.xml"/><Relationship Id="rId54" Type="http://schemas.openxmlformats.org/officeDocument/2006/relationships/image" Target="../media/image26.png"/><Relationship Id="rId62" Type="http://schemas.openxmlformats.org/officeDocument/2006/relationships/image" Target="../media/image30.png"/><Relationship Id="rId70" Type="http://schemas.openxmlformats.org/officeDocument/2006/relationships/image" Target="../media/image34.png"/><Relationship Id="rId75" Type="http://schemas.openxmlformats.org/officeDocument/2006/relationships/customXml" Target="../ink/ink37.xml"/><Relationship Id="rId83" Type="http://schemas.openxmlformats.org/officeDocument/2006/relationships/customXml" Target="../ink/ink41.xml"/><Relationship Id="rId88" Type="http://schemas.openxmlformats.org/officeDocument/2006/relationships/image" Target="../media/image43.png"/><Relationship Id="rId91" Type="http://schemas.openxmlformats.org/officeDocument/2006/relationships/customXml" Target="../ink/ink45.xml"/><Relationship Id="rId9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3.png"/><Relationship Id="rId36" Type="http://schemas.openxmlformats.org/officeDocument/2006/relationships/image" Target="../media/image17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6" Type="http://schemas.openxmlformats.org/officeDocument/2006/relationships/image" Target="../media/image52.png"/><Relationship Id="rId10" Type="http://schemas.openxmlformats.org/officeDocument/2006/relationships/image" Target="../media/image4.png"/><Relationship Id="rId31" Type="http://schemas.openxmlformats.org/officeDocument/2006/relationships/customXml" Target="../ink/ink15.xml"/><Relationship Id="rId44" Type="http://schemas.openxmlformats.org/officeDocument/2006/relationships/image" Target="../media/image21.png"/><Relationship Id="rId52" Type="http://schemas.openxmlformats.org/officeDocument/2006/relationships/image" Target="../media/image25.png"/><Relationship Id="rId60" Type="http://schemas.openxmlformats.org/officeDocument/2006/relationships/image" Target="../media/image29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38.png"/><Relationship Id="rId81" Type="http://schemas.openxmlformats.org/officeDocument/2006/relationships/customXml" Target="../ink/ink40.xml"/><Relationship Id="rId86" Type="http://schemas.openxmlformats.org/officeDocument/2006/relationships/image" Target="../media/image42.png"/><Relationship Id="rId94" Type="http://schemas.openxmlformats.org/officeDocument/2006/relationships/image" Target="../media/image46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4" Type="http://schemas.openxmlformats.org/officeDocument/2006/relationships/image" Target="../media/image1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8.png"/><Relationship Id="rId39" Type="http://schemas.openxmlformats.org/officeDocument/2006/relationships/customXml" Target="../ink/ink19.xml"/><Relationship Id="rId34" Type="http://schemas.openxmlformats.org/officeDocument/2006/relationships/image" Target="../media/image16.png"/><Relationship Id="rId50" Type="http://schemas.openxmlformats.org/officeDocument/2006/relationships/image" Target="../media/image24.png"/><Relationship Id="rId55" Type="http://schemas.openxmlformats.org/officeDocument/2006/relationships/customXml" Target="../ink/ink27.xml"/><Relationship Id="rId76" Type="http://schemas.openxmlformats.org/officeDocument/2006/relationships/image" Target="../media/image37.png"/><Relationship Id="rId97" Type="http://schemas.openxmlformats.org/officeDocument/2006/relationships/customXml" Target="../ink/ink48.xml"/><Relationship Id="rId104" Type="http://schemas.openxmlformats.org/officeDocument/2006/relationships/image" Target="../media/image51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92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14.xml"/><Relationship Id="rId24" Type="http://schemas.openxmlformats.org/officeDocument/2006/relationships/image" Target="../media/image11.png"/><Relationship Id="rId40" Type="http://schemas.openxmlformats.org/officeDocument/2006/relationships/image" Target="../media/image19.png"/><Relationship Id="rId45" Type="http://schemas.openxmlformats.org/officeDocument/2006/relationships/customXml" Target="../ink/ink22.xml"/><Relationship Id="rId66" Type="http://schemas.openxmlformats.org/officeDocument/2006/relationships/image" Target="../media/image32.png"/><Relationship Id="rId87" Type="http://schemas.openxmlformats.org/officeDocument/2006/relationships/customXml" Target="../ink/ink43.xml"/><Relationship Id="rId61" Type="http://schemas.openxmlformats.org/officeDocument/2006/relationships/customXml" Target="../ink/ink30.xml"/><Relationship Id="rId82" Type="http://schemas.openxmlformats.org/officeDocument/2006/relationships/image" Target="../media/image40.png"/><Relationship Id="rId19" Type="http://schemas.openxmlformats.org/officeDocument/2006/relationships/customXml" Target="../ink/ink9.xml"/><Relationship Id="rId14" Type="http://schemas.openxmlformats.org/officeDocument/2006/relationships/image" Target="../media/image6.png"/><Relationship Id="rId30" Type="http://schemas.openxmlformats.org/officeDocument/2006/relationships/image" Target="../media/image14.png"/><Relationship Id="rId35" Type="http://schemas.openxmlformats.org/officeDocument/2006/relationships/customXml" Target="../ink/ink17.xml"/><Relationship Id="rId56" Type="http://schemas.openxmlformats.org/officeDocument/2006/relationships/image" Target="../media/image27.png"/><Relationship Id="rId77" Type="http://schemas.openxmlformats.org/officeDocument/2006/relationships/customXml" Target="../ink/ink38.xml"/><Relationship Id="rId100" Type="http://schemas.openxmlformats.org/officeDocument/2006/relationships/image" Target="../media/image49.png"/><Relationship Id="rId105" Type="http://schemas.openxmlformats.org/officeDocument/2006/relationships/customXml" Target="../ink/ink52.xml"/><Relationship Id="rId8" Type="http://schemas.openxmlformats.org/officeDocument/2006/relationships/image" Target="../media/image3.png"/><Relationship Id="rId51" Type="http://schemas.openxmlformats.org/officeDocument/2006/relationships/customXml" Target="../ink/ink25.xml"/><Relationship Id="rId72" Type="http://schemas.openxmlformats.org/officeDocument/2006/relationships/image" Target="../media/image35.png"/><Relationship Id="rId93" Type="http://schemas.openxmlformats.org/officeDocument/2006/relationships/customXml" Target="../ink/ink46.xml"/><Relationship Id="rId98" Type="http://schemas.openxmlformats.org/officeDocument/2006/relationships/image" Target="../media/image48.png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22.png"/><Relationship Id="rId67" Type="http://schemas.openxmlformats.org/officeDocument/2006/relationships/customXml" Target="../ink/ink3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customXml" Target="../ink/ink59.xml"/><Relationship Id="rId3" Type="http://schemas.openxmlformats.org/officeDocument/2006/relationships/customXml" Target="../ink/ink54.xml"/><Relationship Id="rId7" Type="http://schemas.openxmlformats.org/officeDocument/2006/relationships/customXml" Target="../ink/ink56.xml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customXml" Target="../ink/ink58.xml"/><Relationship Id="rId5" Type="http://schemas.openxmlformats.org/officeDocument/2006/relationships/customXml" Target="../ink/ink55.xml"/><Relationship Id="rId10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openxmlformats.org/officeDocument/2006/relationships/customXml" Target="../ink/ink57.xml"/><Relationship Id="rId14" Type="http://schemas.openxmlformats.org/officeDocument/2006/relationships/image" Target="../media/image5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customXml" Target="../ink/ink65.xml"/><Relationship Id="rId18" Type="http://schemas.openxmlformats.org/officeDocument/2006/relationships/image" Target="../media/image67.png"/><Relationship Id="rId3" Type="http://schemas.openxmlformats.org/officeDocument/2006/relationships/customXml" Target="../ink/ink60.xml"/><Relationship Id="rId21" Type="http://schemas.openxmlformats.org/officeDocument/2006/relationships/customXml" Target="../ink/ink69.xml"/><Relationship Id="rId7" Type="http://schemas.openxmlformats.org/officeDocument/2006/relationships/customXml" Target="../ink/ink62.xml"/><Relationship Id="rId12" Type="http://schemas.openxmlformats.org/officeDocument/2006/relationships/image" Target="../media/image64.png"/><Relationship Id="rId17" Type="http://schemas.openxmlformats.org/officeDocument/2006/relationships/customXml" Target="../ink/ink67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6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customXml" Target="../ink/ink64.xml"/><Relationship Id="rId5" Type="http://schemas.openxmlformats.org/officeDocument/2006/relationships/customXml" Target="../ink/ink61.xml"/><Relationship Id="rId15" Type="http://schemas.openxmlformats.org/officeDocument/2006/relationships/customXml" Target="../ink/ink66.xml"/><Relationship Id="rId10" Type="http://schemas.openxmlformats.org/officeDocument/2006/relationships/image" Target="../media/image63.png"/><Relationship Id="rId19" Type="http://schemas.openxmlformats.org/officeDocument/2006/relationships/customXml" Target="../ink/ink68.xml"/><Relationship Id="rId4" Type="http://schemas.openxmlformats.org/officeDocument/2006/relationships/image" Target="../media/image60.png"/><Relationship Id="rId9" Type="http://schemas.openxmlformats.org/officeDocument/2006/relationships/customXml" Target="../ink/ink63.xml"/><Relationship Id="rId14" Type="http://schemas.openxmlformats.org/officeDocument/2006/relationships/image" Target="../media/image65.png"/><Relationship Id="rId22" Type="http://schemas.openxmlformats.org/officeDocument/2006/relationships/image" Target="../media/image6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7.xml"/><Relationship Id="rId21" Type="http://schemas.openxmlformats.org/officeDocument/2006/relationships/customXml" Target="../ink/ink79.xml"/><Relationship Id="rId42" Type="http://schemas.openxmlformats.org/officeDocument/2006/relationships/image" Target="../media/image89.png"/><Relationship Id="rId63" Type="http://schemas.openxmlformats.org/officeDocument/2006/relationships/customXml" Target="../ink/ink100.xml"/><Relationship Id="rId84" Type="http://schemas.openxmlformats.org/officeDocument/2006/relationships/image" Target="../media/image110.png"/><Relationship Id="rId138" Type="http://schemas.openxmlformats.org/officeDocument/2006/relationships/image" Target="../media/image136.png"/><Relationship Id="rId107" Type="http://schemas.openxmlformats.org/officeDocument/2006/relationships/customXml" Target="../ink/ink122.xml"/><Relationship Id="rId11" Type="http://schemas.openxmlformats.org/officeDocument/2006/relationships/customXml" Target="../ink/ink74.xml"/><Relationship Id="rId32" Type="http://schemas.openxmlformats.org/officeDocument/2006/relationships/image" Target="../media/image84.png"/><Relationship Id="rId37" Type="http://schemas.openxmlformats.org/officeDocument/2006/relationships/customXml" Target="../ink/ink87.xml"/><Relationship Id="rId53" Type="http://schemas.openxmlformats.org/officeDocument/2006/relationships/customXml" Target="../ink/ink95.xml"/><Relationship Id="rId58" Type="http://schemas.openxmlformats.org/officeDocument/2006/relationships/image" Target="../media/image97.png"/><Relationship Id="rId74" Type="http://schemas.openxmlformats.org/officeDocument/2006/relationships/image" Target="../media/image105.png"/><Relationship Id="rId79" Type="http://schemas.openxmlformats.org/officeDocument/2006/relationships/customXml" Target="../ink/ink108.xml"/><Relationship Id="rId102" Type="http://schemas.openxmlformats.org/officeDocument/2006/relationships/image" Target="../media/image119.png"/><Relationship Id="rId123" Type="http://schemas.openxmlformats.org/officeDocument/2006/relationships/customXml" Target="../ink/ink130.xml"/><Relationship Id="rId128" Type="http://schemas.openxmlformats.org/officeDocument/2006/relationships/image" Target="../media/image131.png"/><Relationship Id="rId144" Type="http://schemas.openxmlformats.org/officeDocument/2006/relationships/image" Target="../media/image139.png"/><Relationship Id="rId5" Type="http://schemas.openxmlformats.org/officeDocument/2006/relationships/customXml" Target="../ink/ink71.xml"/><Relationship Id="rId90" Type="http://schemas.openxmlformats.org/officeDocument/2006/relationships/image" Target="../media/image113.png"/><Relationship Id="rId95" Type="http://schemas.openxmlformats.org/officeDocument/2006/relationships/customXml" Target="../ink/ink116.xml"/><Relationship Id="rId22" Type="http://schemas.openxmlformats.org/officeDocument/2006/relationships/image" Target="../media/image79.png"/><Relationship Id="rId27" Type="http://schemas.openxmlformats.org/officeDocument/2006/relationships/customXml" Target="../ink/ink82.xml"/><Relationship Id="rId43" Type="http://schemas.openxmlformats.org/officeDocument/2006/relationships/customXml" Target="../ink/ink90.xml"/><Relationship Id="rId48" Type="http://schemas.openxmlformats.org/officeDocument/2006/relationships/image" Target="../media/image92.png"/><Relationship Id="rId64" Type="http://schemas.openxmlformats.org/officeDocument/2006/relationships/image" Target="../media/image100.png"/><Relationship Id="rId69" Type="http://schemas.openxmlformats.org/officeDocument/2006/relationships/customXml" Target="../ink/ink103.xml"/><Relationship Id="rId113" Type="http://schemas.openxmlformats.org/officeDocument/2006/relationships/customXml" Target="../ink/ink125.xml"/><Relationship Id="rId118" Type="http://schemas.openxmlformats.org/officeDocument/2006/relationships/image" Target="../media/image126.png"/><Relationship Id="rId134" Type="http://schemas.openxmlformats.org/officeDocument/2006/relationships/image" Target="../media/image134.png"/><Relationship Id="rId139" Type="http://schemas.openxmlformats.org/officeDocument/2006/relationships/customXml" Target="../ink/ink138.xml"/><Relationship Id="rId80" Type="http://schemas.openxmlformats.org/officeDocument/2006/relationships/image" Target="../media/image108.png"/><Relationship Id="rId85" Type="http://schemas.openxmlformats.org/officeDocument/2006/relationships/customXml" Target="../ink/ink111.xml"/><Relationship Id="rId12" Type="http://schemas.openxmlformats.org/officeDocument/2006/relationships/image" Target="../media/image74.png"/><Relationship Id="rId17" Type="http://schemas.openxmlformats.org/officeDocument/2006/relationships/customXml" Target="../ink/ink77.xml"/><Relationship Id="rId33" Type="http://schemas.openxmlformats.org/officeDocument/2006/relationships/customXml" Target="../ink/ink85.xml"/><Relationship Id="rId38" Type="http://schemas.openxmlformats.org/officeDocument/2006/relationships/image" Target="../media/image87.png"/><Relationship Id="rId59" Type="http://schemas.openxmlformats.org/officeDocument/2006/relationships/customXml" Target="../ink/ink98.xml"/><Relationship Id="rId103" Type="http://schemas.openxmlformats.org/officeDocument/2006/relationships/customXml" Target="../ink/ink120.xml"/><Relationship Id="rId108" Type="http://schemas.openxmlformats.org/officeDocument/2006/relationships/image" Target="../media/image122.png"/><Relationship Id="rId124" Type="http://schemas.openxmlformats.org/officeDocument/2006/relationships/image" Target="../media/image129.png"/><Relationship Id="rId129" Type="http://schemas.openxmlformats.org/officeDocument/2006/relationships/customXml" Target="../ink/ink133.xml"/><Relationship Id="rId54" Type="http://schemas.openxmlformats.org/officeDocument/2006/relationships/image" Target="../media/image95.png"/><Relationship Id="rId70" Type="http://schemas.openxmlformats.org/officeDocument/2006/relationships/image" Target="../media/image103.png"/><Relationship Id="rId75" Type="http://schemas.openxmlformats.org/officeDocument/2006/relationships/customXml" Target="../ink/ink106.xml"/><Relationship Id="rId91" Type="http://schemas.openxmlformats.org/officeDocument/2006/relationships/customXml" Target="../ink/ink114.xml"/><Relationship Id="rId96" Type="http://schemas.openxmlformats.org/officeDocument/2006/relationships/image" Target="../media/image116.png"/><Relationship Id="rId140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23" Type="http://schemas.openxmlformats.org/officeDocument/2006/relationships/customXml" Target="../ink/ink80.xml"/><Relationship Id="rId28" Type="http://schemas.openxmlformats.org/officeDocument/2006/relationships/image" Target="../media/image82.png"/><Relationship Id="rId49" Type="http://schemas.openxmlformats.org/officeDocument/2006/relationships/customXml" Target="../ink/ink93.xml"/><Relationship Id="rId114" Type="http://schemas.openxmlformats.org/officeDocument/2006/relationships/image" Target="../media/image36.png"/><Relationship Id="rId119" Type="http://schemas.openxmlformats.org/officeDocument/2006/relationships/customXml" Target="../ink/ink128.xml"/><Relationship Id="rId44" Type="http://schemas.openxmlformats.org/officeDocument/2006/relationships/image" Target="../media/image90.png"/><Relationship Id="rId60" Type="http://schemas.openxmlformats.org/officeDocument/2006/relationships/image" Target="../media/image98.png"/><Relationship Id="rId65" Type="http://schemas.openxmlformats.org/officeDocument/2006/relationships/customXml" Target="../ink/ink101.xml"/><Relationship Id="rId81" Type="http://schemas.openxmlformats.org/officeDocument/2006/relationships/customXml" Target="../ink/ink109.xml"/><Relationship Id="rId86" Type="http://schemas.openxmlformats.org/officeDocument/2006/relationships/image" Target="../media/image111.png"/><Relationship Id="rId130" Type="http://schemas.openxmlformats.org/officeDocument/2006/relationships/image" Target="../media/image132.png"/><Relationship Id="rId135" Type="http://schemas.openxmlformats.org/officeDocument/2006/relationships/customXml" Target="../ink/ink136.xml"/><Relationship Id="rId13" Type="http://schemas.openxmlformats.org/officeDocument/2006/relationships/customXml" Target="../ink/ink75.xml"/><Relationship Id="rId18" Type="http://schemas.openxmlformats.org/officeDocument/2006/relationships/image" Target="../media/image77.png"/><Relationship Id="rId39" Type="http://schemas.openxmlformats.org/officeDocument/2006/relationships/customXml" Target="../ink/ink88.xml"/><Relationship Id="rId109" Type="http://schemas.openxmlformats.org/officeDocument/2006/relationships/customXml" Target="../ink/ink123.xml"/><Relationship Id="rId34" Type="http://schemas.openxmlformats.org/officeDocument/2006/relationships/image" Target="../media/image85.png"/><Relationship Id="rId50" Type="http://schemas.openxmlformats.org/officeDocument/2006/relationships/image" Target="../media/image93.png"/><Relationship Id="rId55" Type="http://schemas.openxmlformats.org/officeDocument/2006/relationships/customXml" Target="../ink/ink96.xml"/><Relationship Id="rId76" Type="http://schemas.openxmlformats.org/officeDocument/2006/relationships/image" Target="../media/image106.png"/><Relationship Id="rId97" Type="http://schemas.openxmlformats.org/officeDocument/2006/relationships/customXml" Target="../ink/ink117.xml"/><Relationship Id="rId104" Type="http://schemas.openxmlformats.org/officeDocument/2006/relationships/image" Target="../media/image120.png"/><Relationship Id="rId120" Type="http://schemas.openxmlformats.org/officeDocument/2006/relationships/image" Target="../media/image127.png"/><Relationship Id="rId125" Type="http://schemas.openxmlformats.org/officeDocument/2006/relationships/customXml" Target="../ink/ink131.xml"/><Relationship Id="rId141" Type="http://schemas.openxmlformats.org/officeDocument/2006/relationships/customXml" Target="../ink/ink139.xml"/><Relationship Id="rId7" Type="http://schemas.openxmlformats.org/officeDocument/2006/relationships/customXml" Target="../ink/ink72.xml"/><Relationship Id="rId71" Type="http://schemas.openxmlformats.org/officeDocument/2006/relationships/customXml" Target="../ink/ink104.xml"/><Relationship Id="rId92" Type="http://schemas.openxmlformats.org/officeDocument/2006/relationships/image" Target="../media/image114.png"/><Relationship Id="rId2" Type="http://schemas.openxmlformats.org/officeDocument/2006/relationships/notesSlide" Target="../notesSlides/notesSlide4.xml"/><Relationship Id="rId29" Type="http://schemas.openxmlformats.org/officeDocument/2006/relationships/customXml" Target="../ink/ink83.xml"/><Relationship Id="rId24" Type="http://schemas.openxmlformats.org/officeDocument/2006/relationships/image" Target="../media/image80.png"/><Relationship Id="rId40" Type="http://schemas.openxmlformats.org/officeDocument/2006/relationships/image" Target="../media/image88.png"/><Relationship Id="rId45" Type="http://schemas.openxmlformats.org/officeDocument/2006/relationships/customXml" Target="../ink/ink91.xml"/><Relationship Id="rId66" Type="http://schemas.openxmlformats.org/officeDocument/2006/relationships/image" Target="../media/image101.png"/><Relationship Id="rId87" Type="http://schemas.openxmlformats.org/officeDocument/2006/relationships/customXml" Target="../ink/ink112.xml"/><Relationship Id="rId110" Type="http://schemas.openxmlformats.org/officeDocument/2006/relationships/image" Target="../media/image123.png"/><Relationship Id="rId115" Type="http://schemas.openxmlformats.org/officeDocument/2006/relationships/customXml" Target="../ink/ink126.xml"/><Relationship Id="rId131" Type="http://schemas.openxmlformats.org/officeDocument/2006/relationships/customXml" Target="../ink/ink134.xml"/><Relationship Id="rId136" Type="http://schemas.openxmlformats.org/officeDocument/2006/relationships/image" Target="../media/image135.png"/><Relationship Id="rId61" Type="http://schemas.openxmlformats.org/officeDocument/2006/relationships/customXml" Target="../ink/ink99.xml"/><Relationship Id="rId82" Type="http://schemas.openxmlformats.org/officeDocument/2006/relationships/image" Target="../media/image109.png"/><Relationship Id="rId19" Type="http://schemas.openxmlformats.org/officeDocument/2006/relationships/customXml" Target="../ink/ink78.xml"/><Relationship Id="rId14" Type="http://schemas.openxmlformats.org/officeDocument/2006/relationships/image" Target="../media/image75.png"/><Relationship Id="rId30" Type="http://schemas.openxmlformats.org/officeDocument/2006/relationships/image" Target="../media/image83.png"/><Relationship Id="rId35" Type="http://schemas.openxmlformats.org/officeDocument/2006/relationships/customXml" Target="../ink/ink86.xml"/><Relationship Id="rId56" Type="http://schemas.openxmlformats.org/officeDocument/2006/relationships/image" Target="../media/image96.png"/><Relationship Id="rId77" Type="http://schemas.openxmlformats.org/officeDocument/2006/relationships/customXml" Target="../ink/ink107.xml"/><Relationship Id="rId100" Type="http://schemas.openxmlformats.org/officeDocument/2006/relationships/image" Target="../media/image118.png"/><Relationship Id="rId105" Type="http://schemas.openxmlformats.org/officeDocument/2006/relationships/customXml" Target="../ink/ink121.xml"/><Relationship Id="rId126" Type="http://schemas.openxmlformats.org/officeDocument/2006/relationships/image" Target="../media/image130.png"/><Relationship Id="rId8" Type="http://schemas.openxmlformats.org/officeDocument/2006/relationships/image" Target="../media/image72.png"/><Relationship Id="rId51" Type="http://schemas.openxmlformats.org/officeDocument/2006/relationships/customXml" Target="../ink/ink94.xml"/><Relationship Id="rId72" Type="http://schemas.openxmlformats.org/officeDocument/2006/relationships/image" Target="../media/image104.png"/><Relationship Id="rId93" Type="http://schemas.openxmlformats.org/officeDocument/2006/relationships/customXml" Target="../ink/ink115.xml"/><Relationship Id="rId98" Type="http://schemas.openxmlformats.org/officeDocument/2006/relationships/image" Target="../media/image117.png"/><Relationship Id="rId121" Type="http://schemas.openxmlformats.org/officeDocument/2006/relationships/customXml" Target="../ink/ink129.xml"/><Relationship Id="rId142" Type="http://schemas.openxmlformats.org/officeDocument/2006/relationships/image" Target="../media/image138.png"/><Relationship Id="rId3" Type="http://schemas.openxmlformats.org/officeDocument/2006/relationships/customXml" Target="../ink/ink70.xml"/><Relationship Id="rId25" Type="http://schemas.openxmlformats.org/officeDocument/2006/relationships/customXml" Target="../ink/ink81.xml"/><Relationship Id="rId46" Type="http://schemas.openxmlformats.org/officeDocument/2006/relationships/image" Target="../media/image91.png"/><Relationship Id="rId67" Type="http://schemas.openxmlformats.org/officeDocument/2006/relationships/customXml" Target="../ink/ink102.xml"/><Relationship Id="rId116" Type="http://schemas.openxmlformats.org/officeDocument/2006/relationships/image" Target="../media/image125.png"/><Relationship Id="rId137" Type="http://schemas.openxmlformats.org/officeDocument/2006/relationships/customXml" Target="../ink/ink137.xml"/><Relationship Id="rId20" Type="http://schemas.openxmlformats.org/officeDocument/2006/relationships/image" Target="../media/image78.png"/><Relationship Id="rId41" Type="http://schemas.openxmlformats.org/officeDocument/2006/relationships/customXml" Target="../ink/ink89.xml"/><Relationship Id="rId62" Type="http://schemas.openxmlformats.org/officeDocument/2006/relationships/image" Target="../media/image99.png"/><Relationship Id="rId83" Type="http://schemas.openxmlformats.org/officeDocument/2006/relationships/customXml" Target="../ink/ink110.xml"/><Relationship Id="rId88" Type="http://schemas.openxmlformats.org/officeDocument/2006/relationships/image" Target="../media/image112.png"/><Relationship Id="rId111" Type="http://schemas.openxmlformats.org/officeDocument/2006/relationships/customXml" Target="../ink/ink124.xml"/><Relationship Id="rId132" Type="http://schemas.openxmlformats.org/officeDocument/2006/relationships/image" Target="../media/image133.png"/><Relationship Id="rId15" Type="http://schemas.openxmlformats.org/officeDocument/2006/relationships/customXml" Target="../ink/ink76.xml"/><Relationship Id="rId36" Type="http://schemas.openxmlformats.org/officeDocument/2006/relationships/image" Target="../media/image86.png"/><Relationship Id="rId57" Type="http://schemas.openxmlformats.org/officeDocument/2006/relationships/customXml" Target="../ink/ink97.xml"/><Relationship Id="rId106" Type="http://schemas.openxmlformats.org/officeDocument/2006/relationships/image" Target="../media/image121.png"/><Relationship Id="rId127" Type="http://schemas.openxmlformats.org/officeDocument/2006/relationships/customXml" Target="../ink/ink132.xml"/><Relationship Id="rId10" Type="http://schemas.openxmlformats.org/officeDocument/2006/relationships/image" Target="../media/image73.png"/><Relationship Id="rId31" Type="http://schemas.openxmlformats.org/officeDocument/2006/relationships/customXml" Target="../ink/ink84.xml"/><Relationship Id="rId52" Type="http://schemas.openxmlformats.org/officeDocument/2006/relationships/image" Target="../media/image94.png"/><Relationship Id="rId73" Type="http://schemas.openxmlformats.org/officeDocument/2006/relationships/customXml" Target="../ink/ink105.xml"/><Relationship Id="rId78" Type="http://schemas.openxmlformats.org/officeDocument/2006/relationships/image" Target="../media/image107.png"/><Relationship Id="rId94" Type="http://schemas.openxmlformats.org/officeDocument/2006/relationships/image" Target="../media/image115.png"/><Relationship Id="rId99" Type="http://schemas.openxmlformats.org/officeDocument/2006/relationships/customXml" Target="../ink/ink118.xml"/><Relationship Id="rId101" Type="http://schemas.openxmlformats.org/officeDocument/2006/relationships/customXml" Target="../ink/ink119.xml"/><Relationship Id="rId122" Type="http://schemas.openxmlformats.org/officeDocument/2006/relationships/image" Target="../media/image128.png"/><Relationship Id="rId143" Type="http://schemas.openxmlformats.org/officeDocument/2006/relationships/customXml" Target="../ink/ink140.xml"/><Relationship Id="rId4" Type="http://schemas.openxmlformats.org/officeDocument/2006/relationships/image" Target="../media/image70.png"/><Relationship Id="rId9" Type="http://schemas.openxmlformats.org/officeDocument/2006/relationships/customXml" Target="../ink/ink73.xml"/><Relationship Id="rId26" Type="http://schemas.openxmlformats.org/officeDocument/2006/relationships/image" Target="../media/image81.png"/><Relationship Id="rId47" Type="http://schemas.openxmlformats.org/officeDocument/2006/relationships/customXml" Target="../ink/ink92.xml"/><Relationship Id="rId68" Type="http://schemas.openxmlformats.org/officeDocument/2006/relationships/image" Target="../media/image102.png"/><Relationship Id="rId89" Type="http://schemas.openxmlformats.org/officeDocument/2006/relationships/customXml" Target="../ink/ink113.xml"/><Relationship Id="rId112" Type="http://schemas.openxmlformats.org/officeDocument/2006/relationships/image" Target="../media/image124.png"/><Relationship Id="rId133" Type="http://schemas.openxmlformats.org/officeDocument/2006/relationships/customXml" Target="../ink/ink135.xml"/><Relationship Id="rId16" Type="http://schemas.openxmlformats.org/officeDocument/2006/relationships/image" Target="../media/image76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6.png"/><Relationship Id="rId21" Type="http://schemas.openxmlformats.org/officeDocument/2006/relationships/image" Target="../media/image148.png"/><Relationship Id="rId42" Type="http://schemas.openxmlformats.org/officeDocument/2006/relationships/customXml" Target="../ink/ink160.xml"/><Relationship Id="rId63" Type="http://schemas.openxmlformats.org/officeDocument/2006/relationships/image" Target="../media/image169.png"/><Relationship Id="rId84" Type="http://schemas.openxmlformats.org/officeDocument/2006/relationships/customXml" Target="../ink/ink181.xml"/><Relationship Id="rId138" Type="http://schemas.openxmlformats.org/officeDocument/2006/relationships/customXml" Target="../ink/ink208.xml"/><Relationship Id="rId159" Type="http://schemas.openxmlformats.org/officeDocument/2006/relationships/image" Target="../media/image217.png"/><Relationship Id="rId170" Type="http://schemas.openxmlformats.org/officeDocument/2006/relationships/customXml" Target="../ink/ink224.xml"/><Relationship Id="rId107" Type="http://schemas.openxmlformats.org/officeDocument/2006/relationships/image" Target="../media/image191.png"/><Relationship Id="rId11" Type="http://schemas.openxmlformats.org/officeDocument/2006/relationships/image" Target="../media/image143.png"/><Relationship Id="rId32" Type="http://schemas.openxmlformats.org/officeDocument/2006/relationships/customXml" Target="../ink/ink155.xml"/><Relationship Id="rId53" Type="http://schemas.openxmlformats.org/officeDocument/2006/relationships/image" Target="../media/image164.png"/><Relationship Id="rId74" Type="http://schemas.openxmlformats.org/officeDocument/2006/relationships/customXml" Target="../ink/ink176.xml"/><Relationship Id="rId128" Type="http://schemas.openxmlformats.org/officeDocument/2006/relationships/customXml" Target="../ink/ink203.xml"/><Relationship Id="rId149" Type="http://schemas.openxmlformats.org/officeDocument/2006/relationships/image" Target="../media/image212.png"/><Relationship Id="rId5" Type="http://schemas.openxmlformats.org/officeDocument/2006/relationships/image" Target="../media/image140.png"/><Relationship Id="rId95" Type="http://schemas.openxmlformats.org/officeDocument/2006/relationships/image" Target="../media/image185.png"/><Relationship Id="rId160" Type="http://schemas.openxmlformats.org/officeDocument/2006/relationships/customXml" Target="../ink/ink219.xml"/><Relationship Id="rId22" Type="http://schemas.openxmlformats.org/officeDocument/2006/relationships/customXml" Target="../ink/ink150.xml"/><Relationship Id="rId43" Type="http://schemas.openxmlformats.org/officeDocument/2006/relationships/image" Target="../media/image159.png"/><Relationship Id="rId64" Type="http://schemas.openxmlformats.org/officeDocument/2006/relationships/customXml" Target="../ink/ink171.xml"/><Relationship Id="rId118" Type="http://schemas.openxmlformats.org/officeDocument/2006/relationships/customXml" Target="../ink/ink198.xml"/><Relationship Id="rId139" Type="http://schemas.openxmlformats.org/officeDocument/2006/relationships/image" Target="../media/image207.png"/><Relationship Id="rId85" Type="http://schemas.openxmlformats.org/officeDocument/2006/relationships/image" Target="../media/image180.png"/><Relationship Id="rId150" Type="http://schemas.openxmlformats.org/officeDocument/2006/relationships/customXml" Target="../ink/ink214.xml"/><Relationship Id="rId171" Type="http://schemas.openxmlformats.org/officeDocument/2006/relationships/image" Target="../media/image223.png"/><Relationship Id="rId12" Type="http://schemas.openxmlformats.org/officeDocument/2006/relationships/customXml" Target="../ink/ink145.xml"/><Relationship Id="rId33" Type="http://schemas.openxmlformats.org/officeDocument/2006/relationships/image" Target="../media/image154.png"/><Relationship Id="rId108" Type="http://schemas.openxmlformats.org/officeDocument/2006/relationships/customXml" Target="../ink/ink193.xml"/><Relationship Id="rId129" Type="http://schemas.openxmlformats.org/officeDocument/2006/relationships/image" Target="../media/image202.png"/><Relationship Id="rId54" Type="http://schemas.openxmlformats.org/officeDocument/2006/relationships/customXml" Target="../ink/ink166.xml"/><Relationship Id="rId75" Type="http://schemas.openxmlformats.org/officeDocument/2006/relationships/image" Target="../media/image175.png"/><Relationship Id="rId96" Type="http://schemas.openxmlformats.org/officeDocument/2006/relationships/customXml" Target="../ink/ink187.xml"/><Relationship Id="rId140" Type="http://schemas.openxmlformats.org/officeDocument/2006/relationships/customXml" Target="../ink/ink209.xml"/><Relationship Id="rId161" Type="http://schemas.openxmlformats.org/officeDocument/2006/relationships/image" Target="../media/image218.png"/><Relationship Id="rId6" Type="http://schemas.openxmlformats.org/officeDocument/2006/relationships/customXml" Target="../ink/ink142.xml"/><Relationship Id="rId23" Type="http://schemas.openxmlformats.org/officeDocument/2006/relationships/image" Target="../media/image149.png"/><Relationship Id="rId28" Type="http://schemas.openxmlformats.org/officeDocument/2006/relationships/customXml" Target="../ink/ink153.xml"/><Relationship Id="rId49" Type="http://schemas.openxmlformats.org/officeDocument/2006/relationships/image" Target="../media/image162.png"/><Relationship Id="rId114" Type="http://schemas.openxmlformats.org/officeDocument/2006/relationships/customXml" Target="../ink/ink196.xml"/><Relationship Id="rId119" Type="http://schemas.openxmlformats.org/officeDocument/2006/relationships/image" Target="../media/image197.png"/><Relationship Id="rId44" Type="http://schemas.openxmlformats.org/officeDocument/2006/relationships/customXml" Target="../ink/ink161.xml"/><Relationship Id="rId60" Type="http://schemas.openxmlformats.org/officeDocument/2006/relationships/customXml" Target="../ink/ink169.xml"/><Relationship Id="rId65" Type="http://schemas.openxmlformats.org/officeDocument/2006/relationships/image" Target="../media/image170.png"/><Relationship Id="rId81" Type="http://schemas.openxmlformats.org/officeDocument/2006/relationships/image" Target="../media/image178.png"/><Relationship Id="rId86" Type="http://schemas.openxmlformats.org/officeDocument/2006/relationships/customXml" Target="../ink/ink182.xml"/><Relationship Id="rId130" Type="http://schemas.openxmlformats.org/officeDocument/2006/relationships/customXml" Target="../ink/ink204.xml"/><Relationship Id="rId135" Type="http://schemas.openxmlformats.org/officeDocument/2006/relationships/image" Target="../media/image205.png"/><Relationship Id="rId151" Type="http://schemas.openxmlformats.org/officeDocument/2006/relationships/image" Target="../media/image213.png"/><Relationship Id="rId156" Type="http://schemas.openxmlformats.org/officeDocument/2006/relationships/customXml" Target="../ink/ink217.xml"/><Relationship Id="rId177" Type="http://schemas.openxmlformats.org/officeDocument/2006/relationships/image" Target="../media/image226.png"/><Relationship Id="rId172" Type="http://schemas.openxmlformats.org/officeDocument/2006/relationships/customXml" Target="../ink/ink225.xml"/><Relationship Id="rId13" Type="http://schemas.openxmlformats.org/officeDocument/2006/relationships/image" Target="../media/image144.png"/><Relationship Id="rId18" Type="http://schemas.openxmlformats.org/officeDocument/2006/relationships/customXml" Target="../ink/ink148.xml"/><Relationship Id="rId39" Type="http://schemas.openxmlformats.org/officeDocument/2006/relationships/image" Target="../media/image157.png"/><Relationship Id="rId109" Type="http://schemas.openxmlformats.org/officeDocument/2006/relationships/image" Target="../media/image192.png"/><Relationship Id="rId34" Type="http://schemas.openxmlformats.org/officeDocument/2006/relationships/customXml" Target="../ink/ink156.xml"/><Relationship Id="rId50" Type="http://schemas.openxmlformats.org/officeDocument/2006/relationships/customXml" Target="../ink/ink164.xml"/><Relationship Id="rId55" Type="http://schemas.openxmlformats.org/officeDocument/2006/relationships/image" Target="../media/image165.png"/><Relationship Id="rId76" Type="http://schemas.openxmlformats.org/officeDocument/2006/relationships/customXml" Target="../ink/ink177.xml"/><Relationship Id="rId97" Type="http://schemas.openxmlformats.org/officeDocument/2006/relationships/image" Target="../media/image186.png"/><Relationship Id="rId104" Type="http://schemas.openxmlformats.org/officeDocument/2006/relationships/customXml" Target="../ink/ink191.xml"/><Relationship Id="rId120" Type="http://schemas.openxmlformats.org/officeDocument/2006/relationships/customXml" Target="../ink/ink199.xml"/><Relationship Id="rId125" Type="http://schemas.openxmlformats.org/officeDocument/2006/relationships/image" Target="../media/image200.png"/><Relationship Id="rId141" Type="http://schemas.openxmlformats.org/officeDocument/2006/relationships/image" Target="../media/image208.png"/><Relationship Id="rId146" Type="http://schemas.openxmlformats.org/officeDocument/2006/relationships/customXml" Target="../ink/ink212.xml"/><Relationship Id="rId167" Type="http://schemas.openxmlformats.org/officeDocument/2006/relationships/image" Target="../media/image221.png"/><Relationship Id="rId7" Type="http://schemas.openxmlformats.org/officeDocument/2006/relationships/image" Target="../media/image141.png"/><Relationship Id="rId71" Type="http://schemas.openxmlformats.org/officeDocument/2006/relationships/image" Target="../media/image173.png"/><Relationship Id="rId92" Type="http://schemas.openxmlformats.org/officeDocument/2006/relationships/customXml" Target="../ink/ink185.xml"/><Relationship Id="rId162" Type="http://schemas.openxmlformats.org/officeDocument/2006/relationships/customXml" Target="../ink/ink220.xml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152.png"/><Relationship Id="rId24" Type="http://schemas.openxmlformats.org/officeDocument/2006/relationships/customXml" Target="../ink/ink151.xml"/><Relationship Id="rId40" Type="http://schemas.openxmlformats.org/officeDocument/2006/relationships/customXml" Target="../ink/ink159.xml"/><Relationship Id="rId45" Type="http://schemas.openxmlformats.org/officeDocument/2006/relationships/image" Target="../media/image160.png"/><Relationship Id="rId66" Type="http://schemas.openxmlformats.org/officeDocument/2006/relationships/customXml" Target="../ink/ink172.xml"/><Relationship Id="rId87" Type="http://schemas.openxmlformats.org/officeDocument/2006/relationships/image" Target="../media/image181.png"/><Relationship Id="rId110" Type="http://schemas.openxmlformats.org/officeDocument/2006/relationships/customXml" Target="../ink/ink194.xml"/><Relationship Id="rId115" Type="http://schemas.openxmlformats.org/officeDocument/2006/relationships/image" Target="../media/image195.png"/><Relationship Id="rId131" Type="http://schemas.openxmlformats.org/officeDocument/2006/relationships/image" Target="../media/image203.png"/><Relationship Id="rId136" Type="http://schemas.openxmlformats.org/officeDocument/2006/relationships/customXml" Target="../ink/ink207.xml"/><Relationship Id="rId157" Type="http://schemas.openxmlformats.org/officeDocument/2006/relationships/image" Target="../media/image216.png"/><Relationship Id="rId178" Type="http://schemas.openxmlformats.org/officeDocument/2006/relationships/customXml" Target="../ink/ink228.xml"/><Relationship Id="rId61" Type="http://schemas.openxmlformats.org/officeDocument/2006/relationships/image" Target="../media/image168.png"/><Relationship Id="rId82" Type="http://schemas.openxmlformats.org/officeDocument/2006/relationships/customXml" Target="../ink/ink180.xml"/><Relationship Id="rId152" Type="http://schemas.openxmlformats.org/officeDocument/2006/relationships/customXml" Target="../ink/ink215.xml"/><Relationship Id="rId173" Type="http://schemas.openxmlformats.org/officeDocument/2006/relationships/image" Target="../media/image224.png"/><Relationship Id="rId19" Type="http://schemas.openxmlformats.org/officeDocument/2006/relationships/image" Target="../media/image147.png"/><Relationship Id="rId14" Type="http://schemas.openxmlformats.org/officeDocument/2006/relationships/customXml" Target="../ink/ink146.xml"/><Relationship Id="rId30" Type="http://schemas.openxmlformats.org/officeDocument/2006/relationships/customXml" Target="../ink/ink154.xml"/><Relationship Id="rId35" Type="http://schemas.openxmlformats.org/officeDocument/2006/relationships/image" Target="../media/image155.png"/><Relationship Id="rId56" Type="http://schemas.openxmlformats.org/officeDocument/2006/relationships/customXml" Target="../ink/ink167.xml"/><Relationship Id="rId77" Type="http://schemas.openxmlformats.org/officeDocument/2006/relationships/image" Target="../media/image176.png"/><Relationship Id="rId100" Type="http://schemas.openxmlformats.org/officeDocument/2006/relationships/customXml" Target="../ink/ink189.xml"/><Relationship Id="rId105" Type="http://schemas.openxmlformats.org/officeDocument/2006/relationships/image" Target="../media/image190.png"/><Relationship Id="rId126" Type="http://schemas.openxmlformats.org/officeDocument/2006/relationships/customXml" Target="../ink/ink202.xml"/><Relationship Id="rId147" Type="http://schemas.openxmlformats.org/officeDocument/2006/relationships/image" Target="../media/image211.png"/><Relationship Id="rId168" Type="http://schemas.openxmlformats.org/officeDocument/2006/relationships/customXml" Target="../ink/ink223.xml"/><Relationship Id="rId8" Type="http://schemas.openxmlformats.org/officeDocument/2006/relationships/customXml" Target="../ink/ink143.xml"/><Relationship Id="rId51" Type="http://schemas.openxmlformats.org/officeDocument/2006/relationships/image" Target="../media/image163.png"/><Relationship Id="rId72" Type="http://schemas.openxmlformats.org/officeDocument/2006/relationships/customXml" Target="../ink/ink175.xml"/><Relationship Id="rId93" Type="http://schemas.openxmlformats.org/officeDocument/2006/relationships/image" Target="../media/image184.png"/><Relationship Id="rId98" Type="http://schemas.openxmlformats.org/officeDocument/2006/relationships/customXml" Target="../ink/ink188.xml"/><Relationship Id="rId121" Type="http://schemas.openxmlformats.org/officeDocument/2006/relationships/image" Target="../media/image198.png"/><Relationship Id="rId142" Type="http://schemas.openxmlformats.org/officeDocument/2006/relationships/customXml" Target="../ink/ink210.xml"/><Relationship Id="rId163" Type="http://schemas.openxmlformats.org/officeDocument/2006/relationships/image" Target="../media/image219.png"/><Relationship Id="rId3" Type="http://schemas.openxmlformats.org/officeDocument/2006/relationships/hyperlink" Target="https://milescorak.files.wordpress.com/2016/01/okun-potential-gnp-its-measurement-and-significance-p0190.pdf" TargetMode="External"/><Relationship Id="rId25" Type="http://schemas.openxmlformats.org/officeDocument/2006/relationships/image" Target="../media/image150.png"/><Relationship Id="rId46" Type="http://schemas.openxmlformats.org/officeDocument/2006/relationships/customXml" Target="../ink/ink162.xml"/><Relationship Id="rId67" Type="http://schemas.openxmlformats.org/officeDocument/2006/relationships/image" Target="../media/image171.png"/><Relationship Id="rId116" Type="http://schemas.openxmlformats.org/officeDocument/2006/relationships/customXml" Target="../ink/ink197.xml"/><Relationship Id="rId137" Type="http://schemas.openxmlformats.org/officeDocument/2006/relationships/image" Target="../media/image206.png"/><Relationship Id="rId158" Type="http://schemas.openxmlformats.org/officeDocument/2006/relationships/customXml" Target="../ink/ink218.xml"/><Relationship Id="rId20" Type="http://schemas.openxmlformats.org/officeDocument/2006/relationships/customXml" Target="../ink/ink149.xml"/><Relationship Id="rId41" Type="http://schemas.openxmlformats.org/officeDocument/2006/relationships/image" Target="../media/image158.png"/><Relationship Id="rId62" Type="http://schemas.openxmlformats.org/officeDocument/2006/relationships/customXml" Target="../ink/ink170.xml"/><Relationship Id="rId83" Type="http://schemas.openxmlformats.org/officeDocument/2006/relationships/image" Target="../media/image179.png"/><Relationship Id="rId88" Type="http://schemas.openxmlformats.org/officeDocument/2006/relationships/customXml" Target="../ink/ink183.xml"/><Relationship Id="rId111" Type="http://schemas.openxmlformats.org/officeDocument/2006/relationships/image" Target="../media/image193.png"/><Relationship Id="rId132" Type="http://schemas.openxmlformats.org/officeDocument/2006/relationships/customXml" Target="../ink/ink205.xml"/><Relationship Id="rId153" Type="http://schemas.openxmlformats.org/officeDocument/2006/relationships/image" Target="../media/image214.png"/><Relationship Id="rId174" Type="http://schemas.openxmlformats.org/officeDocument/2006/relationships/customXml" Target="../ink/ink226.xml"/><Relationship Id="rId179" Type="http://schemas.openxmlformats.org/officeDocument/2006/relationships/image" Target="../media/image227.png"/><Relationship Id="rId15" Type="http://schemas.openxmlformats.org/officeDocument/2006/relationships/image" Target="../media/image145.png"/><Relationship Id="rId36" Type="http://schemas.openxmlformats.org/officeDocument/2006/relationships/customXml" Target="../ink/ink157.xml"/><Relationship Id="rId57" Type="http://schemas.openxmlformats.org/officeDocument/2006/relationships/image" Target="../media/image166.png"/><Relationship Id="rId106" Type="http://schemas.openxmlformats.org/officeDocument/2006/relationships/customXml" Target="../ink/ink192.xml"/><Relationship Id="rId127" Type="http://schemas.openxmlformats.org/officeDocument/2006/relationships/image" Target="../media/image201.png"/><Relationship Id="rId10" Type="http://schemas.openxmlformats.org/officeDocument/2006/relationships/customXml" Target="../ink/ink144.xml"/><Relationship Id="rId31" Type="http://schemas.openxmlformats.org/officeDocument/2006/relationships/image" Target="../media/image153.png"/><Relationship Id="rId52" Type="http://schemas.openxmlformats.org/officeDocument/2006/relationships/customXml" Target="../ink/ink165.xml"/><Relationship Id="rId73" Type="http://schemas.openxmlformats.org/officeDocument/2006/relationships/image" Target="../media/image174.png"/><Relationship Id="rId78" Type="http://schemas.openxmlformats.org/officeDocument/2006/relationships/customXml" Target="../ink/ink178.xml"/><Relationship Id="rId94" Type="http://schemas.openxmlformats.org/officeDocument/2006/relationships/customXml" Target="../ink/ink186.xml"/><Relationship Id="rId99" Type="http://schemas.openxmlformats.org/officeDocument/2006/relationships/image" Target="../media/image187.png"/><Relationship Id="rId101" Type="http://schemas.openxmlformats.org/officeDocument/2006/relationships/image" Target="../media/image188.png"/><Relationship Id="rId122" Type="http://schemas.openxmlformats.org/officeDocument/2006/relationships/customXml" Target="../ink/ink200.xml"/><Relationship Id="rId143" Type="http://schemas.openxmlformats.org/officeDocument/2006/relationships/image" Target="../media/image209.png"/><Relationship Id="rId148" Type="http://schemas.openxmlformats.org/officeDocument/2006/relationships/customXml" Target="../ink/ink213.xml"/><Relationship Id="rId164" Type="http://schemas.openxmlformats.org/officeDocument/2006/relationships/customXml" Target="../ink/ink221.xml"/><Relationship Id="rId169" Type="http://schemas.openxmlformats.org/officeDocument/2006/relationships/image" Target="../media/image222.png"/><Relationship Id="rId4" Type="http://schemas.openxmlformats.org/officeDocument/2006/relationships/customXml" Target="../ink/ink141.xml"/><Relationship Id="rId9" Type="http://schemas.openxmlformats.org/officeDocument/2006/relationships/image" Target="../media/image142.png"/><Relationship Id="rId26" Type="http://schemas.openxmlformats.org/officeDocument/2006/relationships/customXml" Target="../ink/ink152.xml"/><Relationship Id="rId47" Type="http://schemas.openxmlformats.org/officeDocument/2006/relationships/image" Target="../media/image161.png"/><Relationship Id="rId68" Type="http://schemas.openxmlformats.org/officeDocument/2006/relationships/customXml" Target="../ink/ink173.xml"/><Relationship Id="rId89" Type="http://schemas.openxmlformats.org/officeDocument/2006/relationships/image" Target="../media/image182.png"/><Relationship Id="rId112" Type="http://schemas.openxmlformats.org/officeDocument/2006/relationships/customXml" Target="../ink/ink195.xml"/><Relationship Id="rId133" Type="http://schemas.openxmlformats.org/officeDocument/2006/relationships/image" Target="../media/image204.png"/><Relationship Id="rId154" Type="http://schemas.openxmlformats.org/officeDocument/2006/relationships/customXml" Target="../ink/ink216.xml"/><Relationship Id="rId175" Type="http://schemas.openxmlformats.org/officeDocument/2006/relationships/image" Target="../media/image225.png"/><Relationship Id="rId16" Type="http://schemas.openxmlformats.org/officeDocument/2006/relationships/customXml" Target="../ink/ink147.xml"/><Relationship Id="rId37" Type="http://schemas.openxmlformats.org/officeDocument/2006/relationships/image" Target="../media/image156.png"/><Relationship Id="rId58" Type="http://schemas.openxmlformats.org/officeDocument/2006/relationships/customXml" Target="../ink/ink168.xml"/><Relationship Id="rId79" Type="http://schemas.openxmlformats.org/officeDocument/2006/relationships/image" Target="../media/image177.png"/><Relationship Id="rId102" Type="http://schemas.openxmlformats.org/officeDocument/2006/relationships/customXml" Target="../ink/ink190.xml"/><Relationship Id="rId123" Type="http://schemas.openxmlformats.org/officeDocument/2006/relationships/image" Target="../media/image199.png"/><Relationship Id="rId144" Type="http://schemas.openxmlformats.org/officeDocument/2006/relationships/customXml" Target="../ink/ink211.xml"/><Relationship Id="rId90" Type="http://schemas.openxmlformats.org/officeDocument/2006/relationships/customXml" Target="../ink/ink184.xml"/><Relationship Id="rId165" Type="http://schemas.openxmlformats.org/officeDocument/2006/relationships/image" Target="../media/image220.png"/><Relationship Id="rId27" Type="http://schemas.openxmlformats.org/officeDocument/2006/relationships/image" Target="../media/image151.png"/><Relationship Id="rId48" Type="http://schemas.openxmlformats.org/officeDocument/2006/relationships/customXml" Target="../ink/ink163.xml"/><Relationship Id="rId69" Type="http://schemas.openxmlformats.org/officeDocument/2006/relationships/image" Target="../media/image172.png"/><Relationship Id="rId113" Type="http://schemas.openxmlformats.org/officeDocument/2006/relationships/image" Target="../media/image194.png"/><Relationship Id="rId134" Type="http://schemas.openxmlformats.org/officeDocument/2006/relationships/customXml" Target="../ink/ink206.xml"/><Relationship Id="rId80" Type="http://schemas.openxmlformats.org/officeDocument/2006/relationships/customXml" Target="../ink/ink179.xml"/><Relationship Id="rId155" Type="http://schemas.openxmlformats.org/officeDocument/2006/relationships/image" Target="../media/image215.png"/><Relationship Id="rId176" Type="http://schemas.openxmlformats.org/officeDocument/2006/relationships/customXml" Target="../ink/ink227.xml"/><Relationship Id="rId17" Type="http://schemas.openxmlformats.org/officeDocument/2006/relationships/image" Target="../media/image146.png"/><Relationship Id="rId38" Type="http://schemas.openxmlformats.org/officeDocument/2006/relationships/customXml" Target="../ink/ink158.xml"/><Relationship Id="rId59" Type="http://schemas.openxmlformats.org/officeDocument/2006/relationships/image" Target="../media/image167.png"/><Relationship Id="rId103" Type="http://schemas.openxmlformats.org/officeDocument/2006/relationships/image" Target="../media/image189.png"/><Relationship Id="rId124" Type="http://schemas.openxmlformats.org/officeDocument/2006/relationships/customXml" Target="../ink/ink201.xml"/><Relationship Id="rId70" Type="http://schemas.openxmlformats.org/officeDocument/2006/relationships/customXml" Target="../ink/ink174.xml"/><Relationship Id="rId91" Type="http://schemas.openxmlformats.org/officeDocument/2006/relationships/image" Target="../media/image183.png"/><Relationship Id="rId145" Type="http://schemas.openxmlformats.org/officeDocument/2006/relationships/image" Target="../media/image210.png"/><Relationship Id="rId166" Type="http://schemas.openxmlformats.org/officeDocument/2006/relationships/customXml" Target="../ink/ink22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86.xml"/><Relationship Id="rId21" Type="http://schemas.openxmlformats.org/officeDocument/2006/relationships/customXml" Target="../ink/ink238.xml"/><Relationship Id="rId42" Type="http://schemas.openxmlformats.org/officeDocument/2006/relationships/image" Target="../media/image247.png"/><Relationship Id="rId63" Type="http://schemas.openxmlformats.org/officeDocument/2006/relationships/customXml" Target="../ink/ink259.xml"/><Relationship Id="rId84" Type="http://schemas.openxmlformats.org/officeDocument/2006/relationships/image" Target="../media/image268.png"/><Relationship Id="rId138" Type="http://schemas.openxmlformats.org/officeDocument/2006/relationships/image" Target="../media/image294.png"/><Relationship Id="rId107" Type="http://schemas.openxmlformats.org/officeDocument/2006/relationships/customXml" Target="../ink/ink281.xml"/><Relationship Id="rId11" Type="http://schemas.openxmlformats.org/officeDocument/2006/relationships/customXml" Target="../ink/ink233.xml"/><Relationship Id="rId32" Type="http://schemas.openxmlformats.org/officeDocument/2006/relationships/image" Target="../media/image242.png"/><Relationship Id="rId37" Type="http://schemas.openxmlformats.org/officeDocument/2006/relationships/customXml" Target="../ink/ink246.xml"/><Relationship Id="rId53" Type="http://schemas.openxmlformats.org/officeDocument/2006/relationships/customXml" Target="../ink/ink254.xml"/><Relationship Id="rId58" Type="http://schemas.openxmlformats.org/officeDocument/2006/relationships/image" Target="../media/image255.png"/><Relationship Id="rId74" Type="http://schemas.openxmlformats.org/officeDocument/2006/relationships/image" Target="../media/image263.png"/><Relationship Id="rId79" Type="http://schemas.openxmlformats.org/officeDocument/2006/relationships/customXml" Target="../ink/ink267.xml"/><Relationship Id="rId102" Type="http://schemas.openxmlformats.org/officeDocument/2006/relationships/image" Target="../media/image277.png"/><Relationship Id="rId123" Type="http://schemas.openxmlformats.org/officeDocument/2006/relationships/customXml" Target="../ink/ink289.xml"/><Relationship Id="rId128" Type="http://schemas.openxmlformats.org/officeDocument/2006/relationships/image" Target="../media/image290.png"/><Relationship Id="rId5" Type="http://schemas.openxmlformats.org/officeDocument/2006/relationships/customXml" Target="../ink/ink230.xml"/><Relationship Id="rId90" Type="http://schemas.openxmlformats.org/officeDocument/2006/relationships/image" Target="../media/image271.png"/><Relationship Id="rId95" Type="http://schemas.openxmlformats.org/officeDocument/2006/relationships/customXml" Target="../ink/ink275.xml"/><Relationship Id="rId22" Type="http://schemas.openxmlformats.org/officeDocument/2006/relationships/image" Target="../media/image237.png"/><Relationship Id="rId27" Type="http://schemas.openxmlformats.org/officeDocument/2006/relationships/customXml" Target="../ink/ink241.xml"/><Relationship Id="rId43" Type="http://schemas.openxmlformats.org/officeDocument/2006/relationships/customXml" Target="../ink/ink249.xml"/><Relationship Id="rId48" Type="http://schemas.openxmlformats.org/officeDocument/2006/relationships/image" Target="../media/image250.png"/><Relationship Id="rId64" Type="http://schemas.openxmlformats.org/officeDocument/2006/relationships/image" Target="../media/image258.png"/><Relationship Id="rId69" Type="http://schemas.openxmlformats.org/officeDocument/2006/relationships/customXml" Target="../ink/ink262.xml"/><Relationship Id="rId113" Type="http://schemas.openxmlformats.org/officeDocument/2006/relationships/customXml" Target="../ink/ink284.xml"/><Relationship Id="rId118" Type="http://schemas.openxmlformats.org/officeDocument/2006/relationships/image" Target="../media/image285.png"/><Relationship Id="rId134" Type="http://schemas.openxmlformats.org/officeDocument/2006/relationships/image" Target="../media/image292.png"/><Relationship Id="rId139" Type="http://schemas.openxmlformats.org/officeDocument/2006/relationships/customXml" Target="../ink/ink297.xml"/><Relationship Id="rId80" Type="http://schemas.openxmlformats.org/officeDocument/2006/relationships/image" Target="../media/image266.png"/><Relationship Id="rId85" Type="http://schemas.openxmlformats.org/officeDocument/2006/relationships/customXml" Target="../ink/ink270.xml"/><Relationship Id="rId12" Type="http://schemas.openxmlformats.org/officeDocument/2006/relationships/image" Target="../media/image232.png"/><Relationship Id="rId17" Type="http://schemas.openxmlformats.org/officeDocument/2006/relationships/customXml" Target="../ink/ink236.xml"/><Relationship Id="rId33" Type="http://schemas.openxmlformats.org/officeDocument/2006/relationships/customXml" Target="../ink/ink244.xml"/><Relationship Id="rId38" Type="http://schemas.openxmlformats.org/officeDocument/2006/relationships/image" Target="../media/image245.png"/><Relationship Id="rId59" Type="http://schemas.openxmlformats.org/officeDocument/2006/relationships/customXml" Target="../ink/ink257.xml"/><Relationship Id="rId103" Type="http://schemas.openxmlformats.org/officeDocument/2006/relationships/customXml" Target="../ink/ink279.xml"/><Relationship Id="rId108" Type="http://schemas.openxmlformats.org/officeDocument/2006/relationships/image" Target="../media/image280.png"/><Relationship Id="rId124" Type="http://schemas.openxmlformats.org/officeDocument/2006/relationships/image" Target="../media/image288.png"/><Relationship Id="rId129" Type="http://schemas.openxmlformats.org/officeDocument/2006/relationships/customXml" Target="../ink/ink292.xml"/><Relationship Id="rId54" Type="http://schemas.openxmlformats.org/officeDocument/2006/relationships/image" Target="../media/image253.png"/><Relationship Id="rId70" Type="http://schemas.openxmlformats.org/officeDocument/2006/relationships/image" Target="../media/image261.png"/><Relationship Id="rId75" Type="http://schemas.openxmlformats.org/officeDocument/2006/relationships/customXml" Target="../ink/ink265.xml"/><Relationship Id="rId91" Type="http://schemas.openxmlformats.org/officeDocument/2006/relationships/customXml" Target="../ink/ink273.xml"/><Relationship Id="rId96" Type="http://schemas.openxmlformats.org/officeDocument/2006/relationships/image" Target="../media/image274.png"/><Relationship Id="rId140" Type="http://schemas.openxmlformats.org/officeDocument/2006/relationships/image" Target="../media/image2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png"/><Relationship Id="rId23" Type="http://schemas.openxmlformats.org/officeDocument/2006/relationships/customXml" Target="../ink/ink239.xml"/><Relationship Id="rId28" Type="http://schemas.openxmlformats.org/officeDocument/2006/relationships/image" Target="../media/image240.png"/><Relationship Id="rId49" Type="http://schemas.openxmlformats.org/officeDocument/2006/relationships/customXml" Target="../ink/ink252.xml"/><Relationship Id="rId114" Type="http://schemas.openxmlformats.org/officeDocument/2006/relationships/image" Target="../media/image283.png"/><Relationship Id="rId119" Type="http://schemas.openxmlformats.org/officeDocument/2006/relationships/customXml" Target="../ink/ink287.xml"/><Relationship Id="rId44" Type="http://schemas.openxmlformats.org/officeDocument/2006/relationships/image" Target="../media/image248.png"/><Relationship Id="rId60" Type="http://schemas.openxmlformats.org/officeDocument/2006/relationships/image" Target="../media/image256.png"/><Relationship Id="rId65" Type="http://schemas.openxmlformats.org/officeDocument/2006/relationships/customXml" Target="../ink/ink260.xml"/><Relationship Id="rId81" Type="http://schemas.openxmlformats.org/officeDocument/2006/relationships/customXml" Target="../ink/ink268.xml"/><Relationship Id="rId86" Type="http://schemas.openxmlformats.org/officeDocument/2006/relationships/image" Target="../media/image269.png"/><Relationship Id="rId130" Type="http://schemas.openxmlformats.org/officeDocument/2006/relationships/image" Target="../media/image291.png"/><Relationship Id="rId135" Type="http://schemas.openxmlformats.org/officeDocument/2006/relationships/customXml" Target="../ink/ink295.xml"/><Relationship Id="rId13" Type="http://schemas.openxmlformats.org/officeDocument/2006/relationships/customXml" Target="../ink/ink234.xml"/><Relationship Id="rId18" Type="http://schemas.openxmlformats.org/officeDocument/2006/relationships/image" Target="../media/image235.png"/><Relationship Id="rId39" Type="http://schemas.openxmlformats.org/officeDocument/2006/relationships/customXml" Target="../ink/ink247.xml"/><Relationship Id="rId109" Type="http://schemas.openxmlformats.org/officeDocument/2006/relationships/customXml" Target="../ink/ink282.xml"/><Relationship Id="rId34" Type="http://schemas.openxmlformats.org/officeDocument/2006/relationships/image" Target="../media/image243.png"/><Relationship Id="rId50" Type="http://schemas.openxmlformats.org/officeDocument/2006/relationships/image" Target="../media/image251.png"/><Relationship Id="rId55" Type="http://schemas.openxmlformats.org/officeDocument/2006/relationships/customXml" Target="../ink/ink255.xml"/><Relationship Id="rId76" Type="http://schemas.openxmlformats.org/officeDocument/2006/relationships/image" Target="../media/image264.png"/><Relationship Id="rId97" Type="http://schemas.openxmlformats.org/officeDocument/2006/relationships/customXml" Target="../ink/ink276.xml"/><Relationship Id="rId104" Type="http://schemas.openxmlformats.org/officeDocument/2006/relationships/image" Target="../media/image278.png"/><Relationship Id="rId120" Type="http://schemas.openxmlformats.org/officeDocument/2006/relationships/image" Target="../media/image286.png"/><Relationship Id="rId125" Type="http://schemas.openxmlformats.org/officeDocument/2006/relationships/customXml" Target="../ink/ink290.xml"/><Relationship Id="rId141" Type="http://schemas.openxmlformats.org/officeDocument/2006/relationships/customXml" Target="../ink/ink298.xml"/><Relationship Id="rId7" Type="http://schemas.openxmlformats.org/officeDocument/2006/relationships/customXml" Target="../ink/ink231.xml"/><Relationship Id="rId71" Type="http://schemas.openxmlformats.org/officeDocument/2006/relationships/customXml" Target="../ink/ink263.xml"/><Relationship Id="rId92" Type="http://schemas.openxmlformats.org/officeDocument/2006/relationships/image" Target="../media/image272.png"/><Relationship Id="rId2" Type="http://schemas.openxmlformats.org/officeDocument/2006/relationships/notesSlide" Target="../notesSlides/notesSlide6.xml"/><Relationship Id="rId29" Type="http://schemas.openxmlformats.org/officeDocument/2006/relationships/customXml" Target="../ink/ink242.xml"/><Relationship Id="rId24" Type="http://schemas.openxmlformats.org/officeDocument/2006/relationships/image" Target="../media/image238.png"/><Relationship Id="rId40" Type="http://schemas.openxmlformats.org/officeDocument/2006/relationships/image" Target="../media/image246.png"/><Relationship Id="rId45" Type="http://schemas.openxmlformats.org/officeDocument/2006/relationships/customXml" Target="../ink/ink250.xml"/><Relationship Id="rId66" Type="http://schemas.openxmlformats.org/officeDocument/2006/relationships/image" Target="../media/image259.png"/><Relationship Id="rId87" Type="http://schemas.openxmlformats.org/officeDocument/2006/relationships/customXml" Target="../ink/ink271.xml"/><Relationship Id="rId110" Type="http://schemas.openxmlformats.org/officeDocument/2006/relationships/image" Target="../media/image281.png"/><Relationship Id="rId115" Type="http://schemas.openxmlformats.org/officeDocument/2006/relationships/customXml" Target="../ink/ink285.xml"/><Relationship Id="rId131" Type="http://schemas.openxmlformats.org/officeDocument/2006/relationships/customXml" Target="../ink/ink293.xml"/><Relationship Id="rId136" Type="http://schemas.openxmlformats.org/officeDocument/2006/relationships/image" Target="../media/image293.png"/><Relationship Id="rId61" Type="http://schemas.openxmlformats.org/officeDocument/2006/relationships/customXml" Target="../ink/ink258.xml"/><Relationship Id="rId82" Type="http://schemas.openxmlformats.org/officeDocument/2006/relationships/image" Target="../media/image267.png"/><Relationship Id="rId19" Type="http://schemas.openxmlformats.org/officeDocument/2006/relationships/customXml" Target="../ink/ink237.xml"/><Relationship Id="rId14" Type="http://schemas.openxmlformats.org/officeDocument/2006/relationships/image" Target="../media/image233.png"/><Relationship Id="rId30" Type="http://schemas.openxmlformats.org/officeDocument/2006/relationships/image" Target="../media/image241.png"/><Relationship Id="rId35" Type="http://schemas.openxmlformats.org/officeDocument/2006/relationships/customXml" Target="../ink/ink245.xml"/><Relationship Id="rId56" Type="http://schemas.openxmlformats.org/officeDocument/2006/relationships/image" Target="../media/image254.png"/><Relationship Id="rId77" Type="http://schemas.openxmlformats.org/officeDocument/2006/relationships/customXml" Target="../ink/ink266.xml"/><Relationship Id="rId100" Type="http://schemas.openxmlformats.org/officeDocument/2006/relationships/image" Target="../media/image276.png"/><Relationship Id="rId105" Type="http://schemas.openxmlformats.org/officeDocument/2006/relationships/customXml" Target="../ink/ink280.xml"/><Relationship Id="rId126" Type="http://schemas.openxmlformats.org/officeDocument/2006/relationships/image" Target="../media/image289.png"/><Relationship Id="rId8" Type="http://schemas.openxmlformats.org/officeDocument/2006/relationships/image" Target="../media/image230.png"/><Relationship Id="rId51" Type="http://schemas.openxmlformats.org/officeDocument/2006/relationships/customXml" Target="../ink/ink253.xml"/><Relationship Id="rId72" Type="http://schemas.openxmlformats.org/officeDocument/2006/relationships/image" Target="../media/image262.png"/><Relationship Id="rId93" Type="http://schemas.openxmlformats.org/officeDocument/2006/relationships/customXml" Target="../ink/ink274.xml"/><Relationship Id="rId98" Type="http://schemas.openxmlformats.org/officeDocument/2006/relationships/image" Target="../media/image275.png"/><Relationship Id="rId121" Type="http://schemas.openxmlformats.org/officeDocument/2006/relationships/customXml" Target="../ink/ink288.xml"/><Relationship Id="rId142" Type="http://schemas.openxmlformats.org/officeDocument/2006/relationships/image" Target="../media/image296.png"/><Relationship Id="rId3" Type="http://schemas.openxmlformats.org/officeDocument/2006/relationships/customXml" Target="../ink/ink229.xml"/><Relationship Id="rId25" Type="http://schemas.openxmlformats.org/officeDocument/2006/relationships/customXml" Target="../ink/ink240.xml"/><Relationship Id="rId46" Type="http://schemas.openxmlformats.org/officeDocument/2006/relationships/image" Target="../media/image249.png"/><Relationship Id="rId67" Type="http://schemas.openxmlformats.org/officeDocument/2006/relationships/customXml" Target="../ink/ink261.xml"/><Relationship Id="rId116" Type="http://schemas.openxmlformats.org/officeDocument/2006/relationships/image" Target="../media/image284.png"/><Relationship Id="rId137" Type="http://schemas.openxmlformats.org/officeDocument/2006/relationships/customXml" Target="../ink/ink296.xml"/><Relationship Id="rId20" Type="http://schemas.openxmlformats.org/officeDocument/2006/relationships/image" Target="../media/image236.png"/><Relationship Id="rId41" Type="http://schemas.openxmlformats.org/officeDocument/2006/relationships/customXml" Target="../ink/ink248.xml"/><Relationship Id="rId62" Type="http://schemas.openxmlformats.org/officeDocument/2006/relationships/image" Target="../media/image257.png"/><Relationship Id="rId83" Type="http://schemas.openxmlformats.org/officeDocument/2006/relationships/customXml" Target="../ink/ink269.xml"/><Relationship Id="rId88" Type="http://schemas.openxmlformats.org/officeDocument/2006/relationships/image" Target="../media/image270.png"/><Relationship Id="rId111" Type="http://schemas.openxmlformats.org/officeDocument/2006/relationships/customXml" Target="../ink/ink283.xml"/><Relationship Id="rId132" Type="http://schemas.openxmlformats.org/officeDocument/2006/relationships/image" Target="../media/image36.png"/><Relationship Id="rId15" Type="http://schemas.openxmlformats.org/officeDocument/2006/relationships/customXml" Target="../ink/ink235.xml"/><Relationship Id="rId36" Type="http://schemas.openxmlformats.org/officeDocument/2006/relationships/image" Target="../media/image244.png"/><Relationship Id="rId57" Type="http://schemas.openxmlformats.org/officeDocument/2006/relationships/customXml" Target="../ink/ink256.xml"/><Relationship Id="rId106" Type="http://schemas.openxmlformats.org/officeDocument/2006/relationships/image" Target="../media/image279.png"/><Relationship Id="rId127" Type="http://schemas.openxmlformats.org/officeDocument/2006/relationships/customXml" Target="../ink/ink291.xml"/><Relationship Id="rId10" Type="http://schemas.openxmlformats.org/officeDocument/2006/relationships/image" Target="../media/image231.png"/><Relationship Id="rId31" Type="http://schemas.openxmlformats.org/officeDocument/2006/relationships/customXml" Target="../ink/ink243.xml"/><Relationship Id="rId52" Type="http://schemas.openxmlformats.org/officeDocument/2006/relationships/image" Target="../media/image252.png"/><Relationship Id="rId73" Type="http://schemas.openxmlformats.org/officeDocument/2006/relationships/customXml" Target="../ink/ink264.xml"/><Relationship Id="rId78" Type="http://schemas.openxmlformats.org/officeDocument/2006/relationships/image" Target="../media/image265.png"/><Relationship Id="rId94" Type="http://schemas.openxmlformats.org/officeDocument/2006/relationships/image" Target="../media/image273.png"/><Relationship Id="rId99" Type="http://schemas.openxmlformats.org/officeDocument/2006/relationships/customXml" Target="../ink/ink277.xml"/><Relationship Id="rId101" Type="http://schemas.openxmlformats.org/officeDocument/2006/relationships/customXml" Target="../ink/ink278.xml"/><Relationship Id="rId122" Type="http://schemas.openxmlformats.org/officeDocument/2006/relationships/image" Target="../media/image287.png"/><Relationship Id="rId4" Type="http://schemas.openxmlformats.org/officeDocument/2006/relationships/image" Target="../media/image228.png"/><Relationship Id="rId9" Type="http://schemas.openxmlformats.org/officeDocument/2006/relationships/customXml" Target="../ink/ink232.xml"/><Relationship Id="rId26" Type="http://schemas.openxmlformats.org/officeDocument/2006/relationships/image" Target="../media/image239.png"/><Relationship Id="rId47" Type="http://schemas.openxmlformats.org/officeDocument/2006/relationships/customXml" Target="../ink/ink251.xml"/><Relationship Id="rId68" Type="http://schemas.openxmlformats.org/officeDocument/2006/relationships/image" Target="../media/image260.png"/><Relationship Id="rId89" Type="http://schemas.openxmlformats.org/officeDocument/2006/relationships/customXml" Target="../ink/ink272.xml"/><Relationship Id="rId112" Type="http://schemas.openxmlformats.org/officeDocument/2006/relationships/image" Target="../media/image282.png"/><Relationship Id="rId133" Type="http://schemas.openxmlformats.org/officeDocument/2006/relationships/customXml" Target="../ink/ink294.xml"/><Relationship Id="rId16" Type="http://schemas.openxmlformats.org/officeDocument/2006/relationships/image" Target="../media/image2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9.png"/><Relationship Id="rId3" Type="http://schemas.openxmlformats.org/officeDocument/2006/relationships/customXml" Target="../ink/ink299.xml"/><Relationship Id="rId7" Type="http://schemas.openxmlformats.org/officeDocument/2006/relationships/customXml" Target="../ink/ink301.xml"/><Relationship Id="rId12" Type="http://schemas.openxmlformats.org/officeDocument/2006/relationships/image" Target="../media/image3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8.png"/><Relationship Id="rId11" Type="http://schemas.openxmlformats.org/officeDocument/2006/relationships/customXml" Target="../ink/ink303.xml"/><Relationship Id="rId5" Type="http://schemas.openxmlformats.org/officeDocument/2006/relationships/customXml" Target="../ink/ink300.xml"/><Relationship Id="rId10" Type="http://schemas.openxmlformats.org/officeDocument/2006/relationships/image" Target="../media/image300.png"/><Relationship Id="rId4" Type="http://schemas.openxmlformats.org/officeDocument/2006/relationships/image" Target="../media/image297.png"/><Relationship Id="rId9" Type="http://schemas.openxmlformats.org/officeDocument/2006/relationships/customXml" Target="../ink/ink30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08.xml"/><Relationship Id="rId18" Type="http://schemas.openxmlformats.org/officeDocument/2006/relationships/image" Target="../media/image309.png"/><Relationship Id="rId26" Type="http://schemas.openxmlformats.org/officeDocument/2006/relationships/image" Target="../media/image313.png"/><Relationship Id="rId3" Type="http://schemas.openxmlformats.org/officeDocument/2006/relationships/package" Target="../embeddings/Microsoft_Excel_Worksheet.xlsx"/><Relationship Id="rId21" Type="http://schemas.openxmlformats.org/officeDocument/2006/relationships/customXml" Target="../ink/ink312.xml"/><Relationship Id="rId34" Type="http://schemas.openxmlformats.org/officeDocument/2006/relationships/customXml" Target="../ink/ink319.xml"/><Relationship Id="rId7" Type="http://schemas.openxmlformats.org/officeDocument/2006/relationships/customXml" Target="../ink/ink305.xml"/><Relationship Id="rId12" Type="http://schemas.openxmlformats.org/officeDocument/2006/relationships/image" Target="../media/image306.png"/><Relationship Id="rId17" Type="http://schemas.openxmlformats.org/officeDocument/2006/relationships/customXml" Target="../ink/ink310.xml"/><Relationship Id="rId25" Type="http://schemas.openxmlformats.org/officeDocument/2006/relationships/customXml" Target="../ink/ink314.xml"/><Relationship Id="rId33" Type="http://schemas.openxmlformats.org/officeDocument/2006/relationships/customXml" Target="../ink/ink318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08.png"/><Relationship Id="rId20" Type="http://schemas.openxmlformats.org/officeDocument/2006/relationships/image" Target="../media/image310.png"/><Relationship Id="rId29" Type="http://schemas.openxmlformats.org/officeDocument/2006/relationships/customXml" Target="../ink/ink3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3.png"/><Relationship Id="rId11" Type="http://schemas.openxmlformats.org/officeDocument/2006/relationships/customXml" Target="../ink/ink307.xml"/><Relationship Id="rId24" Type="http://schemas.openxmlformats.org/officeDocument/2006/relationships/image" Target="../media/image312.png"/><Relationship Id="rId32" Type="http://schemas.openxmlformats.org/officeDocument/2006/relationships/image" Target="../media/image36.png"/><Relationship Id="rId5" Type="http://schemas.openxmlformats.org/officeDocument/2006/relationships/customXml" Target="../ink/ink304.xml"/><Relationship Id="rId15" Type="http://schemas.openxmlformats.org/officeDocument/2006/relationships/customXml" Target="../ink/ink309.xml"/><Relationship Id="rId23" Type="http://schemas.openxmlformats.org/officeDocument/2006/relationships/customXml" Target="../ink/ink313.xml"/><Relationship Id="rId28" Type="http://schemas.openxmlformats.org/officeDocument/2006/relationships/image" Target="../media/image314.png"/><Relationship Id="rId10" Type="http://schemas.openxmlformats.org/officeDocument/2006/relationships/image" Target="../media/image305.png"/><Relationship Id="rId19" Type="http://schemas.openxmlformats.org/officeDocument/2006/relationships/customXml" Target="../ink/ink311.xml"/><Relationship Id="rId31" Type="http://schemas.openxmlformats.org/officeDocument/2006/relationships/customXml" Target="../ink/ink317.xml"/><Relationship Id="rId4" Type="http://schemas.openxmlformats.org/officeDocument/2006/relationships/image" Target="../media/image302.emf"/><Relationship Id="rId9" Type="http://schemas.openxmlformats.org/officeDocument/2006/relationships/customXml" Target="../ink/ink306.xml"/><Relationship Id="rId14" Type="http://schemas.openxmlformats.org/officeDocument/2006/relationships/image" Target="../media/image307.png"/><Relationship Id="rId22" Type="http://schemas.openxmlformats.org/officeDocument/2006/relationships/image" Target="../media/image311.png"/><Relationship Id="rId27" Type="http://schemas.openxmlformats.org/officeDocument/2006/relationships/customXml" Target="../ink/ink315.xml"/><Relationship Id="rId30" Type="http://schemas.openxmlformats.org/officeDocument/2006/relationships/image" Target="../media/image315.png"/><Relationship Id="rId8" Type="http://schemas.openxmlformats.org/officeDocument/2006/relationships/image" Target="../media/image304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72.png"/><Relationship Id="rId21" Type="http://schemas.openxmlformats.org/officeDocument/2006/relationships/image" Target="../media/image324.png"/><Relationship Id="rId42" Type="http://schemas.openxmlformats.org/officeDocument/2006/relationships/customXml" Target="../ink/ink340.xml"/><Relationship Id="rId63" Type="http://schemas.openxmlformats.org/officeDocument/2006/relationships/image" Target="../media/image345.png"/><Relationship Id="rId84" Type="http://schemas.openxmlformats.org/officeDocument/2006/relationships/customXml" Target="../ink/ink361.xml"/><Relationship Id="rId138" Type="http://schemas.openxmlformats.org/officeDocument/2006/relationships/customXml" Target="../ink/ink388.xml"/><Relationship Id="rId107" Type="http://schemas.openxmlformats.org/officeDocument/2006/relationships/image" Target="../media/image367.png"/><Relationship Id="rId11" Type="http://schemas.openxmlformats.org/officeDocument/2006/relationships/image" Target="../media/image320.png"/><Relationship Id="rId32" Type="http://schemas.openxmlformats.org/officeDocument/2006/relationships/customXml" Target="../ink/ink335.xml"/><Relationship Id="rId53" Type="http://schemas.openxmlformats.org/officeDocument/2006/relationships/image" Target="../media/image340.png"/><Relationship Id="rId74" Type="http://schemas.openxmlformats.org/officeDocument/2006/relationships/customXml" Target="../ink/ink356.xml"/><Relationship Id="rId128" Type="http://schemas.openxmlformats.org/officeDocument/2006/relationships/customXml" Target="../ink/ink383.xml"/><Relationship Id="rId5" Type="http://schemas.openxmlformats.org/officeDocument/2006/relationships/image" Target="../media/image317.png"/><Relationship Id="rId90" Type="http://schemas.openxmlformats.org/officeDocument/2006/relationships/customXml" Target="../ink/ink364.xml"/><Relationship Id="rId95" Type="http://schemas.openxmlformats.org/officeDocument/2006/relationships/image" Target="../media/image361.png"/><Relationship Id="rId22" Type="http://schemas.openxmlformats.org/officeDocument/2006/relationships/customXml" Target="../ink/ink330.xml"/><Relationship Id="rId27" Type="http://schemas.openxmlformats.org/officeDocument/2006/relationships/image" Target="../media/image327.png"/><Relationship Id="rId43" Type="http://schemas.openxmlformats.org/officeDocument/2006/relationships/image" Target="../media/image335.png"/><Relationship Id="rId48" Type="http://schemas.openxmlformats.org/officeDocument/2006/relationships/customXml" Target="../ink/ink343.xml"/><Relationship Id="rId64" Type="http://schemas.openxmlformats.org/officeDocument/2006/relationships/customXml" Target="../ink/ink351.xml"/><Relationship Id="rId69" Type="http://schemas.openxmlformats.org/officeDocument/2006/relationships/image" Target="../media/image348.png"/><Relationship Id="rId113" Type="http://schemas.openxmlformats.org/officeDocument/2006/relationships/image" Target="../media/image370.png"/><Relationship Id="rId118" Type="http://schemas.openxmlformats.org/officeDocument/2006/relationships/customXml" Target="../ink/ink378.xml"/><Relationship Id="rId134" Type="http://schemas.openxmlformats.org/officeDocument/2006/relationships/customXml" Target="../ink/ink386.xml"/><Relationship Id="rId139" Type="http://schemas.openxmlformats.org/officeDocument/2006/relationships/image" Target="../media/image383.png"/><Relationship Id="rId80" Type="http://schemas.openxmlformats.org/officeDocument/2006/relationships/customXml" Target="../ink/ink359.xml"/><Relationship Id="rId85" Type="http://schemas.openxmlformats.org/officeDocument/2006/relationships/image" Target="../media/image356.png"/><Relationship Id="rId12" Type="http://schemas.openxmlformats.org/officeDocument/2006/relationships/customXml" Target="../ink/ink325.xml"/><Relationship Id="rId17" Type="http://schemas.openxmlformats.org/officeDocument/2006/relationships/image" Target="../media/image36.png"/><Relationship Id="rId33" Type="http://schemas.openxmlformats.org/officeDocument/2006/relationships/image" Target="../media/image330.png"/><Relationship Id="rId38" Type="http://schemas.openxmlformats.org/officeDocument/2006/relationships/customXml" Target="../ink/ink338.xml"/><Relationship Id="rId59" Type="http://schemas.openxmlformats.org/officeDocument/2006/relationships/image" Target="../media/image343.png"/><Relationship Id="rId103" Type="http://schemas.openxmlformats.org/officeDocument/2006/relationships/image" Target="../media/image365.png"/><Relationship Id="rId108" Type="http://schemas.openxmlformats.org/officeDocument/2006/relationships/customXml" Target="../ink/ink373.xml"/><Relationship Id="rId124" Type="http://schemas.openxmlformats.org/officeDocument/2006/relationships/customXml" Target="../ink/ink381.xml"/><Relationship Id="rId129" Type="http://schemas.openxmlformats.org/officeDocument/2006/relationships/image" Target="../media/image378.png"/><Relationship Id="rId54" Type="http://schemas.openxmlformats.org/officeDocument/2006/relationships/customXml" Target="../ink/ink346.xml"/><Relationship Id="rId70" Type="http://schemas.openxmlformats.org/officeDocument/2006/relationships/customXml" Target="../ink/ink354.xml"/><Relationship Id="rId75" Type="http://schemas.openxmlformats.org/officeDocument/2006/relationships/image" Target="../media/image351.png"/><Relationship Id="rId91" Type="http://schemas.openxmlformats.org/officeDocument/2006/relationships/image" Target="../media/image359.png"/><Relationship Id="rId96" Type="http://schemas.openxmlformats.org/officeDocument/2006/relationships/customXml" Target="../ink/ink367.xml"/><Relationship Id="rId140" Type="http://schemas.openxmlformats.org/officeDocument/2006/relationships/customXml" Target="../ink/ink389.xml"/><Relationship Id="rId145" Type="http://schemas.openxmlformats.org/officeDocument/2006/relationships/image" Target="../media/image38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22.xml"/><Relationship Id="rId23" Type="http://schemas.openxmlformats.org/officeDocument/2006/relationships/image" Target="../media/image325.png"/><Relationship Id="rId28" Type="http://schemas.openxmlformats.org/officeDocument/2006/relationships/customXml" Target="../ink/ink333.xml"/><Relationship Id="rId49" Type="http://schemas.openxmlformats.org/officeDocument/2006/relationships/image" Target="../media/image338.png"/><Relationship Id="rId114" Type="http://schemas.openxmlformats.org/officeDocument/2006/relationships/customXml" Target="../ink/ink376.xml"/><Relationship Id="rId119" Type="http://schemas.openxmlformats.org/officeDocument/2006/relationships/image" Target="../media/image373.png"/><Relationship Id="rId44" Type="http://schemas.openxmlformats.org/officeDocument/2006/relationships/customXml" Target="../ink/ink341.xml"/><Relationship Id="rId60" Type="http://schemas.openxmlformats.org/officeDocument/2006/relationships/customXml" Target="../ink/ink349.xml"/><Relationship Id="rId65" Type="http://schemas.openxmlformats.org/officeDocument/2006/relationships/image" Target="../media/image346.png"/><Relationship Id="rId81" Type="http://schemas.openxmlformats.org/officeDocument/2006/relationships/image" Target="../media/image354.png"/><Relationship Id="rId86" Type="http://schemas.openxmlformats.org/officeDocument/2006/relationships/customXml" Target="../ink/ink362.xml"/><Relationship Id="rId130" Type="http://schemas.openxmlformats.org/officeDocument/2006/relationships/customXml" Target="../ink/ink384.xml"/><Relationship Id="rId135" Type="http://schemas.openxmlformats.org/officeDocument/2006/relationships/image" Target="../media/image381.png"/><Relationship Id="rId13" Type="http://schemas.openxmlformats.org/officeDocument/2006/relationships/image" Target="../media/image321.png"/><Relationship Id="rId18" Type="http://schemas.openxmlformats.org/officeDocument/2006/relationships/customXml" Target="../ink/ink328.xml"/><Relationship Id="rId39" Type="http://schemas.openxmlformats.org/officeDocument/2006/relationships/image" Target="../media/image333.png"/><Relationship Id="rId109" Type="http://schemas.openxmlformats.org/officeDocument/2006/relationships/image" Target="../media/image368.png"/><Relationship Id="rId34" Type="http://schemas.openxmlformats.org/officeDocument/2006/relationships/customXml" Target="../ink/ink336.xml"/><Relationship Id="rId50" Type="http://schemas.openxmlformats.org/officeDocument/2006/relationships/customXml" Target="../ink/ink344.xml"/><Relationship Id="rId55" Type="http://schemas.openxmlformats.org/officeDocument/2006/relationships/image" Target="../media/image341.png"/><Relationship Id="rId76" Type="http://schemas.openxmlformats.org/officeDocument/2006/relationships/customXml" Target="../ink/ink357.xml"/><Relationship Id="rId97" Type="http://schemas.openxmlformats.org/officeDocument/2006/relationships/image" Target="../media/image362.png"/><Relationship Id="rId104" Type="http://schemas.openxmlformats.org/officeDocument/2006/relationships/customXml" Target="../ink/ink371.xml"/><Relationship Id="rId120" Type="http://schemas.openxmlformats.org/officeDocument/2006/relationships/customXml" Target="../ink/ink379.xml"/><Relationship Id="rId125" Type="http://schemas.openxmlformats.org/officeDocument/2006/relationships/image" Target="../media/image376.png"/><Relationship Id="rId141" Type="http://schemas.openxmlformats.org/officeDocument/2006/relationships/image" Target="../media/image384.png"/><Relationship Id="rId146" Type="http://schemas.openxmlformats.org/officeDocument/2006/relationships/customXml" Target="../ink/ink392.xml"/><Relationship Id="rId7" Type="http://schemas.openxmlformats.org/officeDocument/2006/relationships/image" Target="../media/image318.png"/><Relationship Id="rId71" Type="http://schemas.openxmlformats.org/officeDocument/2006/relationships/image" Target="../media/image349.png"/><Relationship Id="rId92" Type="http://schemas.openxmlformats.org/officeDocument/2006/relationships/customXml" Target="../ink/ink365.xml"/><Relationship Id="rId2" Type="http://schemas.openxmlformats.org/officeDocument/2006/relationships/customXml" Target="../ink/ink320.xml"/><Relationship Id="rId29" Type="http://schemas.openxmlformats.org/officeDocument/2006/relationships/image" Target="../media/image328.png"/><Relationship Id="rId24" Type="http://schemas.openxmlformats.org/officeDocument/2006/relationships/customXml" Target="../ink/ink331.xml"/><Relationship Id="rId40" Type="http://schemas.openxmlformats.org/officeDocument/2006/relationships/customXml" Target="../ink/ink339.xml"/><Relationship Id="rId45" Type="http://schemas.openxmlformats.org/officeDocument/2006/relationships/image" Target="../media/image336.png"/><Relationship Id="rId66" Type="http://schemas.openxmlformats.org/officeDocument/2006/relationships/customXml" Target="../ink/ink352.xml"/><Relationship Id="rId87" Type="http://schemas.openxmlformats.org/officeDocument/2006/relationships/image" Target="../media/image357.png"/><Relationship Id="rId110" Type="http://schemas.openxmlformats.org/officeDocument/2006/relationships/customXml" Target="../ink/ink374.xml"/><Relationship Id="rId115" Type="http://schemas.openxmlformats.org/officeDocument/2006/relationships/image" Target="../media/image371.png"/><Relationship Id="rId131" Type="http://schemas.openxmlformats.org/officeDocument/2006/relationships/image" Target="../media/image379.png"/><Relationship Id="rId136" Type="http://schemas.openxmlformats.org/officeDocument/2006/relationships/customXml" Target="../ink/ink387.xml"/><Relationship Id="rId61" Type="http://schemas.openxmlformats.org/officeDocument/2006/relationships/image" Target="../media/image344.png"/><Relationship Id="rId82" Type="http://schemas.openxmlformats.org/officeDocument/2006/relationships/customXml" Target="../ink/ink360.xml"/><Relationship Id="rId19" Type="http://schemas.openxmlformats.org/officeDocument/2006/relationships/image" Target="../media/image323.png"/><Relationship Id="rId14" Type="http://schemas.openxmlformats.org/officeDocument/2006/relationships/customXml" Target="../ink/ink326.xml"/><Relationship Id="rId30" Type="http://schemas.openxmlformats.org/officeDocument/2006/relationships/customXml" Target="../ink/ink334.xml"/><Relationship Id="rId35" Type="http://schemas.openxmlformats.org/officeDocument/2006/relationships/image" Target="../media/image331.png"/><Relationship Id="rId56" Type="http://schemas.openxmlformats.org/officeDocument/2006/relationships/customXml" Target="../ink/ink347.xml"/><Relationship Id="rId77" Type="http://schemas.openxmlformats.org/officeDocument/2006/relationships/image" Target="../media/image352.png"/><Relationship Id="rId100" Type="http://schemas.openxmlformats.org/officeDocument/2006/relationships/customXml" Target="../ink/ink369.xml"/><Relationship Id="rId105" Type="http://schemas.openxmlformats.org/officeDocument/2006/relationships/image" Target="../media/image366.png"/><Relationship Id="rId126" Type="http://schemas.openxmlformats.org/officeDocument/2006/relationships/customXml" Target="../ink/ink382.xml"/><Relationship Id="rId147" Type="http://schemas.openxmlformats.org/officeDocument/2006/relationships/image" Target="../media/image387.png"/><Relationship Id="rId8" Type="http://schemas.openxmlformats.org/officeDocument/2006/relationships/customXml" Target="../ink/ink323.xml"/><Relationship Id="rId51" Type="http://schemas.openxmlformats.org/officeDocument/2006/relationships/image" Target="../media/image339.png"/><Relationship Id="rId72" Type="http://schemas.openxmlformats.org/officeDocument/2006/relationships/customXml" Target="../ink/ink355.xml"/><Relationship Id="rId93" Type="http://schemas.openxmlformats.org/officeDocument/2006/relationships/image" Target="../media/image360.png"/><Relationship Id="rId98" Type="http://schemas.openxmlformats.org/officeDocument/2006/relationships/customXml" Target="../ink/ink368.xml"/><Relationship Id="rId121" Type="http://schemas.openxmlformats.org/officeDocument/2006/relationships/image" Target="../media/image374.png"/><Relationship Id="rId142" Type="http://schemas.openxmlformats.org/officeDocument/2006/relationships/customXml" Target="../ink/ink390.xml"/><Relationship Id="rId3" Type="http://schemas.openxmlformats.org/officeDocument/2006/relationships/image" Target="../media/image316.png"/><Relationship Id="rId25" Type="http://schemas.openxmlformats.org/officeDocument/2006/relationships/image" Target="../media/image326.png"/><Relationship Id="rId46" Type="http://schemas.openxmlformats.org/officeDocument/2006/relationships/customXml" Target="../ink/ink342.xml"/><Relationship Id="rId67" Type="http://schemas.openxmlformats.org/officeDocument/2006/relationships/image" Target="../media/image347.png"/><Relationship Id="rId116" Type="http://schemas.openxmlformats.org/officeDocument/2006/relationships/customXml" Target="../ink/ink377.xml"/><Relationship Id="rId137" Type="http://schemas.openxmlformats.org/officeDocument/2006/relationships/image" Target="../media/image382.png"/><Relationship Id="rId20" Type="http://schemas.openxmlformats.org/officeDocument/2006/relationships/customXml" Target="../ink/ink329.xml"/><Relationship Id="rId41" Type="http://schemas.openxmlformats.org/officeDocument/2006/relationships/image" Target="../media/image334.png"/><Relationship Id="rId62" Type="http://schemas.openxmlformats.org/officeDocument/2006/relationships/customXml" Target="../ink/ink350.xml"/><Relationship Id="rId83" Type="http://schemas.openxmlformats.org/officeDocument/2006/relationships/image" Target="../media/image355.png"/><Relationship Id="rId88" Type="http://schemas.openxmlformats.org/officeDocument/2006/relationships/customXml" Target="../ink/ink363.xml"/><Relationship Id="rId111" Type="http://schemas.openxmlformats.org/officeDocument/2006/relationships/image" Target="../media/image369.png"/><Relationship Id="rId132" Type="http://schemas.openxmlformats.org/officeDocument/2006/relationships/customXml" Target="../ink/ink385.xml"/><Relationship Id="rId15" Type="http://schemas.openxmlformats.org/officeDocument/2006/relationships/image" Target="../media/image322.png"/><Relationship Id="rId36" Type="http://schemas.openxmlformats.org/officeDocument/2006/relationships/customXml" Target="../ink/ink337.xml"/><Relationship Id="rId57" Type="http://schemas.openxmlformats.org/officeDocument/2006/relationships/image" Target="../media/image342.png"/><Relationship Id="rId106" Type="http://schemas.openxmlformats.org/officeDocument/2006/relationships/customXml" Target="../ink/ink372.xml"/><Relationship Id="rId127" Type="http://schemas.openxmlformats.org/officeDocument/2006/relationships/image" Target="../media/image377.png"/><Relationship Id="rId10" Type="http://schemas.openxmlformats.org/officeDocument/2006/relationships/customXml" Target="../ink/ink324.xml"/><Relationship Id="rId31" Type="http://schemas.openxmlformats.org/officeDocument/2006/relationships/image" Target="../media/image329.png"/><Relationship Id="rId52" Type="http://schemas.openxmlformats.org/officeDocument/2006/relationships/customXml" Target="../ink/ink345.xml"/><Relationship Id="rId73" Type="http://schemas.openxmlformats.org/officeDocument/2006/relationships/image" Target="../media/image350.png"/><Relationship Id="rId78" Type="http://schemas.openxmlformats.org/officeDocument/2006/relationships/customXml" Target="../ink/ink358.xml"/><Relationship Id="rId94" Type="http://schemas.openxmlformats.org/officeDocument/2006/relationships/customXml" Target="../ink/ink366.xml"/><Relationship Id="rId99" Type="http://schemas.openxmlformats.org/officeDocument/2006/relationships/image" Target="../media/image363.png"/><Relationship Id="rId101" Type="http://schemas.openxmlformats.org/officeDocument/2006/relationships/image" Target="../media/image364.png"/><Relationship Id="rId122" Type="http://schemas.openxmlformats.org/officeDocument/2006/relationships/customXml" Target="../ink/ink380.xml"/><Relationship Id="rId143" Type="http://schemas.openxmlformats.org/officeDocument/2006/relationships/image" Target="../media/image385.png"/><Relationship Id="rId4" Type="http://schemas.openxmlformats.org/officeDocument/2006/relationships/customXml" Target="../ink/ink321.xml"/><Relationship Id="rId9" Type="http://schemas.openxmlformats.org/officeDocument/2006/relationships/image" Target="../media/image319.png"/><Relationship Id="rId26" Type="http://schemas.openxmlformats.org/officeDocument/2006/relationships/customXml" Target="../ink/ink332.xml"/><Relationship Id="rId47" Type="http://schemas.openxmlformats.org/officeDocument/2006/relationships/image" Target="../media/image337.png"/><Relationship Id="rId68" Type="http://schemas.openxmlformats.org/officeDocument/2006/relationships/customXml" Target="../ink/ink353.xml"/><Relationship Id="rId89" Type="http://schemas.openxmlformats.org/officeDocument/2006/relationships/image" Target="../media/image358.png"/><Relationship Id="rId112" Type="http://schemas.openxmlformats.org/officeDocument/2006/relationships/customXml" Target="../ink/ink375.xml"/><Relationship Id="rId133" Type="http://schemas.openxmlformats.org/officeDocument/2006/relationships/image" Target="../media/image380.png"/><Relationship Id="rId16" Type="http://schemas.openxmlformats.org/officeDocument/2006/relationships/customXml" Target="../ink/ink327.xml"/><Relationship Id="rId37" Type="http://schemas.openxmlformats.org/officeDocument/2006/relationships/image" Target="../media/image332.png"/><Relationship Id="rId58" Type="http://schemas.openxmlformats.org/officeDocument/2006/relationships/customXml" Target="../ink/ink348.xml"/><Relationship Id="rId79" Type="http://schemas.openxmlformats.org/officeDocument/2006/relationships/image" Target="../media/image353.png"/><Relationship Id="rId102" Type="http://schemas.openxmlformats.org/officeDocument/2006/relationships/customXml" Target="../ink/ink370.xml"/><Relationship Id="rId123" Type="http://schemas.openxmlformats.org/officeDocument/2006/relationships/image" Target="../media/image375.png"/><Relationship Id="rId144" Type="http://schemas.openxmlformats.org/officeDocument/2006/relationships/customXml" Target="../ink/ink391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50.xml"/><Relationship Id="rId671" Type="http://schemas.openxmlformats.org/officeDocument/2006/relationships/customXml" Target="../ink/ink727.xml"/><Relationship Id="rId21" Type="http://schemas.openxmlformats.org/officeDocument/2006/relationships/customXml" Target="../ink/ink402.xml"/><Relationship Id="rId324" Type="http://schemas.openxmlformats.org/officeDocument/2006/relationships/image" Target="../media/image548.png"/><Relationship Id="rId531" Type="http://schemas.openxmlformats.org/officeDocument/2006/relationships/customXml" Target="../ink/ink657.xml"/><Relationship Id="rId629" Type="http://schemas.openxmlformats.org/officeDocument/2006/relationships/customXml" Target="../ink/ink706.xml"/><Relationship Id="rId170" Type="http://schemas.openxmlformats.org/officeDocument/2006/relationships/image" Target="../media/image471.png"/><Relationship Id="rId268" Type="http://schemas.openxmlformats.org/officeDocument/2006/relationships/image" Target="../media/image520.png"/><Relationship Id="rId475" Type="http://schemas.openxmlformats.org/officeDocument/2006/relationships/customXml" Target="../ink/ink629.xml"/><Relationship Id="rId682" Type="http://schemas.openxmlformats.org/officeDocument/2006/relationships/image" Target="../media/image726.png"/><Relationship Id="rId32" Type="http://schemas.openxmlformats.org/officeDocument/2006/relationships/image" Target="../media/image402.png"/><Relationship Id="rId128" Type="http://schemas.openxmlformats.org/officeDocument/2006/relationships/image" Target="../media/image450.png"/><Relationship Id="rId335" Type="http://schemas.openxmlformats.org/officeDocument/2006/relationships/customXml" Target="../ink/ink559.xml"/><Relationship Id="rId542" Type="http://schemas.openxmlformats.org/officeDocument/2006/relationships/image" Target="../media/image656.png"/><Relationship Id="rId181" Type="http://schemas.openxmlformats.org/officeDocument/2006/relationships/customXml" Target="../ink/ink482.xml"/><Relationship Id="rId402" Type="http://schemas.openxmlformats.org/officeDocument/2006/relationships/image" Target="../media/image587.png"/><Relationship Id="rId279" Type="http://schemas.openxmlformats.org/officeDocument/2006/relationships/customXml" Target="../ink/ink531.xml"/><Relationship Id="rId486" Type="http://schemas.openxmlformats.org/officeDocument/2006/relationships/image" Target="../media/image629.png"/><Relationship Id="rId693" Type="http://schemas.openxmlformats.org/officeDocument/2006/relationships/customXml" Target="../ink/ink738.xml"/><Relationship Id="rId707" Type="http://schemas.openxmlformats.org/officeDocument/2006/relationships/customXml" Target="../ink/ink745.xml"/><Relationship Id="rId43" Type="http://schemas.openxmlformats.org/officeDocument/2006/relationships/customXml" Target="../ink/ink413.xml"/><Relationship Id="rId139" Type="http://schemas.openxmlformats.org/officeDocument/2006/relationships/customXml" Target="../ink/ink461.xml"/><Relationship Id="rId346" Type="http://schemas.openxmlformats.org/officeDocument/2006/relationships/image" Target="../media/image559.png"/><Relationship Id="rId553" Type="http://schemas.openxmlformats.org/officeDocument/2006/relationships/customXml" Target="../ink/ink668.xml"/><Relationship Id="rId760" Type="http://schemas.openxmlformats.org/officeDocument/2006/relationships/image" Target="../media/image765.png"/><Relationship Id="rId192" Type="http://schemas.openxmlformats.org/officeDocument/2006/relationships/image" Target="../media/image482.png"/><Relationship Id="rId206" Type="http://schemas.openxmlformats.org/officeDocument/2006/relationships/image" Target="../media/image489.png"/><Relationship Id="rId413" Type="http://schemas.openxmlformats.org/officeDocument/2006/relationships/customXml" Target="../ink/ink598.xml"/><Relationship Id="rId497" Type="http://schemas.openxmlformats.org/officeDocument/2006/relationships/customXml" Target="../ink/ink640.xml"/><Relationship Id="rId620" Type="http://schemas.openxmlformats.org/officeDocument/2006/relationships/image" Target="../media/image695.png"/><Relationship Id="rId718" Type="http://schemas.openxmlformats.org/officeDocument/2006/relationships/image" Target="../media/image744.png"/><Relationship Id="rId357" Type="http://schemas.openxmlformats.org/officeDocument/2006/relationships/customXml" Target="../ink/ink570.xml"/><Relationship Id="rId54" Type="http://schemas.openxmlformats.org/officeDocument/2006/relationships/image" Target="../media/image413.png"/><Relationship Id="rId217" Type="http://schemas.openxmlformats.org/officeDocument/2006/relationships/customXml" Target="../ink/ink500.xml"/><Relationship Id="rId564" Type="http://schemas.openxmlformats.org/officeDocument/2006/relationships/image" Target="../media/image667.png"/><Relationship Id="rId424" Type="http://schemas.openxmlformats.org/officeDocument/2006/relationships/image" Target="../media/image598.png"/><Relationship Id="rId631" Type="http://schemas.openxmlformats.org/officeDocument/2006/relationships/customXml" Target="../ink/ink707.xml"/><Relationship Id="rId729" Type="http://schemas.openxmlformats.org/officeDocument/2006/relationships/customXml" Target="../ink/ink756.xml"/><Relationship Id="rId270" Type="http://schemas.openxmlformats.org/officeDocument/2006/relationships/image" Target="../media/image521.png"/><Relationship Id="rId65" Type="http://schemas.openxmlformats.org/officeDocument/2006/relationships/customXml" Target="../ink/ink424.xml"/><Relationship Id="rId130" Type="http://schemas.openxmlformats.org/officeDocument/2006/relationships/image" Target="../media/image451.png"/><Relationship Id="rId368" Type="http://schemas.openxmlformats.org/officeDocument/2006/relationships/image" Target="../media/image570.png"/><Relationship Id="rId575" Type="http://schemas.openxmlformats.org/officeDocument/2006/relationships/customXml" Target="../ink/ink679.xml"/><Relationship Id="rId228" Type="http://schemas.openxmlformats.org/officeDocument/2006/relationships/image" Target="../media/image500.png"/><Relationship Id="rId435" Type="http://schemas.openxmlformats.org/officeDocument/2006/relationships/customXml" Target="../ink/ink609.xml"/><Relationship Id="rId642" Type="http://schemas.openxmlformats.org/officeDocument/2006/relationships/image" Target="../media/image706.png"/><Relationship Id="rId281" Type="http://schemas.openxmlformats.org/officeDocument/2006/relationships/customXml" Target="../ink/ink532.xml"/><Relationship Id="rId502" Type="http://schemas.openxmlformats.org/officeDocument/2006/relationships/image" Target="../media/image637.png"/><Relationship Id="rId76" Type="http://schemas.openxmlformats.org/officeDocument/2006/relationships/image" Target="../media/image424.png"/><Relationship Id="rId141" Type="http://schemas.openxmlformats.org/officeDocument/2006/relationships/customXml" Target="../ink/ink462.xml"/><Relationship Id="rId379" Type="http://schemas.openxmlformats.org/officeDocument/2006/relationships/customXml" Target="../ink/ink581.xml"/><Relationship Id="rId586" Type="http://schemas.openxmlformats.org/officeDocument/2006/relationships/image" Target="../media/image678.png"/><Relationship Id="rId7" Type="http://schemas.openxmlformats.org/officeDocument/2006/relationships/customXml" Target="../ink/ink395.xml"/><Relationship Id="rId239" Type="http://schemas.openxmlformats.org/officeDocument/2006/relationships/customXml" Target="../ink/ink511.xml"/><Relationship Id="rId446" Type="http://schemas.openxmlformats.org/officeDocument/2006/relationships/image" Target="../media/image609.png"/><Relationship Id="rId653" Type="http://schemas.openxmlformats.org/officeDocument/2006/relationships/customXml" Target="../ink/ink718.xml"/><Relationship Id="rId292" Type="http://schemas.openxmlformats.org/officeDocument/2006/relationships/image" Target="../media/image532.png"/><Relationship Id="rId306" Type="http://schemas.openxmlformats.org/officeDocument/2006/relationships/image" Target="../media/image539.png"/><Relationship Id="rId87" Type="http://schemas.openxmlformats.org/officeDocument/2006/relationships/customXml" Target="../ink/ink435.xml"/><Relationship Id="rId513" Type="http://schemas.openxmlformats.org/officeDocument/2006/relationships/customXml" Target="../ink/ink648.xml"/><Relationship Id="rId597" Type="http://schemas.openxmlformats.org/officeDocument/2006/relationships/customXml" Target="../ink/ink690.xml"/><Relationship Id="rId720" Type="http://schemas.openxmlformats.org/officeDocument/2006/relationships/image" Target="../media/image745.png"/><Relationship Id="rId152" Type="http://schemas.openxmlformats.org/officeDocument/2006/relationships/image" Target="../media/image462.png"/><Relationship Id="rId457" Type="http://schemas.openxmlformats.org/officeDocument/2006/relationships/customXml" Target="../ink/ink620.xml"/><Relationship Id="rId664" Type="http://schemas.openxmlformats.org/officeDocument/2006/relationships/image" Target="../media/image717.png"/><Relationship Id="rId14" Type="http://schemas.openxmlformats.org/officeDocument/2006/relationships/image" Target="../media/image393.png"/><Relationship Id="rId317" Type="http://schemas.openxmlformats.org/officeDocument/2006/relationships/customXml" Target="../ink/ink550.xml"/><Relationship Id="rId524" Type="http://schemas.openxmlformats.org/officeDocument/2006/relationships/image" Target="../media/image647.png"/><Relationship Id="rId731" Type="http://schemas.openxmlformats.org/officeDocument/2006/relationships/customXml" Target="../ink/ink757.xml"/><Relationship Id="rId98" Type="http://schemas.openxmlformats.org/officeDocument/2006/relationships/image" Target="../media/image435.png"/><Relationship Id="rId163" Type="http://schemas.openxmlformats.org/officeDocument/2006/relationships/customXml" Target="../ink/ink473.xml"/><Relationship Id="rId370" Type="http://schemas.openxmlformats.org/officeDocument/2006/relationships/image" Target="../media/image571.png"/><Relationship Id="rId230" Type="http://schemas.openxmlformats.org/officeDocument/2006/relationships/image" Target="../media/image501.png"/><Relationship Id="rId468" Type="http://schemas.openxmlformats.org/officeDocument/2006/relationships/image" Target="../media/image620.png"/><Relationship Id="rId675" Type="http://schemas.openxmlformats.org/officeDocument/2006/relationships/customXml" Target="../ink/ink729.xml"/><Relationship Id="rId25" Type="http://schemas.openxmlformats.org/officeDocument/2006/relationships/customXml" Target="../ink/ink404.xml"/><Relationship Id="rId328" Type="http://schemas.openxmlformats.org/officeDocument/2006/relationships/image" Target="../media/image550.png"/><Relationship Id="rId535" Type="http://schemas.openxmlformats.org/officeDocument/2006/relationships/customXml" Target="../ink/ink659.xml"/><Relationship Id="rId742" Type="http://schemas.openxmlformats.org/officeDocument/2006/relationships/image" Target="../media/image756.png"/><Relationship Id="rId174" Type="http://schemas.openxmlformats.org/officeDocument/2006/relationships/image" Target="../media/image473.png"/><Relationship Id="rId381" Type="http://schemas.openxmlformats.org/officeDocument/2006/relationships/customXml" Target="../ink/ink582.xml"/><Relationship Id="rId602" Type="http://schemas.openxmlformats.org/officeDocument/2006/relationships/image" Target="../media/image686.png"/><Relationship Id="rId241" Type="http://schemas.openxmlformats.org/officeDocument/2006/relationships/customXml" Target="../ink/ink512.xml"/><Relationship Id="rId479" Type="http://schemas.openxmlformats.org/officeDocument/2006/relationships/customXml" Target="../ink/ink631.xml"/><Relationship Id="rId686" Type="http://schemas.openxmlformats.org/officeDocument/2006/relationships/image" Target="../media/image728.png"/><Relationship Id="rId36" Type="http://schemas.openxmlformats.org/officeDocument/2006/relationships/image" Target="../media/image404.png"/><Relationship Id="rId339" Type="http://schemas.openxmlformats.org/officeDocument/2006/relationships/customXml" Target="../ink/ink561.xml"/><Relationship Id="rId546" Type="http://schemas.openxmlformats.org/officeDocument/2006/relationships/image" Target="../media/image658.png"/><Relationship Id="rId753" Type="http://schemas.openxmlformats.org/officeDocument/2006/relationships/customXml" Target="../ink/ink768.xml"/><Relationship Id="rId101" Type="http://schemas.openxmlformats.org/officeDocument/2006/relationships/customXml" Target="../ink/ink442.xml"/><Relationship Id="rId185" Type="http://schemas.openxmlformats.org/officeDocument/2006/relationships/customXml" Target="../ink/ink484.xml"/><Relationship Id="rId406" Type="http://schemas.openxmlformats.org/officeDocument/2006/relationships/image" Target="../media/image589.png"/><Relationship Id="rId392" Type="http://schemas.openxmlformats.org/officeDocument/2006/relationships/image" Target="../media/image582.png"/><Relationship Id="rId613" Type="http://schemas.openxmlformats.org/officeDocument/2006/relationships/customXml" Target="../ink/ink698.xml"/><Relationship Id="rId697" Type="http://schemas.openxmlformats.org/officeDocument/2006/relationships/customXml" Target="../ink/ink740.xml"/><Relationship Id="rId252" Type="http://schemas.openxmlformats.org/officeDocument/2006/relationships/image" Target="../media/image512.png"/><Relationship Id="rId47" Type="http://schemas.openxmlformats.org/officeDocument/2006/relationships/customXml" Target="../ink/ink415.xml"/><Relationship Id="rId112" Type="http://schemas.openxmlformats.org/officeDocument/2006/relationships/image" Target="../media/image442.png"/><Relationship Id="rId557" Type="http://schemas.openxmlformats.org/officeDocument/2006/relationships/customXml" Target="../ink/ink670.xml"/><Relationship Id="rId764" Type="http://schemas.openxmlformats.org/officeDocument/2006/relationships/image" Target="../media/image767.png"/><Relationship Id="rId196" Type="http://schemas.openxmlformats.org/officeDocument/2006/relationships/image" Target="../media/image484.png"/><Relationship Id="rId417" Type="http://schemas.openxmlformats.org/officeDocument/2006/relationships/customXml" Target="../ink/ink600.xml"/><Relationship Id="rId624" Type="http://schemas.openxmlformats.org/officeDocument/2006/relationships/image" Target="../media/image697.png"/><Relationship Id="rId263" Type="http://schemas.openxmlformats.org/officeDocument/2006/relationships/customXml" Target="../ink/ink523.xml"/><Relationship Id="rId470" Type="http://schemas.openxmlformats.org/officeDocument/2006/relationships/image" Target="../media/image621.png"/><Relationship Id="rId58" Type="http://schemas.openxmlformats.org/officeDocument/2006/relationships/image" Target="../media/image415.png"/><Relationship Id="rId123" Type="http://schemas.openxmlformats.org/officeDocument/2006/relationships/customXml" Target="../ink/ink453.xml"/><Relationship Id="rId330" Type="http://schemas.openxmlformats.org/officeDocument/2006/relationships/image" Target="../media/image551.png"/><Relationship Id="rId568" Type="http://schemas.openxmlformats.org/officeDocument/2006/relationships/image" Target="../media/image669.png"/><Relationship Id="rId428" Type="http://schemas.openxmlformats.org/officeDocument/2006/relationships/image" Target="../media/image600.png"/><Relationship Id="rId635" Type="http://schemas.openxmlformats.org/officeDocument/2006/relationships/customXml" Target="../ink/ink709.xml"/><Relationship Id="rId274" Type="http://schemas.openxmlformats.org/officeDocument/2006/relationships/image" Target="../media/image523.png"/><Relationship Id="rId481" Type="http://schemas.openxmlformats.org/officeDocument/2006/relationships/customXml" Target="../ink/ink632.xml"/><Relationship Id="rId702" Type="http://schemas.openxmlformats.org/officeDocument/2006/relationships/image" Target="../media/image736.png"/><Relationship Id="rId69" Type="http://schemas.openxmlformats.org/officeDocument/2006/relationships/customXml" Target="../ink/ink426.xml"/><Relationship Id="rId134" Type="http://schemas.openxmlformats.org/officeDocument/2006/relationships/image" Target="../media/image453.png"/><Relationship Id="rId579" Type="http://schemas.openxmlformats.org/officeDocument/2006/relationships/customXml" Target="../ink/ink681.xml"/><Relationship Id="rId341" Type="http://schemas.openxmlformats.org/officeDocument/2006/relationships/customXml" Target="../ink/ink562.xml"/><Relationship Id="rId439" Type="http://schemas.openxmlformats.org/officeDocument/2006/relationships/customXml" Target="../ink/ink611.xml"/><Relationship Id="rId646" Type="http://schemas.openxmlformats.org/officeDocument/2006/relationships/image" Target="../media/image708.png"/><Relationship Id="rId201" Type="http://schemas.openxmlformats.org/officeDocument/2006/relationships/customXml" Target="../ink/ink492.xml"/><Relationship Id="rId285" Type="http://schemas.openxmlformats.org/officeDocument/2006/relationships/customXml" Target="../ink/ink534.xml"/><Relationship Id="rId506" Type="http://schemas.openxmlformats.org/officeDocument/2006/relationships/image" Target="../media/image639.png"/><Relationship Id="rId492" Type="http://schemas.openxmlformats.org/officeDocument/2006/relationships/image" Target="../media/image632.png"/><Relationship Id="rId713" Type="http://schemas.openxmlformats.org/officeDocument/2006/relationships/customXml" Target="../ink/ink748.xml"/><Relationship Id="rId145" Type="http://schemas.openxmlformats.org/officeDocument/2006/relationships/customXml" Target="../ink/ink464.xml"/><Relationship Id="rId352" Type="http://schemas.openxmlformats.org/officeDocument/2006/relationships/image" Target="../media/image562.png"/><Relationship Id="rId212" Type="http://schemas.openxmlformats.org/officeDocument/2006/relationships/image" Target="../media/image492.png"/><Relationship Id="rId657" Type="http://schemas.openxmlformats.org/officeDocument/2006/relationships/customXml" Target="../ink/ink720.xml"/><Relationship Id="rId296" Type="http://schemas.openxmlformats.org/officeDocument/2006/relationships/image" Target="../media/image534.png"/><Relationship Id="rId517" Type="http://schemas.openxmlformats.org/officeDocument/2006/relationships/customXml" Target="../ink/ink650.xml"/><Relationship Id="rId724" Type="http://schemas.openxmlformats.org/officeDocument/2006/relationships/image" Target="../media/image747.png"/><Relationship Id="rId60" Type="http://schemas.openxmlformats.org/officeDocument/2006/relationships/image" Target="../media/image416.png"/><Relationship Id="rId156" Type="http://schemas.openxmlformats.org/officeDocument/2006/relationships/image" Target="../media/image464.png"/><Relationship Id="rId363" Type="http://schemas.openxmlformats.org/officeDocument/2006/relationships/customXml" Target="../ink/ink573.xml"/><Relationship Id="rId570" Type="http://schemas.openxmlformats.org/officeDocument/2006/relationships/image" Target="../media/image670.png"/><Relationship Id="rId223" Type="http://schemas.openxmlformats.org/officeDocument/2006/relationships/customXml" Target="../ink/ink503.xml"/><Relationship Id="rId430" Type="http://schemas.openxmlformats.org/officeDocument/2006/relationships/image" Target="../media/image601.png"/><Relationship Id="rId668" Type="http://schemas.openxmlformats.org/officeDocument/2006/relationships/image" Target="../media/image719.png"/><Relationship Id="rId18" Type="http://schemas.openxmlformats.org/officeDocument/2006/relationships/image" Target="../media/image395.png"/><Relationship Id="rId528" Type="http://schemas.openxmlformats.org/officeDocument/2006/relationships/image" Target="../media/image649.png"/><Relationship Id="rId735" Type="http://schemas.openxmlformats.org/officeDocument/2006/relationships/customXml" Target="../ink/ink759.xml"/><Relationship Id="rId167" Type="http://schemas.openxmlformats.org/officeDocument/2006/relationships/customXml" Target="../ink/ink475.xml"/><Relationship Id="rId374" Type="http://schemas.openxmlformats.org/officeDocument/2006/relationships/image" Target="../media/image573.png"/><Relationship Id="rId581" Type="http://schemas.openxmlformats.org/officeDocument/2006/relationships/customXml" Target="../ink/ink682.xml"/><Relationship Id="rId71" Type="http://schemas.openxmlformats.org/officeDocument/2006/relationships/customXml" Target="../ink/ink427.xml"/><Relationship Id="rId234" Type="http://schemas.openxmlformats.org/officeDocument/2006/relationships/image" Target="../media/image503.png"/><Relationship Id="rId679" Type="http://schemas.openxmlformats.org/officeDocument/2006/relationships/customXml" Target="../ink/ink731.xml"/><Relationship Id="rId2" Type="http://schemas.openxmlformats.org/officeDocument/2006/relationships/image" Target="../media/image8210.png"/><Relationship Id="rId29" Type="http://schemas.openxmlformats.org/officeDocument/2006/relationships/customXml" Target="../ink/ink406.xml"/><Relationship Id="rId441" Type="http://schemas.openxmlformats.org/officeDocument/2006/relationships/customXml" Target="../ink/ink612.xml"/><Relationship Id="rId539" Type="http://schemas.openxmlformats.org/officeDocument/2006/relationships/customXml" Target="../ink/ink661.xml"/><Relationship Id="rId746" Type="http://schemas.openxmlformats.org/officeDocument/2006/relationships/image" Target="../media/image758.png"/><Relationship Id="rId178" Type="http://schemas.openxmlformats.org/officeDocument/2006/relationships/image" Target="../media/image475.png"/><Relationship Id="rId301" Type="http://schemas.openxmlformats.org/officeDocument/2006/relationships/customXml" Target="../ink/ink542.xml"/><Relationship Id="rId82" Type="http://schemas.openxmlformats.org/officeDocument/2006/relationships/image" Target="../media/image427.png"/><Relationship Id="rId385" Type="http://schemas.openxmlformats.org/officeDocument/2006/relationships/customXml" Target="../ink/ink584.xml"/><Relationship Id="rId592" Type="http://schemas.openxmlformats.org/officeDocument/2006/relationships/image" Target="../media/image681.png"/><Relationship Id="rId606" Type="http://schemas.openxmlformats.org/officeDocument/2006/relationships/image" Target="../media/image688.png"/><Relationship Id="rId245" Type="http://schemas.openxmlformats.org/officeDocument/2006/relationships/customXml" Target="../ink/ink514.xml"/><Relationship Id="rId452" Type="http://schemas.openxmlformats.org/officeDocument/2006/relationships/image" Target="../media/image612.png"/><Relationship Id="rId105" Type="http://schemas.openxmlformats.org/officeDocument/2006/relationships/customXml" Target="../ink/ink444.xml"/><Relationship Id="rId312" Type="http://schemas.openxmlformats.org/officeDocument/2006/relationships/image" Target="../media/image542.png"/><Relationship Id="rId757" Type="http://schemas.openxmlformats.org/officeDocument/2006/relationships/customXml" Target="../ink/ink770.xml"/><Relationship Id="rId93" Type="http://schemas.openxmlformats.org/officeDocument/2006/relationships/customXml" Target="../ink/ink438.xml"/><Relationship Id="rId189" Type="http://schemas.openxmlformats.org/officeDocument/2006/relationships/customXml" Target="../ink/ink486.xml"/><Relationship Id="rId396" Type="http://schemas.openxmlformats.org/officeDocument/2006/relationships/image" Target="../media/image584.png"/><Relationship Id="rId617" Type="http://schemas.openxmlformats.org/officeDocument/2006/relationships/customXml" Target="../ink/ink700.xml"/><Relationship Id="rId256" Type="http://schemas.openxmlformats.org/officeDocument/2006/relationships/image" Target="../media/image514.png"/><Relationship Id="rId463" Type="http://schemas.openxmlformats.org/officeDocument/2006/relationships/customXml" Target="../ink/ink623.xml"/><Relationship Id="rId670" Type="http://schemas.openxmlformats.org/officeDocument/2006/relationships/image" Target="../media/image720.png"/><Relationship Id="rId116" Type="http://schemas.openxmlformats.org/officeDocument/2006/relationships/image" Target="../media/image444.png"/><Relationship Id="rId323" Type="http://schemas.openxmlformats.org/officeDocument/2006/relationships/customXml" Target="../ink/ink553.xml"/><Relationship Id="rId530" Type="http://schemas.openxmlformats.org/officeDocument/2006/relationships/image" Target="../media/image650.png"/><Relationship Id="rId20" Type="http://schemas.openxmlformats.org/officeDocument/2006/relationships/image" Target="../media/image396.png"/><Relationship Id="rId628" Type="http://schemas.openxmlformats.org/officeDocument/2006/relationships/image" Target="../media/image699.png"/><Relationship Id="rId267" Type="http://schemas.openxmlformats.org/officeDocument/2006/relationships/customXml" Target="../ink/ink525.xml"/><Relationship Id="rId474" Type="http://schemas.openxmlformats.org/officeDocument/2006/relationships/image" Target="../media/image623.png"/><Relationship Id="rId127" Type="http://schemas.openxmlformats.org/officeDocument/2006/relationships/customXml" Target="../ink/ink455.xml"/><Relationship Id="rId681" Type="http://schemas.openxmlformats.org/officeDocument/2006/relationships/customXml" Target="../ink/ink732.xml"/><Relationship Id="rId31" Type="http://schemas.openxmlformats.org/officeDocument/2006/relationships/customXml" Target="../ink/ink407.xml"/><Relationship Id="rId334" Type="http://schemas.openxmlformats.org/officeDocument/2006/relationships/image" Target="../media/image553.png"/><Relationship Id="rId541" Type="http://schemas.openxmlformats.org/officeDocument/2006/relationships/customXml" Target="../ink/ink662.xml"/><Relationship Id="rId639" Type="http://schemas.openxmlformats.org/officeDocument/2006/relationships/customXml" Target="../ink/ink711.xml"/><Relationship Id="rId4" Type="http://schemas.openxmlformats.org/officeDocument/2006/relationships/image" Target="../media/image388.png"/><Relationship Id="rId180" Type="http://schemas.openxmlformats.org/officeDocument/2006/relationships/image" Target="../media/image476.png"/><Relationship Id="rId236" Type="http://schemas.openxmlformats.org/officeDocument/2006/relationships/image" Target="../media/image504.png"/><Relationship Id="rId278" Type="http://schemas.openxmlformats.org/officeDocument/2006/relationships/image" Target="../media/image525.png"/><Relationship Id="rId401" Type="http://schemas.openxmlformats.org/officeDocument/2006/relationships/customXml" Target="../ink/ink592.xml"/><Relationship Id="rId443" Type="http://schemas.openxmlformats.org/officeDocument/2006/relationships/customXml" Target="../ink/ink613.xml"/><Relationship Id="rId650" Type="http://schemas.openxmlformats.org/officeDocument/2006/relationships/image" Target="../media/image710.png"/><Relationship Id="rId303" Type="http://schemas.openxmlformats.org/officeDocument/2006/relationships/customXml" Target="../ink/ink543.xml"/><Relationship Id="rId485" Type="http://schemas.openxmlformats.org/officeDocument/2006/relationships/customXml" Target="../ink/ink634.xml"/><Relationship Id="rId692" Type="http://schemas.openxmlformats.org/officeDocument/2006/relationships/image" Target="../media/image731.png"/><Relationship Id="rId706" Type="http://schemas.openxmlformats.org/officeDocument/2006/relationships/image" Target="../media/image738.png"/><Relationship Id="rId748" Type="http://schemas.openxmlformats.org/officeDocument/2006/relationships/image" Target="../media/image759.png"/><Relationship Id="rId42" Type="http://schemas.openxmlformats.org/officeDocument/2006/relationships/image" Target="../media/image407.png"/><Relationship Id="rId84" Type="http://schemas.openxmlformats.org/officeDocument/2006/relationships/image" Target="../media/image428.png"/><Relationship Id="rId138" Type="http://schemas.openxmlformats.org/officeDocument/2006/relationships/image" Target="../media/image455.png"/><Relationship Id="rId345" Type="http://schemas.openxmlformats.org/officeDocument/2006/relationships/customXml" Target="../ink/ink564.xml"/><Relationship Id="rId387" Type="http://schemas.openxmlformats.org/officeDocument/2006/relationships/customXml" Target="../ink/ink585.xml"/><Relationship Id="rId510" Type="http://schemas.openxmlformats.org/officeDocument/2006/relationships/image" Target="../media/image641.png"/><Relationship Id="rId552" Type="http://schemas.openxmlformats.org/officeDocument/2006/relationships/image" Target="../media/image661.png"/><Relationship Id="rId594" Type="http://schemas.openxmlformats.org/officeDocument/2006/relationships/image" Target="../media/image682.png"/><Relationship Id="rId608" Type="http://schemas.openxmlformats.org/officeDocument/2006/relationships/image" Target="../media/image689.png"/><Relationship Id="rId191" Type="http://schemas.openxmlformats.org/officeDocument/2006/relationships/customXml" Target="../ink/ink487.xml"/><Relationship Id="rId205" Type="http://schemas.openxmlformats.org/officeDocument/2006/relationships/customXml" Target="../ink/ink494.xml"/><Relationship Id="rId247" Type="http://schemas.openxmlformats.org/officeDocument/2006/relationships/customXml" Target="../ink/ink515.xml"/><Relationship Id="rId412" Type="http://schemas.openxmlformats.org/officeDocument/2006/relationships/image" Target="../media/image592.png"/><Relationship Id="rId107" Type="http://schemas.openxmlformats.org/officeDocument/2006/relationships/customXml" Target="../ink/ink445.xml"/><Relationship Id="rId289" Type="http://schemas.openxmlformats.org/officeDocument/2006/relationships/customXml" Target="../ink/ink536.xml"/><Relationship Id="rId454" Type="http://schemas.openxmlformats.org/officeDocument/2006/relationships/image" Target="../media/image613.png"/><Relationship Id="rId496" Type="http://schemas.openxmlformats.org/officeDocument/2006/relationships/image" Target="../media/image634.png"/><Relationship Id="rId661" Type="http://schemas.openxmlformats.org/officeDocument/2006/relationships/customXml" Target="../ink/ink722.xml"/><Relationship Id="rId717" Type="http://schemas.openxmlformats.org/officeDocument/2006/relationships/customXml" Target="../ink/ink750.xml"/><Relationship Id="rId759" Type="http://schemas.openxmlformats.org/officeDocument/2006/relationships/customXml" Target="../ink/ink771.xml"/><Relationship Id="rId11" Type="http://schemas.openxmlformats.org/officeDocument/2006/relationships/customXml" Target="../ink/ink397.xml"/><Relationship Id="rId53" Type="http://schemas.openxmlformats.org/officeDocument/2006/relationships/customXml" Target="../ink/ink418.xml"/><Relationship Id="rId149" Type="http://schemas.openxmlformats.org/officeDocument/2006/relationships/customXml" Target="../ink/ink466.xml"/><Relationship Id="rId314" Type="http://schemas.openxmlformats.org/officeDocument/2006/relationships/image" Target="../media/image543.png"/><Relationship Id="rId356" Type="http://schemas.openxmlformats.org/officeDocument/2006/relationships/image" Target="../media/image564.png"/><Relationship Id="rId398" Type="http://schemas.openxmlformats.org/officeDocument/2006/relationships/image" Target="../media/image585.png"/><Relationship Id="rId521" Type="http://schemas.openxmlformats.org/officeDocument/2006/relationships/customXml" Target="../ink/ink652.xml"/><Relationship Id="rId563" Type="http://schemas.openxmlformats.org/officeDocument/2006/relationships/customXml" Target="../ink/ink673.xml"/><Relationship Id="rId619" Type="http://schemas.openxmlformats.org/officeDocument/2006/relationships/customXml" Target="../ink/ink701.xml"/><Relationship Id="rId95" Type="http://schemas.openxmlformats.org/officeDocument/2006/relationships/customXml" Target="../ink/ink439.xml"/><Relationship Id="rId160" Type="http://schemas.openxmlformats.org/officeDocument/2006/relationships/image" Target="../media/image466.png"/><Relationship Id="rId216" Type="http://schemas.openxmlformats.org/officeDocument/2006/relationships/image" Target="../media/image494.png"/><Relationship Id="rId423" Type="http://schemas.openxmlformats.org/officeDocument/2006/relationships/customXml" Target="../ink/ink603.xml"/><Relationship Id="rId258" Type="http://schemas.openxmlformats.org/officeDocument/2006/relationships/image" Target="../media/image515.png"/><Relationship Id="rId465" Type="http://schemas.openxmlformats.org/officeDocument/2006/relationships/customXml" Target="../ink/ink624.xml"/><Relationship Id="rId630" Type="http://schemas.openxmlformats.org/officeDocument/2006/relationships/image" Target="../media/image700.png"/><Relationship Id="rId672" Type="http://schemas.openxmlformats.org/officeDocument/2006/relationships/image" Target="../media/image721.png"/><Relationship Id="rId728" Type="http://schemas.openxmlformats.org/officeDocument/2006/relationships/image" Target="../media/image749.png"/><Relationship Id="rId22" Type="http://schemas.openxmlformats.org/officeDocument/2006/relationships/image" Target="../media/image397.png"/><Relationship Id="rId64" Type="http://schemas.openxmlformats.org/officeDocument/2006/relationships/image" Target="../media/image418.png"/><Relationship Id="rId118" Type="http://schemas.openxmlformats.org/officeDocument/2006/relationships/image" Target="../media/image445.png"/><Relationship Id="rId325" Type="http://schemas.openxmlformats.org/officeDocument/2006/relationships/customXml" Target="../ink/ink554.xml"/><Relationship Id="rId367" Type="http://schemas.openxmlformats.org/officeDocument/2006/relationships/customXml" Target="../ink/ink575.xml"/><Relationship Id="rId532" Type="http://schemas.openxmlformats.org/officeDocument/2006/relationships/image" Target="../media/image651.png"/><Relationship Id="rId574" Type="http://schemas.openxmlformats.org/officeDocument/2006/relationships/image" Target="../media/image672.png"/><Relationship Id="rId171" Type="http://schemas.openxmlformats.org/officeDocument/2006/relationships/customXml" Target="../ink/ink477.xml"/><Relationship Id="rId227" Type="http://schemas.openxmlformats.org/officeDocument/2006/relationships/customXml" Target="../ink/ink505.xml"/><Relationship Id="rId269" Type="http://schemas.openxmlformats.org/officeDocument/2006/relationships/customXml" Target="../ink/ink526.xml"/><Relationship Id="rId434" Type="http://schemas.openxmlformats.org/officeDocument/2006/relationships/image" Target="../media/image603.png"/><Relationship Id="rId476" Type="http://schemas.openxmlformats.org/officeDocument/2006/relationships/image" Target="../media/image624.png"/><Relationship Id="rId641" Type="http://schemas.openxmlformats.org/officeDocument/2006/relationships/customXml" Target="../ink/ink712.xml"/><Relationship Id="rId683" Type="http://schemas.openxmlformats.org/officeDocument/2006/relationships/customXml" Target="../ink/ink733.xml"/><Relationship Id="rId739" Type="http://schemas.openxmlformats.org/officeDocument/2006/relationships/customXml" Target="../ink/ink761.xml"/><Relationship Id="rId33" Type="http://schemas.openxmlformats.org/officeDocument/2006/relationships/customXml" Target="../ink/ink408.xml"/><Relationship Id="rId129" Type="http://schemas.openxmlformats.org/officeDocument/2006/relationships/customXml" Target="../ink/ink456.xml"/><Relationship Id="rId280" Type="http://schemas.openxmlformats.org/officeDocument/2006/relationships/image" Target="../media/image526.png"/><Relationship Id="rId336" Type="http://schemas.openxmlformats.org/officeDocument/2006/relationships/image" Target="../media/image554.png"/><Relationship Id="rId501" Type="http://schemas.openxmlformats.org/officeDocument/2006/relationships/customXml" Target="../ink/ink642.xml"/><Relationship Id="rId543" Type="http://schemas.openxmlformats.org/officeDocument/2006/relationships/customXml" Target="../ink/ink663.xml"/><Relationship Id="rId75" Type="http://schemas.openxmlformats.org/officeDocument/2006/relationships/customXml" Target="../ink/ink429.xml"/><Relationship Id="rId140" Type="http://schemas.openxmlformats.org/officeDocument/2006/relationships/image" Target="../media/image456.png"/><Relationship Id="rId182" Type="http://schemas.openxmlformats.org/officeDocument/2006/relationships/image" Target="../media/image477.png"/><Relationship Id="rId378" Type="http://schemas.openxmlformats.org/officeDocument/2006/relationships/image" Target="../media/image575.png"/><Relationship Id="rId403" Type="http://schemas.openxmlformats.org/officeDocument/2006/relationships/customXml" Target="../ink/ink593.xml"/><Relationship Id="rId585" Type="http://schemas.openxmlformats.org/officeDocument/2006/relationships/customXml" Target="../ink/ink684.xml"/><Relationship Id="rId750" Type="http://schemas.openxmlformats.org/officeDocument/2006/relationships/image" Target="../media/image760.png"/><Relationship Id="rId6" Type="http://schemas.openxmlformats.org/officeDocument/2006/relationships/image" Target="../media/image389.png"/><Relationship Id="rId238" Type="http://schemas.openxmlformats.org/officeDocument/2006/relationships/image" Target="../media/image505.png"/><Relationship Id="rId445" Type="http://schemas.openxmlformats.org/officeDocument/2006/relationships/customXml" Target="../ink/ink614.xml"/><Relationship Id="rId487" Type="http://schemas.openxmlformats.org/officeDocument/2006/relationships/customXml" Target="../ink/ink635.xml"/><Relationship Id="rId610" Type="http://schemas.openxmlformats.org/officeDocument/2006/relationships/image" Target="../media/image690.png"/><Relationship Id="rId652" Type="http://schemas.openxmlformats.org/officeDocument/2006/relationships/image" Target="../media/image711.png"/><Relationship Id="rId694" Type="http://schemas.openxmlformats.org/officeDocument/2006/relationships/image" Target="../media/image732.png"/><Relationship Id="rId708" Type="http://schemas.openxmlformats.org/officeDocument/2006/relationships/image" Target="../media/image739.png"/><Relationship Id="rId291" Type="http://schemas.openxmlformats.org/officeDocument/2006/relationships/customXml" Target="../ink/ink537.xml"/><Relationship Id="rId305" Type="http://schemas.openxmlformats.org/officeDocument/2006/relationships/customXml" Target="../ink/ink544.xml"/><Relationship Id="rId347" Type="http://schemas.openxmlformats.org/officeDocument/2006/relationships/customXml" Target="../ink/ink565.xml"/><Relationship Id="rId512" Type="http://schemas.openxmlformats.org/officeDocument/2006/relationships/image" Target="../media/image642.png"/><Relationship Id="rId44" Type="http://schemas.openxmlformats.org/officeDocument/2006/relationships/image" Target="../media/image408.png"/><Relationship Id="rId86" Type="http://schemas.openxmlformats.org/officeDocument/2006/relationships/image" Target="../media/image429.png"/><Relationship Id="rId151" Type="http://schemas.openxmlformats.org/officeDocument/2006/relationships/customXml" Target="../ink/ink467.xml"/><Relationship Id="rId389" Type="http://schemas.openxmlformats.org/officeDocument/2006/relationships/customXml" Target="../ink/ink586.xml"/><Relationship Id="rId554" Type="http://schemas.openxmlformats.org/officeDocument/2006/relationships/image" Target="../media/image662.png"/><Relationship Id="rId596" Type="http://schemas.openxmlformats.org/officeDocument/2006/relationships/image" Target="../media/image683.png"/><Relationship Id="rId761" Type="http://schemas.openxmlformats.org/officeDocument/2006/relationships/customXml" Target="../ink/ink772.xml"/><Relationship Id="rId193" Type="http://schemas.openxmlformats.org/officeDocument/2006/relationships/customXml" Target="../ink/ink488.xml"/><Relationship Id="rId207" Type="http://schemas.openxmlformats.org/officeDocument/2006/relationships/customXml" Target="../ink/ink495.xml"/><Relationship Id="rId249" Type="http://schemas.openxmlformats.org/officeDocument/2006/relationships/customXml" Target="../ink/ink516.xml"/><Relationship Id="rId414" Type="http://schemas.openxmlformats.org/officeDocument/2006/relationships/image" Target="../media/image593.png"/><Relationship Id="rId456" Type="http://schemas.openxmlformats.org/officeDocument/2006/relationships/image" Target="../media/image614.png"/><Relationship Id="rId498" Type="http://schemas.openxmlformats.org/officeDocument/2006/relationships/image" Target="../media/image635.png"/><Relationship Id="rId621" Type="http://schemas.openxmlformats.org/officeDocument/2006/relationships/customXml" Target="../ink/ink702.xml"/><Relationship Id="rId663" Type="http://schemas.openxmlformats.org/officeDocument/2006/relationships/customXml" Target="../ink/ink723.xml"/><Relationship Id="rId13" Type="http://schemas.openxmlformats.org/officeDocument/2006/relationships/customXml" Target="../ink/ink398.xml"/><Relationship Id="rId109" Type="http://schemas.openxmlformats.org/officeDocument/2006/relationships/customXml" Target="../ink/ink446.xml"/><Relationship Id="rId260" Type="http://schemas.openxmlformats.org/officeDocument/2006/relationships/image" Target="../media/image516.png"/><Relationship Id="rId316" Type="http://schemas.openxmlformats.org/officeDocument/2006/relationships/image" Target="../media/image544.png"/><Relationship Id="rId523" Type="http://schemas.openxmlformats.org/officeDocument/2006/relationships/customXml" Target="../ink/ink653.xml"/><Relationship Id="rId719" Type="http://schemas.openxmlformats.org/officeDocument/2006/relationships/customXml" Target="../ink/ink751.xml"/><Relationship Id="rId55" Type="http://schemas.openxmlformats.org/officeDocument/2006/relationships/customXml" Target="../ink/ink419.xml"/><Relationship Id="rId97" Type="http://schemas.openxmlformats.org/officeDocument/2006/relationships/customXml" Target="../ink/ink440.xml"/><Relationship Id="rId120" Type="http://schemas.openxmlformats.org/officeDocument/2006/relationships/image" Target="../media/image446.png"/><Relationship Id="rId358" Type="http://schemas.openxmlformats.org/officeDocument/2006/relationships/image" Target="../media/image565.png"/><Relationship Id="rId565" Type="http://schemas.openxmlformats.org/officeDocument/2006/relationships/customXml" Target="../ink/ink674.xml"/><Relationship Id="rId730" Type="http://schemas.openxmlformats.org/officeDocument/2006/relationships/image" Target="../media/image750.png"/><Relationship Id="rId162" Type="http://schemas.openxmlformats.org/officeDocument/2006/relationships/image" Target="../media/image467.png"/><Relationship Id="rId218" Type="http://schemas.openxmlformats.org/officeDocument/2006/relationships/image" Target="../media/image495.png"/><Relationship Id="rId425" Type="http://schemas.openxmlformats.org/officeDocument/2006/relationships/customXml" Target="../ink/ink604.xml"/><Relationship Id="rId467" Type="http://schemas.openxmlformats.org/officeDocument/2006/relationships/customXml" Target="../ink/ink625.xml"/><Relationship Id="rId632" Type="http://schemas.openxmlformats.org/officeDocument/2006/relationships/image" Target="../media/image701.png"/><Relationship Id="rId271" Type="http://schemas.openxmlformats.org/officeDocument/2006/relationships/customXml" Target="../ink/ink527.xml"/><Relationship Id="rId674" Type="http://schemas.openxmlformats.org/officeDocument/2006/relationships/image" Target="../media/image722.png"/><Relationship Id="rId24" Type="http://schemas.openxmlformats.org/officeDocument/2006/relationships/image" Target="../media/image398.png"/><Relationship Id="rId66" Type="http://schemas.openxmlformats.org/officeDocument/2006/relationships/image" Target="../media/image419.png"/><Relationship Id="rId131" Type="http://schemas.openxmlformats.org/officeDocument/2006/relationships/customXml" Target="../ink/ink457.xml"/><Relationship Id="rId327" Type="http://schemas.openxmlformats.org/officeDocument/2006/relationships/customXml" Target="../ink/ink555.xml"/><Relationship Id="rId369" Type="http://schemas.openxmlformats.org/officeDocument/2006/relationships/customXml" Target="../ink/ink576.xml"/><Relationship Id="rId534" Type="http://schemas.openxmlformats.org/officeDocument/2006/relationships/image" Target="../media/image652.png"/><Relationship Id="rId576" Type="http://schemas.openxmlformats.org/officeDocument/2006/relationships/image" Target="../media/image673.png"/><Relationship Id="rId741" Type="http://schemas.openxmlformats.org/officeDocument/2006/relationships/customXml" Target="../ink/ink762.xml"/><Relationship Id="rId173" Type="http://schemas.openxmlformats.org/officeDocument/2006/relationships/customXml" Target="../ink/ink478.xml"/><Relationship Id="rId229" Type="http://schemas.openxmlformats.org/officeDocument/2006/relationships/customXml" Target="../ink/ink506.xml"/><Relationship Id="rId380" Type="http://schemas.openxmlformats.org/officeDocument/2006/relationships/image" Target="../media/image576.png"/><Relationship Id="rId436" Type="http://schemas.openxmlformats.org/officeDocument/2006/relationships/image" Target="../media/image604.png"/><Relationship Id="rId601" Type="http://schemas.openxmlformats.org/officeDocument/2006/relationships/customXml" Target="../ink/ink692.xml"/><Relationship Id="rId643" Type="http://schemas.openxmlformats.org/officeDocument/2006/relationships/customXml" Target="../ink/ink713.xml"/><Relationship Id="rId240" Type="http://schemas.openxmlformats.org/officeDocument/2006/relationships/image" Target="../media/image506.png"/><Relationship Id="rId478" Type="http://schemas.openxmlformats.org/officeDocument/2006/relationships/image" Target="../media/image625.png"/><Relationship Id="rId685" Type="http://schemas.openxmlformats.org/officeDocument/2006/relationships/customXml" Target="../ink/ink734.xml"/><Relationship Id="rId35" Type="http://schemas.openxmlformats.org/officeDocument/2006/relationships/customXml" Target="../ink/ink409.xml"/><Relationship Id="rId77" Type="http://schemas.openxmlformats.org/officeDocument/2006/relationships/customXml" Target="../ink/ink430.xml"/><Relationship Id="rId100" Type="http://schemas.openxmlformats.org/officeDocument/2006/relationships/image" Target="../media/image436.png"/><Relationship Id="rId282" Type="http://schemas.openxmlformats.org/officeDocument/2006/relationships/image" Target="../media/image527.png"/><Relationship Id="rId338" Type="http://schemas.openxmlformats.org/officeDocument/2006/relationships/image" Target="../media/image555.png"/><Relationship Id="rId503" Type="http://schemas.openxmlformats.org/officeDocument/2006/relationships/customXml" Target="../ink/ink643.xml"/><Relationship Id="rId545" Type="http://schemas.openxmlformats.org/officeDocument/2006/relationships/customXml" Target="../ink/ink664.xml"/><Relationship Id="rId587" Type="http://schemas.openxmlformats.org/officeDocument/2006/relationships/customXml" Target="../ink/ink685.xml"/><Relationship Id="rId710" Type="http://schemas.openxmlformats.org/officeDocument/2006/relationships/image" Target="../media/image740.png"/><Relationship Id="rId752" Type="http://schemas.openxmlformats.org/officeDocument/2006/relationships/image" Target="../media/image761.png"/><Relationship Id="rId8" Type="http://schemas.openxmlformats.org/officeDocument/2006/relationships/image" Target="../media/image390.png"/><Relationship Id="rId142" Type="http://schemas.openxmlformats.org/officeDocument/2006/relationships/image" Target="../media/image457.png"/><Relationship Id="rId184" Type="http://schemas.openxmlformats.org/officeDocument/2006/relationships/image" Target="../media/image478.png"/><Relationship Id="rId391" Type="http://schemas.openxmlformats.org/officeDocument/2006/relationships/customXml" Target="../ink/ink587.xml"/><Relationship Id="rId405" Type="http://schemas.openxmlformats.org/officeDocument/2006/relationships/customXml" Target="../ink/ink594.xml"/><Relationship Id="rId447" Type="http://schemas.openxmlformats.org/officeDocument/2006/relationships/customXml" Target="../ink/ink615.xml"/><Relationship Id="rId612" Type="http://schemas.openxmlformats.org/officeDocument/2006/relationships/image" Target="../media/image691.png"/><Relationship Id="rId251" Type="http://schemas.openxmlformats.org/officeDocument/2006/relationships/customXml" Target="../ink/ink517.xml"/><Relationship Id="rId489" Type="http://schemas.openxmlformats.org/officeDocument/2006/relationships/customXml" Target="../ink/ink636.xml"/><Relationship Id="rId654" Type="http://schemas.openxmlformats.org/officeDocument/2006/relationships/image" Target="../media/image712.png"/><Relationship Id="rId696" Type="http://schemas.openxmlformats.org/officeDocument/2006/relationships/image" Target="../media/image733.png"/><Relationship Id="rId46" Type="http://schemas.openxmlformats.org/officeDocument/2006/relationships/image" Target="../media/image409.png"/><Relationship Id="rId293" Type="http://schemas.openxmlformats.org/officeDocument/2006/relationships/customXml" Target="../ink/ink538.xml"/><Relationship Id="rId307" Type="http://schemas.openxmlformats.org/officeDocument/2006/relationships/customXml" Target="../ink/ink545.xml"/><Relationship Id="rId349" Type="http://schemas.openxmlformats.org/officeDocument/2006/relationships/customXml" Target="../ink/ink566.xml"/><Relationship Id="rId514" Type="http://schemas.openxmlformats.org/officeDocument/2006/relationships/image" Target="../media/image643.png"/><Relationship Id="rId556" Type="http://schemas.openxmlformats.org/officeDocument/2006/relationships/image" Target="../media/image663.png"/><Relationship Id="rId721" Type="http://schemas.openxmlformats.org/officeDocument/2006/relationships/customXml" Target="../ink/ink752.xml"/><Relationship Id="rId763" Type="http://schemas.openxmlformats.org/officeDocument/2006/relationships/customXml" Target="../ink/ink773.xml"/><Relationship Id="rId88" Type="http://schemas.openxmlformats.org/officeDocument/2006/relationships/image" Target="../media/image430.png"/><Relationship Id="rId111" Type="http://schemas.openxmlformats.org/officeDocument/2006/relationships/customXml" Target="../ink/ink447.xml"/><Relationship Id="rId153" Type="http://schemas.openxmlformats.org/officeDocument/2006/relationships/customXml" Target="../ink/ink468.xml"/><Relationship Id="rId195" Type="http://schemas.openxmlformats.org/officeDocument/2006/relationships/customXml" Target="../ink/ink489.xml"/><Relationship Id="rId209" Type="http://schemas.openxmlformats.org/officeDocument/2006/relationships/customXml" Target="../ink/ink496.xml"/><Relationship Id="rId360" Type="http://schemas.openxmlformats.org/officeDocument/2006/relationships/image" Target="../media/image566.png"/><Relationship Id="rId416" Type="http://schemas.openxmlformats.org/officeDocument/2006/relationships/image" Target="../media/image594.png"/><Relationship Id="rId598" Type="http://schemas.openxmlformats.org/officeDocument/2006/relationships/image" Target="../media/image684.png"/><Relationship Id="rId220" Type="http://schemas.openxmlformats.org/officeDocument/2006/relationships/image" Target="../media/image496.png"/><Relationship Id="rId458" Type="http://schemas.openxmlformats.org/officeDocument/2006/relationships/image" Target="../media/image615.png"/><Relationship Id="rId623" Type="http://schemas.openxmlformats.org/officeDocument/2006/relationships/customXml" Target="../ink/ink703.xml"/><Relationship Id="rId665" Type="http://schemas.openxmlformats.org/officeDocument/2006/relationships/customXml" Target="../ink/ink724.xml"/><Relationship Id="rId15" Type="http://schemas.openxmlformats.org/officeDocument/2006/relationships/customXml" Target="../ink/ink399.xml"/><Relationship Id="rId57" Type="http://schemas.openxmlformats.org/officeDocument/2006/relationships/customXml" Target="../ink/ink420.xml"/><Relationship Id="rId262" Type="http://schemas.openxmlformats.org/officeDocument/2006/relationships/image" Target="../media/image517.png"/><Relationship Id="rId318" Type="http://schemas.openxmlformats.org/officeDocument/2006/relationships/image" Target="../media/image545.png"/><Relationship Id="rId525" Type="http://schemas.openxmlformats.org/officeDocument/2006/relationships/customXml" Target="../ink/ink654.xml"/><Relationship Id="rId567" Type="http://schemas.openxmlformats.org/officeDocument/2006/relationships/customXml" Target="../ink/ink675.xml"/><Relationship Id="rId732" Type="http://schemas.openxmlformats.org/officeDocument/2006/relationships/image" Target="../media/image751.png"/><Relationship Id="rId99" Type="http://schemas.openxmlformats.org/officeDocument/2006/relationships/customXml" Target="../ink/ink441.xml"/><Relationship Id="rId122" Type="http://schemas.openxmlformats.org/officeDocument/2006/relationships/image" Target="../media/image447.png"/><Relationship Id="rId164" Type="http://schemas.openxmlformats.org/officeDocument/2006/relationships/image" Target="../media/image468.png"/><Relationship Id="rId371" Type="http://schemas.openxmlformats.org/officeDocument/2006/relationships/customXml" Target="../ink/ink577.xml"/><Relationship Id="rId427" Type="http://schemas.openxmlformats.org/officeDocument/2006/relationships/customXml" Target="../ink/ink605.xml"/><Relationship Id="rId469" Type="http://schemas.openxmlformats.org/officeDocument/2006/relationships/customXml" Target="../ink/ink626.xml"/><Relationship Id="rId634" Type="http://schemas.openxmlformats.org/officeDocument/2006/relationships/image" Target="../media/image702.png"/><Relationship Id="rId676" Type="http://schemas.openxmlformats.org/officeDocument/2006/relationships/image" Target="../media/image723.png"/><Relationship Id="rId26" Type="http://schemas.openxmlformats.org/officeDocument/2006/relationships/image" Target="../media/image399.png"/><Relationship Id="rId231" Type="http://schemas.openxmlformats.org/officeDocument/2006/relationships/customXml" Target="../ink/ink507.xml"/><Relationship Id="rId273" Type="http://schemas.openxmlformats.org/officeDocument/2006/relationships/customXml" Target="../ink/ink528.xml"/><Relationship Id="rId329" Type="http://schemas.openxmlformats.org/officeDocument/2006/relationships/customXml" Target="../ink/ink556.xml"/><Relationship Id="rId480" Type="http://schemas.openxmlformats.org/officeDocument/2006/relationships/image" Target="../media/image626.png"/><Relationship Id="rId536" Type="http://schemas.openxmlformats.org/officeDocument/2006/relationships/image" Target="../media/image653.png"/><Relationship Id="rId701" Type="http://schemas.openxmlformats.org/officeDocument/2006/relationships/customXml" Target="../ink/ink742.xml"/><Relationship Id="rId68" Type="http://schemas.openxmlformats.org/officeDocument/2006/relationships/image" Target="../media/image420.png"/><Relationship Id="rId133" Type="http://schemas.openxmlformats.org/officeDocument/2006/relationships/customXml" Target="../ink/ink458.xml"/><Relationship Id="rId175" Type="http://schemas.openxmlformats.org/officeDocument/2006/relationships/customXml" Target="../ink/ink479.xml"/><Relationship Id="rId340" Type="http://schemas.openxmlformats.org/officeDocument/2006/relationships/image" Target="../media/image556.png"/><Relationship Id="rId578" Type="http://schemas.openxmlformats.org/officeDocument/2006/relationships/image" Target="../media/image674.png"/><Relationship Id="rId743" Type="http://schemas.openxmlformats.org/officeDocument/2006/relationships/customXml" Target="../ink/ink763.xml"/><Relationship Id="rId200" Type="http://schemas.openxmlformats.org/officeDocument/2006/relationships/image" Target="../media/image486.png"/><Relationship Id="rId382" Type="http://schemas.openxmlformats.org/officeDocument/2006/relationships/image" Target="../media/image577.png"/><Relationship Id="rId438" Type="http://schemas.openxmlformats.org/officeDocument/2006/relationships/image" Target="../media/image605.png"/><Relationship Id="rId603" Type="http://schemas.openxmlformats.org/officeDocument/2006/relationships/customXml" Target="../ink/ink693.xml"/><Relationship Id="rId645" Type="http://schemas.openxmlformats.org/officeDocument/2006/relationships/customXml" Target="../ink/ink714.xml"/><Relationship Id="rId687" Type="http://schemas.openxmlformats.org/officeDocument/2006/relationships/customXml" Target="../ink/ink735.xml"/><Relationship Id="rId242" Type="http://schemas.openxmlformats.org/officeDocument/2006/relationships/image" Target="../media/image507.png"/><Relationship Id="rId284" Type="http://schemas.openxmlformats.org/officeDocument/2006/relationships/image" Target="../media/image528.png"/><Relationship Id="rId491" Type="http://schemas.openxmlformats.org/officeDocument/2006/relationships/customXml" Target="../ink/ink637.xml"/><Relationship Id="rId505" Type="http://schemas.openxmlformats.org/officeDocument/2006/relationships/customXml" Target="../ink/ink644.xml"/><Relationship Id="rId712" Type="http://schemas.openxmlformats.org/officeDocument/2006/relationships/image" Target="../media/image741.png"/><Relationship Id="rId37" Type="http://schemas.openxmlformats.org/officeDocument/2006/relationships/customXml" Target="../ink/ink410.xml"/><Relationship Id="rId79" Type="http://schemas.openxmlformats.org/officeDocument/2006/relationships/customXml" Target="../ink/ink431.xml"/><Relationship Id="rId102" Type="http://schemas.openxmlformats.org/officeDocument/2006/relationships/image" Target="../media/image437.png"/><Relationship Id="rId144" Type="http://schemas.openxmlformats.org/officeDocument/2006/relationships/image" Target="../media/image458.png"/><Relationship Id="rId547" Type="http://schemas.openxmlformats.org/officeDocument/2006/relationships/customXml" Target="../ink/ink665.xml"/><Relationship Id="rId589" Type="http://schemas.openxmlformats.org/officeDocument/2006/relationships/customXml" Target="../ink/ink686.xml"/><Relationship Id="rId754" Type="http://schemas.openxmlformats.org/officeDocument/2006/relationships/image" Target="../media/image762.png"/><Relationship Id="rId90" Type="http://schemas.openxmlformats.org/officeDocument/2006/relationships/image" Target="../media/image431.png"/><Relationship Id="rId186" Type="http://schemas.openxmlformats.org/officeDocument/2006/relationships/image" Target="../media/image479.png"/><Relationship Id="rId351" Type="http://schemas.openxmlformats.org/officeDocument/2006/relationships/customXml" Target="../ink/ink567.xml"/><Relationship Id="rId393" Type="http://schemas.openxmlformats.org/officeDocument/2006/relationships/customXml" Target="../ink/ink588.xml"/><Relationship Id="rId407" Type="http://schemas.openxmlformats.org/officeDocument/2006/relationships/customXml" Target="../ink/ink595.xml"/><Relationship Id="rId449" Type="http://schemas.openxmlformats.org/officeDocument/2006/relationships/customXml" Target="../ink/ink616.xml"/><Relationship Id="rId614" Type="http://schemas.openxmlformats.org/officeDocument/2006/relationships/image" Target="../media/image692.png"/><Relationship Id="rId656" Type="http://schemas.openxmlformats.org/officeDocument/2006/relationships/image" Target="../media/image713.png"/><Relationship Id="rId211" Type="http://schemas.openxmlformats.org/officeDocument/2006/relationships/customXml" Target="../ink/ink497.xml"/><Relationship Id="rId253" Type="http://schemas.openxmlformats.org/officeDocument/2006/relationships/customXml" Target="../ink/ink518.xml"/><Relationship Id="rId295" Type="http://schemas.openxmlformats.org/officeDocument/2006/relationships/customXml" Target="../ink/ink539.xml"/><Relationship Id="rId309" Type="http://schemas.openxmlformats.org/officeDocument/2006/relationships/customXml" Target="../ink/ink546.xml"/><Relationship Id="rId460" Type="http://schemas.openxmlformats.org/officeDocument/2006/relationships/image" Target="../media/image616.png"/><Relationship Id="rId516" Type="http://schemas.openxmlformats.org/officeDocument/2006/relationships/image" Target="../media/image36.png"/><Relationship Id="rId698" Type="http://schemas.openxmlformats.org/officeDocument/2006/relationships/image" Target="../media/image734.png"/><Relationship Id="rId48" Type="http://schemas.openxmlformats.org/officeDocument/2006/relationships/image" Target="../media/image410.png"/><Relationship Id="rId113" Type="http://schemas.openxmlformats.org/officeDocument/2006/relationships/customXml" Target="../ink/ink448.xml"/><Relationship Id="rId320" Type="http://schemas.openxmlformats.org/officeDocument/2006/relationships/image" Target="../media/image546.png"/><Relationship Id="rId558" Type="http://schemas.openxmlformats.org/officeDocument/2006/relationships/image" Target="../media/image664.png"/><Relationship Id="rId723" Type="http://schemas.openxmlformats.org/officeDocument/2006/relationships/customXml" Target="../ink/ink753.xml"/><Relationship Id="rId155" Type="http://schemas.openxmlformats.org/officeDocument/2006/relationships/customXml" Target="../ink/ink469.xml"/><Relationship Id="rId197" Type="http://schemas.openxmlformats.org/officeDocument/2006/relationships/customXml" Target="../ink/ink490.xml"/><Relationship Id="rId362" Type="http://schemas.openxmlformats.org/officeDocument/2006/relationships/image" Target="../media/image567.png"/><Relationship Id="rId418" Type="http://schemas.openxmlformats.org/officeDocument/2006/relationships/image" Target="../media/image595.png"/><Relationship Id="rId625" Type="http://schemas.openxmlformats.org/officeDocument/2006/relationships/customXml" Target="../ink/ink704.xml"/><Relationship Id="rId222" Type="http://schemas.openxmlformats.org/officeDocument/2006/relationships/image" Target="../media/image497.png"/><Relationship Id="rId264" Type="http://schemas.openxmlformats.org/officeDocument/2006/relationships/image" Target="../media/image518.png"/><Relationship Id="rId471" Type="http://schemas.openxmlformats.org/officeDocument/2006/relationships/customXml" Target="../ink/ink627.xml"/><Relationship Id="rId667" Type="http://schemas.openxmlformats.org/officeDocument/2006/relationships/customXml" Target="../ink/ink725.xml"/><Relationship Id="rId17" Type="http://schemas.openxmlformats.org/officeDocument/2006/relationships/customXml" Target="../ink/ink400.xml"/><Relationship Id="rId59" Type="http://schemas.openxmlformats.org/officeDocument/2006/relationships/customXml" Target="../ink/ink421.xml"/><Relationship Id="rId124" Type="http://schemas.openxmlformats.org/officeDocument/2006/relationships/image" Target="../media/image448.png"/><Relationship Id="rId527" Type="http://schemas.openxmlformats.org/officeDocument/2006/relationships/customXml" Target="../ink/ink655.xml"/><Relationship Id="rId569" Type="http://schemas.openxmlformats.org/officeDocument/2006/relationships/customXml" Target="../ink/ink676.xml"/><Relationship Id="rId734" Type="http://schemas.openxmlformats.org/officeDocument/2006/relationships/image" Target="../media/image752.png"/><Relationship Id="rId70" Type="http://schemas.openxmlformats.org/officeDocument/2006/relationships/image" Target="../media/image421.png"/><Relationship Id="rId166" Type="http://schemas.openxmlformats.org/officeDocument/2006/relationships/image" Target="../media/image469.png"/><Relationship Id="rId331" Type="http://schemas.openxmlformats.org/officeDocument/2006/relationships/customXml" Target="../ink/ink557.xml"/><Relationship Id="rId373" Type="http://schemas.openxmlformats.org/officeDocument/2006/relationships/customXml" Target="../ink/ink578.xml"/><Relationship Id="rId429" Type="http://schemas.openxmlformats.org/officeDocument/2006/relationships/customXml" Target="../ink/ink606.xml"/><Relationship Id="rId580" Type="http://schemas.openxmlformats.org/officeDocument/2006/relationships/image" Target="../media/image675.png"/><Relationship Id="rId636" Type="http://schemas.openxmlformats.org/officeDocument/2006/relationships/image" Target="../media/image703.png"/><Relationship Id="rId1" Type="http://schemas.openxmlformats.org/officeDocument/2006/relationships/slideLayout" Target="../slideLayouts/slideLayout1.xml"/><Relationship Id="rId233" Type="http://schemas.openxmlformats.org/officeDocument/2006/relationships/customXml" Target="../ink/ink508.xml"/><Relationship Id="rId440" Type="http://schemas.openxmlformats.org/officeDocument/2006/relationships/image" Target="../media/image606.png"/><Relationship Id="rId678" Type="http://schemas.openxmlformats.org/officeDocument/2006/relationships/image" Target="../media/image724.png"/><Relationship Id="rId28" Type="http://schemas.openxmlformats.org/officeDocument/2006/relationships/image" Target="../media/image400.png"/><Relationship Id="rId275" Type="http://schemas.openxmlformats.org/officeDocument/2006/relationships/customXml" Target="../ink/ink529.xml"/><Relationship Id="rId300" Type="http://schemas.openxmlformats.org/officeDocument/2006/relationships/image" Target="../media/image536.png"/><Relationship Id="rId482" Type="http://schemas.openxmlformats.org/officeDocument/2006/relationships/image" Target="../media/image627.png"/><Relationship Id="rId538" Type="http://schemas.openxmlformats.org/officeDocument/2006/relationships/image" Target="../media/image654.png"/><Relationship Id="rId703" Type="http://schemas.openxmlformats.org/officeDocument/2006/relationships/customXml" Target="../ink/ink743.xml"/><Relationship Id="rId745" Type="http://schemas.openxmlformats.org/officeDocument/2006/relationships/customXml" Target="../ink/ink764.xml"/><Relationship Id="rId81" Type="http://schemas.openxmlformats.org/officeDocument/2006/relationships/customXml" Target="../ink/ink432.xml"/><Relationship Id="rId135" Type="http://schemas.openxmlformats.org/officeDocument/2006/relationships/customXml" Target="../ink/ink459.xml"/><Relationship Id="rId177" Type="http://schemas.openxmlformats.org/officeDocument/2006/relationships/customXml" Target="../ink/ink480.xml"/><Relationship Id="rId342" Type="http://schemas.openxmlformats.org/officeDocument/2006/relationships/image" Target="../media/image557.png"/><Relationship Id="rId384" Type="http://schemas.openxmlformats.org/officeDocument/2006/relationships/image" Target="../media/image578.png"/><Relationship Id="rId591" Type="http://schemas.openxmlformats.org/officeDocument/2006/relationships/customXml" Target="../ink/ink687.xml"/><Relationship Id="rId605" Type="http://schemas.openxmlformats.org/officeDocument/2006/relationships/customXml" Target="../ink/ink694.xml"/><Relationship Id="rId202" Type="http://schemas.openxmlformats.org/officeDocument/2006/relationships/image" Target="../media/image487.png"/><Relationship Id="rId244" Type="http://schemas.openxmlformats.org/officeDocument/2006/relationships/image" Target="../media/image508.png"/><Relationship Id="rId647" Type="http://schemas.openxmlformats.org/officeDocument/2006/relationships/customXml" Target="../ink/ink715.xml"/><Relationship Id="rId689" Type="http://schemas.openxmlformats.org/officeDocument/2006/relationships/customXml" Target="../ink/ink736.xml"/><Relationship Id="rId39" Type="http://schemas.openxmlformats.org/officeDocument/2006/relationships/customXml" Target="../ink/ink411.xml"/><Relationship Id="rId286" Type="http://schemas.openxmlformats.org/officeDocument/2006/relationships/image" Target="../media/image529.png"/><Relationship Id="rId451" Type="http://schemas.openxmlformats.org/officeDocument/2006/relationships/customXml" Target="../ink/ink617.xml"/><Relationship Id="rId493" Type="http://schemas.openxmlformats.org/officeDocument/2006/relationships/customXml" Target="../ink/ink638.xml"/><Relationship Id="rId507" Type="http://schemas.openxmlformats.org/officeDocument/2006/relationships/customXml" Target="../ink/ink645.xml"/><Relationship Id="rId549" Type="http://schemas.openxmlformats.org/officeDocument/2006/relationships/customXml" Target="../ink/ink666.xml"/><Relationship Id="rId714" Type="http://schemas.openxmlformats.org/officeDocument/2006/relationships/image" Target="../media/image742.png"/><Relationship Id="rId756" Type="http://schemas.openxmlformats.org/officeDocument/2006/relationships/image" Target="../media/image763.png"/><Relationship Id="rId50" Type="http://schemas.openxmlformats.org/officeDocument/2006/relationships/image" Target="../media/image411.png"/><Relationship Id="rId104" Type="http://schemas.openxmlformats.org/officeDocument/2006/relationships/image" Target="../media/image438.png"/><Relationship Id="rId146" Type="http://schemas.openxmlformats.org/officeDocument/2006/relationships/image" Target="../media/image459.png"/><Relationship Id="rId188" Type="http://schemas.openxmlformats.org/officeDocument/2006/relationships/image" Target="../media/image480.png"/><Relationship Id="rId311" Type="http://schemas.openxmlformats.org/officeDocument/2006/relationships/customXml" Target="../ink/ink547.xml"/><Relationship Id="rId353" Type="http://schemas.openxmlformats.org/officeDocument/2006/relationships/customXml" Target="../ink/ink568.xml"/><Relationship Id="rId395" Type="http://schemas.openxmlformats.org/officeDocument/2006/relationships/customXml" Target="../ink/ink589.xml"/><Relationship Id="rId409" Type="http://schemas.openxmlformats.org/officeDocument/2006/relationships/customXml" Target="../ink/ink596.xml"/><Relationship Id="rId560" Type="http://schemas.openxmlformats.org/officeDocument/2006/relationships/image" Target="../media/image665.png"/><Relationship Id="rId92" Type="http://schemas.openxmlformats.org/officeDocument/2006/relationships/image" Target="../media/image432.png"/><Relationship Id="rId213" Type="http://schemas.openxmlformats.org/officeDocument/2006/relationships/customXml" Target="../ink/ink498.xml"/><Relationship Id="rId420" Type="http://schemas.openxmlformats.org/officeDocument/2006/relationships/image" Target="../media/image596.png"/><Relationship Id="rId616" Type="http://schemas.openxmlformats.org/officeDocument/2006/relationships/image" Target="../media/image693.png"/><Relationship Id="rId658" Type="http://schemas.openxmlformats.org/officeDocument/2006/relationships/image" Target="../media/image714.png"/><Relationship Id="rId255" Type="http://schemas.openxmlformats.org/officeDocument/2006/relationships/customXml" Target="../ink/ink519.xml"/><Relationship Id="rId297" Type="http://schemas.openxmlformats.org/officeDocument/2006/relationships/customXml" Target="../ink/ink540.xml"/><Relationship Id="rId462" Type="http://schemas.openxmlformats.org/officeDocument/2006/relationships/image" Target="../media/image617.png"/><Relationship Id="rId518" Type="http://schemas.openxmlformats.org/officeDocument/2006/relationships/image" Target="../media/image644.png"/><Relationship Id="rId725" Type="http://schemas.openxmlformats.org/officeDocument/2006/relationships/customXml" Target="../ink/ink754.xml"/><Relationship Id="rId115" Type="http://schemas.openxmlformats.org/officeDocument/2006/relationships/customXml" Target="../ink/ink449.xml"/><Relationship Id="rId157" Type="http://schemas.openxmlformats.org/officeDocument/2006/relationships/customXml" Target="../ink/ink470.xml"/><Relationship Id="rId322" Type="http://schemas.openxmlformats.org/officeDocument/2006/relationships/image" Target="../media/image547.png"/><Relationship Id="rId364" Type="http://schemas.openxmlformats.org/officeDocument/2006/relationships/image" Target="../media/image568.png"/><Relationship Id="rId61" Type="http://schemas.openxmlformats.org/officeDocument/2006/relationships/customXml" Target="../ink/ink422.xml"/><Relationship Id="rId199" Type="http://schemas.openxmlformats.org/officeDocument/2006/relationships/customXml" Target="../ink/ink491.xml"/><Relationship Id="rId571" Type="http://schemas.openxmlformats.org/officeDocument/2006/relationships/customXml" Target="../ink/ink677.xml"/><Relationship Id="rId627" Type="http://schemas.openxmlformats.org/officeDocument/2006/relationships/customXml" Target="../ink/ink705.xml"/><Relationship Id="rId669" Type="http://schemas.openxmlformats.org/officeDocument/2006/relationships/customXml" Target="../ink/ink726.xml"/><Relationship Id="rId19" Type="http://schemas.openxmlformats.org/officeDocument/2006/relationships/customXml" Target="../ink/ink401.xml"/><Relationship Id="rId224" Type="http://schemas.openxmlformats.org/officeDocument/2006/relationships/image" Target="../media/image498.png"/><Relationship Id="rId266" Type="http://schemas.openxmlformats.org/officeDocument/2006/relationships/image" Target="../media/image519.png"/><Relationship Id="rId431" Type="http://schemas.openxmlformats.org/officeDocument/2006/relationships/customXml" Target="../ink/ink607.xml"/><Relationship Id="rId473" Type="http://schemas.openxmlformats.org/officeDocument/2006/relationships/customXml" Target="../ink/ink628.xml"/><Relationship Id="rId529" Type="http://schemas.openxmlformats.org/officeDocument/2006/relationships/customXml" Target="../ink/ink656.xml"/><Relationship Id="rId680" Type="http://schemas.openxmlformats.org/officeDocument/2006/relationships/image" Target="../media/image725.png"/><Relationship Id="rId736" Type="http://schemas.openxmlformats.org/officeDocument/2006/relationships/image" Target="../media/image753.png"/><Relationship Id="rId30" Type="http://schemas.openxmlformats.org/officeDocument/2006/relationships/image" Target="../media/image401.png"/><Relationship Id="rId126" Type="http://schemas.openxmlformats.org/officeDocument/2006/relationships/image" Target="../media/image449.png"/><Relationship Id="rId168" Type="http://schemas.openxmlformats.org/officeDocument/2006/relationships/image" Target="../media/image470.png"/><Relationship Id="rId333" Type="http://schemas.openxmlformats.org/officeDocument/2006/relationships/customXml" Target="../ink/ink558.xml"/><Relationship Id="rId540" Type="http://schemas.openxmlformats.org/officeDocument/2006/relationships/image" Target="../media/image655.png"/><Relationship Id="rId72" Type="http://schemas.openxmlformats.org/officeDocument/2006/relationships/image" Target="../media/image422.png"/><Relationship Id="rId375" Type="http://schemas.openxmlformats.org/officeDocument/2006/relationships/customXml" Target="../ink/ink579.xml"/><Relationship Id="rId582" Type="http://schemas.openxmlformats.org/officeDocument/2006/relationships/image" Target="../media/image676.png"/><Relationship Id="rId638" Type="http://schemas.openxmlformats.org/officeDocument/2006/relationships/image" Target="../media/image704.png"/><Relationship Id="rId3" Type="http://schemas.openxmlformats.org/officeDocument/2006/relationships/customXml" Target="../ink/ink393.xml"/><Relationship Id="rId235" Type="http://schemas.openxmlformats.org/officeDocument/2006/relationships/customXml" Target="../ink/ink509.xml"/><Relationship Id="rId277" Type="http://schemas.openxmlformats.org/officeDocument/2006/relationships/customXml" Target="../ink/ink530.xml"/><Relationship Id="rId400" Type="http://schemas.openxmlformats.org/officeDocument/2006/relationships/image" Target="../media/image586.png"/><Relationship Id="rId442" Type="http://schemas.openxmlformats.org/officeDocument/2006/relationships/image" Target="../media/image607.png"/><Relationship Id="rId484" Type="http://schemas.openxmlformats.org/officeDocument/2006/relationships/image" Target="../media/image628.png"/><Relationship Id="rId705" Type="http://schemas.openxmlformats.org/officeDocument/2006/relationships/customXml" Target="../ink/ink744.xml"/><Relationship Id="rId137" Type="http://schemas.openxmlformats.org/officeDocument/2006/relationships/customXml" Target="../ink/ink460.xml"/><Relationship Id="rId302" Type="http://schemas.openxmlformats.org/officeDocument/2006/relationships/image" Target="../media/image537.png"/><Relationship Id="rId344" Type="http://schemas.openxmlformats.org/officeDocument/2006/relationships/image" Target="../media/image558.png"/><Relationship Id="rId691" Type="http://schemas.openxmlformats.org/officeDocument/2006/relationships/customXml" Target="../ink/ink737.xml"/><Relationship Id="rId747" Type="http://schemas.openxmlformats.org/officeDocument/2006/relationships/customXml" Target="../ink/ink765.xml"/><Relationship Id="rId41" Type="http://schemas.openxmlformats.org/officeDocument/2006/relationships/customXml" Target="../ink/ink412.xml"/><Relationship Id="rId83" Type="http://schemas.openxmlformats.org/officeDocument/2006/relationships/customXml" Target="../ink/ink433.xml"/><Relationship Id="rId179" Type="http://schemas.openxmlformats.org/officeDocument/2006/relationships/customXml" Target="../ink/ink481.xml"/><Relationship Id="rId386" Type="http://schemas.openxmlformats.org/officeDocument/2006/relationships/image" Target="../media/image579.png"/><Relationship Id="rId551" Type="http://schemas.openxmlformats.org/officeDocument/2006/relationships/customXml" Target="../ink/ink667.xml"/><Relationship Id="rId593" Type="http://schemas.openxmlformats.org/officeDocument/2006/relationships/customXml" Target="../ink/ink688.xml"/><Relationship Id="rId607" Type="http://schemas.openxmlformats.org/officeDocument/2006/relationships/customXml" Target="../ink/ink695.xml"/><Relationship Id="rId649" Type="http://schemas.openxmlformats.org/officeDocument/2006/relationships/customXml" Target="../ink/ink716.xml"/><Relationship Id="rId190" Type="http://schemas.openxmlformats.org/officeDocument/2006/relationships/image" Target="../media/image481.png"/><Relationship Id="rId204" Type="http://schemas.openxmlformats.org/officeDocument/2006/relationships/image" Target="../media/image488.png"/><Relationship Id="rId246" Type="http://schemas.openxmlformats.org/officeDocument/2006/relationships/image" Target="../media/image509.png"/><Relationship Id="rId288" Type="http://schemas.openxmlformats.org/officeDocument/2006/relationships/image" Target="../media/image530.png"/><Relationship Id="rId411" Type="http://schemas.openxmlformats.org/officeDocument/2006/relationships/customXml" Target="../ink/ink597.xml"/><Relationship Id="rId453" Type="http://schemas.openxmlformats.org/officeDocument/2006/relationships/customXml" Target="../ink/ink618.xml"/><Relationship Id="rId509" Type="http://schemas.openxmlformats.org/officeDocument/2006/relationships/customXml" Target="../ink/ink646.xml"/><Relationship Id="rId660" Type="http://schemas.openxmlformats.org/officeDocument/2006/relationships/image" Target="../media/image715.png"/><Relationship Id="rId106" Type="http://schemas.openxmlformats.org/officeDocument/2006/relationships/image" Target="../media/image439.png"/><Relationship Id="rId313" Type="http://schemas.openxmlformats.org/officeDocument/2006/relationships/customXml" Target="../ink/ink548.xml"/><Relationship Id="rId495" Type="http://schemas.openxmlformats.org/officeDocument/2006/relationships/customXml" Target="../ink/ink639.xml"/><Relationship Id="rId716" Type="http://schemas.openxmlformats.org/officeDocument/2006/relationships/image" Target="../media/image743.png"/><Relationship Id="rId758" Type="http://schemas.openxmlformats.org/officeDocument/2006/relationships/image" Target="../media/image764.png"/><Relationship Id="rId10" Type="http://schemas.openxmlformats.org/officeDocument/2006/relationships/image" Target="../media/image391.png"/><Relationship Id="rId52" Type="http://schemas.openxmlformats.org/officeDocument/2006/relationships/image" Target="../media/image412.png"/><Relationship Id="rId94" Type="http://schemas.openxmlformats.org/officeDocument/2006/relationships/image" Target="../media/image433.png"/><Relationship Id="rId148" Type="http://schemas.openxmlformats.org/officeDocument/2006/relationships/image" Target="../media/image460.png"/><Relationship Id="rId355" Type="http://schemas.openxmlformats.org/officeDocument/2006/relationships/customXml" Target="../ink/ink569.xml"/><Relationship Id="rId397" Type="http://schemas.openxmlformats.org/officeDocument/2006/relationships/customXml" Target="../ink/ink590.xml"/><Relationship Id="rId520" Type="http://schemas.openxmlformats.org/officeDocument/2006/relationships/image" Target="../media/image645.png"/><Relationship Id="rId562" Type="http://schemas.openxmlformats.org/officeDocument/2006/relationships/image" Target="../media/image666.png"/><Relationship Id="rId618" Type="http://schemas.openxmlformats.org/officeDocument/2006/relationships/image" Target="../media/image694.png"/><Relationship Id="rId215" Type="http://schemas.openxmlformats.org/officeDocument/2006/relationships/customXml" Target="../ink/ink499.xml"/><Relationship Id="rId257" Type="http://schemas.openxmlformats.org/officeDocument/2006/relationships/customXml" Target="../ink/ink520.xml"/><Relationship Id="rId422" Type="http://schemas.openxmlformats.org/officeDocument/2006/relationships/image" Target="../media/image597.png"/><Relationship Id="rId464" Type="http://schemas.openxmlformats.org/officeDocument/2006/relationships/image" Target="../media/image618.png"/><Relationship Id="rId299" Type="http://schemas.openxmlformats.org/officeDocument/2006/relationships/customXml" Target="../ink/ink541.xml"/><Relationship Id="rId727" Type="http://schemas.openxmlformats.org/officeDocument/2006/relationships/customXml" Target="../ink/ink755.xml"/><Relationship Id="rId63" Type="http://schemas.openxmlformats.org/officeDocument/2006/relationships/customXml" Target="../ink/ink423.xml"/><Relationship Id="rId159" Type="http://schemas.openxmlformats.org/officeDocument/2006/relationships/customXml" Target="../ink/ink471.xml"/><Relationship Id="rId366" Type="http://schemas.openxmlformats.org/officeDocument/2006/relationships/image" Target="../media/image569.png"/><Relationship Id="rId573" Type="http://schemas.openxmlformats.org/officeDocument/2006/relationships/customXml" Target="../ink/ink678.xml"/><Relationship Id="rId226" Type="http://schemas.openxmlformats.org/officeDocument/2006/relationships/image" Target="../media/image499.png"/><Relationship Id="rId433" Type="http://schemas.openxmlformats.org/officeDocument/2006/relationships/customXml" Target="../ink/ink608.xml"/><Relationship Id="rId640" Type="http://schemas.openxmlformats.org/officeDocument/2006/relationships/image" Target="../media/image705.png"/><Relationship Id="rId738" Type="http://schemas.openxmlformats.org/officeDocument/2006/relationships/image" Target="../media/image754.png"/><Relationship Id="rId74" Type="http://schemas.openxmlformats.org/officeDocument/2006/relationships/image" Target="../media/image423.png"/><Relationship Id="rId377" Type="http://schemas.openxmlformats.org/officeDocument/2006/relationships/customXml" Target="../ink/ink580.xml"/><Relationship Id="rId500" Type="http://schemas.openxmlformats.org/officeDocument/2006/relationships/image" Target="../media/image636.png"/><Relationship Id="rId584" Type="http://schemas.openxmlformats.org/officeDocument/2006/relationships/image" Target="../media/image677.png"/><Relationship Id="rId5" Type="http://schemas.openxmlformats.org/officeDocument/2006/relationships/customXml" Target="../ink/ink394.xml"/><Relationship Id="rId237" Type="http://schemas.openxmlformats.org/officeDocument/2006/relationships/customXml" Target="../ink/ink510.xml"/><Relationship Id="rId444" Type="http://schemas.openxmlformats.org/officeDocument/2006/relationships/image" Target="../media/image608.png"/><Relationship Id="rId651" Type="http://schemas.openxmlformats.org/officeDocument/2006/relationships/customXml" Target="../ink/ink717.xml"/><Relationship Id="rId749" Type="http://schemas.openxmlformats.org/officeDocument/2006/relationships/customXml" Target="../ink/ink766.xml"/><Relationship Id="rId290" Type="http://schemas.openxmlformats.org/officeDocument/2006/relationships/image" Target="../media/image531.png"/><Relationship Id="rId304" Type="http://schemas.openxmlformats.org/officeDocument/2006/relationships/image" Target="../media/image538.png"/><Relationship Id="rId388" Type="http://schemas.openxmlformats.org/officeDocument/2006/relationships/image" Target="../media/image580.png"/><Relationship Id="rId511" Type="http://schemas.openxmlformats.org/officeDocument/2006/relationships/customXml" Target="../ink/ink647.xml"/><Relationship Id="rId609" Type="http://schemas.openxmlformats.org/officeDocument/2006/relationships/customXml" Target="../ink/ink696.xml"/><Relationship Id="rId85" Type="http://schemas.openxmlformats.org/officeDocument/2006/relationships/customXml" Target="../ink/ink434.xml"/><Relationship Id="rId150" Type="http://schemas.openxmlformats.org/officeDocument/2006/relationships/image" Target="../media/image461.png"/><Relationship Id="rId595" Type="http://schemas.openxmlformats.org/officeDocument/2006/relationships/customXml" Target="../ink/ink689.xml"/><Relationship Id="rId248" Type="http://schemas.openxmlformats.org/officeDocument/2006/relationships/image" Target="../media/image510.png"/><Relationship Id="rId455" Type="http://schemas.openxmlformats.org/officeDocument/2006/relationships/customXml" Target="../ink/ink619.xml"/><Relationship Id="rId662" Type="http://schemas.openxmlformats.org/officeDocument/2006/relationships/image" Target="../media/image716.png"/><Relationship Id="rId12" Type="http://schemas.openxmlformats.org/officeDocument/2006/relationships/image" Target="../media/image392.png"/><Relationship Id="rId108" Type="http://schemas.openxmlformats.org/officeDocument/2006/relationships/image" Target="../media/image440.png"/><Relationship Id="rId315" Type="http://schemas.openxmlformats.org/officeDocument/2006/relationships/customXml" Target="../ink/ink549.xml"/><Relationship Id="rId522" Type="http://schemas.openxmlformats.org/officeDocument/2006/relationships/image" Target="../media/image646.png"/><Relationship Id="rId96" Type="http://schemas.openxmlformats.org/officeDocument/2006/relationships/image" Target="../media/image434.png"/><Relationship Id="rId161" Type="http://schemas.openxmlformats.org/officeDocument/2006/relationships/customXml" Target="../ink/ink472.xml"/><Relationship Id="rId399" Type="http://schemas.openxmlformats.org/officeDocument/2006/relationships/customXml" Target="../ink/ink591.xml"/><Relationship Id="rId259" Type="http://schemas.openxmlformats.org/officeDocument/2006/relationships/customXml" Target="../ink/ink521.xml"/><Relationship Id="rId466" Type="http://schemas.openxmlformats.org/officeDocument/2006/relationships/image" Target="../media/image619.png"/><Relationship Id="rId673" Type="http://schemas.openxmlformats.org/officeDocument/2006/relationships/customXml" Target="../ink/ink728.xml"/><Relationship Id="rId23" Type="http://schemas.openxmlformats.org/officeDocument/2006/relationships/customXml" Target="../ink/ink403.xml"/><Relationship Id="rId119" Type="http://schemas.openxmlformats.org/officeDocument/2006/relationships/customXml" Target="../ink/ink451.xml"/><Relationship Id="rId326" Type="http://schemas.openxmlformats.org/officeDocument/2006/relationships/image" Target="../media/image549.png"/><Relationship Id="rId533" Type="http://schemas.openxmlformats.org/officeDocument/2006/relationships/customXml" Target="../ink/ink658.xml"/><Relationship Id="rId740" Type="http://schemas.openxmlformats.org/officeDocument/2006/relationships/image" Target="../media/image755.png"/><Relationship Id="rId172" Type="http://schemas.openxmlformats.org/officeDocument/2006/relationships/image" Target="../media/image472.png"/><Relationship Id="rId477" Type="http://schemas.openxmlformats.org/officeDocument/2006/relationships/customXml" Target="../ink/ink630.xml"/><Relationship Id="rId600" Type="http://schemas.openxmlformats.org/officeDocument/2006/relationships/image" Target="../media/image685.png"/><Relationship Id="rId684" Type="http://schemas.openxmlformats.org/officeDocument/2006/relationships/image" Target="../media/image727.png"/><Relationship Id="rId337" Type="http://schemas.openxmlformats.org/officeDocument/2006/relationships/customXml" Target="../ink/ink560.xml"/><Relationship Id="rId34" Type="http://schemas.openxmlformats.org/officeDocument/2006/relationships/image" Target="../media/image403.png"/><Relationship Id="rId544" Type="http://schemas.openxmlformats.org/officeDocument/2006/relationships/image" Target="../media/image657.png"/><Relationship Id="rId751" Type="http://schemas.openxmlformats.org/officeDocument/2006/relationships/customXml" Target="../ink/ink767.xml"/><Relationship Id="rId183" Type="http://schemas.openxmlformats.org/officeDocument/2006/relationships/customXml" Target="../ink/ink483.xml"/><Relationship Id="rId390" Type="http://schemas.openxmlformats.org/officeDocument/2006/relationships/image" Target="../media/image581.png"/><Relationship Id="rId404" Type="http://schemas.openxmlformats.org/officeDocument/2006/relationships/image" Target="../media/image588.png"/><Relationship Id="rId611" Type="http://schemas.openxmlformats.org/officeDocument/2006/relationships/customXml" Target="../ink/ink697.xml"/><Relationship Id="rId250" Type="http://schemas.openxmlformats.org/officeDocument/2006/relationships/image" Target="../media/image511.png"/><Relationship Id="rId488" Type="http://schemas.openxmlformats.org/officeDocument/2006/relationships/image" Target="../media/image630.png"/><Relationship Id="rId695" Type="http://schemas.openxmlformats.org/officeDocument/2006/relationships/customXml" Target="../ink/ink739.xml"/><Relationship Id="rId709" Type="http://schemas.openxmlformats.org/officeDocument/2006/relationships/customXml" Target="../ink/ink746.xml"/><Relationship Id="rId45" Type="http://schemas.openxmlformats.org/officeDocument/2006/relationships/customXml" Target="../ink/ink414.xml"/><Relationship Id="rId110" Type="http://schemas.openxmlformats.org/officeDocument/2006/relationships/image" Target="../media/image441.png"/><Relationship Id="rId348" Type="http://schemas.openxmlformats.org/officeDocument/2006/relationships/image" Target="../media/image560.png"/><Relationship Id="rId555" Type="http://schemas.openxmlformats.org/officeDocument/2006/relationships/customXml" Target="../ink/ink669.xml"/><Relationship Id="rId762" Type="http://schemas.openxmlformats.org/officeDocument/2006/relationships/image" Target="../media/image766.png"/><Relationship Id="rId194" Type="http://schemas.openxmlformats.org/officeDocument/2006/relationships/image" Target="../media/image483.png"/><Relationship Id="rId208" Type="http://schemas.openxmlformats.org/officeDocument/2006/relationships/image" Target="../media/image490.png"/><Relationship Id="rId415" Type="http://schemas.openxmlformats.org/officeDocument/2006/relationships/customXml" Target="../ink/ink599.xml"/><Relationship Id="rId622" Type="http://schemas.openxmlformats.org/officeDocument/2006/relationships/image" Target="../media/image696.png"/><Relationship Id="rId261" Type="http://schemas.openxmlformats.org/officeDocument/2006/relationships/customXml" Target="../ink/ink522.xml"/><Relationship Id="rId499" Type="http://schemas.openxmlformats.org/officeDocument/2006/relationships/customXml" Target="../ink/ink641.xml"/><Relationship Id="rId56" Type="http://schemas.openxmlformats.org/officeDocument/2006/relationships/image" Target="../media/image414.png"/><Relationship Id="rId359" Type="http://schemas.openxmlformats.org/officeDocument/2006/relationships/customXml" Target="../ink/ink571.xml"/><Relationship Id="rId566" Type="http://schemas.openxmlformats.org/officeDocument/2006/relationships/image" Target="../media/image668.png"/><Relationship Id="rId121" Type="http://schemas.openxmlformats.org/officeDocument/2006/relationships/customXml" Target="../ink/ink452.xml"/><Relationship Id="rId219" Type="http://schemas.openxmlformats.org/officeDocument/2006/relationships/customXml" Target="../ink/ink501.xml"/><Relationship Id="rId426" Type="http://schemas.openxmlformats.org/officeDocument/2006/relationships/image" Target="../media/image599.png"/><Relationship Id="rId633" Type="http://schemas.openxmlformats.org/officeDocument/2006/relationships/customXml" Target="../ink/ink708.xml"/><Relationship Id="rId67" Type="http://schemas.openxmlformats.org/officeDocument/2006/relationships/customXml" Target="../ink/ink425.xml"/><Relationship Id="rId272" Type="http://schemas.openxmlformats.org/officeDocument/2006/relationships/image" Target="../media/image522.png"/><Relationship Id="rId577" Type="http://schemas.openxmlformats.org/officeDocument/2006/relationships/customXml" Target="../ink/ink680.xml"/><Relationship Id="rId700" Type="http://schemas.openxmlformats.org/officeDocument/2006/relationships/image" Target="../media/image735.png"/><Relationship Id="rId132" Type="http://schemas.openxmlformats.org/officeDocument/2006/relationships/image" Target="../media/image452.png"/><Relationship Id="rId437" Type="http://schemas.openxmlformats.org/officeDocument/2006/relationships/customXml" Target="../ink/ink610.xml"/><Relationship Id="rId644" Type="http://schemas.openxmlformats.org/officeDocument/2006/relationships/image" Target="../media/image707.png"/><Relationship Id="rId283" Type="http://schemas.openxmlformats.org/officeDocument/2006/relationships/customXml" Target="../ink/ink533.xml"/><Relationship Id="rId490" Type="http://schemas.openxmlformats.org/officeDocument/2006/relationships/image" Target="../media/image631.png"/><Relationship Id="rId504" Type="http://schemas.openxmlformats.org/officeDocument/2006/relationships/image" Target="../media/image638.png"/><Relationship Id="rId711" Type="http://schemas.openxmlformats.org/officeDocument/2006/relationships/customXml" Target="../ink/ink747.xml"/><Relationship Id="rId78" Type="http://schemas.openxmlformats.org/officeDocument/2006/relationships/image" Target="../media/image425.png"/><Relationship Id="rId143" Type="http://schemas.openxmlformats.org/officeDocument/2006/relationships/customXml" Target="../ink/ink463.xml"/><Relationship Id="rId350" Type="http://schemas.openxmlformats.org/officeDocument/2006/relationships/image" Target="../media/image561.png"/><Relationship Id="rId588" Type="http://schemas.openxmlformats.org/officeDocument/2006/relationships/image" Target="../media/image679.png"/><Relationship Id="rId9" Type="http://schemas.openxmlformats.org/officeDocument/2006/relationships/customXml" Target="../ink/ink396.xml"/><Relationship Id="rId210" Type="http://schemas.openxmlformats.org/officeDocument/2006/relationships/image" Target="../media/image491.png"/><Relationship Id="rId448" Type="http://schemas.openxmlformats.org/officeDocument/2006/relationships/image" Target="../media/image610.png"/><Relationship Id="rId655" Type="http://schemas.openxmlformats.org/officeDocument/2006/relationships/customXml" Target="../ink/ink719.xml"/><Relationship Id="rId294" Type="http://schemas.openxmlformats.org/officeDocument/2006/relationships/image" Target="../media/image533.png"/><Relationship Id="rId308" Type="http://schemas.openxmlformats.org/officeDocument/2006/relationships/image" Target="../media/image540.png"/><Relationship Id="rId515" Type="http://schemas.openxmlformats.org/officeDocument/2006/relationships/customXml" Target="../ink/ink649.xml"/><Relationship Id="rId722" Type="http://schemas.openxmlformats.org/officeDocument/2006/relationships/image" Target="../media/image746.png"/><Relationship Id="rId89" Type="http://schemas.openxmlformats.org/officeDocument/2006/relationships/customXml" Target="../ink/ink436.xml"/><Relationship Id="rId154" Type="http://schemas.openxmlformats.org/officeDocument/2006/relationships/image" Target="../media/image463.png"/><Relationship Id="rId361" Type="http://schemas.openxmlformats.org/officeDocument/2006/relationships/customXml" Target="../ink/ink572.xml"/><Relationship Id="rId599" Type="http://schemas.openxmlformats.org/officeDocument/2006/relationships/customXml" Target="../ink/ink691.xml"/><Relationship Id="rId459" Type="http://schemas.openxmlformats.org/officeDocument/2006/relationships/customXml" Target="../ink/ink621.xml"/><Relationship Id="rId666" Type="http://schemas.openxmlformats.org/officeDocument/2006/relationships/image" Target="../media/image718.png"/><Relationship Id="rId16" Type="http://schemas.openxmlformats.org/officeDocument/2006/relationships/image" Target="../media/image394.png"/><Relationship Id="rId221" Type="http://schemas.openxmlformats.org/officeDocument/2006/relationships/customXml" Target="../ink/ink502.xml"/><Relationship Id="rId319" Type="http://schemas.openxmlformats.org/officeDocument/2006/relationships/customXml" Target="../ink/ink551.xml"/><Relationship Id="rId526" Type="http://schemas.openxmlformats.org/officeDocument/2006/relationships/image" Target="../media/image648.png"/><Relationship Id="rId733" Type="http://schemas.openxmlformats.org/officeDocument/2006/relationships/customXml" Target="../ink/ink758.xml"/><Relationship Id="rId165" Type="http://schemas.openxmlformats.org/officeDocument/2006/relationships/customXml" Target="../ink/ink474.xml"/><Relationship Id="rId372" Type="http://schemas.openxmlformats.org/officeDocument/2006/relationships/image" Target="../media/image572.png"/><Relationship Id="rId677" Type="http://schemas.openxmlformats.org/officeDocument/2006/relationships/customXml" Target="../ink/ink730.xml"/><Relationship Id="rId232" Type="http://schemas.openxmlformats.org/officeDocument/2006/relationships/image" Target="../media/image502.png"/><Relationship Id="rId27" Type="http://schemas.openxmlformats.org/officeDocument/2006/relationships/customXml" Target="../ink/ink405.xml"/><Relationship Id="rId537" Type="http://schemas.openxmlformats.org/officeDocument/2006/relationships/customXml" Target="../ink/ink660.xml"/><Relationship Id="rId744" Type="http://schemas.openxmlformats.org/officeDocument/2006/relationships/image" Target="../media/image757.png"/><Relationship Id="rId80" Type="http://schemas.openxmlformats.org/officeDocument/2006/relationships/image" Target="../media/image426.png"/><Relationship Id="rId176" Type="http://schemas.openxmlformats.org/officeDocument/2006/relationships/image" Target="../media/image474.png"/><Relationship Id="rId383" Type="http://schemas.openxmlformats.org/officeDocument/2006/relationships/customXml" Target="../ink/ink583.xml"/><Relationship Id="rId590" Type="http://schemas.openxmlformats.org/officeDocument/2006/relationships/image" Target="../media/image680.png"/><Relationship Id="rId604" Type="http://schemas.openxmlformats.org/officeDocument/2006/relationships/image" Target="../media/image687.png"/><Relationship Id="rId243" Type="http://schemas.openxmlformats.org/officeDocument/2006/relationships/customXml" Target="../ink/ink513.xml"/><Relationship Id="rId450" Type="http://schemas.openxmlformats.org/officeDocument/2006/relationships/image" Target="../media/image611.png"/><Relationship Id="rId688" Type="http://schemas.openxmlformats.org/officeDocument/2006/relationships/image" Target="../media/image729.png"/><Relationship Id="rId38" Type="http://schemas.openxmlformats.org/officeDocument/2006/relationships/image" Target="../media/image405.png"/><Relationship Id="rId103" Type="http://schemas.openxmlformats.org/officeDocument/2006/relationships/customXml" Target="../ink/ink443.xml"/><Relationship Id="rId310" Type="http://schemas.openxmlformats.org/officeDocument/2006/relationships/image" Target="../media/image541.png"/><Relationship Id="rId548" Type="http://schemas.openxmlformats.org/officeDocument/2006/relationships/image" Target="../media/image659.png"/><Relationship Id="rId755" Type="http://schemas.openxmlformats.org/officeDocument/2006/relationships/customXml" Target="../ink/ink769.xml"/><Relationship Id="rId91" Type="http://schemas.openxmlformats.org/officeDocument/2006/relationships/customXml" Target="../ink/ink437.xml"/><Relationship Id="rId187" Type="http://schemas.openxmlformats.org/officeDocument/2006/relationships/customXml" Target="../ink/ink485.xml"/><Relationship Id="rId394" Type="http://schemas.openxmlformats.org/officeDocument/2006/relationships/image" Target="../media/image583.png"/><Relationship Id="rId408" Type="http://schemas.openxmlformats.org/officeDocument/2006/relationships/image" Target="../media/image590.png"/><Relationship Id="rId615" Type="http://schemas.openxmlformats.org/officeDocument/2006/relationships/customXml" Target="../ink/ink699.xml"/><Relationship Id="rId254" Type="http://schemas.openxmlformats.org/officeDocument/2006/relationships/image" Target="../media/image513.png"/><Relationship Id="rId699" Type="http://schemas.openxmlformats.org/officeDocument/2006/relationships/customXml" Target="../ink/ink741.xml"/><Relationship Id="rId49" Type="http://schemas.openxmlformats.org/officeDocument/2006/relationships/customXml" Target="../ink/ink416.xml"/><Relationship Id="rId114" Type="http://schemas.openxmlformats.org/officeDocument/2006/relationships/image" Target="../media/image443.png"/><Relationship Id="rId461" Type="http://schemas.openxmlformats.org/officeDocument/2006/relationships/customXml" Target="../ink/ink622.xml"/><Relationship Id="rId559" Type="http://schemas.openxmlformats.org/officeDocument/2006/relationships/customXml" Target="../ink/ink671.xml"/><Relationship Id="rId198" Type="http://schemas.openxmlformats.org/officeDocument/2006/relationships/image" Target="../media/image485.png"/><Relationship Id="rId321" Type="http://schemas.openxmlformats.org/officeDocument/2006/relationships/customXml" Target="../ink/ink552.xml"/><Relationship Id="rId419" Type="http://schemas.openxmlformats.org/officeDocument/2006/relationships/customXml" Target="../ink/ink601.xml"/><Relationship Id="rId626" Type="http://schemas.openxmlformats.org/officeDocument/2006/relationships/image" Target="../media/image698.png"/><Relationship Id="rId265" Type="http://schemas.openxmlformats.org/officeDocument/2006/relationships/customXml" Target="../ink/ink524.xml"/><Relationship Id="rId472" Type="http://schemas.openxmlformats.org/officeDocument/2006/relationships/image" Target="../media/image622.png"/><Relationship Id="rId125" Type="http://schemas.openxmlformats.org/officeDocument/2006/relationships/customXml" Target="../ink/ink454.xml"/><Relationship Id="rId332" Type="http://schemas.openxmlformats.org/officeDocument/2006/relationships/image" Target="../media/image552.png"/><Relationship Id="rId637" Type="http://schemas.openxmlformats.org/officeDocument/2006/relationships/customXml" Target="../ink/ink710.xml"/><Relationship Id="rId276" Type="http://schemas.openxmlformats.org/officeDocument/2006/relationships/image" Target="../media/image524.png"/><Relationship Id="rId483" Type="http://schemas.openxmlformats.org/officeDocument/2006/relationships/customXml" Target="../ink/ink633.xml"/><Relationship Id="rId690" Type="http://schemas.openxmlformats.org/officeDocument/2006/relationships/image" Target="../media/image730.png"/><Relationship Id="rId704" Type="http://schemas.openxmlformats.org/officeDocument/2006/relationships/image" Target="../media/image737.png"/><Relationship Id="rId40" Type="http://schemas.openxmlformats.org/officeDocument/2006/relationships/image" Target="../media/image406.png"/><Relationship Id="rId136" Type="http://schemas.openxmlformats.org/officeDocument/2006/relationships/image" Target="../media/image454.png"/><Relationship Id="rId343" Type="http://schemas.openxmlformats.org/officeDocument/2006/relationships/customXml" Target="../ink/ink563.xml"/><Relationship Id="rId550" Type="http://schemas.openxmlformats.org/officeDocument/2006/relationships/image" Target="../media/image660.png"/><Relationship Id="rId203" Type="http://schemas.openxmlformats.org/officeDocument/2006/relationships/customXml" Target="../ink/ink493.xml"/><Relationship Id="rId648" Type="http://schemas.openxmlformats.org/officeDocument/2006/relationships/image" Target="../media/image709.png"/><Relationship Id="rId287" Type="http://schemas.openxmlformats.org/officeDocument/2006/relationships/customXml" Target="../ink/ink535.xml"/><Relationship Id="rId410" Type="http://schemas.openxmlformats.org/officeDocument/2006/relationships/image" Target="../media/image591.png"/><Relationship Id="rId494" Type="http://schemas.openxmlformats.org/officeDocument/2006/relationships/image" Target="../media/image633.png"/><Relationship Id="rId508" Type="http://schemas.openxmlformats.org/officeDocument/2006/relationships/image" Target="../media/image640.png"/><Relationship Id="rId715" Type="http://schemas.openxmlformats.org/officeDocument/2006/relationships/customXml" Target="../ink/ink749.xml"/><Relationship Id="rId147" Type="http://schemas.openxmlformats.org/officeDocument/2006/relationships/customXml" Target="../ink/ink465.xml"/><Relationship Id="rId354" Type="http://schemas.openxmlformats.org/officeDocument/2006/relationships/image" Target="../media/image563.png"/><Relationship Id="rId51" Type="http://schemas.openxmlformats.org/officeDocument/2006/relationships/customXml" Target="../ink/ink417.xml"/><Relationship Id="rId561" Type="http://schemas.openxmlformats.org/officeDocument/2006/relationships/customXml" Target="../ink/ink672.xml"/><Relationship Id="rId659" Type="http://schemas.openxmlformats.org/officeDocument/2006/relationships/customXml" Target="../ink/ink721.xml"/><Relationship Id="rId214" Type="http://schemas.openxmlformats.org/officeDocument/2006/relationships/image" Target="../media/image493.png"/><Relationship Id="rId298" Type="http://schemas.openxmlformats.org/officeDocument/2006/relationships/image" Target="../media/image535.png"/><Relationship Id="rId421" Type="http://schemas.openxmlformats.org/officeDocument/2006/relationships/customXml" Target="../ink/ink602.xml"/><Relationship Id="rId519" Type="http://schemas.openxmlformats.org/officeDocument/2006/relationships/customXml" Target="../ink/ink651.xml"/><Relationship Id="rId158" Type="http://schemas.openxmlformats.org/officeDocument/2006/relationships/image" Target="../media/image465.png"/><Relationship Id="rId726" Type="http://schemas.openxmlformats.org/officeDocument/2006/relationships/image" Target="../media/image748.png"/><Relationship Id="rId62" Type="http://schemas.openxmlformats.org/officeDocument/2006/relationships/image" Target="../media/image417.png"/><Relationship Id="rId365" Type="http://schemas.openxmlformats.org/officeDocument/2006/relationships/customXml" Target="../ink/ink574.xml"/><Relationship Id="rId572" Type="http://schemas.openxmlformats.org/officeDocument/2006/relationships/image" Target="../media/image671.png"/><Relationship Id="rId225" Type="http://schemas.openxmlformats.org/officeDocument/2006/relationships/customXml" Target="../ink/ink504.xml"/><Relationship Id="rId432" Type="http://schemas.openxmlformats.org/officeDocument/2006/relationships/image" Target="../media/image602.png"/><Relationship Id="rId737" Type="http://schemas.openxmlformats.org/officeDocument/2006/relationships/customXml" Target="../ink/ink760.xml"/><Relationship Id="rId73" Type="http://schemas.openxmlformats.org/officeDocument/2006/relationships/customXml" Target="../ink/ink428.xml"/><Relationship Id="rId169" Type="http://schemas.openxmlformats.org/officeDocument/2006/relationships/customXml" Target="../ink/ink476.xml"/><Relationship Id="rId376" Type="http://schemas.openxmlformats.org/officeDocument/2006/relationships/image" Target="../media/image574.png"/><Relationship Id="rId583" Type="http://schemas.openxmlformats.org/officeDocument/2006/relationships/customXml" Target="../ink/ink683.xml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27.png"/><Relationship Id="rId671" Type="http://schemas.openxmlformats.org/officeDocument/2006/relationships/image" Target="../media/image1103.png"/><Relationship Id="rId769" Type="http://schemas.openxmlformats.org/officeDocument/2006/relationships/image" Target="../media/image1152.png"/><Relationship Id="rId21" Type="http://schemas.openxmlformats.org/officeDocument/2006/relationships/image" Target="../media/image779.png"/><Relationship Id="rId324" Type="http://schemas.openxmlformats.org/officeDocument/2006/relationships/customXml" Target="../ink/ink933.xml"/><Relationship Id="rId531" Type="http://schemas.openxmlformats.org/officeDocument/2006/relationships/image" Target="../media/image1034.png"/><Relationship Id="rId629" Type="http://schemas.openxmlformats.org/officeDocument/2006/relationships/image" Target="../media/image1083.png"/><Relationship Id="rId170" Type="http://schemas.openxmlformats.org/officeDocument/2006/relationships/customXml" Target="../ink/ink856.xml"/><Relationship Id="rId836" Type="http://schemas.openxmlformats.org/officeDocument/2006/relationships/customXml" Target="../ink/ink1189.xml"/><Relationship Id="rId268" Type="http://schemas.openxmlformats.org/officeDocument/2006/relationships/customXml" Target="../ink/ink905.xml"/><Relationship Id="rId475" Type="http://schemas.openxmlformats.org/officeDocument/2006/relationships/image" Target="../media/image1006.png"/><Relationship Id="rId682" Type="http://schemas.openxmlformats.org/officeDocument/2006/relationships/customXml" Target="../ink/ink1112.xml"/><Relationship Id="rId32" Type="http://schemas.openxmlformats.org/officeDocument/2006/relationships/customXml" Target="../ink/ink787.xml"/><Relationship Id="rId128" Type="http://schemas.openxmlformats.org/officeDocument/2006/relationships/customXml" Target="../ink/ink835.xml"/><Relationship Id="rId335" Type="http://schemas.openxmlformats.org/officeDocument/2006/relationships/image" Target="../media/image936.png"/><Relationship Id="rId542" Type="http://schemas.openxmlformats.org/officeDocument/2006/relationships/customXml" Target="../ink/ink1042.xml"/><Relationship Id="rId181" Type="http://schemas.openxmlformats.org/officeDocument/2006/relationships/image" Target="../media/image859.png"/><Relationship Id="rId402" Type="http://schemas.openxmlformats.org/officeDocument/2006/relationships/customXml" Target="../ink/ink972.xml"/><Relationship Id="rId847" Type="http://schemas.openxmlformats.org/officeDocument/2006/relationships/image" Target="../media/image1191.png"/><Relationship Id="rId279" Type="http://schemas.openxmlformats.org/officeDocument/2006/relationships/image" Target="../media/image908.png"/><Relationship Id="rId486" Type="http://schemas.openxmlformats.org/officeDocument/2006/relationships/customXml" Target="../ink/ink1014.xml"/><Relationship Id="rId693" Type="http://schemas.openxmlformats.org/officeDocument/2006/relationships/image" Target="../media/image1114.png"/><Relationship Id="rId707" Type="http://schemas.openxmlformats.org/officeDocument/2006/relationships/image" Target="../media/image1121.png"/><Relationship Id="rId43" Type="http://schemas.openxmlformats.org/officeDocument/2006/relationships/image" Target="../media/image790.png"/><Relationship Id="rId139" Type="http://schemas.openxmlformats.org/officeDocument/2006/relationships/image" Target="../media/image838.png"/><Relationship Id="rId346" Type="http://schemas.openxmlformats.org/officeDocument/2006/relationships/customXml" Target="../ink/ink944.xml"/><Relationship Id="rId553" Type="http://schemas.openxmlformats.org/officeDocument/2006/relationships/image" Target="../media/image1045.png"/><Relationship Id="rId760" Type="http://schemas.openxmlformats.org/officeDocument/2006/relationships/customXml" Target="../ink/ink1151.xml"/><Relationship Id="rId192" Type="http://schemas.openxmlformats.org/officeDocument/2006/relationships/customXml" Target="../ink/ink867.xml"/><Relationship Id="rId206" Type="http://schemas.openxmlformats.org/officeDocument/2006/relationships/customXml" Target="../ink/ink874.xml"/><Relationship Id="rId413" Type="http://schemas.openxmlformats.org/officeDocument/2006/relationships/image" Target="../media/image975.png"/><Relationship Id="rId858" Type="http://schemas.openxmlformats.org/officeDocument/2006/relationships/customXml" Target="../ink/ink1200.xml"/><Relationship Id="rId497" Type="http://schemas.openxmlformats.org/officeDocument/2006/relationships/image" Target="../media/image1017.png"/><Relationship Id="rId620" Type="http://schemas.openxmlformats.org/officeDocument/2006/relationships/customXml" Target="../ink/ink1081.xml"/><Relationship Id="rId718" Type="http://schemas.openxmlformats.org/officeDocument/2006/relationships/customXml" Target="../ink/ink1130.xml"/><Relationship Id="rId357" Type="http://schemas.openxmlformats.org/officeDocument/2006/relationships/image" Target="../media/image947.png"/><Relationship Id="rId54" Type="http://schemas.openxmlformats.org/officeDocument/2006/relationships/customXml" Target="../ink/ink798.xml"/><Relationship Id="rId217" Type="http://schemas.openxmlformats.org/officeDocument/2006/relationships/image" Target="../media/image877.png"/><Relationship Id="rId564" Type="http://schemas.openxmlformats.org/officeDocument/2006/relationships/customXml" Target="../ink/ink1053.xml"/><Relationship Id="rId771" Type="http://schemas.openxmlformats.org/officeDocument/2006/relationships/image" Target="../media/image1153.png"/><Relationship Id="rId869" Type="http://schemas.openxmlformats.org/officeDocument/2006/relationships/image" Target="../media/image1202.png"/><Relationship Id="rId424" Type="http://schemas.openxmlformats.org/officeDocument/2006/relationships/customXml" Target="../ink/ink983.xml"/><Relationship Id="rId631" Type="http://schemas.openxmlformats.org/officeDocument/2006/relationships/image" Target="../media/image1084.png"/><Relationship Id="rId729" Type="http://schemas.openxmlformats.org/officeDocument/2006/relationships/image" Target="../media/image1132.png"/><Relationship Id="rId270" Type="http://schemas.openxmlformats.org/officeDocument/2006/relationships/customXml" Target="../ink/ink906.xml"/><Relationship Id="rId65" Type="http://schemas.openxmlformats.org/officeDocument/2006/relationships/image" Target="../media/image801.png"/><Relationship Id="rId130" Type="http://schemas.openxmlformats.org/officeDocument/2006/relationships/customXml" Target="../ink/ink836.xml"/><Relationship Id="rId368" Type="http://schemas.openxmlformats.org/officeDocument/2006/relationships/customXml" Target="../ink/ink955.xml"/><Relationship Id="rId575" Type="http://schemas.openxmlformats.org/officeDocument/2006/relationships/image" Target="../media/image1056.png"/><Relationship Id="rId782" Type="http://schemas.openxmlformats.org/officeDocument/2006/relationships/customXml" Target="../ink/ink1162.xml"/><Relationship Id="rId228" Type="http://schemas.openxmlformats.org/officeDocument/2006/relationships/customXml" Target="../ink/ink885.xml"/><Relationship Id="rId435" Type="http://schemas.openxmlformats.org/officeDocument/2006/relationships/image" Target="../media/image986.png"/><Relationship Id="rId642" Type="http://schemas.openxmlformats.org/officeDocument/2006/relationships/customXml" Target="../ink/ink1092.xml"/><Relationship Id="rId281" Type="http://schemas.openxmlformats.org/officeDocument/2006/relationships/image" Target="../media/image909.png"/><Relationship Id="rId502" Type="http://schemas.openxmlformats.org/officeDocument/2006/relationships/customXml" Target="../ink/ink1022.xml"/><Relationship Id="rId76" Type="http://schemas.openxmlformats.org/officeDocument/2006/relationships/customXml" Target="../ink/ink809.xml"/><Relationship Id="rId141" Type="http://schemas.openxmlformats.org/officeDocument/2006/relationships/image" Target="../media/image839.png"/><Relationship Id="rId379" Type="http://schemas.openxmlformats.org/officeDocument/2006/relationships/image" Target="../media/image958.png"/><Relationship Id="rId586" Type="http://schemas.openxmlformats.org/officeDocument/2006/relationships/customXml" Target="../ink/ink1064.xml"/><Relationship Id="rId793" Type="http://schemas.openxmlformats.org/officeDocument/2006/relationships/image" Target="../media/image1164.png"/><Relationship Id="rId807" Type="http://schemas.openxmlformats.org/officeDocument/2006/relationships/image" Target="../media/image1171.png"/><Relationship Id="rId7" Type="http://schemas.openxmlformats.org/officeDocument/2006/relationships/image" Target="../media/image772.png"/><Relationship Id="rId239" Type="http://schemas.openxmlformats.org/officeDocument/2006/relationships/image" Target="../media/image888.png"/><Relationship Id="rId446" Type="http://schemas.openxmlformats.org/officeDocument/2006/relationships/customXml" Target="../ink/ink994.xml"/><Relationship Id="rId653" Type="http://schemas.openxmlformats.org/officeDocument/2006/relationships/image" Target="../media/image1094.png"/><Relationship Id="rId292" Type="http://schemas.openxmlformats.org/officeDocument/2006/relationships/customXml" Target="../ink/ink917.xml"/><Relationship Id="rId306" Type="http://schemas.openxmlformats.org/officeDocument/2006/relationships/customXml" Target="../ink/ink924.xml"/><Relationship Id="rId860" Type="http://schemas.openxmlformats.org/officeDocument/2006/relationships/customXml" Target="../ink/ink1201.xml"/><Relationship Id="rId87" Type="http://schemas.openxmlformats.org/officeDocument/2006/relationships/image" Target="../media/image812.png"/><Relationship Id="rId513" Type="http://schemas.openxmlformats.org/officeDocument/2006/relationships/image" Target="../media/image1025.png"/><Relationship Id="rId597" Type="http://schemas.openxmlformats.org/officeDocument/2006/relationships/image" Target="../media/image1067.png"/><Relationship Id="rId720" Type="http://schemas.openxmlformats.org/officeDocument/2006/relationships/customXml" Target="../ink/ink1131.xml"/><Relationship Id="rId818" Type="http://schemas.openxmlformats.org/officeDocument/2006/relationships/customXml" Target="../ink/ink1180.xml"/><Relationship Id="rId152" Type="http://schemas.openxmlformats.org/officeDocument/2006/relationships/customXml" Target="../ink/ink847.xml"/><Relationship Id="rId457" Type="http://schemas.openxmlformats.org/officeDocument/2006/relationships/image" Target="../media/image997.png"/><Relationship Id="rId664" Type="http://schemas.openxmlformats.org/officeDocument/2006/relationships/customXml" Target="../ink/ink1103.xml"/><Relationship Id="rId871" Type="http://schemas.openxmlformats.org/officeDocument/2006/relationships/image" Target="../media/image1203.png"/><Relationship Id="rId14" Type="http://schemas.openxmlformats.org/officeDocument/2006/relationships/customXml" Target="../ink/ink778.xml"/><Relationship Id="rId317" Type="http://schemas.openxmlformats.org/officeDocument/2006/relationships/image" Target="../media/image927.png"/><Relationship Id="rId524" Type="http://schemas.openxmlformats.org/officeDocument/2006/relationships/customXml" Target="../ink/ink1033.xml"/><Relationship Id="rId731" Type="http://schemas.openxmlformats.org/officeDocument/2006/relationships/image" Target="../media/image1133.png"/><Relationship Id="rId98" Type="http://schemas.openxmlformats.org/officeDocument/2006/relationships/customXml" Target="../ink/ink820.xml"/><Relationship Id="rId163" Type="http://schemas.openxmlformats.org/officeDocument/2006/relationships/image" Target="../media/image850.png"/><Relationship Id="rId370" Type="http://schemas.openxmlformats.org/officeDocument/2006/relationships/customXml" Target="../ink/ink956.xml"/><Relationship Id="rId829" Type="http://schemas.openxmlformats.org/officeDocument/2006/relationships/image" Target="../media/image1182.png"/><Relationship Id="rId230" Type="http://schemas.openxmlformats.org/officeDocument/2006/relationships/customXml" Target="../ink/ink886.xml"/><Relationship Id="rId468" Type="http://schemas.openxmlformats.org/officeDocument/2006/relationships/customXml" Target="../ink/ink1005.xml"/><Relationship Id="rId675" Type="http://schemas.openxmlformats.org/officeDocument/2006/relationships/image" Target="../media/image1105.png"/><Relationship Id="rId882" Type="http://schemas.openxmlformats.org/officeDocument/2006/relationships/customXml" Target="../ink/ink1212.xml"/><Relationship Id="rId25" Type="http://schemas.openxmlformats.org/officeDocument/2006/relationships/image" Target="../media/image781.png"/><Relationship Id="rId328" Type="http://schemas.openxmlformats.org/officeDocument/2006/relationships/customXml" Target="../ink/ink935.xml"/><Relationship Id="rId535" Type="http://schemas.openxmlformats.org/officeDocument/2006/relationships/image" Target="../media/image1036.png"/><Relationship Id="rId742" Type="http://schemas.openxmlformats.org/officeDocument/2006/relationships/customXml" Target="../ink/ink1142.xml"/><Relationship Id="rId174" Type="http://schemas.openxmlformats.org/officeDocument/2006/relationships/customXml" Target="../ink/ink858.xml"/><Relationship Id="rId381" Type="http://schemas.openxmlformats.org/officeDocument/2006/relationships/image" Target="../media/image959.png"/><Relationship Id="rId602" Type="http://schemas.openxmlformats.org/officeDocument/2006/relationships/customXml" Target="../ink/ink1072.xml"/><Relationship Id="rId241" Type="http://schemas.openxmlformats.org/officeDocument/2006/relationships/image" Target="../media/image889.png"/><Relationship Id="rId479" Type="http://schemas.openxmlformats.org/officeDocument/2006/relationships/image" Target="../media/image1008.png"/><Relationship Id="rId686" Type="http://schemas.openxmlformats.org/officeDocument/2006/relationships/customXml" Target="../ink/ink1114.xml"/><Relationship Id="rId36" Type="http://schemas.openxmlformats.org/officeDocument/2006/relationships/customXml" Target="../ink/ink789.xml"/><Relationship Id="rId339" Type="http://schemas.openxmlformats.org/officeDocument/2006/relationships/image" Target="../media/image938.png"/><Relationship Id="rId546" Type="http://schemas.openxmlformats.org/officeDocument/2006/relationships/customXml" Target="../ink/ink1044.xml"/><Relationship Id="rId753" Type="http://schemas.openxmlformats.org/officeDocument/2006/relationships/image" Target="../media/image1144.png"/><Relationship Id="rId101" Type="http://schemas.openxmlformats.org/officeDocument/2006/relationships/image" Target="../media/image819.png"/><Relationship Id="rId185" Type="http://schemas.openxmlformats.org/officeDocument/2006/relationships/image" Target="../media/image861.png"/><Relationship Id="rId406" Type="http://schemas.openxmlformats.org/officeDocument/2006/relationships/customXml" Target="../ink/ink974.xml"/><Relationship Id="rId392" Type="http://schemas.openxmlformats.org/officeDocument/2006/relationships/customXml" Target="../ink/ink967.xml"/><Relationship Id="rId613" Type="http://schemas.openxmlformats.org/officeDocument/2006/relationships/image" Target="../media/image1075.png"/><Relationship Id="rId697" Type="http://schemas.openxmlformats.org/officeDocument/2006/relationships/image" Target="../media/image1116.png"/><Relationship Id="rId820" Type="http://schemas.openxmlformats.org/officeDocument/2006/relationships/customXml" Target="../ink/ink1181.xml"/><Relationship Id="rId252" Type="http://schemas.openxmlformats.org/officeDocument/2006/relationships/customXml" Target="../ink/ink897.xml"/><Relationship Id="rId47" Type="http://schemas.openxmlformats.org/officeDocument/2006/relationships/image" Target="../media/image792.png"/><Relationship Id="rId112" Type="http://schemas.openxmlformats.org/officeDocument/2006/relationships/customXml" Target="../ink/ink827.xml"/><Relationship Id="rId557" Type="http://schemas.openxmlformats.org/officeDocument/2006/relationships/image" Target="../media/image1047.png"/><Relationship Id="rId764" Type="http://schemas.openxmlformats.org/officeDocument/2006/relationships/customXml" Target="../ink/ink1153.xml"/><Relationship Id="rId196" Type="http://schemas.openxmlformats.org/officeDocument/2006/relationships/customXml" Target="../ink/ink869.xml"/><Relationship Id="rId417" Type="http://schemas.openxmlformats.org/officeDocument/2006/relationships/image" Target="../media/image977.png"/><Relationship Id="rId624" Type="http://schemas.openxmlformats.org/officeDocument/2006/relationships/customXml" Target="../ink/ink1083.xml"/><Relationship Id="rId831" Type="http://schemas.openxmlformats.org/officeDocument/2006/relationships/image" Target="../media/image1183.png"/><Relationship Id="rId263" Type="http://schemas.openxmlformats.org/officeDocument/2006/relationships/image" Target="../media/image900.png"/><Relationship Id="rId470" Type="http://schemas.openxmlformats.org/officeDocument/2006/relationships/customXml" Target="../ink/ink1006.xml"/><Relationship Id="rId58" Type="http://schemas.openxmlformats.org/officeDocument/2006/relationships/customXml" Target="../ink/ink800.xml"/><Relationship Id="rId123" Type="http://schemas.openxmlformats.org/officeDocument/2006/relationships/image" Target="../media/image830.png"/><Relationship Id="rId330" Type="http://schemas.openxmlformats.org/officeDocument/2006/relationships/customXml" Target="../ink/ink936.xml"/><Relationship Id="rId568" Type="http://schemas.openxmlformats.org/officeDocument/2006/relationships/customXml" Target="../ink/ink1055.xml"/><Relationship Id="rId775" Type="http://schemas.openxmlformats.org/officeDocument/2006/relationships/image" Target="../media/image1155.png"/><Relationship Id="rId428" Type="http://schemas.openxmlformats.org/officeDocument/2006/relationships/customXml" Target="../ink/ink985.xml"/><Relationship Id="rId635" Type="http://schemas.openxmlformats.org/officeDocument/2006/relationships/image" Target="../media/image1086.png"/><Relationship Id="rId842" Type="http://schemas.openxmlformats.org/officeDocument/2006/relationships/customXml" Target="../ink/ink1192.xml"/><Relationship Id="rId274" Type="http://schemas.openxmlformats.org/officeDocument/2006/relationships/customXml" Target="../ink/ink908.xml"/><Relationship Id="rId481" Type="http://schemas.openxmlformats.org/officeDocument/2006/relationships/image" Target="../media/image1009.png"/><Relationship Id="rId702" Type="http://schemas.openxmlformats.org/officeDocument/2006/relationships/customXml" Target="../ink/ink1122.xml"/><Relationship Id="rId69" Type="http://schemas.openxmlformats.org/officeDocument/2006/relationships/image" Target="../media/image803.png"/><Relationship Id="rId134" Type="http://schemas.openxmlformats.org/officeDocument/2006/relationships/customXml" Target="../ink/ink838.xml"/><Relationship Id="rId579" Type="http://schemas.openxmlformats.org/officeDocument/2006/relationships/image" Target="../media/image1058.png"/><Relationship Id="rId786" Type="http://schemas.openxmlformats.org/officeDocument/2006/relationships/customXml" Target="../ink/ink1164.xml"/><Relationship Id="rId341" Type="http://schemas.openxmlformats.org/officeDocument/2006/relationships/image" Target="../media/image939.png"/><Relationship Id="rId439" Type="http://schemas.openxmlformats.org/officeDocument/2006/relationships/image" Target="../media/image988.png"/><Relationship Id="rId646" Type="http://schemas.openxmlformats.org/officeDocument/2006/relationships/customXml" Target="../ink/ink1094.xml"/><Relationship Id="rId201" Type="http://schemas.openxmlformats.org/officeDocument/2006/relationships/image" Target="../media/image869.png"/><Relationship Id="rId285" Type="http://schemas.openxmlformats.org/officeDocument/2006/relationships/image" Target="../media/image911.png"/><Relationship Id="rId506" Type="http://schemas.openxmlformats.org/officeDocument/2006/relationships/customXml" Target="../ink/ink1024.xml"/><Relationship Id="rId853" Type="http://schemas.openxmlformats.org/officeDocument/2006/relationships/image" Target="../media/image1194.png"/><Relationship Id="rId492" Type="http://schemas.openxmlformats.org/officeDocument/2006/relationships/customXml" Target="../ink/ink1017.xml"/><Relationship Id="rId713" Type="http://schemas.openxmlformats.org/officeDocument/2006/relationships/image" Target="../media/image1124.png"/><Relationship Id="rId797" Type="http://schemas.openxmlformats.org/officeDocument/2006/relationships/image" Target="../media/image1166.png"/><Relationship Id="rId145" Type="http://schemas.openxmlformats.org/officeDocument/2006/relationships/image" Target="../media/image841.png"/><Relationship Id="rId352" Type="http://schemas.openxmlformats.org/officeDocument/2006/relationships/customXml" Target="../ink/ink947.xml"/><Relationship Id="rId212" Type="http://schemas.openxmlformats.org/officeDocument/2006/relationships/customXml" Target="../ink/ink877.xml"/><Relationship Id="rId657" Type="http://schemas.openxmlformats.org/officeDocument/2006/relationships/image" Target="../media/image1096.png"/><Relationship Id="rId864" Type="http://schemas.openxmlformats.org/officeDocument/2006/relationships/customXml" Target="../ink/ink1203.xml"/><Relationship Id="rId296" Type="http://schemas.openxmlformats.org/officeDocument/2006/relationships/customXml" Target="../ink/ink919.xml"/><Relationship Id="rId517" Type="http://schemas.openxmlformats.org/officeDocument/2006/relationships/image" Target="../media/image1027.png"/><Relationship Id="rId724" Type="http://schemas.openxmlformats.org/officeDocument/2006/relationships/customXml" Target="../ink/ink1133.xml"/><Relationship Id="rId60" Type="http://schemas.openxmlformats.org/officeDocument/2006/relationships/customXml" Target="../ink/ink801.xml"/><Relationship Id="rId156" Type="http://schemas.openxmlformats.org/officeDocument/2006/relationships/customXml" Target="../ink/ink849.xml"/><Relationship Id="rId363" Type="http://schemas.openxmlformats.org/officeDocument/2006/relationships/image" Target="../media/image950.png"/><Relationship Id="rId570" Type="http://schemas.openxmlformats.org/officeDocument/2006/relationships/customXml" Target="../ink/ink1056.xml"/><Relationship Id="rId223" Type="http://schemas.openxmlformats.org/officeDocument/2006/relationships/image" Target="../media/image880.png"/><Relationship Id="rId430" Type="http://schemas.openxmlformats.org/officeDocument/2006/relationships/customXml" Target="../ink/ink986.xml"/><Relationship Id="rId668" Type="http://schemas.openxmlformats.org/officeDocument/2006/relationships/customXml" Target="../ink/ink1105.xml"/><Relationship Id="rId875" Type="http://schemas.openxmlformats.org/officeDocument/2006/relationships/image" Target="../media/image1205.png"/><Relationship Id="rId18" Type="http://schemas.openxmlformats.org/officeDocument/2006/relationships/customXml" Target="../ink/ink780.xml"/><Relationship Id="rId528" Type="http://schemas.openxmlformats.org/officeDocument/2006/relationships/customXml" Target="../ink/ink1035.xml"/><Relationship Id="rId735" Type="http://schemas.openxmlformats.org/officeDocument/2006/relationships/image" Target="../media/image1135.png"/><Relationship Id="rId167" Type="http://schemas.openxmlformats.org/officeDocument/2006/relationships/image" Target="../media/image852.png"/><Relationship Id="rId374" Type="http://schemas.openxmlformats.org/officeDocument/2006/relationships/customXml" Target="../ink/ink958.xml"/><Relationship Id="rId581" Type="http://schemas.openxmlformats.org/officeDocument/2006/relationships/image" Target="../media/image1059.png"/><Relationship Id="rId71" Type="http://schemas.openxmlformats.org/officeDocument/2006/relationships/image" Target="../media/image804.png"/><Relationship Id="rId234" Type="http://schemas.openxmlformats.org/officeDocument/2006/relationships/customXml" Target="../ink/ink888.xml"/><Relationship Id="rId679" Type="http://schemas.openxmlformats.org/officeDocument/2006/relationships/image" Target="../media/image1107.png"/><Relationship Id="rId802" Type="http://schemas.openxmlformats.org/officeDocument/2006/relationships/customXml" Target="../ink/ink1172.xml"/><Relationship Id="rId886" Type="http://schemas.openxmlformats.org/officeDocument/2006/relationships/customXml" Target="../ink/ink1214.xml"/><Relationship Id="rId2" Type="http://schemas.openxmlformats.org/officeDocument/2006/relationships/image" Target="../media/image768.emf"/><Relationship Id="rId29" Type="http://schemas.openxmlformats.org/officeDocument/2006/relationships/image" Target="../media/image783.png"/><Relationship Id="rId441" Type="http://schemas.openxmlformats.org/officeDocument/2006/relationships/image" Target="../media/image989.png"/><Relationship Id="rId539" Type="http://schemas.openxmlformats.org/officeDocument/2006/relationships/image" Target="../media/image1038.png"/><Relationship Id="rId746" Type="http://schemas.openxmlformats.org/officeDocument/2006/relationships/customXml" Target="../ink/ink1144.xml"/><Relationship Id="rId178" Type="http://schemas.openxmlformats.org/officeDocument/2006/relationships/customXml" Target="../ink/ink860.xml"/><Relationship Id="rId301" Type="http://schemas.openxmlformats.org/officeDocument/2006/relationships/image" Target="../media/image919.png"/><Relationship Id="rId82" Type="http://schemas.openxmlformats.org/officeDocument/2006/relationships/customXml" Target="../ink/ink812.xml"/><Relationship Id="rId385" Type="http://schemas.openxmlformats.org/officeDocument/2006/relationships/image" Target="../media/image961.png"/><Relationship Id="rId592" Type="http://schemas.openxmlformats.org/officeDocument/2006/relationships/customXml" Target="../ink/ink1067.xml"/><Relationship Id="rId606" Type="http://schemas.openxmlformats.org/officeDocument/2006/relationships/customXml" Target="../ink/ink1074.xml"/><Relationship Id="rId813" Type="http://schemas.openxmlformats.org/officeDocument/2006/relationships/image" Target="../media/image1174.png"/><Relationship Id="rId245" Type="http://schemas.openxmlformats.org/officeDocument/2006/relationships/image" Target="../media/image891.png"/><Relationship Id="rId452" Type="http://schemas.openxmlformats.org/officeDocument/2006/relationships/customXml" Target="../ink/ink997.xml"/><Relationship Id="rId105" Type="http://schemas.openxmlformats.org/officeDocument/2006/relationships/image" Target="../media/image821.png"/><Relationship Id="rId312" Type="http://schemas.openxmlformats.org/officeDocument/2006/relationships/customXml" Target="../ink/ink927.xml"/><Relationship Id="rId757" Type="http://schemas.openxmlformats.org/officeDocument/2006/relationships/image" Target="../media/image1146.png"/><Relationship Id="rId93" Type="http://schemas.openxmlformats.org/officeDocument/2006/relationships/image" Target="../media/image815.png"/><Relationship Id="rId189" Type="http://schemas.openxmlformats.org/officeDocument/2006/relationships/image" Target="../media/image863.png"/><Relationship Id="rId396" Type="http://schemas.openxmlformats.org/officeDocument/2006/relationships/customXml" Target="../ink/ink969.xml"/><Relationship Id="rId617" Type="http://schemas.openxmlformats.org/officeDocument/2006/relationships/image" Target="../media/image1077.png"/><Relationship Id="rId824" Type="http://schemas.openxmlformats.org/officeDocument/2006/relationships/customXml" Target="../ink/ink1183.xml"/><Relationship Id="rId256" Type="http://schemas.openxmlformats.org/officeDocument/2006/relationships/customXml" Target="../ink/ink899.xml"/><Relationship Id="rId463" Type="http://schemas.openxmlformats.org/officeDocument/2006/relationships/image" Target="../media/image1000.png"/><Relationship Id="rId670" Type="http://schemas.openxmlformats.org/officeDocument/2006/relationships/customXml" Target="../ink/ink1106.xml"/><Relationship Id="rId116" Type="http://schemas.openxmlformats.org/officeDocument/2006/relationships/customXml" Target="../ink/ink829.xml"/><Relationship Id="rId323" Type="http://schemas.openxmlformats.org/officeDocument/2006/relationships/image" Target="../media/image930.png"/><Relationship Id="rId530" Type="http://schemas.openxmlformats.org/officeDocument/2006/relationships/customXml" Target="../ink/ink1036.xml"/><Relationship Id="rId768" Type="http://schemas.openxmlformats.org/officeDocument/2006/relationships/customXml" Target="../ink/ink1155.xml"/><Relationship Id="rId20" Type="http://schemas.openxmlformats.org/officeDocument/2006/relationships/customXml" Target="../ink/ink781.xml"/><Relationship Id="rId628" Type="http://schemas.openxmlformats.org/officeDocument/2006/relationships/customXml" Target="../ink/ink1085.xml"/><Relationship Id="rId835" Type="http://schemas.openxmlformats.org/officeDocument/2006/relationships/image" Target="../media/image1185.png"/><Relationship Id="rId267" Type="http://schemas.openxmlformats.org/officeDocument/2006/relationships/image" Target="../media/image902.png"/><Relationship Id="rId474" Type="http://schemas.openxmlformats.org/officeDocument/2006/relationships/customXml" Target="../ink/ink1008.xml"/><Relationship Id="rId127" Type="http://schemas.openxmlformats.org/officeDocument/2006/relationships/image" Target="../media/image832.png"/><Relationship Id="rId681" Type="http://schemas.openxmlformats.org/officeDocument/2006/relationships/image" Target="../media/image1108.png"/><Relationship Id="rId779" Type="http://schemas.openxmlformats.org/officeDocument/2006/relationships/image" Target="../media/image1157.png"/><Relationship Id="rId31" Type="http://schemas.openxmlformats.org/officeDocument/2006/relationships/image" Target="../media/image784.png"/><Relationship Id="rId334" Type="http://schemas.openxmlformats.org/officeDocument/2006/relationships/customXml" Target="../ink/ink938.xml"/><Relationship Id="rId541" Type="http://schemas.openxmlformats.org/officeDocument/2006/relationships/image" Target="../media/image1039.png"/><Relationship Id="rId639" Type="http://schemas.openxmlformats.org/officeDocument/2006/relationships/image" Target="../media/image36.png"/><Relationship Id="rId180" Type="http://schemas.openxmlformats.org/officeDocument/2006/relationships/customXml" Target="../ink/ink861.xml"/><Relationship Id="rId278" Type="http://schemas.openxmlformats.org/officeDocument/2006/relationships/customXml" Target="../ink/ink910.xml"/><Relationship Id="rId401" Type="http://schemas.openxmlformats.org/officeDocument/2006/relationships/image" Target="../media/image969.png"/><Relationship Id="rId846" Type="http://schemas.openxmlformats.org/officeDocument/2006/relationships/customXml" Target="../ink/ink1194.xml"/><Relationship Id="rId485" Type="http://schemas.openxmlformats.org/officeDocument/2006/relationships/image" Target="../media/image1011.png"/><Relationship Id="rId692" Type="http://schemas.openxmlformats.org/officeDocument/2006/relationships/customXml" Target="../ink/ink1117.xml"/><Relationship Id="rId706" Type="http://schemas.openxmlformats.org/officeDocument/2006/relationships/customXml" Target="../ink/ink1124.xml"/><Relationship Id="rId42" Type="http://schemas.openxmlformats.org/officeDocument/2006/relationships/customXml" Target="../ink/ink792.xml"/><Relationship Id="rId138" Type="http://schemas.openxmlformats.org/officeDocument/2006/relationships/customXml" Target="../ink/ink840.xml"/><Relationship Id="rId345" Type="http://schemas.openxmlformats.org/officeDocument/2006/relationships/image" Target="../media/image941.png"/><Relationship Id="rId552" Type="http://schemas.openxmlformats.org/officeDocument/2006/relationships/customXml" Target="../ink/ink1047.xml"/><Relationship Id="rId191" Type="http://schemas.openxmlformats.org/officeDocument/2006/relationships/image" Target="../media/image864.png"/><Relationship Id="rId205" Type="http://schemas.openxmlformats.org/officeDocument/2006/relationships/image" Target="../media/image871.png"/><Relationship Id="rId412" Type="http://schemas.openxmlformats.org/officeDocument/2006/relationships/customXml" Target="../ink/ink977.xml"/><Relationship Id="rId857" Type="http://schemas.openxmlformats.org/officeDocument/2006/relationships/image" Target="../media/image1196.png"/><Relationship Id="rId289" Type="http://schemas.openxmlformats.org/officeDocument/2006/relationships/image" Target="../media/image913.png"/><Relationship Id="rId496" Type="http://schemas.openxmlformats.org/officeDocument/2006/relationships/customXml" Target="../ink/ink1019.xml"/><Relationship Id="rId717" Type="http://schemas.openxmlformats.org/officeDocument/2006/relationships/image" Target="../media/image1126.png"/><Relationship Id="rId53" Type="http://schemas.openxmlformats.org/officeDocument/2006/relationships/image" Target="../media/image795.png"/><Relationship Id="rId149" Type="http://schemas.openxmlformats.org/officeDocument/2006/relationships/image" Target="../media/image843.png"/><Relationship Id="rId356" Type="http://schemas.openxmlformats.org/officeDocument/2006/relationships/customXml" Target="../ink/ink949.xml"/><Relationship Id="rId563" Type="http://schemas.openxmlformats.org/officeDocument/2006/relationships/image" Target="../media/image1050.png"/><Relationship Id="rId770" Type="http://schemas.openxmlformats.org/officeDocument/2006/relationships/customXml" Target="../ink/ink1156.xml"/><Relationship Id="rId216" Type="http://schemas.openxmlformats.org/officeDocument/2006/relationships/customXml" Target="../ink/ink879.xml"/><Relationship Id="rId423" Type="http://schemas.openxmlformats.org/officeDocument/2006/relationships/image" Target="../media/image980.png"/><Relationship Id="rId868" Type="http://schemas.openxmlformats.org/officeDocument/2006/relationships/customXml" Target="../ink/ink1205.xml"/><Relationship Id="rId630" Type="http://schemas.openxmlformats.org/officeDocument/2006/relationships/customXml" Target="../ink/ink1086.xml"/><Relationship Id="rId728" Type="http://schemas.openxmlformats.org/officeDocument/2006/relationships/customXml" Target="../ink/ink1135.xml"/><Relationship Id="rId64" Type="http://schemas.openxmlformats.org/officeDocument/2006/relationships/customXml" Target="../ink/ink803.xml"/><Relationship Id="rId367" Type="http://schemas.openxmlformats.org/officeDocument/2006/relationships/image" Target="../media/image952.png"/><Relationship Id="rId574" Type="http://schemas.openxmlformats.org/officeDocument/2006/relationships/customXml" Target="../ink/ink1058.xml"/><Relationship Id="rId227" Type="http://schemas.openxmlformats.org/officeDocument/2006/relationships/image" Target="../media/image882.png"/><Relationship Id="rId781" Type="http://schemas.openxmlformats.org/officeDocument/2006/relationships/image" Target="../media/image1158.png"/><Relationship Id="rId879" Type="http://schemas.openxmlformats.org/officeDocument/2006/relationships/image" Target="../media/image1207.png"/><Relationship Id="rId434" Type="http://schemas.openxmlformats.org/officeDocument/2006/relationships/customXml" Target="../ink/ink988.xml"/><Relationship Id="rId641" Type="http://schemas.openxmlformats.org/officeDocument/2006/relationships/image" Target="../media/image1088.png"/><Relationship Id="rId739" Type="http://schemas.openxmlformats.org/officeDocument/2006/relationships/image" Target="../media/image1137.png"/><Relationship Id="rId280" Type="http://schemas.openxmlformats.org/officeDocument/2006/relationships/customXml" Target="../ink/ink911.xml"/><Relationship Id="rId501" Type="http://schemas.openxmlformats.org/officeDocument/2006/relationships/image" Target="../media/image1019.png"/><Relationship Id="rId75" Type="http://schemas.openxmlformats.org/officeDocument/2006/relationships/image" Target="../media/image806.png"/><Relationship Id="rId140" Type="http://schemas.openxmlformats.org/officeDocument/2006/relationships/customXml" Target="../ink/ink841.xml"/><Relationship Id="rId378" Type="http://schemas.openxmlformats.org/officeDocument/2006/relationships/customXml" Target="../ink/ink960.xml"/><Relationship Id="rId585" Type="http://schemas.openxmlformats.org/officeDocument/2006/relationships/image" Target="../media/image1061.png"/><Relationship Id="rId792" Type="http://schemas.openxmlformats.org/officeDocument/2006/relationships/customXml" Target="../ink/ink1167.xml"/><Relationship Id="rId806" Type="http://schemas.openxmlformats.org/officeDocument/2006/relationships/customXml" Target="../ink/ink1174.xml"/><Relationship Id="rId6" Type="http://schemas.openxmlformats.org/officeDocument/2006/relationships/customXml" Target="../ink/ink774.xml"/><Relationship Id="rId238" Type="http://schemas.openxmlformats.org/officeDocument/2006/relationships/customXml" Target="../ink/ink890.xml"/><Relationship Id="rId445" Type="http://schemas.openxmlformats.org/officeDocument/2006/relationships/image" Target="../media/image991.png"/><Relationship Id="rId652" Type="http://schemas.openxmlformats.org/officeDocument/2006/relationships/customXml" Target="../ink/ink1097.xml"/><Relationship Id="rId291" Type="http://schemas.openxmlformats.org/officeDocument/2006/relationships/image" Target="../media/image914.png"/><Relationship Id="rId305" Type="http://schemas.openxmlformats.org/officeDocument/2006/relationships/image" Target="../media/image921.png"/><Relationship Id="rId512" Type="http://schemas.openxmlformats.org/officeDocument/2006/relationships/customXml" Target="../ink/ink1027.xml"/><Relationship Id="rId86" Type="http://schemas.openxmlformats.org/officeDocument/2006/relationships/customXml" Target="../ink/ink814.xml"/><Relationship Id="rId151" Type="http://schemas.openxmlformats.org/officeDocument/2006/relationships/image" Target="../media/image844.png"/><Relationship Id="rId389" Type="http://schemas.openxmlformats.org/officeDocument/2006/relationships/image" Target="../media/image963.png"/><Relationship Id="rId596" Type="http://schemas.openxmlformats.org/officeDocument/2006/relationships/customXml" Target="../ink/ink1069.xml"/><Relationship Id="rId817" Type="http://schemas.openxmlformats.org/officeDocument/2006/relationships/image" Target="../media/image1176.png"/><Relationship Id="rId249" Type="http://schemas.openxmlformats.org/officeDocument/2006/relationships/image" Target="../media/image893.png"/><Relationship Id="rId456" Type="http://schemas.openxmlformats.org/officeDocument/2006/relationships/customXml" Target="../ink/ink999.xml"/><Relationship Id="rId663" Type="http://schemas.openxmlformats.org/officeDocument/2006/relationships/image" Target="../media/image1099.png"/><Relationship Id="rId870" Type="http://schemas.openxmlformats.org/officeDocument/2006/relationships/customXml" Target="../ink/ink1206.xml"/><Relationship Id="rId13" Type="http://schemas.openxmlformats.org/officeDocument/2006/relationships/image" Target="../media/image775.png"/><Relationship Id="rId109" Type="http://schemas.openxmlformats.org/officeDocument/2006/relationships/image" Target="../media/image823.png"/><Relationship Id="rId316" Type="http://schemas.openxmlformats.org/officeDocument/2006/relationships/customXml" Target="../ink/ink929.xml"/><Relationship Id="rId523" Type="http://schemas.openxmlformats.org/officeDocument/2006/relationships/image" Target="../media/image1030.png"/><Relationship Id="rId97" Type="http://schemas.openxmlformats.org/officeDocument/2006/relationships/image" Target="../media/image817.png"/><Relationship Id="rId730" Type="http://schemas.openxmlformats.org/officeDocument/2006/relationships/customXml" Target="../ink/ink1136.xml"/><Relationship Id="rId828" Type="http://schemas.openxmlformats.org/officeDocument/2006/relationships/customXml" Target="../ink/ink1185.xml"/><Relationship Id="rId162" Type="http://schemas.openxmlformats.org/officeDocument/2006/relationships/customXml" Target="../ink/ink852.xml"/><Relationship Id="rId467" Type="http://schemas.openxmlformats.org/officeDocument/2006/relationships/image" Target="../media/image1002.png"/><Relationship Id="rId674" Type="http://schemas.openxmlformats.org/officeDocument/2006/relationships/customXml" Target="../ink/ink1108.xml"/><Relationship Id="rId881" Type="http://schemas.openxmlformats.org/officeDocument/2006/relationships/image" Target="../media/image1208.png"/><Relationship Id="rId24" Type="http://schemas.openxmlformats.org/officeDocument/2006/relationships/customXml" Target="../ink/ink783.xml"/><Relationship Id="rId327" Type="http://schemas.openxmlformats.org/officeDocument/2006/relationships/image" Target="../media/image932.png"/><Relationship Id="rId534" Type="http://schemas.openxmlformats.org/officeDocument/2006/relationships/customXml" Target="../ink/ink1038.xml"/><Relationship Id="rId741" Type="http://schemas.openxmlformats.org/officeDocument/2006/relationships/image" Target="../media/image1138.png"/><Relationship Id="rId839" Type="http://schemas.openxmlformats.org/officeDocument/2006/relationships/image" Target="../media/image1187.png"/><Relationship Id="rId173" Type="http://schemas.openxmlformats.org/officeDocument/2006/relationships/image" Target="../media/image855.png"/><Relationship Id="rId380" Type="http://schemas.openxmlformats.org/officeDocument/2006/relationships/customXml" Target="../ink/ink961.xml"/><Relationship Id="rId601" Type="http://schemas.openxmlformats.org/officeDocument/2006/relationships/image" Target="../media/image1069.png"/><Relationship Id="rId240" Type="http://schemas.openxmlformats.org/officeDocument/2006/relationships/customXml" Target="../ink/ink891.xml"/><Relationship Id="rId478" Type="http://schemas.openxmlformats.org/officeDocument/2006/relationships/customXml" Target="../ink/ink1010.xml"/><Relationship Id="rId685" Type="http://schemas.openxmlformats.org/officeDocument/2006/relationships/image" Target="../media/image1110.png"/><Relationship Id="rId35" Type="http://schemas.openxmlformats.org/officeDocument/2006/relationships/image" Target="../media/image786.png"/><Relationship Id="rId100" Type="http://schemas.openxmlformats.org/officeDocument/2006/relationships/customXml" Target="../ink/ink821.xml"/><Relationship Id="rId338" Type="http://schemas.openxmlformats.org/officeDocument/2006/relationships/customXml" Target="../ink/ink940.xml"/><Relationship Id="rId545" Type="http://schemas.openxmlformats.org/officeDocument/2006/relationships/image" Target="../media/image1041.png"/><Relationship Id="rId752" Type="http://schemas.openxmlformats.org/officeDocument/2006/relationships/customXml" Target="../ink/ink1147.xml"/><Relationship Id="rId184" Type="http://schemas.openxmlformats.org/officeDocument/2006/relationships/customXml" Target="../ink/ink863.xml"/><Relationship Id="rId391" Type="http://schemas.openxmlformats.org/officeDocument/2006/relationships/image" Target="../media/image964.png"/><Relationship Id="rId405" Type="http://schemas.openxmlformats.org/officeDocument/2006/relationships/image" Target="../media/image971.png"/><Relationship Id="rId612" Type="http://schemas.openxmlformats.org/officeDocument/2006/relationships/customXml" Target="../ink/ink1077.xml"/><Relationship Id="rId251" Type="http://schemas.openxmlformats.org/officeDocument/2006/relationships/image" Target="../media/image894.png"/><Relationship Id="rId489" Type="http://schemas.openxmlformats.org/officeDocument/2006/relationships/image" Target="../media/image1013.png"/><Relationship Id="rId696" Type="http://schemas.openxmlformats.org/officeDocument/2006/relationships/customXml" Target="../ink/ink1119.xml"/><Relationship Id="rId46" Type="http://schemas.openxmlformats.org/officeDocument/2006/relationships/customXml" Target="../ink/ink794.xml"/><Relationship Id="rId349" Type="http://schemas.openxmlformats.org/officeDocument/2006/relationships/image" Target="../media/image943.png"/><Relationship Id="rId556" Type="http://schemas.openxmlformats.org/officeDocument/2006/relationships/customXml" Target="../ink/ink1049.xml"/><Relationship Id="rId763" Type="http://schemas.openxmlformats.org/officeDocument/2006/relationships/image" Target="../media/image1149.png"/><Relationship Id="rId111" Type="http://schemas.openxmlformats.org/officeDocument/2006/relationships/image" Target="../media/image824.png"/><Relationship Id="rId195" Type="http://schemas.openxmlformats.org/officeDocument/2006/relationships/image" Target="../media/image866.png"/><Relationship Id="rId209" Type="http://schemas.openxmlformats.org/officeDocument/2006/relationships/image" Target="../media/image873.png"/><Relationship Id="rId416" Type="http://schemas.openxmlformats.org/officeDocument/2006/relationships/customXml" Target="../ink/ink979.xml"/><Relationship Id="rId623" Type="http://schemas.openxmlformats.org/officeDocument/2006/relationships/image" Target="../media/image1080.png"/><Relationship Id="rId830" Type="http://schemas.openxmlformats.org/officeDocument/2006/relationships/customXml" Target="../ink/ink1186.xml"/><Relationship Id="rId57" Type="http://schemas.openxmlformats.org/officeDocument/2006/relationships/image" Target="../media/image797.png"/><Relationship Id="rId262" Type="http://schemas.openxmlformats.org/officeDocument/2006/relationships/customXml" Target="../ink/ink902.xml"/><Relationship Id="rId567" Type="http://schemas.openxmlformats.org/officeDocument/2006/relationships/image" Target="../media/image1052.png"/><Relationship Id="rId99" Type="http://schemas.openxmlformats.org/officeDocument/2006/relationships/image" Target="../media/image818.png"/><Relationship Id="rId122" Type="http://schemas.openxmlformats.org/officeDocument/2006/relationships/customXml" Target="../ink/ink832.xml"/><Relationship Id="rId164" Type="http://schemas.openxmlformats.org/officeDocument/2006/relationships/customXml" Target="../ink/ink853.xml"/><Relationship Id="rId371" Type="http://schemas.openxmlformats.org/officeDocument/2006/relationships/image" Target="../media/image954.png"/><Relationship Id="rId774" Type="http://schemas.openxmlformats.org/officeDocument/2006/relationships/customXml" Target="../ink/ink1158.xml"/><Relationship Id="rId427" Type="http://schemas.openxmlformats.org/officeDocument/2006/relationships/image" Target="../media/image982.png"/><Relationship Id="rId469" Type="http://schemas.openxmlformats.org/officeDocument/2006/relationships/image" Target="../media/image1003.png"/><Relationship Id="rId634" Type="http://schemas.openxmlformats.org/officeDocument/2006/relationships/customXml" Target="../ink/ink1088.xml"/><Relationship Id="rId676" Type="http://schemas.openxmlformats.org/officeDocument/2006/relationships/customXml" Target="../ink/ink1109.xml"/><Relationship Id="rId841" Type="http://schemas.openxmlformats.org/officeDocument/2006/relationships/image" Target="../media/image1188.png"/><Relationship Id="rId883" Type="http://schemas.openxmlformats.org/officeDocument/2006/relationships/image" Target="../media/image1209.png"/><Relationship Id="rId26" Type="http://schemas.openxmlformats.org/officeDocument/2006/relationships/customXml" Target="../ink/ink784.xml"/><Relationship Id="rId231" Type="http://schemas.openxmlformats.org/officeDocument/2006/relationships/image" Target="../media/image884.png"/><Relationship Id="rId273" Type="http://schemas.openxmlformats.org/officeDocument/2006/relationships/image" Target="../media/image905.png"/><Relationship Id="rId329" Type="http://schemas.openxmlformats.org/officeDocument/2006/relationships/image" Target="../media/image933.png"/><Relationship Id="rId480" Type="http://schemas.openxmlformats.org/officeDocument/2006/relationships/customXml" Target="../ink/ink1011.xml"/><Relationship Id="rId536" Type="http://schemas.openxmlformats.org/officeDocument/2006/relationships/customXml" Target="../ink/ink1039.xml"/><Relationship Id="rId701" Type="http://schemas.openxmlformats.org/officeDocument/2006/relationships/image" Target="../media/image1118.png"/><Relationship Id="rId68" Type="http://schemas.openxmlformats.org/officeDocument/2006/relationships/customXml" Target="../ink/ink805.xml"/><Relationship Id="rId133" Type="http://schemas.openxmlformats.org/officeDocument/2006/relationships/image" Target="../media/image835.png"/><Relationship Id="rId175" Type="http://schemas.openxmlformats.org/officeDocument/2006/relationships/image" Target="../media/image856.png"/><Relationship Id="rId340" Type="http://schemas.openxmlformats.org/officeDocument/2006/relationships/customXml" Target="../ink/ink941.xml"/><Relationship Id="rId578" Type="http://schemas.openxmlformats.org/officeDocument/2006/relationships/customXml" Target="../ink/ink1060.xml"/><Relationship Id="rId743" Type="http://schemas.openxmlformats.org/officeDocument/2006/relationships/image" Target="../media/image1139.png"/><Relationship Id="rId785" Type="http://schemas.openxmlformats.org/officeDocument/2006/relationships/image" Target="../media/image1160.png"/><Relationship Id="rId200" Type="http://schemas.openxmlformats.org/officeDocument/2006/relationships/customXml" Target="../ink/ink871.xml"/><Relationship Id="rId382" Type="http://schemas.openxmlformats.org/officeDocument/2006/relationships/customXml" Target="../ink/ink962.xml"/><Relationship Id="rId438" Type="http://schemas.openxmlformats.org/officeDocument/2006/relationships/customXml" Target="../ink/ink990.xml"/><Relationship Id="rId603" Type="http://schemas.openxmlformats.org/officeDocument/2006/relationships/image" Target="../media/image1070.png"/><Relationship Id="rId645" Type="http://schemas.openxmlformats.org/officeDocument/2006/relationships/image" Target="../media/image1090.png"/><Relationship Id="rId687" Type="http://schemas.openxmlformats.org/officeDocument/2006/relationships/image" Target="../media/image1111.png"/><Relationship Id="rId810" Type="http://schemas.openxmlformats.org/officeDocument/2006/relationships/customXml" Target="../ink/ink1176.xml"/><Relationship Id="rId852" Type="http://schemas.openxmlformats.org/officeDocument/2006/relationships/customXml" Target="../ink/ink1197.xml"/><Relationship Id="rId242" Type="http://schemas.openxmlformats.org/officeDocument/2006/relationships/customXml" Target="../ink/ink892.xml"/><Relationship Id="rId284" Type="http://schemas.openxmlformats.org/officeDocument/2006/relationships/customXml" Target="../ink/ink913.xml"/><Relationship Id="rId491" Type="http://schemas.openxmlformats.org/officeDocument/2006/relationships/image" Target="../media/image1014.png"/><Relationship Id="rId505" Type="http://schemas.openxmlformats.org/officeDocument/2006/relationships/image" Target="../media/image1021.png"/><Relationship Id="rId712" Type="http://schemas.openxmlformats.org/officeDocument/2006/relationships/customXml" Target="../ink/ink1127.xml"/><Relationship Id="rId37" Type="http://schemas.openxmlformats.org/officeDocument/2006/relationships/image" Target="../media/image787.png"/><Relationship Id="rId79" Type="http://schemas.openxmlformats.org/officeDocument/2006/relationships/image" Target="../media/image808.png"/><Relationship Id="rId102" Type="http://schemas.openxmlformats.org/officeDocument/2006/relationships/customXml" Target="../ink/ink822.xml"/><Relationship Id="rId144" Type="http://schemas.openxmlformats.org/officeDocument/2006/relationships/customXml" Target="../ink/ink843.xml"/><Relationship Id="rId547" Type="http://schemas.openxmlformats.org/officeDocument/2006/relationships/image" Target="../media/image1042.png"/><Relationship Id="rId589" Type="http://schemas.openxmlformats.org/officeDocument/2006/relationships/image" Target="../media/image1063.png"/><Relationship Id="rId754" Type="http://schemas.openxmlformats.org/officeDocument/2006/relationships/customXml" Target="../ink/ink1148.xml"/><Relationship Id="rId796" Type="http://schemas.openxmlformats.org/officeDocument/2006/relationships/customXml" Target="../ink/ink1169.xml"/><Relationship Id="rId90" Type="http://schemas.openxmlformats.org/officeDocument/2006/relationships/customXml" Target="../ink/ink816.xml"/><Relationship Id="rId186" Type="http://schemas.openxmlformats.org/officeDocument/2006/relationships/customXml" Target="../ink/ink864.xml"/><Relationship Id="rId351" Type="http://schemas.openxmlformats.org/officeDocument/2006/relationships/image" Target="../media/image944.png"/><Relationship Id="rId393" Type="http://schemas.openxmlformats.org/officeDocument/2006/relationships/image" Target="../media/image965.png"/><Relationship Id="rId407" Type="http://schemas.openxmlformats.org/officeDocument/2006/relationships/image" Target="../media/image972.png"/><Relationship Id="rId449" Type="http://schemas.openxmlformats.org/officeDocument/2006/relationships/image" Target="../media/image993.png"/><Relationship Id="rId614" Type="http://schemas.openxmlformats.org/officeDocument/2006/relationships/customXml" Target="../ink/ink1078.xml"/><Relationship Id="rId656" Type="http://schemas.openxmlformats.org/officeDocument/2006/relationships/customXml" Target="../ink/ink1099.xml"/><Relationship Id="rId821" Type="http://schemas.openxmlformats.org/officeDocument/2006/relationships/image" Target="../media/image1178.png"/><Relationship Id="rId863" Type="http://schemas.openxmlformats.org/officeDocument/2006/relationships/image" Target="../media/image1199.png"/><Relationship Id="rId211" Type="http://schemas.openxmlformats.org/officeDocument/2006/relationships/image" Target="../media/image874.png"/><Relationship Id="rId253" Type="http://schemas.openxmlformats.org/officeDocument/2006/relationships/image" Target="../media/image895.png"/><Relationship Id="rId295" Type="http://schemas.openxmlformats.org/officeDocument/2006/relationships/image" Target="../media/image916.png"/><Relationship Id="rId309" Type="http://schemas.openxmlformats.org/officeDocument/2006/relationships/image" Target="../media/image923.png"/><Relationship Id="rId460" Type="http://schemas.openxmlformats.org/officeDocument/2006/relationships/customXml" Target="../ink/ink1001.xml"/><Relationship Id="rId516" Type="http://schemas.openxmlformats.org/officeDocument/2006/relationships/customXml" Target="../ink/ink1029.xml"/><Relationship Id="rId698" Type="http://schemas.openxmlformats.org/officeDocument/2006/relationships/customXml" Target="../ink/ink1120.xml"/><Relationship Id="rId48" Type="http://schemas.openxmlformats.org/officeDocument/2006/relationships/customXml" Target="../ink/ink795.xml"/><Relationship Id="rId113" Type="http://schemas.openxmlformats.org/officeDocument/2006/relationships/image" Target="../media/image825.png"/><Relationship Id="rId320" Type="http://schemas.openxmlformats.org/officeDocument/2006/relationships/customXml" Target="../ink/ink931.xml"/><Relationship Id="rId558" Type="http://schemas.openxmlformats.org/officeDocument/2006/relationships/customXml" Target="../ink/ink1050.xml"/><Relationship Id="rId723" Type="http://schemas.openxmlformats.org/officeDocument/2006/relationships/image" Target="../media/image1129.png"/><Relationship Id="rId765" Type="http://schemas.openxmlformats.org/officeDocument/2006/relationships/image" Target="../media/image1150.png"/><Relationship Id="rId155" Type="http://schemas.openxmlformats.org/officeDocument/2006/relationships/image" Target="../media/image846.png"/><Relationship Id="rId197" Type="http://schemas.openxmlformats.org/officeDocument/2006/relationships/image" Target="../media/image867.png"/><Relationship Id="rId362" Type="http://schemas.openxmlformats.org/officeDocument/2006/relationships/customXml" Target="../ink/ink952.xml"/><Relationship Id="rId418" Type="http://schemas.openxmlformats.org/officeDocument/2006/relationships/customXml" Target="../ink/ink980.xml"/><Relationship Id="rId625" Type="http://schemas.openxmlformats.org/officeDocument/2006/relationships/image" Target="../media/image1081.png"/><Relationship Id="rId832" Type="http://schemas.openxmlformats.org/officeDocument/2006/relationships/customXml" Target="../ink/ink1187.xml"/><Relationship Id="rId222" Type="http://schemas.openxmlformats.org/officeDocument/2006/relationships/customXml" Target="../ink/ink882.xml"/><Relationship Id="rId264" Type="http://schemas.openxmlformats.org/officeDocument/2006/relationships/customXml" Target="../ink/ink903.xml"/><Relationship Id="rId471" Type="http://schemas.openxmlformats.org/officeDocument/2006/relationships/image" Target="../media/image1004.png"/><Relationship Id="rId667" Type="http://schemas.openxmlformats.org/officeDocument/2006/relationships/image" Target="../media/image1101.png"/><Relationship Id="rId874" Type="http://schemas.openxmlformats.org/officeDocument/2006/relationships/customXml" Target="../ink/ink1208.xml"/><Relationship Id="rId17" Type="http://schemas.openxmlformats.org/officeDocument/2006/relationships/image" Target="../media/image777.png"/><Relationship Id="rId59" Type="http://schemas.openxmlformats.org/officeDocument/2006/relationships/image" Target="../media/image798.png"/><Relationship Id="rId124" Type="http://schemas.openxmlformats.org/officeDocument/2006/relationships/customXml" Target="../ink/ink833.xml"/><Relationship Id="rId527" Type="http://schemas.openxmlformats.org/officeDocument/2006/relationships/image" Target="../media/image1032.png"/><Relationship Id="rId569" Type="http://schemas.openxmlformats.org/officeDocument/2006/relationships/image" Target="../media/image1053.png"/><Relationship Id="rId734" Type="http://schemas.openxmlformats.org/officeDocument/2006/relationships/customXml" Target="../ink/ink1138.xml"/><Relationship Id="rId776" Type="http://schemas.openxmlformats.org/officeDocument/2006/relationships/customXml" Target="../ink/ink1159.xml"/><Relationship Id="rId70" Type="http://schemas.openxmlformats.org/officeDocument/2006/relationships/customXml" Target="../ink/ink806.xml"/><Relationship Id="rId166" Type="http://schemas.openxmlformats.org/officeDocument/2006/relationships/customXml" Target="../ink/ink854.xml"/><Relationship Id="rId331" Type="http://schemas.openxmlformats.org/officeDocument/2006/relationships/image" Target="../media/image934.png"/><Relationship Id="rId373" Type="http://schemas.openxmlformats.org/officeDocument/2006/relationships/image" Target="../media/image955.png"/><Relationship Id="rId429" Type="http://schemas.openxmlformats.org/officeDocument/2006/relationships/image" Target="../media/image983.png"/><Relationship Id="rId580" Type="http://schemas.openxmlformats.org/officeDocument/2006/relationships/customXml" Target="../ink/ink1061.xml"/><Relationship Id="rId636" Type="http://schemas.openxmlformats.org/officeDocument/2006/relationships/customXml" Target="../ink/ink1089.xml"/><Relationship Id="rId801" Type="http://schemas.openxmlformats.org/officeDocument/2006/relationships/image" Target="../media/image1168.png"/><Relationship Id="rId1" Type="http://schemas.openxmlformats.org/officeDocument/2006/relationships/slideLayout" Target="../slideLayouts/slideLayout1.xml"/><Relationship Id="rId233" Type="http://schemas.openxmlformats.org/officeDocument/2006/relationships/image" Target="../media/image885.png"/><Relationship Id="rId440" Type="http://schemas.openxmlformats.org/officeDocument/2006/relationships/customXml" Target="../ink/ink991.xml"/><Relationship Id="rId678" Type="http://schemas.openxmlformats.org/officeDocument/2006/relationships/customXml" Target="../ink/ink1110.xml"/><Relationship Id="rId843" Type="http://schemas.openxmlformats.org/officeDocument/2006/relationships/image" Target="../media/image1189.png"/><Relationship Id="rId885" Type="http://schemas.openxmlformats.org/officeDocument/2006/relationships/image" Target="../media/image1210.png"/><Relationship Id="rId28" Type="http://schemas.openxmlformats.org/officeDocument/2006/relationships/customXml" Target="../ink/ink785.xml"/><Relationship Id="rId275" Type="http://schemas.openxmlformats.org/officeDocument/2006/relationships/image" Target="../media/image906.png"/><Relationship Id="rId300" Type="http://schemas.openxmlformats.org/officeDocument/2006/relationships/customXml" Target="../ink/ink921.xml"/><Relationship Id="rId482" Type="http://schemas.openxmlformats.org/officeDocument/2006/relationships/customXml" Target="../ink/ink1012.xml"/><Relationship Id="rId538" Type="http://schemas.openxmlformats.org/officeDocument/2006/relationships/customXml" Target="../ink/ink1040.xml"/><Relationship Id="rId703" Type="http://schemas.openxmlformats.org/officeDocument/2006/relationships/image" Target="../media/image1119.png"/><Relationship Id="rId745" Type="http://schemas.openxmlformats.org/officeDocument/2006/relationships/image" Target="../media/image1140.png"/><Relationship Id="rId81" Type="http://schemas.openxmlformats.org/officeDocument/2006/relationships/image" Target="../media/image809.png"/><Relationship Id="rId135" Type="http://schemas.openxmlformats.org/officeDocument/2006/relationships/image" Target="../media/image836.png"/><Relationship Id="rId177" Type="http://schemas.openxmlformats.org/officeDocument/2006/relationships/image" Target="../media/image857.png"/><Relationship Id="rId342" Type="http://schemas.openxmlformats.org/officeDocument/2006/relationships/customXml" Target="../ink/ink942.xml"/><Relationship Id="rId384" Type="http://schemas.openxmlformats.org/officeDocument/2006/relationships/customXml" Target="../ink/ink963.xml"/><Relationship Id="rId591" Type="http://schemas.openxmlformats.org/officeDocument/2006/relationships/image" Target="../media/image1064.png"/><Relationship Id="rId605" Type="http://schemas.openxmlformats.org/officeDocument/2006/relationships/image" Target="../media/image1071.png"/><Relationship Id="rId787" Type="http://schemas.openxmlformats.org/officeDocument/2006/relationships/image" Target="../media/image1161.png"/><Relationship Id="rId812" Type="http://schemas.openxmlformats.org/officeDocument/2006/relationships/customXml" Target="../ink/ink1177.xml"/><Relationship Id="rId202" Type="http://schemas.openxmlformats.org/officeDocument/2006/relationships/customXml" Target="../ink/ink872.xml"/><Relationship Id="rId244" Type="http://schemas.openxmlformats.org/officeDocument/2006/relationships/customXml" Target="../ink/ink893.xml"/><Relationship Id="rId647" Type="http://schemas.openxmlformats.org/officeDocument/2006/relationships/image" Target="../media/image1091.png"/><Relationship Id="rId689" Type="http://schemas.openxmlformats.org/officeDocument/2006/relationships/image" Target="../media/image1112.png"/><Relationship Id="rId854" Type="http://schemas.openxmlformats.org/officeDocument/2006/relationships/customXml" Target="../ink/ink1198.xml"/><Relationship Id="rId39" Type="http://schemas.openxmlformats.org/officeDocument/2006/relationships/image" Target="../media/image788.png"/><Relationship Id="rId286" Type="http://schemas.openxmlformats.org/officeDocument/2006/relationships/customXml" Target="../ink/ink914.xml"/><Relationship Id="rId451" Type="http://schemas.openxmlformats.org/officeDocument/2006/relationships/image" Target="../media/image994.png"/><Relationship Id="rId493" Type="http://schemas.openxmlformats.org/officeDocument/2006/relationships/image" Target="../media/image1015.png"/><Relationship Id="rId507" Type="http://schemas.openxmlformats.org/officeDocument/2006/relationships/image" Target="../media/image1022.png"/><Relationship Id="rId549" Type="http://schemas.openxmlformats.org/officeDocument/2006/relationships/image" Target="../media/image1043.png"/><Relationship Id="rId714" Type="http://schemas.openxmlformats.org/officeDocument/2006/relationships/customXml" Target="../ink/ink1128.xml"/><Relationship Id="rId756" Type="http://schemas.openxmlformats.org/officeDocument/2006/relationships/customXml" Target="../ink/ink1149.xml"/><Relationship Id="rId50" Type="http://schemas.openxmlformats.org/officeDocument/2006/relationships/customXml" Target="../ink/ink796.xml"/><Relationship Id="rId104" Type="http://schemas.openxmlformats.org/officeDocument/2006/relationships/customXml" Target="../ink/ink823.xml"/><Relationship Id="rId146" Type="http://schemas.openxmlformats.org/officeDocument/2006/relationships/customXml" Target="../ink/ink844.xml"/><Relationship Id="rId188" Type="http://schemas.openxmlformats.org/officeDocument/2006/relationships/customXml" Target="../ink/ink865.xml"/><Relationship Id="rId311" Type="http://schemas.openxmlformats.org/officeDocument/2006/relationships/image" Target="../media/image924.png"/><Relationship Id="rId353" Type="http://schemas.openxmlformats.org/officeDocument/2006/relationships/image" Target="../media/image945.png"/><Relationship Id="rId395" Type="http://schemas.openxmlformats.org/officeDocument/2006/relationships/image" Target="../media/image966.png"/><Relationship Id="rId409" Type="http://schemas.openxmlformats.org/officeDocument/2006/relationships/image" Target="../media/image973.png"/><Relationship Id="rId560" Type="http://schemas.openxmlformats.org/officeDocument/2006/relationships/customXml" Target="../ink/ink1051.xml"/><Relationship Id="rId798" Type="http://schemas.openxmlformats.org/officeDocument/2006/relationships/customXml" Target="../ink/ink1170.xml"/><Relationship Id="rId92" Type="http://schemas.openxmlformats.org/officeDocument/2006/relationships/customXml" Target="../ink/ink817.xml"/><Relationship Id="rId213" Type="http://schemas.openxmlformats.org/officeDocument/2006/relationships/image" Target="../media/image875.png"/><Relationship Id="rId420" Type="http://schemas.openxmlformats.org/officeDocument/2006/relationships/customXml" Target="../ink/ink981.xml"/><Relationship Id="rId616" Type="http://schemas.openxmlformats.org/officeDocument/2006/relationships/customXml" Target="../ink/ink1079.xml"/><Relationship Id="rId658" Type="http://schemas.openxmlformats.org/officeDocument/2006/relationships/customXml" Target="../ink/ink1100.xml"/><Relationship Id="rId823" Type="http://schemas.openxmlformats.org/officeDocument/2006/relationships/image" Target="../media/image1179.png"/><Relationship Id="rId865" Type="http://schemas.openxmlformats.org/officeDocument/2006/relationships/image" Target="../media/image1200.png"/><Relationship Id="rId255" Type="http://schemas.openxmlformats.org/officeDocument/2006/relationships/image" Target="../media/image896.png"/><Relationship Id="rId297" Type="http://schemas.openxmlformats.org/officeDocument/2006/relationships/image" Target="../media/image917.png"/><Relationship Id="rId462" Type="http://schemas.openxmlformats.org/officeDocument/2006/relationships/customXml" Target="../ink/ink1002.xml"/><Relationship Id="rId518" Type="http://schemas.openxmlformats.org/officeDocument/2006/relationships/customXml" Target="../ink/ink1030.xml"/><Relationship Id="rId725" Type="http://schemas.openxmlformats.org/officeDocument/2006/relationships/image" Target="../media/image1130.png"/><Relationship Id="rId115" Type="http://schemas.openxmlformats.org/officeDocument/2006/relationships/image" Target="../media/image826.png"/><Relationship Id="rId157" Type="http://schemas.openxmlformats.org/officeDocument/2006/relationships/image" Target="../media/image847.png"/><Relationship Id="rId322" Type="http://schemas.openxmlformats.org/officeDocument/2006/relationships/customXml" Target="../ink/ink932.xml"/><Relationship Id="rId364" Type="http://schemas.openxmlformats.org/officeDocument/2006/relationships/customXml" Target="../ink/ink953.xml"/><Relationship Id="rId767" Type="http://schemas.openxmlformats.org/officeDocument/2006/relationships/image" Target="../media/image1151.png"/><Relationship Id="rId61" Type="http://schemas.openxmlformats.org/officeDocument/2006/relationships/image" Target="../media/image799.png"/><Relationship Id="rId199" Type="http://schemas.openxmlformats.org/officeDocument/2006/relationships/image" Target="../media/image868.png"/><Relationship Id="rId571" Type="http://schemas.openxmlformats.org/officeDocument/2006/relationships/image" Target="../media/image1054.png"/><Relationship Id="rId627" Type="http://schemas.openxmlformats.org/officeDocument/2006/relationships/image" Target="../media/image1082.png"/><Relationship Id="rId669" Type="http://schemas.openxmlformats.org/officeDocument/2006/relationships/image" Target="../media/image1102.png"/><Relationship Id="rId834" Type="http://schemas.openxmlformats.org/officeDocument/2006/relationships/customXml" Target="../ink/ink1188.xml"/><Relationship Id="rId876" Type="http://schemas.openxmlformats.org/officeDocument/2006/relationships/customXml" Target="../ink/ink1209.xml"/><Relationship Id="rId19" Type="http://schemas.openxmlformats.org/officeDocument/2006/relationships/image" Target="../media/image778.png"/><Relationship Id="rId224" Type="http://schemas.openxmlformats.org/officeDocument/2006/relationships/customXml" Target="../ink/ink883.xml"/><Relationship Id="rId266" Type="http://schemas.openxmlformats.org/officeDocument/2006/relationships/customXml" Target="../ink/ink904.xml"/><Relationship Id="rId431" Type="http://schemas.openxmlformats.org/officeDocument/2006/relationships/image" Target="../media/image984.png"/><Relationship Id="rId473" Type="http://schemas.openxmlformats.org/officeDocument/2006/relationships/image" Target="../media/image1005.png"/><Relationship Id="rId529" Type="http://schemas.openxmlformats.org/officeDocument/2006/relationships/image" Target="../media/image1033.png"/><Relationship Id="rId680" Type="http://schemas.openxmlformats.org/officeDocument/2006/relationships/customXml" Target="../ink/ink1111.xml"/><Relationship Id="rId736" Type="http://schemas.openxmlformats.org/officeDocument/2006/relationships/customXml" Target="../ink/ink1139.xml"/><Relationship Id="rId30" Type="http://schemas.openxmlformats.org/officeDocument/2006/relationships/customXml" Target="../ink/ink786.xml"/><Relationship Id="rId126" Type="http://schemas.openxmlformats.org/officeDocument/2006/relationships/customXml" Target="../ink/ink834.xml"/><Relationship Id="rId168" Type="http://schemas.openxmlformats.org/officeDocument/2006/relationships/customXml" Target="../ink/ink855.xml"/><Relationship Id="rId333" Type="http://schemas.openxmlformats.org/officeDocument/2006/relationships/image" Target="../media/image935.png"/><Relationship Id="rId540" Type="http://schemas.openxmlformats.org/officeDocument/2006/relationships/customXml" Target="../ink/ink1041.xml"/><Relationship Id="rId778" Type="http://schemas.openxmlformats.org/officeDocument/2006/relationships/customXml" Target="../ink/ink1160.xml"/><Relationship Id="rId72" Type="http://schemas.openxmlformats.org/officeDocument/2006/relationships/customXml" Target="../ink/ink807.xml"/><Relationship Id="rId375" Type="http://schemas.openxmlformats.org/officeDocument/2006/relationships/image" Target="../media/image956.png"/><Relationship Id="rId582" Type="http://schemas.openxmlformats.org/officeDocument/2006/relationships/customXml" Target="../ink/ink1062.xml"/><Relationship Id="rId638" Type="http://schemas.openxmlformats.org/officeDocument/2006/relationships/customXml" Target="../ink/ink1090.xml"/><Relationship Id="rId803" Type="http://schemas.openxmlformats.org/officeDocument/2006/relationships/image" Target="../media/image1169.png"/><Relationship Id="rId845" Type="http://schemas.openxmlformats.org/officeDocument/2006/relationships/image" Target="../media/image1190.png"/><Relationship Id="rId3" Type="http://schemas.openxmlformats.org/officeDocument/2006/relationships/image" Target="../media/image769.emf"/><Relationship Id="rId235" Type="http://schemas.openxmlformats.org/officeDocument/2006/relationships/image" Target="../media/image886.png"/><Relationship Id="rId277" Type="http://schemas.openxmlformats.org/officeDocument/2006/relationships/image" Target="../media/image907.png"/><Relationship Id="rId400" Type="http://schemas.openxmlformats.org/officeDocument/2006/relationships/customXml" Target="../ink/ink971.xml"/><Relationship Id="rId442" Type="http://schemas.openxmlformats.org/officeDocument/2006/relationships/customXml" Target="../ink/ink992.xml"/><Relationship Id="rId484" Type="http://schemas.openxmlformats.org/officeDocument/2006/relationships/customXml" Target="../ink/ink1013.xml"/><Relationship Id="rId705" Type="http://schemas.openxmlformats.org/officeDocument/2006/relationships/image" Target="../media/image1120.png"/><Relationship Id="rId887" Type="http://schemas.openxmlformats.org/officeDocument/2006/relationships/image" Target="../media/image1211.png"/><Relationship Id="rId137" Type="http://schemas.openxmlformats.org/officeDocument/2006/relationships/image" Target="../media/image837.png"/><Relationship Id="rId302" Type="http://schemas.openxmlformats.org/officeDocument/2006/relationships/customXml" Target="../ink/ink922.xml"/><Relationship Id="rId344" Type="http://schemas.openxmlformats.org/officeDocument/2006/relationships/customXml" Target="../ink/ink943.xml"/><Relationship Id="rId691" Type="http://schemas.openxmlformats.org/officeDocument/2006/relationships/image" Target="../media/image1113.png"/><Relationship Id="rId747" Type="http://schemas.openxmlformats.org/officeDocument/2006/relationships/image" Target="../media/image1141.png"/><Relationship Id="rId789" Type="http://schemas.openxmlformats.org/officeDocument/2006/relationships/image" Target="../media/image1162.png"/><Relationship Id="rId41" Type="http://schemas.openxmlformats.org/officeDocument/2006/relationships/image" Target="../media/image789.png"/><Relationship Id="rId83" Type="http://schemas.openxmlformats.org/officeDocument/2006/relationships/image" Target="../media/image810.png"/><Relationship Id="rId179" Type="http://schemas.openxmlformats.org/officeDocument/2006/relationships/image" Target="../media/image858.png"/><Relationship Id="rId386" Type="http://schemas.openxmlformats.org/officeDocument/2006/relationships/customXml" Target="../ink/ink964.xml"/><Relationship Id="rId551" Type="http://schemas.openxmlformats.org/officeDocument/2006/relationships/image" Target="../media/image1044.png"/><Relationship Id="rId593" Type="http://schemas.openxmlformats.org/officeDocument/2006/relationships/image" Target="../media/image1065.png"/><Relationship Id="rId607" Type="http://schemas.openxmlformats.org/officeDocument/2006/relationships/image" Target="../media/image1072.png"/><Relationship Id="rId649" Type="http://schemas.openxmlformats.org/officeDocument/2006/relationships/image" Target="../media/image1092.png"/><Relationship Id="rId814" Type="http://schemas.openxmlformats.org/officeDocument/2006/relationships/customXml" Target="../ink/ink1178.xml"/><Relationship Id="rId856" Type="http://schemas.openxmlformats.org/officeDocument/2006/relationships/customXml" Target="../ink/ink1199.xml"/><Relationship Id="rId190" Type="http://schemas.openxmlformats.org/officeDocument/2006/relationships/customXml" Target="../ink/ink866.xml"/><Relationship Id="rId204" Type="http://schemas.openxmlformats.org/officeDocument/2006/relationships/customXml" Target="../ink/ink873.xml"/><Relationship Id="rId246" Type="http://schemas.openxmlformats.org/officeDocument/2006/relationships/customXml" Target="../ink/ink894.xml"/><Relationship Id="rId288" Type="http://schemas.openxmlformats.org/officeDocument/2006/relationships/customXml" Target="../ink/ink915.xml"/><Relationship Id="rId411" Type="http://schemas.openxmlformats.org/officeDocument/2006/relationships/image" Target="../media/image974.png"/><Relationship Id="rId453" Type="http://schemas.openxmlformats.org/officeDocument/2006/relationships/image" Target="../media/image995.png"/><Relationship Id="rId509" Type="http://schemas.openxmlformats.org/officeDocument/2006/relationships/image" Target="../media/image1023.png"/><Relationship Id="rId660" Type="http://schemas.openxmlformats.org/officeDocument/2006/relationships/customXml" Target="../ink/ink1101.xml"/><Relationship Id="rId106" Type="http://schemas.openxmlformats.org/officeDocument/2006/relationships/customXml" Target="../ink/ink824.xml"/><Relationship Id="rId313" Type="http://schemas.openxmlformats.org/officeDocument/2006/relationships/image" Target="../media/image925.png"/><Relationship Id="rId495" Type="http://schemas.openxmlformats.org/officeDocument/2006/relationships/image" Target="../media/image1016.png"/><Relationship Id="rId716" Type="http://schemas.openxmlformats.org/officeDocument/2006/relationships/customXml" Target="../ink/ink1129.xml"/><Relationship Id="rId758" Type="http://schemas.openxmlformats.org/officeDocument/2006/relationships/customXml" Target="../ink/ink1150.xml"/><Relationship Id="rId10" Type="http://schemas.openxmlformats.org/officeDocument/2006/relationships/customXml" Target="../ink/ink776.xml"/><Relationship Id="rId52" Type="http://schemas.openxmlformats.org/officeDocument/2006/relationships/customXml" Target="../ink/ink797.xml"/><Relationship Id="rId94" Type="http://schemas.openxmlformats.org/officeDocument/2006/relationships/customXml" Target="../ink/ink818.xml"/><Relationship Id="rId148" Type="http://schemas.openxmlformats.org/officeDocument/2006/relationships/customXml" Target="../ink/ink845.xml"/><Relationship Id="rId355" Type="http://schemas.openxmlformats.org/officeDocument/2006/relationships/image" Target="../media/image946.png"/><Relationship Id="rId397" Type="http://schemas.openxmlformats.org/officeDocument/2006/relationships/image" Target="../media/image967.png"/><Relationship Id="rId520" Type="http://schemas.openxmlformats.org/officeDocument/2006/relationships/customXml" Target="../ink/ink1031.xml"/><Relationship Id="rId562" Type="http://schemas.openxmlformats.org/officeDocument/2006/relationships/customXml" Target="../ink/ink1052.xml"/><Relationship Id="rId618" Type="http://schemas.openxmlformats.org/officeDocument/2006/relationships/customXml" Target="../ink/ink1080.xml"/><Relationship Id="rId825" Type="http://schemas.openxmlformats.org/officeDocument/2006/relationships/image" Target="../media/image1180.png"/><Relationship Id="rId215" Type="http://schemas.openxmlformats.org/officeDocument/2006/relationships/image" Target="../media/image876.png"/><Relationship Id="rId257" Type="http://schemas.openxmlformats.org/officeDocument/2006/relationships/image" Target="../media/image897.png"/><Relationship Id="rId422" Type="http://schemas.openxmlformats.org/officeDocument/2006/relationships/customXml" Target="../ink/ink982.xml"/><Relationship Id="rId464" Type="http://schemas.openxmlformats.org/officeDocument/2006/relationships/customXml" Target="../ink/ink1003.xml"/><Relationship Id="rId867" Type="http://schemas.openxmlformats.org/officeDocument/2006/relationships/image" Target="../media/image1201.png"/><Relationship Id="rId299" Type="http://schemas.openxmlformats.org/officeDocument/2006/relationships/image" Target="../media/image918.png"/><Relationship Id="rId727" Type="http://schemas.openxmlformats.org/officeDocument/2006/relationships/image" Target="../media/image1131.png"/><Relationship Id="rId63" Type="http://schemas.openxmlformats.org/officeDocument/2006/relationships/image" Target="../media/image800.png"/><Relationship Id="rId159" Type="http://schemas.openxmlformats.org/officeDocument/2006/relationships/image" Target="../media/image848.png"/><Relationship Id="rId366" Type="http://schemas.openxmlformats.org/officeDocument/2006/relationships/customXml" Target="../ink/ink954.xml"/><Relationship Id="rId573" Type="http://schemas.openxmlformats.org/officeDocument/2006/relationships/image" Target="../media/image1055.png"/><Relationship Id="rId780" Type="http://schemas.openxmlformats.org/officeDocument/2006/relationships/customXml" Target="../ink/ink1161.xml"/><Relationship Id="rId226" Type="http://schemas.openxmlformats.org/officeDocument/2006/relationships/customXml" Target="../ink/ink884.xml"/><Relationship Id="rId433" Type="http://schemas.openxmlformats.org/officeDocument/2006/relationships/image" Target="../media/image985.png"/><Relationship Id="rId878" Type="http://schemas.openxmlformats.org/officeDocument/2006/relationships/customXml" Target="../ink/ink1210.xml"/><Relationship Id="rId640" Type="http://schemas.openxmlformats.org/officeDocument/2006/relationships/customXml" Target="../ink/ink1091.xml"/><Relationship Id="rId738" Type="http://schemas.openxmlformats.org/officeDocument/2006/relationships/customXml" Target="../ink/ink1140.xml"/><Relationship Id="rId74" Type="http://schemas.openxmlformats.org/officeDocument/2006/relationships/customXml" Target="../ink/ink808.xml"/><Relationship Id="rId377" Type="http://schemas.openxmlformats.org/officeDocument/2006/relationships/image" Target="../media/image957.png"/><Relationship Id="rId500" Type="http://schemas.openxmlformats.org/officeDocument/2006/relationships/customXml" Target="../ink/ink1021.xml"/><Relationship Id="rId584" Type="http://schemas.openxmlformats.org/officeDocument/2006/relationships/customXml" Target="../ink/ink1063.xml"/><Relationship Id="rId805" Type="http://schemas.openxmlformats.org/officeDocument/2006/relationships/image" Target="../media/image1170.png"/><Relationship Id="rId5" Type="http://schemas.openxmlformats.org/officeDocument/2006/relationships/image" Target="../media/image771.emf"/><Relationship Id="rId237" Type="http://schemas.openxmlformats.org/officeDocument/2006/relationships/image" Target="../media/image887.png"/><Relationship Id="rId791" Type="http://schemas.openxmlformats.org/officeDocument/2006/relationships/image" Target="../media/image1163.png"/><Relationship Id="rId444" Type="http://schemas.openxmlformats.org/officeDocument/2006/relationships/customXml" Target="../ink/ink993.xml"/><Relationship Id="rId651" Type="http://schemas.openxmlformats.org/officeDocument/2006/relationships/image" Target="../media/image1093.png"/><Relationship Id="rId749" Type="http://schemas.openxmlformats.org/officeDocument/2006/relationships/image" Target="../media/image1142.png"/><Relationship Id="rId290" Type="http://schemas.openxmlformats.org/officeDocument/2006/relationships/customXml" Target="../ink/ink916.xml"/><Relationship Id="rId304" Type="http://schemas.openxmlformats.org/officeDocument/2006/relationships/customXml" Target="../ink/ink923.xml"/><Relationship Id="rId388" Type="http://schemas.openxmlformats.org/officeDocument/2006/relationships/customXml" Target="../ink/ink965.xml"/><Relationship Id="rId511" Type="http://schemas.openxmlformats.org/officeDocument/2006/relationships/image" Target="../media/image1024.png"/><Relationship Id="rId609" Type="http://schemas.openxmlformats.org/officeDocument/2006/relationships/image" Target="../media/image1073.png"/><Relationship Id="rId85" Type="http://schemas.openxmlformats.org/officeDocument/2006/relationships/image" Target="../media/image811.png"/><Relationship Id="rId150" Type="http://schemas.openxmlformats.org/officeDocument/2006/relationships/customXml" Target="../ink/ink846.xml"/><Relationship Id="rId595" Type="http://schemas.openxmlformats.org/officeDocument/2006/relationships/image" Target="../media/image1066.png"/><Relationship Id="rId816" Type="http://schemas.openxmlformats.org/officeDocument/2006/relationships/customXml" Target="../ink/ink1179.xml"/><Relationship Id="rId248" Type="http://schemas.openxmlformats.org/officeDocument/2006/relationships/customXml" Target="../ink/ink895.xml"/><Relationship Id="rId455" Type="http://schemas.openxmlformats.org/officeDocument/2006/relationships/image" Target="../media/image996.png"/><Relationship Id="rId662" Type="http://schemas.openxmlformats.org/officeDocument/2006/relationships/customXml" Target="../ink/ink1102.xml"/><Relationship Id="rId12" Type="http://schemas.openxmlformats.org/officeDocument/2006/relationships/customXml" Target="../ink/ink777.xml"/><Relationship Id="rId108" Type="http://schemas.openxmlformats.org/officeDocument/2006/relationships/customXml" Target="../ink/ink825.xml"/><Relationship Id="rId315" Type="http://schemas.openxmlformats.org/officeDocument/2006/relationships/image" Target="../media/image926.png"/><Relationship Id="rId522" Type="http://schemas.openxmlformats.org/officeDocument/2006/relationships/customXml" Target="../ink/ink1032.xml"/><Relationship Id="rId96" Type="http://schemas.openxmlformats.org/officeDocument/2006/relationships/customXml" Target="../ink/ink819.xml"/><Relationship Id="rId161" Type="http://schemas.openxmlformats.org/officeDocument/2006/relationships/image" Target="../media/image849.png"/><Relationship Id="rId399" Type="http://schemas.openxmlformats.org/officeDocument/2006/relationships/image" Target="../media/image968.png"/><Relationship Id="rId827" Type="http://schemas.openxmlformats.org/officeDocument/2006/relationships/image" Target="../media/image1181.png"/><Relationship Id="rId259" Type="http://schemas.openxmlformats.org/officeDocument/2006/relationships/image" Target="../media/image898.png"/><Relationship Id="rId466" Type="http://schemas.openxmlformats.org/officeDocument/2006/relationships/customXml" Target="../ink/ink1004.xml"/><Relationship Id="rId673" Type="http://schemas.openxmlformats.org/officeDocument/2006/relationships/image" Target="../media/image1104.png"/><Relationship Id="rId880" Type="http://schemas.openxmlformats.org/officeDocument/2006/relationships/customXml" Target="../ink/ink1211.xml"/><Relationship Id="rId23" Type="http://schemas.openxmlformats.org/officeDocument/2006/relationships/image" Target="../media/image780.png"/><Relationship Id="rId119" Type="http://schemas.openxmlformats.org/officeDocument/2006/relationships/image" Target="../media/image828.png"/><Relationship Id="rId326" Type="http://schemas.openxmlformats.org/officeDocument/2006/relationships/customXml" Target="../ink/ink934.xml"/><Relationship Id="rId533" Type="http://schemas.openxmlformats.org/officeDocument/2006/relationships/image" Target="../media/image1035.png"/><Relationship Id="rId740" Type="http://schemas.openxmlformats.org/officeDocument/2006/relationships/customXml" Target="../ink/ink1141.xml"/><Relationship Id="rId838" Type="http://schemas.openxmlformats.org/officeDocument/2006/relationships/customXml" Target="../ink/ink1190.xml"/><Relationship Id="rId172" Type="http://schemas.openxmlformats.org/officeDocument/2006/relationships/customXml" Target="../ink/ink857.xml"/><Relationship Id="rId477" Type="http://schemas.openxmlformats.org/officeDocument/2006/relationships/image" Target="../media/image1007.png"/><Relationship Id="rId600" Type="http://schemas.openxmlformats.org/officeDocument/2006/relationships/customXml" Target="../ink/ink1071.xml"/><Relationship Id="rId684" Type="http://schemas.openxmlformats.org/officeDocument/2006/relationships/customXml" Target="../ink/ink1113.xml"/><Relationship Id="rId337" Type="http://schemas.openxmlformats.org/officeDocument/2006/relationships/image" Target="../media/image937.png"/><Relationship Id="rId34" Type="http://schemas.openxmlformats.org/officeDocument/2006/relationships/customXml" Target="../ink/ink788.xml"/><Relationship Id="rId544" Type="http://schemas.openxmlformats.org/officeDocument/2006/relationships/customXml" Target="../ink/ink1043.xml"/><Relationship Id="rId751" Type="http://schemas.openxmlformats.org/officeDocument/2006/relationships/image" Target="../media/image1143.png"/><Relationship Id="rId849" Type="http://schemas.openxmlformats.org/officeDocument/2006/relationships/image" Target="../media/image1192.png"/><Relationship Id="rId183" Type="http://schemas.openxmlformats.org/officeDocument/2006/relationships/image" Target="../media/image860.png"/><Relationship Id="rId390" Type="http://schemas.openxmlformats.org/officeDocument/2006/relationships/customXml" Target="../ink/ink966.xml"/><Relationship Id="rId404" Type="http://schemas.openxmlformats.org/officeDocument/2006/relationships/customXml" Target="../ink/ink973.xml"/><Relationship Id="rId611" Type="http://schemas.openxmlformats.org/officeDocument/2006/relationships/image" Target="../media/image1074.png"/><Relationship Id="rId250" Type="http://schemas.openxmlformats.org/officeDocument/2006/relationships/customXml" Target="../ink/ink896.xml"/><Relationship Id="rId488" Type="http://schemas.openxmlformats.org/officeDocument/2006/relationships/customXml" Target="../ink/ink1015.xml"/><Relationship Id="rId695" Type="http://schemas.openxmlformats.org/officeDocument/2006/relationships/image" Target="../media/image1115.png"/><Relationship Id="rId709" Type="http://schemas.openxmlformats.org/officeDocument/2006/relationships/image" Target="../media/image1122.png"/><Relationship Id="rId45" Type="http://schemas.openxmlformats.org/officeDocument/2006/relationships/image" Target="../media/image791.png"/><Relationship Id="rId110" Type="http://schemas.openxmlformats.org/officeDocument/2006/relationships/customXml" Target="../ink/ink826.xml"/><Relationship Id="rId348" Type="http://schemas.openxmlformats.org/officeDocument/2006/relationships/customXml" Target="../ink/ink945.xml"/><Relationship Id="rId555" Type="http://schemas.openxmlformats.org/officeDocument/2006/relationships/image" Target="../media/image1046.png"/><Relationship Id="rId762" Type="http://schemas.openxmlformats.org/officeDocument/2006/relationships/customXml" Target="../ink/ink1152.xml"/><Relationship Id="rId194" Type="http://schemas.openxmlformats.org/officeDocument/2006/relationships/customXml" Target="../ink/ink868.xml"/><Relationship Id="rId208" Type="http://schemas.openxmlformats.org/officeDocument/2006/relationships/customXml" Target="../ink/ink875.xml"/><Relationship Id="rId415" Type="http://schemas.openxmlformats.org/officeDocument/2006/relationships/image" Target="../media/image976.png"/><Relationship Id="rId622" Type="http://schemas.openxmlformats.org/officeDocument/2006/relationships/customXml" Target="../ink/ink1082.xml"/><Relationship Id="rId261" Type="http://schemas.openxmlformats.org/officeDocument/2006/relationships/image" Target="../media/image899.png"/><Relationship Id="rId499" Type="http://schemas.openxmlformats.org/officeDocument/2006/relationships/image" Target="../media/image1018.png"/><Relationship Id="rId56" Type="http://schemas.openxmlformats.org/officeDocument/2006/relationships/customXml" Target="../ink/ink799.xml"/><Relationship Id="rId359" Type="http://schemas.openxmlformats.org/officeDocument/2006/relationships/image" Target="../media/image948.png"/><Relationship Id="rId566" Type="http://schemas.openxmlformats.org/officeDocument/2006/relationships/customXml" Target="../ink/ink1054.xml"/><Relationship Id="rId773" Type="http://schemas.openxmlformats.org/officeDocument/2006/relationships/image" Target="../media/image1154.png"/><Relationship Id="rId121" Type="http://schemas.openxmlformats.org/officeDocument/2006/relationships/image" Target="../media/image829.png"/><Relationship Id="rId219" Type="http://schemas.openxmlformats.org/officeDocument/2006/relationships/image" Target="../media/image878.png"/><Relationship Id="rId426" Type="http://schemas.openxmlformats.org/officeDocument/2006/relationships/customXml" Target="../ink/ink984.xml"/><Relationship Id="rId633" Type="http://schemas.openxmlformats.org/officeDocument/2006/relationships/image" Target="../media/image1085.png"/><Relationship Id="rId840" Type="http://schemas.openxmlformats.org/officeDocument/2006/relationships/customXml" Target="../ink/ink1191.xml"/><Relationship Id="rId67" Type="http://schemas.openxmlformats.org/officeDocument/2006/relationships/image" Target="../media/image802.png"/><Relationship Id="rId272" Type="http://schemas.openxmlformats.org/officeDocument/2006/relationships/customXml" Target="../ink/ink907.xml"/><Relationship Id="rId577" Type="http://schemas.openxmlformats.org/officeDocument/2006/relationships/image" Target="../media/image1057.png"/><Relationship Id="rId700" Type="http://schemas.openxmlformats.org/officeDocument/2006/relationships/customXml" Target="../ink/ink1121.xml"/><Relationship Id="rId132" Type="http://schemas.openxmlformats.org/officeDocument/2006/relationships/customXml" Target="../ink/ink837.xml"/><Relationship Id="rId784" Type="http://schemas.openxmlformats.org/officeDocument/2006/relationships/customXml" Target="../ink/ink1163.xml"/><Relationship Id="rId437" Type="http://schemas.openxmlformats.org/officeDocument/2006/relationships/image" Target="../media/image987.png"/><Relationship Id="rId644" Type="http://schemas.openxmlformats.org/officeDocument/2006/relationships/customXml" Target="../ink/ink1093.xml"/><Relationship Id="rId851" Type="http://schemas.openxmlformats.org/officeDocument/2006/relationships/image" Target="../media/image1193.png"/><Relationship Id="rId283" Type="http://schemas.openxmlformats.org/officeDocument/2006/relationships/image" Target="../media/image910.png"/><Relationship Id="rId490" Type="http://schemas.openxmlformats.org/officeDocument/2006/relationships/customXml" Target="../ink/ink1016.xml"/><Relationship Id="rId504" Type="http://schemas.openxmlformats.org/officeDocument/2006/relationships/customXml" Target="../ink/ink1023.xml"/><Relationship Id="rId711" Type="http://schemas.openxmlformats.org/officeDocument/2006/relationships/image" Target="../media/image1123.png"/><Relationship Id="rId78" Type="http://schemas.openxmlformats.org/officeDocument/2006/relationships/customXml" Target="../ink/ink810.xml"/><Relationship Id="rId143" Type="http://schemas.openxmlformats.org/officeDocument/2006/relationships/image" Target="../media/image840.png"/><Relationship Id="rId350" Type="http://schemas.openxmlformats.org/officeDocument/2006/relationships/customXml" Target="../ink/ink946.xml"/><Relationship Id="rId588" Type="http://schemas.openxmlformats.org/officeDocument/2006/relationships/customXml" Target="../ink/ink1065.xml"/><Relationship Id="rId795" Type="http://schemas.openxmlformats.org/officeDocument/2006/relationships/image" Target="../media/image1165.png"/><Relationship Id="rId809" Type="http://schemas.openxmlformats.org/officeDocument/2006/relationships/image" Target="../media/image1172.png"/><Relationship Id="rId9" Type="http://schemas.openxmlformats.org/officeDocument/2006/relationships/image" Target="../media/image773.png"/><Relationship Id="rId210" Type="http://schemas.openxmlformats.org/officeDocument/2006/relationships/customXml" Target="../ink/ink876.xml"/><Relationship Id="rId448" Type="http://schemas.openxmlformats.org/officeDocument/2006/relationships/customXml" Target="../ink/ink995.xml"/><Relationship Id="rId655" Type="http://schemas.openxmlformats.org/officeDocument/2006/relationships/image" Target="../media/image1095.png"/><Relationship Id="rId862" Type="http://schemas.openxmlformats.org/officeDocument/2006/relationships/customXml" Target="../ink/ink1202.xml"/><Relationship Id="rId294" Type="http://schemas.openxmlformats.org/officeDocument/2006/relationships/customXml" Target="../ink/ink918.xml"/><Relationship Id="rId308" Type="http://schemas.openxmlformats.org/officeDocument/2006/relationships/customXml" Target="../ink/ink925.xml"/><Relationship Id="rId515" Type="http://schemas.openxmlformats.org/officeDocument/2006/relationships/image" Target="../media/image1026.png"/><Relationship Id="rId722" Type="http://schemas.openxmlformats.org/officeDocument/2006/relationships/customXml" Target="../ink/ink1132.xml"/><Relationship Id="rId89" Type="http://schemas.openxmlformats.org/officeDocument/2006/relationships/image" Target="../media/image813.png"/><Relationship Id="rId154" Type="http://schemas.openxmlformats.org/officeDocument/2006/relationships/customXml" Target="../ink/ink848.xml"/><Relationship Id="rId361" Type="http://schemas.openxmlformats.org/officeDocument/2006/relationships/image" Target="../media/image949.png"/><Relationship Id="rId599" Type="http://schemas.openxmlformats.org/officeDocument/2006/relationships/image" Target="../media/image1068.png"/><Relationship Id="rId459" Type="http://schemas.openxmlformats.org/officeDocument/2006/relationships/image" Target="../media/image998.png"/><Relationship Id="rId666" Type="http://schemas.openxmlformats.org/officeDocument/2006/relationships/customXml" Target="../ink/ink1104.xml"/><Relationship Id="rId873" Type="http://schemas.openxmlformats.org/officeDocument/2006/relationships/image" Target="../media/image1204.png"/><Relationship Id="rId16" Type="http://schemas.openxmlformats.org/officeDocument/2006/relationships/customXml" Target="../ink/ink779.xml"/><Relationship Id="rId221" Type="http://schemas.openxmlformats.org/officeDocument/2006/relationships/image" Target="../media/image879.png"/><Relationship Id="rId319" Type="http://schemas.openxmlformats.org/officeDocument/2006/relationships/image" Target="../media/image928.png"/><Relationship Id="rId526" Type="http://schemas.openxmlformats.org/officeDocument/2006/relationships/customXml" Target="../ink/ink1034.xml"/><Relationship Id="rId733" Type="http://schemas.openxmlformats.org/officeDocument/2006/relationships/image" Target="../media/image1134.png"/><Relationship Id="rId165" Type="http://schemas.openxmlformats.org/officeDocument/2006/relationships/image" Target="../media/image851.png"/><Relationship Id="rId372" Type="http://schemas.openxmlformats.org/officeDocument/2006/relationships/customXml" Target="../ink/ink957.xml"/><Relationship Id="rId677" Type="http://schemas.openxmlformats.org/officeDocument/2006/relationships/image" Target="../media/image1106.png"/><Relationship Id="rId800" Type="http://schemas.openxmlformats.org/officeDocument/2006/relationships/customXml" Target="../ink/ink1171.xml"/><Relationship Id="rId232" Type="http://schemas.openxmlformats.org/officeDocument/2006/relationships/customXml" Target="../ink/ink887.xml"/><Relationship Id="rId884" Type="http://schemas.openxmlformats.org/officeDocument/2006/relationships/customXml" Target="../ink/ink1213.xml"/><Relationship Id="rId27" Type="http://schemas.openxmlformats.org/officeDocument/2006/relationships/image" Target="../media/image782.png"/><Relationship Id="rId537" Type="http://schemas.openxmlformats.org/officeDocument/2006/relationships/image" Target="../media/image1037.png"/><Relationship Id="rId744" Type="http://schemas.openxmlformats.org/officeDocument/2006/relationships/customXml" Target="../ink/ink1143.xml"/><Relationship Id="rId80" Type="http://schemas.openxmlformats.org/officeDocument/2006/relationships/customXml" Target="../ink/ink811.xml"/><Relationship Id="rId176" Type="http://schemas.openxmlformats.org/officeDocument/2006/relationships/customXml" Target="../ink/ink859.xml"/><Relationship Id="rId383" Type="http://schemas.openxmlformats.org/officeDocument/2006/relationships/image" Target="../media/image960.png"/><Relationship Id="rId590" Type="http://schemas.openxmlformats.org/officeDocument/2006/relationships/customXml" Target="../ink/ink1066.xml"/><Relationship Id="rId604" Type="http://schemas.openxmlformats.org/officeDocument/2006/relationships/customXml" Target="../ink/ink1073.xml"/><Relationship Id="rId811" Type="http://schemas.openxmlformats.org/officeDocument/2006/relationships/image" Target="../media/image1173.png"/><Relationship Id="rId243" Type="http://schemas.openxmlformats.org/officeDocument/2006/relationships/image" Target="../media/image890.png"/><Relationship Id="rId450" Type="http://schemas.openxmlformats.org/officeDocument/2006/relationships/customXml" Target="../ink/ink996.xml"/><Relationship Id="rId688" Type="http://schemas.openxmlformats.org/officeDocument/2006/relationships/customXml" Target="../ink/ink1115.xml"/><Relationship Id="rId38" Type="http://schemas.openxmlformats.org/officeDocument/2006/relationships/customXml" Target="../ink/ink790.xml"/><Relationship Id="rId103" Type="http://schemas.openxmlformats.org/officeDocument/2006/relationships/image" Target="../media/image820.png"/><Relationship Id="rId310" Type="http://schemas.openxmlformats.org/officeDocument/2006/relationships/customXml" Target="../ink/ink926.xml"/><Relationship Id="rId548" Type="http://schemas.openxmlformats.org/officeDocument/2006/relationships/customXml" Target="../ink/ink1045.xml"/><Relationship Id="rId755" Type="http://schemas.openxmlformats.org/officeDocument/2006/relationships/image" Target="../media/image1145.png"/><Relationship Id="rId91" Type="http://schemas.openxmlformats.org/officeDocument/2006/relationships/image" Target="../media/image814.png"/><Relationship Id="rId187" Type="http://schemas.openxmlformats.org/officeDocument/2006/relationships/image" Target="../media/image862.png"/><Relationship Id="rId394" Type="http://schemas.openxmlformats.org/officeDocument/2006/relationships/customXml" Target="../ink/ink968.xml"/><Relationship Id="rId408" Type="http://schemas.openxmlformats.org/officeDocument/2006/relationships/customXml" Target="../ink/ink975.xml"/><Relationship Id="rId615" Type="http://schemas.openxmlformats.org/officeDocument/2006/relationships/image" Target="../media/image1076.png"/><Relationship Id="rId822" Type="http://schemas.openxmlformats.org/officeDocument/2006/relationships/customXml" Target="../ink/ink1182.xml"/><Relationship Id="rId254" Type="http://schemas.openxmlformats.org/officeDocument/2006/relationships/customXml" Target="../ink/ink898.xml"/><Relationship Id="rId699" Type="http://schemas.openxmlformats.org/officeDocument/2006/relationships/image" Target="../media/image1117.png"/><Relationship Id="rId49" Type="http://schemas.openxmlformats.org/officeDocument/2006/relationships/image" Target="../media/image793.png"/><Relationship Id="rId114" Type="http://schemas.openxmlformats.org/officeDocument/2006/relationships/customXml" Target="../ink/ink828.xml"/><Relationship Id="rId461" Type="http://schemas.openxmlformats.org/officeDocument/2006/relationships/image" Target="../media/image999.png"/><Relationship Id="rId559" Type="http://schemas.openxmlformats.org/officeDocument/2006/relationships/image" Target="../media/image1048.png"/><Relationship Id="rId766" Type="http://schemas.openxmlformats.org/officeDocument/2006/relationships/customXml" Target="../ink/ink1154.xml"/><Relationship Id="rId198" Type="http://schemas.openxmlformats.org/officeDocument/2006/relationships/customXml" Target="../ink/ink870.xml"/><Relationship Id="rId321" Type="http://schemas.openxmlformats.org/officeDocument/2006/relationships/image" Target="../media/image929.png"/><Relationship Id="rId419" Type="http://schemas.openxmlformats.org/officeDocument/2006/relationships/image" Target="../media/image978.png"/><Relationship Id="rId626" Type="http://schemas.openxmlformats.org/officeDocument/2006/relationships/customXml" Target="../ink/ink1084.xml"/><Relationship Id="rId833" Type="http://schemas.openxmlformats.org/officeDocument/2006/relationships/image" Target="../media/image1184.png"/><Relationship Id="rId265" Type="http://schemas.openxmlformats.org/officeDocument/2006/relationships/image" Target="../media/image901.png"/><Relationship Id="rId472" Type="http://schemas.openxmlformats.org/officeDocument/2006/relationships/customXml" Target="../ink/ink1007.xml"/><Relationship Id="rId125" Type="http://schemas.openxmlformats.org/officeDocument/2006/relationships/image" Target="../media/image831.png"/><Relationship Id="rId332" Type="http://schemas.openxmlformats.org/officeDocument/2006/relationships/customXml" Target="../ink/ink937.xml"/><Relationship Id="rId777" Type="http://schemas.openxmlformats.org/officeDocument/2006/relationships/image" Target="../media/image1156.png"/><Relationship Id="rId637" Type="http://schemas.openxmlformats.org/officeDocument/2006/relationships/image" Target="../media/image1087.png"/><Relationship Id="rId844" Type="http://schemas.openxmlformats.org/officeDocument/2006/relationships/customXml" Target="../ink/ink1193.xml"/><Relationship Id="rId276" Type="http://schemas.openxmlformats.org/officeDocument/2006/relationships/customXml" Target="../ink/ink909.xml"/><Relationship Id="rId483" Type="http://schemas.openxmlformats.org/officeDocument/2006/relationships/image" Target="../media/image1010.png"/><Relationship Id="rId690" Type="http://schemas.openxmlformats.org/officeDocument/2006/relationships/customXml" Target="../ink/ink1116.xml"/><Relationship Id="rId704" Type="http://schemas.openxmlformats.org/officeDocument/2006/relationships/customXml" Target="../ink/ink1123.xml"/><Relationship Id="rId40" Type="http://schemas.openxmlformats.org/officeDocument/2006/relationships/customXml" Target="../ink/ink791.xml"/><Relationship Id="rId136" Type="http://schemas.openxmlformats.org/officeDocument/2006/relationships/customXml" Target="../ink/ink839.xml"/><Relationship Id="rId343" Type="http://schemas.openxmlformats.org/officeDocument/2006/relationships/image" Target="../media/image940.png"/><Relationship Id="rId550" Type="http://schemas.openxmlformats.org/officeDocument/2006/relationships/customXml" Target="../ink/ink1046.xml"/><Relationship Id="rId788" Type="http://schemas.openxmlformats.org/officeDocument/2006/relationships/customXml" Target="../ink/ink1165.xml"/><Relationship Id="rId203" Type="http://schemas.openxmlformats.org/officeDocument/2006/relationships/image" Target="../media/image870.png"/><Relationship Id="rId648" Type="http://schemas.openxmlformats.org/officeDocument/2006/relationships/customXml" Target="../ink/ink1095.xml"/><Relationship Id="rId855" Type="http://schemas.openxmlformats.org/officeDocument/2006/relationships/image" Target="../media/image1195.png"/><Relationship Id="rId287" Type="http://schemas.openxmlformats.org/officeDocument/2006/relationships/image" Target="../media/image912.png"/><Relationship Id="rId410" Type="http://schemas.openxmlformats.org/officeDocument/2006/relationships/customXml" Target="../ink/ink976.xml"/><Relationship Id="rId494" Type="http://schemas.openxmlformats.org/officeDocument/2006/relationships/customXml" Target="../ink/ink1018.xml"/><Relationship Id="rId508" Type="http://schemas.openxmlformats.org/officeDocument/2006/relationships/customXml" Target="../ink/ink1025.xml"/><Relationship Id="rId715" Type="http://schemas.openxmlformats.org/officeDocument/2006/relationships/image" Target="../media/image1125.png"/><Relationship Id="rId147" Type="http://schemas.openxmlformats.org/officeDocument/2006/relationships/image" Target="../media/image842.png"/><Relationship Id="rId354" Type="http://schemas.openxmlformats.org/officeDocument/2006/relationships/customXml" Target="../ink/ink948.xml"/><Relationship Id="rId799" Type="http://schemas.openxmlformats.org/officeDocument/2006/relationships/image" Target="../media/image1167.png"/><Relationship Id="rId51" Type="http://schemas.openxmlformats.org/officeDocument/2006/relationships/image" Target="../media/image794.png"/><Relationship Id="rId561" Type="http://schemas.openxmlformats.org/officeDocument/2006/relationships/image" Target="../media/image1049.png"/><Relationship Id="rId659" Type="http://schemas.openxmlformats.org/officeDocument/2006/relationships/image" Target="../media/image1097.png"/><Relationship Id="rId866" Type="http://schemas.openxmlformats.org/officeDocument/2006/relationships/customXml" Target="../ink/ink1204.xml"/><Relationship Id="rId214" Type="http://schemas.openxmlformats.org/officeDocument/2006/relationships/customXml" Target="../ink/ink878.xml"/><Relationship Id="rId298" Type="http://schemas.openxmlformats.org/officeDocument/2006/relationships/customXml" Target="../ink/ink920.xml"/><Relationship Id="rId421" Type="http://schemas.openxmlformats.org/officeDocument/2006/relationships/image" Target="../media/image979.png"/><Relationship Id="rId519" Type="http://schemas.openxmlformats.org/officeDocument/2006/relationships/image" Target="../media/image1028.png"/><Relationship Id="rId158" Type="http://schemas.openxmlformats.org/officeDocument/2006/relationships/customXml" Target="../ink/ink850.xml"/><Relationship Id="rId726" Type="http://schemas.openxmlformats.org/officeDocument/2006/relationships/customXml" Target="../ink/ink1134.xml"/><Relationship Id="rId62" Type="http://schemas.openxmlformats.org/officeDocument/2006/relationships/customXml" Target="../ink/ink802.xml"/><Relationship Id="rId365" Type="http://schemas.openxmlformats.org/officeDocument/2006/relationships/image" Target="../media/image951.png"/><Relationship Id="rId572" Type="http://schemas.openxmlformats.org/officeDocument/2006/relationships/customXml" Target="../ink/ink1057.xml"/><Relationship Id="rId225" Type="http://schemas.openxmlformats.org/officeDocument/2006/relationships/image" Target="../media/image881.png"/><Relationship Id="rId432" Type="http://schemas.openxmlformats.org/officeDocument/2006/relationships/customXml" Target="../ink/ink987.xml"/><Relationship Id="rId877" Type="http://schemas.openxmlformats.org/officeDocument/2006/relationships/image" Target="../media/image1206.png"/><Relationship Id="rId737" Type="http://schemas.openxmlformats.org/officeDocument/2006/relationships/image" Target="../media/image1136.png"/><Relationship Id="rId73" Type="http://schemas.openxmlformats.org/officeDocument/2006/relationships/image" Target="../media/image805.png"/><Relationship Id="rId169" Type="http://schemas.openxmlformats.org/officeDocument/2006/relationships/image" Target="../media/image853.png"/><Relationship Id="rId376" Type="http://schemas.openxmlformats.org/officeDocument/2006/relationships/customXml" Target="../ink/ink959.xml"/><Relationship Id="rId583" Type="http://schemas.openxmlformats.org/officeDocument/2006/relationships/image" Target="../media/image1060.png"/><Relationship Id="rId790" Type="http://schemas.openxmlformats.org/officeDocument/2006/relationships/customXml" Target="../ink/ink1166.xml"/><Relationship Id="rId804" Type="http://schemas.openxmlformats.org/officeDocument/2006/relationships/customXml" Target="../ink/ink1173.xml"/><Relationship Id="rId4" Type="http://schemas.openxmlformats.org/officeDocument/2006/relationships/image" Target="../media/image770.emf"/><Relationship Id="rId236" Type="http://schemas.openxmlformats.org/officeDocument/2006/relationships/customXml" Target="../ink/ink889.xml"/><Relationship Id="rId443" Type="http://schemas.openxmlformats.org/officeDocument/2006/relationships/image" Target="../media/image990.png"/><Relationship Id="rId650" Type="http://schemas.openxmlformats.org/officeDocument/2006/relationships/customXml" Target="../ink/ink1096.xml"/><Relationship Id="rId303" Type="http://schemas.openxmlformats.org/officeDocument/2006/relationships/image" Target="../media/image920.png"/><Relationship Id="rId748" Type="http://schemas.openxmlformats.org/officeDocument/2006/relationships/customXml" Target="../ink/ink1145.xml"/><Relationship Id="rId84" Type="http://schemas.openxmlformats.org/officeDocument/2006/relationships/customXml" Target="../ink/ink813.xml"/><Relationship Id="rId387" Type="http://schemas.openxmlformats.org/officeDocument/2006/relationships/image" Target="../media/image962.png"/><Relationship Id="rId510" Type="http://schemas.openxmlformats.org/officeDocument/2006/relationships/customXml" Target="../ink/ink1026.xml"/><Relationship Id="rId594" Type="http://schemas.openxmlformats.org/officeDocument/2006/relationships/customXml" Target="../ink/ink1068.xml"/><Relationship Id="rId608" Type="http://schemas.openxmlformats.org/officeDocument/2006/relationships/customXml" Target="../ink/ink1075.xml"/><Relationship Id="rId815" Type="http://schemas.openxmlformats.org/officeDocument/2006/relationships/image" Target="../media/image1175.png"/><Relationship Id="rId247" Type="http://schemas.openxmlformats.org/officeDocument/2006/relationships/image" Target="../media/image892.png"/><Relationship Id="rId107" Type="http://schemas.openxmlformats.org/officeDocument/2006/relationships/image" Target="../media/image822.png"/><Relationship Id="rId454" Type="http://schemas.openxmlformats.org/officeDocument/2006/relationships/customXml" Target="../ink/ink998.xml"/><Relationship Id="rId661" Type="http://schemas.openxmlformats.org/officeDocument/2006/relationships/image" Target="../media/image1098.png"/><Relationship Id="rId759" Type="http://schemas.openxmlformats.org/officeDocument/2006/relationships/image" Target="../media/image1147.png"/><Relationship Id="rId11" Type="http://schemas.openxmlformats.org/officeDocument/2006/relationships/image" Target="../media/image774.png"/><Relationship Id="rId314" Type="http://schemas.openxmlformats.org/officeDocument/2006/relationships/customXml" Target="../ink/ink928.xml"/><Relationship Id="rId398" Type="http://schemas.openxmlformats.org/officeDocument/2006/relationships/customXml" Target="../ink/ink970.xml"/><Relationship Id="rId521" Type="http://schemas.openxmlformats.org/officeDocument/2006/relationships/image" Target="../media/image1029.png"/><Relationship Id="rId619" Type="http://schemas.openxmlformats.org/officeDocument/2006/relationships/image" Target="../media/image1078.png"/><Relationship Id="rId95" Type="http://schemas.openxmlformats.org/officeDocument/2006/relationships/image" Target="../media/image816.png"/><Relationship Id="rId160" Type="http://schemas.openxmlformats.org/officeDocument/2006/relationships/customXml" Target="../ink/ink851.xml"/><Relationship Id="rId826" Type="http://schemas.openxmlformats.org/officeDocument/2006/relationships/customXml" Target="../ink/ink1184.xml"/><Relationship Id="rId258" Type="http://schemas.openxmlformats.org/officeDocument/2006/relationships/customXml" Target="../ink/ink900.xml"/><Relationship Id="rId465" Type="http://schemas.openxmlformats.org/officeDocument/2006/relationships/image" Target="../media/image1001.png"/><Relationship Id="rId672" Type="http://schemas.openxmlformats.org/officeDocument/2006/relationships/customXml" Target="../ink/ink1107.xml"/><Relationship Id="rId22" Type="http://schemas.openxmlformats.org/officeDocument/2006/relationships/customXml" Target="../ink/ink782.xml"/><Relationship Id="rId118" Type="http://schemas.openxmlformats.org/officeDocument/2006/relationships/customXml" Target="../ink/ink830.xml"/><Relationship Id="rId325" Type="http://schemas.openxmlformats.org/officeDocument/2006/relationships/image" Target="../media/image931.png"/><Relationship Id="rId532" Type="http://schemas.openxmlformats.org/officeDocument/2006/relationships/customXml" Target="../ink/ink1037.xml"/><Relationship Id="rId171" Type="http://schemas.openxmlformats.org/officeDocument/2006/relationships/image" Target="../media/image854.png"/><Relationship Id="rId837" Type="http://schemas.openxmlformats.org/officeDocument/2006/relationships/image" Target="../media/image1186.png"/><Relationship Id="rId269" Type="http://schemas.openxmlformats.org/officeDocument/2006/relationships/image" Target="../media/image903.png"/><Relationship Id="rId476" Type="http://schemas.openxmlformats.org/officeDocument/2006/relationships/customXml" Target="../ink/ink1009.xml"/><Relationship Id="rId683" Type="http://schemas.openxmlformats.org/officeDocument/2006/relationships/image" Target="../media/image1109.png"/><Relationship Id="rId33" Type="http://schemas.openxmlformats.org/officeDocument/2006/relationships/image" Target="../media/image785.png"/><Relationship Id="rId129" Type="http://schemas.openxmlformats.org/officeDocument/2006/relationships/image" Target="../media/image833.png"/><Relationship Id="rId336" Type="http://schemas.openxmlformats.org/officeDocument/2006/relationships/customXml" Target="../ink/ink939.xml"/><Relationship Id="rId543" Type="http://schemas.openxmlformats.org/officeDocument/2006/relationships/image" Target="../media/image1040.png"/><Relationship Id="rId182" Type="http://schemas.openxmlformats.org/officeDocument/2006/relationships/customXml" Target="../ink/ink862.xml"/><Relationship Id="rId403" Type="http://schemas.openxmlformats.org/officeDocument/2006/relationships/image" Target="../media/image970.png"/><Relationship Id="rId750" Type="http://schemas.openxmlformats.org/officeDocument/2006/relationships/customXml" Target="../ink/ink1146.xml"/><Relationship Id="rId848" Type="http://schemas.openxmlformats.org/officeDocument/2006/relationships/customXml" Target="../ink/ink1195.xml"/><Relationship Id="rId487" Type="http://schemas.openxmlformats.org/officeDocument/2006/relationships/image" Target="../media/image1012.png"/><Relationship Id="rId610" Type="http://schemas.openxmlformats.org/officeDocument/2006/relationships/customXml" Target="../ink/ink1076.xml"/><Relationship Id="rId694" Type="http://schemas.openxmlformats.org/officeDocument/2006/relationships/customXml" Target="../ink/ink1118.xml"/><Relationship Id="rId708" Type="http://schemas.openxmlformats.org/officeDocument/2006/relationships/customXml" Target="../ink/ink1125.xml"/><Relationship Id="rId347" Type="http://schemas.openxmlformats.org/officeDocument/2006/relationships/image" Target="../media/image942.png"/><Relationship Id="rId44" Type="http://schemas.openxmlformats.org/officeDocument/2006/relationships/customXml" Target="../ink/ink793.xml"/><Relationship Id="rId554" Type="http://schemas.openxmlformats.org/officeDocument/2006/relationships/customXml" Target="../ink/ink1048.xml"/><Relationship Id="rId761" Type="http://schemas.openxmlformats.org/officeDocument/2006/relationships/image" Target="../media/image1148.png"/><Relationship Id="rId859" Type="http://schemas.openxmlformats.org/officeDocument/2006/relationships/image" Target="../media/image1197.png"/><Relationship Id="rId193" Type="http://schemas.openxmlformats.org/officeDocument/2006/relationships/image" Target="../media/image865.png"/><Relationship Id="rId207" Type="http://schemas.openxmlformats.org/officeDocument/2006/relationships/image" Target="../media/image872.png"/><Relationship Id="rId414" Type="http://schemas.openxmlformats.org/officeDocument/2006/relationships/customXml" Target="../ink/ink978.xml"/><Relationship Id="rId498" Type="http://schemas.openxmlformats.org/officeDocument/2006/relationships/customXml" Target="../ink/ink1020.xml"/><Relationship Id="rId621" Type="http://schemas.openxmlformats.org/officeDocument/2006/relationships/image" Target="../media/image1079.png"/><Relationship Id="rId260" Type="http://schemas.openxmlformats.org/officeDocument/2006/relationships/customXml" Target="../ink/ink901.xml"/><Relationship Id="rId719" Type="http://schemas.openxmlformats.org/officeDocument/2006/relationships/image" Target="../media/image1127.png"/><Relationship Id="rId55" Type="http://schemas.openxmlformats.org/officeDocument/2006/relationships/image" Target="../media/image796.png"/><Relationship Id="rId120" Type="http://schemas.openxmlformats.org/officeDocument/2006/relationships/customXml" Target="../ink/ink831.xml"/><Relationship Id="rId358" Type="http://schemas.openxmlformats.org/officeDocument/2006/relationships/customXml" Target="../ink/ink950.xml"/><Relationship Id="rId565" Type="http://schemas.openxmlformats.org/officeDocument/2006/relationships/image" Target="../media/image1051.png"/><Relationship Id="rId772" Type="http://schemas.openxmlformats.org/officeDocument/2006/relationships/customXml" Target="../ink/ink1157.xml"/><Relationship Id="rId218" Type="http://schemas.openxmlformats.org/officeDocument/2006/relationships/customXml" Target="../ink/ink880.xml"/><Relationship Id="rId425" Type="http://schemas.openxmlformats.org/officeDocument/2006/relationships/image" Target="../media/image981.png"/><Relationship Id="rId632" Type="http://schemas.openxmlformats.org/officeDocument/2006/relationships/customXml" Target="../ink/ink1087.xml"/><Relationship Id="rId271" Type="http://schemas.openxmlformats.org/officeDocument/2006/relationships/image" Target="../media/image904.png"/><Relationship Id="rId66" Type="http://schemas.openxmlformats.org/officeDocument/2006/relationships/customXml" Target="../ink/ink804.xml"/><Relationship Id="rId131" Type="http://schemas.openxmlformats.org/officeDocument/2006/relationships/image" Target="../media/image834.png"/><Relationship Id="rId369" Type="http://schemas.openxmlformats.org/officeDocument/2006/relationships/image" Target="../media/image953.png"/><Relationship Id="rId576" Type="http://schemas.openxmlformats.org/officeDocument/2006/relationships/customXml" Target="../ink/ink1059.xml"/><Relationship Id="rId783" Type="http://schemas.openxmlformats.org/officeDocument/2006/relationships/image" Target="../media/image1159.png"/><Relationship Id="rId229" Type="http://schemas.openxmlformats.org/officeDocument/2006/relationships/image" Target="../media/image883.png"/><Relationship Id="rId436" Type="http://schemas.openxmlformats.org/officeDocument/2006/relationships/customXml" Target="../ink/ink989.xml"/><Relationship Id="rId643" Type="http://schemas.openxmlformats.org/officeDocument/2006/relationships/image" Target="../media/image1089.png"/><Relationship Id="rId850" Type="http://schemas.openxmlformats.org/officeDocument/2006/relationships/customXml" Target="../ink/ink1196.xml"/><Relationship Id="rId77" Type="http://schemas.openxmlformats.org/officeDocument/2006/relationships/image" Target="../media/image807.png"/><Relationship Id="rId282" Type="http://schemas.openxmlformats.org/officeDocument/2006/relationships/customXml" Target="../ink/ink912.xml"/><Relationship Id="rId503" Type="http://schemas.openxmlformats.org/officeDocument/2006/relationships/image" Target="../media/image1020.png"/><Relationship Id="rId587" Type="http://schemas.openxmlformats.org/officeDocument/2006/relationships/image" Target="../media/image1062.png"/><Relationship Id="rId710" Type="http://schemas.openxmlformats.org/officeDocument/2006/relationships/customXml" Target="../ink/ink1126.xml"/><Relationship Id="rId808" Type="http://schemas.openxmlformats.org/officeDocument/2006/relationships/customXml" Target="../ink/ink1175.xml"/><Relationship Id="rId8" Type="http://schemas.openxmlformats.org/officeDocument/2006/relationships/customXml" Target="../ink/ink775.xml"/><Relationship Id="rId142" Type="http://schemas.openxmlformats.org/officeDocument/2006/relationships/customXml" Target="../ink/ink842.xml"/><Relationship Id="rId447" Type="http://schemas.openxmlformats.org/officeDocument/2006/relationships/image" Target="../media/image992.png"/><Relationship Id="rId794" Type="http://schemas.openxmlformats.org/officeDocument/2006/relationships/customXml" Target="../ink/ink1168.xml"/><Relationship Id="rId654" Type="http://schemas.openxmlformats.org/officeDocument/2006/relationships/customXml" Target="../ink/ink1098.xml"/><Relationship Id="rId861" Type="http://schemas.openxmlformats.org/officeDocument/2006/relationships/image" Target="../media/image1198.png"/><Relationship Id="rId293" Type="http://schemas.openxmlformats.org/officeDocument/2006/relationships/image" Target="../media/image915.png"/><Relationship Id="rId307" Type="http://schemas.openxmlformats.org/officeDocument/2006/relationships/image" Target="../media/image922.png"/><Relationship Id="rId514" Type="http://schemas.openxmlformats.org/officeDocument/2006/relationships/customXml" Target="../ink/ink1028.xml"/><Relationship Id="rId721" Type="http://schemas.openxmlformats.org/officeDocument/2006/relationships/image" Target="../media/image1128.png"/><Relationship Id="rId88" Type="http://schemas.openxmlformats.org/officeDocument/2006/relationships/customXml" Target="../ink/ink815.xml"/><Relationship Id="rId153" Type="http://schemas.openxmlformats.org/officeDocument/2006/relationships/image" Target="../media/image845.png"/><Relationship Id="rId360" Type="http://schemas.openxmlformats.org/officeDocument/2006/relationships/customXml" Target="../ink/ink951.xml"/><Relationship Id="rId598" Type="http://schemas.openxmlformats.org/officeDocument/2006/relationships/customXml" Target="../ink/ink1070.xml"/><Relationship Id="rId819" Type="http://schemas.openxmlformats.org/officeDocument/2006/relationships/image" Target="../media/image1177.png"/><Relationship Id="rId220" Type="http://schemas.openxmlformats.org/officeDocument/2006/relationships/customXml" Target="../ink/ink881.xml"/><Relationship Id="rId458" Type="http://schemas.openxmlformats.org/officeDocument/2006/relationships/customXml" Target="../ink/ink1000.xml"/><Relationship Id="rId665" Type="http://schemas.openxmlformats.org/officeDocument/2006/relationships/image" Target="../media/image1100.png"/><Relationship Id="rId872" Type="http://schemas.openxmlformats.org/officeDocument/2006/relationships/customXml" Target="../ink/ink1207.xml"/><Relationship Id="rId15" Type="http://schemas.openxmlformats.org/officeDocument/2006/relationships/image" Target="../media/image776.png"/><Relationship Id="rId318" Type="http://schemas.openxmlformats.org/officeDocument/2006/relationships/customXml" Target="../ink/ink930.xml"/><Relationship Id="rId525" Type="http://schemas.openxmlformats.org/officeDocument/2006/relationships/image" Target="../media/image1031.png"/><Relationship Id="rId732" Type="http://schemas.openxmlformats.org/officeDocument/2006/relationships/customXml" Target="../ink/ink1137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68.png"/><Relationship Id="rId21" Type="http://schemas.openxmlformats.org/officeDocument/2006/relationships/customXml" Target="../ink/ink1224.xml"/><Relationship Id="rId42" Type="http://schemas.openxmlformats.org/officeDocument/2006/relationships/image" Target="../media/image1232.png"/><Relationship Id="rId63" Type="http://schemas.openxmlformats.org/officeDocument/2006/relationships/customXml" Target="../ink/ink1245.xml"/><Relationship Id="rId84" Type="http://schemas.openxmlformats.org/officeDocument/2006/relationships/customXml" Target="../ink/ink1256.xml"/><Relationship Id="rId138" Type="http://schemas.openxmlformats.org/officeDocument/2006/relationships/customXml" Target="../ink/ink1283.xml"/><Relationship Id="rId159" Type="http://schemas.openxmlformats.org/officeDocument/2006/relationships/customXml" Target="../ink/ink1293.xml"/><Relationship Id="rId170" Type="http://schemas.openxmlformats.org/officeDocument/2006/relationships/image" Target="../media/image1294.png"/><Relationship Id="rId107" Type="http://schemas.openxmlformats.org/officeDocument/2006/relationships/image" Target="../media/image1263.png"/><Relationship Id="rId11" Type="http://schemas.openxmlformats.org/officeDocument/2006/relationships/customXml" Target="../ink/ink1219.xml"/><Relationship Id="rId32" Type="http://schemas.openxmlformats.org/officeDocument/2006/relationships/image" Target="../media/image1227.png"/><Relationship Id="rId53" Type="http://schemas.openxmlformats.org/officeDocument/2006/relationships/customXml" Target="../ink/ink1240.xml"/><Relationship Id="rId74" Type="http://schemas.openxmlformats.org/officeDocument/2006/relationships/image" Target="../media/image1247.png"/><Relationship Id="rId128" Type="http://schemas.openxmlformats.org/officeDocument/2006/relationships/customXml" Target="../ink/ink1278.xml"/><Relationship Id="rId149" Type="http://schemas.openxmlformats.org/officeDocument/2006/relationships/image" Target="../media/image1284.png"/><Relationship Id="rId5" Type="http://schemas.openxmlformats.org/officeDocument/2006/relationships/customXml" Target="../ink/ink1216.xml"/><Relationship Id="rId95" Type="http://schemas.openxmlformats.org/officeDocument/2006/relationships/image" Target="../media/image1257.png"/><Relationship Id="rId160" Type="http://schemas.openxmlformats.org/officeDocument/2006/relationships/image" Target="../media/image1289.png"/><Relationship Id="rId181" Type="http://schemas.openxmlformats.org/officeDocument/2006/relationships/customXml" Target="../ink/ink1304.xml"/><Relationship Id="rId22" Type="http://schemas.openxmlformats.org/officeDocument/2006/relationships/image" Target="../media/image1222.png"/><Relationship Id="rId43" Type="http://schemas.openxmlformats.org/officeDocument/2006/relationships/customXml" Target="../ink/ink1235.xml"/><Relationship Id="rId64" Type="http://schemas.openxmlformats.org/officeDocument/2006/relationships/image" Target="../media/image1242.png"/><Relationship Id="rId118" Type="http://schemas.openxmlformats.org/officeDocument/2006/relationships/customXml" Target="../ink/ink1273.xml"/><Relationship Id="rId139" Type="http://schemas.openxmlformats.org/officeDocument/2006/relationships/image" Target="../media/image1279.png"/><Relationship Id="rId85" Type="http://schemas.openxmlformats.org/officeDocument/2006/relationships/image" Target="../media/image1252.png"/><Relationship Id="rId150" Type="http://schemas.openxmlformats.org/officeDocument/2006/relationships/customXml" Target="../ink/ink1289.xml"/><Relationship Id="rId171" Type="http://schemas.openxmlformats.org/officeDocument/2006/relationships/customXml" Target="../ink/ink1299.xml"/><Relationship Id="rId12" Type="http://schemas.openxmlformats.org/officeDocument/2006/relationships/image" Target="../media/image1217.png"/><Relationship Id="rId33" Type="http://schemas.openxmlformats.org/officeDocument/2006/relationships/customXml" Target="../ink/ink1230.xml"/><Relationship Id="rId108" Type="http://schemas.openxmlformats.org/officeDocument/2006/relationships/customXml" Target="../ink/ink1268.xml"/><Relationship Id="rId129" Type="http://schemas.openxmlformats.org/officeDocument/2006/relationships/image" Target="../media/image1274.png"/><Relationship Id="rId54" Type="http://schemas.openxmlformats.org/officeDocument/2006/relationships/image" Target="../media/image1237.png"/><Relationship Id="rId75" Type="http://schemas.openxmlformats.org/officeDocument/2006/relationships/customXml" Target="../ink/ink1251.xml"/><Relationship Id="rId96" Type="http://schemas.openxmlformats.org/officeDocument/2006/relationships/customXml" Target="../ink/ink1262.xml"/><Relationship Id="rId140" Type="http://schemas.openxmlformats.org/officeDocument/2006/relationships/customXml" Target="../ink/ink1284.xml"/><Relationship Id="rId161" Type="http://schemas.openxmlformats.org/officeDocument/2006/relationships/customXml" Target="../ink/ink1294.xml"/><Relationship Id="rId182" Type="http://schemas.openxmlformats.org/officeDocument/2006/relationships/image" Target="../media/image1300.png"/><Relationship Id="rId6" Type="http://schemas.openxmlformats.org/officeDocument/2006/relationships/image" Target="../media/image1214.png"/><Relationship Id="rId23" Type="http://schemas.openxmlformats.org/officeDocument/2006/relationships/customXml" Target="../ink/ink1225.xml"/><Relationship Id="rId119" Type="http://schemas.openxmlformats.org/officeDocument/2006/relationships/image" Target="../media/image1269.png"/><Relationship Id="rId44" Type="http://schemas.openxmlformats.org/officeDocument/2006/relationships/image" Target="../media/image36.png"/><Relationship Id="rId60" Type="http://schemas.openxmlformats.org/officeDocument/2006/relationships/image" Target="../media/image1240.png"/><Relationship Id="rId65" Type="http://schemas.openxmlformats.org/officeDocument/2006/relationships/customXml" Target="../ink/ink1246.xml"/><Relationship Id="rId81" Type="http://schemas.openxmlformats.org/officeDocument/2006/relationships/image" Target="../media/image1250.png"/><Relationship Id="rId86" Type="http://schemas.openxmlformats.org/officeDocument/2006/relationships/customXml" Target="../ink/ink1257.xml"/><Relationship Id="rId130" Type="http://schemas.openxmlformats.org/officeDocument/2006/relationships/customXml" Target="../ink/ink1279.xml"/><Relationship Id="rId135" Type="http://schemas.openxmlformats.org/officeDocument/2006/relationships/image" Target="../media/image1277.png"/><Relationship Id="rId151" Type="http://schemas.openxmlformats.org/officeDocument/2006/relationships/image" Target="../media/image1285.png"/><Relationship Id="rId156" Type="http://schemas.openxmlformats.org/officeDocument/2006/relationships/image" Target="../media/image1288.png"/><Relationship Id="rId177" Type="http://schemas.openxmlformats.org/officeDocument/2006/relationships/customXml" Target="../ink/ink1302.xml"/><Relationship Id="rId172" Type="http://schemas.openxmlformats.org/officeDocument/2006/relationships/image" Target="../media/image1295.png"/><Relationship Id="rId13" Type="http://schemas.openxmlformats.org/officeDocument/2006/relationships/customXml" Target="../ink/ink1220.xml"/><Relationship Id="rId18" Type="http://schemas.openxmlformats.org/officeDocument/2006/relationships/image" Target="../media/image1220.png"/><Relationship Id="rId39" Type="http://schemas.openxmlformats.org/officeDocument/2006/relationships/customXml" Target="../ink/ink1233.xml"/><Relationship Id="rId109" Type="http://schemas.openxmlformats.org/officeDocument/2006/relationships/image" Target="../media/image1264.png"/><Relationship Id="rId34" Type="http://schemas.openxmlformats.org/officeDocument/2006/relationships/image" Target="../media/image1228.png"/><Relationship Id="rId50" Type="http://schemas.openxmlformats.org/officeDocument/2006/relationships/image" Target="../media/image1235.png"/><Relationship Id="rId55" Type="http://schemas.openxmlformats.org/officeDocument/2006/relationships/customXml" Target="../ink/ink1241.xml"/><Relationship Id="rId76" Type="http://schemas.openxmlformats.org/officeDocument/2006/relationships/image" Target="../media/image1248.png"/><Relationship Id="rId97" Type="http://schemas.openxmlformats.org/officeDocument/2006/relationships/image" Target="../media/image1258.png"/><Relationship Id="rId104" Type="http://schemas.openxmlformats.org/officeDocument/2006/relationships/customXml" Target="../ink/ink1266.xml"/><Relationship Id="rId120" Type="http://schemas.openxmlformats.org/officeDocument/2006/relationships/customXml" Target="../ink/ink1274.xml"/><Relationship Id="rId125" Type="http://schemas.openxmlformats.org/officeDocument/2006/relationships/image" Target="../media/image1272.png"/><Relationship Id="rId141" Type="http://schemas.openxmlformats.org/officeDocument/2006/relationships/image" Target="../media/image1280.png"/><Relationship Id="rId146" Type="http://schemas.openxmlformats.org/officeDocument/2006/relationships/customXml" Target="../ink/ink1287.xml"/><Relationship Id="rId167" Type="http://schemas.openxmlformats.org/officeDocument/2006/relationships/customXml" Target="../ink/ink1297.xml"/><Relationship Id="rId7" Type="http://schemas.openxmlformats.org/officeDocument/2006/relationships/customXml" Target="../ink/ink1217.xml"/><Relationship Id="rId71" Type="http://schemas.openxmlformats.org/officeDocument/2006/relationships/customXml" Target="../ink/ink1249.xml"/><Relationship Id="rId92" Type="http://schemas.openxmlformats.org/officeDocument/2006/relationships/customXml" Target="../ink/ink1260.xml"/><Relationship Id="rId162" Type="http://schemas.openxmlformats.org/officeDocument/2006/relationships/image" Target="../media/image1290.png"/><Relationship Id="rId2" Type="http://schemas.openxmlformats.org/officeDocument/2006/relationships/image" Target="../media/image1212.png"/><Relationship Id="rId29" Type="http://schemas.openxmlformats.org/officeDocument/2006/relationships/customXml" Target="../ink/ink1228.xml"/><Relationship Id="rId24" Type="http://schemas.openxmlformats.org/officeDocument/2006/relationships/image" Target="../media/image1223.png"/><Relationship Id="rId40" Type="http://schemas.openxmlformats.org/officeDocument/2006/relationships/image" Target="../media/image1231.png"/><Relationship Id="rId45" Type="http://schemas.openxmlformats.org/officeDocument/2006/relationships/customXml" Target="../ink/ink1236.xml"/><Relationship Id="rId66" Type="http://schemas.openxmlformats.org/officeDocument/2006/relationships/image" Target="../media/image1243.png"/><Relationship Id="rId87" Type="http://schemas.openxmlformats.org/officeDocument/2006/relationships/image" Target="../media/image1253.png"/><Relationship Id="rId110" Type="http://schemas.openxmlformats.org/officeDocument/2006/relationships/customXml" Target="../ink/ink1269.xml"/><Relationship Id="rId115" Type="http://schemas.openxmlformats.org/officeDocument/2006/relationships/image" Target="../media/image1267.png"/><Relationship Id="rId131" Type="http://schemas.openxmlformats.org/officeDocument/2006/relationships/image" Target="../media/image1275.png"/><Relationship Id="rId136" Type="http://schemas.openxmlformats.org/officeDocument/2006/relationships/customXml" Target="../ink/ink1282.xml"/><Relationship Id="rId157" Type="http://schemas.openxmlformats.org/officeDocument/2006/relationships/customXml" Target="../ink/ink1292.xml"/><Relationship Id="rId178" Type="http://schemas.openxmlformats.org/officeDocument/2006/relationships/image" Target="../media/image1298.png"/><Relationship Id="rId61" Type="http://schemas.openxmlformats.org/officeDocument/2006/relationships/customXml" Target="../ink/ink1244.xml"/><Relationship Id="rId82" Type="http://schemas.openxmlformats.org/officeDocument/2006/relationships/customXml" Target="../ink/ink1255.xml"/><Relationship Id="rId152" Type="http://schemas.openxmlformats.org/officeDocument/2006/relationships/image" Target="../media/image1286.emf"/><Relationship Id="rId173" Type="http://schemas.openxmlformats.org/officeDocument/2006/relationships/customXml" Target="../ink/ink1300.xml"/><Relationship Id="rId19" Type="http://schemas.openxmlformats.org/officeDocument/2006/relationships/customXml" Target="../ink/ink1223.xml"/><Relationship Id="rId14" Type="http://schemas.openxmlformats.org/officeDocument/2006/relationships/image" Target="../media/image1218.png"/><Relationship Id="rId30" Type="http://schemas.openxmlformats.org/officeDocument/2006/relationships/image" Target="../media/image1226.png"/><Relationship Id="rId35" Type="http://schemas.openxmlformats.org/officeDocument/2006/relationships/customXml" Target="../ink/ink1231.xml"/><Relationship Id="rId56" Type="http://schemas.openxmlformats.org/officeDocument/2006/relationships/image" Target="../media/image1238.png"/><Relationship Id="rId77" Type="http://schemas.openxmlformats.org/officeDocument/2006/relationships/customXml" Target="../ink/ink1252.xml"/><Relationship Id="rId100" Type="http://schemas.openxmlformats.org/officeDocument/2006/relationships/customXml" Target="../ink/ink1264.xml"/><Relationship Id="rId105" Type="http://schemas.openxmlformats.org/officeDocument/2006/relationships/image" Target="../media/image1262.png"/><Relationship Id="rId126" Type="http://schemas.openxmlformats.org/officeDocument/2006/relationships/customXml" Target="../ink/ink1277.xml"/><Relationship Id="rId147" Type="http://schemas.openxmlformats.org/officeDocument/2006/relationships/image" Target="../media/image1283.png"/><Relationship Id="rId168" Type="http://schemas.openxmlformats.org/officeDocument/2006/relationships/image" Target="../media/image1293.png"/><Relationship Id="rId8" Type="http://schemas.openxmlformats.org/officeDocument/2006/relationships/image" Target="../media/image1215.png"/><Relationship Id="rId51" Type="http://schemas.openxmlformats.org/officeDocument/2006/relationships/customXml" Target="../ink/ink1239.xml"/><Relationship Id="rId72" Type="http://schemas.openxmlformats.org/officeDocument/2006/relationships/image" Target="../media/image1246.png"/><Relationship Id="rId93" Type="http://schemas.openxmlformats.org/officeDocument/2006/relationships/image" Target="../media/image1256.png"/><Relationship Id="rId98" Type="http://schemas.openxmlformats.org/officeDocument/2006/relationships/customXml" Target="../ink/ink1263.xml"/><Relationship Id="rId121" Type="http://schemas.openxmlformats.org/officeDocument/2006/relationships/image" Target="../media/image1270.png"/><Relationship Id="rId142" Type="http://schemas.openxmlformats.org/officeDocument/2006/relationships/customXml" Target="../ink/ink1285.xml"/><Relationship Id="rId163" Type="http://schemas.openxmlformats.org/officeDocument/2006/relationships/customXml" Target="../ink/ink1295.xml"/><Relationship Id="rId3" Type="http://schemas.openxmlformats.org/officeDocument/2006/relationships/customXml" Target="../ink/ink1215.xml"/><Relationship Id="rId25" Type="http://schemas.openxmlformats.org/officeDocument/2006/relationships/customXml" Target="../ink/ink1226.xml"/><Relationship Id="rId46" Type="http://schemas.openxmlformats.org/officeDocument/2006/relationships/image" Target="../media/image1233.png"/><Relationship Id="rId67" Type="http://schemas.openxmlformats.org/officeDocument/2006/relationships/customXml" Target="../ink/ink1247.xml"/><Relationship Id="rId116" Type="http://schemas.openxmlformats.org/officeDocument/2006/relationships/customXml" Target="../ink/ink1272.xml"/><Relationship Id="rId137" Type="http://schemas.openxmlformats.org/officeDocument/2006/relationships/image" Target="../media/image1278.png"/><Relationship Id="rId158" Type="http://schemas.openxmlformats.org/officeDocument/2006/relationships/image" Target="../media/image948.png"/><Relationship Id="rId20" Type="http://schemas.openxmlformats.org/officeDocument/2006/relationships/image" Target="../media/image1221.png"/><Relationship Id="rId41" Type="http://schemas.openxmlformats.org/officeDocument/2006/relationships/customXml" Target="../ink/ink1234.xml"/><Relationship Id="rId62" Type="http://schemas.openxmlformats.org/officeDocument/2006/relationships/image" Target="../media/image1241.png"/><Relationship Id="rId83" Type="http://schemas.openxmlformats.org/officeDocument/2006/relationships/image" Target="../media/image1251.png"/><Relationship Id="rId88" Type="http://schemas.openxmlformats.org/officeDocument/2006/relationships/customXml" Target="../ink/ink1258.xml"/><Relationship Id="rId111" Type="http://schemas.openxmlformats.org/officeDocument/2006/relationships/image" Target="../media/image1265.png"/><Relationship Id="rId132" Type="http://schemas.openxmlformats.org/officeDocument/2006/relationships/customXml" Target="../ink/ink1280.xml"/><Relationship Id="rId153" Type="http://schemas.openxmlformats.org/officeDocument/2006/relationships/customXml" Target="../ink/ink1290.xml"/><Relationship Id="rId174" Type="http://schemas.openxmlformats.org/officeDocument/2006/relationships/image" Target="../media/image1296.png"/><Relationship Id="rId179" Type="http://schemas.openxmlformats.org/officeDocument/2006/relationships/customXml" Target="../ink/ink1303.xml"/><Relationship Id="rId15" Type="http://schemas.openxmlformats.org/officeDocument/2006/relationships/customXml" Target="../ink/ink1221.xml"/><Relationship Id="rId36" Type="http://schemas.openxmlformats.org/officeDocument/2006/relationships/image" Target="../media/image1229.png"/><Relationship Id="rId57" Type="http://schemas.openxmlformats.org/officeDocument/2006/relationships/customXml" Target="../ink/ink1242.xml"/><Relationship Id="rId106" Type="http://schemas.openxmlformats.org/officeDocument/2006/relationships/customXml" Target="../ink/ink1267.xml"/><Relationship Id="rId127" Type="http://schemas.openxmlformats.org/officeDocument/2006/relationships/image" Target="../media/image1273.png"/><Relationship Id="rId10" Type="http://schemas.openxmlformats.org/officeDocument/2006/relationships/image" Target="../media/image1216.png"/><Relationship Id="rId31" Type="http://schemas.openxmlformats.org/officeDocument/2006/relationships/customXml" Target="../ink/ink1229.xml"/><Relationship Id="rId52" Type="http://schemas.openxmlformats.org/officeDocument/2006/relationships/image" Target="../media/image1236.png"/><Relationship Id="rId73" Type="http://schemas.openxmlformats.org/officeDocument/2006/relationships/customXml" Target="../ink/ink1250.xml"/><Relationship Id="rId78" Type="http://schemas.openxmlformats.org/officeDocument/2006/relationships/image" Target="../media/image1249.png"/><Relationship Id="rId94" Type="http://schemas.openxmlformats.org/officeDocument/2006/relationships/customXml" Target="../ink/ink1261.xml"/><Relationship Id="rId99" Type="http://schemas.openxmlformats.org/officeDocument/2006/relationships/image" Target="../media/image1259.png"/><Relationship Id="rId101" Type="http://schemas.openxmlformats.org/officeDocument/2006/relationships/image" Target="../media/image1260.png"/><Relationship Id="rId122" Type="http://schemas.openxmlformats.org/officeDocument/2006/relationships/customXml" Target="../ink/ink1275.xml"/><Relationship Id="rId143" Type="http://schemas.openxmlformats.org/officeDocument/2006/relationships/image" Target="../media/image1281.png"/><Relationship Id="rId148" Type="http://schemas.openxmlformats.org/officeDocument/2006/relationships/customXml" Target="../ink/ink1288.xml"/><Relationship Id="rId164" Type="http://schemas.openxmlformats.org/officeDocument/2006/relationships/image" Target="../media/image1291.png"/><Relationship Id="rId169" Type="http://schemas.openxmlformats.org/officeDocument/2006/relationships/customXml" Target="../ink/ink1298.xml"/><Relationship Id="rId4" Type="http://schemas.openxmlformats.org/officeDocument/2006/relationships/image" Target="../media/image1213.png"/><Relationship Id="rId9" Type="http://schemas.openxmlformats.org/officeDocument/2006/relationships/customXml" Target="../ink/ink1218.xml"/><Relationship Id="rId180" Type="http://schemas.openxmlformats.org/officeDocument/2006/relationships/image" Target="../media/image1299.png"/><Relationship Id="rId26" Type="http://schemas.openxmlformats.org/officeDocument/2006/relationships/image" Target="../media/image1224.png"/><Relationship Id="rId47" Type="http://schemas.openxmlformats.org/officeDocument/2006/relationships/customXml" Target="../ink/ink1237.xml"/><Relationship Id="rId68" Type="http://schemas.openxmlformats.org/officeDocument/2006/relationships/image" Target="../media/image1244.png"/><Relationship Id="rId89" Type="http://schemas.openxmlformats.org/officeDocument/2006/relationships/image" Target="../media/image1254.png"/><Relationship Id="rId112" Type="http://schemas.openxmlformats.org/officeDocument/2006/relationships/customXml" Target="../ink/ink1270.xml"/><Relationship Id="rId133" Type="http://schemas.openxmlformats.org/officeDocument/2006/relationships/image" Target="../media/image1276.png"/><Relationship Id="rId154" Type="http://schemas.openxmlformats.org/officeDocument/2006/relationships/image" Target="../media/image1287.png"/><Relationship Id="rId175" Type="http://schemas.openxmlformats.org/officeDocument/2006/relationships/customXml" Target="../ink/ink1301.xml"/><Relationship Id="rId16" Type="http://schemas.openxmlformats.org/officeDocument/2006/relationships/image" Target="../media/image1219.png"/><Relationship Id="rId37" Type="http://schemas.openxmlformats.org/officeDocument/2006/relationships/customXml" Target="../ink/ink1232.xml"/><Relationship Id="rId58" Type="http://schemas.openxmlformats.org/officeDocument/2006/relationships/image" Target="../media/image1239.png"/><Relationship Id="rId79" Type="http://schemas.openxmlformats.org/officeDocument/2006/relationships/customXml" Target="../ink/ink1253.xml"/><Relationship Id="rId102" Type="http://schemas.openxmlformats.org/officeDocument/2006/relationships/customXml" Target="../ink/ink1265.xml"/><Relationship Id="rId123" Type="http://schemas.openxmlformats.org/officeDocument/2006/relationships/image" Target="../media/image1271.png"/><Relationship Id="rId144" Type="http://schemas.openxmlformats.org/officeDocument/2006/relationships/customXml" Target="../ink/ink1286.xml"/><Relationship Id="rId90" Type="http://schemas.openxmlformats.org/officeDocument/2006/relationships/customXml" Target="../ink/ink1259.xml"/><Relationship Id="rId165" Type="http://schemas.openxmlformats.org/officeDocument/2006/relationships/customXml" Target="../ink/ink1296.xml"/><Relationship Id="rId27" Type="http://schemas.openxmlformats.org/officeDocument/2006/relationships/customXml" Target="../ink/ink1227.xml"/><Relationship Id="rId48" Type="http://schemas.openxmlformats.org/officeDocument/2006/relationships/image" Target="../media/image1234.png"/><Relationship Id="rId69" Type="http://schemas.openxmlformats.org/officeDocument/2006/relationships/customXml" Target="../ink/ink1248.xml"/><Relationship Id="rId113" Type="http://schemas.openxmlformats.org/officeDocument/2006/relationships/image" Target="../media/image1266.png"/><Relationship Id="rId134" Type="http://schemas.openxmlformats.org/officeDocument/2006/relationships/customXml" Target="../ink/ink1281.xml"/><Relationship Id="rId80" Type="http://schemas.openxmlformats.org/officeDocument/2006/relationships/customXml" Target="../ink/ink1254.xml"/><Relationship Id="rId155" Type="http://schemas.openxmlformats.org/officeDocument/2006/relationships/customXml" Target="../ink/ink1291.xml"/><Relationship Id="rId176" Type="http://schemas.openxmlformats.org/officeDocument/2006/relationships/image" Target="../media/image1297.png"/><Relationship Id="rId17" Type="http://schemas.openxmlformats.org/officeDocument/2006/relationships/customXml" Target="../ink/ink1222.xml"/><Relationship Id="rId38" Type="http://schemas.openxmlformats.org/officeDocument/2006/relationships/image" Target="../media/image1230.png"/><Relationship Id="rId59" Type="http://schemas.openxmlformats.org/officeDocument/2006/relationships/customXml" Target="../ink/ink1243.xml"/><Relationship Id="rId103" Type="http://schemas.openxmlformats.org/officeDocument/2006/relationships/image" Target="../media/image1261.png"/><Relationship Id="rId124" Type="http://schemas.openxmlformats.org/officeDocument/2006/relationships/customXml" Target="../ink/ink1276.xml"/><Relationship Id="rId70" Type="http://schemas.openxmlformats.org/officeDocument/2006/relationships/image" Target="../media/image1245.png"/><Relationship Id="rId91" Type="http://schemas.openxmlformats.org/officeDocument/2006/relationships/image" Target="../media/image1255.png"/><Relationship Id="rId145" Type="http://schemas.openxmlformats.org/officeDocument/2006/relationships/image" Target="../media/image1282.png"/><Relationship Id="rId166" Type="http://schemas.openxmlformats.org/officeDocument/2006/relationships/image" Target="../media/image1292.png"/><Relationship Id="rId1" Type="http://schemas.openxmlformats.org/officeDocument/2006/relationships/slideLayout" Target="../slideLayouts/slideLayout1.xml"/><Relationship Id="rId28" Type="http://schemas.openxmlformats.org/officeDocument/2006/relationships/image" Target="../media/image1225.png"/><Relationship Id="rId49" Type="http://schemas.openxmlformats.org/officeDocument/2006/relationships/customXml" Target="../ink/ink1238.xml"/><Relationship Id="rId114" Type="http://schemas.openxmlformats.org/officeDocument/2006/relationships/customXml" Target="../ink/ink1271.xml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64.xml"/><Relationship Id="rId21" Type="http://schemas.openxmlformats.org/officeDocument/2006/relationships/image" Target="../media/image1309.png"/><Relationship Id="rId42" Type="http://schemas.openxmlformats.org/officeDocument/2006/relationships/customXml" Target="../ink/ink1325.xml"/><Relationship Id="rId63" Type="http://schemas.openxmlformats.org/officeDocument/2006/relationships/customXml" Target="../ink/ink1336.xml"/><Relationship Id="rId84" Type="http://schemas.openxmlformats.org/officeDocument/2006/relationships/image" Target="../media/image1338.png"/><Relationship Id="rId138" Type="http://schemas.openxmlformats.org/officeDocument/2006/relationships/image" Target="../media/image1364.png"/><Relationship Id="rId159" Type="http://schemas.openxmlformats.org/officeDocument/2006/relationships/customXml" Target="../ink/ink1385.xml"/><Relationship Id="rId170" Type="http://schemas.openxmlformats.org/officeDocument/2006/relationships/image" Target="../media/image1380.png"/><Relationship Id="rId191" Type="http://schemas.openxmlformats.org/officeDocument/2006/relationships/customXml" Target="../ink/ink1401.xml"/><Relationship Id="rId205" Type="http://schemas.openxmlformats.org/officeDocument/2006/relationships/customXml" Target="../ink/ink1408.xml"/><Relationship Id="rId226" Type="http://schemas.openxmlformats.org/officeDocument/2006/relationships/image" Target="../media/image1408.png"/><Relationship Id="rId107" Type="http://schemas.openxmlformats.org/officeDocument/2006/relationships/image" Target="../media/image1349.png"/><Relationship Id="rId11" Type="http://schemas.openxmlformats.org/officeDocument/2006/relationships/customXml" Target="../ink/ink1309.xml"/><Relationship Id="rId32" Type="http://schemas.openxmlformats.org/officeDocument/2006/relationships/customXml" Target="../ink/ink1320.xml"/><Relationship Id="rId53" Type="http://schemas.openxmlformats.org/officeDocument/2006/relationships/customXml" Target="../ink/ink1331.xml"/><Relationship Id="rId74" Type="http://schemas.openxmlformats.org/officeDocument/2006/relationships/image" Target="../media/image1333.png"/><Relationship Id="rId128" Type="http://schemas.openxmlformats.org/officeDocument/2006/relationships/image" Target="../media/image1359.png"/><Relationship Id="rId149" Type="http://schemas.openxmlformats.org/officeDocument/2006/relationships/customXml" Target="../ink/ink1380.xml"/><Relationship Id="rId5" Type="http://schemas.openxmlformats.org/officeDocument/2006/relationships/customXml" Target="../ink/ink1306.xml"/><Relationship Id="rId95" Type="http://schemas.openxmlformats.org/officeDocument/2006/relationships/image" Target="../media/image1343.png"/><Relationship Id="rId160" Type="http://schemas.openxmlformats.org/officeDocument/2006/relationships/image" Target="../media/image1375.png"/><Relationship Id="rId181" Type="http://schemas.openxmlformats.org/officeDocument/2006/relationships/customXml" Target="../ink/ink1396.xml"/><Relationship Id="rId216" Type="http://schemas.openxmlformats.org/officeDocument/2006/relationships/image" Target="../media/image1403.png"/><Relationship Id="rId237" Type="http://schemas.openxmlformats.org/officeDocument/2006/relationships/customXml" Target="../ink/ink1424.xml"/><Relationship Id="rId22" Type="http://schemas.openxmlformats.org/officeDocument/2006/relationships/customXml" Target="../ink/ink1315.xml"/><Relationship Id="rId43" Type="http://schemas.openxmlformats.org/officeDocument/2006/relationships/image" Target="../media/image1319.png"/><Relationship Id="rId64" Type="http://schemas.openxmlformats.org/officeDocument/2006/relationships/image" Target="../media/image1328.png"/><Relationship Id="rId118" Type="http://schemas.openxmlformats.org/officeDocument/2006/relationships/image" Target="../media/image1354.png"/><Relationship Id="rId139" Type="http://schemas.openxmlformats.org/officeDocument/2006/relationships/customXml" Target="../ink/ink1375.xml"/><Relationship Id="rId85" Type="http://schemas.openxmlformats.org/officeDocument/2006/relationships/customXml" Target="../ink/ink1347.xml"/><Relationship Id="rId150" Type="http://schemas.openxmlformats.org/officeDocument/2006/relationships/image" Target="../media/image1370.png"/><Relationship Id="rId171" Type="http://schemas.openxmlformats.org/officeDocument/2006/relationships/customXml" Target="../ink/ink1391.xml"/><Relationship Id="rId192" Type="http://schemas.openxmlformats.org/officeDocument/2006/relationships/image" Target="../media/image1391.png"/><Relationship Id="rId206" Type="http://schemas.openxmlformats.org/officeDocument/2006/relationships/image" Target="../media/image1398.png"/><Relationship Id="rId227" Type="http://schemas.openxmlformats.org/officeDocument/2006/relationships/customXml" Target="../ink/ink1419.xml"/><Relationship Id="rId12" Type="http://schemas.openxmlformats.org/officeDocument/2006/relationships/image" Target="../media/image1305.png"/><Relationship Id="rId33" Type="http://schemas.openxmlformats.org/officeDocument/2006/relationships/image" Target="../media/image1314.png"/><Relationship Id="rId108" Type="http://schemas.openxmlformats.org/officeDocument/2006/relationships/customXml" Target="../ink/ink1359.xml"/><Relationship Id="rId129" Type="http://schemas.openxmlformats.org/officeDocument/2006/relationships/customXml" Target="../ink/ink1370.xml"/><Relationship Id="rId54" Type="http://schemas.openxmlformats.org/officeDocument/2006/relationships/image" Target="../media/image1323.png"/><Relationship Id="rId75" Type="http://schemas.openxmlformats.org/officeDocument/2006/relationships/customXml" Target="../ink/ink1342.xml"/><Relationship Id="rId96" Type="http://schemas.openxmlformats.org/officeDocument/2006/relationships/customXml" Target="../ink/ink1353.xml"/><Relationship Id="rId140" Type="http://schemas.openxmlformats.org/officeDocument/2006/relationships/image" Target="../media/image1365.png"/><Relationship Id="rId161" Type="http://schemas.openxmlformats.org/officeDocument/2006/relationships/customXml" Target="../ink/ink1386.xml"/><Relationship Id="rId182" Type="http://schemas.openxmlformats.org/officeDocument/2006/relationships/image" Target="../media/image1386.png"/><Relationship Id="rId217" Type="http://schemas.openxmlformats.org/officeDocument/2006/relationships/customXml" Target="../ink/ink1414.xml"/><Relationship Id="rId6" Type="http://schemas.openxmlformats.org/officeDocument/2006/relationships/image" Target="../media/image1302.png"/><Relationship Id="rId238" Type="http://schemas.openxmlformats.org/officeDocument/2006/relationships/image" Target="../media/image1414.png"/><Relationship Id="rId23" Type="http://schemas.openxmlformats.org/officeDocument/2006/relationships/image" Target="../media/image1310.png"/><Relationship Id="rId119" Type="http://schemas.openxmlformats.org/officeDocument/2006/relationships/customXml" Target="../ink/ink1365.xml"/><Relationship Id="rId44" Type="http://schemas.openxmlformats.org/officeDocument/2006/relationships/customXml" Target="../ink/ink1326.xml"/><Relationship Id="rId65" Type="http://schemas.openxmlformats.org/officeDocument/2006/relationships/customXml" Target="../ink/ink1337.xml"/><Relationship Id="rId86" Type="http://schemas.openxmlformats.org/officeDocument/2006/relationships/image" Target="../media/image1339.png"/><Relationship Id="rId130" Type="http://schemas.openxmlformats.org/officeDocument/2006/relationships/image" Target="../media/image1360.png"/><Relationship Id="rId151" Type="http://schemas.openxmlformats.org/officeDocument/2006/relationships/customXml" Target="../ink/ink1381.xml"/><Relationship Id="rId172" Type="http://schemas.openxmlformats.org/officeDocument/2006/relationships/image" Target="../media/image1381.png"/><Relationship Id="rId193" Type="http://schemas.openxmlformats.org/officeDocument/2006/relationships/customXml" Target="../ink/ink1402.xml"/><Relationship Id="rId207" Type="http://schemas.openxmlformats.org/officeDocument/2006/relationships/customXml" Target="../ink/ink1409.xml"/><Relationship Id="rId228" Type="http://schemas.openxmlformats.org/officeDocument/2006/relationships/image" Target="../media/image1409.png"/><Relationship Id="rId13" Type="http://schemas.openxmlformats.org/officeDocument/2006/relationships/customXml" Target="../ink/ink1310.xml"/><Relationship Id="rId109" Type="http://schemas.openxmlformats.org/officeDocument/2006/relationships/image" Target="../media/image1350.png"/><Relationship Id="rId34" Type="http://schemas.openxmlformats.org/officeDocument/2006/relationships/customXml" Target="../ink/ink1321.xml"/><Relationship Id="rId55" Type="http://schemas.openxmlformats.org/officeDocument/2006/relationships/customXml" Target="../ink/ink1332.xml"/><Relationship Id="rId76" Type="http://schemas.openxmlformats.org/officeDocument/2006/relationships/image" Target="../media/image1334.png"/><Relationship Id="rId97" Type="http://schemas.openxmlformats.org/officeDocument/2006/relationships/image" Target="../media/image1344.png"/><Relationship Id="rId120" Type="http://schemas.openxmlformats.org/officeDocument/2006/relationships/image" Target="../media/image1355.png"/><Relationship Id="rId141" Type="http://schemas.openxmlformats.org/officeDocument/2006/relationships/customXml" Target="../ink/ink1376.xml"/><Relationship Id="rId7" Type="http://schemas.openxmlformats.org/officeDocument/2006/relationships/customXml" Target="../ink/ink1307.xml"/><Relationship Id="rId162" Type="http://schemas.openxmlformats.org/officeDocument/2006/relationships/image" Target="../media/image1376.png"/><Relationship Id="rId183" Type="http://schemas.openxmlformats.org/officeDocument/2006/relationships/customXml" Target="../ink/ink1397.xml"/><Relationship Id="rId218" Type="http://schemas.openxmlformats.org/officeDocument/2006/relationships/image" Target="../media/image1404.png"/><Relationship Id="rId239" Type="http://schemas.openxmlformats.org/officeDocument/2006/relationships/customXml" Target="../ink/ink1425.xml"/><Relationship Id="rId24" Type="http://schemas.openxmlformats.org/officeDocument/2006/relationships/customXml" Target="../ink/ink1316.xml"/><Relationship Id="rId45" Type="http://schemas.openxmlformats.org/officeDocument/2006/relationships/image" Target="../media/image439.png"/><Relationship Id="rId66" Type="http://schemas.openxmlformats.org/officeDocument/2006/relationships/image" Target="../media/image1329.png"/><Relationship Id="rId87" Type="http://schemas.openxmlformats.org/officeDocument/2006/relationships/customXml" Target="../ink/ink1348.xml"/><Relationship Id="rId110" Type="http://schemas.openxmlformats.org/officeDocument/2006/relationships/customXml" Target="../ink/ink1360.xml"/><Relationship Id="rId131" Type="http://schemas.openxmlformats.org/officeDocument/2006/relationships/customXml" Target="../ink/ink1371.xml"/><Relationship Id="rId152" Type="http://schemas.openxmlformats.org/officeDocument/2006/relationships/image" Target="../media/image1371.png"/><Relationship Id="rId173" Type="http://schemas.openxmlformats.org/officeDocument/2006/relationships/customXml" Target="../ink/ink1392.xml"/><Relationship Id="rId194" Type="http://schemas.openxmlformats.org/officeDocument/2006/relationships/image" Target="../media/image1392.png"/><Relationship Id="rId208" Type="http://schemas.openxmlformats.org/officeDocument/2006/relationships/image" Target="../media/image1399.png"/><Relationship Id="rId229" Type="http://schemas.openxmlformats.org/officeDocument/2006/relationships/customXml" Target="../ink/ink1420.xml"/><Relationship Id="rId240" Type="http://schemas.openxmlformats.org/officeDocument/2006/relationships/image" Target="../media/image1415.png"/><Relationship Id="rId14" Type="http://schemas.openxmlformats.org/officeDocument/2006/relationships/image" Target="../media/image1306.png"/><Relationship Id="rId35" Type="http://schemas.openxmlformats.org/officeDocument/2006/relationships/image" Target="../media/image1315.png"/><Relationship Id="rId56" Type="http://schemas.openxmlformats.org/officeDocument/2006/relationships/image" Target="../media/image1324.png"/><Relationship Id="rId77" Type="http://schemas.openxmlformats.org/officeDocument/2006/relationships/customXml" Target="../ink/ink1343.xml"/><Relationship Id="rId100" Type="http://schemas.openxmlformats.org/officeDocument/2006/relationships/customXml" Target="../ink/ink1355.xml"/><Relationship Id="rId8" Type="http://schemas.openxmlformats.org/officeDocument/2006/relationships/image" Target="../media/image1303.png"/><Relationship Id="rId98" Type="http://schemas.openxmlformats.org/officeDocument/2006/relationships/customXml" Target="../ink/ink1354.xml"/><Relationship Id="rId121" Type="http://schemas.openxmlformats.org/officeDocument/2006/relationships/customXml" Target="../ink/ink1366.xml"/><Relationship Id="rId142" Type="http://schemas.openxmlformats.org/officeDocument/2006/relationships/image" Target="../media/image1366.png"/><Relationship Id="rId163" Type="http://schemas.openxmlformats.org/officeDocument/2006/relationships/customXml" Target="../ink/ink1387.xml"/><Relationship Id="rId184" Type="http://schemas.openxmlformats.org/officeDocument/2006/relationships/image" Target="../media/image1387.png"/><Relationship Id="rId219" Type="http://schemas.openxmlformats.org/officeDocument/2006/relationships/customXml" Target="../ink/ink1415.xml"/><Relationship Id="rId230" Type="http://schemas.openxmlformats.org/officeDocument/2006/relationships/image" Target="../media/image1410.png"/><Relationship Id="rId25" Type="http://schemas.openxmlformats.org/officeDocument/2006/relationships/image" Target="../media/image1311.png"/><Relationship Id="rId46" Type="http://schemas.openxmlformats.org/officeDocument/2006/relationships/customXml" Target="../ink/ink1327.xml"/><Relationship Id="rId67" Type="http://schemas.openxmlformats.org/officeDocument/2006/relationships/customXml" Target="../ink/ink1338.xml"/><Relationship Id="rId88" Type="http://schemas.openxmlformats.org/officeDocument/2006/relationships/customXml" Target="../ink/ink1349.xml"/><Relationship Id="rId111" Type="http://schemas.openxmlformats.org/officeDocument/2006/relationships/image" Target="../media/image1351.png"/><Relationship Id="rId132" Type="http://schemas.openxmlformats.org/officeDocument/2006/relationships/image" Target="../media/image1361.png"/><Relationship Id="rId153" Type="http://schemas.openxmlformats.org/officeDocument/2006/relationships/customXml" Target="../ink/ink1382.xml"/><Relationship Id="rId174" Type="http://schemas.openxmlformats.org/officeDocument/2006/relationships/image" Target="../media/image1382.png"/><Relationship Id="rId195" Type="http://schemas.openxmlformats.org/officeDocument/2006/relationships/customXml" Target="../ink/ink1403.xml"/><Relationship Id="rId209" Type="http://schemas.openxmlformats.org/officeDocument/2006/relationships/customXml" Target="../ink/ink1410.xml"/><Relationship Id="rId220" Type="http://schemas.openxmlformats.org/officeDocument/2006/relationships/image" Target="../media/image1405.png"/><Relationship Id="rId241" Type="http://schemas.openxmlformats.org/officeDocument/2006/relationships/customXml" Target="../ink/ink1426.xml"/><Relationship Id="rId15" Type="http://schemas.openxmlformats.org/officeDocument/2006/relationships/customXml" Target="../ink/ink1311.xml"/><Relationship Id="rId36" Type="http://schemas.openxmlformats.org/officeDocument/2006/relationships/customXml" Target="../ink/ink1322.xml"/><Relationship Id="rId57" Type="http://schemas.openxmlformats.org/officeDocument/2006/relationships/customXml" Target="../ink/ink1333.xml"/><Relationship Id="rId106" Type="http://schemas.openxmlformats.org/officeDocument/2006/relationships/customXml" Target="../ink/ink1358.xml"/><Relationship Id="rId127" Type="http://schemas.openxmlformats.org/officeDocument/2006/relationships/customXml" Target="../ink/ink1369.xml"/><Relationship Id="rId10" Type="http://schemas.openxmlformats.org/officeDocument/2006/relationships/image" Target="../media/image1304.png"/><Relationship Id="rId31" Type="http://schemas.openxmlformats.org/officeDocument/2006/relationships/image" Target="../media/image899.png"/><Relationship Id="rId52" Type="http://schemas.openxmlformats.org/officeDocument/2006/relationships/image" Target="../media/image1322.png"/><Relationship Id="rId73" Type="http://schemas.openxmlformats.org/officeDocument/2006/relationships/customXml" Target="../ink/ink1341.xml"/><Relationship Id="rId78" Type="http://schemas.openxmlformats.org/officeDocument/2006/relationships/image" Target="../media/image1335.png"/><Relationship Id="rId94" Type="http://schemas.openxmlformats.org/officeDocument/2006/relationships/customXml" Target="../ink/ink1352.xml"/><Relationship Id="rId99" Type="http://schemas.openxmlformats.org/officeDocument/2006/relationships/image" Target="../media/image1345.png"/><Relationship Id="rId101" Type="http://schemas.openxmlformats.org/officeDocument/2006/relationships/image" Target="../media/image1346.png"/><Relationship Id="rId122" Type="http://schemas.openxmlformats.org/officeDocument/2006/relationships/image" Target="../media/image1356.png"/><Relationship Id="rId143" Type="http://schemas.openxmlformats.org/officeDocument/2006/relationships/customXml" Target="../ink/ink1377.xml"/><Relationship Id="rId148" Type="http://schemas.openxmlformats.org/officeDocument/2006/relationships/image" Target="../media/image1369.png"/><Relationship Id="rId164" Type="http://schemas.openxmlformats.org/officeDocument/2006/relationships/image" Target="../media/image1377.png"/><Relationship Id="rId169" Type="http://schemas.openxmlformats.org/officeDocument/2006/relationships/customXml" Target="../ink/ink1390.xml"/><Relationship Id="rId185" Type="http://schemas.openxmlformats.org/officeDocument/2006/relationships/customXml" Target="../ink/ink1398.xml"/><Relationship Id="rId4" Type="http://schemas.openxmlformats.org/officeDocument/2006/relationships/image" Target="../media/image36.png"/><Relationship Id="rId9" Type="http://schemas.openxmlformats.org/officeDocument/2006/relationships/customXml" Target="../ink/ink1308.xml"/><Relationship Id="rId180" Type="http://schemas.openxmlformats.org/officeDocument/2006/relationships/image" Target="../media/image1385.png"/><Relationship Id="rId210" Type="http://schemas.openxmlformats.org/officeDocument/2006/relationships/image" Target="../media/image1400.png"/><Relationship Id="rId215" Type="http://schemas.openxmlformats.org/officeDocument/2006/relationships/customXml" Target="../ink/ink1413.xml"/><Relationship Id="rId236" Type="http://schemas.openxmlformats.org/officeDocument/2006/relationships/image" Target="../media/image1413.png"/><Relationship Id="rId26" Type="http://schemas.openxmlformats.org/officeDocument/2006/relationships/customXml" Target="../ink/ink1317.xml"/><Relationship Id="rId231" Type="http://schemas.openxmlformats.org/officeDocument/2006/relationships/customXml" Target="../ink/ink1421.xml"/><Relationship Id="rId47" Type="http://schemas.openxmlformats.org/officeDocument/2006/relationships/image" Target="../media/image1320.png"/><Relationship Id="rId68" Type="http://schemas.openxmlformats.org/officeDocument/2006/relationships/image" Target="../media/image1330.png"/><Relationship Id="rId89" Type="http://schemas.openxmlformats.org/officeDocument/2006/relationships/image" Target="../media/image1340.png"/><Relationship Id="rId112" Type="http://schemas.openxmlformats.org/officeDocument/2006/relationships/customXml" Target="../ink/ink1361.xml"/><Relationship Id="rId133" Type="http://schemas.openxmlformats.org/officeDocument/2006/relationships/customXml" Target="../ink/ink1372.xml"/><Relationship Id="rId154" Type="http://schemas.openxmlformats.org/officeDocument/2006/relationships/image" Target="../media/image1372.png"/><Relationship Id="rId175" Type="http://schemas.openxmlformats.org/officeDocument/2006/relationships/customXml" Target="../ink/ink1393.xml"/><Relationship Id="rId196" Type="http://schemas.openxmlformats.org/officeDocument/2006/relationships/image" Target="../media/image1393.png"/><Relationship Id="rId200" Type="http://schemas.openxmlformats.org/officeDocument/2006/relationships/image" Target="../media/image1395.png"/><Relationship Id="rId16" Type="http://schemas.openxmlformats.org/officeDocument/2006/relationships/image" Target="../media/image1307.png"/><Relationship Id="rId221" Type="http://schemas.openxmlformats.org/officeDocument/2006/relationships/customXml" Target="../ink/ink1416.xml"/><Relationship Id="rId242" Type="http://schemas.openxmlformats.org/officeDocument/2006/relationships/image" Target="../media/image1416.png"/><Relationship Id="rId37" Type="http://schemas.openxmlformats.org/officeDocument/2006/relationships/image" Target="../media/image1316.png"/><Relationship Id="rId58" Type="http://schemas.openxmlformats.org/officeDocument/2006/relationships/image" Target="../media/image1325.png"/><Relationship Id="rId79" Type="http://schemas.openxmlformats.org/officeDocument/2006/relationships/customXml" Target="../ink/ink1344.xml"/><Relationship Id="rId102" Type="http://schemas.openxmlformats.org/officeDocument/2006/relationships/customXml" Target="../ink/ink1356.xml"/><Relationship Id="rId123" Type="http://schemas.openxmlformats.org/officeDocument/2006/relationships/customXml" Target="../ink/ink1367.xml"/><Relationship Id="rId144" Type="http://schemas.openxmlformats.org/officeDocument/2006/relationships/image" Target="../media/image1367.png"/><Relationship Id="rId90" Type="http://schemas.openxmlformats.org/officeDocument/2006/relationships/customXml" Target="../ink/ink1350.xml"/><Relationship Id="rId165" Type="http://schemas.openxmlformats.org/officeDocument/2006/relationships/customXml" Target="../ink/ink1388.xml"/><Relationship Id="rId186" Type="http://schemas.openxmlformats.org/officeDocument/2006/relationships/image" Target="../media/image1388.png"/><Relationship Id="rId211" Type="http://schemas.openxmlformats.org/officeDocument/2006/relationships/customXml" Target="../ink/ink1411.xml"/><Relationship Id="rId232" Type="http://schemas.openxmlformats.org/officeDocument/2006/relationships/image" Target="../media/image1411.png"/><Relationship Id="rId27" Type="http://schemas.openxmlformats.org/officeDocument/2006/relationships/image" Target="../media/image1312.png"/><Relationship Id="rId48" Type="http://schemas.openxmlformats.org/officeDocument/2006/relationships/customXml" Target="../ink/ink1328.xml"/><Relationship Id="rId69" Type="http://schemas.openxmlformats.org/officeDocument/2006/relationships/customXml" Target="../ink/ink1339.xml"/><Relationship Id="rId113" Type="http://schemas.openxmlformats.org/officeDocument/2006/relationships/image" Target="../media/image1352.png"/><Relationship Id="rId134" Type="http://schemas.openxmlformats.org/officeDocument/2006/relationships/image" Target="../media/image1362.png"/><Relationship Id="rId80" Type="http://schemas.openxmlformats.org/officeDocument/2006/relationships/image" Target="../media/image1336.png"/><Relationship Id="rId155" Type="http://schemas.openxmlformats.org/officeDocument/2006/relationships/customXml" Target="../ink/ink1383.xml"/><Relationship Id="rId176" Type="http://schemas.openxmlformats.org/officeDocument/2006/relationships/image" Target="../media/image1383.png"/><Relationship Id="rId197" Type="http://schemas.openxmlformats.org/officeDocument/2006/relationships/customXml" Target="../ink/ink1404.xml"/><Relationship Id="rId201" Type="http://schemas.openxmlformats.org/officeDocument/2006/relationships/customXml" Target="../ink/ink1406.xml"/><Relationship Id="rId222" Type="http://schemas.openxmlformats.org/officeDocument/2006/relationships/image" Target="../media/image1406.png"/><Relationship Id="rId17" Type="http://schemas.openxmlformats.org/officeDocument/2006/relationships/customXml" Target="../ink/ink1312.xml"/><Relationship Id="rId38" Type="http://schemas.openxmlformats.org/officeDocument/2006/relationships/customXml" Target="../ink/ink1323.xml"/><Relationship Id="rId59" Type="http://schemas.openxmlformats.org/officeDocument/2006/relationships/customXml" Target="../ink/ink1334.xml"/><Relationship Id="rId103" Type="http://schemas.openxmlformats.org/officeDocument/2006/relationships/image" Target="../media/image1347.png"/><Relationship Id="rId124" Type="http://schemas.openxmlformats.org/officeDocument/2006/relationships/image" Target="../media/image1357.png"/><Relationship Id="rId70" Type="http://schemas.openxmlformats.org/officeDocument/2006/relationships/image" Target="../media/image1331.png"/><Relationship Id="rId91" Type="http://schemas.openxmlformats.org/officeDocument/2006/relationships/image" Target="../media/image1341.png"/><Relationship Id="rId145" Type="http://schemas.openxmlformats.org/officeDocument/2006/relationships/customXml" Target="../ink/ink1378.xml"/><Relationship Id="rId166" Type="http://schemas.openxmlformats.org/officeDocument/2006/relationships/image" Target="../media/image1378.png"/><Relationship Id="rId187" Type="http://schemas.openxmlformats.org/officeDocument/2006/relationships/customXml" Target="../ink/ink1399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401.png"/><Relationship Id="rId233" Type="http://schemas.openxmlformats.org/officeDocument/2006/relationships/customXml" Target="../ink/ink1422.xml"/><Relationship Id="rId28" Type="http://schemas.openxmlformats.org/officeDocument/2006/relationships/customXml" Target="../ink/ink1318.xml"/><Relationship Id="rId49" Type="http://schemas.openxmlformats.org/officeDocument/2006/relationships/image" Target="../media/image1321.png"/><Relationship Id="rId114" Type="http://schemas.openxmlformats.org/officeDocument/2006/relationships/customXml" Target="../ink/ink1362.xml"/><Relationship Id="rId60" Type="http://schemas.openxmlformats.org/officeDocument/2006/relationships/image" Target="../media/image1326.png"/><Relationship Id="rId81" Type="http://schemas.openxmlformats.org/officeDocument/2006/relationships/customXml" Target="../ink/ink1345.xml"/><Relationship Id="rId135" Type="http://schemas.openxmlformats.org/officeDocument/2006/relationships/customXml" Target="../ink/ink1373.xml"/><Relationship Id="rId156" Type="http://schemas.openxmlformats.org/officeDocument/2006/relationships/image" Target="../media/image1373.png"/><Relationship Id="rId177" Type="http://schemas.openxmlformats.org/officeDocument/2006/relationships/customXml" Target="../ink/ink1394.xml"/><Relationship Id="rId198" Type="http://schemas.openxmlformats.org/officeDocument/2006/relationships/image" Target="../media/image1394.png"/><Relationship Id="rId202" Type="http://schemas.openxmlformats.org/officeDocument/2006/relationships/image" Target="../media/image1396.png"/><Relationship Id="rId223" Type="http://schemas.openxmlformats.org/officeDocument/2006/relationships/customXml" Target="../ink/ink1417.xml"/><Relationship Id="rId18" Type="http://schemas.openxmlformats.org/officeDocument/2006/relationships/customXml" Target="../ink/ink1313.xml"/><Relationship Id="rId39" Type="http://schemas.openxmlformats.org/officeDocument/2006/relationships/image" Target="../media/image1317.png"/><Relationship Id="rId50" Type="http://schemas.openxmlformats.org/officeDocument/2006/relationships/customXml" Target="../ink/ink1329.xml"/><Relationship Id="rId104" Type="http://schemas.openxmlformats.org/officeDocument/2006/relationships/customXml" Target="../ink/ink1357.xml"/><Relationship Id="rId125" Type="http://schemas.openxmlformats.org/officeDocument/2006/relationships/customXml" Target="../ink/ink1368.xml"/><Relationship Id="rId146" Type="http://schemas.openxmlformats.org/officeDocument/2006/relationships/image" Target="../media/image1368.png"/><Relationship Id="rId167" Type="http://schemas.openxmlformats.org/officeDocument/2006/relationships/customXml" Target="../ink/ink1389.xml"/><Relationship Id="rId188" Type="http://schemas.openxmlformats.org/officeDocument/2006/relationships/image" Target="../media/image1389.png"/><Relationship Id="rId71" Type="http://schemas.openxmlformats.org/officeDocument/2006/relationships/customXml" Target="../ink/ink1340.xml"/><Relationship Id="rId92" Type="http://schemas.openxmlformats.org/officeDocument/2006/relationships/customXml" Target="../ink/ink1351.xml"/><Relationship Id="rId213" Type="http://schemas.openxmlformats.org/officeDocument/2006/relationships/customXml" Target="../ink/ink1412.xml"/><Relationship Id="rId234" Type="http://schemas.openxmlformats.org/officeDocument/2006/relationships/image" Target="../media/image1412.png"/><Relationship Id="rId2" Type="http://schemas.openxmlformats.org/officeDocument/2006/relationships/image" Target="../media/image1301.png"/><Relationship Id="rId29" Type="http://schemas.openxmlformats.org/officeDocument/2006/relationships/image" Target="../media/image1313.png"/><Relationship Id="rId40" Type="http://schemas.openxmlformats.org/officeDocument/2006/relationships/customXml" Target="../ink/ink1324.xml"/><Relationship Id="rId115" Type="http://schemas.openxmlformats.org/officeDocument/2006/relationships/image" Target="../media/image1353.png"/><Relationship Id="rId136" Type="http://schemas.openxmlformats.org/officeDocument/2006/relationships/image" Target="../media/image1363.png"/><Relationship Id="rId157" Type="http://schemas.openxmlformats.org/officeDocument/2006/relationships/customXml" Target="../ink/ink1384.xml"/><Relationship Id="rId178" Type="http://schemas.openxmlformats.org/officeDocument/2006/relationships/image" Target="../media/image1384.png"/><Relationship Id="rId61" Type="http://schemas.openxmlformats.org/officeDocument/2006/relationships/customXml" Target="../ink/ink1335.xml"/><Relationship Id="rId82" Type="http://schemas.openxmlformats.org/officeDocument/2006/relationships/image" Target="../media/image1337.png"/><Relationship Id="rId199" Type="http://schemas.openxmlformats.org/officeDocument/2006/relationships/customXml" Target="../ink/ink1405.xml"/><Relationship Id="rId203" Type="http://schemas.openxmlformats.org/officeDocument/2006/relationships/customXml" Target="../ink/ink1407.xml"/><Relationship Id="rId19" Type="http://schemas.openxmlformats.org/officeDocument/2006/relationships/image" Target="../media/image1308.png"/><Relationship Id="rId224" Type="http://schemas.openxmlformats.org/officeDocument/2006/relationships/image" Target="../media/image1407.png"/><Relationship Id="rId30" Type="http://schemas.openxmlformats.org/officeDocument/2006/relationships/customXml" Target="../ink/ink1319.xml"/><Relationship Id="rId105" Type="http://schemas.openxmlformats.org/officeDocument/2006/relationships/image" Target="../media/image1348.png"/><Relationship Id="rId126" Type="http://schemas.openxmlformats.org/officeDocument/2006/relationships/image" Target="../media/image1358.png"/><Relationship Id="rId147" Type="http://schemas.openxmlformats.org/officeDocument/2006/relationships/customXml" Target="../ink/ink1379.xml"/><Relationship Id="rId168" Type="http://schemas.openxmlformats.org/officeDocument/2006/relationships/image" Target="../media/image1379.png"/><Relationship Id="rId51" Type="http://schemas.openxmlformats.org/officeDocument/2006/relationships/customXml" Target="../ink/ink1330.xml"/><Relationship Id="rId72" Type="http://schemas.openxmlformats.org/officeDocument/2006/relationships/image" Target="../media/image1332.png"/><Relationship Id="rId93" Type="http://schemas.openxmlformats.org/officeDocument/2006/relationships/image" Target="../media/image1342.png"/><Relationship Id="rId189" Type="http://schemas.openxmlformats.org/officeDocument/2006/relationships/customXml" Target="../ink/ink1400.xml"/><Relationship Id="rId3" Type="http://schemas.openxmlformats.org/officeDocument/2006/relationships/customXml" Target="../ink/ink1305.xml"/><Relationship Id="rId214" Type="http://schemas.openxmlformats.org/officeDocument/2006/relationships/image" Target="../media/image1402.png"/><Relationship Id="rId235" Type="http://schemas.openxmlformats.org/officeDocument/2006/relationships/customXml" Target="../ink/ink1423.xml"/><Relationship Id="rId116" Type="http://schemas.openxmlformats.org/officeDocument/2006/relationships/customXml" Target="../ink/ink1363.xml"/><Relationship Id="rId137" Type="http://schemas.openxmlformats.org/officeDocument/2006/relationships/customXml" Target="../ink/ink1374.xml"/><Relationship Id="rId158" Type="http://schemas.openxmlformats.org/officeDocument/2006/relationships/image" Target="../media/image1374.png"/><Relationship Id="rId20" Type="http://schemas.openxmlformats.org/officeDocument/2006/relationships/customXml" Target="../ink/ink1314.xml"/><Relationship Id="rId41" Type="http://schemas.openxmlformats.org/officeDocument/2006/relationships/image" Target="../media/image1318.png"/><Relationship Id="rId62" Type="http://schemas.openxmlformats.org/officeDocument/2006/relationships/image" Target="../media/image1327.png"/><Relationship Id="rId83" Type="http://schemas.openxmlformats.org/officeDocument/2006/relationships/customXml" Target="../ink/ink1346.xml"/><Relationship Id="rId179" Type="http://schemas.openxmlformats.org/officeDocument/2006/relationships/customXml" Target="../ink/ink1395.xml"/><Relationship Id="rId190" Type="http://schemas.openxmlformats.org/officeDocument/2006/relationships/image" Target="../media/image1390.png"/><Relationship Id="rId204" Type="http://schemas.openxmlformats.org/officeDocument/2006/relationships/image" Target="../media/image1397.png"/><Relationship Id="rId225" Type="http://schemas.openxmlformats.org/officeDocument/2006/relationships/customXml" Target="../ink/ink14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9.png"/><Relationship Id="rId13" Type="http://schemas.openxmlformats.org/officeDocument/2006/relationships/customXml" Target="../ink/ink1431.xml"/><Relationship Id="rId18" Type="http://schemas.openxmlformats.org/officeDocument/2006/relationships/image" Target="../media/image1424.png"/><Relationship Id="rId26" Type="http://schemas.openxmlformats.org/officeDocument/2006/relationships/image" Target="../media/image1428.png"/><Relationship Id="rId3" Type="http://schemas.openxmlformats.org/officeDocument/2006/relationships/image" Target="../media/image7110.png"/><Relationship Id="rId21" Type="http://schemas.openxmlformats.org/officeDocument/2006/relationships/customXml" Target="../ink/ink1435.xml"/><Relationship Id="rId7" Type="http://schemas.openxmlformats.org/officeDocument/2006/relationships/customXml" Target="../ink/ink1428.xml"/><Relationship Id="rId12" Type="http://schemas.openxmlformats.org/officeDocument/2006/relationships/image" Target="../media/image1421.png"/><Relationship Id="rId17" Type="http://schemas.openxmlformats.org/officeDocument/2006/relationships/customXml" Target="../ink/ink1433.xml"/><Relationship Id="rId25" Type="http://schemas.openxmlformats.org/officeDocument/2006/relationships/customXml" Target="../ink/ink1437.xml"/><Relationship Id="rId2" Type="http://schemas.openxmlformats.org/officeDocument/2006/relationships/image" Target="../media/image1417.png"/><Relationship Id="rId16" Type="http://schemas.openxmlformats.org/officeDocument/2006/relationships/image" Target="../media/image1423.png"/><Relationship Id="rId20" Type="http://schemas.openxmlformats.org/officeDocument/2006/relationships/image" Target="../media/image14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8.png"/><Relationship Id="rId11" Type="http://schemas.openxmlformats.org/officeDocument/2006/relationships/customXml" Target="../ink/ink1430.xml"/><Relationship Id="rId24" Type="http://schemas.openxmlformats.org/officeDocument/2006/relationships/image" Target="../media/image1427.png"/><Relationship Id="rId5" Type="http://schemas.openxmlformats.org/officeDocument/2006/relationships/customXml" Target="../ink/ink1427.xml"/><Relationship Id="rId15" Type="http://schemas.openxmlformats.org/officeDocument/2006/relationships/customXml" Target="../ink/ink1432.xml"/><Relationship Id="rId23" Type="http://schemas.openxmlformats.org/officeDocument/2006/relationships/customXml" Target="../ink/ink1436.xml"/><Relationship Id="rId28" Type="http://schemas.openxmlformats.org/officeDocument/2006/relationships/image" Target="../media/image1429.png"/><Relationship Id="rId10" Type="http://schemas.openxmlformats.org/officeDocument/2006/relationships/image" Target="../media/image1420.png"/><Relationship Id="rId19" Type="http://schemas.openxmlformats.org/officeDocument/2006/relationships/customXml" Target="../ink/ink1434.xml"/><Relationship Id="rId4" Type="http://schemas.openxmlformats.org/officeDocument/2006/relationships/image" Target="../media/image7210.png"/><Relationship Id="rId9" Type="http://schemas.openxmlformats.org/officeDocument/2006/relationships/customXml" Target="../ink/ink1429.xml"/><Relationship Id="rId14" Type="http://schemas.openxmlformats.org/officeDocument/2006/relationships/image" Target="../media/image1422.png"/><Relationship Id="rId22" Type="http://schemas.openxmlformats.org/officeDocument/2006/relationships/image" Target="../media/image1426.png"/><Relationship Id="rId27" Type="http://schemas.openxmlformats.org/officeDocument/2006/relationships/customXml" Target="../ink/ink1438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86.png"/><Relationship Id="rId21" Type="http://schemas.openxmlformats.org/officeDocument/2006/relationships/image" Target="../media/image36.png"/><Relationship Id="rId42" Type="http://schemas.openxmlformats.org/officeDocument/2006/relationships/customXml" Target="../ink/ink1459.xml"/><Relationship Id="rId63" Type="http://schemas.openxmlformats.org/officeDocument/2006/relationships/image" Target="../media/image1459.png"/><Relationship Id="rId84" Type="http://schemas.openxmlformats.org/officeDocument/2006/relationships/customXml" Target="../ink/ink1480.xml"/><Relationship Id="rId138" Type="http://schemas.openxmlformats.org/officeDocument/2006/relationships/customXml" Target="../ink/ink1507.xml"/><Relationship Id="rId159" Type="http://schemas.openxmlformats.org/officeDocument/2006/relationships/image" Target="../media/image1507.png"/><Relationship Id="rId107" Type="http://schemas.openxmlformats.org/officeDocument/2006/relationships/image" Target="../media/image1481.png"/><Relationship Id="rId11" Type="http://schemas.openxmlformats.org/officeDocument/2006/relationships/image" Target="../media/image1434.png"/><Relationship Id="rId32" Type="http://schemas.openxmlformats.org/officeDocument/2006/relationships/customXml" Target="../ink/ink1454.xml"/><Relationship Id="rId53" Type="http://schemas.openxmlformats.org/officeDocument/2006/relationships/image" Target="../media/image1454.png"/><Relationship Id="rId74" Type="http://schemas.openxmlformats.org/officeDocument/2006/relationships/customXml" Target="../ink/ink1475.xml"/><Relationship Id="rId128" Type="http://schemas.openxmlformats.org/officeDocument/2006/relationships/customXml" Target="../ink/ink1502.xml"/><Relationship Id="rId149" Type="http://schemas.openxmlformats.org/officeDocument/2006/relationships/image" Target="../media/image1502.png"/><Relationship Id="rId5" Type="http://schemas.openxmlformats.org/officeDocument/2006/relationships/image" Target="../media/image1431.png"/><Relationship Id="rId95" Type="http://schemas.openxmlformats.org/officeDocument/2006/relationships/image" Target="../media/image1475.png"/><Relationship Id="rId160" Type="http://schemas.openxmlformats.org/officeDocument/2006/relationships/customXml" Target="../ink/ink1518.xml"/><Relationship Id="rId22" Type="http://schemas.openxmlformats.org/officeDocument/2006/relationships/customXml" Target="../ink/ink1449.xml"/><Relationship Id="rId43" Type="http://schemas.openxmlformats.org/officeDocument/2006/relationships/image" Target="../media/image1449.png"/><Relationship Id="rId64" Type="http://schemas.openxmlformats.org/officeDocument/2006/relationships/customXml" Target="../ink/ink1470.xml"/><Relationship Id="rId118" Type="http://schemas.openxmlformats.org/officeDocument/2006/relationships/customXml" Target="../ink/ink1497.xml"/><Relationship Id="rId139" Type="http://schemas.openxmlformats.org/officeDocument/2006/relationships/image" Target="../media/image1497.png"/><Relationship Id="rId85" Type="http://schemas.openxmlformats.org/officeDocument/2006/relationships/image" Target="../media/image1470.png"/><Relationship Id="rId150" Type="http://schemas.openxmlformats.org/officeDocument/2006/relationships/customXml" Target="../ink/ink1513.xml"/><Relationship Id="rId12" Type="http://schemas.openxmlformats.org/officeDocument/2006/relationships/customXml" Target="../ink/ink1444.xml"/><Relationship Id="rId33" Type="http://schemas.openxmlformats.org/officeDocument/2006/relationships/image" Target="../media/image1444.png"/><Relationship Id="rId108" Type="http://schemas.openxmlformats.org/officeDocument/2006/relationships/customXml" Target="../ink/ink1492.xml"/><Relationship Id="rId129" Type="http://schemas.openxmlformats.org/officeDocument/2006/relationships/image" Target="../media/image1492.png"/><Relationship Id="rId54" Type="http://schemas.openxmlformats.org/officeDocument/2006/relationships/customXml" Target="../ink/ink1465.xml"/><Relationship Id="rId70" Type="http://schemas.openxmlformats.org/officeDocument/2006/relationships/customXml" Target="../ink/ink1473.xml"/><Relationship Id="rId75" Type="http://schemas.openxmlformats.org/officeDocument/2006/relationships/image" Target="../media/image1465.png"/><Relationship Id="rId91" Type="http://schemas.openxmlformats.org/officeDocument/2006/relationships/image" Target="../media/image1473.png"/><Relationship Id="rId96" Type="http://schemas.openxmlformats.org/officeDocument/2006/relationships/customXml" Target="../ink/ink1486.xml"/><Relationship Id="rId140" Type="http://schemas.openxmlformats.org/officeDocument/2006/relationships/customXml" Target="../ink/ink1508.xml"/><Relationship Id="rId145" Type="http://schemas.openxmlformats.org/officeDocument/2006/relationships/image" Target="../media/image1500.png"/><Relationship Id="rId161" Type="http://schemas.openxmlformats.org/officeDocument/2006/relationships/image" Target="../media/image1508.png"/><Relationship Id="rId166" Type="http://schemas.openxmlformats.org/officeDocument/2006/relationships/customXml" Target="../ink/ink15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41.xml"/><Relationship Id="rId23" Type="http://schemas.openxmlformats.org/officeDocument/2006/relationships/image" Target="../media/image1439.png"/><Relationship Id="rId28" Type="http://schemas.openxmlformats.org/officeDocument/2006/relationships/customXml" Target="../ink/ink1452.xml"/><Relationship Id="rId49" Type="http://schemas.openxmlformats.org/officeDocument/2006/relationships/image" Target="../media/image1452.png"/><Relationship Id="rId114" Type="http://schemas.openxmlformats.org/officeDocument/2006/relationships/customXml" Target="../ink/ink1495.xml"/><Relationship Id="rId119" Type="http://schemas.openxmlformats.org/officeDocument/2006/relationships/image" Target="../media/image1487.png"/><Relationship Id="rId44" Type="http://schemas.openxmlformats.org/officeDocument/2006/relationships/customXml" Target="../ink/ink1460.xml"/><Relationship Id="rId60" Type="http://schemas.openxmlformats.org/officeDocument/2006/relationships/customXml" Target="../ink/ink1468.xml"/><Relationship Id="rId65" Type="http://schemas.openxmlformats.org/officeDocument/2006/relationships/image" Target="../media/image1460.png"/><Relationship Id="rId81" Type="http://schemas.openxmlformats.org/officeDocument/2006/relationships/image" Target="../media/image1468.png"/><Relationship Id="rId86" Type="http://schemas.openxmlformats.org/officeDocument/2006/relationships/customXml" Target="../ink/ink1481.xml"/><Relationship Id="rId130" Type="http://schemas.openxmlformats.org/officeDocument/2006/relationships/customXml" Target="../ink/ink1503.xml"/><Relationship Id="rId135" Type="http://schemas.openxmlformats.org/officeDocument/2006/relationships/image" Target="../media/image1495.png"/><Relationship Id="rId151" Type="http://schemas.openxmlformats.org/officeDocument/2006/relationships/image" Target="../media/image1503.png"/><Relationship Id="rId156" Type="http://schemas.openxmlformats.org/officeDocument/2006/relationships/customXml" Target="../ink/ink1516.xml"/><Relationship Id="rId13" Type="http://schemas.openxmlformats.org/officeDocument/2006/relationships/image" Target="../media/image1435.png"/><Relationship Id="rId18" Type="http://schemas.openxmlformats.org/officeDocument/2006/relationships/customXml" Target="../ink/ink1447.xml"/><Relationship Id="rId39" Type="http://schemas.openxmlformats.org/officeDocument/2006/relationships/image" Target="../media/image1447.png"/><Relationship Id="rId109" Type="http://schemas.openxmlformats.org/officeDocument/2006/relationships/image" Target="../media/image1482.png"/><Relationship Id="rId34" Type="http://schemas.openxmlformats.org/officeDocument/2006/relationships/customXml" Target="../ink/ink1455.xml"/><Relationship Id="rId50" Type="http://schemas.openxmlformats.org/officeDocument/2006/relationships/customXml" Target="../ink/ink1463.xml"/><Relationship Id="rId55" Type="http://schemas.openxmlformats.org/officeDocument/2006/relationships/image" Target="../media/image1455.png"/><Relationship Id="rId76" Type="http://schemas.openxmlformats.org/officeDocument/2006/relationships/customXml" Target="../ink/ink1476.xml"/><Relationship Id="rId97" Type="http://schemas.openxmlformats.org/officeDocument/2006/relationships/image" Target="../media/image1476.png"/><Relationship Id="rId104" Type="http://schemas.openxmlformats.org/officeDocument/2006/relationships/customXml" Target="../ink/ink1490.xml"/><Relationship Id="rId120" Type="http://schemas.openxmlformats.org/officeDocument/2006/relationships/customXml" Target="../ink/ink1498.xml"/><Relationship Id="rId125" Type="http://schemas.openxmlformats.org/officeDocument/2006/relationships/image" Target="../media/image1490.png"/><Relationship Id="rId141" Type="http://schemas.openxmlformats.org/officeDocument/2006/relationships/image" Target="../media/image1498.png"/><Relationship Id="rId146" Type="http://schemas.openxmlformats.org/officeDocument/2006/relationships/customXml" Target="../ink/ink1511.xml"/><Relationship Id="rId167" Type="http://schemas.openxmlformats.org/officeDocument/2006/relationships/image" Target="../media/image1511.png"/><Relationship Id="rId7" Type="http://schemas.openxmlformats.org/officeDocument/2006/relationships/image" Target="../media/image1432.png"/><Relationship Id="rId71" Type="http://schemas.openxmlformats.org/officeDocument/2006/relationships/image" Target="../media/image1463.png"/><Relationship Id="rId92" Type="http://schemas.openxmlformats.org/officeDocument/2006/relationships/customXml" Target="../ink/ink1484.xml"/><Relationship Id="rId162" Type="http://schemas.openxmlformats.org/officeDocument/2006/relationships/customXml" Target="../ink/ink1519.xml"/><Relationship Id="rId2" Type="http://schemas.openxmlformats.org/officeDocument/2006/relationships/customXml" Target="../ink/ink1439.xml"/><Relationship Id="rId29" Type="http://schemas.openxmlformats.org/officeDocument/2006/relationships/image" Target="../media/image1442.png"/><Relationship Id="rId24" Type="http://schemas.openxmlformats.org/officeDocument/2006/relationships/customXml" Target="../ink/ink1450.xml"/><Relationship Id="rId40" Type="http://schemas.openxmlformats.org/officeDocument/2006/relationships/customXml" Target="../ink/ink1458.xml"/><Relationship Id="rId45" Type="http://schemas.openxmlformats.org/officeDocument/2006/relationships/image" Target="../media/image1450.png"/><Relationship Id="rId66" Type="http://schemas.openxmlformats.org/officeDocument/2006/relationships/customXml" Target="../ink/ink1471.xml"/><Relationship Id="rId87" Type="http://schemas.openxmlformats.org/officeDocument/2006/relationships/image" Target="../media/image1471.png"/><Relationship Id="rId110" Type="http://schemas.openxmlformats.org/officeDocument/2006/relationships/customXml" Target="../ink/ink1493.xml"/><Relationship Id="rId115" Type="http://schemas.openxmlformats.org/officeDocument/2006/relationships/image" Target="../media/image1485.png"/><Relationship Id="rId131" Type="http://schemas.openxmlformats.org/officeDocument/2006/relationships/image" Target="../media/image1493.png"/><Relationship Id="rId136" Type="http://schemas.openxmlformats.org/officeDocument/2006/relationships/customXml" Target="../ink/ink1506.xml"/><Relationship Id="rId157" Type="http://schemas.openxmlformats.org/officeDocument/2006/relationships/image" Target="../media/image1506.png"/><Relationship Id="rId61" Type="http://schemas.openxmlformats.org/officeDocument/2006/relationships/image" Target="../media/image1458.png"/><Relationship Id="rId82" Type="http://schemas.openxmlformats.org/officeDocument/2006/relationships/customXml" Target="../ink/ink1479.xml"/><Relationship Id="rId152" Type="http://schemas.openxmlformats.org/officeDocument/2006/relationships/customXml" Target="../ink/ink1514.xml"/><Relationship Id="rId19" Type="http://schemas.openxmlformats.org/officeDocument/2006/relationships/image" Target="../media/image1438.png"/><Relationship Id="rId14" Type="http://schemas.openxmlformats.org/officeDocument/2006/relationships/customXml" Target="../ink/ink1445.xml"/><Relationship Id="rId30" Type="http://schemas.openxmlformats.org/officeDocument/2006/relationships/customXml" Target="../ink/ink1453.xml"/><Relationship Id="rId35" Type="http://schemas.openxmlformats.org/officeDocument/2006/relationships/image" Target="../media/image1445.png"/><Relationship Id="rId56" Type="http://schemas.openxmlformats.org/officeDocument/2006/relationships/customXml" Target="../ink/ink1466.xml"/><Relationship Id="rId77" Type="http://schemas.openxmlformats.org/officeDocument/2006/relationships/image" Target="../media/image1466.png"/><Relationship Id="rId100" Type="http://schemas.openxmlformats.org/officeDocument/2006/relationships/customXml" Target="../ink/ink1488.xml"/><Relationship Id="rId105" Type="http://schemas.openxmlformats.org/officeDocument/2006/relationships/image" Target="../media/image1480.png"/><Relationship Id="rId126" Type="http://schemas.openxmlformats.org/officeDocument/2006/relationships/customXml" Target="../ink/ink1501.xml"/><Relationship Id="rId147" Type="http://schemas.openxmlformats.org/officeDocument/2006/relationships/image" Target="../media/image1501.png"/><Relationship Id="rId168" Type="http://schemas.openxmlformats.org/officeDocument/2006/relationships/customXml" Target="../ink/ink1522.xml"/><Relationship Id="rId8" Type="http://schemas.openxmlformats.org/officeDocument/2006/relationships/customXml" Target="../ink/ink1442.xml"/><Relationship Id="rId51" Type="http://schemas.openxmlformats.org/officeDocument/2006/relationships/image" Target="../media/image1453.png"/><Relationship Id="rId72" Type="http://schemas.openxmlformats.org/officeDocument/2006/relationships/customXml" Target="../ink/ink1474.xml"/><Relationship Id="rId93" Type="http://schemas.openxmlformats.org/officeDocument/2006/relationships/image" Target="../media/image1474.png"/><Relationship Id="rId98" Type="http://schemas.openxmlformats.org/officeDocument/2006/relationships/customXml" Target="../ink/ink1487.xml"/><Relationship Id="rId121" Type="http://schemas.openxmlformats.org/officeDocument/2006/relationships/image" Target="../media/image1488.png"/><Relationship Id="rId142" Type="http://schemas.openxmlformats.org/officeDocument/2006/relationships/customXml" Target="../ink/ink1509.xml"/><Relationship Id="rId163" Type="http://schemas.openxmlformats.org/officeDocument/2006/relationships/image" Target="../media/image1509.png"/><Relationship Id="rId3" Type="http://schemas.openxmlformats.org/officeDocument/2006/relationships/image" Target="../media/image1430.png"/><Relationship Id="rId25" Type="http://schemas.openxmlformats.org/officeDocument/2006/relationships/image" Target="../media/image1440.png"/><Relationship Id="rId46" Type="http://schemas.openxmlformats.org/officeDocument/2006/relationships/customXml" Target="../ink/ink1461.xml"/><Relationship Id="rId67" Type="http://schemas.openxmlformats.org/officeDocument/2006/relationships/image" Target="../media/image1461.png"/><Relationship Id="rId116" Type="http://schemas.openxmlformats.org/officeDocument/2006/relationships/customXml" Target="../ink/ink1496.xml"/><Relationship Id="rId137" Type="http://schemas.openxmlformats.org/officeDocument/2006/relationships/image" Target="../media/image1496.png"/><Relationship Id="rId158" Type="http://schemas.openxmlformats.org/officeDocument/2006/relationships/customXml" Target="../ink/ink1517.xml"/><Relationship Id="rId20" Type="http://schemas.openxmlformats.org/officeDocument/2006/relationships/customXml" Target="../ink/ink1448.xml"/><Relationship Id="rId41" Type="http://schemas.openxmlformats.org/officeDocument/2006/relationships/image" Target="../media/image1448.png"/><Relationship Id="rId62" Type="http://schemas.openxmlformats.org/officeDocument/2006/relationships/customXml" Target="../ink/ink1469.xml"/><Relationship Id="rId83" Type="http://schemas.openxmlformats.org/officeDocument/2006/relationships/image" Target="../media/image1469.png"/><Relationship Id="rId88" Type="http://schemas.openxmlformats.org/officeDocument/2006/relationships/customXml" Target="../ink/ink1482.xml"/><Relationship Id="rId111" Type="http://schemas.openxmlformats.org/officeDocument/2006/relationships/image" Target="../media/image1483.png"/><Relationship Id="rId132" Type="http://schemas.openxmlformats.org/officeDocument/2006/relationships/customXml" Target="../ink/ink1504.xml"/><Relationship Id="rId153" Type="http://schemas.openxmlformats.org/officeDocument/2006/relationships/image" Target="../media/image1504.png"/><Relationship Id="rId15" Type="http://schemas.openxmlformats.org/officeDocument/2006/relationships/image" Target="../media/image1436.png"/><Relationship Id="rId36" Type="http://schemas.openxmlformats.org/officeDocument/2006/relationships/customXml" Target="../ink/ink1456.xml"/><Relationship Id="rId57" Type="http://schemas.openxmlformats.org/officeDocument/2006/relationships/image" Target="../media/image1456.png"/><Relationship Id="rId106" Type="http://schemas.openxmlformats.org/officeDocument/2006/relationships/customXml" Target="../ink/ink1491.xml"/><Relationship Id="rId127" Type="http://schemas.openxmlformats.org/officeDocument/2006/relationships/image" Target="../media/image1491.png"/><Relationship Id="rId10" Type="http://schemas.openxmlformats.org/officeDocument/2006/relationships/customXml" Target="../ink/ink1443.xml"/><Relationship Id="rId31" Type="http://schemas.openxmlformats.org/officeDocument/2006/relationships/image" Target="../media/image1443.png"/><Relationship Id="rId52" Type="http://schemas.openxmlformats.org/officeDocument/2006/relationships/customXml" Target="../ink/ink1464.xml"/><Relationship Id="rId73" Type="http://schemas.openxmlformats.org/officeDocument/2006/relationships/image" Target="../media/image1464.png"/><Relationship Id="rId78" Type="http://schemas.openxmlformats.org/officeDocument/2006/relationships/customXml" Target="../ink/ink1477.xml"/><Relationship Id="rId94" Type="http://schemas.openxmlformats.org/officeDocument/2006/relationships/customXml" Target="../ink/ink1485.xml"/><Relationship Id="rId99" Type="http://schemas.openxmlformats.org/officeDocument/2006/relationships/image" Target="../media/image1477.png"/><Relationship Id="rId101" Type="http://schemas.openxmlformats.org/officeDocument/2006/relationships/image" Target="../media/image1478.png"/><Relationship Id="rId122" Type="http://schemas.openxmlformats.org/officeDocument/2006/relationships/customXml" Target="../ink/ink1499.xml"/><Relationship Id="rId143" Type="http://schemas.openxmlformats.org/officeDocument/2006/relationships/image" Target="../media/image1499.png"/><Relationship Id="rId148" Type="http://schemas.openxmlformats.org/officeDocument/2006/relationships/customXml" Target="../ink/ink1512.xml"/><Relationship Id="rId164" Type="http://schemas.openxmlformats.org/officeDocument/2006/relationships/customXml" Target="../ink/ink1520.xml"/><Relationship Id="rId169" Type="http://schemas.openxmlformats.org/officeDocument/2006/relationships/image" Target="../media/image1512.png"/><Relationship Id="rId4" Type="http://schemas.openxmlformats.org/officeDocument/2006/relationships/customXml" Target="../ink/ink1440.xml"/><Relationship Id="rId9" Type="http://schemas.openxmlformats.org/officeDocument/2006/relationships/image" Target="../media/image1433.png"/><Relationship Id="rId26" Type="http://schemas.openxmlformats.org/officeDocument/2006/relationships/customXml" Target="../ink/ink1451.xml"/><Relationship Id="rId47" Type="http://schemas.openxmlformats.org/officeDocument/2006/relationships/image" Target="../media/image1451.png"/><Relationship Id="rId68" Type="http://schemas.openxmlformats.org/officeDocument/2006/relationships/customXml" Target="../ink/ink1472.xml"/><Relationship Id="rId89" Type="http://schemas.openxmlformats.org/officeDocument/2006/relationships/image" Target="../media/image1472.png"/><Relationship Id="rId112" Type="http://schemas.openxmlformats.org/officeDocument/2006/relationships/customXml" Target="../ink/ink1494.xml"/><Relationship Id="rId133" Type="http://schemas.openxmlformats.org/officeDocument/2006/relationships/image" Target="../media/image1494.png"/><Relationship Id="rId154" Type="http://schemas.openxmlformats.org/officeDocument/2006/relationships/customXml" Target="../ink/ink1515.xml"/><Relationship Id="rId16" Type="http://schemas.openxmlformats.org/officeDocument/2006/relationships/customXml" Target="../ink/ink1446.xml"/><Relationship Id="rId37" Type="http://schemas.openxmlformats.org/officeDocument/2006/relationships/image" Target="../media/image1446.png"/><Relationship Id="rId58" Type="http://schemas.openxmlformats.org/officeDocument/2006/relationships/customXml" Target="../ink/ink1467.xml"/><Relationship Id="rId79" Type="http://schemas.openxmlformats.org/officeDocument/2006/relationships/image" Target="../media/image1467.png"/><Relationship Id="rId102" Type="http://schemas.openxmlformats.org/officeDocument/2006/relationships/customXml" Target="../ink/ink1489.xml"/><Relationship Id="rId123" Type="http://schemas.openxmlformats.org/officeDocument/2006/relationships/image" Target="../media/image1489.png"/><Relationship Id="rId144" Type="http://schemas.openxmlformats.org/officeDocument/2006/relationships/customXml" Target="../ink/ink1510.xml"/><Relationship Id="rId90" Type="http://schemas.openxmlformats.org/officeDocument/2006/relationships/customXml" Target="../ink/ink1483.xml"/><Relationship Id="rId165" Type="http://schemas.openxmlformats.org/officeDocument/2006/relationships/image" Target="../media/image1510.png"/><Relationship Id="rId27" Type="http://schemas.openxmlformats.org/officeDocument/2006/relationships/image" Target="../media/image1441.png"/><Relationship Id="rId48" Type="http://schemas.openxmlformats.org/officeDocument/2006/relationships/customXml" Target="../ink/ink1462.xml"/><Relationship Id="rId69" Type="http://schemas.openxmlformats.org/officeDocument/2006/relationships/image" Target="../media/image1462.png"/><Relationship Id="rId113" Type="http://schemas.openxmlformats.org/officeDocument/2006/relationships/image" Target="../media/image1484.png"/><Relationship Id="rId134" Type="http://schemas.openxmlformats.org/officeDocument/2006/relationships/customXml" Target="../ink/ink1505.xml"/><Relationship Id="rId80" Type="http://schemas.openxmlformats.org/officeDocument/2006/relationships/customXml" Target="../ink/ink1478.xml"/><Relationship Id="rId155" Type="http://schemas.openxmlformats.org/officeDocument/2006/relationships/image" Target="../media/image1505.png"/><Relationship Id="rId17" Type="http://schemas.openxmlformats.org/officeDocument/2006/relationships/image" Target="../media/image1437.png"/><Relationship Id="rId38" Type="http://schemas.openxmlformats.org/officeDocument/2006/relationships/customXml" Target="../ink/ink1457.xml"/><Relationship Id="rId59" Type="http://schemas.openxmlformats.org/officeDocument/2006/relationships/image" Target="../media/image1457.png"/><Relationship Id="rId103" Type="http://schemas.openxmlformats.org/officeDocument/2006/relationships/image" Target="../media/image1479.png"/><Relationship Id="rId124" Type="http://schemas.openxmlformats.org/officeDocument/2006/relationships/customXml" Target="../ink/ink150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26.xml"/><Relationship Id="rId13" Type="http://schemas.openxmlformats.org/officeDocument/2006/relationships/image" Target="../media/image1518.png"/><Relationship Id="rId3" Type="http://schemas.openxmlformats.org/officeDocument/2006/relationships/image" Target="../media/image1513.png"/><Relationship Id="rId7" Type="http://schemas.openxmlformats.org/officeDocument/2006/relationships/image" Target="../media/image1515.png"/><Relationship Id="rId12" Type="http://schemas.openxmlformats.org/officeDocument/2006/relationships/customXml" Target="../ink/ink1528.xml"/><Relationship Id="rId2" Type="http://schemas.openxmlformats.org/officeDocument/2006/relationships/customXml" Target="../ink/ink152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525.xml"/><Relationship Id="rId11" Type="http://schemas.openxmlformats.org/officeDocument/2006/relationships/image" Target="../media/image1517.png"/><Relationship Id="rId5" Type="http://schemas.openxmlformats.org/officeDocument/2006/relationships/image" Target="../media/image1514.png"/><Relationship Id="rId10" Type="http://schemas.openxmlformats.org/officeDocument/2006/relationships/customXml" Target="../ink/ink1527.xml"/><Relationship Id="rId4" Type="http://schemas.openxmlformats.org/officeDocument/2006/relationships/customXml" Target="../ink/ink1524.xml"/><Relationship Id="rId9" Type="http://schemas.openxmlformats.org/officeDocument/2006/relationships/image" Target="../media/image1516.png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30.png"/><Relationship Id="rId21" Type="http://schemas.openxmlformats.org/officeDocument/2006/relationships/customXml" Target="../ink/ink1538.xml"/><Relationship Id="rId42" Type="http://schemas.openxmlformats.org/officeDocument/2006/relationships/image" Target="../media/image1538.png"/><Relationship Id="rId47" Type="http://schemas.openxmlformats.org/officeDocument/2006/relationships/customXml" Target="../ink/ink1551.xml"/><Relationship Id="rId63" Type="http://schemas.openxmlformats.org/officeDocument/2006/relationships/customXml" Target="../ink/ink1559.xml"/><Relationship Id="rId68" Type="http://schemas.openxmlformats.org/officeDocument/2006/relationships/image" Target="../media/image1551.png"/><Relationship Id="rId84" Type="http://schemas.openxmlformats.org/officeDocument/2006/relationships/image" Target="../media/image1559.png"/><Relationship Id="rId89" Type="http://schemas.openxmlformats.org/officeDocument/2006/relationships/customXml" Target="../ink/ink1572.xml"/><Relationship Id="rId16" Type="http://schemas.openxmlformats.org/officeDocument/2006/relationships/image" Target="../media/image1525.png"/><Relationship Id="rId11" Type="http://schemas.openxmlformats.org/officeDocument/2006/relationships/customXml" Target="../ink/ink1533.xml"/><Relationship Id="rId32" Type="http://schemas.openxmlformats.org/officeDocument/2006/relationships/image" Target="../media/image1533.png"/><Relationship Id="rId37" Type="http://schemas.openxmlformats.org/officeDocument/2006/relationships/customXml" Target="../ink/ink1546.xml"/><Relationship Id="rId53" Type="http://schemas.openxmlformats.org/officeDocument/2006/relationships/customXml" Target="../ink/ink1554.xml"/><Relationship Id="rId58" Type="http://schemas.openxmlformats.org/officeDocument/2006/relationships/image" Target="../media/image1546.png"/><Relationship Id="rId74" Type="http://schemas.openxmlformats.org/officeDocument/2006/relationships/image" Target="../media/image1554.png"/><Relationship Id="rId79" Type="http://schemas.openxmlformats.org/officeDocument/2006/relationships/customXml" Target="../ink/ink1567.xml"/><Relationship Id="rId102" Type="http://schemas.openxmlformats.org/officeDocument/2006/relationships/image" Target="../media/image1568.png"/><Relationship Id="rId5" Type="http://schemas.openxmlformats.org/officeDocument/2006/relationships/customXml" Target="../ink/ink1530.xml"/><Relationship Id="rId90" Type="http://schemas.openxmlformats.org/officeDocument/2006/relationships/image" Target="../media/image1562.png"/><Relationship Id="rId95" Type="http://schemas.openxmlformats.org/officeDocument/2006/relationships/customXml" Target="../ink/ink1575.xml"/><Relationship Id="rId22" Type="http://schemas.openxmlformats.org/officeDocument/2006/relationships/image" Target="../media/image1528.png"/><Relationship Id="rId27" Type="http://schemas.openxmlformats.org/officeDocument/2006/relationships/customXml" Target="../ink/ink1541.xml"/><Relationship Id="rId43" Type="http://schemas.openxmlformats.org/officeDocument/2006/relationships/customXml" Target="../ink/ink1549.xml"/><Relationship Id="rId48" Type="http://schemas.openxmlformats.org/officeDocument/2006/relationships/image" Target="../media/image1541.png"/><Relationship Id="rId64" Type="http://schemas.openxmlformats.org/officeDocument/2006/relationships/image" Target="../media/image1549.png"/><Relationship Id="rId69" Type="http://schemas.openxmlformats.org/officeDocument/2006/relationships/customXml" Target="../ink/ink1562.xml"/><Relationship Id="rId80" Type="http://schemas.openxmlformats.org/officeDocument/2006/relationships/image" Target="../media/image1557.png"/><Relationship Id="rId85" Type="http://schemas.openxmlformats.org/officeDocument/2006/relationships/customXml" Target="../ink/ink1570.xml"/><Relationship Id="rId12" Type="http://schemas.openxmlformats.org/officeDocument/2006/relationships/image" Target="../media/image1523.png"/><Relationship Id="rId17" Type="http://schemas.openxmlformats.org/officeDocument/2006/relationships/customXml" Target="../ink/ink1536.xml"/><Relationship Id="rId25" Type="http://schemas.openxmlformats.org/officeDocument/2006/relationships/customXml" Target="../ink/ink1540.xml"/><Relationship Id="rId33" Type="http://schemas.openxmlformats.org/officeDocument/2006/relationships/customXml" Target="../ink/ink1544.xml"/><Relationship Id="rId38" Type="http://schemas.openxmlformats.org/officeDocument/2006/relationships/image" Target="../media/image1536.png"/><Relationship Id="rId46" Type="http://schemas.openxmlformats.org/officeDocument/2006/relationships/image" Target="../media/image1540.png"/><Relationship Id="rId59" Type="http://schemas.openxmlformats.org/officeDocument/2006/relationships/customXml" Target="../ink/ink1557.xml"/><Relationship Id="rId67" Type="http://schemas.openxmlformats.org/officeDocument/2006/relationships/customXml" Target="../ink/ink1561.xml"/><Relationship Id="rId103" Type="http://schemas.openxmlformats.org/officeDocument/2006/relationships/customXml" Target="../ink/ink1579.xml"/><Relationship Id="rId20" Type="http://schemas.openxmlformats.org/officeDocument/2006/relationships/image" Target="../media/image1527.png"/><Relationship Id="rId41" Type="http://schemas.openxmlformats.org/officeDocument/2006/relationships/customXml" Target="../ink/ink1548.xml"/><Relationship Id="rId54" Type="http://schemas.openxmlformats.org/officeDocument/2006/relationships/image" Target="../media/image1544.png"/><Relationship Id="rId62" Type="http://schemas.openxmlformats.org/officeDocument/2006/relationships/image" Target="../media/image1548.png"/><Relationship Id="rId70" Type="http://schemas.openxmlformats.org/officeDocument/2006/relationships/image" Target="../media/image1552.png"/><Relationship Id="rId75" Type="http://schemas.openxmlformats.org/officeDocument/2006/relationships/customXml" Target="../ink/ink1565.xml"/><Relationship Id="rId83" Type="http://schemas.openxmlformats.org/officeDocument/2006/relationships/customXml" Target="../ink/ink1569.xml"/><Relationship Id="rId88" Type="http://schemas.openxmlformats.org/officeDocument/2006/relationships/image" Target="../media/image1561.png"/><Relationship Id="rId91" Type="http://schemas.openxmlformats.org/officeDocument/2006/relationships/customXml" Target="../ink/ink1573.xml"/><Relationship Id="rId96" Type="http://schemas.openxmlformats.org/officeDocument/2006/relationships/image" Target="../media/image15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20.png"/><Relationship Id="rId15" Type="http://schemas.openxmlformats.org/officeDocument/2006/relationships/customXml" Target="../ink/ink1535.xml"/><Relationship Id="rId23" Type="http://schemas.openxmlformats.org/officeDocument/2006/relationships/customXml" Target="../ink/ink1539.xml"/><Relationship Id="rId28" Type="http://schemas.openxmlformats.org/officeDocument/2006/relationships/image" Target="../media/image1531.png"/><Relationship Id="rId36" Type="http://schemas.openxmlformats.org/officeDocument/2006/relationships/image" Target="../media/image1535.png"/><Relationship Id="rId49" Type="http://schemas.openxmlformats.org/officeDocument/2006/relationships/customXml" Target="../ink/ink1552.xml"/><Relationship Id="rId57" Type="http://schemas.openxmlformats.org/officeDocument/2006/relationships/customXml" Target="../ink/ink1556.xml"/><Relationship Id="rId10" Type="http://schemas.openxmlformats.org/officeDocument/2006/relationships/image" Target="../media/image1522.png"/><Relationship Id="rId31" Type="http://schemas.openxmlformats.org/officeDocument/2006/relationships/customXml" Target="../ink/ink1543.xml"/><Relationship Id="rId44" Type="http://schemas.openxmlformats.org/officeDocument/2006/relationships/image" Target="../media/image1539.png"/><Relationship Id="rId52" Type="http://schemas.openxmlformats.org/officeDocument/2006/relationships/image" Target="../media/image1543.png"/><Relationship Id="rId60" Type="http://schemas.openxmlformats.org/officeDocument/2006/relationships/image" Target="../media/image1547.png"/><Relationship Id="rId65" Type="http://schemas.openxmlformats.org/officeDocument/2006/relationships/customXml" Target="../ink/ink1560.xml"/><Relationship Id="rId73" Type="http://schemas.openxmlformats.org/officeDocument/2006/relationships/customXml" Target="../ink/ink1564.xml"/><Relationship Id="rId78" Type="http://schemas.openxmlformats.org/officeDocument/2006/relationships/image" Target="../media/image1556.png"/><Relationship Id="rId81" Type="http://schemas.openxmlformats.org/officeDocument/2006/relationships/customXml" Target="../ink/ink1568.xml"/><Relationship Id="rId86" Type="http://schemas.openxmlformats.org/officeDocument/2006/relationships/image" Target="../media/image1560.png"/><Relationship Id="rId94" Type="http://schemas.openxmlformats.org/officeDocument/2006/relationships/image" Target="../media/image1564.png"/><Relationship Id="rId99" Type="http://schemas.openxmlformats.org/officeDocument/2006/relationships/customXml" Target="../ink/ink1577.xml"/><Relationship Id="rId101" Type="http://schemas.openxmlformats.org/officeDocument/2006/relationships/customXml" Target="../ink/ink1578.xml"/><Relationship Id="rId4" Type="http://schemas.openxmlformats.org/officeDocument/2006/relationships/image" Target="../media/image1519.png"/><Relationship Id="rId9" Type="http://schemas.openxmlformats.org/officeDocument/2006/relationships/customXml" Target="../ink/ink1532.xml"/><Relationship Id="rId13" Type="http://schemas.openxmlformats.org/officeDocument/2006/relationships/customXml" Target="../ink/ink1534.xml"/><Relationship Id="rId18" Type="http://schemas.openxmlformats.org/officeDocument/2006/relationships/image" Target="../media/image1526.png"/><Relationship Id="rId39" Type="http://schemas.openxmlformats.org/officeDocument/2006/relationships/customXml" Target="../ink/ink1547.xml"/><Relationship Id="rId34" Type="http://schemas.openxmlformats.org/officeDocument/2006/relationships/image" Target="../media/image1534.png"/><Relationship Id="rId50" Type="http://schemas.openxmlformats.org/officeDocument/2006/relationships/image" Target="../media/image1542.png"/><Relationship Id="rId55" Type="http://schemas.openxmlformats.org/officeDocument/2006/relationships/customXml" Target="../ink/ink1555.xml"/><Relationship Id="rId76" Type="http://schemas.openxmlformats.org/officeDocument/2006/relationships/image" Target="../media/image1555.png"/><Relationship Id="rId97" Type="http://schemas.openxmlformats.org/officeDocument/2006/relationships/customXml" Target="../ink/ink1576.xml"/><Relationship Id="rId104" Type="http://schemas.openxmlformats.org/officeDocument/2006/relationships/image" Target="../media/image1569.png"/><Relationship Id="rId7" Type="http://schemas.openxmlformats.org/officeDocument/2006/relationships/customXml" Target="../ink/ink1531.xml"/><Relationship Id="rId71" Type="http://schemas.openxmlformats.org/officeDocument/2006/relationships/customXml" Target="../ink/ink1563.xml"/><Relationship Id="rId92" Type="http://schemas.openxmlformats.org/officeDocument/2006/relationships/image" Target="../media/image1563.png"/><Relationship Id="rId2" Type="http://schemas.openxmlformats.org/officeDocument/2006/relationships/image" Target="../media/image7310.png"/><Relationship Id="rId29" Type="http://schemas.openxmlformats.org/officeDocument/2006/relationships/customXml" Target="../ink/ink1542.xml"/><Relationship Id="rId24" Type="http://schemas.openxmlformats.org/officeDocument/2006/relationships/image" Target="../media/image1529.png"/><Relationship Id="rId40" Type="http://schemas.openxmlformats.org/officeDocument/2006/relationships/image" Target="../media/image1537.png"/><Relationship Id="rId45" Type="http://schemas.openxmlformats.org/officeDocument/2006/relationships/customXml" Target="../ink/ink1550.xml"/><Relationship Id="rId66" Type="http://schemas.openxmlformats.org/officeDocument/2006/relationships/image" Target="../media/image1550.png"/><Relationship Id="rId87" Type="http://schemas.openxmlformats.org/officeDocument/2006/relationships/customXml" Target="../ink/ink1571.xml"/><Relationship Id="rId61" Type="http://schemas.openxmlformats.org/officeDocument/2006/relationships/customXml" Target="../ink/ink1558.xml"/><Relationship Id="rId82" Type="http://schemas.openxmlformats.org/officeDocument/2006/relationships/image" Target="../media/image1558.png"/><Relationship Id="rId19" Type="http://schemas.openxmlformats.org/officeDocument/2006/relationships/customXml" Target="../ink/ink1537.xml"/><Relationship Id="rId14" Type="http://schemas.openxmlformats.org/officeDocument/2006/relationships/image" Target="../media/image1524.png"/><Relationship Id="rId30" Type="http://schemas.openxmlformats.org/officeDocument/2006/relationships/image" Target="../media/image1532.png"/><Relationship Id="rId35" Type="http://schemas.openxmlformats.org/officeDocument/2006/relationships/customXml" Target="../ink/ink1545.xml"/><Relationship Id="rId56" Type="http://schemas.openxmlformats.org/officeDocument/2006/relationships/image" Target="../media/image1545.png"/><Relationship Id="rId77" Type="http://schemas.openxmlformats.org/officeDocument/2006/relationships/customXml" Target="../ink/ink1566.xml"/><Relationship Id="rId100" Type="http://schemas.openxmlformats.org/officeDocument/2006/relationships/image" Target="../media/image1567.png"/><Relationship Id="rId8" Type="http://schemas.openxmlformats.org/officeDocument/2006/relationships/image" Target="../media/image1521.png"/><Relationship Id="rId51" Type="http://schemas.openxmlformats.org/officeDocument/2006/relationships/customXml" Target="../ink/ink1553.xml"/><Relationship Id="rId72" Type="http://schemas.openxmlformats.org/officeDocument/2006/relationships/image" Target="../media/image1553.png"/><Relationship Id="rId93" Type="http://schemas.openxmlformats.org/officeDocument/2006/relationships/customXml" Target="../ink/ink1574.xml"/><Relationship Id="rId98" Type="http://schemas.openxmlformats.org/officeDocument/2006/relationships/image" Target="../media/image1566.png"/><Relationship Id="rId3" Type="http://schemas.openxmlformats.org/officeDocument/2006/relationships/customXml" Target="../ink/ink1529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82.png"/><Relationship Id="rId21" Type="http://schemas.openxmlformats.org/officeDocument/2006/relationships/customXml" Target="../ink/ink1589.xml"/><Relationship Id="rId42" Type="http://schemas.openxmlformats.org/officeDocument/2006/relationships/image" Target="../media/image1590.png"/><Relationship Id="rId47" Type="http://schemas.openxmlformats.org/officeDocument/2006/relationships/customXml" Target="../ink/ink1602.xml"/><Relationship Id="rId63" Type="http://schemas.openxmlformats.org/officeDocument/2006/relationships/customXml" Target="../ink/ink1610.xml"/><Relationship Id="rId68" Type="http://schemas.openxmlformats.org/officeDocument/2006/relationships/image" Target="../media/image1603.png"/><Relationship Id="rId84" Type="http://schemas.openxmlformats.org/officeDocument/2006/relationships/image" Target="../media/image1611.png"/><Relationship Id="rId89" Type="http://schemas.openxmlformats.org/officeDocument/2006/relationships/customXml" Target="../ink/ink1623.xml"/><Relationship Id="rId112" Type="http://schemas.openxmlformats.org/officeDocument/2006/relationships/image" Target="../media/image1624.png"/><Relationship Id="rId16" Type="http://schemas.openxmlformats.org/officeDocument/2006/relationships/image" Target="../media/image1577.png"/><Relationship Id="rId107" Type="http://schemas.openxmlformats.org/officeDocument/2006/relationships/customXml" Target="../ink/ink1632.xml"/><Relationship Id="rId11" Type="http://schemas.openxmlformats.org/officeDocument/2006/relationships/customXml" Target="../ink/ink1584.xml"/><Relationship Id="rId32" Type="http://schemas.openxmlformats.org/officeDocument/2006/relationships/image" Target="../media/image1585.png"/><Relationship Id="rId37" Type="http://schemas.openxmlformats.org/officeDocument/2006/relationships/customXml" Target="../ink/ink1597.xml"/><Relationship Id="rId53" Type="http://schemas.openxmlformats.org/officeDocument/2006/relationships/customXml" Target="../ink/ink1605.xml"/><Relationship Id="rId58" Type="http://schemas.openxmlformats.org/officeDocument/2006/relationships/image" Target="../media/image1598.png"/><Relationship Id="rId74" Type="http://schemas.openxmlformats.org/officeDocument/2006/relationships/image" Target="../media/image1606.png"/><Relationship Id="rId79" Type="http://schemas.openxmlformats.org/officeDocument/2006/relationships/customXml" Target="../ink/ink1618.xml"/><Relationship Id="rId102" Type="http://schemas.openxmlformats.org/officeDocument/2006/relationships/image" Target="../media/image1619.png"/><Relationship Id="rId5" Type="http://schemas.openxmlformats.org/officeDocument/2006/relationships/customXml" Target="../ink/ink1581.xml"/><Relationship Id="rId90" Type="http://schemas.openxmlformats.org/officeDocument/2006/relationships/image" Target="../media/image1614.png"/><Relationship Id="rId95" Type="http://schemas.openxmlformats.org/officeDocument/2006/relationships/customXml" Target="../ink/ink1626.xml"/><Relationship Id="rId22" Type="http://schemas.openxmlformats.org/officeDocument/2006/relationships/image" Target="../media/image1580.png"/><Relationship Id="rId27" Type="http://schemas.openxmlformats.org/officeDocument/2006/relationships/customXml" Target="../ink/ink1592.xml"/><Relationship Id="rId43" Type="http://schemas.openxmlformats.org/officeDocument/2006/relationships/customXml" Target="../ink/ink1600.xml"/><Relationship Id="rId48" Type="http://schemas.openxmlformats.org/officeDocument/2006/relationships/image" Target="../media/image1593.png"/><Relationship Id="rId64" Type="http://schemas.openxmlformats.org/officeDocument/2006/relationships/image" Target="../media/image1601.png"/><Relationship Id="rId69" Type="http://schemas.openxmlformats.org/officeDocument/2006/relationships/customXml" Target="../ink/ink1613.xml"/><Relationship Id="rId113" Type="http://schemas.openxmlformats.org/officeDocument/2006/relationships/customXml" Target="../ink/ink1635.xml"/><Relationship Id="rId80" Type="http://schemas.openxmlformats.org/officeDocument/2006/relationships/image" Target="../media/image1609.png"/><Relationship Id="rId85" Type="http://schemas.openxmlformats.org/officeDocument/2006/relationships/customXml" Target="../ink/ink1621.xml"/><Relationship Id="rId12" Type="http://schemas.openxmlformats.org/officeDocument/2006/relationships/image" Target="../media/image1575.png"/><Relationship Id="rId17" Type="http://schemas.openxmlformats.org/officeDocument/2006/relationships/customXml" Target="../ink/ink1587.xml"/><Relationship Id="rId33" Type="http://schemas.openxmlformats.org/officeDocument/2006/relationships/customXml" Target="../ink/ink1595.xml"/><Relationship Id="rId38" Type="http://schemas.openxmlformats.org/officeDocument/2006/relationships/image" Target="../media/image1588.png"/><Relationship Id="rId59" Type="http://schemas.openxmlformats.org/officeDocument/2006/relationships/customXml" Target="../ink/ink1608.xml"/><Relationship Id="rId103" Type="http://schemas.openxmlformats.org/officeDocument/2006/relationships/customXml" Target="../ink/ink1630.xml"/><Relationship Id="rId108" Type="http://schemas.openxmlformats.org/officeDocument/2006/relationships/image" Target="../media/image1622.png"/><Relationship Id="rId54" Type="http://schemas.openxmlformats.org/officeDocument/2006/relationships/image" Target="../media/image1596.png"/><Relationship Id="rId70" Type="http://schemas.openxmlformats.org/officeDocument/2006/relationships/image" Target="../media/image1604.png"/><Relationship Id="rId75" Type="http://schemas.openxmlformats.org/officeDocument/2006/relationships/customXml" Target="../ink/ink1616.xml"/><Relationship Id="rId91" Type="http://schemas.openxmlformats.org/officeDocument/2006/relationships/customXml" Target="../ink/ink1624.xml"/><Relationship Id="rId96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2.png"/><Relationship Id="rId15" Type="http://schemas.openxmlformats.org/officeDocument/2006/relationships/customXml" Target="../ink/ink1586.xml"/><Relationship Id="rId23" Type="http://schemas.openxmlformats.org/officeDocument/2006/relationships/customXml" Target="../ink/ink1590.xml"/><Relationship Id="rId28" Type="http://schemas.openxmlformats.org/officeDocument/2006/relationships/image" Target="../media/image1583.png"/><Relationship Id="rId36" Type="http://schemas.openxmlformats.org/officeDocument/2006/relationships/image" Target="../media/image1587.png"/><Relationship Id="rId49" Type="http://schemas.openxmlformats.org/officeDocument/2006/relationships/customXml" Target="../ink/ink1603.xml"/><Relationship Id="rId57" Type="http://schemas.openxmlformats.org/officeDocument/2006/relationships/customXml" Target="../ink/ink1607.xml"/><Relationship Id="rId106" Type="http://schemas.openxmlformats.org/officeDocument/2006/relationships/image" Target="../media/image1621.png"/><Relationship Id="rId114" Type="http://schemas.openxmlformats.org/officeDocument/2006/relationships/image" Target="../media/image1625.png"/><Relationship Id="rId10" Type="http://schemas.openxmlformats.org/officeDocument/2006/relationships/image" Target="../media/image1574.png"/><Relationship Id="rId31" Type="http://schemas.openxmlformats.org/officeDocument/2006/relationships/customXml" Target="../ink/ink1594.xml"/><Relationship Id="rId44" Type="http://schemas.openxmlformats.org/officeDocument/2006/relationships/image" Target="../media/image1591.png"/><Relationship Id="rId52" Type="http://schemas.openxmlformats.org/officeDocument/2006/relationships/image" Target="../media/image1595.png"/><Relationship Id="rId60" Type="http://schemas.openxmlformats.org/officeDocument/2006/relationships/image" Target="../media/image1599.png"/><Relationship Id="rId65" Type="http://schemas.openxmlformats.org/officeDocument/2006/relationships/customXml" Target="../ink/ink1611.xml"/><Relationship Id="rId73" Type="http://schemas.openxmlformats.org/officeDocument/2006/relationships/customXml" Target="../ink/ink1615.xml"/><Relationship Id="rId78" Type="http://schemas.openxmlformats.org/officeDocument/2006/relationships/image" Target="../media/image1608.png"/><Relationship Id="rId81" Type="http://schemas.openxmlformats.org/officeDocument/2006/relationships/customXml" Target="../ink/ink1619.xml"/><Relationship Id="rId86" Type="http://schemas.openxmlformats.org/officeDocument/2006/relationships/image" Target="../media/image1612.png"/><Relationship Id="rId94" Type="http://schemas.openxmlformats.org/officeDocument/2006/relationships/image" Target="../media/image1616.png"/><Relationship Id="rId99" Type="http://schemas.openxmlformats.org/officeDocument/2006/relationships/customXml" Target="../ink/ink1628.xml"/><Relationship Id="rId101" Type="http://schemas.openxmlformats.org/officeDocument/2006/relationships/customXml" Target="../ink/ink1629.xml"/><Relationship Id="rId4" Type="http://schemas.openxmlformats.org/officeDocument/2006/relationships/image" Target="../media/image1571.png"/><Relationship Id="rId9" Type="http://schemas.openxmlformats.org/officeDocument/2006/relationships/customXml" Target="../ink/ink1583.xml"/><Relationship Id="rId13" Type="http://schemas.openxmlformats.org/officeDocument/2006/relationships/customXml" Target="../ink/ink1585.xml"/><Relationship Id="rId18" Type="http://schemas.openxmlformats.org/officeDocument/2006/relationships/image" Target="../media/image1578.png"/><Relationship Id="rId39" Type="http://schemas.openxmlformats.org/officeDocument/2006/relationships/customXml" Target="../ink/ink1598.xml"/><Relationship Id="rId109" Type="http://schemas.openxmlformats.org/officeDocument/2006/relationships/customXml" Target="../ink/ink1633.xml"/><Relationship Id="rId34" Type="http://schemas.openxmlformats.org/officeDocument/2006/relationships/image" Target="../media/image1586.png"/><Relationship Id="rId50" Type="http://schemas.openxmlformats.org/officeDocument/2006/relationships/image" Target="../media/image1594.png"/><Relationship Id="rId55" Type="http://schemas.openxmlformats.org/officeDocument/2006/relationships/customXml" Target="../ink/ink1606.xml"/><Relationship Id="rId76" Type="http://schemas.openxmlformats.org/officeDocument/2006/relationships/image" Target="../media/image1607.png"/><Relationship Id="rId97" Type="http://schemas.openxmlformats.org/officeDocument/2006/relationships/customXml" Target="../ink/ink1627.xml"/><Relationship Id="rId104" Type="http://schemas.openxmlformats.org/officeDocument/2006/relationships/image" Target="../media/image1620.png"/><Relationship Id="rId7" Type="http://schemas.openxmlformats.org/officeDocument/2006/relationships/customXml" Target="../ink/ink1582.xml"/><Relationship Id="rId71" Type="http://schemas.openxmlformats.org/officeDocument/2006/relationships/customXml" Target="../ink/ink1614.xml"/><Relationship Id="rId92" Type="http://schemas.openxmlformats.org/officeDocument/2006/relationships/image" Target="../media/image1615.png"/><Relationship Id="rId2" Type="http://schemas.openxmlformats.org/officeDocument/2006/relationships/image" Target="../media/image1570.png"/><Relationship Id="rId29" Type="http://schemas.openxmlformats.org/officeDocument/2006/relationships/customXml" Target="../ink/ink1593.xml"/><Relationship Id="rId24" Type="http://schemas.openxmlformats.org/officeDocument/2006/relationships/image" Target="../media/image1581.png"/><Relationship Id="rId40" Type="http://schemas.openxmlformats.org/officeDocument/2006/relationships/image" Target="../media/image1589.png"/><Relationship Id="rId45" Type="http://schemas.openxmlformats.org/officeDocument/2006/relationships/customXml" Target="../ink/ink1601.xml"/><Relationship Id="rId66" Type="http://schemas.openxmlformats.org/officeDocument/2006/relationships/image" Target="../media/image1602.png"/><Relationship Id="rId87" Type="http://schemas.openxmlformats.org/officeDocument/2006/relationships/customXml" Target="../ink/ink1622.xml"/><Relationship Id="rId110" Type="http://schemas.openxmlformats.org/officeDocument/2006/relationships/image" Target="../media/image1623.png"/><Relationship Id="rId61" Type="http://schemas.openxmlformats.org/officeDocument/2006/relationships/customXml" Target="../ink/ink1609.xml"/><Relationship Id="rId82" Type="http://schemas.openxmlformats.org/officeDocument/2006/relationships/image" Target="../media/image1610.png"/><Relationship Id="rId19" Type="http://schemas.openxmlformats.org/officeDocument/2006/relationships/customXml" Target="../ink/ink1588.xml"/><Relationship Id="rId14" Type="http://schemas.openxmlformats.org/officeDocument/2006/relationships/image" Target="../media/image1576.png"/><Relationship Id="rId30" Type="http://schemas.openxmlformats.org/officeDocument/2006/relationships/image" Target="../media/image1584.png"/><Relationship Id="rId35" Type="http://schemas.openxmlformats.org/officeDocument/2006/relationships/customXml" Target="../ink/ink1596.xml"/><Relationship Id="rId56" Type="http://schemas.openxmlformats.org/officeDocument/2006/relationships/image" Target="../media/image1597.png"/><Relationship Id="rId77" Type="http://schemas.openxmlformats.org/officeDocument/2006/relationships/customXml" Target="../ink/ink1617.xml"/><Relationship Id="rId100" Type="http://schemas.openxmlformats.org/officeDocument/2006/relationships/image" Target="../media/image1618.png"/><Relationship Id="rId105" Type="http://schemas.openxmlformats.org/officeDocument/2006/relationships/customXml" Target="../ink/ink1631.xml"/><Relationship Id="rId8" Type="http://schemas.openxmlformats.org/officeDocument/2006/relationships/image" Target="../media/image1573.png"/><Relationship Id="rId51" Type="http://schemas.openxmlformats.org/officeDocument/2006/relationships/customXml" Target="../ink/ink1604.xml"/><Relationship Id="rId72" Type="http://schemas.openxmlformats.org/officeDocument/2006/relationships/image" Target="../media/image1605.png"/><Relationship Id="rId93" Type="http://schemas.openxmlformats.org/officeDocument/2006/relationships/customXml" Target="../ink/ink1625.xml"/><Relationship Id="rId98" Type="http://schemas.openxmlformats.org/officeDocument/2006/relationships/image" Target="../media/image1617.png"/><Relationship Id="rId3" Type="http://schemas.openxmlformats.org/officeDocument/2006/relationships/customXml" Target="../ink/ink1580.xml"/><Relationship Id="rId25" Type="http://schemas.openxmlformats.org/officeDocument/2006/relationships/customXml" Target="../ink/ink1591.xml"/><Relationship Id="rId46" Type="http://schemas.openxmlformats.org/officeDocument/2006/relationships/image" Target="../media/image1592.png"/><Relationship Id="rId67" Type="http://schemas.openxmlformats.org/officeDocument/2006/relationships/customXml" Target="../ink/ink1612.xml"/><Relationship Id="rId20" Type="http://schemas.openxmlformats.org/officeDocument/2006/relationships/image" Target="../media/image1579.png"/><Relationship Id="rId41" Type="http://schemas.openxmlformats.org/officeDocument/2006/relationships/customXml" Target="../ink/ink1599.xml"/><Relationship Id="rId62" Type="http://schemas.openxmlformats.org/officeDocument/2006/relationships/image" Target="../media/image1600.png"/><Relationship Id="rId83" Type="http://schemas.openxmlformats.org/officeDocument/2006/relationships/customXml" Target="../ink/ink1620.xml"/><Relationship Id="rId88" Type="http://schemas.openxmlformats.org/officeDocument/2006/relationships/image" Target="../media/image1613.png"/><Relationship Id="rId111" Type="http://schemas.openxmlformats.org/officeDocument/2006/relationships/customXml" Target="../ink/ink1634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40.png"/><Relationship Id="rId21" Type="http://schemas.openxmlformats.org/officeDocument/2006/relationships/customXml" Target="../ink/ink1643.xml"/><Relationship Id="rId42" Type="http://schemas.openxmlformats.org/officeDocument/2006/relationships/image" Target="../media/image1648.png"/><Relationship Id="rId47" Type="http://schemas.openxmlformats.org/officeDocument/2006/relationships/customXml" Target="../ink/ink1656.xml"/><Relationship Id="rId63" Type="http://schemas.openxmlformats.org/officeDocument/2006/relationships/customXml" Target="../ink/ink1664.xml"/><Relationship Id="rId68" Type="http://schemas.openxmlformats.org/officeDocument/2006/relationships/image" Target="../media/image1661.png"/><Relationship Id="rId84" Type="http://schemas.openxmlformats.org/officeDocument/2006/relationships/image" Target="../media/image1669.png"/><Relationship Id="rId89" Type="http://schemas.openxmlformats.org/officeDocument/2006/relationships/customXml" Target="../ink/ink1677.xml"/><Relationship Id="rId16" Type="http://schemas.openxmlformats.org/officeDocument/2006/relationships/image" Target="../media/image1635.png"/><Relationship Id="rId11" Type="http://schemas.openxmlformats.org/officeDocument/2006/relationships/image" Target="../media/image1632.png"/><Relationship Id="rId32" Type="http://schemas.openxmlformats.org/officeDocument/2006/relationships/image" Target="../media/image1643.png"/><Relationship Id="rId37" Type="http://schemas.openxmlformats.org/officeDocument/2006/relationships/customXml" Target="../ink/ink1651.xml"/><Relationship Id="rId53" Type="http://schemas.openxmlformats.org/officeDocument/2006/relationships/customXml" Target="../ink/ink1659.xml"/><Relationship Id="rId58" Type="http://schemas.openxmlformats.org/officeDocument/2006/relationships/image" Target="../media/image1656.png"/><Relationship Id="rId74" Type="http://schemas.openxmlformats.org/officeDocument/2006/relationships/image" Target="../media/image1664.png"/><Relationship Id="rId79" Type="http://schemas.openxmlformats.org/officeDocument/2006/relationships/customXml" Target="../ink/ink1672.xml"/><Relationship Id="rId5" Type="http://schemas.openxmlformats.org/officeDocument/2006/relationships/customXml" Target="../ink/ink1636.xml"/><Relationship Id="rId90" Type="http://schemas.openxmlformats.org/officeDocument/2006/relationships/image" Target="../media/image1672.png"/><Relationship Id="rId95" Type="http://schemas.openxmlformats.org/officeDocument/2006/relationships/customXml" Target="../ink/ink1680.xml"/><Relationship Id="rId22" Type="http://schemas.openxmlformats.org/officeDocument/2006/relationships/image" Target="../media/image1638.png"/><Relationship Id="rId27" Type="http://schemas.openxmlformats.org/officeDocument/2006/relationships/customXml" Target="../ink/ink1646.xml"/><Relationship Id="rId43" Type="http://schemas.openxmlformats.org/officeDocument/2006/relationships/customXml" Target="../ink/ink1654.xml"/><Relationship Id="rId48" Type="http://schemas.openxmlformats.org/officeDocument/2006/relationships/image" Target="../media/image1651.png"/><Relationship Id="rId64" Type="http://schemas.openxmlformats.org/officeDocument/2006/relationships/image" Target="../media/image1659.png"/><Relationship Id="rId69" Type="http://schemas.openxmlformats.org/officeDocument/2006/relationships/customXml" Target="../ink/ink1667.xml"/><Relationship Id="rId80" Type="http://schemas.openxmlformats.org/officeDocument/2006/relationships/image" Target="../media/image1667.png"/><Relationship Id="rId85" Type="http://schemas.openxmlformats.org/officeDocument/2006/relationships/customXml" Target="../ink/ink1675.xml"/><Relationship Id="rId3" Type="http://schemas.openxmlformats.org/officeDocument/2006/relationships/image" Target="../media/image1627.emf"/><Relationship Id="rId12" Type="http://schemas.openxmlformats.org/officeDocument/2006/relationships/image" Target="../media/image1633.png"/><Relationship Id="rId17" Type="http://schemas.openxmlformats.org/officeDocument/2006/relationships/customXml" Target="../ink/ink1641.xml"/><Relationship Id="rId25" Type="http://schemas.openxmlformats.org/officeDocument/2006/relationships/customXml" Target="../ink/ink1645.xml"/><Relationship Id="rId33" Type="http://schemas.openxmlformats.org/officeDocument/2006/relationships/customXml" Target="../ink/ink1649.xml"/><Relationship Id="rId38" Type="http://schemas.openxmlformats.org/officeDocument/2006/relationships/image" Target="../media/image1646.png"/><Relationship Id="rId46" Type="http://schemas.openxmlformats.org/officeDocument/2006/relationships/image" Target="../media/image1650.png"/><Relationship Id="rId59" Type="http://schemas.openxmlformats.org/officeDocument/2006/relationships/customXml" Target="../ink/ink1662.xml"/><Relationship Id="rId67" Type="http://schemas.openxmlformats.org/officeDocument/2006/relationships/customXml" Target="../ink/ink1666.xml"/><Relationship Id="rId20" Type="http://schemas.openxmlformats.org/officeDocument/2006/relationships/image" Target="../media/image1637.png"/><Relationship Id="rId41" Type="http://schemas.openxmlformats.org/officeDocument/2006/relationships/customXml" Target="../ink/ink1653.xml"/><Relationship Id="rId54" Type="http://schemas.openxmlformats.org/officeDocument/2006/relationships/image" Target="../media/image1654.png"/><Relationship Id="rId62" Type="http://schemas.openxmlformats.org/officeDocument/2006/relationships/image" Target="../media/image1658.png"/><Relationship Id="rId70" Type="http://schemas.openxmlformats.org/officeDocument/2006/relationships/image" Target="../media/image1662.png"/><Relationship Id="rId75" Type="http://schemas.openxmlformats.org/officeDocument/2006/relationships/customXml" Target="../ink/ink1670.xml"/><Relationship Id="rId83" Type="http://schemas.openxmlformats.org/officeDocument/2006/relationships/customXml" Target="../ink/ink1674.xml"/><Relationship Id="rId88" Type="http://schemas.openxmlformats.org/officeDocument/2006/relationships/image" Target="../media/image1671.png"/><Relationship Id="rId91" Type="http://schemas.openxmlformats.org/officeDocument/2006/relationships/customXml" Target="../ink/ink1678.xml"/><Relationship Id="rId96" Type="http://schemas.openxmlformats.org/officeDocument/2006/relationships/image" Target="../media/image16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29.png"/><Relationship Id="rId15" Type="http://schemas.openxmlformats.org/officeDocument/2006/relationships/customXml" Target="../ink/ink1640.xml"/><Relationship Id="rId23" Type="http://schemas.openxmlformats.org/officeDocument/2006/relationships/customXml" Target="../ink/ink1644.xml"/><Relationship Id="rId28" Type="http://schemas.openxmlformats.org/officeDocument/2006/relationships/image" Target="../media/image1641.png"/><Relationship Id="rId36" Type="http://schemas.openxmlformats.org/officeDocument/2006/relationships/image" Target="../media/image1645.png"/><Relationship Id="rId49" Type="http://schemas.openxmlformats.org/officeDocument/2006/relationships/customXml" Target="../ink/ink1657.xml"/><Relationship Id="rId57" Type="http://schemas.openxmlformats.org/officeDocument/2006/relationships/customXml" Target="../ink/ink1661.xml"/><Relationship Id="rId10" Type="http://schemas.openxmlformats.org/officeDocument/2006/relationships/image" Target="../media/image1631.png"/><Relationship Id="rId31" Type="http://schemas.openxmlformats.org/officeDocument/2006/relationships/customXml" Target="../ink/ink1648.xml"/><Relationship Id="rId44" Type="http://schemas.openxmlformats.org/officeDocument/2006/relationships/image" Target="../media/image1649.png"/><Relationship Id="rId52" Type="http://schemas.openxmlformats.org/officeDocument/2006/relationships/image" Target="../media/image1653.png"/><Relationship Id="rId60" Type="http://schemas.openxmlformats.org/officeDocument/2006/relationships/image" Target="../media/image1657.png"/><Relationship Id="rId65" Type="http://schemas.openxmlformats.org/officeDocument/2006/relationships/customXml" Target="../ink/ink1665.xml"/><Relationship Id="rId73" Type="http://schemas.openxmlformats.org/officeDocument/2006/relationships/customXml" Target="../ink/ink1669.xml"/><Relationship Id="rId78" Type="http://schemas.openxmlformats.org/officeDocument/2006/relationships/image" Target="../media/image1666.png"/><Relationship Id="rId81" Type="http://schemas.openxmlformats.org/officeDocument/2006/relationships/customXml" Target="../ink/ink1673.xml"/><Relationship Id="rId86" Type="http://schemas.openxmlformats.org/officeDocument/2006/relationships/image" Target="../media/image1670.png"/><Relationship Id="rId94" Type="http://schemas.openxmlformats.org/officeDocument/2006/relationships/image" Target="../media/image1674.png"/><Relationship Id="rId4" Type="http://schemas.openxmlformats.org/officeDocument/2006/relationships/image" Target="../media/image1628.emf"/><Relationship Id="rId9" Type="http://schemas.openxmlformats.org/officeDocument/2006/relationships/customXml" Target="../ink/ink1638.xml"/><Relationship Id="rId13" Type="http://schemas.openxmlformats.org/officeDocument/2006/relationships/customXml" Target="../ink/ink1639.xml"/><Relationship Id="rId18" Type="http://schemas.openxmlformats.org/officeDocument/2006/relationships/image" Target="../media/image1636.png"/><Relationship Id="rId39" Type="http://schemas.openxmlformats.org/officeDocument/2006/relationships/customXml" Target="../ink/ink1652.xml"/><Relationship Id="rId34" Type="http://schemas.openxmlformats.org/officeDocument/2006/relationships/image" Target="../media/image1644.png"/><Relationship Id="rId50" Type="http://schemas.openxmlformats.org/officeDocument/2006/relationships/image" Target="../media/image1652.png"/><Relationship Id="rId55" Type="http://schemas.openxmlformats.org/officeDocument/2006/relationships/customXml" Target="../ink/ink1660.xml"/><Relationship Id="rId76" Type="http://schemas.openxmlformats.org/officeDocument/2006/relationships/image" Target="../media/image1665.png"/><Relationship Id="rId97" Type="http://schemas.openxmlformats.org/officeDocument/2006/relationships/customXml" Target="../ink/ink1681.xml"/><Relationship Id="rId7" Type="http://schemas.openxmlformats.org/officeDocument/2006/relationships/customXml" Target="../ink/ink1637.xml"/><Relationship Id="rId71" Type="http://schemas.openxmlformats.org/officeDocument/2006/relationships/customXml" Target="../ink/ink1668.xml"/><Relationship Id="rId92" Type="http://schemas.openxmlformats.org/officeDocument/2006/relationships/image" Target="../media/image1673.png"/><Relationship Id="rId2" Type="http://schemas.openxmlformats.org/officeDocument/2006/relationships/image" Target="../media/image1626.emf"/><Relationship Id="rId29" Type="http://schemas.openxmlformats.org/officeDocument/2006/relationships/customXml" Target="../ink/ink1647.xml"/><Relationship Id="rId24" Type="http://schemas.openxmlformats.org/officeDocument/2006/relationships/image" Target="../media/image1639.png"/><Relationship Id="rId40" Type="http://schemas.openxmlformats.org/officeDocument/2006/relationships/image" Target="../media/image1647.png"/><Relationship Id="rId45" Type="http://schemas.openxmlformats.org/officeDocument/2006/relationships/customXml" Target="../ink/ink1655.xml"/><Relationship Id="rId66" Type="http://schemas.openxmlformats.org/officeDocument/2006/relationships/image" Target="../media/image1660.png"/><Relationship Id="rId87" Type="http://schemas.openxmlformats.org/officeDocument/2006/relationships/customXml" Target="../ink/ink1676.xml"/><Relationship Id="rId61" Type="http://schemas.openxmlformats.org/officeDocument/2006/relationships/customXml" Target="../ink/ink1663.xml"/><Relationship Id="rId82" Type="http://schemas.openxmlformats.org/officeDocument/2006/relationships/image" Target="../media/image1668.png"/><Relationship Id="rId19" Type="http://schemas.openxmlformats.org/officeDocument/2006/relationships/customXml" Target="../ink/ink1642.xml"/><Relationship Id="rId14" Type="http://schemas.openxmlformats.org/officeDocument/2006/relationships/image" Target="../media/image1634.png"/><Relationship Id="rId30" Type="http://schemas.openxmlformats.org/officeDocument/2006/relationships/image" Target="../media/image1642.png"/><Relationship Id="rId35" Type="http://schemas.openxmlformats.org/officeDocument/2006/relationships/customXml" Target="../ink/ink1650.xml"/><Relationship Id="rId56" Type="http://schemas.openxmlformats.org/officeDocument/2006/relationships/image" Target="../media/image1655.png"/><Relationship Id="rId77" Type="http://schemas.openxmlformats.org/officeDocument/2006/relationships/customXml" Target="../ink/ink1671.xml"/><Relationship Id="rId8" Type="http://schemas.openxmlformats.org/officeDocument/2006/relationships/image" Target="../media/image1630.png"/><Relationship Id="rId51" Type="http://schemas.openxmlformats.org/officeDocument/2006/relationships/customXml" Target="../ink/ink1658.xml"/><Relationship Id="rId72" Type="http://schemas.openxmlformats.org/officeDocument/2006/relationships/image" Target="../media/image1663.png"/><Relationship Id="rId93" Type="http://schemas.openxmlformats.org/officeDocument/2006/relationships/customXml" Target="../ink/ink1679.xml"/><Relationship Id="rId98" Type="http://schemas.openxmlformats.org/officeDocument/2006/relationships/image" Target="../media/image16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7.png"/><Relationship Id="rId7" Type="http://schemas.openxmlformats.org/officeDocument/2006/relationships/image" Target="../media/image1679.png"/><Relationship Id="rId2" Type="http://schemas.openxmlformats.org/officeDocument/2006/relationships/customXml" Target="../ink/ink168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84.xml"/><Relationship Id="rId5" Type="http://schemas.openxmlformats.org/officeDocument/2006/relationships/image" Target="../media/image1678.png"/><Relationship Id="rId4" Type="http://schemas.openxmlformats.org/officeDocument/2006/relationships/customXml" Target="../ink/ink1683.xml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90.png"/><Relationship Id="rId21" Type="http://schemas.openxmlformats.org/officeDocument/2006/relationships/customXml" Target="../ink/ink1690.xml"/><Relationship Id="rId34" Type="http://schemas.openxmlformats.org/officeDocument/2006/relationships/image" Target="../media/image802.png"/><Relationship Id="rId42" Type="http://schemas.openxmlformats.org/officeDocument/2006/relationships/image" Target="../media/image1697.png"/><Relationship Id="rId47" Type="http://schemas.openxmlformats.org/officeDocument/2006/relationships/customXml" Target="../ink/ink1703.xml"/><Relationship Id="rId50" Type="http://schemas.openxmlformats.org/officeDocument/2006/relationships/image" Target="../media/image1701.png"/><Relationship Id="rId55" Type="http://schemas.openxmlformats.org/officeDocument/2006/relationships/customXml" Target="../ink/ink1707.xml"/><Relationship Id="rId63" Type="http://schemas.openxmlformats.org/officeDocument/2006/relationships/customXml" Target="../ink/ink1711.xml"/><Relationship Id="rId68" Type="http://schemas.openxmlformats.org/officeDocument/2006/relationships/image" Target="../media/image1709.png"/><Relationship Id="rId7" Type="http://schemas.openxmlformats.org/officeDocument/2006/relationships/image" Target="../media/image7910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85.png"/><Relationship Id="rId29" Type="http://schemas.openxmlformats.org/officeDocument/2006/relationships/customXml" Target="../ink/ink1694.xml"/><Relationship Id="rId11" Type="http://schemas.openxmlformats.org/officeDocument/2006/relationships/customXml" Target="../ink/ink1685.xml"/><Relationship Id="rId24" Type="http://schemas.openxmlformats.org/officeDocument/2006/relationships/image" Target="../media/image1689.png"/><Relationship Id="rId32" Type="http://schemas.openxmlformats.org/officeDocument/2006/relationships/image" Target="../media/image1693.png"/><Relationship Id="rId37" Type="http://schemas.openxmlformats.org/officeDocument/2006/relationships/customXml" Target="../ink/ink1698.xml"/><Relationship Id="rId40" Type="http://schemas.openxmlformats.org/officeDocument/2006/relationships/image" Target="../media/image1696.png"/><Relationship Id="rId45" Type="http://schemas.openxmlformats.org/officeDocument/2006/relationships/customXml" Target="../ink/ink1702.xml"/><Relationship Id="rId53" Type="http://schemas.openxmlformats.org/officeDocument/2006/relationships/customXml" Target="../ink/ink1706.xml"/><Relationship Id="rId58" Type="http://schemas.openxmlformats.org/officeDocument/2006/relationships/image" Target="../media/image1704.png"/><Relationship Id="rId66" Type="http://schemas.openxmlformats.org/officeDocument/2006/relationships/image" Target="../media/image1708.png"/><Relationship Id="rId5" Type="http://schemas.openxmlformats.org/officeDocument/2006/relationships/image" Target="../media/image1681.emf"/><Relationship Id="rId61" Type="http://schemas.openxmlformats.org/officeDocument/2006/relationships/customXml" Target="../ink/ink1710.xml"/><Relationship Id="rId19" Type="http://schemas.openxmlformats.org/officeDocument/2006/relationships/customXml" Target="../ink/ink1689.xml"/><Relationship Id="rId14" Type="http://schemas.openxmlformats.org/officeDocument/2006/relationships/image" Target="../media/image1684.png"/><Relationship Id="rId22" Type="http://schemas.openxmlformats.org/officeDocument/2006/relationships/image" Target="../media/image1688.png"/><Relationship Id="rId27" Type="http://schemas.openxmlformats.org/officeDocument/2006/relationships/customXml" Target="../ink/ink1693.xml"/><Relationship Id="rId30" Type="http://schemas.openxmlformats.org/officeDocument/2006/relationships/image" Target="../media/image1692.png"/><Relationship Id="rId35" Type="http://schemas.openxmlformats.org/officeDocument/2006/relationships/customXml" Target="../ink/ink1697.xml"/><Relationship Id="rId43" Type="http://schemas.openxmlformats.org/officeDocument/2006/relationships/customXml" Target="../ink/ink1701.xml"/><Relationship Id="rId48" Type="http://schemas.openxmlformats.org/officeDocument/2006/relationships/image" Target="../media/image1700.png"/><Relationship Id="rId56" Type="http://schemas.openxmlformats.org/officeDocument/2006/relationships/image" Target="../media/image1703.png"/><Relationship Id="rId64" Type="http://schemas.openxmlformats.org/officeDocument/2006/relationships/image" Target="../media/image1707.png"/><Relationship Id="rId8" Type="http://schemas.openxmlformats.org/officeDocument/2006/relationships/image" Target="../media/image8010.png"/><Relationship Id="rId51" Type="http://schemas.openxmlformats.org/officeDocument/2006/relationships/customXml" Target="../ink/ink1705.xml"/><Relationship Id="rId3" Type="http://schemas.openxmlformats.org/officeDocument/2006/relationships/oleObject" Target="file:///C:\AAA\FH_Mainz\Statistik\Eigene_Unterlagen\Arbeitsdaten2.xlsx!Tab2!%5bArbeitsdaten2.xlsx%5dTab2%20Diagramm%206" TargetMode="External"/><Relationship Id="rId12" Type="http://schemas.openxmlformats.org/officeDocument/2006/relationships/image" Target="../media/image1683.png"/><Relationship Id="rId17" Type="http://schemas.openxmlformats.org/officeDocument/2006/relationships/customXml" Target="../ink/ink1688.xml"/><Relationship Id="rId25" Type="http://schemas.openxmlformats.org/officeDocument/2006/relationships/customXml" Target="../ink/ink1692.xml"/><Relationship Id="rId33" Type="http://schemas.openxmlformats.org/officeDocument/2006/relationships/customXml" Target="../ink/ink1696.xml"/><Relationship Id="rId38" Type="http://schemas.openxmlformats.org/officeDocument/2006/relationships/image" Target="../media/image1695.png"/><Relationship Id="rId46" Type="http://schemas.openxmlformats.org/officeDocument/2006/relationships/image" Target="../media/image1699.png"/><Relationship Id="rId59" Type="http://schemas.openxmlformats.org/officeDocument/2006/relationships/customXml" Target="../ink/ink1709.xml"/><Relationship Id="rId67" Type="http://schemas.openxmlformats.org/officeDocument/2006/relationships/customXml" Target="../ink/ink1713.xml"/><Relationship Id="rId20" Type="http://schemas.openxmlformats.org/officeDocument/2006/relationships/image" Target="../media/image1687.png"/><Relationship Id="rId41" Type="http://schemas.openxmlformats.org/officeDocument/2006/relationships/customXml" Target="../ink/ink1700.xml"/><Relationship Id="rId54" Type="http://schemas.openxmlformats.org/officeDocument/2006/relationships/image" Target="../media/image1702.png"/><Relationship Id="rId62" Type="http://schemas.openxmlformats.org/officeDocument/2006/relationships/image" Target="../media/image1706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7810.png"/><Relationship Id="rId15" Type="http://schemas.openxmlformats.org/officeDocument/2006/relationships/customXml" Target="../ink/ink1687.xml"/><Relationship Id="rId23" Type="http://schemas.openxmlformats.org/officeDocument/2006/relationships/customXml" Target="../ink/ink1691.xml"/><Relationship Id="rId28" Type="http://schemas.openxmlformats.org/officeDocument/2006/relationships/image" Target="../media/image1691.png"/><Relationship Id="rId36" Type="http://schemas.openxmlformats.org/officeDocument/2006/relationships/image" Target="../media/image1694.png"/><Relationship Id="rId49" Type="http://schemas.openxmlformats.org/officeDocument/2006/relationships/customXml" Target="../ink/ink1704.xml"/><Relationship Id="rId57" Type="http://schemas.openxmlformats.org/officeDocument/2006/relationships/customXml" Target="../ink/ink1708.xml"/><Relationship Id="rId10" Type="http://schemas.openxmlformats.org/officeDocument/2006/relationships/image" Target="../media/image1682.png"/><Relationship Id="rId31" Type="http://schemas.openxmlformats.org/officeDocument/2006/relationships/customXml" Target="../ink/ink1695.xml"/><Relationship Id="rId44" Type="http://schemas.openxmlformats.org/officeDocument/2006/relationships/image" Target="../media/image1698.png"/><Relationship Id="rId52" Type="http://schemas.openxmlformats.org/officeDocument/2006/relationships/image" Target="../media/image1120.png"/><Relationship Id="rId60" Type="http://schemas.openxmlformats.org/officeDocument/2006/relationships/image" Target="../media/image1705.png"/><Relationship Id="rId65" Type="http://schemas.openxmlformats.org/officeDocument/2006/relationships/customXml" Target="../ink/ink1712.xml"/><Relationship Id="rId4" Type="http://schemas.openxmlformats.org/officeDocument/2006/relationships/image" Target="../media/image1680.emf"/><Relationship Id="rId9" Type="http://schemas.openxmlformats.org/officeDocument/2006/relationships/image" Target="../media/image8110.png"/><Relationship Id="rId13" Type="http://schemas.openxmlformats.org/officeDocument/2006/relationships/customXml" Target="../ink/ink1686.xml"/><Relationship Id="rId18" Type="http://schemas.openxmlformats.org/officeDocument/2006/relationships/image" Target="../media/image1686.png"/><Relationship Id="rId39" Type="http://schemas.openxmlformats.org/officeDocument/2006/relationships/customXml" Target="../ink/ink1699.xml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22.png"/><Relationship Id="rId21" Type="http://schemas.openxmlformats.org/officeDocument/2006/relationships/customXml" Target="../ink/ink1723.xml"/><Relationship Id="rId42" Type="http://schemas.openxmlformats.org/officeDocument/2006/relationships/image" Target="../media/image1730.png"/><Relationship Id="rId47" Type="http://schemas.openxmlformats.org/officeDocument/2006/relationships/customXml" Target="../ink/ink1736.xml"/><Relationship Id="rId63" Type="http://schemas.openxmlformats.org/officeDocument/2006/relationships/customXml" Target="../ink/ink1744.xml"/><Relationship Id="rId68" Type="http://schemas.openxmlformats.org/officeDocument/2006/relationships/image" Target="../media/image1743.png"/><Relationship Id="rId84" Type="http://schemas.openxmlformats.org/officeDocument/2006/relationships/image" Target="../media/image1751.png"/><Relationship Id="rId16" Type="http://schemas.openxmlformats.org/officeDocument/2006/relationships/image" Target="../media/image1717.png"/><Relationship Id="rId11" Type="http://schemas.openxmlformats.org/officeDocument/2006/relationships/customXml" Target="../ink/ink1718.xml"/><Relationship Id="rId32" Type="http://schemas.openxmlformats.org/officeDocument/2006/relationships/image" Target="../media/image1725.png"/><Relationship Id="rId37" Type="http://schemas.openxmlformats.org/officeDocument/2006/relationships/customXml" Target="../ink/ink1731.xml"/><Relationship Id="rId53" Type="http://schemas.openxmlformats.org/officeDocument/2006/relationships/customXml" Target="../ink/ink1739.xml"/><Relationship Id="rId58" Type="http://schemas.openxmlformats.org/officeDocument/2006/relationships/image" Target="../media/image1738.png"/><Relationship Id="rId74" Type="http://schemas.openxmlformats.org/officeDocument/2006/relationships/image" Target="../media/image1746.png"/><Relationship Id="rId79" Type="http://schemas.openxmlformats.org/officeDocument/2006/relationships/customXml" Target="../ink/ink1752.xml"/><Relationship Id="rId5" Type="http://schemas.openxmlformats.org/officeDocument/2006/relationships/customXml" Target="../ink/ink1715.xml"/><Relationship Id="rId61" Type="http://schemas.openxmlformats.org/officeDocument/2006/relationships/customXml" Target="../ink/ink1743.xml"/><Relationship Id="rId82" Type="http://schemas.openxmlformats.org/officeDocument/2006/relationships/image" Target="../media/image1750.png"/><Relationship Id="rId19" Type="http://schemas.openxmlformats.org/officeDocument/2006/relationships/customXml" Target="../ink/ink1722.xml"/><Relationship Id="rId14" Type="http://schemas.openxmlformats.org/officeDocument/2006/relationships/image" Target="../media/image1716.png"/><Relationship Id="rId22" Type="http://schemas.openxmlformats.org/officeDocument/2006/relationships/image" Target="../media/image1720.png"/><Relationship Id="rId27" Type="http://schemas.openxmlformats.org/officeDocument/2006/relationships/customXml" Target="../ink/ink1726.xml"/><Relationship Id="rId30" Type="http://schemas.openxmlformats.org/officeDocument/2006/relationships/image" Target="../media/image1724.png"/><Relationship Id="rId35" Type="http://schemas.openxmlformats.org/officeDocument/2006/relationships/customXml" Target="../ink/ink1730.xml"/><Relationship Id="rId43" Type="http://schemas.openxmlformats.org/officeDocument/2006/relationships/customXml" Target="../ink/ink1734.xml"/><Relationship Id="rId48" Type="http://schemas.openxmlformats.org/officeDocument/2006/relationships/image" Target="../media/image1733.png"/><Relationship Id="rId56" Type="http://schemas.openxmlformats.org/officeDocument/2006/relationships/image" Target="../media/image1737.png"/><Relationship Id="rId64" Type="http://schemas.openxmlformats.org/officeDocument/2006/relationships/image" Target="../media/image1741.png"/><Relationship Id="rId69" Type="http://schemas.openxmlformats.org/officeDocument/2006/relationships/customXml" Target="../ink/ink1747.xml"/><Relationship Id="rId77" Type="http://schemas.openxmlformats.org/officeDocument/2006/relationships/customXml" Target="../ink/ink1751.xml"/><Relationship Id="rId8" Type="http://schemas.openxmlformats.org/officeDocument/2006/relationships/image" Target="../media/image1713.png"/><Relationship Id="rId51" Type="http://schemas.openxmlformats.org/officeDocument/2006/relationships/customXml" Target="../ink/ink1738.xml"/><Relationship Id="rId72" Type="http://schemas.openxmlformats.org/officeDocument/2006/relationships/image" Target="../media/image1745.png"/><Relationship Id="rId80" Type="http://schemas.openxmlformats.org/officeDocument/2006/relationships/image" Target="../media/image1749.png"/><Relationship Id="rId3" Type="http://schemas.openxmlformats.org/officeDocument/2006/relationships/customXml" Target="../ink/ink1714.xml"/><Relationship Id="rId12" Type="http://schemas.openxmlformats.org/officeDocument/2006/relationships/image" Target="../media/image1715.png"/><Relationship Id="rId17" Type="http://schemas.openxmlformats.org/officeDocument/2006/relationships/customXml" Target="../ink/ink1721.xml"/><Relationship Id="rId25" Type="http://schemas.openxmlformats.org/officeDocument/2006/relationships/customXml" Target="../ink/ink1725.xml"/><Relationship Id="rId33" Type="http://schemas.openxmlformats.org/officeDocument/2006/relationships/customXml" Target="../ink/ink1729.xml"/><Relationship Id="rId38" Type="http://schemas.openxmlformats.org/officeDocument/2006/relationships/image" Target="../media/image1728.png"/><Relationship Id="rId46" Type="http://schemas.openxmlformats.org/officeDocument/2006/relationships/image" Target="../media/image1732.png"/><Relationship Id="rId59" Type="http://schemas.openxmlformats.org/officeDocument/2006/relationships/customXml" Target="../ink/ink1742.xml"/><Relationship Id="rId67" Type="http://schemas.openxmlformats.org/officeDocument/2006/relationships/customXml" Target="../ink/ink1746.xml"/><Relationship Id="rId20" Type="http://schemas.openxmlformats.org/officeDocument/2006/relationships/image" Target="../media/image1719.png"/><Relationship Id="rId41" Type="http://schemas.openxmlformats.org/officeDocument/2006/relationships/customXml" Target="../ink/ink1733.xml"/><Relationship Id="rId54" Type="http://schemas.openxmlformats.org/officeDocument/2006/relationships/image" Target="../media/image1736.png"/><Relationship Id="rId62" Type="http://schemas.openxmlformats.org/officeDocument/2006/relationships/image" Target="../media/image1740.png"/><Relationship Id="rId70" Type="http://schemas.openxmlformats.org/officeDocument/2006/relationships/image" Target="../media/image1744.png"/><Relationship Id="rId75" Type="http://schemas.openxmlformats.org/officeDocument/2006/relationships/customXml" Target="../ink/ink1750.xml"/><Relationship Id="rId83" Type="http://schemas.openxmlformats.org/officeDocument/2006/relationships/customXml" Target="../ink/ink17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12.png"/><Relationship Id="rId15" Type="http://schemas.openxmlformats.org/officeDocument/2006/relationships/customXml" Target="../ink/ink1720.xml"/><Relationship Id="rId23" Type="http://schemas.openxmlformats.org/officeDocument/2006/relationships/customXml" Target="../ink/ink1724.xml"/><Relationship Id="rId28" Type="http://schemas.openxmlformats.org/officeDocument/2006/relationships/image" Target="../media/image1723.png"/><Relationship Id="rId36" Type="http://schemas.openxmlformats.org/officeDocument/2006/relationships/image" Target="../media/image1727.png"/><Relationship Id="rId49" Type="http://schemas.openxmlformats.org/officeDocument/2006/relationships/customXml" Target="../ink/ink1737.xml"/><Relationship Id="rId57" Type="http://schemas.openxmlformats.org/officeDocument/2006/relationships/customXml" Target="../ink/ink1741.xml"/><Relationship Id="rId10" Type="http://schemas.openxmlformats.org/officeDocument/2006/relationships/image" Target="../media/image1714.png"/><Relationship Id="rId31" Type="http://schemas.openxmlformats.org/officeDocument/2006/relationships/customXml" Target="../ink/ink1728.xml"/><Relationship Id="rId44" Type="http://schemas.openxmlformats.org/officeDocument/2006/relationships/image" Target="../media/image1731.png"/><Relationship Id="rId52" Type="http://schemas.openxmlformats.org/officeDocument/2006/relationships/image" Target="../media/image1735.png"/><Relationship Id="rId60" Type="http://schemas.openxmlformats.org/officeDocument/2006/relationships/image" Target="../media/image1739.png"/><Relationship Id="rId65" Type="http://schemas.openxmlformats.org/officeDocument/2006/relationships/customXml" Target="../ink/ink1745.xml"/><Relationship Id="rId73" Type="http://schemas.openxmlformats.org/officeDocument/2006/relationships/customXml" Target="../ink/ink1749.xml"/><Relationship Id="rId78" Type="http://schemas.openxmlformats.org/officeDocument/2006/relationships/image" Target="../media/image1748.png"/><Relationship Id="rId81" Type="http://schemas.openxmlformats.org/officeDocument/2006/relationships/customXml" Target="../ink/ink1753.xml"/><Relationship Id="rId4" Type="http://schemas.openxmlformats.org/officeDocument/2006/relationships/image" Target="../media/image1711.png"/><Relationship Id="rId9" Type="http://schemas.openxmlformats.org/officeDocument/2006/relationships/customXml" Target="../ink/ink1717.xml"/><Relationship Id="rId13" Type="http://schemas.openxmlformats.org/officeDocument/2006/relationships/customXml" Target="../ink/ink1719.xml"/><Relationship Id="rId18" Type="http://schemas.openxmlformats.org/officeDocument/2006/relationships/image" Target="../media/image1718.png"/><Relationship Id="rId39" Type="http://schemas.openxmlformats.org/officeDocument/2006/relationships/customXml" Target="../ink/ink1732.xml"/><Relationship Id="rId34" Type="http://schemas.openxmlformats.org/officeDocument/2006/relationships/image" Target="../media/image1726.png"/><Relationship Id="rId50" Type="http://schemas.openxmlformats.org/officeDocument/2006/relationships/image" Target="../media/image1734.png"/><Relationship Id="rId55" Type="http://schemas.openxmlformats.org/officeDocument/2006/relationships/customXml" Target="../ink/ink1740.xml"/><Relationship Id="rId76" Type="http://schemas.openxmlformats.org/officeDocument/2006/relationships/image" Target="../media/image1747.png"/><Relationship Id="rId7" Type="http://schemas.openxmlformats.org/officeDocument/2006/relationships/customXml" Target="../ink/ink1716.xml"/><Relationship Id="rId71" Type="http://schemas.openxmlformats.org/officeDocument/2006/relationships/customXml" Target="../ink/ink1748.xml"/><Relationship Id="rId2" Type="http://schemas.openxmlformats.org/officeDocument/2006/relationships/image" Target="../media/image1710.png"/><Relationship Id="rId29" Type="http://schemas.openxmlformats.org/officeDocument/2006/relationships/customXml" Target="../ink/ink1727.xml"/><Relationship Id="rId24" Type="http://schemas.openxmlformats.org/officeDocument/2006/relationships/image" Target="../media/image1721.png"/><Relationship Id="rId40" Type="http://schemas.openxmlformats.org/officeDocument/2006/relationships/image" Target="../media/image1729.png"/><Relationship Id="rId45" Type="http://schemas.openxmlformats.org/officeDocument/2006/relationships/customXml" Target="../ink/ink1735.xml"/><Relationship Id="rId66" Type="http://schemas.openxmlformats.org/officeDocument/2006/relationships/image" Target="../media/image17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4.png"/><Relationship Id="rId3" Type="http://schemas.openxmlformats.org/officeDocument/2006/relationships/customXml" Target="../ink/ink1755.xml"/><Relationship Id="rId7" Type="http://schemas.openxmlformats.org/officeDocument/2006/relationships/customXml" Target="../ink/ink1757.xml"/><Relationship Id="rId2" Type="http://schemas.openxmlformats.org/officeDocument/2006/relationships/image" Target="../media/image2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3.png"/><Relationship Id="rId5" Type="http://schemas.openxmlformats.org/officeDocument/2006/relationships/customXml" Target="../ink/ink1756.xml"/><Relationship Id="rId10" Type="http://schemas.openxmlformats.org/officeDocument/2006/relationships/image" Target="../media/image1755.png"/><Relationship Id="rId4" Type="http://schemas.openxmlformats.org/officeDocument/2006/relationships/image" Target="../media/image1752.png"/><Relationship Id="rId9" Type="http://schemas.openxmlformats.org/officeDocument/2006/relationships/customXml" Target="../ink/ink17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f.org/external/datamapper/NGDP_RPCH@WEO/OEMDC/ADVEC/WEOWORL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816.xml"/><Relationship Id="rId21" Type="http://schemas.openxmlformats.org/officeDocument/2006/relationships/customXml" Target="../ink/ink1768.xml"/><Relationship Id="rId42" Type="http://schemas.openxmlformats.org/officeDocument/2006/relationships/image" Target="../media/image1775.png"/><Relationship Id="rId63" Type="http://schemas.openxmlformats.org/officeDocument/2006/relationships/customXml" Target="../ink/ink1789.xml"/><Relationship Id="rId84" Type="http://schemas.openxmlformats.org/officeDocument/2006/relationships/image" Target="../media/image1796.png"/><Relationship Id="rId138" Type="http://schemas.openxmlformats.org/officeDocument/2006/relationships/image" Target="../media/image1823.png"/><Relationship Id="rId107" Type="http://schemas.openxmlformats.org/officeDocument/2006/relationships/customXml" Target="../ink/ink1811.xml"/><Relationship Id="rId11" Type="http://schemas.openxmlformats.org/officeDocument/2006/relationships/customXml" Target="../ink/ink1763.xml"/><Relationship Id="rId32" Type="http://schemas.openxmlformats.org/officeDocument/2006/relationships/image" Target="../media/image1770.png"/><Relationship Id="rId53" Type="http://schemas.openxmlformats.org/officeDocument/2006/relationships/customXml" Target="../ink/ink1784.xml"/><Relationship Id="rId74" Type="http://schemas.openxmlformats.org/officeDocument/2006/relationships/image" Target="../media/image1791.png"/><Relationship Id="rId128" Type="http://schemas.openxmlformats.org/officeDocument/2006/relationships/image" Target="../media/image1818.png"/><Relationship Id="rId5" Type="http://schemas.openxmlformats.org/officeDocument/2006/relationships/customXml" Target="../ink/ink1760.xml"/><Relationship Id="rId90" Type="http://schemas.openxmlformats.org/officeDocument/2006/relationships/image" Target="../media/image1799.png"/><Relationship Id="rId95" Type="http://schemas.openxmlformats.org/officeDocument/2006/relationships/customXml" Target="../ink/ink1805.xml"/><Relationship Id="rId22" Type="http://schemas.openxmlformats.org/officeDocument/2006/relationships/image" Target="../media/image1765.png"/><Relationship Id="rId27" Type="http://schemas.openxmlformats.org/officeDocument/2006/relationships/customXml" Target="../ink/ink1771.xml"/><Relationship Id="rId43" Type="http://schemas.openxmlformats.org/officeDocument/2006/relationships/customXml" Target="../ink/ink1779.xml"/><Relationship Id="rId48" Type="http://schemas.openxmlformats.org/officeDocument/2006/relationships/image" Target="../media/image1778.png"/><Relationship Id="rId64" Type="http://schemas.openxmlformats.org/officeDocument/2006/relationships/image" Target="../media/image1786.png"/><Relationship Id="rId69" Type="http://schemas.openxmlformats.org/officeDocument/2006/relationships/customXml" Target="../ink/ink1792.xml"/><Relationship Id="rId113" Type="http://schemas.openxmlformats.org/officeDocument/2006/relationships/customXml" Target="../ink/ink1814.xml"/><Relationship Id="rId118" Type="http://schemas.openxmlformats.org/officeDocument/2006/relationships/image" Target="../media/image1813.png"/><Relationship Id="rId134" Type="http://schemas.openxmlformats.org/officeDocument/2006/relationships/image" Target="../media/image1821.png"/><Relationship Id="rId139" Type="http://schemas.openxmlformats.org/officeDocument/2006/relationships/customXml" Target="../ink/ink1827.xml"/><Relationship Id="rId80" Type="http://schemas.openxmlformats.org/officeDocument/2006/relationships/image" Target="../media/image1794.png"/><Relationship Id="rId85" Type="http://schemas.openxmlformats.org/officeDocument/2006/relationships/customXml" Target="../ink/ink1800.xml"/><Relationship Id="rId12" Type="http://schemas.openxmlformats.org/officeDocument/2006/relationships/image" Target="../media/image1760.png"/><Relationship Id="rId17" Type="http://schemas.openxmlformats.org/officeDocument/2006/relationships/customXml" Target="../ink/ink1766.xml"/><Relationship Id="rId33" Type="http://schemas.openxmlformats.org/officeDocument/2006/relationships/customXml" Target="../ink/ink1774.xml"/><Relationship Id="rId38" Type="http://schemas.openxmlformats.org/officeDocument/2006/relationships/image" Target="../media/image1773.png"/><Relationship Id="rId59" Type="http://schemas.openxmlformats.org/officeDocument/2006/relationships/customXml" Target="../ink/ink1787.xml"/><Relationship Id="rId103" Type="http://schemas.openxmlformats.org/officeDocument/2006/relationships/customXml" Target="../ink/ink1809.xml"/><Relationship Id="rId108" Type="http://schemas.openxmlformats.org/officeDocument/2006/relationships/image" Target="../media/image1808.png"/><Relationship Id="rId124" Type="http://schemas.openxmlformats.org/officeDocument/2006/relationships/image" Target="../media/image1816.png"/><Relationship Id="rId129" Type="http://schemas.openxmlformats.org/officeDocument/2006/relationships/customXml" Target="../ink/ink1822.xml"/><Relationship Id="rId54" Type="http://schemas.openxmlformats.org/officeDocument/2006/relationships/image" Target="../media/image1781.png"/><Relationship Id="rId70" Type="http://schemas.openxmlformats.org/officeDocument/2006/relationships/image" Target="../media/image1789.png"/><Relationship Id="rId75" Type="http://schemas.openxmlformats.org/officeDocument/2006/relationships/customXml" Target="../ink/ink1795.xml"/><Relationship Id="rId91" Type="http://schemas.openxmlformats.org/officeDocument/2006/relationships/customXml" Target="../ink/ink1803.xml"/><Relationship Id="rId96" Type="http://schemas.openxmlformats.org/officeDocument/2006/relationships/image" Target="../media/image1802.png"/><Relationship Id="rId140" Type="http://schemas.openxmlformats.org/officeDocument/2006/relationships/image" Target="../media/image1824.png"/><Relationship Id="rId145" Type="http://schemas.openxmlformats.org/officeDocument/2006/relationships/customXml" Target="../ink/ink18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7.png"/><Relationship Id="rId23" Type="http://schemas.openxmlformats.org/officeDocument/2006/relationships/customXml" Target="../ink/ink1769.xml"/><Relationship Id="rId28" Type="http://schemas.openxmlformats.org/officeDocument/2006/relationships/image" Target="../media/image1768.png"/><Relationship Id="rId49" Type="http://schemas.openxmlformats.org/officeDocument/2006/relationships/customXml" Target="../ink/ink1782.xml"/><Relationship Id="rId114" Type="http://schemas.openxmlformats.org/officeDocument/2006/relationships/image" Target="../media/image1811.png"/><Relationship Id="rId119" Type="http://schemas.openxmlformats.org/officeDocument/2006/relationships/customXml" Target="../ink/ink1817.xml"/><Relationship Id="rId44" Type="http://schemas.openxmlformats.org/officeDocument/2006/relationships/image" Target="../media/image1776.png"/><Relationship Id="rId60" Type="http://schemas.openxmlformats.org/officeDocument/2006/relationships/image" Target="../media/image1784.png"/><Relationship Id="rId65" Type="http://schemas.openxmlformats.org/officeDocument/2006/relationships/customXml" Target="../ink/ink1790.xml"/><Relationship Id="rId81" Type="http://schemas.openxmlformats.org/officeDocument/2006/relationships/customXml" Target="../ink/ink1798.xml"/><Relationship Id="rId86" Type="http://schemas.openxmlformats.org/officeDocument/2006/relationships/image" Target="../media/image1797.png"/><Relationship Id="rId130" Type="http://schemas.openxmlformats.org/officeDocument/2006/relationships/image" Target="../media/image1819.png"/><Relationship Id="rId135" Type="http://schemas.openxmlformats.org/officeDocument/2006/relationships/customXml" Target="../ink/ink1825.xml"/><Relationship Id="rId13" Type="http://schemas.openxmlformats.org/officeDocument/2006/relationships/customXml" Target="../ink/ink1764.xml"/><Relationship Id="rId18" Type="http://schemas.openxmlformats.org/officeDocument/2006/relationships/image" Target="../media/image1763.png"/><Relationship Id="rId39" Type="http://schemas.openxmlformats.org/officeDocument/2006/relationships/customXml" Target="../ink/ink1777.xml"/><Relationship Id="rId109" Type="http://schemas.openxmlformats.org/officeDocument/2006/relationships/customXml" Target="../ink/ink1812.xml"/><Relationship Id="rId34" Type="http://schemas.openxmlformats.org/officeDocument/2006/relationships/image" Target="../media/image1771.png"/><Relationship Id="rId50" Type="http://schemas.openxmlformats.org/officeDocument/2006/relationships/image" Target="../media/image1779.png"/><Relationship Id="rId55" Type="http://schemas.openxmlformats.org/officeDocument/2006/relationships/customXml" Target="../ink/ink1785.xml"/><Relationship Id="rId76" Type="http://schemas.openxmlformats.org/officeDocument/2006/relationships/image" Target="../media/image1792.png"/><Relationship Id="rId97" Type="http://schemas.openxmlformats.org/officeDocument/2006/relationships/customXml" Target="../ink/ink1806.xml"/><Relationship Id="rId104" Type="http://schemas.openxmlformats.org/officeDocument/2006/relationships/image" Target="../media/image1806.png"/><Relationship Id="rId120" Type="http://schemas.openxmlformats.org/officeDocument/2006/relationships/image" Target="../media/image1814.png"/><Relationship Id="rId125" Type="http://schemas.openxmlformats.org/officeDocument/2006/relationships/customXml" Target="../ink/ink1820.xml"/><Relationship Id="rId141" Type="http://schemas.openxmlformats.org/officeDocument/2006/relationships/customXml" Target="../ink/ink1828.xml"/><Relationship Id="rId146" Type="http://schemas.openxmlformats.org/officeDocument/2006/relationships/image" Target="../media/image1827.png"/><Relationship Id="rId7" Type="http://schemas.openxmlformats.org/officeDocument/2006/relationships/customXml" Target="../ink/ink1761.xml"/><Relationship Id="rId71" Type="http://schemas.openxmlformats.org/officeDocument/2006/relationships/customXml" Target="../ink/ink1793.xml"/><Relationship Id="rId92" Type="http://schemas.openxmlformats.org/officeDocument/2006/relationships/image" Target="../media/image1800.png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1772.xml"/><Relationship Id="rId24" Type="http://schemas.openxmlformats.org/officeDocument/2006/relationships/image" Target="../media/image1766.png"/><Relationship Id="rId40" Type="http://schemas.openxmlformats.org/officeDocument/2006/relationships/image" Target="../media/image1774.png"/><Relationship Id="rId45" Type="http://schemas.openxmlformats.org/officeDocument/2006/relationships/customXml" Target="../ink/ink1780.xml"/><Relationship Id="rId66" Type="http://schemas.openxmlformats.org/officeDocument/2006/relationships/image" Target="../media/image1787.png"/><Relationship Id="rId87" Type="http://schemas.openxmlformats.org/officeDocument/2006/relationships/customXml" Target="../ink/ink1801.xml"/><Relationship Id="rId110" Type="http://schemas.openxmlformats.org/officeDocument/2006/relationships/image" Target="../media/image1809.png"/><Relationship Id="rId115" Type="http://schemas.openxmlformats.org/officeDocument/2006/relationships/customXml" Target="../ink/ink1815.xml"/><Relationship Id="rId131" Type="http://schemas.openxmlformats.org/officeDocument/2006/relationships/customXml" Target="../ink/ink1823.xml"/><Relationship Id="rId136" Type="http://schemas.openxmlformats.org/officeDocument/2006/relationships/image" Target="../media/image1822.png"/><Relationship Id="rId61" Type="http://schemas.openxmlformats.org/officeDocument/2006/relationships/customXml" Target="../ink/ink1788.xml"/><Relationship Id="rId82" Type="http://schemas.openxmlformats.org/officeDocument/2006/relationships/image" Target="../media/image1795.png"/><Relationship Id="rId19" Type="http://schemas.openxmlformats.org/officeDocument/2006/relationships/customXml" Target="../ink/ink1767.xml"/><Relationship Id="rId14" Type="http://schemas.openxmlformats.org/officeDocument/2006/relationships/image" Target="../media/image1761.png"/><Relationship Id="rId30" Type="http://schemas.openxmlformats.org/officeDocument/2006/relationships/image" Target="../media/image1769.png"/><Relationship Id="rId35" Type="http://schemas.openxmlformats.org/officeDocument/2006/relationships/customXml" Target="../ink/ink1775.xml"/><Relationship Id="rId56" Type="http://schemas.openxmlformats.org/officeDocument/2006/relationships/image" Target="../media/image1782.png"/><Relationship Id="rId77" Type="http://schemas.openxmlformats.org/officeDocument/2006/relationships/customXml" Target="../ink/ink1796.xml"/><Relationship Id="rId100" Type="http://schemas.openxmlformats.org/officeDocument/2006/relationships/image" Target="../media/image1804.png"/><Relationship Id="rId105" Type="http://schemas.openxmlformats.org/officeDocument/2006/relationships/customXml" Target="../ink/ink1810.xml"/><Relationship Id="rId126" Type="http://schemas.openxmlformats.org/officeDocument/2006/relationships/image" Target="../media/image1817.png"/><Relationship Id="rId8" Type="http://schemas.openxmlformats.org/officeDocument/2006/relationships/image" Target="../media/image1758.png"/><Relationship Id="rId51" Type="http://schemas.openxmlformats.org/officeDocument/2006/relationships/customXml" Target="../ink/ink1783.xml"/><Relationship Id="rId72" Type="http://schemas.openxmlformats.org/officeDocument/2006/relationships/image" Target="../media/image1790.png"/><Relationship Id="rId93" Type="http://schemas.openxmlformats.org/officeDocument/2006/relationships/customXml" Target="../ink/ink1804.xml"/><Relationship Id="rId98" Type="http://schemas.openxmlformats.org/officeDocument/2006/relationships/image" Target="../media/image1803.png"/><Relationship Id="rId121" Type="http://schemas.openxmlformats.org/officeDocument/2006/relationships/customXml" Target="../ink/ink1818.xml"/><Relationship Id="rId142" Type="http://schemas.openxmlformats.org/officeDocument/2006/relationships/image" Target="../media/image1825.png"/><Relationship Id="rId3" Type="http://schemas.openxmlformats.org/officeDocument/2006/relationships/customXml" Target="../ink/ink1759.xml"/><Relationship Id="rId25" Type="http://schemas.openxmlformats.org/officeDocument/2006/relationships/customXml" Target="../ink/ink1770.xml"/><Relationship Id="rId46" Type="http://schemas.openxmlformats.org/officeDocument/2006/relationships/image" Target="../media/image1777.png"/><Relationship Id="rId67" Type="http://schemas.openxmlformats.org/officeDocument/2006/relationships/customXml" Target="../ink/ink1791.xml"/><Relationship Id="rId116" Type="http://schemas.openxmlformats.org/officeDocument/2006/relationships/image" Target="../media/image1812.png"/><Relationship Id="rId137" Type="http://schemas.openxmlformats.org/officeDocument/2006/relationships/customXml" Target="../ink/ink1826.xml"/><Relationship Id="rId20" Type="http://schemas.openxmlformats.org/officeDocument/2006/relationships/image" Target="../media/image1764.png"/><Relationship Id="rId41" Type="http://schemas.openxmlformats.org/officeDocument/2006/relationships/customXml" Target="../ink/ink1778.xml"/><Relationship Id="rId62" Type="http://schemas.openxmlformats.org/officeDocument/2006/relationships/image" Target="../media/image1785.png"/><Relationship Id="rId83" Type="http://schemas.openxmlformats.org/officeDocument/2006/relationships/customXml" Target="../ink/ink1799.xml"/><Relationship Id="rId88" Type="http://schemas.openxmlformats.org/officeDocument/2006/relationships/image" Target="../media/image1798.png"/><Relationship Id="rId111" Type="http://schemas.openxmlformats.org/officeDocument/2006/relationships/customXml" Target="../ink/ink1813.xml"/><Relationship Id="rId132" Type="http://schemas.openxmlformats.org/officeDocument/2006/relationships/image" Target="../media/image1820.png"/><Relationship Id="rId15" Type="http://schemas.openxmlformats.org/officeDocument/2006/relationships/customXml" Target="../ink/ink1765.xml"/><Relationship Id="rId36" Type="http://schemas.openxmlformats.org/officeDocument/2006/relationships/image" Target="../media/image1772.png"/><Relationship Id="rId57" Type="http://schemas.openxmlformats.org/officeDocument/2006/relationships/customXml" Target="../ink/ink1786.xml"/><Relationship Id="rId106" Type="http://schemas.openxmlformats.org/officeDocument/2006/relationships/image" Target="../media/image1807.png"/><Relationship Id="rId127" Type="http://schemas.openxmlformats.org/officeDocument/2006/relationships/customXml" Target="../ink/ink1821.xml"/><Relationship Id="rId10" Type="http://schemas.openxmlformats.org/officeDocument/2006/relationships/image" Target="../media/image1759.png"/><Relationship Id="rId31" Type="http://schemas.openxmlformats.org/officeDocument/2006/relationships/customXml" Target="../ink/ink1773.xml"/><Relationship Id="rId52" Type="http://schemas.openxmlformats.org/officeDocument/2006/relationships/image" Target="../media/image1780.png"/><Relationship Id="rId73" Type="http://schemas.openxmlformats.org/officeDocument/2006/relationships/customXml" Target="../ink/ink1794.xml"/><Relationship Id="rId78" Type="http://schemas.openxmlformats.org/officeDocument/2006/relationships/image" Target="../media/image1793.png"/><Relationship Id="rId94" Type="http://schemas.openxmlformats.org/officeDocument/2006/relationships/image" Target="../media/image1801.png"/><Relationship Id="rId99" Type="http://schemas.openxmlformats.org/officeDocument/2006/relationships/customXml" Target="../ink/ink1807.xml"/><Relationship Id="rId101" Type="http://schemas.openxmlformats.org/officeDocument/2006/relationships/customXml" Target="../ink/ink1808.xml"/><Relationship Id="rId122" Type="http://schemas.openxmlformats.org/officeDocument/2006/relationships/image" Target="../media/image1815.png"/><Relationship Id="rId143" Type="http://schemas.openxmlformats.org/officeDocument/2006/relationships/customXml" Target="../ink/ink1829.xml"/><Relationship Id="rId4" Type="http://schemas.openxmlformats.org/officeDocument/2006/relationships/image" Target="../media/image1756.png"/><Relationship Id="rId9" Type="http://schemas.openxmlformats.org/officeDocument/2006/relationships/customXml" Target="../ink/ink1762.xml"/><Relationship Id="rId26" Type="http://schemas.openxmlformats.org/officeDocument/2006/relationships/image" Target="../media/image1767.png"/><Relationship Id="rId47" Type="http://schemas.openxmlformats.org/officeDocument/2006/relationships/customXml" Target="../ink/ink1781.xml"/><Relationship Id="rId68" Type="http://schemas.openxmlformats.org/officeDocument/2006/relationships/image" Target="../media/image1788.png"/><Relationship Id="rId89" Type="http://schemas.openxmlformats.org/officeDocument/2006/relationships/customXml" Target="../ink/ink1802.xml"/><Relationship Id="rId112" Type="http://schemas.openxmlformats.org/officeDocument/2006/relationships/image" Target="../media/image1810.png"/><Relationship Id="rId133" Type="http://schemas.openxmlformats.org/officeDocument/2006/relationships/customXml" Target="../ink/ink1824.xml"/><Relationship Id="rId16" Type="http://schemas.openxmlformats.org/officeDocument/2006/relationships/image" Target="../media/image1762.png"/><Relationship Id="rId37" Type="http://schemas.openxmlformats.org/officeDocument/2006/relationships/customXml" Target="../ink/ink1776.xml"/><Relationship Id="rId58" Type="http://schemas.openxmlformats.org/officeDocument/2006/relationships/image" Target="../media/image1783.png"/><Relationship Id="rId79" Type="http://schemas.openxmlformats.org/officeDocument/2006/relationships/customXml" Target="../ink/ink1797.xml"/><Relationship Id="rId102" Type="http://schemas.openxmlformats.org/officeDocument/2006/relationships/image" Target="../media/image1805.png"/><Relationship Id="rId123" Type="http://schemas.openxmlformats.org/officeDocument/2006/relationships/customXml" Target="../ink/ink1819.xml"/><Relationship Id="rId144" Type="http://schemas.openxmlformats.org/officeDocument/2006/relationships/image" Target="../media/image18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F4BC859-8540-4743-76C0-B0AFD06228CA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</a:rPr>
              <a:t>Short-run Output Gaps: Why do they matter?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F44570E-53D1-C72A-E006-17DE8C498593}"/>
              </a:ext>
            </a:extLst>
          </p:cNvPr>
          <p:cNvSpPr txBox="1"/>
          <p:nvPr/>
        </p:nvSpPr>
        <p:spPr>
          <a:xfrm>
            <a:off x="791840" y="926294"/>
            <a:ext cx="9001000" cy="56886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dirty="0"/>
              <a:t>Output Gap	=	 Actual Output 	-	 Potential Output</a:t>
            </a:r>
          </a:p>
          <a:p>
            <a:r>
              <a:rPr lang="en-US" sz="2400" b="1" dirty="0"/>
              <a:t>			_______________________________________</a:t>
            </a:r>
          </a:p>
          <a:p>
            <a:r>
              <a:rPr lang="en-US" sz="2400" b="1" dirty="0"/>
              <a:t>					 Potential Output</a:t>
            </a:r>
          </a:p>
          <a:p>
            <a:r>
              <a:rPr lang="en-US" sz="2400" b="1" dirty="0"/>
              <a:t>		</a:t>
            </a:r>
          </a:p>
          <a:p>
            <a:r>
              <a:rPr lang="en-US" sz="2400" b="1" dirty="0"/>
              <a:t>		=	               Y		-	            Y*</a:t>
            </a:r>
          </a:p>
          <a:p>
            <a:r>
              <a:rPr lang="en-US" sz="2400" b="1" dirty="0"/>
              <a:t>			_______________________________________</a:t>
            </a:r>
          </a:p>
          <a:p>
            <a:r>
              <a:rPr lang="en-US" sz="2400" b="1" dirty="0"/>
              <a:t>					             Y*</a:t>
            </a:r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de-DE" sz="2400" dirty="0"/>
              <a:t>(Y – Y*)/Y* &gt; 0		→	a positive </a:t>
            </a:r>
            <a:r>
              <a:rPr lang="de-DE" sz="2400" dirty="0" err="1"/>
              <a:t>output</a:t>
            </a:r>
            <a:r>
              <a:rPr lang="de-DE" sz="2400" dirty="0"/>
              <a:t> </a:t>
            </a:r>
            <a:r>
              <a:rPr lang="de-DE" sz="2400" dirty="0" err="1"/>
              <a:t>gap</a:t>
            </a:r>
            <a:endParaRPr lang="de-DE" sz="2400" dirty="0"/>
          </a:p>
          <a:p>
            <a:r>
              <a:rPr lang="de-DE" sz="2400" dirty="0"/>
              <a:t>				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</a:t>
            </a:r>
            <a:r>
              <a:rPr lang="de-DE" sz="2400" dirty="0" err="1"/>
              <a:t>expansionary</a:t>
            </a:r>
            <a:r>
              <a:rPr lang="de-DE" sz="2400" dirty="0"/>
              <a:t> </a:t>
            </a:r>
            <a:r>
              <a:rPr lang="de-DE" sz="2400" dirty="0" err="1"/>
              <a:t>gap</a:t>
            </a: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(Y – Y*)/Y* &lt; 0		→	a negative </a:t>
            </a:r>
            <a:r>
              <a:rPr lang="de-DE" sz="2400" dirty="0" err="1"/>
              <a:t>output</a:t>
            </a:r>
            <a:r>
              <a:rPr lang="de-DE" sz="2400" dirty="0"/>
              <a:t> </a:t>
            </a:r>
            <a:r>
              <a:rPr lang="de-DE" sz="2400" dirty="0" err="1"/>
              <a:t>gap</a:t>
            </a:r>
            <a:endParaRPr lang="de-DE" sz="2400" dirty="0"/>
          </a:p>
          <a:p>
            <a:r>
              <a:rPr lang="de-DE" sz="2400" dirty="0"/>
              <a:t>				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</a:t>
            </a:r>
            <a:r>
              <a:rPr lang="de-DE" sz="2400" dirty="0" err="1"/>
              <a:t>recessionary</a:t>
            </a:r>
            <a:r>
              <a:rPr lang="de-DE" sz="2400" dirty="0"/>
              <a:t> </a:t>
            </a:r>
            <a:r>
              <a:rPr lang="de-DE" sz="2400" dirty="0" err="1"/>
              <a:t>gap</a:t>
            </a:r>
            <a:endParaRPr lang="de-DE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7C6383C7-FF89-4615-BE86-73F8C2DBB7A2}"/>
                  </a:ext>
                </a:extLst>
              </p14:cNvPr>
              <p14:cNvContentPartPr/>
              <p14:nvPr/>
            </p14:nvContentPartPr>
            <p14:xfrm>
              <a:off x="5001333" y="2164747"/>
              <a:ext cx="3048840" cy="6084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7C6383C7-FF89-4615-BE86-73F8C2DBB7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7013" y="2160427"/>
                <a:ext cx="305748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A99EC1F4-8461-48D0-9DA6-3F5CBBEA33F7}"/>
                  </a:ext>
                </a:extLst>
              </p14:cNvPr>
              <p14:cNvContentPartPr/>
              <p14:nvPr/>
            </p14:nvContentPartPr>
            <p14:xfrm>
              <a:off x="552453" y="706027"/>
              <a:ext cx="2203920" cy="119376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A99EC1F4-8461-48D0-9DA6-3F5CBBEA33F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8133" y="701707"/>
                <a:ext cx="2212560" cy="12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C3D35D48-5284-457F-A666-2AF91FC495E6}"/>
                  </a:ext>
                </a:extLst>
              </p14:cNvPr>
              <p14:cNvContentPartPr/>
              <p14:nvPr/>
            </p14:nvContentPartPr>
            <p14:xfrm>
              <a:off x="10364253" y="1829587"/>
              <a:ext cx="565920" cy="52956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C3D35D48-5284-457F-A666-2AF91FC495E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59933" y="1825267"/>
                <a:ext cx="574560" cy="5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E62AA83F-6431-4D84-B58D-EFF0A02522C4}"/>
                  </a:ext>
                </a:extLst>
              </p14:cNvPr>
              <p14:cNvContentPartPr/>
              <p14:nvPr/>
            </p14:nvContentPartPr>
            <p14:xfrm>
              <a:off x="865293" y="6181627"/>
              <a:ext cx="2343960" cy="3816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E62AA83F-6431-4D84-B58D-EFF0A02522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60973" y="6177307"/>
                <a:ext cx="235260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C750836E-0150-490A-A868-FB0F5E066A27}"/>
              </a:ext>
            </a:extLst>
          </p:cNvPr>
          <p:cNvGrpSpPr/>
          <p:nvPr/>
        </p:nvGrpSpPr>
        <p:grpSpPr>
          <a:xfrm>
            <a:off x="832893" y="452587"/>
            <a:ext cx="11241360" cy="5318280"/>
            <a:chOff x="832893" y="452587"/>
            <a:chExt cx="11241360" cy="531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" name="Freihand 1">
                  <a:extLst>
                    <a:ext uri="{FF2B5EF4-FFF2-40B4-BE49-F238E27FC236}">
                      <a16:creationId xmlns:a16="http://schemas.microsoft.com/office/drawing/2014/main" id="{3F216BCE-6956-40E2-AC70-D23FE2CDA982}"/>
                    </a:ext>
                  </a:extLst>
                </p14:cNvPr>
                <p14:cNvContentPartPr/>
                <p14:nvPr/>
              </p14:nvContentPartPr>
              <p14:xfrm>
                <a:off x="2390613" y="715387"/>
                <a:ext cx="3042000" cy="70560"/>
              </p14:xfrm>
            </p:contentPart>
          </mc:Choice>
          <mc:Fallback>
            <p:pic>
              <p:nvPicPr>
                <p:cNvPr id="2" name="Freihand 1">
                  <a:extLst>
                    <a:ext uri="{FF2B5EF4-FFF2-40B4-BE49-F238E27FC236}">
                      <a16:creationId xmlns:a16="http://schemas.microsoft.com/office/drawing/2014/main" id="{3F216BCE-6956-40E2-AC70-D23FE2CDA98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86293" y="711067"/>
                  <a:ext cx="30506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7B2C6E4F-FFBB-4111-A67A-DEE5A596AC72}"/>
                    </a:ext>
                  </a:extLst>
                </p14:cNvPr>
                <p14:cNvContentPartPr/>
                <p14:nvPr/>
              </p14:nvContentPartPr>
              <p14:xfrm>
                <a:off x="832893" y="1325947"/>
                <a:ext cx="1821600" cy="8928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7B2C6E4F-FFBB-4111-A67A-DEE5A596AC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28573" y="1321627"/>
                  <a:ext cx="18302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6634818C-B0E6-4791-BE5B-7112EE6E216F}"/>
                    </a:ext>
                  </a:extLst>
                </p14:cNvPr>
                <p14:cNvContentPartPr/>
                <p14:nvPr/>
              </p14:nvContentPartPr>
              <p14:xfrm>
                <a:off x="3688773" y="1413427"/>
                <a:ext cx="5746680" cy="9864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6634818C-B0E6-4791-BE5B-7112EE6E216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84453" y="1409107"/>
                  <a:ext cx="575532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" name="Freihand 2">
                  <a:extLst>
                    <a:ext uri="{FF2B5EF4-FFF2-40B4-BE49-F238E27FC236}">
                      <a16:creationId xmlns:a16="http://schemas.microsoft.com/office/drawing/2014/main" id="{5FC5C00B-55E4-48A7-BB93-B58BEB758440}"/>
                    </a:ext>
                  </a:extLst>
                </p14:cNvPr>
                <p14:cNvContentPartPr/>
                <p14:nvPr/>
              </p14:nvContentPartPr>
              <p14:xfrm>
                <a:off x="10286493" y="1054147"/>
                <a:ext cx="54000" cy="2019960"/>
              </p14:xfrm>
            </p:contentPart>
          </mc:Choice>
          <mc:Fallback>
            <p:pic>
              <p:nvPicPr>
                <p:cNvPr id="3" name="Freihand 2">
                  <a:extLst>
                    <a:ext uri="{FF2B5EF4-FFF2-40B4-BE49-F238E27FC236}">
                      <a16:creationId xmlns:a16="http://schemas.microsoft.com/office/drawing/2014/main" id="{5FC5C00B-55E4-48A7-BB93-B58BEB75844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82173" y="1049827"/>
                  <a:ext cx="62640" cy="20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8403A79E-F578-4DDA-A079-37EB80717D86}"/>
                    </a:ext>
                  </a:extLst>
                </p14:cNvPr>
                <p14:cNvContentPartPr/>
                <p14:nvPr/>
              </p14:nvContentPartPr>
              <p14:xfrm>
                <a:off x="10124853" y="2951707"/>
                <a:ext cx="1794960" cy="5616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8403A79E-F578-4DDA-A079-37EB80717D8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120533" y="2947387"/>
                  <a:ext cx="180360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873A97EC-07FB-416B-A724-1EF27CB46D0C}"/>
                    </a:ext>
                  </a:extLst>
                </p14:cNvPr>
                <p14:cNvContentPartPr/>
                <p14:nvPr/>
              </p14:nvContentPartPr>
              <p14:xfrm>
                <a:off x="11836653" y="2907067"/>
                <a:ext cx="237600" cy="21168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873A97EC-07FB-416B-A724-1EF27CB46D0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832333" y="2902747"/>
                  <a:ext cx="24624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6CD7AF94-0FE4-45C7-AB8E-0CF14EA4B94D}"/>
                    </a:ext>
                  </a:extLst>
                </p14:cNvPr>
                <p14:cNvContentPartPr/>
                <p14:nvPr/>
              </p14:nvContentPartPr>
              <p14:xfrm>
                <a:off x="10122333" y="755707"/>
                <a:ext cx="249840" cy="40428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6CD7AF94-0FE4-45C7-AB8E-0CF14EA4B94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118013" y="751387"/>
                  <a:ext cx="25848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FE9933BB-F491-498D-9FF1-41D0788CAE8C}"/>
                    </a:ext>
                  </a:extLst>
                </p14:cNvPr>
                <p14:cNvContentPartPr/>
                <p14:nvPr/>
              </p14:nvContentPartPr>
              <p14:xfrm>
                <a:off x="10706253" y="527827"/>
                <a:ext cx="24480" cy="18792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FE9933BB-F491-498D-9FF1-41D0788CAE8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701933" y="523507"/>
                  <a:ext cx="3312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B5B32638-E463-42C8-A1C8-570A963F8524}"/>
                    </a:ext>
                  </a:extLst>
                </p14:cNvPr>
                <p14:cNvContentPartPr/>
                <p14:nvPr/>
              </p14:nvContentPartPr>
              <p14:xfrm>
                <a:off x="10584933" y="452587"/>
                <a:ext cx="219960" cy="28440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B5B32638-E463-42C8-A1C8-570A963F852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580613" y="448267"/>
                  <a:ext cx="2286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9ACBD280-212B-4423-94D4-A85EE2D520CE}"/>
                    </a:ext>
                  </a:extLst>
                </p14:cNvPr>
                <p14:cNvContentPartPr/>
                <p14:nvPr/>
              </p14:nvContentPartPr>
              <p14:xfrm>
                <a:off x="10807413" y="625747"/>
                <a:ext cx="119880" cy="838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9ACBD280-212B-4423-94D4-A85EE2D520C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803093" y="621427"/>
                  <a:ext cx="1285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F63FD0B-2531-4D99-98DE-121DE352937A}"/>
                    </a:ext>
                  </a:extLst>
                </p14:cNvPr>
                <p14:cNvContentPartPr/>
                <p14:nvPr/>
              </p14:nvContentPartPr>
              <p14:xfrm>
                <a:off x="10939893" y="604147"/>
                <a:ext cx="75960" cy="1087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F63FD0B-2531-4D99-98DE-121DE352937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935573" y="599827"/>
                  <a:ext cx="84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38EAADE1-49B6-4741-9C95-7F00B5EB946E}"/>
                    </a:ext>
                  </a:extLst>
                </p14:cNvPr>
                <p14:cNvContentPartPr/>
                <p14:nvPr/>
              </p14:nvContentPartPr>
              <p14:xfrm>
                <a:off x="11042493" y="619987"/>
                <a:ext cx="23040" cy="936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38EAADE1-49B6-4741-9C95-7F00B5EB946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038173" y="615667"/>
                  <a:ext cx="3168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231D80DD-CC99-49C3-88B7-11621D2E0914}"/>
                    </a:ext>
                  </a:extLst>
                </p14:cNvPr>
                <p14:cNvContentPartPr/>
                <p14:nvPr/>
              </p14:nvContentPartPr>
              <p14:xfrm>
                <a:off x="11110533" y="555547"/>
                <a:ext cx="105480" cy="1306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231D80DD-CC99-49C3-88B7-11621D2E091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106213" y="551227"/>
                  <a:ext cx="1141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DB59CA79-BEBA-49D6-AF67-47709C36054F}"/>
                    </a:ext>
                  </a:extLst>
                </p14:cNvPr>
                <p14:cNvContentPartPr/>
                <p14:nvPr/>
              </p14:nvContentPartPr>
              <p14:xfrm>
                <a:off x="11223933" y="601627"/>
                <a:ext cx="76320" cy="694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DB59CA79-BEBA-49D6-AF67-47709C36054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219613" y="597307"/>
                  <a:ext cx="849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598F8827-32F7-4C0B-B2D0-595479C164B7}"/>
                    </a:ext>
                  </a:extLst>
                </p14:cNvPr>
                <p14:cNvContentPartPr/>
                <p14:nvPr/>
              </p14:nvContentPartPr>
              <p14:xfrm>
                <a:off x="11296653" y="587227"/>
                <a:ext cx="100080" cy="8820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598F8827-32F7-4C0B-B2D0-595479C164B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292333" y="582907"/>
                  <a:ext cx="10872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E5FE0369-9F68-4504-83F3-10ECA5E9B050}"/>
                    </a:ext>
                  </a:extLst>
                </p14:cNvPr>
                <p14:cNvContentPartPr/>
                <p14:nvPr/>
              </p14:nvContentPartPr>
              <p14:xfrm>
                <a:off x="11390973" y="576427"/>
                <a:ext cx="99720" cy="1087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E5FE0369-9F68-4504-83F3-10ECA5E9B05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1386653" y="572107"/>
                  <a:ext cx="1083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ACFD9F66-F40E-4D1D-B20E-0CA104B386BC}"/>
                    </a:ext>
                  </a:extLst>
                </p14:cNvPr>
                <p14:cNvContentPartPr/>
                <p14:nvPr/>
              </p14:nvContentPartPr>
              <p14:xfrm>
                <a:off x="10976973" y="825187"/>
                <a:ext cx="123480" cy="982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ACFD9F66-F40E-4D1D-B20E-0CA104B386B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972653" y="820867"/>
                  <a:ext cx="1321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3CF1A370-47F7-48E0-9872-F5A83749D9A9}"/>
                    </a:ext>
                  </a:extLst>
                </p14:cNvPr>
                <p14:cNvContentPartPr/>
                <p14:nvPr/>
              </p14:nvContentPartPr>
              <p14:xfrm>
                <a:off x="11105493" y="850747"/>
                <a:ext cx="152280" cy="1796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3CF1A370-47F7-48E0-9872-F5A83749D9A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101173" y="846427"/>
                  <a:ext cx="1609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C788AC4D-5F86-490A-BCE3-B51BBF480072}"/>
                    </a:ext>
                  </a:extLst>
                </p14:cNvPr>
                <p14:cNvContentPartPr/>
                <p14:nvPr/>
              </p14:nvContentPartPr>
              <p14:xfrm>
                <a:off x="11237613" y="850747"/>
                <a:ext cx="105840" cy="669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C788AC4D-5F86-490A-BCE3-B51BBF48007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1233293" y="846427"/>
                  <a:ext cx="1144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EC50B417-8BF0-41B2-A1E9-AC9D0C8977C4}"/>
                    </a:ext>
                  </a:extLst>
                </p14:cNvPr>
                <p14:cNvContentPartPr/>
                <p14:nvPr/>
              </p14:nvContentPartPr>
              <p14:xfrm>
                <a:off x="11353533" y="796747"/>
                <a:ext cx="34920" cy="12708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EC50B417-8BF0-41B2-A1E9-AC9D0C8977C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349213" y="792427"/>
                  <a:ext cx="43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2E373E7E-FEA4-4FE1-9095-061008C2D517}"/>
                    </a:ext>
                  </a:extLst>
                </p14:cNvPr>
                <p14:cNvContentPartPr/>
                <p14:nvPr/>
              </p14:nvContentPartPr>
              <p14:xfrm>
                <a:off x="11390613" y="829147"/>
                <a:ext cx="163080" cy="9684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2E373E7E-FEA4-4FE1-9095-061008C2D51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386293" y="824827"/>
                  <a:ext cx="171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72C160F5-895A-4D40-8969-487389BE001A}"/>
                    </a:ext>
                  </a:extLst>
                </p14:cNvPr>
                <p14:cNvContentPartPr/>
                <p14:nvPr/>
              </p14:nvContentPartPr>
              <p14:xfrm>
                <a:off x="9787533" y="678307"/>
                <a:ext cx="127080" cy="17928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72C160F5-895A-4D40-8969-487389BE00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783213" y="673987"/>
                  <a:ext cx="135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B95044FD-E42A-4478-9B72-5838F279C988}"/>
                    </a:ext>
                  </a:extLst>
                </p14:cNvPr>
                <p14:cNvContentPartPr/>
                <p14:nvPr/>
              </p14:nvContentPartPr>
              <p14:xfrm>
                <a:off x="9976173" y="681187"/>
                <a:ext cx="19800" cy="1245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B95044FD-E42A-4478-9B72-5838F279C98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971853" y="676867"/>
                  <a:ext cx="284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AF1047AF-33A2-4BA0-9886-872FE9A32520}"/>
                    </a:ext>
                  </a:extLst>
                </p14:cNvPr>
                <p14:cNvContentPartPr/>
                <p14:nvPr/>
              </p14:nvContentPartPr>
              <p14:xfrm>
                <a:off x="9893373" y="675067"/>
                <a:ext cx="155880" cy="14400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AF1047AF-33A2-4BA0-9886-872FE9A3252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889053" y="670747"/>
                  <a:ext cx="1645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65B6832B-1708-4E81-BB5E-597CD9F6398F}"/>
                    </a:ext>
                  </a:extLst>
                </p14:cNvPr>
                <p14:cNvContentPartPr/>
                <p14:nvPr/>
              </p14:nvContentPartPr>
              <p14:xfrm>
                <a:off x="10017933" y="635107"/>
                <a:ext cx="177840" cy="1652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65B6832B-1708-4E81-BB5E-597CD9F6398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013613" y="630787"/>
                  <a:ext cx="18648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89108DBF-25C6-47D7-88C1-0CE82F6B0191}"/>
                    </a:ext>
                  </a:extLst>
                </p14:cNvPr>
                <p14:cNvContentPartPr/>
                <p14:nvPr/>
              </p14:nvContentPartPr>
              <p14:xfrm>
                <a:off x="11536413" y="3167707"/>
                <a:ext cx="122760" cy="1969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89108DBF-25C6-47D7-88C1-0CE82F6B019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532093" y="3163387"/>
                  <a:ext cx="1314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C9A776BD-CD9B-42B9-A302-2D1A40C4B595}"/>
                    </a:ext>
                  </a:extLst>
                </p14:cNvPr>
                <p14:cNvContentPartPr/>
                <p14:nvPr/>
              </p14:nvContentPartPr>
              <p14:xfrm>
                <a:off x="11675373" y="3264187"/>
                <a:ext cx="295920" cy="1004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C9A776BD-CD9B-42B9-A302-2D1A40C4B59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671053" y="3259867"/>
                  <a:ext cx="3045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223FE19C-E2A3-4DD9-8A24-0F755841F35A}"/>
                    </a:ext>
                  </a:extLst>
                </p14:cNvPr>
                <p14:cNvContentPartPr/>
                <p14:nvPr/>
              </p14:nvContentPartPr>
              <p14:xfrm>
                <a:off x="10181373" y="2695747"/>
                <a:ext cx="77760" cy="334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223FE19C-E2A3-4DD9-8A24-0F755841F35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177053" y="2691427"/>
                  <a:ext cx="864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EE551374-47DD-4EE0-9FDB-D81A5031F653}"/>
                    </a:ext>
                  </a:extLst>
                </p14:cNvPr>
                <p14:cNvContentPartPr/>
                <p14:nvPr/>
              </p14:nvContentPartPr>
              <p14:xfrm>
                <a:off x="10014693" y="2758387"/>
                <a:ext cx="41400" cy="21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EE551374-47DD-4EE0-9FDB-D81A5031F65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010373" y="2754067"/>
                  <a:ext cx="5004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EDAF23A4-CA59-4BC0-BCE7-96154EF587D2}"/>
                    </a:ext>
                  </a:extLst>
                </p14:cNvPr>
                <p14:cNvContentPartPr/>
                <p14:nvPr/>
              </p14:nvContentPartPr>
              <p14:xfrm>
                <a:off x="9970053" y="1651747"/>
                <a:ext cx="2054520" cy="111276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EDAF23A4-CA59-4BC0-BCE7-96154EF587D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965733" y="1647427"/>
                  <a:ext cx="2063160" cy="11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3F630212-6065-4C56-845A-B912950FC23F}"/>
                    </a:ext>
                  </a:extLst>
                </p14:cNvPr>
                <p14:cNvContentPartPr/>
                <p14:nvPr/>
              </p14:nvContentPartPr>
              <p14:xfrm>
                <a:off x="10457493" y="1319467"/>
                <a:ext cx="1364400" cy="128160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3F630212-6065-4C56-845A-B912950FC23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453173" y="1315147"/>
                  <a:ext cx="1373040" cy="12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5B4D6ECF-24E8-4BC2-AE5E-98D9AC1DA14B}"/>
                    </a:ext>
                  </a:extLst>
                </p14:cNvPr>
                <p14:cNvContentPartPr/>
                <p14:nvPr/>
              </p14:nvContentPartPr>
              <p14:xfrm>
                <a:off x="11910813" y="1930747"/>
                <a:ext cx="360" cy="3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5B4D6ECF-24E8-4BC2-AE5E-98D9AC1DA14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906493" y="19264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232DAC68-081B-411E-8525-1A7D4658FD60}"/>
                    </a:ext>
                  </a:extLst>
                </p14:cNvPr>
                <p14:cNvContentPartPr/>
                <p14:nvPr/>
              </p14:nvContentPartPr>
              <p14:xfrm>
                <a:off x="11892453" y="1922827"/>
                <a:ext cx="18720" cy="144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232DAC68-081B-411E-8525-1A7D4658FD6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888133" y="1918507"/>
                  <a:ext cx="273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37A8D513-5AB8-45DB-996B-C7DF86940B4D}"/>
                    </a:ext>
                  </a:extLst>
                </p14:cNvPr>
                <p14:cNvContentPartPr/>
                <p14:nvPr/>
              </p14:nvContentPartPr>
              <p14:xfrm>
                <a:off x="11880573" y="1914187"/>
                <a:ext cx="6480" cy="1414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37A8D513-5AB8-45DB-996B-C7DF86940B4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876253" y="1909867"/>
                  <a:ext cx="15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B9223D52-63B0-41D6-A28A-D6961391A0E0}"/>
                    </a:ext>
                  </a:extLst>
                </p14:cNvPr>
                <p14:cNvContentPartPr/>
                <p14:nvPr/>
              </p14:nvContentPartPr>
              <p14:xfrm>
                <a:off x="11807493" y="1840747"/>
                <a:ext cx="115920" cy="1317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B9223D52-63B0-41D6-A28A-D6961391A0E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803173" y="1836427"/>
                  <a:ext cx="1245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F53A8E55-125A-49B5-A98F-15447A6CF150}"/>
                    </a:ext>
                  </a:extLst>
                </p14:cNvPr>
                <p14:cNvContentPartPr/>
                <p14:nvPr/>
              </p14:nvContentPartPr>
              <p14:xfrm>
                <a:off x="11677893" y="2260147"/>
                <a:ext cx="62280" cy="14328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F53A8E55-125A-49B5-A98F-15447A6CF15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673573" y="2255827"/>
                  <a:ext cx="709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5A975AE2-A4DD-48D0-ACE4-278CAA405CC8}"/>
                    </a:ext>
                  </a:extLst>
                </p14:cNvPr>
                <p14:cNvContentPartPr/>
                <p14:nvPr/>
              </p14:nvContentPartPr>
              <p14:xfrm>
                <a:off x="11736933" y="2328907"/>
                <a:ext cx="168480" cy="6156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5A975AE2-A4DD-48D0-ACE4-278CAA405CC8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732613" y="2324587"/>
                  <a:ext cx="1771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5E88BDC9-5577-41CA-BF6F-144EE160701C}"/>
                    </a:ext>
                  </a:extLst>
                </p14:cNvPr>
                <p14:cNvContentPartPr/>
                <p14:nvPr/>
              </p14:nvContentPartPr>
              <p14:xfrm>
                <a:off x="11872653" y="2305147"/>
                <a:ext cx="77040" cy="2142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5E88BDC9-5577-41CA-BF6F-144EE160701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868333" y="2300827"/>
                  <a:ext cx="856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588B4767-B35D-48F3-83AE-C89309899DED}"/>
                    </a:ext>
                  </a:extLst>
                </p14:cNvPr>
                <p14:cNvContentPartPr/>
                <p14:nvPr/>
              </p14:nvContentPartPr>
              <p14:xfrm>
                <a:off x="11619933" y="2557867"/>
                <a:ext cx="295920" cy="14868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588B4767-B35D-48F3-83AE-C89309899DE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615613" y="2553547"/>
                  <a:ext cx="3045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62882A27-5432-4C30-AE52-2A6FB20DF936}"/>
                    </a:ext>
                  </a:extLst>
                </p14:cNvPr>
                <p14:cNvContentPartPr/>
                <p14:nvPr/>
              </p14:nvContentPartPr>
              <p14:xfrm>
                <a:off x="11650533" y="2770987"/>
                <a:ext cx="66240" cy="12888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62882A27-5432-4C30-AE52-2A6FB20DF93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646213" y="2766667"/>
                  <a:ext cx="74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FD761399-ECF1-44EA-9E35-6953697308DC}"/>
                    </a:ext>
                  </a:extLst>
                </p14:cNvPr>
                <p14:cNvContentPartPr/>
                <p14:nvPr/>
              </p14:nvContentPartPr>
              <p14:xfrm>
                <a:off x="11739813" y="2787187"/>
                <a:ext cx="299520" cy="1472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FD761399-ECF1-44EA-9E35-6953697308D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735493" y="2782867"/>
                  <a:ext cx="3081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77D6C22D-B635-4F05-966F-C80B5F999E39}"/>
                    </a:ext>
                  </a:extLst>
                </p14:cNvPr>
                <p14:cNvContentPartPr/>
                <p14:nvPr/>
              </p14:nvContentPartPr>
              <p14:xfrm>
                <a:off x="10389813" y="1688467"/>
                <a:ext cx="1665000" cy="97596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77D6C22D-B635-4F05-966F-C80B5F999E3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385493" y="1684147"/>
                  <a:ext cx="1673640" cy="9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9B6E08C2-ED0B-41B0-B723-1954864DBCFA}"/>
                    </a:ext>
                  </a:extLst>
                </p14:cNvPr>
                <p14:cNvContentPartPr/>
                <p14:nvPr/>
              </p14:nvContentPartPr>
              <p14:xfrm>
                <a:off x="10556853" y="1708267"/>
                <a:ext cx="1496880" cy="8708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9B6E08C2-ED0B-41B0-B723-1954864DBCF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552533" y="1703947"/>
                  <a:ext cx="1505520" cy="87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9C9CE347-B26A-4D9A-86F4-DDB8AA0EF8C3}"/>
                    </a:ext>
                  </a:extLst>
                </p14:cNvPr>
                <p14:cNvContentPartPr/>
                <p14:nvPr/>
              </p14:nvContentPartPr>
              <p14:xfrm>
                <a:off x="7196973" y="1247827"/>
                <a:ext cx="2437200" cy="12024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9C9CE347-B26A-4D9A-86F4-DDB8AA0EF8C3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192653" y="1243507"/>
                  <a:ext cx="24458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E0BF5818-6961-46F9-80BA-E55EA62ADE45}"/>
                    </a:ext>
                  </a:extLst>
                </p14:cNvPr>
                <p14:cNvContentPartPr/>
                <p14:nvPr/>
              </p14:nvContentPartPr>
              <p14:xfrm>
                <a:off x="11174973" y="2162227"/>
                <a:ext cx="484560" cy="40176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E0BF5818-6961-46F9-80BA-E55EA62ADE4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170653" y="2157907"/>
                  <a:ext cx="49320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1D55629E-E099-4AAA-A0B9-62C940154883}"/>
                    </a:ext>
                  </a:extLst>
                </p14:cNvPr>
                <p14:cNvContentPartPr/>
                <p14:nvPr/>
              </p14:nvContentPartPr>
              <p14:xfrm>
                <a:off x="3387813" y="2076187"/>
                <a:ext cx="7013520" cy="192168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1D55629E-E099-4AAA-A0B9-62C94015488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383493" y="2071867"/>
                  <a:ext cx="7022160" cy="19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101FFF5E-B22A-4215-BC38-433D1BECF85A}"/>
                    </a:ext>
                  </a:extLst>
                </p14:cNvPr>
                <p14:cNvContentPartPr/>
                <p14:nvPr/>
              </p14:nvContentPartPr>
              <p14:xfrm>
                <a:off x="3218613" y="3664867"/>
                <a:ext cx="537120" cy="58824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101FFF5E-B22A-4215-BC38-433D1BECF85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214293" y="3660547"/>
                  <a:ext cx="545760" cy="5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8D1D32EF-779C-4091-8A51-47C67ED6F75D}"/>
                    </a:ext>
                  </a:extLst>
                </p14:cNvPr>
                <p14:cNvContentPartPr/>
                <p14:nvPr/>
              </p14:nvContentPartPr>
              <p14:xfrm>
                <a:off x="8021733" y="2614027"/>
                <a:ext cx="3257280" cy="304380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8D1D32EF-779C-4091-8A51-47C67ED6F75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017413" y="2609707"/>
                  <a:ext cx="3265920" cy="30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E626C4EA-17B1-4C4A-A602-CCE8F5865765}"/>
                    </a:ext>
                  </a:extLst>
                </p14:cNvPr>
                <p14:cNvContentPartPr/>
                <p14:nvPr/>
              </p14:nvContentPartPr>
              <p14:xfrm>
                <a:off x="7989333" y="5399707"/>
                <a:ext cx="439920" cy="37116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E626C4EA-17B1-4C4A-A602-CCE8F586576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85013" y="5395387"/>
                  <a:ext cx="448560" cy="379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0999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62B045-AA89-3885-6700-7B87BF152F6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</a:rPr>
              <a:t>Output Gaps: Two kinds of Costs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95416F4-638F-11A8-4EEA-B6BFC671A1EA}"/>
              </a:ext>
            </a:extLst>
          </p:cNvPr>
          <p:cNvSpPr txBox="1"/>
          <p:nvPr/>
        </p:nvSpPr>
        <p:spPr>
          <a:xfrm>
            <a:off x="791840" y="961919"/>
            <a:ext cx="9001000" cy="56886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(Y – Y*)/Y* &gt; 0 	expansionary gap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inflation can be high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economy incurs costs of inflation</a:t>
            </a:r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(Y – Y*)/Y* &lt; 0	recessionary gap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unemployment rate high (above normal)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economy incurs costs of unemployment</a:t>
            </a:r>
          </a:p>
          <a:p>
            <a:endParaRPr lang="de-DE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9EA2BFA3-E087-4E56-AB98-A2E52B557496}"/>
                  </a:ext>
                </a:extLst>
              </p14:cNvPr>
              <p14:cNvContentPartPr/>
              <p14:nvPr/>
            </p14:nvContentPartPr>
            <p14:xfrm>
              <a:off x="683853" y="2208667"/>
              <a:ext cx="2312280" cy="3348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9EA2BFA3-E087-4E56-AB98-A2E52B5574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9533" y="2204347"/>
                <a:ext cx="232092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3EDA88DD-80C1-441E-B14D-1DD957702C32}"/>
                  </a:ext>
                </a:extLst>
              </p14:cNvPr>
              <p14:cNvContentPartPr/>
              <p14:nvPr/>
            </p14:nvContentPartPr>
            <p14:xfrm>
              <a:off x="1215573" y="2772067"/>
              <a:ext cx="2516040" cy="10332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3EDA88DD-80C1-441E-B14D-1DD957702C3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11253" y="2767747"/>
                <a:ext cx="252468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229ED39E-E327-4583-925B-D219C9F030F6}"/>
                  </a:ext>
                </a:extLst>
              </p14:cNvPr>
              <p14:cNvContentPartPr/>
              <p14:nvPr/>
            </p14:nvContentPartPr>
            <p14:xfrm>
              <a:off x="3200973" y="3122347"/>
              <a:ext cx="2467080" cy="9252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229ED39E-E327-4583-925B-D219C9F030F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96653" y="3118027"/>
                <a:ext cx="247572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CDACC600-7C91-4C4C-91AE-2A9F247F29EA}"/>
                  </a:ext>
                </a:extLst>
              </p14:cNvPr>
              <p14:cNvContentPartPr/>
              <p14:nvPr/>
            </p14:nvContentPartPr>
            <p14:xfrm>
              <a:off x="3563133" y="4318267"/>
              <a:ext cx="2385720" cy="558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CDACC600-7C91-4C4C-91AE-2A9F247F29E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58813" y="4313947"/>
                <a:ext cx="23943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0E133BC5-D6CB-4FCF-BA82-5E20AC70C437}"/>
                  </a:ext>
                </a:extLst>
              </p14:cNvPr>
              <p14:cNvContentPartPr/>
              <p14:nvPr/>
            </p14:nvContentPartPr>
            <p14:xfrm>
              <a:off x="1209093" y="4954027"/>
              <a:ext cx="3292200" cy="6336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0E133BC5-D6CB-4FCF-BA82-5E20AC70C43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04773" y="4949707"/>
                <a:ext cx="330084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BCCD876B-C7F1-4CA3-8EE4-02A2EBB95B62}"/>
                  </a:ext>
                </a:extLst>
              </p14:cNvPr>
              <p14:cNvContentPartPr/>
              <p14:nvPr/>
            </p14:nvContentPartPr>
            <p14:xfrm>
              <a:off x="3422733" y="5420947"/>
              <a:ext cx="3171600" cy="3564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BCCD876B-C7F1-4CA3-8EE4-02A2EBB95B6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418413" y="5416627"/>
                <a:ext cx="3180240" cy="4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229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8CB862-C333-66CF-D43B-D5C7EB47615F}"/>
              </a:ext>
            </a:extLst>
          </p:cNvPr>
          <p:cNvSpPr txBox="1">
            <a:spLocks/>
          </p:cNvSpPr>
          <p:nvPr/>
        </p:nvSpPr>
        <p:spPr>
          <a:xfrm>
            <a:off x="350322" y="96509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</a:rPr>
              <a:t>Natural Rate of Unemployment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410843B-19F4-6A5C-D8BF-EDAB3619DEE9}"/>
              </a:ext>
            </a:extLst>
          </p:cNvPr>
          <p:cNvSpPr txBox="1"/>
          <p:nvPr/>
        </p:nvSpPr>
        <p:spPr>
          <a:xfrm>
            <a:off x="174323" y="831290"/>
            <a:ext cx="8625293" cy="56886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dirty="0"/>
              <a:t>u* : Natural rate of unemployment</a:t>
            </a:r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 err="1"/>
              <a:t>Mainly</a:t>
            </a:r>
            <a:r>
              <a:rPr lang="de-DE" sz="2400" dirty="0"/>
              <a:t> </a:t>
            </a:r>
            <a:r>
              <a:rPr lang="de-DE" sz="2400" dirty="0" err="1"/>
              <a:t>caused</a:t>
            </a:r>
            <a:r>
              <a:rPr lang="de-DE" sz="2400" dirty="0"/>
              <a:t> </a:t>
            </a:r>
            <a:r>
              <a:rPr lang="de-DE" sz="2400" dirty="0" err="1"/>
              <a:t>by</a:t>
            </a:r>
            <a:r>
              <a:rPr lang="de-DE" sz="2400" dirty="0"/>
              <a:t>:</a:t>
            </a:r>
          </a:p>
          <a:p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frictional unemployment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structural unemployment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				or</a:t>
            </a:r>
          </a:p>
          <a:p>
            <a:endParaRPr lang="en-US" sz="2400" dirty="0"/>
          </a:p>
          <a:p>
            <a:r>
              <a:rPr lang="en-US" sz="2400" dirty="0"/>
              <a:t>generally a worker who is not able to get a job </a:t>
            </a:r>
            <a:r>
              <a:rPr lang="en-US" sz="2400"/>
              <a:t>because she </a:t>
            </a:r>
            <a:r>
              <a:rPr lang="en-US" sz="2400" dirty="0"/>
              <a:t>doesn’t have the </a:t>
            </a:r>
            <a:r>
              <a:rPr lang="en-US" sz="2400"/>
              <a:t>right skills.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latin typeface="Arial Unicode MS"/>
                <a:ea typeface="Arial Unicode MS"/>
                <a:cs typeface="Arial Unicode MS"/>
              </a:rPr>
              <a:t>⇒	</a:t>
            </a:r>
            <a:r>
              <a:rPr lang="en-US" sz="2400" dirty="0">
                <a:latin typeface="+mj-lt"/>
                <a:ea typeface="Arial Unicode MS"/>
                <a:cs typeface="Arial" panose="020B0604020202020204" pitchFamily="34" charset="0"/>
              </a:rPr>
              <a:t>The natural rate of unemployment is caused by </a:t>
            </a:r>
            <a:r>
              <a:rPr lang="en-US" sz="2400">
                <a:latin typeface="+mj-lt"/>
                <a:ea typeface="Arial Unicode MS"/>
                <a:cs typeface="Arial" panose="020B0604020202020204" pitchFamily="34" charset="0"/>
              </a:rPr>
              <a:t>supply 	side factors </a:t>
            </a:r>
            <a:r>
              <a:rPr lang="en-US" sz="2400" dirty="0">
                <a:latin typeface="+mj-lt"/>
                <a:ea typeface="Arial Unicode MS"/>
                <a:cs typeface="Arial" panose="020B0604020202020204" pitchFamily="34" charset="0"/>
              </a:rPr>
              <a:t>rather than demand side factors</a:t>
            </a:r>
            <a:endParaRPr lang="de-DE" sz="2400" dirty="0">
              <a:latin typeface="+mj-lt"/>
              <a:cs typeface="Arial" panose="020B0604020202020204" pitchFamily="34" charset="0"/>
            </a:endParaRPr>
          </a:p>
          <a:p>
            <a:endParaRPr lang="de-DE" sz="24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8DE86323-ABD8-4EE9-8895-AB5B6602DC7B}"/>
                  </a:ext>
                </a:extLst>
              </p14:cNvPr>
              <p14:cNvContentPartPr/>
              <p14:nvPr/>
            </p14:nvContentPartPr>
            <p14:xfrm>
              <a:off x="301893" y="1246200"/>
              <a:ext cx="4847040" cy="4788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8DE86323-ABD8-4EE9-8895-AB5B6602DC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573" y="1241880"/>
                <a:ext cx="485568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D823173A-EA9A-4D1B-ACE3-C521E292088D}"/>
                  </a:ext>
                </a:extLst>
              </p14:cNvPr>
              <p14:cNvContentPartPr/>
              <p14:nvPr/>
            </p14:nvContentPartPr>
            <p14:xfrm>
              <a:off x="672333" y="2946840"/>
              <a:ext cx="2826000" cy="18972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D823173A-EA9A-4D1B-ACE3-C521E29208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8013" y="2942520"/>
                <a:ext cx="28346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94A7B761-7636-4759-99CD-CF93ED88BCBF}"/>
                  </a:ext>
                </a:extLst>
              </p14:cNvPr>
              <p14:cNvContentPartPr/>
              <p14:nvPr/>
            </p14:nvContentPartPr>
            <p14:xfrm>
              <a:off x="597453" y="3381360"/>
              <a:ext cx="2883240" cy="19620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94A7B761-7636-4759-99CD-CF93ED88BC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3133" y="3377040"/>
                <a:ext cx="289188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086101F8-6967-4D4C-9D9A-E5306636682B}"/>
                  </a:ext>
                </a:extLst>
              </p14:cNvPr>
              <p14:cNvContentPartPr/>
              <p14:nvPr/>
            </p14:nvContentPartPr>
            <p14:xfrm>
              <a:off x="602853" y="3436800"/>
              <a:ext cx="3153960" cy="3492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086101F8-6967-4D4C-9D9A-E5306636682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8533" y="3432480"/>
                <a:ext cx="316260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9D5EEDBB-95C4-4BF4-9B97-CD745F2B3B5D}"/>
                  </a:ext>
                </a:extLst>
              </p14:cNvPr>
              <p14:cNvContentPartPr/>
              <p14:nvPr/>
            </p14:nvContentPartPr>
            <p14:xfrm>
              <a:off x="535893" y="1129200"/>
              <a:ext cx="4184640" cy="1796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9D5EEDBB-95C4-4BF4-9B97-CD745F2B3B5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1573" y="1124880"/>
                <a:ext cx="419328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ACD0CD40-7118-444E-A1CC-E4A81CEB3238}"/>
                  </a:ext>
                </a:extLst>
              </p14:cNvPr>
              <p14:cNvContentPartPr/>
              <p14:nvPr/>
            </p14:nvContentPartPr>
            <p14:xfrm>
              <a:off x="788613" y="3073920"/>
              <a:ext cx="3300840" cy="8460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ACD0CD40-7118-444E-A1CC-E4A81CEB323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4293" y="3069600"/>
                <a:ext cx="33094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37C95A0C-3650-423B-809F-517D27AA318E}"/>
                  </a:ext>
                </a:extLst>
              </p14:cNvPr>
              <p14:cNvContentPartPr/>
              <p14:nvPr/>
            </p14:nvContentPartPr>
            <p14:xfrm>
              <a:off x="567213" y="3410160"/>
              <a:ext cx="3272040" cy="2739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37C95A0C-3650-423B-809F-517D27AA318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2893" y="3405840"/>
                <a:ext cx="32806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39241DE3-AFF3-41B3-93A0-EB559645A6F1}"/>
                  </a:ext>
                </a:extLst>
              </p14:cNvPr>
              <p14:cNvContentPartPr/>
              <p14:nvPr/>
            </p14:nvContentPartPr>
            <p14:xfrm>
              <a:off x="6551853" y="4881840"/>
              <a:ext cx="1924560" cy="5400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39241DE3-AFF3-41B3-93A0-EB559645A6F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547533" y="4877520"/>
                <a:ext cx="19332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2899E7CB-7F32-4408-8B14-C977E2361AFF}"/>
                  </a:ext>
                </a:extLst>
              </p14:cNvPr>
              <p14:cNvContentPartPr/>
              <p14:nvPr/>
            </p14:nvContentPartPr>
            <p14:xfrm>
              <a:off x="1020813" y="5244360"/>
              <a:ext cx="2220480" cy="5184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2899E7CB-7F32-4408-8B14-C977E2361AF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16493" y="5240040"/>
                <a:ext cx="22291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ED9876A9-A1C8-4808-87AC-54CF9325FFA3}"/>
                  </a:ext>
                </a:extLst>
              </p14:cNvPr>
              <p14:cNvContentPartPr/>
              <p14:nvPr/>
            </p14:nvContentPartPr>
            <p14:xfrm>
              <a:off x="6038493" y="5907480"/>
              <a:ext cx="2556360" cy="10584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ED9876A9-A1C8-4808-87AC-54CF9325FFA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34173" y="5903160"/>
                <a:ext cx="2565000" cy="11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936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87A4B-C697-4AB9-374C-18E65BD1BD3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b="1" dirty="0"/>
              <a:t>Cyclical Unemployment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A46AF0-052D-0023-C66A-6EEF37E05A14}"/>
              </a:ext>
            </a:extLst>
          </p:cNvPr>
          <p:cNvSpPr txBox="1"/>
          <p:nvPr/>
        </p:nvSpPr>
        <p:spPr>
          <a:xfrm>
            <a:off x="575816" y="1403573"/>
            <a:ext cx="9001000" cy="51125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Actual unemployment rate	= 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Natural unemployment rate	= u*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Cyclical unemployment rate	= u - u*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recessionary Gap:		u - u* &gt; 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expansionary Gap:		u - u* &lt; 0</a:t>
            </a:r>
            <a:endParaRPr lang="de-DE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5B5EBC3D-F3DD-4CBC-917A-67B41D41E4EE}"/>
                  </a:ext>
                </a:extLst>
              </p14:cNvPr>
              <p14:cNvContentPartPr/>
              <p14:nvPr/>
            </p14:nvContentPartPr>
            <p14:xfrm>
              <a:off x="1385133" y="973507"/>
              <a:ext cx="7992000" cy="21348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5B5EBC3D-F3DD-4CBC-917A-67B41D41E4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0813" y="969187"/>
                <a:ext cx="800064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2F31DEAB-1451-475F-9E8B-9818BD4772DC}"/>
                  </a:ext>
                </a:extLst>
              </p14:cNvPr>
              <p14:cNvContentPartPr/>
              <p14:nvPr/>
            </p14:nvContentPartPr>
            <p14:xfrm>
              <a:off x="5009613" y="2628787"/>
              <a:ext cx="1194480" cy="70668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2F31DEAB-1451-475F-9E8B-9818BD4772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5293" y="2624467"/>
                <a:ext cx="1203120" cy="71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7AE08527-2B34-4F27-9544-CE9079A44D8A}"/>
                  </a:ext>
                </a:extLst>
              </p14:cNvPr>
              <p14:cNvContentPartPr/>
              <p14:nvPr/>
            </p14:nvContentPartPr>
            <p14:xfrm>
              <a:off x="5157213" y="2320987"/>
              <a:ext cx="786960" cy="5508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7AE08527-2B34-4F27-9544-CE9079A44D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2893" y="2316667"/>
                <a:ext cx="79560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0F20594F-65C4-48EA-9AB5-ACE13591B2F8}"/>
                  </a:ext>
                </a:extLst>
              </p14:cNvPr>
              <p14:cNvContentPartPr/>
              <p14:nvPr/>
            </p14:nvContentPartPr>
            <p14:xfrm>
              <a:off x="5045973" y="4033147"/>
              <a:ext cx="1626120" cy="723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0F20594F-65C4-48EA-9AB5-ACE13591B2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41653" y="4028827"/>
                <a:ext cx="163476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549E735A-7C6E-43A1-8CE6-665BD187343E}"/>
                  </a:ext>
                </a:extLst>
              </p14:cNvPr>
              <p14:cNvContentPartPr/>
              <p14:nvPr/>
            </p14:nvContentPartPr>
            <p14:xfrm>
              <a:off x="5390493" y="3552907"/>
              <a:ext cx="385920" cy="59112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549E735A-7C6E-43A1-8CE6-665BD187343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86173" y="3548587"/>
                <a:ext cx="394560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5430F643-0E10-415F-BEA5-74A37091CFE0}"/>
                  </a:ext>
                </a:extLst>
              </p14:cNvPr>
              <p14:cNvContentPartPr/>
              <p14:nvPr/>
            </p14:nvContentPartPr>
            <p14:xfrm>
              <a:off x="5975493" y="3987067"/>
              <a:ext cx="428040" cy="7308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5430F643-0E10-415F-BEA5-74A37091CFE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71173" y="3982747"/>
                <a:ext cx="436680" cy="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4757AAA-2EAC-42E1-A1DF-4B2A12D41B83}"/>
              </a:ext>
            </a:extLst>
          </p:cNvPr>
          <p:cNvGrpSpPr/>
          <p:nvPr/>
        </p:nvGrpSpPr>
        <p:grpSpPr>
          <a:xfrm>
            <a:off x="6353493" y="3404227"/>
            <a:ext cx="610920" cy="398160"/>
            <a:chOff x="6353493" y="3404227"/>
            <a:chExt cx="610920" cy="39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8D270DC0-80FE-484E-B676-FACFBEE90FC0}"/>
                    </a:ext>
                  </a:extLst>
                </p14:cNvPr>
                <p14:cNvContentPartPr/>
                <p14:nvPr/>
              </p14:nvContentPartPr>
              <p14:xfrm>
                <a:off x="6448893" y="3404227"/>
                <a:ext cx="515520" cy="3322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8D270DC0-80FE-484E-B676-FACFBEE90FC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44573" y="3399907"/>
                  <a:ext cx="52416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AD958479-1985-48B5-8E58-AEE109ACFFCB}"/>
                    </a:ext>
                  </a:extLst>
                </p14:cNvPr>
                <p14:cNvContentPartPr/>
                <p14:nvPr/>
              </p14:nvContentPartPr>
              <p14:xfrm>
                <a:off x="6353493" y="3520507"/>
                <a:ext cx="295560" cy="2818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AD958479-1985-48B5-8E58-AEE109ACFFC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49173" y="3516187"/>
                  <a:ext cx="304200" cy="29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08B4820A-604B-4E09-B25F-A582C9EA1145}"/>
              </a:ext>
            </a:extLst>
          </p:cNvPr>
          <p:cNvGrpSpPr/>
          <p:nvPr/>
        </p:nvGrpSpPr>
        <p:grpSpPr>
          <a:xfrm>
            <a:off x="7089333" y="1310467"/>
            <a:ext cx="3848760" cy="2206080"/>
            <a:chOff x="7089333" y="1310467"/>
            <a:chExt cx="3848760" cy="220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486E52B4-8E7E-441C-84B6-7E50B731FB94}"/>
                    </a:ext>
                  </a:extLst>
                </p14:cNvPr>
                <p14:cNvContentPartPr/>
                <p14:nvPr/>
              </p14:nvContentPartPr>
              <p14:xfrm>
                <a:off x="7104453" y="3215587"/>
                <a:ext cx="32760" cy="1584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486E52B4-8E7E-441C-84B6-7E50B731FB9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100133" y="3211267"/>
                  <a:ext cx="414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A5A00B80-90A7-4895-9E67-6688BE0AA500}"/>
                    </a:ext>
                  </a:extLst>
                </p14:cNvPr>
                <p14:cNvContentPartPr/>
                <p14:nvPr/>
              </p14:nvContentPartPr>
              <p14:xfrm>
                <a:off x="7089333" y="3143227"/>
                <a:ext cx="231480" cy="20268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A5A00B80-90A7-4895-9E67-6688BE0AA50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085013" y="3138907"/>
                  <a:ext cx="2401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E7FB7A7D-A91F-4A26-919C-D03CB4EB8630}"/>
                    </a:ext>
                  </a:extLst>
                </p14:cNvPr>
                <p14:cNvContentPartPr/>
                <p14:nvPr/>
              </p14:nvContentPartPr>
              <p14:xfrm>
                <a:off x="7340613" y="3214147"/>
                <a:ext cx="45000" cy="1162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E7FB7A7D-A91F-4A26-919C-D03CB4EB863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336293" y="3209827"/>
                  <a:ext cx="536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5A58C976-AA79-4DF1-9104-1799AE36ADEB}"/>
                    </a:ext>
                  </a:extLst>
                </p14:cNvPr>
                <p14:cNvContentPartPr/>
                <p14:nvPr/>
              </p14:nvContentPartPr>
              <p14:xfrm>
                <a:off x="7307493" y="3084187"/>
                <a:ext cx="18720" cy="345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5A58C976-AA79-4DF1-9104-1799AE36ADE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03173" y="3079867"/>
                  <a:ext cx="27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6E0BE898-FEF2-43D4-9C4E-FCA6CEFFB38B}"/>
                    </a:ext>
                  </a:extLst>
                </p14:cNvPr>
                <p14:cNvContentPartPr/>
                <p14:nvPr/>
              </p14:nvContentPartPr>
              <p14:xfrm>
                <a:off x="7396413" y="3146107"/>
                <a:ext cx="91080" cy="1162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6E0BE898-FEF2-43D4-9C4E-FCA6CEFFB38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92093" y="3141787"/>
                  <a:ext cx="997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57E2BDB1-6959-4BDD-A814-18EC0B99DB86}"/>
                    </a:ext>
                  </a:extLst>
                </p14:cNvPr>
                <p14:cNvContentPartPr/>
                <p14:nvPr/>
              </p14:nvContentPartPr>
              <p14:xfrm>
                <a:off x="7622853" y="2855947"/>
                <a:ext cx="250920" cy="30636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57E2BDB1-6959-4BDD-A814-18EC0B99DB8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618533" y="2851627"/>
                  <a:ext cx="2595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370B00FF-5BB2-4C70-BE99-1314044A5E74}"/>
                    </a:ext>
                  </a:extLst>
                </p14:cNvPr>
                <p14:cNvContentPartPr/>
                <p14:nvPr/>
              </p14:nvContentPartPr>
              <p14:xfrm>
                <a:off x="7856853" y="2908507"/>
                <a:ext cx="137520" cy="11808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370B00FF-5BB2-4C70-BE99-1314044A5E7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52533" y="2904187"/>
                  <a:ext cx="1461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51BCBF70-7892-462A-B35F-69EC3F07059A}"/>
                    </a:ext>
                  </a:extLst>
                </p14:cNvPr>
                <p14:cNvContentPartPr/>
                <p14:nvPr/>
              </p14:nvContentPartPr>
              <p14:xfrm>
                <a:off x="8023533" y="2858467"/>
                <a:ext cx="83880" cy="1306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51BCBF70-7892-462A-B35F-69EC3F07059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019213" y="2854147"/>
                  <a:ext cx="925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8F23E410-E9E9-4B92-BBD6-6F5777BB8A68}"/>
                    </a:ext>
                  </a:extLst>
                </p14:cNvPr>
                <p14:cNvContentPartPr/>
                <p14:nvPr/>
              </p14:nvContentPartPr>
              <p14:xfrm>
                <a:off x="8189853" y="2609347"/>
                <a:ext cx="199440" cy="2433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8F23E410-E9E9-4B92-BBD6-6F5777BB8A6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185533" y="2605027"/>
                  <a:ext cx="2080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5F1D64A9-ABB0-4034-B5A0-70897B70EAC4}"/>
                    </a:ext>
                  </a:extLst>
                </p14:cNvPr>
                <p14:cNvContentPartPr/>
                <p14:nvPr/>
              </p14:nvContentPartPr>
              <p14:xfrm>
                <a:off x="8365893" y="2506387"/>
                <a:ext cx="87120" cy="2282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5F1D64A9-ABB0-4034-B5A0-70897B70EAC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361573" y="2502067"/>
                  <a:ext cx="957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3CA35372-9ED6-4F8B-AAB0-05944C03C68D}"/>
                    </a:ext>
                  </a:extLst>
                </p14:cNvPr>
                <p14:cNvContentPartPr/>
                <p14:nvPr/>
              </p14:nvContentPartPr>
              <p14:xfrm>
                <a:off x="8450853" y="2615107"/>
                <a:ext cx="79560" cy="673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3CA35372-9ED6-4F8B-AAB0-05944C03C68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46533" y="2610787"/>
                  <a:ext cx="882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09CAA622-4B66-43EB-AE5E-927E6B3C3B59}"/>
                    </a:ext>
                  </a:extLst>
                </p14:cNvPr>
                <p14:cNvContentPartPr/>
                <p14:nvPr/>
              </p14:nvContentPartPr>
              <p14:xfrm>
                <a:off x="8260053" y="2419267"/>
                <a:ext cx="337320" cy="2376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09CAA622-4B66-43EB-AE5E-927E6B3C3B5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255733" y="2414947"/>
                  <a:ext cx="3459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B5F478D9-6E4D-4988-A09D-A5FEDC63FEF2}"/>
                    </a:ext>
                  </a:extLst>
                </p14:cNvPr>
                <p14:cNvContentPartPr/>
                <p14:nvPr/>
              </p14:nvContentPartPr>
              <p14:xfrm>
                <a:off x="8689173" y="2413867"/>
                <a:ext cx="134640" cy="3081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B5F478D9-6E4D-4988-A09D-A5FEDC63FEF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684853" y="2409547"/>
                  <a:ext cx="1432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A6DD9AE2-3046-41D0-92FF-5A4197A79B7F}"/>
                    </a:ext>
                  </a:extLst>
                </p14:cNvPr>
                <p14:cNvContentPartPr/>
                <p14:nvPr/>
              </p14:nvContentPartPr>
              <p14:xfrm>
                <a:off x="8843613" y="2329627"/>
                <a:ext cx="71640" cy="1238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A6DD9AE2-3046-41D0-92FF-5A4197A79B7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839293" y="2325307"/>
                  <a:ext cx="802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EC766BDF-A619-4617-8C51-74FE977EB0B3}"/>
                    </a:ext>
                  </a:extLst>
                </p14:cNvPr>
                <p14:cNvContentPartPr/>
                <p14:nvPr/>
              </p14:nvContentPartPr>
              <p14:xfrm>
                <a:off x="8936133" y="2173387"/>
                <a:ext cx="310680" cy="1998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EC766BDF-A619-4617-8C51-74FE977EB0B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931813" y="2169067"/>
                  <a:ext cx="3193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CAFA5416-F930-4881-B964-34CBEEC5FF50}"/>
                    </a:ext>
                  </a:extLst>
                </p14:cNvPr>
                <p14:cNvContentPartPr/>
                <p14:nvPr/>
              </p14:nvContentPartPr>
              <p14:xfrm>
                <a:off x="9237093" y="2021827"/>
                <a:ext cx="207720" cy="20268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CAFA5416-F930-4881-B964-34CBEEC5FF5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232773" y="2017507"/>
                  <a:ext cx="2163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5457D137-1E90-4454-B1E1-DA2D67A47F78}"/>
                    </a:ext>
                  </a:extLst>
                </p14:cNvPr>
                <p14:cNvContentPartPr/>
                <p14:nvPr/>
              </p14:nvContentPartPr>
              <p14:xfrm>
                <a:off x="9389733" y="1968187"/>
                <a:ext cx="39600" cy="5688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5457D137-1E90-4454-B1E1-DA2D67A47F7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385413" y="1963867"/>
                  <a:ext cx="482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663AC261-4C6B-48FE-8965-01134836ED62}"/>
                    </a:ext>
                  </a:extLst>
                </p14:cNvPr>
                <p14:cNvContentPartPr/>
                <p14:nvPr/>
              </p14:nvContentPartPr>
              <p14:xfrm>
                <a:off x="9457413" y="1804747"/>
                <a:ext cx="288360" cy="30312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663AC261-4C6B-48FE-8965-01134836ED6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453093" y="1800427"/>
                  <a:ext cx="2970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BCE507FF-ECB1-47EE-9A02-B1DE1C107942}"/>
                    </a:ext>
                  </a:extLst>
                </p14:cNvPr>
                <p14:cNvContentPartPr/>
                <p14:nvPr/>
              </p14:nvContentPartPr>
              <p14:xfrm>
                <a:off x="9900933" y="1657507"/>
                <a:ext cx="256680" cy="21924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BCE507FF-ECB1-47EE-9A02-B1DE1C10794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96613" y="1653187"/>
                  <a:ext cx="2653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717EA0E2-2CE9-4B1C-AB53-D9BB3D8CF63B}"/>
                    </a:ext>
                  </a:extLst>
                </p14:cNvPr>
                <p14:cNvContentPartPr/>
                <p14:nvPr/>
              </p14:nvContentPartPr>
              <p14:xfrm>
                <a:off x="10149333" y="1480027"/>
                <a:ext cx="71280" cy="24768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717EA0E2-2CE9-4B1C-AB53-D9BB3D8CF63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145013" y="1475707"/>
                  <a:ext cx="7992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8804147E-79E7-4733-8A4D-29F9FD80268E}"/>
                    </a:ext>
                  </a:extLst>
                </p14:cNvPr>
                <p14:cNvContentPartPr/>
                <p14:nvPr/>
              </p14:nvContentPartPr>
              <p14:xfrm>
                <a:off x="10246533" y="1540867"/>
                <a:ext cx="81720" cy="2728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8804147E-79E7-4733-8A4D-29F9FD80268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242213" y="1536547"/>
                  <a:ext cx="903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F43D3E4B-7FE4-4FAE-A136-24E9BED33A79}"/>
                    </a:ext>
                  </a:extLst>
                </p14:cNvPr>
                <p14:cNvContentPartPr/>
                <p14:nvPr/>
              </p14:nvContentPartPr>
              <p14:xfrm>
                <a:off x="10333653" y="1310467"/>
                <a:ext cx="280440" cy="29628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F43D3E4B-7FE4-4FAE-A136-24E9BED33A7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329333" y="1306147"/>
                  <a:ext cx="2890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30E29824-CBAC-41DF-A512-03B6BF7C39FB}"/>
                    </a:ext>
                  </a:extLst>
                </p14:cNvPr>
                <p14:cNvContentPartPr/>
                <p14:nvPr/>
              </p14:nvContentPartPr>
              <p14:xfrm>
                <a:off x="7608813" y="3362467"/>
                <a:ext cx="170280" cy="15408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30E29824-CBAC-41DF-A512-03B6BF7C39F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04493" y="3358147"/>
                  <a:ext cx="17892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72AF02B2-75C8-4E51-807C-F1051DC34E96}"/>
                    </a:ext>
                  </a:extLst>
                </p14:cNvPr>
                <p14:cNvContentPartPr/>
                <p14:nvPr/>
              </p14:nvContentPartPr>
              <p14:xfrm>
                <a:off x="7903293" y="3110467"/>
                <a:ext cx="212040" cy="25200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72AF02B2-75C8-4E51-807C-F1051DC34E9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898973" y="3106147"/>
                  <a:ext cx="22068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3DE30C2B-F7D8-4EF9-ACA5-B4F839AC9493}"/>
                    </a:ext>
                  </a:extLst>
                </p14:cNvPr>
                <p14:cNvContentPartPr/>
                <p14:nvPr/>
              </p14:nvContentPartPr>
              <p14:xfrm>
                <a:off x="8113893" y="3111907"/>
                <a:ext cx="100800" cy="1051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3DE30C2B-F7D8-4EF9-ACA5-B4F839AC949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109573" y="3107587"/>
                  <a:ext cx="1094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CCB1CBC8-65B5-425C-AFD3-52F945AEBE65}"/>
                    </a:ext>
                  </a:extLst>
                </p14:cNvPr>
                <p14:cNvContentPartPr/>
                <p14:nvPr/>
              </p14:nvContentPartPr>
              <p14:xfrm>
                <a:off x="8248893" y="2987347"/>
                <a:ext cx="177840" cy="12636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CCB1CBC8-65B5-425C-AFD3-52F945AEBE6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244573" y="2983027"/>
                  <a:ext cx="18648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DD55A50C-36B5-4433-A937-9EA3EC7EFA62}"/>
                    </a:ext>
                  </a:extLst>
                </p14:cNvPr>
                <p14:cNvContentPartPr/>
                <p14:nvPr/>
              </p14:nvContentPartPr>
              <p14:xfrm>
                <a:off x="8405133" y="2860627"/>
                <a:ext cx="184680" cy="15588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DD55A50C-36B5-4433-A937-9EA3EC7EFA6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400813" y="2856307"/>
                  <a:ext cx="1933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8D9C2433-0CE5-4121-BD59-9678E7E17E82}"/>
                    </a:ext>
                  </a:extLst>
                </p14:cNvPr>
                <p14:cNvContentPartPr/>
                <p14:nvPr/>
              </p14:nvContentPartPr>
              <p14:xfrm>
                <a:off x="8539413" y="2798347"/>
                <a:ext cx="55440" cy="5256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8D9C2433-0CE5-4121-BD59-9678E7E17E8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535093" y="2794027"/>
                  <a:ext cx="640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1EC9F773-FDBD-4B8C-86D6-070E63D2A9B2}"/>
                    </a:ext>
                  </a:extLst>
                </p14:cNvPr>
                <p14:cNvContentPartPr/>
                <p14:nvPr/>
              </p14:nvContentPartPr>
              <p14:xfrm>
                <a:off x="8640933" y="2696467"/>
                <a:ext cx="219960" cy="2134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1EC9F773-FDBD-4B8C-86D6-070E63D2A9B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636613" y="2692147"/>
                  <a:ext cx="22860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6D734A22-907E-4A91-8780-4125F67B10E3}"/>
                    </a:ext>
                  </a:extLst>
                </p14:cNvPr>
                <p14:cNvContentPartPr/>
                <p14:nvPr/>
              </p14:nvContentPartPr>
              <p14:xfrm>
                <a:off x="8583693" y="2804107"/>
                <a:ext cx="55080" cy="12600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6D734A22-907E-4A91-8780-4125F67B10E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579373" y="2799787"/>
                  <a:ext cx="637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F39EFFE-D296-4E63-99D0-A0A825B289BC}"/>
                    </a:ext>
                  </a:extLst>
                </p14:cNvPr>
                <p14:cNvContentPartPr/>
                <p14:nvPr/>
              </p14:nvContentPartPr>
              <p14:xfrm>
                <a:off x="9016053" y="2581267"/>
                <a:ext cx="126360" cy="1306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F39EFFE-D296-4E63-99D0-A0A825B289B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011733" y="2576947"/>
                  <a:ext cx="135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2F0ABB5E-ECC1-4E98-BD15-526C2283E381}"/>
                    </a:ext>
                  </a:extLst>
                </p14:cNvPr>
                <p14:cNvContentPartPr/>
                <p14:nvPr/>
              </p14:nvContentPartPr>
              <p14:xfrm>
                <a:off x="9153573" y="2482267"/>
                <a:ext cx="200520" cy="1404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2F0ABB5E-ECC1-4E98-BD15-526C2283E38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149253" y="2477947"/>
                  <a:ext cx="209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40BC9C8E-B5C1-4FBD-8806-639F4508716F}"/>
                    </a:ext>
                  </a:extLst>
                </p14:cNvPr>
                <p14:cNvContentPartPr/>
                <p14:nvPr/>
              </p14:nvContentPartPr>
              <p14:xfrm>
                <a:off x="9347973" y="2417827"/>
                <a:ext cx="86760" cy="842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40BC9C8E-B5C1-4FBD-8806-639F4508716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343653" y="2413507"/>
                  <a:ext cx="9540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502868F7-E449-4273-A6F8-F59D61459D0F}"/>
                    </a:ext>
                  </a:extLst>
                </p14:cNvPr>
                <p14:cNvContentPartPr/>
                <p14:nvPr/>
              </p14:nvContentPartPr>
              <p14:xfrm>
                <a:off x="9464973" y="2321347"/>
                <a:ext cx="61920" cy="7992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502868F7-E449-4273-A6F8-F59D61459D0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460653" y="2317027"/>
                  <a:ext cx="705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CDD51138-9C7A-43F5-9AFA-153D4CB4148B}"/>
                    </a:ext>
                  </a:extLst>
                </p14:cNvPr>
                <p14:cNvContentPartPr/>
                <p14:nvPr/>
              </p14:nvContentPartPr>
              <p14:xfrm>
                <a:off x="9565413" y="2274547"/>
                <a:ext cx="78840" cy="20808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CDD51138-9C7A-43F5-9AFA-153D4CB4148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561093" y="2270227"/>
                  <a:ext cx="874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379455C5-D920-4DD6-B3D1-8043E93428CF}"/>
                    </a:ext>
                  </a:extLst>
                </p14:cNvPr>
                <p14:cNvContentPartPr/>
                <p14:nvPr/>
              </p14:nvContentPartPr>
              <p14:xfrm>
                <a:off x="9669453" y="2156107"/>
                <a:ext cx="110520" cy="13608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379455C5-D920-4DD6-B3D1-8043E93428C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665133" y="2151787"/>
                  <a:ext cx="1191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904C5C08-AD17-48FC-9BDF-103F0DB3207A}"/>
                    </a:ext>
                  </a:extLst>
                </p14:cNvPr>
                <p14:cNvContentPartPr/>
                <p14:nvPr/>
              </p14:nvContentPartPr>
              <p14:xfrm>
                <a:off x="9957453" y="2025427"/>
                <a:ext cx="145080" cy="1346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904C5C08-AD17-48FC-9BDF-103F0DB3207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953133" y="2021107"/>
                  <a:ext cx="1537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7B9D9DC0-2183-428B-8B8A-EAC0C3281EEC}"/>
                    </a:ext>
                  </a:extLst>
                </p14:cNvPr>
                <p14:cNvContentPartPr/>
                <p14:nvPr/>
              </p14:nvContentPartPr>
              <p14:xfrm>
                <a:off x="10111173" y="1977907"/>
                <a:ext cx="111240" cy="8496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7B9D9DC0-2183-428B-8B8A-EAC0C3281EE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106853" y="1973587"/>
                  <a:ext cx="1198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2209F4D-FE17-47C1-8AF8-DF4732A510B3}"/>
                    </a:ext>
                  </a:extLst>
                </p14:cNvPr>
                <p14:cNvContentPartPr/>
                <p14:nvPr/>
              </p14:nvContentPartPr>
              <p14:xfrm>
                <a:off x="10279653" y="1783507"/>
                <a:ext cx="167040" cy="21312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2209F4D-FE17-47C1-8AF8-DF4732A510B3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0275333" y="1779187"/>
                  <a:ext cx="1756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0C7C4B6E-9905-43B8-87B9-B0E4459A431E}"/>
                    </a:ext>
                  </a:extLst>
                </p14:cNvPr>
                <p14:cNvContentPartPr/>
                <p14:nvPr/>
              </p14:nvContentPartPr>
              <p14:xfrm>
                <a:off x="10585653" y="1649227"/>
                <a:ext cx="144360" cy="1188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0C7C4B6E-9905-43B8-87B9-B0E4459A431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581333" y="1644907"/>
                  <a:ext cx="15300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4F2E434-C3A3-43CB-9CE8-DD7D6D80978C}"/>
                    </a:ext>
                  </a:extLst>
                </p14:cNvPr>
                <p14:cNvContentPartPr/>
                <p14:nvPr/>
              </p14:nvContentPartPr>
              <p14:xfrm>
                <a:off x="10741893" y="1591627"/>
                <a:ext cx="91080" cy="11340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4F2E434-C3A3-43CB-9CE8-DD7D6D80978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737573" y="1587307"/>
                  <a:ext cx="997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740C7EB5-9E27-4A20-A920-BEDFF5BBDDB9}"/>
                    </a:ext>
                  </a:extLst>
                </p14:cNvPr>
                <p14:cNvContentPartPr/>
                <p14:nvPr/>
              </p14:nvContentPartPr>
              <p14:xfrm>
                <a:off x="10855653" y="1526827"/>
                <a:ext cx="82440" cy="1512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740C7EB5-9E27-4A20-A920-BEDFF5BBDDB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851333" y="1522507"/>
                  <a:ext cx="910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54660242-3BDE-4683-B277-0D1F7F69FBB2}"/>
                    </a:ext>
                  </a:extLst>
                </p14:cNvPr>
                <p14:cNvContentPartPr/>
                <p14:nvPr/>
              </p14:nvContentPartPr>
              <p14:xfrm>
                <a:off x="8497293" y="3225307"/>
                <a:ext cx="141120" cy="17676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54660242-3BDE-4683-B277-0D1F7F69FBB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492973" y="3220987"/>
                  <a:ext cx="149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0008C34E-A7C5-4323-885F-1CA0EB464D4D}"/>
                    </a:ext>
                  </a:extLst>
                </p14:cNvPr>
                <p14:cNvContentPartPr/>
                <p14:nvPr/>
              </p14:nvContentPartPr>
              <p14:xfrm>
                <a:off x="8476773" y="3247987"/>
                <a:ext cx="147960" cy="1173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0008C34E-A7C5-4323-885F-1CA0EB464D4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472453" y="3243667"/>
                  <a:ext cx="1566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78A131A8-5306-4A36-B916-8A0E1267A51F}"/>
                    </a:ext>
                  </a:extLst>
                </p14:cNvPr>
                <p14:cNvContentPartPr/>
                <p14:nvPr/>
              </p14:nvContentPartPr>
              <p14:xfrm>
                <a:off x="8640573" y="3215947"/>
                <a:ext cx="97920" cy="13392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78A131A8-5306-4A36-B916-8A0E1267A51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636253" y="3211627"/>
                  <a:ext cx="106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728A8DBF-3777-4C34-99A6-B1DB7D0F383E}"/>
                    </a:ext>
                  </a:extLst>
                </p14:cNvPr>
                <p14:cNvContentPartPr/>
                <p14:nvPr/>
              </p14:nvContentPartPr>
              <p14:xfrm>
                <a:off x="8856933" y="3011467"/>
                <a:ext cx="145080" cy="17028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728A8DBF-3777-4C34-99A6-B1DB7D0F383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852613" y="3007147"/>
                  <a:ext cx="1537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1DE1EEFF-A7F9-49A7-BBD3-847900C417A3}"/>
                    </a:ext>
                  </a:extLst>
                </p14:cNvPr>
                <p14:cNvContentPartPr/>
                <p14:nvPr/>
              </p14:nvContentPartPr>
              <p14:xfrm>
                <a:off x="9047013" y="2959627"/>
                <a:ext cx="101160" cy="14544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1DE1EEFF-A7F9-49A7-BBD3-847900C417A3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042693" y="2955307"/>
                  <a:ext cx="1098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B3495FCD-1BF7-41F7-BF34-32F4D089F098}"/>
                    </a:ext>
                  </a:extLst>
                </p14:cNvPr>
                <p14:cNvContentPartPr/>
                <p14:nvPr/>
              </p14:nvContentPartPr>
              <p14:xfrm>
                <a:off x="9323133" y="2934787"/>
                <a:ext cx="360" cy="36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B3495FCD-1BF7-41F7-BF34-32F4D089F09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318813" y="29304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B3BF67E8-58A8-4F18-810A-D68A63F4E782}"/>
                    </a:ext>
                  </a:extLst>
                </p14:cNvPr>
                <p14:cNvContentPartPr/>
                <p14:nvPr/>
              </p14:nvContentPartPr>
              <p14:xfrm>
                <a:off x="9307293" y="2819587"/>
                <a:ext cx="144720" cy="14148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B3BF67E8-58A8-4F18-810A-D68A63F4E78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302973" y="2815267"/>
                  <a:ext cx="1533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216C9DE5-3DD6-4303-9AFC-0AD6C1F196BD}"/>
                    </a:ext>
                  </a:extLst>
                </p14:cNvPr>
                <p14:cNvContentPartPr/>
                <p14:nvPr/>
              </p14:nvContentPartPr>
              <p14:xfrm>
                <a:off x="9424653" y="2742907"/>
                <a:ext cx="135000" cy="18216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216C9DE5-3DD6-4303-9AFC-0AD6C1F196B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420333" y="2738587"/>
                  <a:ext cx="143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9A3DC9E3-3833-4308-A3EA-509F6D24F505}"/>
                    </a:ext>
                  </a:extLst>
                </p14:cNvPr>
                <p14:cNvContentPartPr/>
                <p14:nvPr/>
              </p14:nvContentPartPr>
              <p14:xfrm>
                <a:off x="9482253" y="2592067"/>
                <a:ext cx="100080" cy="23580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9A3DC9E3-3833-4308-A3EA-509F6D24F50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477933" y="2587747"/>
                  <a:ext cx="1087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CD0763DB-C870-4F33-9319-C0A927100311}"/>
                    </a:ext>
                  </a:extLst>
                </p14:cNvPr>
                <p14:cNvContentPartPr/>
                <p14:nvPr/>
              </p14:nvContentPartPr>
              <p14:xfrm>
                <a:off x="9628053" y="2583787"/>
                <a:ext cx="235080" cy="17424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CD0763DB-C870-4F33-9319-C0A92710031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623733" y="2579467"/>
                  <a:ext cx="2437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05D3F8A1-233F-4C3D-8711-EBB37F603D15}"/>
                    </a:ext>
                  </a:extLst>
                </p14:cNvPr>
                <p14:cNvContentPartPr/>
                <p14:nvPr/>
              </p14:nvContentPartPr>
              <p14:xfrm>
                <a:off x="9796893" y="2493427"/>
                <a:ext cx="33840" cy="540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05D3F8A1-233F-4C3D-8711-EBB37F603D1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792573" y="2489107"/>
                  <a:ext cx="4248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7CECB39A-8027-4F81-829B-A9D3A23C3050}"/>
                    </a:ext>
                  </a:extLst>
                </p14:cNvPr>
                <p14:cNvContentPartPr/>
                <p14:nvPr/>
              </p14:nvContentPartPr>
              <p14:xfrm>
                <a:off x="9885453" y="2477947"/>
                <a:ext cx="99000" cy="11844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7CECB39A-8027-4F81-829B-A9D3A23C305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881133" y="2473627"/>
                  <a:ext cx="1076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56E00A73-FF75-4098-BA06-876E45EAC485}"/>
                    </a:ext>
                  </a:extLst>
                </p14:cNvPr>
                <p14:cNvContentPartPr/>
                <p14:nvPr/>
              </p14:nvContentPartPr>
              <p14:xfrm>
                <a:off x="9966813" y="2304427"/>
                <a:ext cx="113400" cy="18720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56E00A73-FF75-4098-BA06-876E45EAC48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962493" y="2300107"/>
                  <a:ext cx="12204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D24604E1-3D8E-42F3-A553-0AB161B91041}"/>
                    </a:ext>
                  </a:extLst>
                </p14:cNvPr>
                <p14:cNvContentPartPr/>
                <p14:nvPr/>
              </p14:nvContentPartPr>
              <p14:xfrm>
                <a:off x="10085253" y="2320267"/>
                <a:ext cx="113040" cy="10404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D24604E1-3D8E-42F3-A553-0AB161B9104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0080933" y="2315947"/>
                  <a:ext cx="1216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64A43E7B-FE9F-4AA7-B423-BF1B8DF7A126}"/>
                    </a:ext>
                  </a:extLst>
                </p14:cNvPr>
                <p14:cNvContentPartPr/>
                <p14:nvPr/>
              </p14:nvContentPartPr>
              <p14:xfrm>
                <a:off x="10191453" y="2161507"/>
                <a:ext cx="148680" cy="21384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64A43E7B-FE9F-4AA7-B423-BF1B8DF7A126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187133" y="2157187"/>
                  <a:ext cx="1573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AB51AD9C-59BF-46CB-912F-2A2C536B6AD2}"/>
                    </a:ext>
                  </a:extLst>
                </p14:cNvPr>
                <p14:cNvContentPartPr/>
                <p14:nvPr/>
              </p14:nvContentPartPr>
              <p14:xfrm>
                <a:off x="10313493" y="2054587"/>
                <a:ext cx="105120" cy="19836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AB51AD9C-59BF-46CB-912F-2A2C536B6AD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0309173" y="2050267"/>
                  <a:ext cx="113760" cy="20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0C00A650-912F-483E-AE13-493147D193FB}"/>
              </a:ext>
            </a:extLst>
          </p:cNvPr>
          <p:cNvGrpSpPr/>
          <p:nvPr/>
        </p:nvGrpSpPr>
        <p:grpSpPr>
          <a:xfrm>
            <a:off x="5178813" y="4861147"/>
            <a:ext cx="795600" cy="25560"/>
            <a:chOff x="5178813" y="4861147"/>
            <a:chExt cx="795600" cy="2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8CBC8605-299D-4CE6-9FCA-4F3E612A923A}"/>
                    </a:ext>
                  </a:extLst>
                </p14:cNvPr>
                <p14:cNvContentPartPr/>
                <p14:nvPr/>
              </p14:nvContentPartPr>
              <p14:xfrm>
                <a:off x="5178813" y="4865467"/>
                <a:ext cx="298800" cy="1908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8CBC8605-299D-4CE6-9FCA-4F3E612A923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174493" y="4861147"/>
                  <a:ext cx="3074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162546B9-E6E2-489D-9E8E-672AA8FA6C6B}"/>
                    </a:ext>
                  </a:extLst>
                </p14:cNvPr>
                <p14:cNvContentPartPr/>
                <p14:nvPr/>
              </p14:nvContentPartPr>
              <p14:xfrm>
                <a:off x="5701533" y="4861147"/>
                <a:ext cx="272880" cy="2556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162546B9-E6E2-489D-9E8E-672AA8FA6C6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697213" y="4856827"/>
                  <a:ext cx="281520" cy="34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F52E7FD2-718C-4D0F-9AC6-05C580F575D5}"/>
                  </a:ext>
                </a:extLst>
              </p14:cNvPr>
              <p14:cNvContentPartPr/>
              <p14:nvPr/>
            </p14:nvContentPartPr>
            <p14:xfrm>
              <a:off x="855573" y="4917307"/>
              <a:ext cx="3245040" cy="10764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F52E7FD2-718C-4D0F-9AC6-05C580F575D5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851253" y="4912987"/>
                <a:ext cx="325368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41DDE6A0-9F32-44CD-B0A2-30D78679886D}"/>
                  </a:ext>
                </a:extLst>
              </p14:cNvPr>
              <p14:cNvContentPartPr/>
              <p14:nvPr/>
            </p14:nvContentPartPr>
            <p14:xfrm>
              <a:off x="5174493" y="5697427"/>
              <a:ext cx="281880" cy="51480"/>
            </p14:xfrm>
          </p:contentPart>
        </mc:Choice>
        <mc:Fallback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41DDE6A0-9F32-44CD-B0A2-30D78679886D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5170173" y="5693107"/>
                <a:ext cx="29052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9659B879-0DDD-48E7-AA37-93D30D04B9B2}"/>
                  </a:ext>
                </a:extLst>
              </p14:cNvPr>
              <p14:cNvContentPartPr/>
              <p14:nvPr/>
            </p14:nvContentPartPr>
            <p14:xfrm>
              <a:off x="5648973" y="5679067"/>
              <a:ext cx="311040" cy="3672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9659B879-0DDD-48E7-AA37-93D30D04B9B2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5644653" y="5674747"/>
                <a:ext cx="319680" cy="4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213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68465"/>
            <a:ext cx="12192000" cy="640485"/>
          </a:xfrm>
          <a:prstGeom prst="rect">
            <a:avLst/>
          </a:prstGeom>
        </p:spPr>
        <p:txBody>
          <a:bodyPr>
            <a:noAutofit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8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 between unemployment and economic growth</a:t>
            </a:r>
            <a:endParaRPr lang="en-US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30496" y="480350"/>
            <a:ext cx="11531008" cy="3532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In general, one would expect unemployment to fall when economic growth is high.</a:t>
            </a:r>
          </a:p>
          <a:p>
            <a:endParaRPr lang="en-US" sz="2000" dirty="0"/>
          </a:p>
          <a:p>
            <a:r>
              <a:rPr lang="en-US" sz="2000" dirty="0"/>
              <a:t>Thus, one could identify natural unemployment directly with potential output (cf. neoclassical theory and the long-run supply curve (AS)).</a:t>
            </a:r>
          </a:p>
          <a:p>
            <a:endParaRPr lang="de-DE" sz="2000" dirty="0"/>
          </a:p>
          <a:p>
            <a:r>
              <a:rPr lang="de-DE" sz="2000" dirty="0"/>
              <a:t>But </a:t>
            </a:r>
            <a:r>
              <a:rPr lang="de-DE" sz="2000" dirty="0" err="1"/>
              <a:t>Okun</a:t>
            </a:r>
            <a:r>
              <a:rPr lang="de-DE" sz="2000" dirty="0"/>
              <a:t> (1962) </a:t>
            </a:r>
            <a:r>
              <a:rPr lang="de-DE" sz="2000" dirty="0" err="1"/>
              <a:t>showed</a:t>
            </a:r>
            <a:r>
              <a:rPr lang="de-DE" sz="2000" dirty="0"/>
              <a:t> </a:t>
            </a:r>
            <a:r>
              <a:rPr lang="de-DE" sz="2000" dirty="0" err="1"/>
              <a:t>empirically</a:t>
            </a:r>
            <a:r>
              <a:rPr lang="de-DE" sz="2000" dirty="0"/>
              <a:t>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Okun, Arthur M. (1962). “Potential GNP: Its Measurement and Significance.” Reprinted as Cowles Foundation Paper 190.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000" dirty="0"/>
              <a:t>	</a:t>
            </a:r>
          </a:p>
          <a:p>
            <a:endParaRPr lang="de-DE" sz="2000" dirty="0"/>
          </a:p>
          <a:p>
            <a:r>
              <a:rPr lang="de-DE" sz="2000" dirty="0"/>
              <a:t>In </a:t>
            </a:r>
            <a:r>
              <a:rPr lang="de-DE" sz="2000" dirty="0" err="1"/>
              <a:t>general</a:t>
            </a:r>
            <a:r>
              <a:rPr lang="de-DE" sz="2000" dirty="0"/>
              <a:t> </a:t>
            </a:r>
            <a:r>
              <a:rPr lang="de-DE" sz="2000" dirty="0" err="1"/>
              <a:t>Okun´s</a:t>
            </a:r>
            <a:r>
              <a:rPr lang="de-DE" sz="2000" dirty="0"/>
              <a:t> </a:t>
            </a:r>
            <a:r>
              <a:rPr lang="de-DE" sz="2000" dirty="0" err="1"/>
              <a:t>law</a:t>
            </a:r>
            <a:r>
              <a:rPr lang="de-DE" sz="2000" dirty="0"/>
              <a:t> </a:t>
            </a:r>
            <a:r>
              <a:rPr lang="de-DE" sz="2000" dirty="0" err="1"/>
              <a:t>implies</a:t>
            </a:r>
            <a:r>
              <a:rPr lang="de-DE" sz="2000" dirty="0"/>
              <a:t>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if</a:t>
            </a:r>
            <a:r>
              <a:rPr lang="de-DE" sz="2000" dirty="0"/>
              <a:t> </a:t>
            </a:r>
            <a:r>
              <a:rPr lang="de-DE" sz="2000" dirty="0" err="1"/>
              <a:t>output</a:t>
            </a:r>
            <a:r>
              <a:rPr lang="de-DE" sz="2000" dirty="0"/>
              <a:t> </a:t>
            </a:r>
            <a:r>
              <a:rPr lang="de-DE" sz="2000" dirty="0" err="1"/>
              <a:t>growth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1%-point </a:t>
            </a:r>
            <a:r>
              <a:rPr lang="de-DE" sz="2000" dirty="0" err="1"/>
              <a:t>over</a:t>
            </a:r>
            <a:r>
              <a:rPr lang="de-DE" sz="2000" dirty="0"/>
              <a:t> potential </a:t>
            </a:r>
            <a:r>
              <a:rPr lang="de-DE" sz="2000" dirty="0" err="1"/>
              <a:t>growth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</a:t>
            </a:r>
            <a:r>
              <a:rPr lang="de-DE" sz="2000" dirty="0" err="1"/>
              <a:t>unemployment</a:t>
            </a:r>
            <a:r>
              <a:rPr lang="de-DE" sz="2000" dirty="0"/>
              <a:t> falls </a:t>
            </a:r>
            <a:r>
              <a:rPr lang="de-DE" sz="2000" dirty="0" err="1"/>
              <a:t>only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0,5%-points.</a:t>
            </a:r>
          </a:p>
          <a:p>
            <a:endParaRPr lang="de-DE" sz="2000" dirty="0"/>
          </a:p>
          <a:p>
            <a:r>
              <a:rPr lang="en-US" sz="1400" dirty="0" err="1"/>
              <a:t>Okun</a:t>
            </a:r>
            <a:r>
              <a:rPr lang="en-US" sz="1400" dirty="0"/>
              <a:t>, Arthur M. 1962. “Potential GNP: Its Measurement and Significance.” Reprinted as Cowles Foundation Paper 190. </a:t>
            </a:r>
          </a:p>
          <a:p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59376" y="4142657"/>
            <a:ext cx="792988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u="sng" dirty="0" err="1"/>
              <a:t>Reasons</a:t>
            </a:r>
            <a:r>
              <a:rPr lang="de-DE" sz="2000" u="sng" dirty="0"/>
              <a:t>:</a:t>
            </a:r>
          </a:p>
          <a:p>
            <a:endParaRPr lang="en-US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Firms adjust employment less than one for one in response to deviations of output to the natural growth rate.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The labor force participation of the population increases over time (for Germany, especially the labor force participation of women).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Labor productivity increases (currently in particular due to digitalization)</a:t>
            </a:r>
            <a:endParaRPr lang="de-DE" sz="1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Freihand 2">
                <a:extLst>
                  <a:ext uri="{FF2B5EF4-FFF2-40B4-BE49-F238E27FC236}">
                    <a16:creationId xmlns:a16="http://schemas.microsoft.com/office/drawing/2014/main" id="{A68D235E-8C6F-4100-BD81-C6FC9D38E7BA}"/>
                  </a:ext>
                </a:extLst>
              </p14:cNvPr>
              <p14:cNvContentPartPr/>
              <p14:nvPr/>
            </p14:nvContentPartPr>
            <p14:xfrm>
              <a:off x="8491173" y="1548427"/>
              <a:ext cx="32760" cy="580680"/>
            </p14:xfrm>
          </p:contentPart>
        </mc:Choice>
        <mc:Fallback>
          <p:pic>
            <p:nvPicPr>
              <p:cNvPr id="3" name="Freihand 2">
                <a:extLst>
                  <a:ext uri="{FF2B5EF4-FFF2-40B4-BE49-F238E27FC236}">
                    <a16:creationId xmlns:a16="http://schemas.microsoft.com/office/drawing/2014/main" id="{A68D235E-8C6F-4100-BD81-C6FC9D38E7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86853" y="1544107"/>
                <a:ext cx="41400" cy="589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6B93E961-FA9F-4745-BC8A-F3FDE9AFDA67}"/>
              </a:ext>
            </a:extLst>
          </p:cNvPr>
          <p:cNvGrpSpPr/>
          <p:nvPr/>
        </p:nvGrpSpPr>
        <p:grpSpPr>
          <a:xfrm>
            <a:off x="8229813" y="789547"/>
            <a:ext cx="3976200" cy="2486520"/>
            <a:chOff x="8229813" y="789547"/>
            <a:chExt cx="3976200" cy="248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178F50C6-271D-402F-9659-788693779F17}"/>
                    </a:ext>
                  </a:extLst>
                </p14:cNvPr>
                <p14:cNvContentPartPr/>
                <p14:nvPr/>
              </p14:nvContentPartPr>
              <p14:xfrm>
                <a:off x="8342133" y="1430347"/>
                <a:ext cx="291600" cy="19152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178F50C6-271D-402F-9659-788693779F1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37813" y="1426027"/>
                  <a:ext cx="3002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DE799C64-1C97-4FC8-B536-849484C9C2AA}"/>
                    </a:ext>
                  </a:extLst>
                </p14:cNvPr>
                <p14:cNvContentPartPr/>
                <p14:nvPr/>
              </p14:nvContentPartPr>
              <p14:xfrm>
                <a:off x="8229813" y="1460227"/>
                <a:ext cx="88920" cy="2019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DE799C64-1C97-4FC8-B536-849484C9C2A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225493" y="1455907"/>
                  <a:ext cx="975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60933C38-5B75-4E71-ABE9-8D1A11E4A352}"/>
                    </a:ext>
                  </a:extLst>
                </p14:cNvPr>
                <p14:cNvContentPartPr/>
                <p14:nvPr/>
              </p14:nvContentPartPr>
              <p14:xfrm>
                <a:off x="8281293" y="2097787"/>
                <a:ext cx="1335960" cy="3312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60933C38-5B75-4E71-ABE9-8D1A11E4A35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276973" y="2093467"/>
                  <a:ext cx="1344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27D39493-E97F-41AC-9A86-D4FAA304671D}"/>
                    </a:ext>
                  </a:extLst>
                </p14:cNvPr>
                <p14:cNvContentPartPr/>
                <p14:nvPr/>
              </p14:nvContentPartPr>
              <p14:xfrm>
                <a:off x="9566853" y="2034787"/>
                <a:ext cx="212040" cy="1580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27D39493-E97F-41AC-9A86-D4FAA30467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562533" y="2030467"/>
                  <a:ext cx="220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48087451-1C3F-43AC-8100-40A85419B491}"/>
                    </a:ext>
                  </a:extLst>
                </p14:cNvPr>
                <p14:cNvContentPartPr/>
                <p14:nvPr/>
              </p14:nvContentPartPr>
              <p14:xfrm>
                <a:off x="9485133" y="2212627"/>
                <a:ext cx="109440" cy="14472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48087451-1C3F-43AC-8100-40A85419B49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480813" y="2208307"/>
                  <a:ext cx="118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D325577C-D867-4581-901A-34130B2F5CED}"/>
                    </a:ext>
                  </a:extLst>
                </p14:cNvPr>
                <p14:cNvContentPartPr/>
                <p14:nvPr/>
              </p14:nvContentPartPr>
              <p14:xfrm>
                <a:off x="9467853" y="2230987"/>
                <a:ext cx="161280" cy="10224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D325577C-D867-4581-901A-34130B2F5CE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463533" y="2226667"/>
                  <a:ext cx="1699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70F58A72-CDDE-4FF5-A2ED-98E560BF32DD}"/>
                    </a:ext>
                  </a:extLst>
                </p14:cNvPr>
                <p14:cNvContentPartPr/>
                <p14:nvPr/>
              </p14:nvContentPartPr>
              <p14:xfrm>
                <a:off x="8678013" y="1558507"/>
                <a:ext cx="696960" cy="44244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70F58A72-CDDE-4FF5-A2ED-98E560BF32D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73693" y="1554187"/>
                  <a:ext cx="70560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C373991B-A652-4A8B-A763-6F88EF083727}"/>
                    </a:ext>
                  </a:extLst>
                </p14:cNvPr>
                <p14:cNvContentPartPr/>
                <p14:nvPr/>
              </p14:nvContentPartPr>
              <p14:xfrm>
                <a:off x="9488733" y="1471747"/>
                <a:ext cx="100440" cy="11520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C373991B-A652-4A8B-A763-6F88EF0837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484413" y="1467427"/>
                  <a:ext cx="1090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25359F31-1544-4ADD-9096-64D15257A83D}"/>
                    </a:ext>
                  </a:extLst>
                </p14:cNvPr>
                <p14:cNvContentPartPr/>
                <p14:nvPr/>
              </p14:nvContentPartPr>
              <p14:xfrm>
                <a:off x="9499893" y="1473187"/>
                <a:ext cx="104760" cy="1126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25359F31-1544-4ADD-9096-64D15257A83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495573" y="1468867"/>
                  <a:ext cx="1134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5807511F-71E9-4DD9-9550-502448A20204}"/>
                    </a:ext>
                  </a:extLst>
                </p14:cNvPr>
                <p14:cNvContentPartPr/>
                <p14:nvPr/>
              </p14:nvContentPartPr>
              <p14:xfrm>
                <a:off x="9627693" y="1465267"/>
                <a:ext cx="123480" cy="1184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5807511F-71E9-4DD9-9550-502448A2020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623373" y="1460947"/>
                  <a:ext cx="1321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92FDE39F-46BF-4BB5-B955-09F3356B0E93}"/>
                    </a:ext>
                  </a:extLst>
                </p14:cNvPr>
                <p14:cNvContentPartPr/>
                <p14:nvPr/>
              </p14:nvContentPartPr>
              <p14:xfrm>
                <a:off x="8689533" y="1579027"/>
                <a:ext cx="667440" cy="39312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92FDE39F-46BF-4BB5-B955-09F3356B0E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685213" y="1574707"/>
                  <a:ext cx="67608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43F24D84-F47A-482D-B5DF-A0480D511758}"/>
                    </a:ext>
                  </a:extLst>
                </p14:cNvPr>
                <p14:cNvContentPartPr/>
                <p14:nvPr/>
              </p14:nvContentPartPr>
              <p14:xfrm>
                <a:off x="9494493" y="1809067"/>
                <a:ext cx="77760" cy="1494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43F24D84-F47A-482D-B5DF-A0480D51175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490173" y="1804747"/>
                  <a:ext cx="8640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9BB8A270-8C01-49B4-9FBF-E81F9D1BB60A}"/>
                    </a:ext>
                  </a:extLst>
                </p14:cNvPr>
                <p14:cNvContentPartPr/>
                <p14:nvPr/>
              </p14:nvContentPartPr>
              <p14:xfrm>
                <a:off x="9558933" y="1812307"/>
                <a:ext cx="64440" cy="1346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9BB8A270-8C01-49B4-9FBF-E81F9D1BB60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554613" y="1807987"/>
                  <a:ext cx="730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770CCD70-7F3D-4C0A-98BA-42F76FD2E728}"/>
                    </a:ext>
                  </a:extLst>
                </p14:cNvPr>
                <p14:cNvContentPartPr/>
                <p14:nvPr/>
              </p14:nvContentPartPr>
              <p14:xfrm>
                <a:off x="9516093" y="1813387"/>
                <a:ext cx="205920" cy="1105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770CCD70-7F3D-4C0A-98BA-42F76FD2E72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511773" y="1809067"/>
                  <a:ext cx="2145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B5C991FE-8656-47B9-A78A-5606347BC673}"/>
                    </a:ext>
                  </a:extLst>
                </p14:cNvPr>
                <p14:cNvContentPartPr/>
                <p14:nvPr/>
              </p14:nvContentPartPr>
              <p14:xfrm>
                <a:off x="9610053" y="1809067"/>
                <a:ext cx="167760" cy="1447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B5C991FE-8656-47B9-A78A-5606347BC67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605733" y="1804747"/>
                  <a:ext cx="176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DFC4326F-2151-4B9D-B58A-87CDEC9DA184}"/>
                    </a:ext>
                  </a:extLst>
                </p14:cNvPr>
                <p14:cNvContentPartPr/>
                <p14:nvPr/>
              </p14:nvContentPartPr>
              <p14:xfrm>
                <a:off x="9167973" y="1522867"/>
                <a:ext cx="87480" cy="468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DFC4326F-2151-4B9D-B58A-87CDEC9DA18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163653" y="1518547"/>
                  <a:ext cx="96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46FB6B5B-739C-41FD-BF34-5A5EA64A616B}"/>
                    </a:ext>
                  </a:extLst>
                </p14:cNvPr>
                <p14:cNvContentPartPr/>
                <p14:nvPr/>
              </p14:nvContentPartPr>
              <p14:xfrm>
                <a:off x="9050973" y="1471747"/>
                <a:ext cx="152280" cy="1256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46FB6B5B-739C-41FD-BF34-5A5EA64A616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046653" y="1467427"/>
                  <a:ext cx="160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43C5FB71-7230-45E0-8DD2-621EABEBD0EE}"/>
                    </a:ext>
                  </a:extLst>
                </p14:cNvPr>
                <p14:cNvContentPartPr/>
                <p14:nvPr/>
              </p14:nvContentPartPr>
              <p14:xfrm>
                <a:off x="9045213" y="1422067"/>
                <a:ext cx="33120" cy="6685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43C5FB71-7230-45E0-8DD2-621EABEBD0E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040893" y="1417747"/>
                  <a:ext cx="41760" cy="67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41023463-3231-4F1C-BE07-592AFD141A65}"/>
                    </a:ext>
                  </a:extLst>
                </p14:cNvPr>
                <p14:cNvContentPartPr/>
                <p14:nvPr/>
              </p14:nvContentPartPr>
              <p14:xfrm>
                <a:off x="9112173" y="1055227"/>
                <a:ext cx="320400" cy="3074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41023463-3231-4F1C-BE07-592AFD141A6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107853" y="1050907"/>
                  <a:ext cx="3290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BC50C8C0-76F2-4626-9F1E-3ACFD894798A}"/>
                    </a:ext>
                  </a:extLst>
                </p14:cNvPr>
                <p14:cNvContentPartPr/>
                <p14:nvPr/>
              </p14:nvContentPartPr>
              <p14:xfrm>
                <a:off x="9064653" y="1229827"/>
                <a:ext cx="173880" cy="14184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BC50C8C0-76F2-4626-9F1E-3ACFD894798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060333" y="1225507"/>
                  <a:ext cx="1825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599270B6-6A95-4710-B5AD-9632AA43E225}"/>
                    </a:ext>
                  </a:extLst>
                </p14:cNvPr>
                <p14:cNvContentPartPr/>
                <p14:nvPr/>
              </p14:nvContentPartPr>
              <p14:xfrm>
                <a:off x="9522573" y="826267"/>
                <a:ext cx="128160" cy="18612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599270B6-6A95-4710-B5AD-9632AA43E22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518253" y="821947"/>
                  <a:ext cx="1368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30BD4335-3951-4D13-87B2-1D2E1AAADD16}"/>
                    </a:ext>
                  </a:extLst>
                </p14:cNvPr>
                <p14:cNvContentPartPr/>
                <p14:nvPr/>
              </p14:nvContentPartPr>
              <p14:xfrm>
                <a:off x="9621573" y="851467"/>
                <a:ext cx="20880" cy="11592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30BD4335-3951-4D13-87B2-1D2E1AAADD1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617253" y="847147"/>
                  <a:ext cx="295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466DA7D0-0A8C-4B84-9CC7-FB2EBBFEBC1F}"/>
                    </a:ext>
                  </a:extLst>
                </p14:cNvPr>
                <p14:cNvContentPartPr/>
                <p14:nvPr/>
              </p14:nvContentPartPr>
              <p14:xfrm>
                <a:off x="9564333" y="921667"/>
                <a:ext cx="89640" cy="280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466DA7D0-0A8C-4B84-9CC7-FB2EBBFEBC1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560013" y="917347"/>
                  <a:ext cx="98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6873334E-7B2A-472B-8B14-9F4261BAB78E}"/>
                    </a:ext>
                  </a:extLst>
                </p14:cNvPr>
                <p14:cNvContentPartPr/>
                <p14:nvPr/>
              </p14:nvContentPartPr>
              <p14:xfrm>
                <a:off x="9731733" y="789547"/>
                <a:ext cx="91440" cy="1616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6873334E-7B2A-472B-8B14-9F4261BAB78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727413" y="785227"/>
                  <a:ext cx="1000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D7AC5202-52D3-46D7-BE67-D51DEDBCC381}"/>
                    </a:ext>
                  </a:extLst>
                </p14:cNvPr>
                <p14:cNvContentPartPr/>
                <p14:nvPr/>
              </p14:nvContentPartPr>
              <p14:xfrm>
                <a:off x="9840813" y="887467"/>
                <a:ext cx="54720" cy="9072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D7AC5202-52D3-46D7-BE67-D51DEDBCC38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836493" y="883147"/>
                  <a:ext cx="633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D8D91529-03F1-49E9-BA0C-E527E68CC77A}"/>
                    </a:ext>
                  </a:extLst>
                </p14:cNvPr>
                <p14:cNvContentPartPr/>
                <p14:nvPr/>
              </p14:nvContentPartPr>
              <p14:xfrm>
                <a:off x="9908853" y="934987"/>
                <a:ext cx="137160" cy="3600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D8D91529-03F1-49E9-BA0C-E527E68CC77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904533" y="930667"/>
                  <a:ext cx="1458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483D87FF-BCD7-4B46-91BE-F342C00C20F5}"/>
                    </a:ext>
                  </a:extLst>
                </p14:cNvPr>
                <p14:cNvContentPartPr/>
                <p14:nvPr/>
              </p14:nvContentPartPr>
              <p14:xfrm>
                <a:off x="10061133" y="927067"/>
                <a:ext cx="102240" cy="1317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483D87FF-BCD7-4B46-91BE-F342C00C20F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056813" y="922747"/>
                  <a:ext cx="110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778AED3-B7E6-4A42-9A08-0D26BBC00438}"/>
                    </a:ext>
                  </a:extLst>
                </p14:cNvPr>
                <p14:cNvContentPartPr/>
                <p14:nvPr/>
              </p14:nvContentPartPr>
              <p14:xfrm>
                <a:off x="10191093" y="835627"/>
                <a:ext cx="353160" cy="1162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778AED3-B7E6-4A42-9A08-0D26BBC0043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186773" y="831307"/>
                  <a:ext cx="361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3D11DA1E-4C03-4C59-AC4F-8F9C58E5E8FE}"/>
                    </a:ext>
                  </a:extLst>
                </p14:cNvPr>
                <p14:cNvContentPartPr/>
                <p14:nvPr/>
              </p14:nvContentPartPr>
              <p14:xfrm>
                <a:off x="9084453" y="2176627"/>
                <a:ext cx="220680" cy="12528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3D11DA1E-4C03-4C59-AC4F-8F9C58E5E8F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080133" y="2172307"/>
                  <a:ext cx="2293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D6C2AD0F-BE25-4E0E-9C65-04EF36B40E67}"/>
                    </a:ext>
                  </a:extLst>
                </p14:cNvPr>
                <p14:cNvContentPartPr/>
                <p14:nvPr/>
              </p14:nvContentPartPr>
              <p14:xfrm>
                <a:off x="9041973" y="2114707"/>
                <a:ext cx="122400" cy="784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D6C2AD0F-BE25-4E0E-9C65-04EF36B40E6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037653" y="2110387"/>
                  <a:ext cx="1310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CB88E328-E71F-4268-9480-5C592881FDB8}"/>
                    </a:ext>
                  </a:extLst>
                </p14:cNvPr>
                <p14:cNvContentPartPr/>
                <p14:nvPr/>
              </p14:nvContentPartPr>
              <p14:xfrm>
                <a:off x="9392253" y="1921027"/>
                <a:ext cx="851040" cy="3186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CB88E328-E71F-4268-9480-5C592881FDB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387933" y="1916707"/>
                  <a:ext cx="8596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71D72D06-42B1-4219-A0A3-6EB73E96661F}"/>
                    </a:ext>
                  </a:extLst>
                </p14:cNvPr>
                <p14:cNvContentPartPr/>
                <p14:nvPr/>
              </p14:nvContentPartPr>
              <p14:xfrm>
                <a:off x="9417453" y="2183107"/>
                <a:ext cx="168840" cy="2124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71D72D06-42B1-4219-A0A3-6EB73E96661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13133" y="2178787"/>
                  <a:ext cx="17748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0DCC9D5B-258B-4734-AF11-CCE57A9958DA}"/>
                    </a:ext>
                  </a:extLst>
                </p14:cNvPr>
                <p14:cNvContentPartPr/>
                <p14:nvPr/>
              </p14:nvContentPartPr>
              <p14:xfrm>
                <a:off x="9404493" y="2193547"/>
                <a:ext cx="153720" cy="20880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0DCC9D5B-258B-4734-AF11-CCE57A9958D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400173" y="2189227"/>
                  <a:ext cx="16236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3E255D2C-BD01-4E80-879F-F26ED8A681BF}"/>
                    </a:ext>
                  </a:extLst>
                </p14:cNvPr>
                <p14:cNvContentPartPr/>
                <p14:nvPr/>
              </p14:nvContentPartPr>
              <p14:xfrm>
                <a:off x="9405213" y="2198587"/>
                <a:ext cx="92520" cy="7812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3E255D2C-BD01-4E80-879F-F26ED8A681B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400893" y="2194267"/>
                  <a:ext cx="10116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CE4DD6C5-0714-4ABC-8D00-7371F6056360}"/>
                    </a:ext>
                  </a:extLst>
                </p14:cNvPr>
                <p14:cNvContentPartPr/>
                <p14:nvPr/>
              </p14:nvContentPartPr>
              <p14:xfrm>
                <a:off x="9397653" y="2190667"/>
                <a:ext cx="176760" cy="1796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CE4DD6C5-0714-4ABC-8D00-7371F605636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393333" y="2186347"/>
                  <a:ext cx="18540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6E28B606-A556-4195-B470-0F6BFF2930B0}"/>
                    </a:ext>
                  </a:extLst>
                </p14:cNvPr>
                <p14:cNvContentPartPr/>
                <p14:nvPr/>
              </p14:nvContentPartPr>
              <p14:xfrm>
                <a:off x="9087693" y="2187427"/>
                <a:ext cx="12240" cy="11556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6E28B606-A556-4195-B470-0F6BFF2930B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083373" y="2183107"/>
                  <a:ext cx="20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0220141C-917F-4954-BC57-A5273CC0B9DD}"/>
                    </a:ext>
                  </a:extLst>
                </p14:cNvPr>
                <p14:cNvContentPartPr/>
                <p14:nvPr/>
              </p14:nvContentPartPr>
              <p14:xfrm>
                <a:off x="9030813" y="2108587"/>
                <a:ext cx="138240" cy="11556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0220141C-917F-4954-BC57-A5273CC0B9D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026493" y="2104267"/>
                  <a:ext cx="146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C715AF3E-832C-46D5-9187-41F04FBC2AC5}"/>
                    </a:ext>
                  </a:extLst>
                </p14:cNvPr>
                <p14:cNvContentPartPr/>
                <p14:nvPr/>
              </p14:nvContentPartPr>
              <p14:xfrm>
                <a:off x="9250413" y="2294347"/>
                <a:ext cx="743400" cy="15588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C715AF3E-832C-46D5-9187-41F04FBC2AC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246093" y="2290027"/>
                  <a:ext cx="752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489CF6C9-FF50-4828-8DD2-7F4EBA9C893D}"/>
                    </a:ext>
                  </a:extLst>
                </p14:cNvPr>
                <p14:cNvContentPartPr/>
                <p14:nvPr/>
              </p14:nvContentPartPr>
              <p14:xfrm>
                <a:off x="10071933" y="2195347"/>
                <a:ext cx="121320" cy="5868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489CF6C9-FF50-4828-8DD2-7F4EBA9C893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67613" y="2191027"/>
                  <a:ext cx="129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E5A455A3-BC5D-445A-87D4-76E5B6BBFA3C}"/>
                    </a:ext>
                  </a:extLst>
                </p14:cNvPr>
                <p14:cNvContentPartPr/>
                <p14:nvPr/>
              </p14:nvContentPartPr>
              <p14:xfrm>
                <a:off x="10126653" y="2188507"/>
                <a:ext cx="95760" cy="17568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E5A455A3-BC5D-445A-87D4-76E5B6BBFA3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122333" y="2184187"/>
                  <a:ext cx="1044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EF89835E-F292-440E-8A93-E6691378A4B2}"/>
                    </a:ext>
                  </a:extLst>
                </p14:cNvPr>
                <p14:cNvContentPartPr/>
                <p14:nvPr/>
              </p14:nvContentPartPr>
              <p14:xfrm>
                <a:off x="10242573" y="2029747"/>
                <a:ext cx="165600" cy="19440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EF89835E-F292-440E-8A93-E6691378A4B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238253" y="2025427"/>
                  <a:ext cx="1742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E9951A5E-7BA1-4E4B-9519-8351F693FF1F}"/>
                    </a:ext>
                  </a:extLst>
                </p14:cNvPr>
                <p14:cNvContentPartPr/>
                <p14:nvPr/>
              </p14:nvContentPartPr>
              <p14:xfrm>
                <a:off x="10378653" y="2179147"/>
                <a:ext cx="122400" cy="7164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E9951A5E-7BA1-4E4B-9519-8351F693FF1F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374333" y="2174827"/>
                  <a:ext cx="1310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B8237C36-84E2-4A02-92E3-CA453398AE24}"/>
                    </a:ext>
                  </a:extLst>
                </p14:cNvPr>
                <p14:cNvContentPartPr/>
                <p14:nvPr/>
              </p14:nvContentPartPr>
              <p14:xfrm>
                <a:off x="10561173" y="2013547"/>
                <a:ext cx="54000" cy="1641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B8237C36-84E2-4A02-92E3-CA453398AE2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556853" y="2009227"/>
                  <a:ext cx="626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7DFD2DA7-1A75-4B59-97EC-A9DE6741B62E}"/>
                    </a:ext>
                  </a:extLst>
                </p14:cNvPr>
                <p14:cNvContentPartPr/>
                <p14:nvPr/>
              </p14:nvContentPartPr>
              <p14:xfrm>
                <a:off x="10438413" y="1975027"/>
                <a:ext cx="190800" cy="11772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7DFD2DA7-1A75-4B59-97EC-A9DE6741B62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434093" y="1970707"/>
                  <a:ext cx="19944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60E5550E-4D74-4260-9587-ED6CE9EA9689}"/>
                    </a:ext>
                  </a:extLst>
                </p14:cNvPr>
                <p14:cNvContentPartPr/>
                <p14:nvPr/>
              </p14:nvContentPartPr>
              <p14:xfrm>
                <a:off x="10666293" y="1987267"/>
                <a:ext cx="71280" cy="13716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60E5550E-4D74-4260-9587-ED6CE9EA968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661973" y="1982947"/>
                  <a:ext cx="7992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39A597F0-EF66-494D-824D-427178C9C9BF}"/>
                    </a:ext>
                  </a:extLst>
                </p14:cNvPr>
                <p14:cNvContentPartPr/>
                <p14:nvPr/>
              </p14:nvContentPartPr>
              <p14:xfrm>
                <a:off x="10746573" y="1889707"/>
                <a:ext cx="232200" cy="17712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39A597F0-EF66-494D-824D-427178C9C9B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742253" y="1885387"/>
                  <a:ext cx="2408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3DD52573-9957-43DE-BDF4-470BACC8EC8B}"/>
                    </a:ext>
                  </a:extLst>
                </p14:cNvPr>
                <p14:cNvContentPartPr/>
                <p14:nvPr/>
              </p14:nvContentPartPr>
              <p14:xfrm>
                <a:off x="10995693" y="1758307"/>
                <a:ext cx="123120" cy="18180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3DD52573-9957-43DE-BDF4-470BACC8EC8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991373" y="1753987"/>
                  <a:ext cx="1317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9B61D29F-BBA9-4DC7-BB0F-EA0DB75FB673}"/>
                    </a:ext>
                  </a:extLst>
                </p14:cNvPr>
                <p14:cNvContentPartPr/>
                <p14:nvPr/>
              </p14:nvContentPartPr>
              <p14:xfrm>
                <a:off x="11096493" y="1731307"/>
                <a:ext cx="32760" cy="5004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9B61D29F-BBA9-4DC7-BB0F-EA0DB75FB67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092173" y="1726987"/>
                  <a:ext cx="414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979CEEC3-1F80-44E7-9880-3EBFBBA0FBA7}"/>
                    </a:ext>
                  </a:extLst>
                </p14:cNvPr>
                <p14:cNvContentPartPr/>
                <p14:nvPr/>
              </p14:nvContentPartPr>
              <p14:xfrm>
                <a:off x="11148693" y="1750027"/>
                <a:ext cx="110880" cy="11700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979CEEC3-1F80-44E7-9880-3EBFBBA0FBA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144373" y="1745707"/>
                  <a:ext cx="1195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AB8F986D-E318-4B15-AEA7-0463AE6D8D1A}"/>
                    </a:ext>
                  </a:extLst>
                </p14:cNvPr>
                <p14:cNvContentPartPr/>
                <p14:nvPr/>
              </p14:nvContentPartPr>
              <p14:xfrm>
                <a:off x="11221413" y="1623307"/>
                <a:ext cx="86040" cy="20412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AB8F986D-E318-4B15-AEA7-0463AE6D8D1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217093" y="1618987"/>
                  <a:ext cx="946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464FD5CF-6FB9-488D-B4F4-3DB9D77B8A1D}"/>
                    </a:ext>
                  </a:extLst>
                </p14:cNvPr>
                <p14:cNvContentPartPr/>
                <p14:nvPr/>
              </p14:nvContentPartPr>
              <p14:xfrm>
                <a:off x="11392413" y="1532947"/>
                <a:ext cx="185400" cy="18828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464FD5CF-6FB9-488D-B4F4-3DB9D77B8A1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388093" y="1528627"/>
                  <a:ext cx="194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C5FEFE97-B8F9-4308-BB36-622E6EFC31EB}"/>
                    </a:ext>
                  </a:extLst>
                </p14:cNvPr>
                <p14:cNvContentPartPr/>
                <p14:nvPr/>
              </p14:nvContentPartPr>
              <p14:xfrm>
                <a:off x="11569173" y="1426027"/>
                <a:ext cx="62640" cy="17064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C5FEFE97-B8F9-4308-BB36-622E6EFC31E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564853" y="1421707"/>
                  <a:ext cx="7128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D59CC0CF-6319-400D-8D48-EA364E07A682}"/>
                    </a:ext>
                  </a:extLst>
                </p14:cNvPr>
                <p14:cNvContentPartPr/>
                <p14:nvPr/>
              </p14:nvContentPartPr>
              <p14:xfrm>
                <a:off x="11672493" y="1333867"/>
                <a:ext cx="86400" cy="11952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D59CC0CF-6319-400D-8D48-EA364E07A682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668173" y="1329547"/>
                  <a:ext cx="950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A8678E6C-0B98-4CC8-935B-21B727481A97}"/>
                    </a:ext>
                  </a:extLst>
                </p14:cNvPr>
                <p14:cNvContentPartPr/>
                <p14:nvPr/>
              </p14:nvContentPartPr>
              <p14:xfrm>
                <a:off x="11746293" y="1221907"/>
                <a:ext cx="138240" cy="16344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A8678E6C-0B98-4CC8-935B-21B727481A9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741973" y="1217587"/>
                  <a:ext cx="14688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C217437C-EC08-4ACB-84D5-FF1483E02DC1}"/>
                    </a:ext>
                  </a:extLst>
                </p14:cNvPr>
                <p14:cNvContentPartPr/>
                <p14:nvPr/>
              </p14:nvContentPartPr>
              <p14:xfrm>
                <a:off x="11881293" y="1158547"/>
                <a:ext cx="82080" cy="11988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C217437C-EC08-4ACB-84D5-FF1483E02DC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876973" y="1154227"/>
                  <a:ext cx="90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12E0B9E5-8EE7-4CFA-A80B-322A87D83AED}"/>
                    </a:ext>
                  </a:extLst>
                </p14:cNvPr>
                <p14:cNvContentPartPr/>
                <p14:nvPr/>
              </p14:nvContentPartPr>
              <p14:xfrm>
                <a:off x="11961213" y="1114627"/>
                <a:ext cx="68400" cy="3456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12E0B9E5-8EE7-4CFA-A80B-322A87D83AE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1956893" y="1110307"/>
                  <a:ext cx="77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A3153DEA-1D1C-415C-914A-16F4D54B9036}"/>
                    </a:ext>
                  </a:extLst>
                </p14:cNvPr>
                <p14:cNvContentPartPr/>
                <p14:nvPr/>
              </p14:nvContentPartPr>
              <p14:xfrm>
                <a:off x="10778253" y="2190667"/>
                <a:ext cx="84960" cy="17280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A3153DEA-1D1C-415C-914A-16F4D54B903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773933" y="2186347"/>
                  <a:ext cx="936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B5843600-0B1C-404D-8D59-551F41D1E2E2}"/>
                    </a:ext>
                  </a:extLst>
                </p14:cNvPr>
                <p14:cNvContentPartPr/>
                <p14:nvPr/>
              </p14:nvContentPartPr>
              <p14:xfrm>
                <a:off x="10885173" y="1972147"/>
                <a:ext cx="360720" cy="25884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B5843600-0B1C-404D-8D59-551F41D1E2E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880853" y="1967827"/>
                  <a:ext cx="3693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9AE4769C-CF95-4084-8D50-7DA17186925B}"/>
                    </a:ext>
                  </a:extLst>
                </p14:cNvPr>
                <p14:cNvContentPartPr/>
                <p14:nvPr/>
              </p14:nvContentPartPr>
              <p14:xfrm>
                <a:off x="11198013" y="1928587"/>
                <a:ext cx="15120" cy="252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9AE4769C-CF95-4084-8D50-7DA17186925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1193693" y="1924267"/>
                  <a:ext cx="2376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94A89418-EF88-4B00-87B8-4DEA160A548C}"/>
                    </a:ext>
                  </a:extLst>
                </p14:cNvPr>
                <p14:cNvContentPartPr/>
                <p14:nvPr/>
              </p14:nvContentPartPr>
              <p14:xfrm>
                <a:off x="11264973" y="1919587"/>
                <a:ext cx="94680" cy="20916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94A89418-EF88-4B00-87B8-4DEA160A548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1260653" y="1915267"/>
                  <a:ext cx="1033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1545E4AE-D4F4-4963-BCB6-BC921F3597BA}"/>
                    </a:ext>
                  </a:extLst>
                </p14:cNvPr>
                <p14:cNvContentPartPr/>
                <p14:nvPr/>
              </p14:nvContentPartPr>
              <p14:xfrm>
                <a:off x="11379813" y="1780267"/>
                <a:ext cx="82440" cy="12780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1545E4AE-D4F4-4963-BCB6-BC921F3597B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1375493" y="1775947"/>
                  <a:ext cx="9108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6C1FA0CD-F5DC-4D68-A8BE-66123BB29C5A}"/>
                    </a:ext>
                  </a:extLst>
                </p14:cNvPr>
                <p14:cNvContentPartPr/>
                <p14:nvPr/>
              </p14:nvContentPartPr>
              <p14:xfrm>
                <a:off x="11470893" y="1790707"/>
                <a:ext cx="55080" cy="6084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6C1FA0CD-F5DC-4D68-A8BE-66123BB29C5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466573" y="1786387"/>
                  <a:ext cx="6372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66E76F0D-6DF6-4A37-BD27-FFC11D4E1177}"/>
                    </a:ext>
                  </a:extLst>
                </p14:cNvPr>
                <p14:cNvContentPartPr/>
                <p14:nvPr/>
              </p14:nvContentPartPr>
              <p14:xfrm>
                <a:off x="11553333" y="1608907"/>
                <a:ext cx="169920" cy="21168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66E76F0D-6DF6-4A37-BD27-FFC11D4E117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1549013" y="1604587"/>
                  <a:ext cx="17856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7D82D69E-8153-403B-A60D-1A52B56BD259}"/>
                    </a:ext>
                  </a:extLst>
                </p14:cNvPr>
                <p14:cNvContentPartPr/>
                <p14:nvPr/>
              </p14:nvContentPartPr>
              <p14:xfrm>
                <a:off x="11738373" y="1535827"/>
                <a:ext cx="106200" cy="11484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7D82D69E-8153-403B-A60D-1A52B56BD25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1734053" y="1531507"/>
                  <a:ext cx="1148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04D75FF8-6EDD-49C5-A2A1-EA1A6B3C683E}"/>
                    </a:ext>
                  </a:extLst>
                </p14:cNvPr>
                <p14:cNvContentPartPr/>
                <p14:nvPr/>
              </p14:nvContentPartPr>
              <p14:xfrm>
                <a:off x="11045013" y="2259067"/>
                <a:ext cx="129960" cy="11088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04D75FF8-6EDD-49C5-A2A1-EA1A6B3C683E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1040693" y="2254747"/>
                  <a:ext cx="1386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26004C89-F674-4570-A3FA-48B0978B14AB}"/>
                    </a:ext>
                  </a:extLst>
                </p14:cNvPr>
                <p14:cNvContentPartPr/>
                <p14:nvPr/>
              </p14:nvContentPartPr>
              <p14:xfrm>
                <a:off x="11187573" y="2095987"/>
                <a:ext cx="261360" cy="21600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26004C89-F674-4570-A3FA-48B0978B14A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1183253" y="2091667"/>
                  <a:ext cx="27000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B6DABEC0-BD92-457D-95EA-ED54749219DF}"/>
                    </a:ext>
                  </a:extLst>
                </p14:cNvPr>
                <p14:cNvContentPartPr/>
                <p14:nvPr/>
              </p14:nvContentPartPr>
              <p14:xfrm>
                <a:off x="11450373" y="1927147"/>
                <a:ext cx="141120" cy="18252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B6DABEC0-BD92-457D-95EA-ED54749219DF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446053" y="1922827"/>
                  <a:ext cx="14976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E9AA5138-F38E-4938-A544-7AE102108AC0}"/>
                    </a:ext>
                  </a:extLst>
                </p14:cNvPr>
                <p14:cNvContentPartPr/>
                <p14:nvPr/>
              </p14:nvContentPartPr>
              <p14:xfrm>
                <a:off x="11644413" y="1860547"/>
                <a:ext cx="105840" cy="10044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E9AA5138-F38E-4938-A544-7AE102108AC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640093" y="1856227"/>
                  <a:ext cx="114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A134C200-5115-417C-AFDB-50AA81220AC2}"/>
                    </a:ext>
                  </a:extLst>
                </p14:cNvPr>
                <p14:cNvContentPartPr/>
                <p14:nvPr/>
              </p14:nvContentPartPr>
              <p14:xfrm>
                <a:off x="11744853" y="1680907"/>
                <a:ext cx="191520" cy="22176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A134C200-5115-417C-AFDB-50AA81220AC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1740533" y="1676587"/>
                  <a:ext cx="2001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89379058-DE11-46D7-916E-69A82B68101E}"/>
                    </a:ext>
                  </a:extLst>
                </p14:cNvPr>
                <p14:cNvContentPartPr/>
                <p14:nvPr/>
              </p14:nvContentPartPr>
              <p14:xfrm>
                <a:off x="11947173" y="1632667"/>
                <a:ext cx="87480" cy="10260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89379058-DE11-46D7-916E-69A82B68101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942853" y="1628347"/>
                  <a:ext cx="96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5C51913B-44BF-49B4-A994-7772B1A131AC}"/>
                    </a:ext>
                  </a:extLst>
                </p14:cNvPr>
                <p14:cNvContentPartPr/>
                <p14:nvPr/>
              </p14:nvContentPartPr>
              <p14:xfrm>
                <a:off x="11540733" y="2079427"/>
                <a:ext cx="302400" cy="23328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5C51913B-44BF-49B4-A994-7772B1A131A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1536413" y="2075107"/>
                  <a:ext cx="3110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64A1DEDA-2721-45B5-9394-1EE5CEF61ED5}"/>
                    </a:ext>
                  </a:extLst>
                </p14:cNvPr>
                <p14:cNvContentPartPr/>
                <p14:nvPr/>
              </p14:nvContentPartPr>
              <p14:xfrm>
                <a:off x="11464413" y="2405587"/>
                <a:ext cx="416160" cy="56412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64A1DEDA-2721-45B5-9394-1EE5CEF61ED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1460093" y="2401267"/>
                  <a:ext cx="42480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08407C3F-D486-4974-911A-4FE05DE8FAC7}"/>
                    </a:ext>
                  </a:extLst>
                </p14:cNvPr>
                <p14:cNvContentPartPr/>
                <p14:nvPr/>
              </p14:nvContentPartPr>
              <p14:xfrm>
                <a:off x="10982733" y="3076987"/>
                <a:ext cx="270360" cy="15372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08407C3F-D486-4974-911A-4FE05DE8FAC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978413" y="3072667"/>
                  <a:ext cx="27900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9D208500-820C-4639-9AF8-0801B8B56F42}"/>
                    </a:ext>
                  </a:extLst>
                </p14:cNvPr>
                <p14:cNvContentPartPr/>
                <p14:nvPr/>
              </p14:nvContentPartPr>
              <p14:xfrm>
                <a:off x="11296293" y="3087067"/>
                <a:ext cx="266040" cy="9144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9D208500-820C-4639-9AF8-0801B8B56F4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1291973" y="3082747"/>
                  <a:ext cx="274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C16E458D-D4B7-4F01-B3AC-789D93DDAEB0}"/>
                    </a:ext>
                  </a:extLst>
                </p14:cNvPr>
                <p14:cNvContentPartPr/>
                <p14:nvPr/>
              </p14:nvContentPartPr>
              <p14:xfrm>
                <a:off x="11576733" y="3046747"/>
                <a:ext cx="69480" cy="22932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C16E458D-D4B7-4F01-B3AC-789D93DDAEB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1572413" y="3042427"/>
                  <a:ext cx="78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182E5AA0-156F-4965-946D-3033823BF927}"/>
                    </a:ext>
                  </a:extLst>
                </p14:cNvPr>
                <p14:cNvContentPartPr/>
                <p14:nvPr/>
              </p14:nvContentPartPr>
              <p14:xfrm>
                <a:off x="11663853" y="2923627"/>
                <a:ext cx="41400" cy="15588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182E5AA0-156F-4965-946D-3033823BF92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1659533" y="2919307"/>
                  <a:ext cx="50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CC42459E-3D88-425B-9751-B246A0686EC5}"/>
                    </a:ext>
                  </a:extLst>
                </p14:cNvPr>
                <p14:cNvContentPartPr/>
                <p14:nvPr/>
              </p14:nvContentPartPr>
              <p14:xfrm>
                <a:off x="11709933" y="3010747"/>
                <a:ext cx="73800" cy="8640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CC42459E-3D88-425B-9751-B246A0686EC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705613" y="3006427"/>
                  <a:ext cx="8244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FA4298C9-4AEA-42F3-9DF2-85826267A3E9}"/>
                    </a:ext>
                  </a:extLst>
                </p14:cNvPr>
                <p14:cNvContentPartPr/>
                <p14:nvPr/>
              </p14:nvContentPartPr>
              <p14:xfrm>
                <a:off x="11797773" y="2806987"/>
                <a:ext cx="408240" cy="41148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FA4298C9-4AEA-42F3-9DF2-85826267A3E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1793453" y="2802667"/>
                  <a:ext cx="416880" cy="420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0485F75D-BDA4-4F59-8868-5C1EF0DC1879}"/>
                  </a:ext>
                </a:extLst>
              </p14:cNvPr>
              <p14:cNvContentPartPr/>
              <p14:nvPr/>
            </p14:nvContentPartPr>
            <p14:xfrm>
              <a:off x="4140933" y="3838027"/>
              <a:ext cx="2294640" cy="112320"/>
            </p14:xfrm>
          </p:contentPart>
        </mc:Choice>
        <mc:Fallback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0485F75D-BDA4-4F59-8868-5C1EF0DC1879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4136613" y="3833707"/>
                <a:ext cx="23032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104" name="Freihand 103">
                <a:extLst>
                  <a:ext uri="{FF2B5EF4-FFF2-40B4-BE49-F238E27FC236}">
                    <a16:creationId xmlns:a16="http://schemas.microsoft.com/office/drawing/2014/main" id="{F77AEE3F-8453-43BD-80AD-6016551F2789}"/>
                  </a:ext>
                </a:extLst>
              </p14:cNvPr>
              <p14:cNvContentPartPr/>
              <p14:nvPr/>
            </p14:nvContentPartPr>
            <p14:xfrm>
              <a:off x="7891773" y="3884827"/>
              <a:ext cx="1401120" cy="30240"/>
            </p14:xfrm>
          </p:contentPart>
        </mc:Choice>
        <mc:Fallback>
          <p:pic>
            <p:nvPicPr>
              <p:cNvPr id="104" name="Freihand 103">
                <a:extLst>
                  <a:ext uri="{FF2B5EF4-FFF2-40B4-BE49-F238E27FC236}">
                    <a16:creationId xmlns:a16="http://schemas.microsoft.com/office/drawing/2014/main" id="{F77AEE3F-8453-43BD-80AD-6016551F2789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7887453" y="3880507"/>
                <a:ext cx="1409760" cy="3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55A73D1F-8972-4F0B-9ED6-3C31B7E93E2A}"/>
                  </a:ext>
                </a:extLst>
              </p14:cNvPr>
              <p14:cNvContentPartPr/>
              <p14:nvPr/>
            </p14:nvContentPartPr>
            <p14:xfrm>
              <a:off x="10577373" y="3868627"/>
              <a:ext cx="1279800" cy="64440"/>
            </p14:xfrm>
          </p:contentPart>
        </mc:Choice>
        <mc:Fallback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55A73D1F-8972-4F0B-9ED6-3C31B7E93E2A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0573053" y="3864307"/>
                <a:ext cx="128844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70F29E20-FF76-4F8A-82B2-C59FAD79F2CE}"/>
                  </a:ext>
                </a:extLst>
              </p14:cNvPr>
              <p14:cNvContentPartPr/>
              <p14:nvPr/>
            </p14:nvContentPartPr>
            <p14:xfrm>
              <a:off x="1106133" y="4180027"/>
              <a:ext cx="1419480" cy="12384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70F29E20-FF76-4F8A-82B2-C59FAD79F2CE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1101813" y="4175707"/>
                <a:ext cx="142812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07" name="Freihand 106">
                <a:extLst>
                  <a:ext uri="{FF2B5EF4-FFF2-40B4-BE49-F238E27FC236}">
                    <a16:creationId xmlns:a16="http://schemas.microsoft.com/office/drawing/2014/main" id="{00CF2C15-197A-490D-9CCB-6B0D6D5257F3}"/>
                  </a:ext>
                </a:extLst>
              </p14:cNvPr>
              <p14:cNvContentPartPr/>
              <p14:nvPr/>
            </p14:nvContentPartPr>
            <p14:xfrm>
              <a:off x="2038533" y="4992907"/>
              <a:ext cx="5179320" cy="86760"/>
            </p14:xfrm>
          </p:contentPart>
        </mc:Choice>
        <mc:Fallback>
          <p:pic>
            <p:nvPicPr>
              <p:cNvPr id="107" name="Freihand 106">
                <a:extLst>
                  <a:ext uri="{FF2B5EF4-FFF2-40B4-BE49-F238E27FC236}">
                    <a16:creationId xmlns:a16="http://schemas.microsoft.com/office/drawing/2014/main" id="{00CF2C15-197A-490D-9CCB-6B0D6D5257F3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2034213" y="4988587"/>
                <a:ext cx="518796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08" name="Freihand 107">
                <a:extLst>
                  <a:ext uri="{FF2B5EF4-FFF2-40B4-BE49-F238E27FC236}">
                    <a16:creationId xmlns:a16="http://schemas.microsoft.com/office/drawing/2014/main" id="{A60A249E-FC90-4F51-AC39-90EA75EC03B4}"/>
                  </a:ext>
                </a:extLst>
              </p14:cNvPr>
              <p14:cNvContentPartPr/>
              <p14:nvPr/>
            </p14:nvContentPartPr>
            <p14:xfrm>
              <a:off x="1207293" y="5867707"/>
              <a:ext cx="2200680" cy="63720"/>
            </p14:xfrm>
          </p:contentPart>
        </mc:Choice>
        <mc:Fallback>
          <p:pic>
            <p:nvPicPr>
              <p:cNvPr id="108" name="Freihand 107">
                <a:extLst>
                  <a:ext uri="{FF2B5EF4-FFF2-40B4-BE49-F238E27FC236}">
                    <a16:creationId xmlns:a16="http://schemas.microsoft.com/office/drawing/2014/main" id="{A60A249E-FC90-4F51-AC39-90EA75EC03B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1202973" y="5863387"/>
                <a:ext cx="220932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09" name="Freihand 108">
                <a:extLst>
                  <a:ext uri="{FF2B5EF4-FFF2-40B4-BE49-F238E27FC236}">
                    <a16:creationId xmlns:a16="http://schemas.microsoft.com/office/drawing/2014/main" id="{9318E460-D8A4-4C4E-AC77-CCA8EA402B67}"/>
                  </a:ext>
                </a:extLst>
              </p14:cNvPr>
              <p14:cNvContentPartPr/>
              <p14:nvPr/>
            </p14:nvContentPartPr>
            <p14:xfrm>
              <a:off x="1073373" y="3803467"/>
              <a:ext cx="1886760" cy="531720"/>
            </p14:xfrm>
          </p:contentPart>
        </mc:Choice>
        <mc:Fallback>
          <p:pic>
            <p:nvPicPr>
              <p:cNvPr id="109" name="Freihand 108">
                <a:extLst>
                  <a:ext uri="{FF2B5EF4-FFF2-40B4-BE49-F238E27FC236}">
                    <a16:creationId xmlns:a16="http://schemas.microsoft.com/office/drawing/2014/main" id="{9318E460-D8A4-4C4E-AC77-CCA8EA402B6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069053" y="3799147"/>
                <a:ext cx="1895400" cy="5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110" name="Freihand 109">
                <a:extLst>
                  <a:ext uri="{FF2B5EF4-FFF2-40B4-BE49-F238E27FC236}">
                    <a16:creationId xmlns:a16="http://schemas.microsoft.com/office/drawing/2014/main" id="{C0DC16BE-8998-43F2-93A6-6B0B4E9A7D8F}"/>
                  </a:ext>
                </a:extLst>
              </p14:cNvPr>
              <p14:cNvContentPartPr/>
              <p14:nvPr/>
            </p14:nvContentPartPr>
            <p14:xfrm>
              <a:off x="795453" y="6672667"/>
              <a:ext cx="1949040" cy="71280"/>
            </p14:xfrm>
          </p:contentPart>
        </mc:Choice>
        <mc:Fallback>
          <p:pic>
            <p:nvPicPr>
              <p:cNvPr id="110" name="Freihand 109">
                <a:extLst>
                  <a:ext uri="{FF2B5EF4-FFF2-40B4-BE49-F238E27FC236}">
                    <a16:creationId xmlns:a16="http://schemas.microsoft.com/office/drawing/2014/main" id="{C0DC16BE-8998-43F2-93A6-6B0B4E9A7D8F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91133" y="6668347"/>
                <a:ext cx="19576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3ECF1E72-D8C4-4E7E-816C-C409AF82EFF3}"/>
                  </a:ext>
                </a:extLst>
              </p14:cNvPr>
              <p14:cNvContentPartPr/>
              <p14:nvPr/>
            </p14:nvContentPartPr>
            <p14:xfrm>
              <a:off x="114333" y="3322867"/>
              <a:ext cx="7174800" cy="1085760"/>
            </p14:xfrm>
          </p:contentPart>
        </mc:Choice>
        <mc:Fallback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3ECF1E72-D8C4-4E7E-816C-C409AF82EFF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110013" y="3318547"/>
                <a:ext cx="7183440" cy="10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71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D6AF69-0998-AA12-5448-BBF65A7365A5}"/>
              </a:ext>
            </a:extLst>
          </p:cNvPr>
          <p:cNvSpPr txBox="1">
            <a:spLocks/>
          </p:cNvSpPr>
          <p:nvPr/>
        </p:nvSpPr>
        <p:spPr>
          <a:xfrm>
            <a:off x="457200" y="274637"/>
            <a:ext cx="8229600" cy="84531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de-DE" b="1" dirty="0" err="1"/>
              <a:t>Okun’s</a:t>
            </a:r>
            <a:r>
              <a:rPr lang="de-DE" b="1" dirty="0"/>
              <a:t> Law</a:t>
            </a:r>
            <a:endParaRPr lang="en-US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D5AAAC-5995-5904-3962-96E00B7C8039}"/>
              </a:ext>
            </a:extLst>
          </p:cNvPr>
          <p:cNvSpPr txBox="1"/>
          <p:nvPr/>
        </p:nvSpPr>
        <p:spPr>
          <a:xfrm>
            <a:off x="545173" y="971525"/>
            <a:ext cx="9001000" cy="56311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800" dirty="0"/>
              <a:t> Arthur Melvin </a:t>
            </a:r>
            <a:r>
              <a:rPr lang="en-US" sz="2800" dirty="0" err="1"/>
              <a:t>Okun</a:t>
            </a:r>
            <a:r>
              <a:rPr lang="en-US" sz="2800" dirty="0"/>
              <a:t> based on</a:t>
            </a:r>
          </a:p>
          <a:p>
            <a:pPr algn="ctr"/>
            <a:r>
              <a:rPr lang="en-US" sz="2800" b="1" dirty="0"/>
              <a:t>empirical observations </a:t>
            </a:r>
            <a:r>
              <a:rPr lang="en-US" sz="2800" dirty="0"/>
              <a:t>(1962):</a:t>
            </a:r>
          </a:p>
          <a:p>
            <a:endParaRPr lang="en-US" sz="2400" dirty="0"/>
          </a:p>
          <a:p>
            <a:r>
              <a:rPr lang="en-US" sz="2400" dirty="0"/>
              <a:t>Every rise of 1%-point in cyclical unemployment is</a:t>
            </a:r>
          </a:p>
          <a:p>
            <a:r>
              <a:rPr lang="en-US" sz="2400" dirty="0"/>
              <a:t>associated with a lowering of 2%-points of the output gap.</a:t>
            </a:r>
          </a:p>
          <a:p>
            <a:endParaRPr lang="en-US" sz="2400" b="1" dirty="0">
              <a:latin typeface="+mj-lt"/>
            </a:endParaRPr>
          </a:p>
          <a:p>
            <a:r>
              <a:rPr lang="en-US" sz="2400" b="1" dirty="0">
                <a:latin typeface="+mj-lt"/>
                <a:ea typeface="Arial Unicode MS"/>
                <a:cs typeface="Arial Unicode MS"/>
              </a:rPr>
              <a:t>−2(</a:t>
            </a:r>
            <a:r>
              <a:rPr lang="en-US" sz="2400" b="1" dirty="0">
                <a:latin typeface="+mj-lt"/>
              </a:rPr>
              <a:t>u - u*</a:t>
            </a:r>
            <a:r>
              <a:rPr lang="en-US" sz="2400" b="1" dirty="0">
                <a:latin typeface="+mj-lt"/>
                <a:ea typeface="Arial Unicode MS"/>
                <a:cs typeface="Arial Unicode MS"/>
              </a:rPr>
              <a:t>)	=	</a:t>
            </a:r>
            <a:r>
              <a:rPr lang="en-US" sz="2400" b="1" dirty="0">
                <a:latin typeface="+mj-lt"/>
              </a:rPr>
              <a:t> (Y – Y*)/Y*		(Gap Version)</a:t>
            </a:r>
          </a:p>
          <a:p>
            <a:endParaRPr lang="en-US" sz="2400" b="1" dirty="0">
              <a:latin typeface="+mj-lt"/>
            </a:endParaRPr>
          </a:p>
          <a:p>
            <a:r>
              <a:rPr lang="en-US" sz="2400" b="1" dirty="0">
                <a:latin typeface="+mj-lt"/>
              </a:rPr>
              <a:t>				or</a:t>
            </a:r>
          </a:p>
          <a:p>
            <a:endParaRPr lang="en-US" sz="2400" b="1" dirty="0">
              <a:latin typeface="+mj-lt"/>
            </a:endParaRPr>
          </a:p>
          <a:p>
            <a:r>
              <a:rPr lang="en-US" sz="2400" b="1" dirty="0">
                <a:latin typeface="+mj-lt"/>
              </a:rPr>
              <a:t>-2</a:t>
            </a:r>
            <a:r>
              <a:rPr lang="el-GR" sz="2400" b="1" dirty="0">
                <a:latin typeface="+mj-lt"/>
              </a:rPr>
              <a:t>Δ</a:t>
            </a:r>
            <a:r>
              <a:rPr lang="de-DE" sz="2400" b="1" dirty="0">
                <a:latin typeface="+mj-lt"/>
              </a:rPr>
              <a:t>u		=	</a:t>
            </a:r>
            <a:r>
              <a:rPr lang="de-DE" sz="2400" b="1" dirty="0" err="1">
                <a:latin typeface="+mj-lt"/>
              </a:rPr>
              <a:t>g</a:t>
            </a:r>
            <a:r>
              <a:rPr lang="de-DE" sz="2400" b="1" baseline="-25000" dirty="0" err="1">
                <a:latin typeface="+mj-lt"/>
              </a:rPr>
              <a:t>y</a:t>
            </a:r>
            <a:r>
              <a:rPr lang="de-DE" sz="2400" b="1" baseline="-25000" dirty="0">
                <a:latin typeface="+mj-lt"/>
              </a:rPr>
              <a:t>       </a:t>
            </a:r>
            <a:r>
              <a:rPr lang="en-US" sz="2400" b="1" dirty="0"/>
              <a:t>–</a:t>
            </a:r>
            <a:r>
              <a:rPr lang="de-DE" sz="2400" b="1" dirty="0">
                <a:latin typeface="+mj-lt"/>
              </a:rPr>
              <a:t>     g</a:t>
            </a:r>
            <a:r>
              <a:rPr lang="en-US" sz="2400" b="1" baseline="-25000" dirty="0"/>
              <a:t>Y*</a:t>
            </a:r>
            <a:r>
              <a:rPr lang="en-US" sz="2400" b="1" dirty="0"/>
              <a:t>		(Growth Version)</a:t>
            </a:r>
          </a:p>
          <a:p>
            <a:endParaRPr lang="en-US" sz="2800" b="1" cap="small" baseline="-25000" dirty="0">
              <a:latin typeface="+mj-lt"/>
            </a:endParaRPr>
          </a:p>
          <a:p>
            <a:endParaRPr lang="en-US" sz="2400" cap="small" baseline="-25000" dirty="0">
              <a:latin typeface="+mj-lt"/>
            </a:endParaRPr>
          </a:p>
          <a:p>
            <a:r>
              <a:rPr lang="de-DE" sz="2400" dirty="0" err="1"/>
              <a:t>g</a:t>
            </a:r>
            <a:r>
              <a:rPr lang="de-DE" sz="2400" baseline="-25000" dirty="0" err="1"/>
              <a:t>y</a:t>
            </a:r>
            <a:r>
              <a:rPr lang="de-DE" sz="2400" dirty="0"/>
              <a:t>, g</a:t>
            </a:r>
            <a:r>
              <a:rPr lang="en-US" sz="2400" baseline="-25000" dirty="0"/>
              <a:t>Y*</a:t>
            </a:r>
            <a:r>
              <a:rPr lang="en-US" sz="2400" dirty="0"/>
              <a:t>: growth rates of actual and potential out respectively</a:t>
            </a:r>
          </a:p>
          <a:p>
            <a:r>
              <a:rPr lang="el-GR" sz="2400" dirty="0"/>
              <a:t>Δ</a:t>
            </a:r>
            <a:r>
              <a:rPr lang="de-DE" sz="2400" dirty="0"/>
              <a:t>u:	</a:t>
            </a:r>
            <a:r>
              <a:rPr lang="de-DE" sz="2400" dirty="0" err="1"/>
              <a:t>change</a:t>
            </a:r>
            <a:r>
              <a:rPr lang="de-DE" sz="2400" dirty="0"/>
              <a:t> in </a:t>
            </a:r>
            <a:r>
              <a:rPr lang="de-DE" sz="2400" dirty="0" err="1"/>
              <a:t>unemployment</a:t>
            </a:r>
            <a:r>
              <a:rPr lang="de-DE" sz="2400" dirty="0"/>
              <a:t> </a:t>
            </a:r>
            <a:r>
              <a:rPr lang="de-DE" sz="2400" dirty="0" err="1"/>
              <a:t>over</a:t>
            </a:r>
            <a:r>
              <a:rPr lang="de-DE" sz="2400" dirty="0"/>
              <a:t> time</a:t>
            </a:r>
            <a:endParaRPr lang="en-US" sz="2400" cap="small" baseline="-25000" dirty="0">
              <a:latin typeface="+mj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398A9FC4-5A4A-4C1A-BEA5-BDF2A4C797C5}"/>
                  </a:ext>
                </a:extLst>
              </p14:cNvPr>
              <p14:cNvContentPartPr/>
              <p14:nvPr/>
            </p14:nvContentPartPr>
            <p14:xfrm>
              <a:off x="3179013" y="3191107"/>
              <a:ext cx="1994040" cy="69300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398A9FC4-5A4A-4C1A-BEA5-BDF2A4C797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74693" y="3186787"/>
                <a:ext cx="2002680" cy="70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96D389A8-C2B7-47E5-92EA-7C68246E6EA8}"/>
                  </a:ext>
                </a:extLst>
              </p14:cNvPr>
              <p14:cNvContentPartPr/>
              <p14:nvPr/>
            </p14:nvContentPartPr>
            <p14:xfrm>
              <a:off x="726333" y="3289027"/>
              <a:ext cx="295200" cy="51048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96D389A8-C2B7-47E5-92EA-7C68246E6E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2013" y="3284707"/>
                <a:ext cx="303840" cy="51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C90C496C-7F5D-4813-8007-3E91B33B50B0}"/>
                  </a:ext>
                </a:extLst>
              </p14:cNvPr>
              <p14:cNvContentPartPr/>
              <p14:nvPr/>
            </p14:nvContentPartPr>
            <p14:xfrm>
              <a:off x="764493" y="3760627"/>
              <a:ext cx="5108400" cy="17460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C90C496C-7F5D-4813-8007-3E91B33B50B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0173" y="3756307"/>
                <a:ext cx="5117040" cy="18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1407FA14-50F9-433D-9185-B7A37F1DA85F}"/>
                  </a:ext>
                </a:extLst>
              </p14:cNvPr>
              <p14:cNvContentPartPr/>
              <p14:nvPr/>
            </p14:nvContentPartPr>
            <p14:xfrm>
              <a:off x="3167493" y="3115507"/>
              <a:ext cx="2516040" cy="94464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1407FA14-50F9-433D-9185-B7A37F1DA85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63173" y="3111187"/>
                <a:ext cx="2524680" cy="9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667F30E4-D48D-4262-A6AC-80D30E923533}"/>
                  </a:ext>
                </a:extLst>
              </p14:cNvPr>
              <p14:cNvContentPartPr/>
              <p14:nvPr/>
            </p14:nvContentPartPr>
            <p14:xfrm>
              <a:off x="704733" y="4773307"/>
              <a:ext cx="264960" cy="40860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667F30E4-D48D-4262-A6AC-80D30E92353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0413" y="4768987"/>
                <a:ext cx="273600" cy="4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51976A11-F630-42D4-9845-4A83719BEBA0}"/>
                  </a:ext>
                </a:extLst>
              </p14:cNvPr>
              <p14:cNvContentPartPr/>
              <p14:nvPr/>
            </p14:nvContentPartPr>
            <p14:xfrm>
              <a:off x="727053" y="4847467"/>
              <a:ext cx="194760" cy="37260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51976A11-F630-42D4-9845-4A83719BEBA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2733" y="4843147"/>
                <a:ext cx="20340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BC47CE57-85FF-4FD5-9A86-834C3C127F5A}"/>
                  </a:ext>
                </a:extLst>
              </p14:cNvPr>
              <p14:cNvContentPartPr/>
              <p14:nvPr/>
            </p14:nvContentPartPr>
            <p14:xfrm>
              <a:off x="693573" y="4815067"/>
              <a:ext cx="196560" cy="44136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BC47CE57-85FF-4FD5-9A86-834C3C127F5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9253" y="4810747"/>
                <a:ext cx="20520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55B59655-9B40-441F-99F4-EB78A47D7C44}"/>
                  </a:ext>
                </a:extLst>
              </p14:cNvPr>
              <p14:cNvContentPartPr/>
              <p14:nvPr/>
            </p14:nvContentPartPr>
            <p14:xfrm>
              <a:off x="3339213" y="5206387"/>
              <a:ext cx="2048040" cy="14076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55B59655-9B40-441F-99F4-EB78A47D7C4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34893" y="5202067"/>
                <a:ext cx="205668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FD566E76-8F1F-4B42-8A40-566342EC7216}"/>
                  </a:ext>
                </a:extLst>
              </p14:cNvPr>
              <p14:cNvContentPartPr/>
              <p14:nvPr/>
            </p14:nvContentPartPr>
            <p14:xfrm>
              <a:off x="4518213" y="4727587"/>
              <a:ext cx="710280" cy="71388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FD566E76-8F1F-4B42-8A40-566342EC721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513893" y="4723267"/>
                <a:ext cx="718920" cy="72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54514F70-3DD3-4B67-870A-B833D585351E}"/>
                  </a:ext>
                </a:extLst>
              </p14:cNvPr>
              <p14:cNvContentPartPr/>
              <p14:nvPr/>
            </p14:nvContentPartPr>
            <p14:xfrm>
              <a:off x="4556013" y="4685107"/>
              <a:ext cx="732960" cy="67284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54514F70-3DD3-4B67-870A-B833D585351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51693" y="4680787"/>
                <a:ext cx="741600" cy="68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6B29B863-987E-461E-A1DE-D1D01B24C83B}"/>
                  </a:ext>
                </a:extLst>
              </p14:cNvPr>
              <p14:cNvContentPartPr/>
              <p14:nvPr/>
            </p14:nvContentPartPr>
            <p14:xfrm>
              <a:off x="679173" y="4696267"/>
              <a:ext cx="217440" cy="47628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6B29B863-987E-461E-A1DE-D1D01B24C83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74853" y="4691947"/>
                <a:ext cx="226080" cy="48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85598D78-282B-4B23-B487-F9A16F7B9B98}"/>
                  </a:ext>
                </a:extLst>
              </p14:cNvPr>
              <p14:cNvContentPartPr/>
              <p14:nvPr/>
            </p14:nvContentPartPr>
            <p14:xfrm>
              <a:off x="4215093" y="4656307"/>
              <a:ext cx="899640" cy="84744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85598D78-282B-4B23-B487-F9A16F7B9B9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10773" y="4651987"/>
                <a:ext cx="908280" cy="85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69B7CB67-41C9-4908-AB95-334505E47F06}"/>
              </a:ext>
            </a:extLst>
          </p:cNvPr>
          <p:cNvGrpSpPr/>
          <p:nvPr/>
        </p:nvGrpSpPr>
        <p:grpSpPr>
          <a:xfrm>
            <a:off x="358773" y="3313507"/>
            <a:ext cx="8515080" cy="2393640"/>
            <a:chOff x="358773" y="3313507"/>
            <a:chExt cx="8515080" cy="239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A40D3547-FE24-4F5D-83B7-056385342BD7}"/>
                    </a:ext>
                  </a:extLst>
                </p14:cNvPr>
                <p14:cNvContentPartPr/>
                <p14:nvPr/>
              </p14:nvContentPartPr>
              <p14:xfrm>
                <a:off x="777453" y="3705907"/>
                <a:ext cx="1209240" cy="7776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A40D3547-FE24-4F5D-83B7-056385342BD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3133" y="3701587"/>
                  <a:ext cx="1217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45560865-7CCA-4898-8043-455447EF1BC3}"/>
                    </a:ext>
                  </a:extLst>
                </p14:cNvPr>
                <p14:cNvContentPartPr/>
                <p14:nvPr/>
              </p14:nvContentPartPr>
              <p14:xfrm>
                <a:off x="701133" y="3313507"/>
                <a:ext cx="348120" cy="56520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45560865-7CCA-4898-8043-455447EF1BC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96813" y="3309187"/>
                  <a:ext cx="356760" cy="57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D06D968E-49E6-4480-BC98-AC98D880CECA}"/>
                    </a:ext>
                  </a:extLst>
                </p14:cNvPr>
                <p14:cNvContentPartPr/>
                <p14:nvPr/>
              </p14:nvContentPartPr>
              <p14:xfrm>
                <a:off x="549573" y="4699507"/>
                <a:ext cx="15120" cy="2952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D06D968E-49E6-4480-BC98-AC98D880CE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45253" y="4695187"/>
                  <a:ext cx="237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2B4B2AF-1BCD-4D14-B847-4033E9819D0E}"/>
                    </a:ext>
                  </a:extLst>
                </p14:cNvPr>
                <p14:cNvContentPartPr/>
                <p14:nvPr/>
              </p14:nvContentPartPr>
              <p14:xfrm>
                <a:off x="358773" y="4536067"/>
                <a:ext cx="4888800" cy="8719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2B4B2AF-1BCD-4D14-B847-4033E9819D0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4453" y="4531747"/>
                  <a:ext cx="4897440" cy="88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406F5CD2-C8FF-47A0-93EC-814028CF4CAE}"/>
                    </a:ext>
                  </a:extLst>
                </p14:cNvPr>
                <p14:cNvContentPartPr/>
                <p14:nvPr/>
              </p14:nvContentPartPr>
              <p14:xfrm>
                <a:off x="695373" y="5135467"/>
                <a:ext cx="334080" cy="136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406F5CD2-C8FF-47A0-93EC-814028CF4CA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1053" y="5131147"/>
                  <a:ext cx="3427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2511472F-4781-45BF-836C-A0F89AA3DB9A}"/>
                    </a:ext>
                  </a:extLst>
                </p14:cNvPr>
                <p14:cNvContentPartPr/>
                <p14:nvPr/>
              </p14:nvContentPartPr>
              <p14:xfrm>
                <a:off x="503133" y="4638307"/>
                <a:ext cx="1215720" cy="6519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2511472F-4781-45BF-836C-A0F89AA3DB9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98813" y="4633987"/>
                  <a:ext cx="1224360" cy="66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C8B77B05-BC96-4606-8D1D-70FFBC170FAB}"/>
                    </a:ext>
                  </a:extLst>
                </p14:cNvPr>
                <p14:cNvContentPartPr/>
                <p14:nvPr/>
              </p14:nvContentPartPr>
              <p14:xfrm>
                <a:off x="430053" y="4533907"/>
                <a:ext cx="4892400" cy="10497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C8B77B05-BC96-4606-8D1D-70FFBC170FA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5733" y="4529587"/>
                  <a:ext cx="4901040" cy="10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62AD716B-DFA6-4F0A-A989-A60DFF0AF78F}"/>
                    </a:ext>
                  </a:extLst>
                </p14:cNvPr>
                <p14:cNvContentPartPr/>
                <p14:nvPr/>
              </p14:nvContentPartPr>
              <p14:xfrm>
                <a:off x="792933" y="4514827"/>
                <a:ext cx="715320" cy="82548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62AD716B-DFA6-4F0A-A989-A60DFF0AF78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88613" y="4510507"/>
                  <a:ext cx="723960" cy="83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1475A1FE-5140-4791-B74A-E3E94547A8C3}"/>
                    </a:ext>
                  </a:extLst>
                </p14:cNvPr>
                <p14:cNvContentPartPr/>
                <p14:nvPr/>
              </p14:nvContentPartPr>
              <p14:xfrm>
                <a:off x="1241493" y="4264987"/>
                <a:ext cx="138960" cy="3294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1475A1FE-5140-4791-B74A-E3E94547A8C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237173" y="4260667"/>
                  <a:ext cx="14760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05ECFB20-1B5B-438E-AC59-9751BC74380C}"/>
                    </a:ext>
                  </a:extLst>
                </p14:cNvPr>
                <p14:cNvContentPartPr/>
                <p14:nvPr/>
              </p14:nvContentPartPr>
              <p14:xfrm>
                <a:off x="1166973" y="4472707"/>
                <a:ext cx="276120" cy="27504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05ECFB20-1B5B-438E-AC59-9751BC74380C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162653" y="4468387"/>
                  <a:ext cx="28476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A5599403-281B-4C09-B80F-5921C1B32515}"/>
                    </a:ext>
                  </a:extLst>
                </p14:cNvPr>
                <p14:cNvContentPartPr/>
                <p14:nvPr/>
              </p14:nvContentPartPr>
              <p14:xfrm>
                <a:off x="1070853" y="4071667"/>
                <a:ext cx="165240" cy="21600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A5599403-281B-4C09-B80F-5921C1B3251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66533" y="4067347"/>
                  <a:ext cx="1738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A8FD11B3-9885-4613-A35E-1418AEF51A52}"/>
                    </a:ext>
                  </a:extLst>
                </p14:cNvPr>
                <p14:cNvContentPartPr/>
                <p14:nvPr/>
              </p14:nvContentPartPr>
              <p14:xfrm>
                <a:off x="1150053" y="4178587"/>
                <a:ext cx="98280" cy="6732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A8FD11B3-9885-4613-A35E-1418AEF51A5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145733" y="4174267"/>
                  <a:ext cx="1069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DF2801D5-769E-4890-8932-A352065D2DFC}"/>
                    </a:ext>
                  </a:extLst>
                </p14:cNvPr>
                <p14:cNvContentPartPr/>
                <p14:nvPr/>
              </p14:nvContentPartPr>
              <p14:xfrm>
                <a:off x="1254453" y="4169587"/>
                <a:ext cx="129240" cy="702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DF2801D5-769E-4890-8932-A352065D2DF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250133" y="4165267"/>
                  <a:ext cx="1378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F337BB6F-4764-49C3-854E-055F008890CD}"/>
                    </a:ext>
                  </a:extLst>
                </p14:cNvPr>
                <p14:cNvContentPartPr/>
                <p14:nvPr/>
              </p14:nvContentPartPr>
              <p14:xfrm>
                <a:off x="1413213" y="4133227"/>
                <a:ext cx="272880" cy="1065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F337BB6F-4764-49C3-854E-055F008890C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408893" y="4128907"/>
                  <a:ext cx="2815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DB060C43-2BC3-40D9-98C7-E5C4BFFAFF0C}"/>
                    </a:ext>
                  </a:extLst>
                </p14:cNvPr>
                <p14:cNvContentPartPr/>
                <p14:nvPr/>
              </p14:nvContentPartPr>
              <p14:xfrm>
                <a:off x="1694373" y="4137907"/>
                <a:ext cx="112320" cy="10368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DB060C43-2BC3-40D9-98C7-E5C4BFFAFF0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690053" y="4133587"/>
                  <a:ext cx="120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1957F82B-F03B-41B6-86E0-F677B2FFB92C}"/>
                    </a:ext>
                  </a:extLst>
                </p14:cNvPr>
                <p14:cNvContentPartPr/>
                <p14:nvPr/>
              </p14:nvContentPartPr>
              <p14:xfrm>
                <a:off x="819213" y="4443907"/>
                <a:ext cx="658800" cy="8042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1957F82B-F03B-41B6-86E0-F677B2FFB92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4893" y="4439587"/>
                  <a:ext cx="667440" cy="81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3DEFF5B7-1E23-470C-A507-0BBB500D6A45}"/>
                    </a:ext>
                  </a:extLst>
                </p14:cNvPr>
                <p14:cNvContentPartPr/>
                <p14:nvPr/>
              </p14:nvContentPartPr>
              <p14:xfrm>
                <a:off x="3434253" y="4372267"/>
                <a:ext cx="19800" cy="4050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3DEFF5B7-1E23-470C-A507-0BBB500D6A4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429933" y="4367947"/>
                  <a:ext cx="284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883DFD1A-1E92-42C3-A802-8FC88D0C1725}"/>
                    </a:ext>
                  </a:extLst>
                </p14:cNvPr>
                <p14:cNvContentPartPr/>
                <p14:nvPr/>
              </p14:nvContentPartPr>
              <p14:xfrm>
                <a:off x="3325893" y="4639027"/>
                <a:ext cx="278280" cy="2055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883DFD1A-1E92-42C3-A802-8FC88D0C172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321573" y="4634707"/>
                  <a:ext cx="2869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EB741B30-454F-4205-A843-ADA7E9DA4E06}"/>
                    </a:ext>
                  </a:extLst>
                </p14:cNvPr>
                <p14:cNvContentPartPr/>
                <p14:nvPr/>
              </p14:nvContentPartPr>
              <p14:xfrm>
                <a:off x="3199893" y="4080307"/>
                <a:ext cx="176400" cy="18360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EB741B30-454F-4205-A843-ADA7E9DA4E0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95573" y="4075987"/>
                  <a:ext cx="185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E959EEC0-1228-4820-BD7F-17384AF5EAD0}"/>
                    </a:ext>
                  </a:extLst>
                </p14:cNvPr>
                <p14:cNvContentPartPr/>
                <p14:nvPr/>
              </p14:nvContentPartPr>
              <p14:xfrm>
                <a:off x="3278013" y="4192267"/>
                <a:ext cx="213840" cy="810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E959EEC0-1228-4820-BD7F-17384AF5EAD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73693" y="4187947"/>
                  <a:ext cx="2224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1561EC73-C225-4B1C-BEAB-7D51312F5A38}"/>
                    </a:ext>
                  </a:extLst>
                </p14:cNvPr>
                <p14:cNvContentPartPr/>
                <p14:nvPr/>
              </p14:nvContentPartPr>
              <p14:xfrm>
                <a:off x="3508773" y="4205587"/>
                <a:ext cx="406440" cy="9072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1561EC73-C225-4B1C-BEAB-7D51312F5A3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04453" y="4201267"/>
                  <a:ext cx="41508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68CD0686-C541-4B99-982E-B7BF7E1BA88F}"/>
                    </a:ext>
                  </a:extLst>
                </p14:cNvPr>
                <p14:cNvContentPartPr/>
                <p14:nvPr/>
              </p14:nvContentPartPr>
              <p14:xfrm>
                <a:off x="3294213" y="4576747"/>
                <a:ext cx="532440" cy="93132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68CD0686-C541-4B99-982E-B7BF7E1BA88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89893" y="4572427"/>
                  <a:ext cx="541080" cy="9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3530FCF5-4E89-49B3-8DFE-DF537C2D8F67}"/>
                    </a:ext>
                  </a:extLst>
                </p14:cNvPr>
                <p14:cNvContentPartPr/>
                <p14:nvPr/>
              </p14:nvContentPartPr>
              <p14:xfrm>
                <a:off x="680613" y="4626067"/>
                <a:ext cx="265680" cy="64260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3530FCF5-4E89-49B3-8DFE-DF537C2D8F6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76293" y="4621747"/>
                  <a:ext cx="274320" cy="6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8489690A-C860-40A0-890C-330A46A6C4EE}"/>
                    </a:ext>
                  </a:extLst>
                </p14:cNvPr>
                <p14:cNvContentPartPr/>
                <p14:nvPr/>
              </p14:nvContentPartPr>
              <p14:xfrm>
                <a:off x="768453" y="5175067"/>
                <a:ext cx="4145400" cy="47412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8489690A-C860-40A0-890C-330A46A6C4E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64133" y="5170747"/>
                  <a:ext cx="415404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C7D718A-5091-46CB-A47B-DC56B14F87F4}"/>
                    </a:ext>
                  </a:extLst>
                </p14:cNvPr>
                <p14:cNvContentPartPr/>
                <p14:nvPr/>
              </p14:nvContentPartPr>
              <p14:xfrm>
                <a:off x="4773453" y="5370547"/>
                <a:ext cx="72360" cy="3366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C7D718A-5091-46CB-A47B-DC56B14F87F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769133" y="5366227"/>
                  <a:ext cx="810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5281BB75-6B3E-49D2-B455-9AECED774AC9}"/>
                    </a:ext>
                  </a:extLst>
                </p14:cNvPr>
                <p14:cNvContentPartPr/>
                <p14:nvPr/>
              </p14:nvContentPartPr>
              <p14:xfrm>
                <a:off x="4661853" y="5254627"/>
                <a:ext cx="300240" cy="24876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5281BB75-6B3E-49D2-B455-9AECED774AC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657533" y="5250307"/>
                  <a:ext cx="3088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9574CF7C-C264-4D72-A1CE-D53AD7BCD3C3}"/>
                    </a:ext>
                  </a:extLst>
                </p14:cNvPr>
                <p14:cNvContentPartPr/>
                <p14:nvPr/>
              </p14:nvContentPartPr>
              <p14:xfrm>
                <a:off x="4912773" y="4436707"/>
                <a:ext cx="1578600" cy="111492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9574CF7C-C264-4D72-A1CE-D53AD7BCD3C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908453" y="4432387"/>
                  <a:ext cx="1587240" cy="11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8B1675DC-FBF4-4EF4-A665-4620883BFFD7}"/>
                    </a:ext>
                  </a:extLst>
                </p14:cNvPr>
                <p14:cNvContentPartPr/>
                <p14:nvPr/>
              </p14:nvContentPartPr>
              <p14:xfrm>
                <a:off x="4853733" y="5195227"/>
                <a:ext cx="530280" cy="37584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8B1675DC-FBF4-4EF4-A665-4620883BFFD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49413" y="5190907"/>
                  <a:ext cx="53892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9B73CEFA-033D-48ED-A9A9-ADA1FE2C4C72}"/>
                    </a:ext>
                  </a:extLst>
                </p14:cNvPr>
                <p14:cNvContentPartPr/>
                <p14:nvPr/>
              </p14:nvContentPartPr>
              <p14:xfrm>
                <a:off x="6570933" y="4112347"/>
                <a:ext cx="232920" cy="25524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9B73CEFA-033D-48ED-A9A9-ADA1FE2C4C7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566613" y="4108027"/>
                  <a:ext cx="24156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894C7E52-8EC9-4498-9BAE-0B4148EA252D}"/>
                    </a:ext>
                  </a:extLst>
                </p14:cNvPr>
                <p14:cNvContentPartPr/>
                <p14:nvPr/>
              </p14:nvContentPartPr>
              <p14:xfrm>
                <a:off x="6816453" y="4110907"/>
                <a:ext cx="89280" cy="10944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894C7E52-8EC9-4498-9BAE-0B4148EA252D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12133" y="4106587"/>
                  <a:ext cx="979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4C0D070E-A76C-44E4-99BB-88E2D522B89F}"/>
                    </a:ext>
                  </a:extLst>
                </p14:cNvPr>
                <p14:cNvContentPartPr/>
                <p14:nvPr/>
              </p14:nvContentPartPr>
              <p14:xfrm>
                <a:off x="6923373" y="4069507"/>
                <a:ext cx="86400" cy="10440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4C0D070E-A76C-44E4-99BB-88E2D522B89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19053" y="4065187"/>
                  <a:ext cx="950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B6B2F4DE-DF2B-4E97-B3EC-AD48C089B15B}"/>
                    </a:ext>
                  </a:extLst>
                </p14:cNvPr>
                <p14:cNvContentPartPr/>
                <p14:nvPr/>
              </p14:nvContentPartPr>
              <p14:xfrm>
                <a:off x="7112733" y="3924067"/>
                <a:ext cx="295200" cy="24300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B6B2F4DE-DF2B-4E97-B3EC-AD48C089B15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108413" y="3919747"/>
                  <a:ext cx="30384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34BCF31D-CC1E-4E60-AAEA-A08A39B95CFE}"/>
                    </a:ext>
                  </a:extLst>
                </p14:cNvPr>
                <p14:cNvContentPartPr/>
                <p14:nvPr/>
              </p14:nvContentPartPr>
              <p14:xfrm>
                <a:off x="7437093" y="3996427"/>
                <a:ext cx="83520" cy="5652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34BCF31D-CC1E-4E60-AAEA-A08A39B95C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432773" y="3992107"/>
                  <a:ext cx="9216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4E811E48-C2F7-4B0D-96D0-C6D2FBD20151}"/>
                    </a:ext>
                  </a:extLst>
                </p14:cNvPr>
                <p14:cNvContentPartPr/>
                <p14:nvPr/>
              </p14:nvContentPartPr>
              <p14:xfrm>
                <a:off x="7631493" y="3892387"/>
                <a:ext cx="110520" cy="25056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4E811E48-C2F7-4B0D-96D0-C6D2FBD2015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627173" y="3888067"/>
                  <a:ext cx="1191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42ACFD0F-4BC6-4BC7-B2A5-B0EDB1CC63EB}"/>
                    </a:ext>
                  </a:extLst>
                </p14:cNvPr>
                <p14:cNvContentPartPr/>
                <p14:nvPr/>
              </p14:nvContentPartPr>
              <p14:xfrm>
                <a:off x="7751733" y="3872587"/>
                <a:ext cx="204120" cy="9180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42ACFD0F-4BC6-4BC7-B2A5-B0EDB1CC63E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747413" y="3868267"/>
                  <a:ext cx="212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F1824DB8-251F-469A-9893-5A7FF1A374EB}"/>
                    </a:ext>
                  </a:extLst>
                </p14:cNvPr>
                <p14:cNvContentPartPr/>
                <p14:nvPr/>
              </p14:nvContentPartPr>
              <p14:xfrm>
                <a:off x="7916253" y="3835867"/>
                <a:ext cx="125280" cy="9648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F1824DB8-251F-469A-9893-5A7FF1A374E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911933" y="3831547"/>
                  <a:ext cx="1339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3B7CFAF8-9C4F-403C-B3AF-897C06BE8860}"/>
                    </a:ext>
                  </a:extLst>
                </p14:cNvPr>
                <p14:cNvContentPartPr/>
                <p14:nvPr/>
              </p14:nvContentPartPr>
              <p14:xfrm>
                <a:off x="8056653" y="3795907"/>
                <a:ext cx="240120" cy="11268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3B7CFAF8-9C4F-403C-B3AF-897C06BE886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052333" y="3791587"/>
                  <a:ext cx="2487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F75EED01-A44C-44BB-BE03-E0DB62984DA2}"/>
                    </a:ext>
                  </a:extLst>
                </p14:cNvPr>
                <p14:cNvContentPartPr/>
                <p14:nvPr/>
              </p14:nvContentPartPr>
              <p14:xfrm>
                <a:off x="8334573" y="3735067"/>
                <a:ext cx="105840" cy="11448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F75EED01-A44C-44BB-BE03-E0DB62984DA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330253" y="3730747"/>
                  <a:ext cx="1144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BD6606E3-73DF-449C-A68B-78266B3D43DF}"/>
                    </a:ext>
                  </a:extLst>
                </p14:cNvPr>
                <p14:cNvContentPartPr/>
                <p14:nvPr/>
              </p14:nvContentPartPr>
              <p14:xfrm>
                <a:off x="8432493" y="3624547"/>
                <a:ext cx="441360" cy="17136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BD6606E3-73DF-449C-A68B-78266B3D43D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428173" y="3620227"/>
                  <a:ext cx="4500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94E78E0C-ACDD-4AAB-8BF0-9B3E39EDF6BB}"/>
                    </a:ext>
                  </a:extLst>
                </p14:cNvPr>
                <p14:cNvContentPartPr/>
                <p14:nvPr/>
              </p14:nvContentPartPr>
              <p14:xfrm>
                <a:off x="686013" y="4230787"/>
                <a:ext cx="105840" cy="42768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94E78E0C-ACDD-4AAB-8BF0-9B3E39EDF6B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81693" y="4226467"/>
                  <a:ext cx="11448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A5A9C00C-FA68-4926-B4E9-0A584D82AE4B}"/>
                    </a:ext>
                  </a:extLst>
                </p14:cNvPr>
                <p14:cNvContentPartPr/>
                <p14:nvPr/>
              </p14:nvContentPartPr>
              <p14:xfrm>
                <a:off x="677733" y="4432027"/>
                <a:ext cx="181440" cy="21024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A5A9C00C-FA68-4926-B4E9-0A584D82AE4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73413" y="4427707"/>
                  <a:ext cx="1900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FBE112E4-6C70-4864-AA21-FC135AB9C34F}"/>
                    </a:ext>
                  </a:extLst>
                </p14:cNvPr>
                <p14:cNvContentPartPr/>
                <p14:nvPr/>
              </p14:nvContentPartPr>
              <p14:xfrm>
                <a:off x="415653" y="3973027"/>
                <a:ext cx="190440" cy="13968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FBE112E4-6C70-4864-AA21-FC135AB9C34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1333" y="3968707"/>
                  <a:ext cx="199080" cy="148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5BE1A0B4-41D3-4870-BEBB-32F59A8526E8}"/>
                  </a:ext>
                </a:extLst>
              </p14:cNvPr>
              <p14:cNvContentPartPr/>
              <p14:nvPr/>
            </p14:nvContentPartPr>
            <p14:xfrm>
              <a:off x="9176253" y="3452467"/>
              <a:ext cx="209160" cy="17532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5BE1A0B4-41D3-4870-BEBB-32F59A8526E8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9171933" y="3448147"/>
                <a:ext cx="217800" cy="18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A7EEAF2E-AE62-4BAE-954B-641CDEF1967C}"/>
              </a:ext>
            </a:extLst>
          </p:cNvPr>
          <p:cNvGrpSpPr/>
          <p:nvPr/>
        </p:nvGrpSpPr>
        <p:grpSpPr>
          <a:xfrm>
            <a:off x="9633093" y="2687467"/>
            <a:ext cx="1564560" cy="1149480"/>
            <a:chOff x="9633093" y="2687467"/>
            <a:chExt cx="1564560" cy="114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8B8ACED8-01B6-438F-AA65-6FDBDA9A6EC7}"/>
                    </a:ext>
                  </a:extLst>
                </p14:cNvPr>
                <p14:cNvContentPartPr/>
                <p14:nvPr/>
              </p14:nvContentPartPr>
              <p14:xfrm>
                <a:off x="9633093" y="3290827"/>
                <a:ext cx="268200" cy="12564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8B8ACED8-01B6-438F-AA65-6FDBDA9A6EC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9628773" y="3286507"/>
                  <a:ext cx="2768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16163F19-178F-4F58-8F42-50E5C614CA38}"/>
                    </a:ext>
                  </a:extLst>
                </p14:cNvPr>
                <p14:cNvContentPartPr/>
                <p14:nvPr/>
              </p14:nvContentPartPr>
              <p14:xfrm>
                <a:off x="9956013" y="3062947"/>
                <a:ext cx="212400" cy="24336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16163F19-178F-4F58-8F42-50E5C614CA38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9951693" y="3058627"/>
                  <a:ext cx="22104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5C48EAF8-B9DE-486B-90AE-69437ED44B83}"/>
                    </a:ext>
                  </a:extLst>
                </p14:cNvPr>
                <p14:cNvContentPartPr/>
                <p14:nvPr/>
              </p14:nvContentPartPr>
              <p14:xfrm>
                <a:off x="10241853" y="3069067"/>
                <a:ext cx="149040" cy="25632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5C48EAF8-B9DE-486B-90AE-69437ED44B8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237533" y="3064747"/>
                  <a:ext cx="1576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1FE01F94-5A93-40DD-B874-0D533D4437F1}"/>
                    </a:ext>
                  </a:extLst>
                </p14:cNvPr>
                <p14:cNvContentPartPr/>
                <p14:nvPr/>
              </p14:nvContentPartPr>
              <p14:xfrm>
                <a:off x="10462173" y="3012547"/>
                <a:ext cx="111600" cy="16848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1FE01F94-5A93-40DD-B874-0D533D4437F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0457853" y="3008227"/>
                  <a:ext cx="12024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0D5F04CC-01D0-41F1-BF81-18260E6A465E}"/>
                    </a:ext>
                  </a:extLst>
                </p14:cNvPr>
                <p14:cNvContentPartPr/>
                <p14:nvPr/>
              </p14:nvContentPartPr>
              <p14:xfrm>
                <a:off x="10588893" y="2927227"/>
                <a:ext cx="159120" cy="14292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0D5F04CC-01D0-41F1-BF81-18260E6A465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584573" y="2922907"/>
                  <a:ext cx="16776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F4752B71-EC67-4688-BDDC-446427118F70}"/>
                    </a:ext>
                  </a:extLst>
                </p14:cNvPr>
                <p14:cNvContentPartPr/>
                <p14:nvPr/>
              </p14:nvContentPartPr>
              <p14:xfrm>
                <a:off x="10907853" y="2687467"/>
                <a:ext cx="289800" cy="18504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F4752B71-EC67-4688-BDDC-446427118F7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903533" y="2683147"/>
                  <a:ext cx="2984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C7EA6694-7F9E-47E2-B5C7-3FC2BA7323E0}"/>
                    </a:ext>
                  </a:extLst>
                </p14:cNvPr>
                <p14:cNvContentPartPr/>
                <p14:nvPr/>
              </p14:nvContentPartPr>
              <p14:xfrm>
                <a:off x="9671973" y="3689347"/>
                <a:ext cx="135000" cy="14760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C7EA6694-7F9E-47E2-B5C7-3FC2BA7323E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9667653" y="3685027"/>
                  <a:ext cx="1436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0136E612-670E-45AD-B8DD-20DA4F8F7574}"/>
                    </a:ext>
                  </a:extLst>
                </p14:cNvPr>
                <p14:cNvContentPartPr/>
                <p14:nvPr/>
              </p14:nvContentPartPr>
              <p14:xfrm>
                <a:off x="9807693" y="3635347"/>
                <a:ext cx="146520" cy="17676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0136E612-670E-45AD-B8DD-20DA4F8F757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9803373" y="3631027"/>
                  <a:ext cx="1551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CE8BBCCB-411C-4380-B54F-52F46756A2D8}"/>
                    </a:ext>
                  </a:extLst>
                </p14:cNvPr>
                <p14:cNvContentPartPr/>
                <p14:nvPr/>
              </p14:nvContentPartPr>
              <p14:xfrm>
                <a:off x="9916413" y="3492787"/>
                <a:ext cx="374040" cy="24876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CE8BBCCB-411C-4380-B54F-52F46756A2D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912093" y="3488467"/>
                  <a:ext cx="38268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73D4DF50-648C-48A2-AD34-5F2E38D9733A}"/>
                    </a:ext>
                  </a:extLst>
                </p14:cNvPr>
                <p14:cNvContentPartPr/>
                <p14:nvPr/>
              </p14:nvContentPartPr>
              <p14:xfrm>
                <a:off x="10259853" y="3469387"/>
                <a:ext cx="360" cy="36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73D4DF50-648C-48A2-AD34-5F2E38D9733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0255533" y="34650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ECE45B2E-3161-4628-A5DA-ECA2CAECE86F}"/>
                    </a:ext>
                  </a:extLst>
                </p14:cNvPr>
                <p14:cNvContentPartPr/>
                <p14:nvPr/>
              </p14:nvContentPartPr>
              <p14:xfrm>
                <a:off x="10384773" y="3302707"/>
                <a:ext cx="209880" cy="27684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ECE45B2E-3161-4628-A5DA-ECA2CAECE86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0380453" y="3298387"/>
                  <a:ext cx="21852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EE81DE1B-E89C-4030-8D5E-84FB716D7B05}"/>
                    </a:ext>
                  </a:extLst>
                </p14:cNvPr>
                <p14:cNvContentPartPr/>
                <p14:nvPr/>
              </p14:nvContentPartPr>
              <p14:xfrm>
                <a:off x="10442373" y="3320707"/>
                <a:ext cx="115920" cy="6840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EE81DE1B-E89C-4030-8D5E-84FB716D7B0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0438053" y="3316387"/>
                  <a:ext cx="124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31AD4962-3D3A-4224-900E-5AC89412E9F9}"/>
                    </a:ext>
                  </a:extLst>
                </p14:cNvPr>
                <p14:cNvContentPartPr/>
                <p14:nvPr/>
              </p14:nvContentPartPr>
              <p14:xfrm>
                <a:off x="10631013" y="3285067"/>
                <a:ext cx="129960" cy="1252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31AD4962-3D3A-4224-900E-5AC89412E9F9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0626693" y="3280747"/>
                  <a:ext cx="1386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027F01BA-821D-4CB8-909D-F6752CA9F045}"/>
                    </a:ext>
                  </a:extLst>
                </p14:cNvPr>
                <p14:cNvContentPartPr/>
                <p14:nvPr/>
              </p14:nvContentPartPr>
              <p14:xfrm>
                <a:off x="10750533" y="3151147"/>
                <a:ext cx="174240" cy="22320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027F01BA-821D-4CB8-909D-F6752CA9F04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746213" y="3146827"/>
                  <a:ext cx="1828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10D0126A-428A-4F00-9CF3-CEA2DB3DA5D0}"/>
                    </a:ext>
                  </a:extLst>
                </p14:cNvPr>
                <p14:cNvContentPartPr/>
                <p14:nvPr/>
              </p14:nvContentPartPr>
              <p14:xfrm>
                <a:off x="10895613" y="2984467"/>
                <a:ext cx="131040" cy="32688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10D0126A-428A-4F00-9CF3-CEA2DB3DA5D0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891293" y="2980147"/>
                  <a:ext cx="139680" cy="335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1239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832C48-7D4E-7BE3-ABBA-6C80921E14BE}"/>
              </a:ext>
            </a:extLst>
          </p:cNvPr>
          <p:cNvSpPr txBox="1">
            <a:spLocks/>
          </p:cNvSpPr>
          <p:nvPr/>
        </p:nvSpPr>
        <p:spPr>
          <a:xfrm>
            <a:off x="457200" y="301909"/>
            <a:ext cx="8229600" cy="638484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de-DE" b="1" dirty="0" err="1"/>
              <a:t>Okun’s</a:t>
            </a:r>
            <a:r>
              <a:rPr lang="de-DE" b="1" dirty="0"/>
              <a:t> Law</a:t>
            </a:r>
            <a:endParaRPr lang="en-US" b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173A200-9A57-D045-6CBD-366212739EF7}"/>
              </a:ext>
            </a:extLst>
          </p:cNvPr>
          <p:cNvSpPr txBox="1"/>
          <p:nvPr/>
        </p:nvSpPr>
        <p:spPr>
          <a:xfrm>
            <a:off x="312291" y="794907"/>
            <a:ext cx="9371027" cy="5534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3200" dirty="0"/>
              <a:t>In </a:t>
            </a:r>
            <a:r>
              <a:rPr lang="de-DE" sz="3200" err="1"/>
              <a:t>general</a:t>
            </a:r>
            <a:r>
              <a:rPr lang="de-DE" sz="3200"/>
              <a:t> </a:t>
            </a:r>
            <a:r>
              <a:rPr lang="de-DE" sz="3200" dirty="0"/>
              <a:t>O</a:t>
            </a:r>
            <a:r>
              <a:rPr lang="de-DE" sz="3200"/>
              <a:t>kun</a:t>
            </a:r>
            <a:r>
              <a:rPr lang="de-DE" sz="3200" dirty="0" err="1"/>
              <a:t>´s</a:t>
            </a:r>
            <a:r>
              <a:rPr lang="de-DE" sz="3200" dirty="0"/>
              <a:t> </a:t>
            </a:r>
            <a:r>
              <a:rPr lang="de-DE" sz="3200" dirty="0" err="1"/>
              <a:t>law</a:t>
            </a:r>
            <a:r>
              <a:rPr lang="de-DE" sz="3200" dirty="0"/>
              <a:t> </a:t>
            </a:r>
            <a:r>
              <a:rPr lang="de-DE" sz="3200" dirty="0" err="1"/>
              <a:t>implies</a:t>
            </a:r>
            <a:r>
              <a:rPr lang="de-DE" sz="3200" dirty="0"/>
              <a:t> </a:t>
            </a:r>
            <a:r>
              <a:rPr lang="de-DE" sz="3200" dirty="0" err="1"/>
              <a:t>that</a:t>
            </a:r>
            <a:r>
              <a:rPr lang="de-DE" sz="3200" dirty="0"/>
              <a:t> </a:t>
            </a:r>
            <a:r>
              <a:rPr lang="de-DE" sz="3200" dirty="0" err="1"/>
              <a:t>if</a:t>
            </a:r>
            <a:r>
              <a:rPr lang="de-DE" sz="3200" dirty="0"/>
              <a:t> </a:t>
            </a:r>
            <a:r>
              <a:rPr lang="de-DE" sz="3200" dirty="0" err="1"/>
              <a:t>output</a:t>
            </a:r>
            <a:r>
              <a:rPr lang="de-DE" sz="3200" dirty="0"/>
              <a:t> </a:t>
            </a:r>
            <a:r>
              <a:rPr lang="de-DE" sz="3200" dirty="0" err="1"/>
              <a:t>growth</a:t>
            </a:r>
            <a:r>
              <a:rPr lang="de-DE" sz="3200" dirty="0"/>
              <a:t> </a:t>
            </a:r>
            <a:r>
              <a:rPr lang="de-DE" sz="3200" dirty="0" err="1"/>
              <a:t>is</a:t>
            </a:r>
            <a:r>
              <a:rPr lang="de-DE" sz="3200" dirty="0"/>
              <a:t> 1%-point </a:t>
            </a:r>
            <a:r>
              <a:rPr lang="de-DE" sz="3200" dirty="0" err="1"/>
              <a:t>over</a:t>
            </a:r>
            <a:r>
              <a:rPr lang="de-DE" sz="3200" dirty="0"/>
              <a:t> potential </a:t>
            </a:r>
            <a:r>
              <a:rPr lang="de-DE" sz="3200" dirty="0" err="1"/>
              <a:t>growth</a:t>
            </a:r>
            <a:r>
              <a:rPr lang="de-DE" sz="3200" dirty="0"/>
              <a:t> </a:t>
            </a:r>
            <a:r>
              <a:rPr lang="de-DE" sz="3200" dirty="0" err="1"/>
              <a:t>than</a:t>
            </a:r>
            <a:r>
              <a:rPr lang="de-DE" sz="3200" dirty="0"/>
              <a:t> </a:t>
            </a:r>
            <a:r>
              <a:rPr lang="de-DE" sz="3200" dirty="0" err="1"/>
              <a:t>unemployment</a:t>
            </a:r>
            <a:r>
              <a:rPr lang="de-DE" sz="3200" dirty="0"/>
              <a:t> falls </a:t>
            </a:r>
            <a:r>
              <a:rPr lang="de-DE" sz="3200" dirty="0" err="1"/>
              <a:t>only</a:t>
            </a:r>
            <a:r>
              <a:rPr lang="de-DE" sz="3200" dirty="0"/>
              <a:t> </a:t>
            </a:r>
            <a:r>
              <a:rPr lang="de-DE" sz="3200" dirty="0" err="1"/>
              <a:t>by</a:t>
            </a:r>
            <a:r>
              <a:rPr lang="de-DE" sz="3200" dirty="0"/>
              <a:t> ½%-points.</a:t>
            </a:r>
          </a:p>
          <a:p>
            <a:endParaRPr lang="de-DE" sz="3200" dirty="0"/>
          </a:p>
          <a:p>
            <a:pPr algn="ctr"/>
            <a:r>
              <a:rPr lang="de-DE" sz="3200" u="sng" dirty="0" err="1"/>
              <a:t>Reasons</a:t>
            </a:r>
            <a:r>
              <a:rPr lang="de-DE" sz="3200" u="sng" dirty="0"/>
              <a:t>: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Firms adjust employment less than one for one in response to deviations of output to the natural growth rate.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Labor participation increases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Labor productivity increases</a:t>
            </a:r>
            <a:endParaRPr lang="de-DE" sz="2800" dirty="0"/>
          </a:p>
          <a:p>
            <a:endParaRPr lang="de-DE" sz="3200" cap="small" baseline="-25000" dirty="0">
              <a:latin typeface="+mj-lt"/>
            </a:endParaRPr>
          </a:p>
          <a:p>
            <a:endParaRPr lang="en-US" sz="3200" cap="small" baseline="-25000" dirty="0">
              <a:latin typeface="+mj-lt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377C0587-16BD-4EA7-85BE-335A8122396A}"/>
                  </a:ext>
                </a:extLst>
              </p14:cNvPr>
              <p14:cNvContentPartPr/>
              <p14:nvPr/>
            </p14:nvContentPartPr>
            <p14:xfrm>
              <a:off x="334293" y="1802587"/>
              <a:ext cx="5105880" cy="7524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377C0587-16BD-4EA7-85BE-335A812239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9973" y="1798267"/>
                <a:ext cx="511452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Freihand 4">
                <a:extLst>
                  <a:ext uri="{FF2B5EF4-FFF2-40B4-BE49-F238E27FC236}">
                    <a16:creationId xmlns:a16="http://schemas.microsoft.com/office/drawing/2014/main" id="{E740C9C2-EB2D-4431-A5AA-49D6E48DE397}"/>
                  </a:ext>
                </a:extLst>
              </p14:cNvPr>
              <p14:cNvContentPartPr/>
              <p14:nvPr/>
            </p14:nvContentPartPr>
            <p14:xfrm>
              <a:off x="1624533" y="2270227"/>
              <a:ext cx="3179880" cy="128160"/>
            </p14:xfrm>
          </p:contentPart>
        </mc:Choice>
        <mc:Fallback>
          <p:pic>
            <p:nvPicPr>
              <p:cNvPr id="5" name="Freihand 4">
                <a:extLst>
                  <a:ext uri="{FF2B5EF4-FFF2-40B4-BE49-F238E27FC236}">
                    <a16:creationId xmlns:a16="http://schemas.microsoft.com/office/drawing/2014/main" id="{E740C9C2-EB2D-4431-A5AA-49D6E48DE3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0213" y="2265907"/>
                <a:ext cx="3188520" cy="13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D4051AE-1EFA-497E-982B-3FFA77F2401F}"/>
                  </a:ext>
                </a:extLst>
              </p14:cNvPr>
              <p14:cNvContentPartPr/>
              <p14:nvPr/>
            </p14:nvContentPartPr>
            <p14:xfrm>
              <a:off x="830733" y="4146187"/>
              <a:ext cx="3674160" cy="266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D4051AE-1EFA-497E-982B-3FFA77F2401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413" y="4141867"/>
                <a:ext cx="368280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23CA663A-F653-4C7F-848B-FDC36A916A4D}"/>
                  </a:ext>
                </a:extLst>
              </p14:cNvPr>
              <p14:cNvContentPartPr/>
              <p14:nvPr/>
            </p14:nvContentPartPr>
            <p14:xfrm>
              <a:off x="1700133" y="5468107"/>
              <a:ext cx="3341160" cy="1296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23CA663A-F653-4C7F-848B-FDC36A916A4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5813" y="5463787"/>
                <a:ext cx="33498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E94F1BD5-2797-4D88-87C0-FB7D78325893}"/>
                  </a:ext>
                </a:extLst>
              </p14:cNvPr>
              <p14:cNvContentPartPr/>
              <p14:nvPr/>
            </p14:nvContentPartPr>
            <p14:xfrm>
              <a:off x="908853" y="6246787"/>
              <a:ext cx="2487960" cy="788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E94F1BD5-2797-4D88-87C0-FB7D783258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04533" y="6242467"/>
                <a:ext cx="2496600" cy="87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690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5088" y="764704"/>
            <a:ext cx="8856984" cy="2232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/>
              <a:t>Example:</a:t>
            </a:r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A </a:t>
            </a:r>
            <a:r>
              <a:rPr lang="de-DE" sz="2400" dirty="0" err="1"/>
              <a:t>company</a:t>
            </a:r>
            <a:r>
              <a:rPr lang="de-DE" sz="2400" dirty="0"/>
              <a:t> </a:t>
            </a:r>
            <a:r>
              <a:rPr lang="de-DE" sz="2400" dirty="0" err="1"/>
              <a:t>wants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know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sales</a:t>
            </a:r>
            <a:r>
              <a:rPr lang="de-DE" sz="2400" dirty="0"/>
              <a:t> </a:t>
            </a:r>
            <a:r>
              <a:rPr lang="de-DE" sz="2400" dirty="0" err="1"/>
              <a:t>volume</a:t>
            </a:r>
            <a:r>
              <a:rPr lang="de-DE" sz="2400" dirty="0"/>
              <a:t> </a:t>
            </a:r>
            <a:r>
              <a:rPr lang="de-DE" sz="2400" dirty="0" err="1"/>
              <a:t>depends</a:t>
            </a:r>
            <a:r>
              <a:rPr lang="de-DE" sz="2400" dirty="0"/>
              <a:t> on </a:t>
            </a:r>
            <a:r>
              <a:rPr lang="de-DE" sz="2400" dirty="0" err="1"/>
              <a:t>visits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representatives</a:t>
            </a:r>
            <a:r>
              <a:rPr lang="de-DE" sz="2400" dirty="0"/>
              <a:t>.</a:t>
            </a:r>
          </a:p>
          <a:p>
            <a:endParaRPr lang="de-DE" sz="2400" dirty="0"/>
          </a:p>
          <a:p>
            <a:r>
              <a:rPr lang="de-DE" sz="2400" dirty="0"/>
              <a:t>The </a:t>
            </a:r>
            <a:r>
              <a:rPr lang="de-DE" sz="2400" dirty="0" err="1"/>
              <a:t>company</a:t>
            </a:r>
            <a:r>
              <a:rPr lang="de-DE" sz="2400" dirty="0"/>
              <a:t> </a:t>
            </a:r>
            <a:r>
              <a:rPr lang="de-DE" sz="2400" dirty="0" err="1"/>
              <a:t>has</a:t>
            </a:r>
            <a:r>
              <a:rPr lang="de-DE" sz="2400" dirty="0"/>
              <a:t> </a:t>
            </a:r>
            <a:r>
              <a:rPr lang="de-DE" sz="2400" dirty="0" err="1"/>
              <a:t>collected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following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8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/>
              <a:t>Linear Regression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5F3D9C05-60EC-9650-BAB7-626D1412F8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9264" y="3121274"/>
          <a:ext cx="4807485" cy="23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Worksheet" r:id="rId3" imgW="3060626" imgH="1479594" progId="Excel.Sheet.12">
                  <p:embed/>
                </p:oleObj>
              </mc:Choice>
              <mc:Fallback>
                <p:oleObj name="Worksheet" r:id="rId3" imgW="3060626" imgH="1479594" progId="Excel.Sheet.12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5F3D9C05-60EC-9650-BAB7-626D1412F8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9264" y="3121274"/>
                        <a:ext cx="4807485" cy="23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EB6A4D82-1B95-A406-5728-8026FB3A0ED7}"/>
              </a:ext>
            </a:extLst>
          </p:cNvPr>
          <p:cNvSpPr txBox="1"/>
          <p:nvPr/>
        </p:nvSpPr>
        <p:spPr>
          <a:xfrm>
            <a:off x="113588" y="5877272"/>
            <a:ext cx="8784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/>
              <a:t>We</a:t>
            </a:r>
            <a:r>
              <a:rPr lang="de-DE" dirty="0"/>
              <a:t> also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, </a:t>
            </a:r>
            <a:r>
              <a:rPr lang="de-DE" dirty="0" err="1"/>
              <a:t>from</a:t>
            </a:r>
            <a:r>
              <a:rPr lang="de-DE" dirty="0"/>
              <a:t> a </a:t>
            </a:r>
            <a:r>
              <a:rPr lang="de-DE" dirty="0" err="1"/>
              <a:t>descriptive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view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sales</a:t>
            </a:r>
            <a:r>
              <a:rPr lang="de-DE" dirty="0"/>
              <a:t> </a:t>
            </a:r>
            <a:r>
              <a:rPr lang="de-DE" dirty="0" err="1"/>
              <a:t>volume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expect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visits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x=30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8EE894F-B229-F662-611F-CDC869EE7869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79F2CAFD-ECC1-4CA5-8676-D5B7B9EC35ED}"/>
                  </a:ext>
                </a:extLst>
              </p14:cNvPr>
              <p14:cNvContentPartPr/>
              <p14:nvPr/>
            </p14:nvContentPartPr>
            <p14:xfrm>
              <a:off x="4777773" y="574987"/>
              <a:ext cx="2956680" cy="5868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79F2CAFD-ECC1-4CA5-8676-D5B7B9EC35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73453" y="570667"/>
                <a:ext cx="296532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2E627D7F-2CE0-40EB-9E5C-4D0E17275C36}"/>
                  </a:ext>
                </a:extLst>
              </p14:cNvPr>
              <p14:cNvContentPartPr/>
              <p14:nvPr/>
            </p14:nvContentPartPr>
            <p14:xfrm>
              <a:off x="526173" y="1903027"/>
              <a:ext cx="1386720" cy="5652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2E627D7F-2CE0-40EB-9E5C-4D0E17275C3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1853" y="1898707"/>
                <a:ext cx="13953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81000DFA-6520-4724-9910-E1C6C5677D61}"/>
                  </a:ext>
                </a:extLst>
              </p14:cNvPr>
              <p14:cNvContentPartPr/>
              <p14:nvPr/>
            </p14:nvContentPartPr>
            <p14:xfrm>
              <a:off x="5168013" y="2915347"/>
              <a:ext cx="1092600" cy="273672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81000DFA-6520-4724-9910-E1C6C5677D6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63693" y="2911027"/>
                <a:ext cx="1101240" cy="27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7D0134B6-F9B1-4090-BE1F-7DF38A792010}"/>
                  </a:ext>
                </a:extLst>
              </p14:cNvPr>
              <p14:cNvContentPartPr/>
              <p14:nvPr/>
            </p14:nvContentPartPr>
            <p14:xfrm>
              <a:off x="5442693" y="3934147"/>
              <a:ext cx="573120" cy="6660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7D0134B6-F9B1-4090-BE1F-7DF38A79201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38373" y="3929827"/>
                <a:ext cx="58176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73913124-2B7A-4769-BD6F-FC9C8B7E092C}"/>
                  </a:ext>
                </a:extLst>
              </p14:cNvPr>
              <p14:cNvContentPartPr/>
              <p14:nvPr/>
            </p14:nvContentPartPr>
            <p14:xfrm>
              <a:off x="5101413" y="2987347"/>
              <a:ext cx="1092960" cy="258876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73913124-2B7A-4769-BD6F-FC9C8B7E092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97093" y="2983027"/>
                <a:ext cx="1101600" cy="259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7BA483D0-FBC5-4E95-A6A8-645B4C3A0893}"/>
                  </a:ext>
                </a:extLst>
              </p14:cNvPr>
              <p14:cNvContentPartPr/>
              <p14:nvPr/>
            </p14:nvContentPartPr>
            <p14:xfrm>
              <a:off x="3378813" y="3070867"/>
              <a:ext cx="1065600" cy="264816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7BA483D0-FBC5-4E95-A6A8-645B4C3A089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74493" y="3066547"/>
                <a:ext cx="1074240" cy="265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651E2128-19D4-4C9A-A749-8CAACD3CEF45}"/>
                  </a:ext>
                </a:extLst>
              </p14:cNvPr>
              <p14:cNvContentPartPr/>
              <p14:nvPr/>
            </p14:nvContentPartPr>
            <p14:xfrm>
              <a:off x="4100613" y="6142387"/>
              <a:ext cx="902880" cy="48636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651E2128-19D4-4C9A-A749-8CAACD3CEF4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096293" y="6138067"/>
                <a:ext cx="911520" cy="495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CD7A5D9-50F1-4894-926F-A81AF24B5AA7}"/>
              </a:ext>
            </a:extLst>
          </p:cNvPr>
          <p:cNvGrpSpPr/>
          <p:nvPr/>
        </p:nvGrpSpPr>
        <p:grpSpPr>
          <a:xfrm>
            <a:off x="2563413" y="2965747"/>
            <a:ext cx="1797480" cy="2747520"/>
            <a:chOff x="2563413" y="2965747"/>
            <a:chExt cx="1797480" cy="274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B559742C-9924-4CFA-9346-7D97FB7C4D79}"/>
                    </a:ext>
                  </a:extLst>
                </p14:cNvPr>
                <p14:cNvContentPartPr/>
                <p14:nvPr/>
              </p14:nvContentPartPr>
              <p14:xfrm>
                <a:off x="3408693" y="3071227"/>
                <a:ext cx="932400" cy="260604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B559742C-9924-4CFA-9346-7D97FB7C4D7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04373" y="3066907"/>
                  <a:ext cx="941040" cy="261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AA7C5F53-3FEB-45FD-8BFC-7106A52C633A}"/>
                    </a:ext>
                  </a:extLst>
                </p14:cNvPr>
                <p14:cNvContentPartPr/>
                <p14:nvPr/>
              </p14:nvContentPartPr>
              <p14:xfrm>
                <a:off x="2563413" y="3952867"/>
                <a:ext cx="1240920" cy="5400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AA7C5F53-3FEB-45FD-8BFC-7106A52C633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59093" y="3948547"/>
                  <a:ext cx="124956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34EDAC49-D605-45FA-98A0-537823AC2F32}"/>
                    </a:ext>
                  </a:extLst>
                </p14:cNvPr>
                <p14:cNvContentPartPr/>
                <p14:nvPr/>
              </p14:nvContentPartPr>
              <p14:xfrm>
                <a:off x="3365493" y="4293427"/>
                <a:ext cx="79200" cy="273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34EDAC49-D605-45FA-98A0-537823AC2F3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61173" y="4289107"/>
                  <a:ext cx="878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39558E24-7187-42CD-8A35-2F3D0EA57B5D}"/>
                    </a:ext>
                  </a:extLst>
                </p14:cNvPr>
                <p14:cNvContentPartPr/>
                <p14:nvPr/>
              </p14:nvContentPartPr>
              <p14:xfrm>
                <a:off x="3483933" y="3118387"/>
                <a:ext cx="876960" cy="25948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39558E24-7187-42CD-8A35-2F3D0EA57B5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79613" y="3114067"/>
                  <a:ext cx="885600" cy="260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0836B142-02DC-4C4C-B6BC-1BBC25E46F05}"/>
                    </a:ext>
                  </a:extLst>
                </p14:cNvPr>
                <p14:cNvContentPartPr/>
                <p14:nvPr/>
              </p14:nvContentPartPr>
              <p14:xfrm>
                <a:off x="2967333" y="2965747"/>
                <a:ext cx="506520" cy="5468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0836B142-02DC-4C4C-B6BC-1BBC25E46F0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963013" y="2961427"/>
                  <a:ext cx="515160" cy="55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B3391C42-9B84-4C28-9732-5CB41CB094D6}"/>
                    </a:ext>
                  </a:extLst>
                </p14:cNvPr>
                <p14:cNvContentPartPr/>
                <p14:nvPr/>
              </p14:nvContentPartPr>
              <p14:xfrm>
                <a:off x="2695173" y="3863947"/>
                <a:ext cx="42120" cy="230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B3391C42-9B84-4C28-9732-5CB41CB094D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690853" y="3859627"/>
                  <a:ext cx="50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E5A2B437-1DF0-44C9-8A7D-7A8F477B2117}"/>
                    </a:ext>
                  </a:extLst>
                </p14:cNvPr>
                <p14:cNvContentPartPr/>
                <p14:nvPr/>
              </p14:nvContentPartPr>
              <p14:xfrm>
                <a:off x="2769693" y="4209187"/>
                <a:ext cx="360" cy="3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E5A2B437-1DF0-44C9-8A7D-7A8F477B211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65373" y="42048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3F140B0F-8AAC-45EA-ADF3-2F03E9109D7C}"/>
                    </a:ext>
                  </a:extLst>
                </p14:cNvPr>
                <p14:cNvContentPartPr/>
                <p14:nvPr/>
              </p14:nvContentPartPr>
              <p14:xfrm>
                <a:off x="2765373" y="4506907"/>
                <a:ext cx="360" cy="36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3F140B0F-8AAC-45EA-ADF3-2F03E9109D7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61053" y="45025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94043F3E-653A-4C72-AD07-548A0D424B81}"/>
                    </a:ext>
                  </a:extLst>
                </p14:cNvPr>
                <p14:cNvContentPartPr/>
                <p14:nvPr/>
              </p14:nvContentPartPr>
              <p14:xfrm>
                <a:off x="2808573" y="4901107"/>
                <a:ext cx="360" cy="3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94043F3E-653A-4C72-AD07-548A0D424B8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804253" y="48967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44815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3251" y="781396"/>
            <a:ext cx="8817630" cy="595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Via a linear </a:t>
            </a:r>
            <a:r>
              <a:rPr lang="de-DE" sz="2400" dirty="0" err="1"/>
              <a:t>regression</a:t>
            </a:r>
            <a:r>
              <a:rPr lang="de-DE" sz="2400" dirty="0"/>
              <a:t> </a:t>
            </a: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want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analyse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dependence</a:t>
            </a:r>
            <a:r>
              <a:rPr lang="de-DE" sz="2400" dirty="0"/>
              <a:t> </a:t>
            </a:r>
            <a:r>
              <a:rPr lang="de-DE" sz="2400" dirty="0" err="1"/>
              <a:t>between</a:t>
            </a:r>
            <a:r>
              <a:rPr lang="de-DE" sz="2400" dirty="0"/>
              <a:t> </a:t>
            </a:r>
            <a:r>
              <a:rPr lang="de-DE" sz="2400" dirty="0" err="1"/>
              <a:t>two</a:t>
            </a:r>
            <a:r>
              <a:rPr lang="de-DE" sz="2400" dirty="0"/>
              <a:t>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We</a:t>
            </a:r>
            <a:r>
              <a:rPr lang="de-DE" sz="2400" dirty="0"/>
              <a:t> </a:t>
            </a:r>
            <a:r>
              <a:rPr lang="de-DE" sz="2400" dirty="0" err="1"/>
              <a:t>distinguish</a:t>
            </a:r>
            <a:r>
              <a:rPr lang="de-DE" sz="2400" dirty="0"/>
              <a:t> </a:t>
            </a:r>
            <a:r>
              <a:rPr lang="de-DE" sz="2400" dirty="0" err="1"/>
              <a:t>between</a:t>
            </a:r>
            <a:r>
              <a:rPr lang="de-DE" sz="2400" dirty="0"/>
              <a:t> a </a:t>
            </a:r>
            <a:r>
              <a:rPr lang="de-DE" sz="2400" dirty="0" err="1"/>
              <a:t>dependent</a:t>
            </a:r>
            <a:r>
              <a:rPr lang="de-DE" sz="2400" dirty="0"/>
              <a:t> variable (y) and an </a:t>
            </a:r>
            <a:r>
              <a:rPr lang="de-DE" sz="2400" dirty="0" err="1"/>
              <a:t>independent</a:t>
            </a:r>
            <a:r>
              <a:rPr lang="de-DE" sz="2400" dirty="0"/>
              <a:t> variable (x)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(x) </a:t>
            </a:r>
            <a:r>
              <a:rPr lang="de-DE" sz="2400" dirty="0" err="1"/>
              <a:t>is</a:t>
            </a:r>
            <a:r>
              <a:rPr lang="de-DE" sz="2400" dirty="0"/>
              <a:t> also </a:t>
            </a:r>
            <a:r>
              <a:rPr lang="de-DE" sz="2400" dirty="0" err="1"/>
              <a:t>called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explanatory</a:t>
            </a:r>
            <a:r>
              <a:rPr lang="de-DE" sz="2400" dirty="0"/>
              <a:t> variable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A </a:t>
            </a:r>
            <a:r>
              <a:rPr lang="de-DE" sz="2400" dirty="0" err="1"/>
              <a:t>change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(x) </a:t>
            </a:r>
            <a:r>
              <a:rPr lang="de-DE" sz="2400" dirty="0" err="1"/>
              <a:t>implicates</a:t>
            </a:r>
            <a:r>
              <a:rPr lang="de-DE" sz="2400" dirty="0"/>
              <a:t> a </a:t>
            </a:r>
            <a:r>
              <a:rPr lang="de-DE" sz="2400" dirty="0" err="1"/>
              <a:t>change</a:t>
            </a:r>
            <a:r>
              <a:rPr lang="de-DE" sz="2400" dirty="0"/>
              <a:t> (y)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The linear </a:t>
            </a:r>
            <a:r>
              <a:rPr lang="de-DE" sz="2400" dirty="0" err="1"/>
              <a:t>regression</a:t>
            </a:r>
            <a:r>
              <a:rPr lang="de-DE" sz="2400" dirty="0"/>
              <a:t> </a:t>
            </a:r>
            <a:r>
              <a:rPr lang="de-DE" sz="2400" dirty="0" err="1"/>
              <a:t>defines</a:t>
            </a:r>
            <a:r>
              <a:rPr lang="de-DE" sz="2400" dirty="0"/>
              <a:t> an </a:t>
            </a:r>
            <a:r>
              <a:rPr lang="de-DE" sz="2400" err="1"/>
              <a:t>empirical</a:t>
            </a:r>
            <a:r>
              <a:rPr lang="de-DE" sz="2400"/>
              <a:t> relation </a:t>
            </a:r>
            <a:r>
              <a:rPr lang="de-DE" sz="2400" dirty="0"/>
              <a:t>via a linear </a:t>
            </a:r>
            <a:r>
              <a:rPr lang="de-DE" sz="2400" dirty="0" err="1"/>
              <a:t>function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/>
              <a:t>i.e. y = f(x) = 3 + 2x 		</a:t>
            </a:r>
            <a:r>
              <a:rPr lang="de-DE" sz="2400" dirty="0" err="1"/>
              <a:t>or</a:t>
            </a:r>
            <a:r>
              <a:rPr lang="de-DE" sz="2400" dirty="0"/>
              <a:t> </a:t>
            </a:r>
            <a:r>
              <a:rPr lang="de-DE" sz="2400" dirty="0" err="1"/>
              <a:t>generally</a:t>
            </a:r>
            <a:r>
              <a:rPr lang="de-DE" sz="2400" dirty="0"/>
              <a:t> 	 y = a + </a:t>
            </a:r>
            <a:r>
              <a:rPr lang="de-DE" sz="2400" dirty="0" err="1"/>
              <a:t>bx</a:t>
            </a:r>
            <a:r>
              <a:rPr lang="de-DE" sz="2400" dirty="0"/>
              <a:t> </a:t>
            </a:r>
          </a:p>
          <a:p>
            <a:r>
              <a:rPr lang="de-DE" sz="2400" dirty="0"/>
              <a:t> 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9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/>
              <a:t>Linear Regression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4834EBA-D2A6-1916-3028-46BA31125612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D517D28C-A8AA-4FCD-AB5A-48F51EB12581}"/>
                  </a:ext>
                </a:extLst>
              </p14:cNvPr>
              <p14:cNvContentPartPr/>
              <p14:nvPr/>
            </p14:nvContentPartPr>
            <p14:xfrm>
              <a:off x="6012933" y="2265547"/>
              <a:ext cx="477000" cy="5292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D517D28C-A8AA-4FCD-AB5A-48F51EB125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8613" y="2261227"/>
                <a:ext cx="48564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1F45F62A-9594-44A2-A4D1-1B30321C664B}"/>
                  </a:ext>
                </a:extLst>
              </p14:cNvPr>
              <p14:cNvContentPartPr/>
              <p14:nvPr/>
            </p14:nvContentPartPr>
            <p14:xfrm>
              <a:off x="3060933" y="2646067"/>
              <a:ext cx="405720" cy="5544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1F45F62A-9594-44A2-A4D1-1B30321C66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6613" y="2641747"/>
                <a:ext cx="414360" cy="6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B08A12D9-0ADC-453D-B90D-91349596A5F9}"/>
                  </a:ext>
                </a:extLst>
              </p14:cNvPr>
              <p14:cNvContentPartPr/>
              <p14:nvPr/>
            </p14:nvContentPartPr>
            <p14:xfrm>
              <a:off x="453453" y="3359587"/>
              <a:ext cx="367200" cy="806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B08A12D9-0ADC-453D-B90D-91349596A5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133" y="3355267"/>
                <a:ext cx="37584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5EF0C940-9CD8-4127-AD5A-CD16C31437A8}"/>
                  </a:ext>
                </a:extLst>
              </p14:cNvPr>
              <p14:cNvContentPartPr/>
              <p14:nvPr/>
            </p14:nvContentPartPr>
            <p14:xfrm>
              <a:off x="2030253" y="4115227"/>
              <a:ext cx="349920" cy="2808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5EF0C940-9CD8-4127-AD5A-CD16C31437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25933" y="4110907"/>
                <a:ext cx="3585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63A61296-0CC0-4F82-AA8C-1627CE673278}"/>
                  </a:ext>
                </a:extLst>
              </p14:cNvPr>
              <p14:cNvContentPartPr/>
              <p14:nvPr/>
            </p14:nvContentPartPr>
            <p14:xfrm>
              <a:off x="4874973" y="4129267"/>
              <a:ext cx="450720" cy="6120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63A61296-0CC0-4F82-AA8C-1627CE6732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70653" y="4124947"/>
                <a:ext cx="45936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556EB76A-D2AD-4050-BA81-3E22099FACD8}"/>
                  </a:ext>
                </a:extLst>
              </p14:cNvPr>
              <p14:cNvContentPartPr/>
              <p14:nvPr/>
            </p14:nvContentPartPr>
            <p14:xfrm>
              <a:off x="935853" y="4823347"/>
              <a:ext cx="2175480" cy="6336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556EB76A-D2AD-4050-BA81-3E22099FACD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1533" y="4819027"/>
                <a:ext cx="218412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3E5C210-A4C0-4A5D-BFE5-D7E5FB9AC413}"/>
              </a:ext>
            </a:extLst>
          </p:cNvPr>
          <p:cNvGrpSpPr/>
          <p:nvPr/>
        </p:nvGrpSpPr>
        <p:grpSpPr>
          <a:xfrm>
            <a:off x="838653" y="5982907"/>
            <a:ext cx="1034640" cy="65520"/>
            <a:chOff x="838653" y="5982907"/>
            <a:chExt cx="1034640" cy="6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EC0B7645-2BB0-463A-BF8B-290D6C082C82}"/>
                    </a:ext>
                  </a:extLst>
                </p14:cNvPr>
                <p14:cNvContentPartPr/>
                <p14:nvPr/>
              </p14:nvContentPartPr>
              <p14:xfrm>
                <a:off x="999933" y="6009907"/>
                <a:ext cx="11520" cy="36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EC0B7645-2BB0-463A-BF8B-290D6C082C8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95613" y="6005587"/>
                  <a:ext cx="2016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841B1956-6AF2-4AA5-9168-6A545F14590E}"/>
                    </a:ext>
                  </a:extLst>
                </p14:cNvPr>
                <p14:cNvContentPartPr/>
                <p14:nvPr/>
              </p14:nvContentPartPr>
              <p14:xfrm>
                <a:off x="952773" y="6009547"/>
                <a:ext cx="360" cy="36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841B1956-6AF2-4AA5-9168-6A545F14590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48453" y="60052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23AF9B12-D04D-46D2-824B-87A1D57E8D2B}"/>
                    </a:ext>
                  </a:extLst>
                </p14:cNvPr>
                <p14:cNvContentPartPr/>
                <p14:nvPr/>
              </p14:nvContentPartPr>
              <p14:xfrm>
                <a:off x="838653" y="5982907"/>
                <a:ext cx="304200" cy="342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23AF9B12-D04D-46D2-824B-87A1D57E8D2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34333" y="5978587"/>
                  <a:ext cx="3128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46CC96E1-35CA-4A7D-BF26-BC1DDB1808D1}"/>
                    </a:ext>
                  </a:extLst>
                </p14:cNvPr>
                <p14:cNvContentPartPr/>
                <p14:nvPr/>
              </p14:nvContentPartPr>
              <p14:xfrm>
                <a:off x="1374333" y="5994067"/>
                <a:ext cx="498960" cy="543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46CC96E1-35CA-4A7D-BF26-BC1DDB1808D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370013" y="5989747"/>
                  <a:ext cx="507600" cy="63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685CFA84-A8E7-4D35-B7AC-C2762AF4783A}"/>
                  </a:ext>
                </a:extLst>
              </p14:cNvPr>
              <p14:cNvContentPartPr/>
              <p14:nvPr/>
            </p14:nvContentPartPr>
            <p14:xfrm>
              <a:off x="2178933" y="5961667"/>
              <a:ext cx="803160" cy="41400"/>
            </p14:xfrm>
          </p:contentPart>
        </mc:Choice>
        <mc:Fallback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685CFA84-A8E7-4D35-B7AC-C2762AF4783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74613" y="5957347"/>
                <a:ext cx="81180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3C3A6CEB-D6FF-4190-9CAE-1089571C4BD5}"/>
                  </a:ext>
                </a:extLst>
              </p14:cNvPr>
              <p14:cNvContentPartPr/>
              <p14:nvPr/>
            </p14:nvContentPartPr>
            <p14:xfrm>
              <a:off x="7011933" y="5996587"/>
              <a:ext cx="945000" cy="7308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3C3A6CEB-D6FF-4190-9CAE-1089571C4BD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007613" y="5992267"/>
                <a:ext cx="953640" cy="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1B96A4BB-F4AD-4573-BE88-98A86A0A6A25}"/>
              </a:ext>
            </a:extLst>
          </p:cNvPr>
          <p:cNvGrpSpPr/>
          <p:nvPr/>
        </p:nvGrpSpPr>
        <p:grpSpPr>
          <a:xfrm>
            <a:off x="6720693" y="2017147"/>
            <a:ext cx="4584240" cy="3988440"/>
            <a:chOff x="6720693" y="2017147"/>
            <a:chExt cx="4584240" cy="398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FC75F6D9-D052-4296-9B4C-6F1BA86C935E}"/>
                    </a:ext>
                  </a:extLst>
                </p14:cNvPr>
                <p14:cNvContentPartPr/>
                <p14:nvPr/>
              </p14:nvContentPartPr>
              <p14:xfrm>
                <a:off x="6997533" y="5544427"/>
                <a:ext cx="247680" cy="46116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FC75F6D9-D052-4296-9B4C-6F1BA86C935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993213" y="5540107"/>
                  <a:ext cx="256320" cy="46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1D7567FC-AC39-4585-9C44-43E2E91BA540}"/>
                    </a:ext>
                  </a:extLst>
                </p14:cNvPr>
                <p14:cNvContentPartPr/>
                <p14:nvPr/>
              </p14:nvContentPartPr>
              <p14:xfrm>
                <a:off x="7458333" y="5505907"/>
                <a:ext cx="202680" cy="4935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1D7567FC-AC39-4585-9C44-43E2E91BA54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454013" y="5501587"/>
                  <a:ext cx="21132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68AF4AC9-45CE-4AE4-8FA2-2DEF900EF289}"/>
                    </a:ext>
                  </a:extLst>
                </p14:cNvPr>
                <p14:cNvContentPartPr/>
                <p14:nvPr/>
              </p14:nvContentPartPr>
              <p14:xfrm>
                <a:off x="7157013" y="5185507"/>
                <a:ext cx="468000" cy="30780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68AF4AC9-45CE-4AE4-8FA2-2DEF900EF28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152693" y="5181187"/>
                  <a:ext cx="4766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9ED3DE6F-84BC-481A-9D6E-A6D3C7BE5BB5}"/>
                    </a:ext>
                  </a:extLst>
                </p14:cNvPr>
                <p14:cNvContentPartPr/>
                <p14:nvPr/>
              </p14:nvContentPartPr>
              <p14:xfrm>
                <a:off x="6941733" y="4920547"/>
                <a:ext cx="113400" cy="2800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9ED3DE6F-84BC-481A-9D6E-A6D3C7BE5BB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37413" y="4916227"/>
                  <a:ext cx="1220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C07B0C65-1B5F-4E45-BDAD-C6FE1713249D}"/>
                    </a:ext>
                  </a:extLst>
                </p14:cNvPr>
                <p14:cNvContentPartPr/>
                <p14:nvPr/>
              </p14:nvContentPartPr>
              <p14:xfrm>
                <a:off x="7083573" y="4928467"/>
                <a:ext cx="174960" cy="7560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C07B0C65-1B5F-4E45-BDAD-C6FE1713249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079253" y="4924147"/>
                  <a:ext cx="1836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18F6F2B1-C48A-4D5D-A667-5320753B2EEA}"/>
                    </a:ext>
                  </a:extLst>
                </p14:cNvPr>
                <p14:cNvContentPartPr/>
                <p14:nvPr/>
              </p14:nvContentPartPr>
              <p14:xfrm>
                <a:off x="7279053" y="4930627"/>
                <a:ext cx="121320" cy="734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18F6F2B1-C48A-4D5D-A667-5320753B2EE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74733" y="4926307"/>
                  <a:ext cx="12996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B08EEEBA-12D3-4FD5-B19E-616182B3116D}"/>
                    </a:ext>
                  </a:extLst>
                </p14:cNvPr>
                <p14:cNvContentPartPr/>
                <p14:nvPr/>
              </p14:nvContentPartPr>
              <p14:xfrm>
                <a:off x="7455453" y="4817947"/>
                <a:ext cx="328680" cy="1893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B08EEEBA-12D3-4FD5-B19E-616182B3116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451133" y="4813627"/>
                  <a:ext cx="3373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3101093C-7682-42E1-8A4D-64569D94E66F}"/>
                    </a:ext>
                  </a:extLst>
                </p14:cNvPr>
                <p14:cNvContentPartPr/>
                <p14:nvPr/>
              </p14:nvContentPartPr>
              <p14:xfrm>
                <a:off x="7853973" y="4840627"/>
                <a:ext cx="30960" cy="18684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3101093C-7682-42E1-8A4D-64569D94E66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849653" y="4836307"/>
                  <a:ext cx="396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D30829D2-58B6-40F0-97E7-E3C15EEC7FCF}"/>
                    </a:ext>
                  </a:extLst>
                </p14:cNvPr>
                <p14:cNvContentPartPr/>
                <p14:nvPr/>
              </p14:nvContentPartPr>
              <p14:xfrm>
                <a:off x="7790973" y="4922707"/>
                <a:ext cx="349560" cy="7920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D30829D2-58B6-40F0-97E7-E3C15EEC7FC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786653" y="4918387"/>
                  <a:ext cx="3582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A517BC57-0F66-4F43-880B-66AEEEADBDA0}"/>
                    </a:ext>
                  </a:extLst>
                </p14:cNvPr>
                <p14:cNvContentPartPr/>
                <p14:nvPr/>
              </p14:nvContentPartPr>
              <p14:xfrm>
                <a:off x="8105973" y="4902907"/>
                <a:ext cx="138240" cy="777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A517BC57-0F66-4F43-880B-66AEEEADBDA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01653" y="4898587"/>
                  <a:ext cx="146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C2FA47E5-1CE6-4893-BD58-768B8A978646}"/>
                    </a:ext>
                  </a:extLst>
                </p14:cNvPr>
                <p14:cNvContentPartPr/>
                <p14:nvPr/>
              </p14:nvContentPartPr>
              <p14:xfrm>
                <a:off x="8306133" y="4712107"/>
                <a:ext cx="43560" cy="1749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C2FA47E5-1CE6-4893-BD58-768B8A97864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301813" y="4707787"/>
                  <a:ext cx="522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482F67BE-76B5-47A9-89B3-12E505B4FB24}"/>
                    </a:ext>
                  </a:extLst>
                </p14:cNvPr>
                <p14:cNvContentPartPr/>
                <p14:nvPr/>
              </p14:nvContentPartPr>
              <p14:xfrm>
                <a:off x="8345733" y="4972027"/>
                <a:ext cx="12960" cy="360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482F67BE-76B5-47A9-89B3-12E505B4FB2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341413" y="4967707"/>
                  <a:ext cx="216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263ACE6E-A404-4417-81EF-0164409529C2}"/>
                    </a:ext>
                  </a:extLst>
                </p14:cNvPr>
                <p14:cNvContentPartPr/>
                <p14:nvPr/>
              </p14:nvContentPartPr>
              <p14:xfrm>
                <a:off x="7698453" y="3637147"/>
                <a:ext cx="882000" cy="114084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263ACE6E-A404-4417-81EF-0164409529C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694133" y="3632827"/>
                  <a:ext cx="890640" cy="11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1627AE2A-1FD3-4778-8BA9-BA1602FD6402}"/>
                    </a:ext>
                  </a:extLst>
                </p14:cNvPr>
                <p14:cNvContentPartPr/>
                <p14:nvPr/>
              </p14:nvContentPartPr>
              <p14:xfrm>
                <a:off x="9911733" y="2295067"/>
                <a:ext cx="144720" cy="1857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1627AE2A-1FD3-4778-8BA9-BA1602FD640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907413" y="2290747"/>
                  <a:ext cx="15336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8C45FFDA-9F08-4021-991D-CC37F7F2D4A6}"/>
                    </a:ext>
                  </a:extLst>
                </p14:cNvPr>
                <p14:cNvContentPartPr/>
                <p14:nvPr/>
              </p14:nvContentPartPr>
              <p14:xfrm>
                <a:off x="10077333" y="2230987"/>
                <a:ext cx="122400" cy="18864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8C45FFDA-9F08-4021-991D-CC37F7F2D4A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073013" y="2226667"/>
                  <a:ext cx="1310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977290F-2115-4D0D-B43F-41CB8DC25A49}"/>
                    </a:ext>
                  </a:extLst>
                </p14:cNvPr>
                <p14:cNvContentPartPr/>
                <p14:nvPr/>
              </p14:nvContentPartPr>
              <p14:xfrm>
                <a:off x="10168413" y="2274547"/>
                <a:ext cx="287280" cy="1018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977290F-2115-4D0D-B43F-41CB8DC25A4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0164093" y="2270227"/>
                  <a:ext cx="295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F14B323D-E9B0-419A-BB98-94D133B33E2F}"/>
                    </a:ext>
                  </a:extLst>
                </p14:cNvPr>
                <p14:cNvContentPartPr/>
                <p14:nvPr/>
              </p14:nvContentPartPr>
              <p14:xfrm>
                <a:off x="10481253" y="2200027"/>
                <a:ext cx="130680" cy="842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F14B323D-E9B0-419A-BB98-94D133B33E2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0476933" y="2195707"/>
                  <a:ext cx="1393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EAD0A752-3CFE-4712-80A9-C8338F58F838}"/>
                    </a:ext>
                  </a:extLst>
                </p14:cNvPr>
                <p14:cNvContentPartPr/>
                <p14:nvPr/>
              </p14:nvContentPartPr>
              <p14:xfrm>
                <a:off x="10701573" y="2017147"/>
                <a:ext cx="104040" cy="2052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EAD0A752-3CFE-4712-80A9-C8338F58F838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697253" y="2012827"/>
                  <a:ext cx="1126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6BE965F5-0C87-4B55-8221-289841D139C8}"/>
                    </a:ext>
                  </a:extLst>
                </p14:cNvPr>
                <p14:cNvContentPartPr/>
                <p14:nvPr/>
              </p14:nvContentPartPr>
              <p14:xfrm>
                <a:off x="10812813" y="2038387"/>
                <a:ext cx="393120" cy="14472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6BE965F5-0C87-4B55-8221-289841D139C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808493" y="2034067"/>
                  <a:ext cx="4017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09F54D35-BC5A-44FF-9A23-7C18B23EBD8C}"/>
                    </a:ext>
                  </a:extLst>
                </p14:cNvPr>
                <p14:cNvContentPartPr/>
                <p14:nvPr/>
              </p14:nvContentPartPr>
              <p14:xfrm>
                <a:off x="8479653" y="2868187"/>
                <a:ext cx="196920" cy="17496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09F54D35-BC5A-44FF-9A23-7C18B23EBD8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475333" y="2863867"/>
                  <a:ext cx="2055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534E8708-A364-4524-9800-DF266DE28975}"/>
                    </a:ext>
                  </a:extLst>
                </p14:cNvPr>
                <p14:cNvContentPartPr/>
                <p14:nvPr/>
              </p14:nvContentPartPr>
              <p14:xfrm>
                <a:off x="8676573" y="2817427"/>
                <a:ext cx="433440" cy="1346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534E8708-A364-4524-9800-DF266DE2897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672253" y="2813107"/>
                  <a:ext cx="4420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88F6D91F-B597-42C1-9DD2-A64AD4298C97}"/>
                    </a:ext>
                  </a:extLst>
                </p14:cNvPr>
                <p14:cNvContentPartPr/>
                <p14:nvPr/>
              </p14:nvContentPartPr>
              <p14:xfrm>
                <a:off x="9206493" y="2701147"/>
                <a:ext cx="125640" cy="27324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88F6D91F-B597-42C1-9DD2-A64AD4298C9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202173" y="2696827"/>
                  <a:ext cx="1342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91112273-97E2-4FDF-A830-49C17D3D2035}"/>
                    </a:ext>
                  </a:extLst>
                </p14:cNvPr>
                <p14:cNvContentPartPr/>
                <p14:nvPr/>
              </p14:nvContentPartPr>
              <p14:xfrm>
                <a:off x="9407373" y="2612587"/>
                <a:ext cx="213120" cy="11664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91112273-97E2-4FDF-A830-49C17D3D203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403053" y="2608267"/>
                  <a:ext cx="221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4A3CAF1B-7508-442C-96EB-4A056230F342}"/>
                    </a:ext>
                  </a:extLst>
                </p14:cNvPr>
                <p14:cNvContentPartPr/>
                <p14:nvPr/>
              </p14:nvContentPartPr>
              <p14:xfrm>
                <a:off x="9310533" y="3164467"/>
                <a:ext cx="180000" cy="1170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4A3CAF1B-7508-442C-96EB-4A056230F34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306213" y="3160147"/>
                  <a:ext cx="1886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2DB43764-3561-4FF0-B737-7976BC897F34}"/>
                    </a:ext>
                  </a:extLst>
                </p14:cNvPr>
                <p14:cNvContentPartPr/>
                <p14:nvPr/>
              </p14:nvContentPartPr>
              <p14:xfrm>
                <a:off x="9569373" y="2962507"/>
                <a:ext cx="69840" cy="2228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2DB43764-3561-4FF0-B737-7976BC897F3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9565053" y="2958187"/>
                  <a:ext cx="784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DDCDFDA4-D861-439D-A869-665175FBAC69}"/>
                    </a:ext>
                  </a:extLst>
                </p14:cNvPr>
                <p14:cNvContentPartPr/>
                <p14:nvPr/>
              </p14:nvContentPartPr>
              <p14:xfrm>
                <a:off x="9637413" y="2960707"/>
                <a:ext cx="88560" cy="16056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DDCDFDA4-D861-439D-A869-665175FBAC6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633093" y="2956387"/>
                  <a:ext cx="972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29F30082-FAF8-44C3-9138-0EC3501C67D1}"/>
                    </a:ext>
                  </a:extLst>
                </p14:cNvPr>
                <p14:cNvContentPartPr/>
                <p14:nvPr/>
              </p14:nvContentPartPr>
              <p14:xfrm>
                <a:off x="9580173" y="3110467"/>
                <a:ext cx="165960" cy="5472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29F30082-FAF8-44C3-9138-0EC3501C67D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575853" y="3106147"/>
                  <a:ext cx="1746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8CD1D9E7-F72C-421D-8F32-BC6913116F0B}"/>
                    </a:ext>
                  </a:extLst>
                </p14:cNvPr>
                <p14:cNvContentPartPr/>
                <p14:nvPr/>
              </p14:nvContentPartPr>
              <p14:xfrm>
                <a:off x="9760533" y="2946667"/>
                <a:ext cx="187560" cy="12420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8CD1D9E7-F72C-421D-8F32-BC6913116F0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9756213" y="2942347"/>
                  <a:ext cx="1962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4EE598E6-77F6-47B3-B3C5-A204E2D52719}"/>
                    </a:ext>
                  </a:extLst>
                </p14:cNvPr>
                <p14:cNvContentPartPr/>
                <p14:nvPr/>
              </p14:nvContentPartPr>
              <p14:xfrm>
                <a:off x="10075173" y="2797987"/>
                <a:ext cx="138600" cy="5076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4EE598E6-77F6-47B3-B3C5-A204E2D5271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070853" y="2793667"/>
                  <a:ext cx="1472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1CB1DA56-B41A-4827-9A64-AA79723A5471}"/>
                    </a:ext>
                  </a:extLst>
                </p14:cNvPr>
                <p14:cNvContentPartPr/>
                <p14:nvPr/>
              </p14:nvContentPartPr>
              <p14:xfrm>
                <a:off x="10109373" y="2848747"/>
                <a:ext cx="146160" cy="716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1CB1DA56-B41A-4827-9A64-AA79723A547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105053" y="2844427"/>
                  <a:ext cx="154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EDF85EC-A2FC-4A5E-B8D1-3CDAE83C0C82}"/>
                    </a:ext>
                  </a:extLst>
                </p14:cNvPr>
                <p14:cNvContentPartPr/>
                <p14:nvPr/>
              </p14:nvContentPartPr>
              <p14:xfrm>
                <a:off x="10349493" y="2669827"/>
                <a:ext cx="192240" cy="29736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EDF85EC-A2FC-4A5E-B8D1-3CDAE83C0C8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345173" y="2665507"/>
                  <a:ext cx="2008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A1ACFF3B-08B4-4A60-BC4D-88DAC51A4247}"/>
                    </a:ext>
                  </a:extLst>
                </p14:cNvPr>
                <p14:cNvContentPartPr/>
                <p14:nvPr/>
              </p14:nvContentPartPr>
              <p14:xfrm>
                <a:off x="10534533" y="2684587"/>
                <a:ext cx="111240" cy="504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A1ACFF3B-08B4-4A60-BC4D-88DAC51A424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530213" y="2680267"/>
                  <a:ext cx="1198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7452619-21B4-4290-8461-64FEF9386CE9}"/>
                    </a:ext>
                  </a:extLst>
                </p14:cNvPr>
                <p14:cNvContentPartPr/>
                <p14:nvPr/>
              </p14:nvContentPartPr>
              <p14:xfrm>
                <a:off x="10624533" y="2675227"/>
                <a:ext cx="44280" cy="14148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7452619-21B4-4290-8461-64FEF9386CE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0620213" y="2670907"/>
                  <a:ext cx="529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83034039-4310-41FE-9B89-1F95F5F81E5A}"/>
                    </a:ext>
                  </a:extLst>
                </p14:cNvPr>
                <p14:cNvContentPartPr/>
                <p14:nvPr/>
              </p14:nvContentPartPr>
              <p14:xfrm>
                <a:off x="10683573" y="2549587"/>
                <a:ext cx="88920" cy="5076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83034039-4310-41FE-9B89-1F95F5F81E5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0679253" y="2545267"/>
                  <a:ext cx="975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DD117A8F-065D-40D2-A29E-2274198945B6}"/>
                    </a:ext>
                  </a:extLst>
                </p14:cNvPr>
                <p14:cNvContentPartPr/>
                <p14:nvPr/>
              </p14:nvContentPartPr>
              <p14:xfrm>
                <a:off x="10859253" y="2430067"/>
                <a:ext cx="163440" cy="29772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DD117A8F-065D-40D2-A29E-2274198945B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854933" y="2425747"/>
                  <a:ext cx="17208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3CBB9954-BC63-4B22-B385-D4A9F2BC9E84}"/>
                    </a:ext>
                  </a:extLst>
                </p14:cNvPr>
                <p14:cNvContentPartPr/>
                <p14:nvPr/>
              </p14:nvContentPartPr>
              <p14:xfrm>
                <a:off x="11002893" y="2464267"/>
                <a:ext cx="105480" cy="4464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3CBB9954-BC63-4B22-B385-D4A9F2BC9E8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998573" y="2459947"/>
                  <a:ext cx="1141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6B4D1301-84C9-4D63-AF38-D0D168159C69}"/>
                    </a:ext>
                  </a:extLst>
                </p14:cNvPr>
                <p14:cNvContentPartPr/>
                <p14:nvPr/>
              </p14:nvContentPartPr>
              <p14:xfrm>
                <a:off x="11112333" y="2428627"/>
                <a:ext cx="16560" cy="13860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6B4D1301-84C9-4D63-AF38-D0D168159C6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108013" y="2424307"/>
                  <a:ext cx="252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F8B430F1-8D95-4433-8EE6-90823B8A7FBD}"/>
                    </a:ext>
                  </a:extLst>
                </p14:cNvPr>
                <p14:cNvContentPartPr/>
                <p14:nvPr/>
              </p14:nvContentPartPr>
              <p14:xfrm>
                <a:off x="11133213" y="2352667"/>
                <a:ext cx="160560" cy="10548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F8B430F1-8D95-4433-8EE6-90823B8A7FB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128893" y="2348347"/>
                  <a:ext cx="1692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5DEE2482-65FF-44F6-8A9D-BDE363832E74}"/>
                    </a:ext>
                  </a:extLst>
                </p14:cNvPr>
                <p14:cNvContentPartPr/>
                <p14:nvPr/>
              </p14:nvContentPartPr>
              <p14:xfrm>
                <a:off x="9273813" y="2347627"/>
                <a:ext cx="1616040" cy="66132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5DEE2482-65FF-44F6-8A9D-BDE363832E7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269493" y="2343307"/>
                  <a:ext cx="1624680" cy="66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88FBD750-8E84-4A65-B88A-8CEDF86155C4}"/>
                    </a:ext>
                  </a:extLst>
                </p14:cNvPr>
                <p14:cNvContentPartPr/>
                <p14:nvPr/>
              </p14:nvContentPartPr>
              <p14:xfrm>
                <a:off x="9069333" y="2981947"/>
                <a:ext cx="327600" cy="21600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88FBD750-8E84-4A65-B88A-8CEDF86155C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065013" y="2977627"/>
                  <a:ext cx="3362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D2CA8093-1CE4-4EA0-8E8E-E4E82935E5AF}"/>
                    </a:ext>
                  </a:extLst>
                </p14:cNvPr>
                <p14:cNvContentPartPr/>
                <p14:nvPr/>
              </p14:nvContentPartPr>
              <p14:xfrm>
                <a:off x="9267693" y="3666307"/>
                <a:ext cx="129600" cy="26352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D2CA8093-1CE4-4EA0-8E8E-E4E82935E5A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9263373" y="3661987"/>
                  <a:ext cx="1382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AF38053C-0645-477A-A845-AF37B1D0A7E2}"/>
                    </a:ext>
                  </a:extLst>
                </p14:cNvPr>
                <p14:cNvContentPartPr/>
                <p14:nvPr/>
              </p14:nvContentPartPr>
              <p14:xfrm>
                <a:off x="9414933" y="3700507"/>
                <a:ext cx="104760" cy="1569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AF38053C-0645-477A-A845-AF37B1D0A7E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410613" y="3696187"/>
                  <a:ext cx="1134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57D51A53-FEC6-41E5-8C2D-C71145959DE6}"/>
                    </a:ext>
                  </a:extLst>
                </p14:cNvPr>
                <p14:cNvContentPartPr/>
                <p14:nvPr/>
              </p14:nvContentPartPr>
              <p14:xfrm>
                <a:off x="9614733" y="3539227"/>
                <a:ext cx="136800" cy="4860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57D51A53-FEC6-41E5-8C2D-C71145959DE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610413" y="3534907"/>
                  <a:ext cx="145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F6BEDD71-F190-4184-A4C7-6DF7CD1A2F41}"/>
                    </a:ext>
                  </a:extLst>
                </p14:cNvPr>
                <p14:cNvContentPartPr/>
                <p14:nvPr/>
              </p14:nvContentPartPr>
              <p14:xfrm>
                <a:off x="9648933" y="3585307"/>
                <a:ext cx="122760" cy="3384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F6BEDD71-F190-4184-A4C7-6DF7CD1A2F4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644613" y="3580987"/>
                  <a:ext cx="131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DAD68DA5-A5FF-4458-ADFD-6CF3ACE090C9}"/>
                    </a:ext>
                  </a:extLst>
                </p14:cNvPr>
                <p14:cNvContentPartPr/>
                <p14:nvPr/>
              </p14:nvContentPartPr>
              <p14:xfrm>
                <a:off x="9930093" y="3407827"/>
                <a:ext cx="133200" cy="28008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DAD68DA5-A5FF-4458-ADFD-6CF3ACE090C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925773" y="3403507"/>
                  <a:ext cx="1418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DF82B15E-3EFF-46B6-8F18-6514A72AB0C7}"/>
                    </a:ext>
                  </a:extLst>
                </p14:cNvPr>
                <p14:cNvContentPartPr/>
                <p14:nvPr/>
              </p14:nvContentPartPr>
              <p14:xfrm>
                <a:off x="10094973" y="3415387"/>
                <a:ext cx="86760" cy="15012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DF82B15E-3EFF-46B6-8F18-6514A72AB0C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0090653" y="3411067"/>
                  <a:ext cx="954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4301FC55-5C17-47CD-AC38-00421AC9E0EF}"/>
                    </a:ext>
                  </a:extLst>
                </p14:cNvPr>
                <p14:cNvContentPartPr/>
                <p14:nvPr/>
              </p14:nvContentPartPr>
              <p14:xfrm>
                <a:off x="10202253" y="3356707"/>
                <a:ext cx="95760" cy="11232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4301FC55-5C17-47CD-AC38-00421AC9E0E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0197933" y="3352387"/>
                  <a:ext cx="1044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6796929F-05B5-46EA-93D6-AA77B4C884E1}"/>
                    </a:ext>
                  </a:extLst>
                </p14:cNvPr>
                <p14:cNvContentPartPr/>
                <p14:nvPr/>
              </p14:nvContentPartPr>
              <p14:xfrm>
                <a:off x="10416453" y="3242947"/>
                <a:ext cx="63000" cy="11340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6796929F-05B5-46EA-93D6-AA77B4C884E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0412133" y="3238627"/>
                  <a:ext cx="71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B10C5918-734C-4DAF-ADD7-38BA553CFD7E}"/>
                    </a:ext>
                  </a:extLst>
                </p14:cNvPr>
                <p14:cNvContentPartPr/>
                <p14:nvPr/>
              </p14:nvContentPartPr>
              <p14:xfrm>
                <a:off x="10368933" y="3260947"/>
                <a:ext cx="104400" cy="3960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B10C5918-734C-4DAF-ADD7-38BA553CFD7E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0364613" y="3256627"/>
                  <a:ext cx="1130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4A7D26EF-DBD3-450D-83AB-A63816B4BBB6}"/>
                    </a:ext>
                  </a:extLst>
                </p14:cNvPr>
                <p14:cNvContentPartPr/>
                <p14:nvPr/>
              </p14:nvContentPartPr>
              <p14:xfrm>
                <a:off x="10555053" y="3144307"/>
                <a:ext cx="145800" cy="11160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4A7D26EF-DBD3-450D-83AB-A63816B4BBB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0550733" y="3139987"/>
                  <a:ext cx="1544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070A9253-7A6E-4D59-BD25-7AC9D16049EE}"/>
                    </a:ext>
                  </a:extLst>
                </p14:cNvPr>
                <p14:cNvContentPartPr/>
                <p14:nvPr/>
              </p14:nvContentPartPr>
              <p14:xfrm>
                <a:off x="10843053" y="2949907"/>
                <a:ext cx="90360" cy="15480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070A9253-7A6E-4D59-BD25-7AC9D16049E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838733" y="2945587"/>
                  <a:ext cx="990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E24EB1F6-A579-4498-B2E4-7047C7D12E90}"/>
                    </a:ext>
                  </a:extLst>
                </p14:cNvPr>
                <p14:cNvContentPartPr/>
                <p14:nvPr/>
              </p14:nvContentPartPr>
              <p14:xfrm>
                <a:off x="10843053" y="3062947"/>
                <a:ext cx="149400" cy="4788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E24EB1F6-A579-4498-B2E4-7047C7D12E9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0838733" y="3058627"/>
                  <a:ext cx="1580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66CA8501-75C2-4036-A842-107007297553}"/>
                    </a:ext>
                  </a:extLst>
                </p14:cNvPr>
                <p14:cNvContentPartPr/>
                <p14:nvPr/>
              </p14:nvContentPartPr>
              <p14:xfrm>
                <a:off x="10987053" y="2919307"/>
                <a:ext cx="187560" cy="8496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66CA8501-75C2-4036-A842-10700729755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982733" y="2914987"/>
                  <a:ext cx="1962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14457445-E4F5-498D-8D3F-A3C1D841C26E}"/>
                    </a:ext>
                  </a:extLst>
                </p14:cNvPr>
                <p14:cNvContentPartPr/>
                <p14:nvPr/>
              </p14:nvContentPartPr>
              <p14:xfrm>
                <a:off x="9045213" y="3432667"/>
                <a:ext cx="510480" cy="64188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14457445-E4F5-498D-8D3F-A3C1D841C26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040893" y="3428347"/>
                  <a:ext cx="519120" cy="65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311D5B54-4D7C-403A-921C-0BBD9A2F7108}"/>
                    </a:ext>
                  </a:extLst>
                </p14:cNvPr>
                <p14:cNvContentPartPr/>
                <p14:nvPr/>
              </p14:nvContentPartPr>
              <p14:xfrm>
                <a:off x="9425373" y="4010467"/>
                <a:ext cx="136080" cy="6552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311D5B54-4D7C-403A-921C-0BBD9A2F710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421053" y="4006147"/>
                  <a:ext cx="1447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182084EC-825D-498C-90A0-C756B1E636CE}"/>
                    </a:ext>
                  </a:extLst>
                </p14:cNvPr>
                <p14:cNvContentPartPr/>
                <p14:nvPr/>
              </p14:nvContentPartPr>
              <p14:xfrm>
                <a:off x="9549213" y="3969787"/>
                <a:ext cx="21600" cy="26496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182084EC-825D-498C-90A0-C756B1E636C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544893" y="3965467"/>
                  <a:ext cx="302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A3B8F064-86E0-4C0C-A600-C9B1A692B175}"/>
                    </a:ext>
                  </a:extLst>
                </p14:cNvPr>
                <p14:cNvContentPartPr/>
                <p14:nvPr/>
              </p14:nvContentPartPr>
              <p14:xfrm>
                <a:off x="6741573" y="4139347"/>
                <a:ext cx="2559240" cy="143892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A3B8F064-86E0-4C0C-A600-C9B1A692B175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737253" y="4135027"/>
                  <a:ext cx="2567880" cy="14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1A090F8C-D7E1-45ED-95F3-F6DBD759842A}"/>
                    </a:ext>
                  </a:extLst>
                </p14:cNvPr>
                <p14:cNvContentPartPr/>
                <p14:nvPr/>
              </p14:nvContentPartPr>
              <p14:xfrm>
                <a:off x="6720693" y="5417707"/>
                <a:ext cx="261720" cy="27360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1A090F8C-D7E1-45ED-95F3-F6DBD759842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716373" y="5413387"/>
                  <a:ext cx="2703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979A5034-2A5F-47EB-9B13-EEBCA1D43E4B}"/>
                    </a:ext>
                  </a:extLst>
                </p14:cNvPr>
                <p14:cNvContentPartPr/>
                <p14:nvPr/>
              </p14:nvContentPartPr>
              <p14:xfrm>
                <a:off x="10662333" y="2762707"/>
                <a:ext cx="642600" cy="48384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979A5034-2A5F-47EB-9B13-EEBCA1D43E4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658013" y="2758387"/>
                  <a:ext cx="65124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02469582-5A22-4674-B8CE-0365F6532804}"/>
                    </a:ext>
                  </a:extLst>
                </p14:cNvPr>
                <p14:cNvContentPartPr/>
                <p14:nvPr/>
              </p14:nvContentPartPr>
              <p14:xfrm>
                <a:off x="7857573" y="3039547"/>
                <a:ext cx="3353760" cy="260208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02469582-5A22-4674-B8CE-0365F653280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853253" y="3035227"/>
                  <a:ext cx="3362400" cy="261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01727A07-708B-4649-8AB5-2EC991FB4EAE}"/>
                    </a:ext>
                  </a:extLst>
                </p14:cNvPr>
                <p14:cNvContentPartPr/>
                <p14:nvPr/>
              </p14:nvContentPartPr>
              <p14:xfrm>
                <a:off x="7793133" y="5488987"/>
                <a:ext cx="324360" cy="20484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01727A07-708B-4649-8AB5-2EC991FB4EA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788813" y="5484667"/>
                  <a:ext cx="333000" cy="213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29156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35512" y="1056445"/>
                <a:ext cx="8944168" cy="47850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/>
                  <a:t>How to calculate a regression line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de-DE" sz="2400" i="1" baseline="-25000">
                        <a:latin typeface="Cambria Math"/>
                      </a:rPr>
                      <m:t>𝑖</m:t>
                    </m:r>
                    <m:r>
                      <a:rPr lang="de-DE" sz="2400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de-DE" sz="2400">
                        <a:latin typeface="Cambria Math"/>
                      </a:rPr>
                      <m:t>a</m:t>
                    </m:r>
                    <m:r>
                      <a:rPr lang="de-DE" sz="2400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de-DE" sz="2400">
                        <a:latin typeface="Cambria Math"/>
                      </a:rPr>
                      <m:t>bx</m:t>
                    </m:r>
                  </m:oMath>
                </a14:m>
                <a:r>
                  <a:rPr lang="de-DE" sz="2400" baseline="-25000" dirty="0"/>
                  <a:t>i</a:t>
                </a:r>
                <a:r>
                  <a:rPr lang="de-DE" sz="2400" dirty="0"/>
                  <a:t>?</a:t>
                </a:r>
              </a:p>
              <a:p>
                <a:r>
                  <a:rPr lang="de-DE" sz="2400" dirty="0"/>
                  <a:t>              </a:t>
                </a:r>
              </a:p>
              <a:p>
                <a:r>
                  <a:rPr lang="de-DE" sz="2400" dirty="0"/>
                  <a:t>The </a:t>
                </a:r>
                <a:r>
                  <a:rPr lang="de-DE" sz="2400" dirty="0" err="1"/>
                  <a:t>coefficients</a:t>
                </a:r>
                <a:r>
                  <a:rPr lang="de-DE" sz="2400" dirty="0"/>
                  <a:t> a and b </a:t>
                </a:r>
                <a:r>
                  <a:rPr lang="de-DE" sz="2400" dirty="0" err="1"/>
                  <a:t>has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calculated</a:t>
                </a:r>
                <a:r>
                  <a:rPr lang="de-DE" sz="2400" dirty="0"/>
                  <a:t> </a:t>
                </a:r>
                <a:r>
                  <a:rPr lang="de-DE" sz="2400" dirty="0" err="1"/>
                  <a:t>from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collected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data</a:t>
                </a:r>
                <a:r>
                  <a:rPr lang="de-DE" sz="2400" dirty="0"/>
                  <a:t>.</a:t>
                </a:r>
              </a:p>
              <a:p>
                <a:endParaRPr lang="de-DE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de-DE" sz="2400" i="1" baseline="-25000">
                        <a:latin typeface="Cambria Math"/>
                      </a:rPr>
                      <m:t>𝑖</m:t>
                    </m:r>
                  </m:oMath>
                </a14:m>
                <a:r>
                  <a:rPr lang="de-DE" sz="2400" dirty="0"/>
                  <a:t>  		Value on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line</a:t>
                </a:r>
                <a:endParaRPr lang="de-DE" sz="2400" dirty="0"/>
              </a:p>
              <a:p>
                <a14:m>
                  <m:oMath xmlns:m="http://schemas.openxmlformats.org/officeDocument/2006/math">
                    <m:r>
                      <a:rPr lang="de-DE" sz="2400" i="1">
                        <a:latin typeface="Cambria Math"/>
                      </a:rPr>
                      <m:t>𝑦</m:t>
                    </m:r>
                    <m:r>
                      <a:rPr lang="de-DE" sz="2400" i="1" baseline="-25000">
                        <a:latin typeface="Cambria Math"/>
                      </a:rPr>
                      <m:t>𝑖</m:t>
                    </m:r>
                  </m:oMath>
                </a14:m>
                <a:r>
                  <a:rPr lang="de-DE" sz="2400" dirty="0"/>
                  <a:t>		</a:t>
                </a:r>
                <a:r>
                  <a:rPr lang="de-DE" sz="2400" dirty="0" err="1"/>
                  <a:t>collected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data</a:t>
                </a:r>
                <a:r>
                  <a:rPr lang="de-DE" sz="2400" dirty="0"/>
                  <a:t> </a:t>
                </a:r>
                <a:r>
                  <a:rPr lang="de-DE" sz="2400" dirty="0" err="1"/>
                  <a:t>point</a:t>
                </a:r>
                <a:endParaRPr lang="de-DE" sz="24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ε</m:t>
                    </m:r>
                    <m:r>
                      <a:rPr lang="de-DE" sz="2400" i="1" baseline="-25000">
                        <a:latin typeface="Cambria Math"/>
                      </a:rPr>
                      <m:t>𝑖</m:t>
                    </m:r>
                    <m:r>
                      <a:rPr lang="de-DE" sz="2400" i="1">
                        <a:latin typeface="Cambria Math"/>
                      </a:rPr>
                      <m:t>=</m:t>
                    </m:r>
                  </m:oMath>
                </a14:m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/>
                      </a:rPr>
                      <m:t>𝑦</m:t>
                    </m:r>
                    <m:r>
                      <a:rPr lang="de-DE" sz="2400" i="1" baseline="-25000">
                        <a:latin typeface="Cambria Math"/>
                      </a:rPr>
                      <m:t>𝑖</m:t>
                    </m:r>
                    <m:r>
                      <a:rPr lang="de-DE" sz="2400" i="1" baseline="-25000">
                        <a:latin typeface="Cambria Math"/>
                      </a:rPr>
                      <m:t> </m:t>
                    </m:r>
                  </m:oMath>
                </a14:m>
                <a:r>
                  <a:rPr lang="de-DE" sz="2400" dirty="0"/>
                  <a:t>-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de-DE" sz="2400" i="1" baseline="-25000">
                        <a:latin typeface="Cambria Math"/>
                      </a:rPr>
                      <m:t>𝑖</m:t>
                    </m:r>
                  </m:oMath>
                </a14:m>
                <a:r>
                  <a:rPr lang="de-DE" sz="2400" dirty="0"/>
                  <a:t>	</a:t>
                </a:r>
                <a:r>
                  <a:rPr lang="de-DE" sz="2400" dirty="0" err="1"/>
                  <a:t>Difference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between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data</a:t>
                </a:r>
                <a:r>
                  <a:rPr lang="de-DE" sz="2400" dirty="0"/>
                  <a:t> </a:t>
                </a:r>
                <a:r>
                  <a:rPr lang="de-DE" sz="2400" dirty="0" err="1"/>
                  <a:t>point</a:t>
                </a:r>
                <a:r>
                  <a:rPr lang="de-DE" sz="2400" dirty="0"/>
                  <a:t> and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theoretical</a:t>
                </a:r>
                <a:r>
                  <a:rPr lang="de-DE" sz="2400" dirty="0"/>
                  <a:t> 		</a:t>
                </a:r>
                <a:r>
                  <a:rPr lang="de-DE" sz="2400" dirty="0" err="1"/>
                  <a:t>value</a:t>
                </a:r>
                <a:r>
                  <a:rPr lang="de-DE" sz="2400" dirty="0"/>
                  <a:t> on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line</a:t>
                </a:r>
                <a:endParaRPr lang="de-DE" sz="2400" dirty="0"/>
              </a:p>
              <a:p>
                <a:endParaRPr lang="de-DE" sz="2400" dirty="0"/>
              </a:p>
              <a:p>
                <a:endParaRPr lang="de-DE" sz="2400" dirty="0"/>
              </a:p>
              <a:p>
                <a:r>
                  <a:rPr lang="de-DE" sz="2400" dirty="0" err="1"/>
                  <a:t>Determine</a:t>
                </a:r>
                <a:r>
                  <a:rPr lang="de-DE" sz="2400" dirty="0"/>
                  <a:t> a and b such, </a:t>
                </a:r>
                <a:r>
                  <a:rPr lang="de-DE" sz="2400" dirty="0" err="1"/>
                  <a:t>that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sum</a:t>
                </a:r>
                <a:r>
                  <a:rPr lang="de-DE" sz="2400" dirty="0"/>
                  <a:t> </a:t>
                </a:r>
                <a:r>
                  <a:rPr lang="de-DE" sz="2400" dirty="0" err="1"/>
                  <a:t>of</a:t>
                </a:r>
                <a:r>
                  <a:rPr lang="de-DE" sz="2400" dirty="0"/>
                  <a:t> all </a:t>
                </a:r>
                <a:r>
                  <a:rPr lang="de-DE" sz="2400" dirty="0" err="1"/>
                  <a:t>quadratic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differences</a:t>
                </a:r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de-DE" sz="2400" i="1" baseline="-25000">
                        <a:latin typeface="Cambria Math"/>
                      </a:rPr>
                      <m:t> </m:t>
                    </m:r>
                  </m:oMath>
                </a14:m>
                <a:r>
                  <a:rPr lang="de-DE" sz="2400" dirty="0" err="1"/>
                  <a:t>is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minimized</a:t>
                </a:r>
                <a:endParaRPr lang="de-DE" sz="2400" dirty="0"/>
              </a:p>
              <a:p>
                <a:endParaRPr lang="de-DE" sz="2400" dirty="0"/>
              </a:p>
              <a:p>
                <a:endParaRPr lang="de-DE" sz="2400" dirty="0"/>
              </a:p>
              <a:p>
                <a:endParaRPr lang="de-DE" sz="2400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12" y="1056445"/>
                <a:ext cx="8944168" cy="4785064"/>
              </a:xfrm>
              <a:prstGeom prst="rect">
                <a:avLst/>
              </a:prstGeom>
              <a:blipFill>
                <a:blip r:embed="rId2"/>
                <a:stretch>
                  <a:fillRect l="-1091" t="-101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10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 err="1"/>
              <a:t>Optimizing</a:t>
            </a:r>
            <a:r>
              <a:rPr lang="de-DE" sz="2600" dirty="0"/>
              <a:t> </a:t>
            </a:r>
            <a:r>
              <a:rPr lang="de-DE" sz="2600" dirty="0" err="1"/>
              <a:t>problem</a:t>
            </a:r>
            <a:endParaRPr lang="de-DE" sz="26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F9A69E6-8835-AFBA-5530-FB9FAD1B040C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1FC4EAC7-6A8D-426B-BCE0-2D3EE71D062C}"/>
                  </a:ext>
                </a:extLst>
              </p14:cNvPr>
              <p14:cNvContentPartPr/>
              <p14:nvPr/>
            </p14:nvContentPartPr>
            <p14:xfrm>
              <a:off x="4230573" y="1534387"/>
              <a:ext cx="1867680" cy="3852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1FC4EAC7-6A8D-426B-BCE0-2D3EE71D06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6253" y="1530067"/>
                <a:ext cx="1876320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DE9267D3-2F09-49EF-99C7-52C5DFE8C326}"/>
                  </a:ext>
                </a:extLst>
              </p14:cNvPr>
              <p14:cNvContentPartPr/>
              <p14:nvPr/>
            </p14:nvContentPartPr>
            <p14:xfrm>
              <a:off x="5638173" y="1148827"/>
              <a:ext cx="229320" cy="46008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DE9267D3-2F09-49EF-99C7-52C5DFE8C3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33853" y="1144507"/>
                <a:ext cx="23796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C27B7B6F-6F89-4EF9-A98D-C426DE844081}"/>
                  </a:ext>
                </a:extLst>
              </p14:cNvPr>
              <p14:cNvContentPartPr/>
              <p14:nvPr/>
            </p14:nvContentPartPr>
            <p14:xfrm>
              <a:off x="4207173" y="1004827"/>
              <a:ext cx="455760" cy="6580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C27B7B6F-6F89-4EF9-A98D-C426DE84408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02853" y="1000507"/>
                <a:ext cx="464400" cy="66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3" name="Freihand 12">
                <a:extLst>
                  <a:ext uri="{FF2B5EF4-FFF2-40B4-BE49-F238E27FC236}">
                    <a16:creationId xmlns:a16="http://schemas.microsoft.com/office/drawing/2014/main" id="{BF7B8CC8-946F-4263-807D-2B613CD78163}"/>
                  </a:ext>
                </a:extLst>
              </p14:cNvPr>
              <p14:cNvContentPartPr/>
              <p14:nvPr/>
            </p14:nvContentPartPr>
            <p14:xfrm>
              <a:off x="618333" y="3726787"/>
              <a:ext cx="932760" cy="87840"/>
            </p14:xfrm>
          </p:contentPart>
        </mc:Choice>
        <mc:Fallback>
          <p:pic>
            <p:nvPicPr>
              <p:cNvPr id="13" name="Freihand 12">
                <a:extLst>
                  <a:ext uri="{FF2B5EF4-FFF2-40B4-BE49-F238E27FC236}">
                    <a16:creationId xmlns:a16="http://schemas.microsoft.com/office/drawing/2014/main" id="{BF7B8CC8-946F-4263-807D-2B613CD781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4013" y="3722467"/>
                <a:ext cx="94140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E285DBBD-712B-4B9D-8303-6912B05A5622}"/>
                  </a:ext>
                </a:extLst>
              </p14:cNvPr>
              <p14:cNvContentPartPr/>
              <p14:nvPr/>
            </p14:nvContentPartPr>
            <p14:xfrm>
              <a:off x="693213" y="3307747"/>
              <a:ext cx="292320" cy="50652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E285DBBD-712B-4B9D-8303-6912B05A562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8893" y="3303427"/>
                <a:ext cx="300960" cy="5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2" name="Freihand 21">
                <a:extLst>
                  <a:ext uri="{FF2B5EF4-FFF2-40B4-BE49-F238E27FC236}">
                    <a16:creationId xmlns:a16="http://schemas.microsoft.com/office/drawing/2014/main" id="{CA63123E-C720-4828-97A5-76CE214FEBF6}"/>
                  </a:ext>
                </a:extLst>
              </p14:cNvPr>
              <p14:cNvContentPartPr/>
              <p14:nvPr/>
            </p14:nvContentPartPr>
            <p14:xfrm>
              <a:off x="1456053" y="5074267"/>
              <a:ext cx="894960" cy="57600"/>
            </p14:xfrm>
          </p:contentPart>
        </mc:Choice>
        <mc:Fallback>
          <p:pic>
            <p:nvPicPr>
              <p:cNvPr id="22" name="Freihand 21">
                <a:extLst>
                  <a:ext uri="{FF2B5EF4-FFF2-40B4-BE49-F238E27FC236}">
                    <a16:creationId xmlns:a16="http://schemas.microsoft.com/office/drawing/2014/main" id="{CA63123E-C720-4828-97A5-76CE214FEBF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51733" y="5069947"/>
                <a:ext cx="9036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8F1455DD-4FCE-498E-8861-4529564CE8DF}"/>
                  </a:ext>
                </a:extLst>
              </p14:cNvPr>
              <p14:cNvContentPartPr/>
              <p14:nvPr/>
            </p14:nvContentPartPr>
            <p14:xfrm>
              <a:off x="728493" y="3687547"/>
              <a:ext cx="726120" cy="11016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8F1455DD-4FCE-498E-8861-4529564CE8D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4173" y="3683227"/>
                <a:ext cx="73476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5" name="Freihand 24">
                <a:extLst>
                  <a:ext uri="{FF2B5EF4-FFF2-40B4-BE49-F238E27FC236}">
                    <a16:creationId xmlns:a16="http://schemas.microsoft.com/office/drawing/2014/main" id="{64FF0E2E-0ABB-4B74-85DF-B1EAC686C0FC}"/>
                  </a:ext>
                </a:extLst>
              </p14:cNvPr>
              <p14:cNvContentPartPr/>
              <p14:nvPr/>
            </p14:nvContentPartPr>
            <p14:xfrm>
              <a:off x="5391933" y="5113867"/>
              <a:ext cx="2351520" cy="52560"/>
            </p14:xfrm>
          </p:contentPart>
        </mc:Choice>
        <mc:Fallback>
          <p:pic>
            <p:nvPicPr>
              <p:cNvPr id="25" name="Freihand 24">
                <a:extLst>
                  <a:ext uri="{FF2B5EF4-FFF2-40B4-BE49-F238E27FC236}">
                    <a16:creationId xmlns:a16="http://schemas.microsoft.com/office/drawing/2014/main" id="{64FF0E2E-0ABB-4B74-85DF-B1EAC686C0F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87613" y="5109547"/>
                <a:ext cx="23601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E77B16B6-71DA-4DFF-B472-656FFDA6E8E0}"/>
                  </a:ext>
                </a:extLst>
              </p14:cNvPr>
              <p14:cNvContentPartPr/>
              <p14:nvPr/>
            </p14:nvContentPartPr>
            <p14:xfrm>
              <a:off x="652533" y="3155827"/>
              <a:ext cx="1002960" cy="71856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E77B16B6-71DA-4DFF-B472-656FFDA6E8E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8213" y="3151507"/>
                <a:ext cx="1011600" cy="72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2AA43A77-58C2-409B-BB3C-0343C0B18F4A}"/>
                  </a:ext>
                </a:extLst>
              </p14:cNvPr>
              <p14:cNvContentPartPr/>
              <p14:nvPr/>
            </p14:nvContentPartPr>
            <p14:xfrm>
              <a:off x="657213" y="3094267"/>
              <a:ext cx="987480" cy="83700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2AA43A77-58C2-409B-BB3C-0343C0B18F4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52893" y="3089947"/>
                <a:ext cx="996120" cy="84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3" name="Freihand 142">
                <a:extLst>
                  <a:ext uri="{FF2B5EF4-FFF2-40B4-BE49-F238E27FC236}">
                    <a16:creationId xmlns:a16="http://schemas.microsoft.com/office/drawing/2014/main" id="{517C6511-136C-4959-94CA-79F235AD874D}"/>
                  </a:ext>
                </a:extLst>
              </p14:cNvPr>
              <p14:cNvContentPartPr/>
              <p14:nvPr/>
            </p14:nvContentPartPr>
            <p14:xfrm>
              <a:off x="10157253" y="2937667"/>
              <a:ext cx="351000" cy="448200"/>
            </p14:xfrm>
          </p:contentPart>
        </mc:Choice>
        <mc:Fallback>
          <p:pic>
            <p:nvPicPr>
              <p:cNvPr id="143" name="Freihand 142">
                <a:extLst>
                  <a:ext uri="{FF2B5EF4-FFF2-40B4-BE49-F238E27FC236}">
                    <a16:creationId xmlns:a16="http://schemas.microsoft.com/office/drawing/2014/main" id="{517C6511-136C-4959-94CA-79F235AD874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152933" y="2933347"/>
                <a:ext cx="35964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5" name="Freihand 144">
                <a:extLst>
                  <a:ext uri="{FF2B5EF4-FFF2-40B4-BE49-F238E27FC236}">
                    <a16:creationId xmlns:a16="http://schemas.microsoft.com/office/drawing/2014/main" id="{2869EC48-2875-42C7-9DCE-D146698226DF}"/>
                  </a:ext>
                </a:extLst>
              </p14:cNvPr>
              <p14:cNvContentPartPr/>
              <p14:nvPr/>
            </p14:nvContentPartPr>
            <p14:xfrm>
              <a:off x="10422573" y="2694307"/>
              <a:ext cx="389160" cy="322920"/>
            </p14:xfrm>
          </p:contentPart>
        </mc:Choice>
        <mc:Fallback>
          <p:pic>
            <p:nvPicPr>
              <p:cNvPr id="145" name="Freihand 144">
                <a:extLst>
                  <a:ext uri="{FF2B5EF4-FFF2-40B4-BE49-F238E27FC236}">
                    <a16:creationId xmlns:a16="http://schemas.microsoft.com/office/drawing/2014/main" id="{2869EC48-2875-42C7-9DCE-D146698226D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418253" y="2689987"/>
                <a:ext cx="39780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6" name="Freihand 165">
                <a:extLst>
                  <a:ext uri="{FF2B5EF4-FFF2-40B4-BE49-F238E27FC236}">
                    <a16:creationId xmlns:a16="http://schemas.microsoft.com/office/drawing/2014/main" id="{9A6A3104-4F0E-462B-B257-E0FA2F760304}"/>
                  </a:ext>
                </a:extLst>
              </p14:cNvPr>
              <p14:cNvContentPartPr/>
              <p14:nvPr/>
            </p14:nvContentPartPr>
            <p14:xfrm>
              <a:off x="5371773" y="4993267"/>
              <a:ext cx="2798280" cy="247680"/>
            </p14:xfrm>
          </p:contentPart>
        </mc:Choice>
        <mc:Fallback>
          <p:pic>
            <p:nvPicPr>
              <p:cNvPr id="166" name="Freihand 165">
                <a:extLst>
                  <a:ext uri="{FF2B5EF4-FFF2-40B4-BE49-F238E27FC236}">
                    <a16:creationId xmlns:a16="http://schemas.microsoft.com/office/drawing/2014/main" id="{9A6A3104-4F0E-462B-B257-E0FA2F76030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367453" y="4988947"/>
                <a:ext cx="280692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72" name="Freihand 271">
                <a:extLst>
                  <a:ext uri="{FF2B5EF4-FFF2-40B4-BE49-F238E27FC236}">
                    <a16:creationId xmlns:a16="http://schemas.microsoft.com/office/drawing/2014/main" id="{4960273B-CE9B-4F80-B28B-5FF39562A816}"/>
                  </a:ext>
                </a:extLst>
              </p14:cNvPr>
              <p14:cNvContentPartPr/>
              <p14:nvPr/>
            </p14:nvContentPartPr>
            <p14:xfrm>
              <a:off x="2551893" y="88987"/>
              <a:ext cx="187560" cy="314280"/>
            </p14:xfrm>
          </p:contentPart>
        </mc:Choice>
        <mc:Fallback>
          <p:pic>
            <p:nvPicPr>
              <p:cNvPr id="272" name="Freihand 271">
                <a:extLst>
                  <a:ext uri="{FF2B5EF4-FFF2-40B4-BE49-F238E27FC236}">
                    <a16:creationId xmlns:a16="http://schemas.microsoft.com/office/drawing/2014/main" id="{4960273B-CE9B-4F80-B28B-5FF39562A81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547573" y="84667"/>
                <a:ext cx="19620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38" name="Freihand 337">
                <a:extLst>
                  <a:ext uri="{FF2B5EF4-FFF2-40B4-BE49-F238E27FC236}">
                    <a16:creationId xmlns:a16="http://schemas.microsoft.com/office/drawing/2014/main" id="{A99F5869-C85B-41DB-B425-3AB34C931774}"/>
                  </a:ext>
                </a:extLst>
              </p14:cNvPr>
              <p14:cNvContentPartPr/>
              <p14:nvPr/>
            </p14:nvContentPartPr>
            <p14:xfrm>
              <a:off x="6330093" y="3726787"/>
              <a:ext cx="648360" cy="641520"/>
            </p14:xfrm>
          </p:contentPart>
        </mc:Choice>
        <mc:Fallback>
          <p:pic>
            <p:nvPicPr>
              <p:cNvPr id="338" name="Freihand 337">
                <a:extLst>
                  <a:ext uri="{FF2B5EF4-FFF2-40B4-BE49-F238E27FC236}">
                    <a16:creationId xmlns:a16="http://schemas.microsoft.com/office/drawing/2014/main" id="{A99F5869-C85B-41DB-B425-3AB34C93177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25773" y="3722467"/>
                <a:ext cx="657000" cy="65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40" name="Freihand 339">
                <a:extLst>
                  <a:ext uri="{FF2B5EF4-FFF2-40B4-BE49-F238E27FC236}">
                    <a16:creationId xmlns:a16="http://schemas.microsoft.com/office/drawing/2014/main" id="{C02D56DF-29FF-4C80-B2CB-59FE327D4C8D}"/>
                  </a:ext>
                </a:extLst>
              </p14:cNvPr>
              <p14:cNvContentPartPr/>
              <p14:nvPr/>
            </p14:nvContentPartPr>
            <p14:xfrm>
              <a:off x="5854893" y="3895267"/>
              <a:ext cx="541080" cy="478080"/>
            </p14:xfrm>
          </p:contentPart>
        </mc:Choice>
        <mc:Fallback>
          <p:pic>
            <p:nvPicPr>
              <p:cNvPr id="340" name="Freihand 339">
                <a:extLst>
                  <a:ext uri="{FF2B5EF4-FFF2-40B4-BE49-F238E27FC236}">
                    <a16:creationId xmlns:a16="http://schemas.microsoft.com/office/drawing/2014/main" id="{C02D56DF-29FF-4C80-B2CB-59FE327D4C8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850573" y="3890947"/>
                <a:ext cx="54972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42" name="Freihand 341">
                <a:extLst>
                  <a:ext uri="{FF2B5EF4-FFF2-40B4-BE49-F238E27FC236}">
                    <a16:creationId xmlns:a16="http://schemas.microsoft.com/office/drawing/2014/main" id="{FF9076AC-8973-4538-8584-19833D0BE5AA}"/>
                  </a:ext>
                </a:extLst>
              </p14:cNvPr>
              <p14:cNvContentPartPr/>
              <p14:nvPr/>
            </p14:nvContentPartPr>
            <p14:xfrm>
              <a:off x="954213" y="136867"/>
              <a:ext cx="2428560" cy="961920"/>
            </p14:xfrm>
          </p:contentPart>
        </mc:Choice>
        <mc:Fallback>
          <p:pic>
            <p:nvPicPr>
              <p:cNvPr id="342" name="Freihand 341">
                <a:extLst>
                  <a:ext uri="{FF2B5EF4-FFF2-40B4-BE49-F238E27FC236}">
                    <a16:creationId xmlns:a16="http://schemas.microsoft.com/office/drawing/2014/main" id="{FF9076AC-8973-4538-8584-19833D0BE5A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49893" y="132547"/>
                <a:ext cx="2437200" cy="9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44" name="Freihand 343">
                <a:extLst>
                  <a:ext uri="{FF2B5EF4-FFF2-40B4-BE49-F238E27FC236}">
                    <a16:creationId xmlns:a16="http://schemas.microsoft.com/office/drawing/2014/main" id="{AE70BC1A-4A32-431B-AD6C-BB8223B2AABB}"/>
                  </a:ext>
                </a:extLst>
              </p14:cNvPr>
              <p14:cNvContentPartPr/>
              <p14:nvPr/>
            </p14:nvContentPartPr>
            <p14:xfrm>
              <a:off x="5038773" y="3882667"/>
              <a:ext cx="770040" cy="745560"/>
            </p14:xfrm>
          </p:contentPart>
        </mc:Choice>
        <mc:Fallback>
          <p:pic>
            <p:nvPicPr>
              <p:cNvPr id="344" name="Freihand 343">
                <a:extLst>
                  <a:ext uri="{FF2B5EF4-FFF2-40B4-BE49-F238E27FC236}">
                    <a16:creationId xmlns:a16="http://schemas.microsoft.com/office/drawing/2014/main" id="{AE70BC1A-4A32-431B-AD6C-BB8223B2AAB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034453" y="3878347"/>
                <a:ext cx="778680" cy="75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90" name="Freihand 389">
                <a:extLst>
                  <a:ext uri="{FF2B5EF4-FFF2-40B4-BE49-F238E27FC236}">
                    <a16:creationId xmlns:a16="http://schemas.microsoft.com/office/drawing/2014/main" id="{6587A56F-9039-4497-BF8A-9F6DDA2633FF}"/>
                  </a:ext>
                </a:extLst>
              </p14:cNvPr>
              <p14:cNvContentPartPr/>
              <p14:nvPr/>
            </p14:nvContentPartPr>
            <p14:xfrm>
              <a:off x="606453" y="420187"/>
              <a:ext cx="2920680" cy="909720"/>
            </p14:xfrm>
          </p:contentPart>
        </mc:Choice>
        <mc:Fallback>
          <p:pic>
            <p:nvPicPr>
              <p:cNvPr id="390" name="Freihand 389">
                <a:extLst>
                  <a:ext uri="{FF2B5EF4-FFF2-40B4-BE49-F238E27FC236}">
                    <a16:creationId xmlns:a16="http://schemas.microsoft.com/office/drawing/2014/main" id="{6587A56F-9039-4497-BF8A-9F6DDA2633FF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02133" y="415867"/>
                <a:ext cx="2929320" cy="9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92" name="Freihand 391">
                <a:extLst>
                  <a:ext uri="{FF2B5EF4-FFF2-40B4-BE49-F238E27FC236}">
                    <a16:creationId xmlns:a16="http://schemas.microsoft.com/office/drawing/2014/main" id="{DD7D44CF-1F23-4230-8400-CF28B4325D71}"/>
                  </a:ext>
                </a:extLst>
              </p14:cNvPr>
              <p14:cNvContentPartPr/>
              <p14:nvPr/>
            </p14:nvContentPartPr>
            <p14:xfrm>
              <a:off x="9179853" y="2745427"/>
              <a:ext cx="1612080" cy="1037520"/>
            </p14:xfrm>
          </p:contentPart>
        </mc:Choice>
        <mc:Fallback>
          <p:pic>
            <p:nvPicPr>
              <p:cNvPr id="392" name="Freihand 391">
                <a:extLst>
                  <a:ext uri="{FF2B5EF4-FFF2-40B4-BE49-F238E27FC236}">
                    <a16:creationId xmlns:a16="http://schemas.microsoft.com/office/drawing/2014/main" id="{DD7D44CF-1F23-4230-8400-CF28B4325D7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175533" y="2741107"/>
                <a:ext cx="1620720" cy="10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394" name="Freihand 393">
                <a:extLst>
                  <a:ext uri="{FF2B5EF4-FFF2-40B4-BE49-F238E27FC236}">
                    <a16:creationId xmlns:a16="http://schemas.microsoft.com/office/drawing/2014/main" id="{9E95EB57-1F4F-411F-A61F-6BE07676098D}"/>
                  </a:ext>
                </a:extLst>
              </p14:cNvPr>
              <p14:cNvContentPartPr/>
              <p14:nvPr/>
            </p14:nvContentPartPr>
            <p14:xfrm>
              <a:off x="6675693" y="207067"/>
              <a:ext cx="2019600" cy="1495800"/>
            </p14:xfrm>
          </p:contentPart>
        </mc:Choice>
        <mc:Fallback>
          <p:pic>
            <p:nvPicPr>
              <p:cNvPr id="394" name="Freihand 393">
                <a:extLst>
                  <a:ext uri="{FF2B5EF4-FFF2-40B4-BE49-F238E27FC236}">
                    <a16:creationId xmlns:a16="http://schemas.microsoft.com/office/drawing/2014/main" id="{9E95EB57-1F4F-411F-A61F-6BE07676098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671373" y="202747"/>
                <a:ext cx="2028240" cy="15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396" name="Freihand 395">
                <a:extLst>
                  <a:ext uri="{FF2B5EF4-FFF2-40B4-BE49-F238E27FC236}">
                    <a16:creationId xmlns:a16="http://schemas.microsoft.com/office/drawing/2014/main" id="{9E5EB40F-48D3-47F2-9A3F-801A2AB2689D}"/>
                  </a:ext>
                </a:extLst>
              </p14:cNvPr>
              <p14:cNvContentPartPr/>
              <p14:nvPr/>
            </p14:nvContentPartPr>
            <p14:xfrm>
              <a:off x="9065013" y="2878987"/>
              <a:ext cx="1828440" cy="951120"/>
            </p14:xfrm>
          </p:contentPart>
        </mc:Choice>
        <mc:Fallback>
          <p:pic>
            <p:nvPicPr>
              <p:cNvPr id="396" name="Freihand 395">
                <a:extLst>
                  <a:ext uri="{FF2B5EF4-FFF2-40B4-BE49-F238E27FC236}">
                    <a16:creationId xmlns:a16="http://schemas.microsoft.com/office/drawing/2014/main" id="{9E5EB40F-48D3-47F2-9A3F-801A2AB2689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060693" y="2874667"/>
                <a:ext cx="1837080" cy="9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398" name="Freihand 397">
                <a:extLst>
                  <a:ext uri="{FF2B5EF4-FFF2-40B4-BE49-F238E27FC236}">
                    <a16:creationId xmlns:a16="http://schemas.microsoft.com/office/drawing/2014/main" id="{D0A60171-0499-456B-9CD6-EA496E577920}"/>
                  </a:ext>
                </a:extLst>
              </p14:cNvPr>
              <p14:cNvContentPartPr/>
              <p14:nvPr/>
            </p14:nvContentPartPr>
            <p14:xfrm>
              <a:off x="5294013" y="5749987"/>
              <a:ext cx="1403280" cy="828720"/>
            </p14:xfrm>
          </p:contentPart>
        </mc:Choice>
        <mc:Fallback>
          <p:pic>
            <p:nvPicPr>
              <p:cNvPr id="398" name="Freihand 397">
                <a:extLst>
                  <a:ext uri="{FF2B5EF4-FFF2-40B4-BE49-F238E27FC236}">
                    <a16:creationId xmlns:a16="http://schemas.microsoft.com/office/drawing/2014/main" id="{D0A60171-0499-456B-9CD6-EA496E57792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289693" y="5745667"/>
                <a:ext cx="1411920" cy="8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28" name="Freihand 427">
                <a:extLst>
                  <a:ext uri="{FF2B5EF4-FFF2-40B4-BE49-F238E27FC236}">
                    <a16:creationId xmlns:a16="http://schemas.microsoft.com/office/drawing/2014/main" id="{9017F46E-D38A-461A-87E4-50E455792F16}"/>
                  </a:ext>
                </a:extLst>
              </p14:cNvPr>
              <p14:cNvContentPartPr/>
              <p14:nvPr/>
            </p14:nvContentPartPr>
            <p14:xfrm>
              <a:off x="3298533" y="5554507"/>
              <a:ext cx="1778400" cy="518400"/>
            </p14:xfrm>
          </p:contentPart>
        </mc:Choice>
        <mc:Fallback>
          <p:pic>
            <p:nvPicPr>
              <p:cNvPr id="428" name="Freihand 427">
                <a:extLst>
                  <a:ext uri="{FF2B5EF4-FFF2-40B4-BE49-F238E27FC236}">
                    <a16:creationId xmlns:a16="http://schemas.microsoft.com/office/drawing/2014/main" id="{9017F46E-D38A-461A-87E4-50E455792F16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294213" y="5550187"/>
                <a:ext cx="17870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30" name="Freihand 429">
                <a:extLst>
                  <a:ext uri="{FF2B5EF4-FFF2-40B4-BE49-F238E27FC236}">
                    <a16:creationId xmlns:a16="http://schemas.microsoft.com/office/drawing/2014/main" id="{00540C2B-CBFC-4B2A-A7D3-CD35CECC8F37}"/>
                  </a:ext>
                </a:extLst>
              </p14:cNvPr>
              <p14:cNvContentPartPr/>
              <p14:nvPr/>
            </p14:nvContentPartPr>
            <p14:xfrm>
              <a:off x="2568813" y="4847827"/>
              <a:ext cx="2765880" cy="1708200"/>
            </p14:xfrm>
          </p:contentPart>
        </mc:Choice>
        <mc:Fallback>
          <p:pic>
            <p:nvPicPr>
              <p:cNvPr id="430" name="Freihand 429">
                <a:extLst>
                  <a:ext uri="{FF2B5EF4-FFF2-40B4-BE49-F238E27FC236}">
                    <a16:creationId xmlns:a16="http://schemas.microsoft.com/office/drawing/2014/main" id="{00540C2B-CBFC-4B2A-A7D3-CD35CECC8F3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564493" y="4843507"/>
                <a:ext cx="2774520" cy="17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432" name="Freihand 431">
                <a:extLst>
                  <a:ext uri="{FF2B5EF4-FFF2-40B4-BE49-F238E27FC236}">
                    <a16:creationId xmlns:a16="http://schemas.microsoft.com/office/drawing/2014/main" id="{76F2D887-80BC-400A-A2F2-A2A46D265E20}"/>
                  </a:ext>
                </a:extLst>
              </p14:cNvPr>
              <p14:cNvContentPartPr/>
              <p14:nvPr/>
            </p14:nvContentPartPr>
            <p14:xfrm>
              <a:off x="9604293" y="1389667"/>
              <a:ext cx="793440" cy="837360"/>
            </p14:xfrm>
          </p:contentPart>
        </mc:Choice>
        <mc:Fallback>
          <p:pic>
            <p:nvPicPr>
              <p:cNvPr id="432" name="Freihand 431">
                <a:extLst>
                  <a:ext uri="{FF2B5EF4-FFF2-40B4-BE49-F238E27FC236}">
                    <a16:creationId xmlns:a16="http://schemas.microsoft.com/office/drawing/2014/main" id="{76F2D887-80BC-400A-A2F2-A2A46D265E2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599973" y="1385347"/>
                <a:ext cx="802080" cy="84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434" name="Freihand 433">
                <a:extLst>
                  <a:ext uri="{FF2B5EF4-FFF2-40B4-BE49-F238E27FC236}">
                    <a16:creationId xmlns:a16="http://schemas.microsoft.com/office/drawing/2014/main" id="{3F44B033-73A3-4A4C-8B5F-7FC30A4C2EC8}"/>
                  </a:ext>
                </a:extLst>
              </p14:cNvPr>
              <p14:cNvContentPartPr/>
              <p14:nvPr/>
            </p14:nvContentPartPr>
            <p14:xfrm>
              <a:off x="9308373" y="1501987"/>
              <a:ext cx="936360" cy="1067760"/>
            </p14:xfrm>
          </p:contentPart>
        </mc:Choice>
        <mc:Fallback>
          <p:pic>
            <p:nvPicPr>
              <p:cNvPr id="434" name="Freihand 433">
                <a:extLst>
                  <a:ext uri="{FF2B5EF4-FFF2-40B4-BE49-F238E27FC236}">
                    <a16:creationId xmlns:a16="http://schemas.microsoft.com/office/drawing/2014/main" id="{3F44B033-73A3-4A4C-8B5F-7FC30A4C2EC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304053" y="1497667"/>
                <a:ext cx="945000" cy="10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439" name="Freihand 438">
                <a:extLst>
                  <a:ext uri="{FF2B5EF4-FFF2-40B4-BE49-F238E27FC236}">
                    <a16:creationId xmlns:a16="http://schemas.microsoft.com/office/drawing/2014/main" id="{0E920FE0-7885-44FC-8969-473E6AE4FF3B}"/>
                  </a:ext>
                </a:extLst>
              </p14:cNvPr>
              <p14:cNvContentPartPr/>
              <p14:nvPr/>
            </p14:nvContentPartPr>
            <p14:xfrm>
              <a:off x="3303573" y="5131147"/>
              <a:ext cx="2070000" cy="1406520"/>
            </p14:xfrm>
          </p:contentPart>
        </mc:Choice>
        <mc:Fallback>
          <p:pic>
            <p:nvPicPr>
              <p:cNvPr id="439" name="Freihand 438">
                <a:extLst>
                  <a:ext uri="{FF2B5EF4-FFF2-40B4-BE49-F238E27FC236}">
                    <a16:creationId xmlns:a16="http://schemas.microsoft.com/office/drawing/2014/main" id="{0E920FE0-7885-44FC-8969-473E6AE4FF3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299253" y="5126827"/>
                <a:ext cx="2078640" cy="141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474" name="Freihand 473">
                <a:extLst>
                  <a:ext uri="{FF2B5EF4-FFF2-40B4-BE49-F238E27FC236}">
                    <a16:creationId xmlns:a16="http://schemas.microsoft.com/office/drawing/2014/main" id="{9A53DEAD-4F9F-4205-91EB-A25586282EEE}"/>
                  </a:ext>
                </a:extLst>
              </p14:cNvPr>
              <p14:cNvContentPartPr/>
              <p14:nvPr/>
            </p14:nvContentPartPr>
            <p14:xfrm>
              <a:off x="882933" y="3650827"/>
              <a:ext cx="3461400" cy="1233000"/>
            </p14:xfrm>
          </p:contentPart>
        </mc:Choice>
        <mc:Fallback>
          <p:pic>
            <p:nvPicPr>
              <p:cNvPr id="474" name="Freihand 473">
                <a:extLst>
                  <a:ext uri="{FF2B5EF4-FFF2-40B4-BE49-F238E27FC236}">
                    <a16:creationId xmlns:a16="http://schemas.microsoft.com/office/drawing/2014/main" id="{9A53DEAD-4F9F-4205-91EB-A25586282EEE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78613" y="3646507"/>
                <a:ext cx="3470040" cy="12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476" name="Freihand 475">
                <a:extLst>
                  <a:ext uri="{FF2B5EF4-FFF2-40B4-BE49-F238E27FC236}">
                    <a16:creationId xmlns:a16="http://schemas.microsoft.com/office/drawing/2014/main" id="{963ED115-C361-4B8B-A6F4-8FBA3252A716}"/>
                  </a:ext>
                </a:extLst>
              </p14:cNvPr>
              <p14:cNvContentPartPr/>
              <p14:nvPr/>
            </p14:nvContentPartPr>
            <p14:xfrm>
              <a:off x="2876973" y="3847387"/>
              <a:ext cx="855720" cy="293760"/>
            </p14:xfrm>
          </p:contentPart>
        </mc:Choice>
        <mc:Fallback>
          <p:pic>
            <p:nvPicPr>
              <p:cNvPr id="476" name="Freihand 475">
                <a:extLst>
                  <a:ext uri="{FF2B5EF4-FFF2-40B4-BE49-F238E27FC236}">
                    <a16:creationId xmlns:a16="http://schemas.microsoft.com/office/drawing/2014/main" id="{963ED115-C361-4B8B-A6F4-8FBA3252A716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872653" y="3843067"/>
                <a:ext cx="864360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478" name="Freihand 477">
                <a:extLst>
                  <a:ext uri="{FF2B5EF4-FFF2-40B4-BE49-F238E27FC236}">
                    <a16:creationId xmlns:a16="http://schemas.microsoft.com/office/drawing/2014/main" id="{B441DF46-F6A5-4838-9442-6C2918014ABB}"/>
                  </a:ext>
                </a:extLst>
              </p14:cNvPr>
              <p14:cNvContentPartPr/>
              <p14:nvPr/>
            </p14:nvContentPartPr>
            <p14:xfrm>
              <a:off x="2911173" y="3836227"/>
              <a:ext cx="883800" cy="283680"/>
            </p14:xfrm>
          </p:contentPart>
        </mc:Choice>
        <mc:Fallback>
          <p:pic>
            <p:nvPicPr>
              <p:cNvPr id="478" name="Freihand 477">
                <a:extLst>
                  <a:ext uri="{FF2B5EF4-FFF2-40B4-BE49-F238E27FC236}">
                    <a16:creationId xmlns:a16="http://schemas.microsoft.com/office/drawing/2014/main" id="{B441DF46-F6A5-4838-9442-6C2918014AB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2906853" y="3831907"/>
                <a:ext cx="89244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480" name="Freihand 479">
                <a:extLst>
                  <a:ext uri="{FF2B5EF4-FFF2-40B4-BE49-F238E27FC236}">
                    <a16:creationId xmlns:a16="http://schemas.microsoft.com/office/drawing/2014/main" id="{43F187D6-2EE0-4AA2-B04C-C1F9764DE0CA}"/>
                  </a:ext>
                </a:extLst>
              </p14:cNvPr>
              <p14:cNvContentPartPr/>
              <p14:nvPr/>
            </p14:nvContentPartPr>
            <p14:xfrm>
              <a:off x="3017373" y="3880147"/>
              <a:ext cx="747360" cy="253080"/>
            </p14:xfrm>
          </p:contentPart>
        </mc:Choice>
        <mc:Fallback>
          <p:pic>
            <p:nvPicPr>
              <p:cNvPr id="480" name="Freihand 479">
                <a:extLst>
                  <a:ext uri="{FF2B5EF4-FFF2-40B4-BE49-F238E27FC236}">
                    <a16:creationId xmlns:a16="http://schemas.microsoft.com/office/drawing/2014/main" id="{43F187D6-2EE0-4AA2-B04C-C1F9764DE0CA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3013053" y="3875827"/>
                <a:ext cx="756000" cy="26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3" name="Gruppieren 482">
            <a:extLst>
              <a:ext uri="{FF2B5EF4-FFF2-40B4-BE49-F238E27FC236}">
                <a16:creationId xmlns:a16="http://schemas.microsoft.com/office/drawing/2014/main" id="{FF517B58-CD6B-48B3-B47F-88F982735ED8}"/>
              </a:ext>
            </a:extLst>
          </p:cNvPr>
          <p:cNvGrpSpPr/>
          <p:nvPr/>
        </p:nvGrpSpPr>
        <p:grpSpPr>
          <a:xfrm>
            <a:off x="350853" y="70267"/>
            <a:ext cx="11755080" cy="6628320"/>
            <a:chOff x="350853" y="70267"/>
            <a:chExt cx="11755080" cy="662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F6609AC0-7D19-4C90-BC2E-8354CA010ADB}"/>
                    </a:ext>
                  </a:extLst>
                </p14:cNvPr>
                <p14:cNvContentPartPr/>
                <p14:nvPr/>
              </p14:nvContentPartPr>
              <p14:xfrm>
                <a:off x="7501173" y="3961507"/>
                <a:ext cx="1750320" cy="2012760"/>
              </p14:xfrm>
            </p:contentPart>
          </mc:Choice>
          <mc:Fallback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F6609AC0-7D19-4C90-BC2E-8354CA010AD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496853" y="3957187"/>
                  <a:ext cx="1758960" cy="20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68" name="Freihand 167">
                  <a:extLst>
                    <a:ext uri="{FF2B5EF4-FFF2-40B4-BE49-F238E27FC236}">
                      <a16:creationId xmlns:a16="http://schemas.microsoft.com/office/drawing/2014/main" id="{76355A70-8568-437B-9656-060A639D983A}"/>
                    </a:ext>
                  </a:extLst>
                </p14:cNvPr>
                <p14:cNvContentPartPr/>
                <p14:nvPr/>
              </p14:nvContentPartPr>
              <p14:xfrm>
                <a:off x="7417293" y="5748907"/>
                <a:ext cx="386280" cy="314640"/>
              </p14:xfrm>
            </p:contentPart>
          </mc:Choice>
          <mc:Fallback>
            <p:pic>
              <p:nvPicPr>
                <p:cNvPr id="168" name="Freihand 167">
                  <a:extLst>
                    <a:ext uri="{FF2B5EF4-FFF2-40B4-BE49-F238E27FC236}">
                      <a16:creationId xmlns:a16="http://schemas.microsoft.com/office/drawing/2014/main" id="{76355A70-8568-437B-9656-060A639D983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12973" y="5744587"/>
                  <a:ext cx="39492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70" name="Freihand 169">
                  <a:extLst>
                    <a:ext uri="{FF2B5EF4-FFF2-40B4-BE49-F238E27FC236}">
                      <a16:creationId xmlns:a16="http://schemas.microsoft.com/office/drawing/2014/main" id="{99168F67-7634-4B1D-8E29-3E8AB159024F}"/>
                    </a:ext>
                  </a:extLst>
                </p14:cNvPr>
                <p14:cNvContentPartPr/>
                <p14:nvPr/>
              </p14:nvContentPartPr>
              <p14:xfrm>
                <a:off x="5598213" y="5853307"/>
                <a:ext cx="113040" cy="119160"/>
              </p14:xfrm>
            </p:contentPart>
          </mc:Choice>
          <mc:Fallback>
            <p:pic>
              <p:nvPicPr>
                <p:cNvPr id="170" name="Freihand 169">
                  <a:extLst>
                    <a:ext uri="{FF2B5EF4-FFF2-40B4-BE49-F238E27FC236}">
                      <a16:creationId xmlns:a16="http://schemas.microsoft.com/office/drawing/2014/main" id="{99168F67-7634-4B1D-8E29-3E8AB159024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593893" y="5848987"/>
                  <a:ext cx="121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71" name="Freihand 170">
                  <a:extLst>
                    <a:ext uri="{FF2B5EF4-FFF2-40B4-BE49-F238E27FC236}">
                      <a16:creationId xmlns:a16="http://schemas.microsoft.com/office/drawing/2014/main" id="{3D115E38-DB0F-491A-BC29-50F3C386A41D}"/>
                    </a:ext>
                  </a:extLst>
                </p14:cNvPr>
                <p14:cNvContentPartPr/>
                <p14:nvPr/>
              </p14:nvContentPartPr>
              <p14:xfrm>
                <a:off x="5726013" y="5865547"/>
                <a:ext cx="297000" cy="90720"/>
              </p14:xfrm>
            </p:contentPart>
          </mc:Choice>
          <mc:Fallback>
            <p:pic>
              <p:nvPicPr>
                <p:cNvPr id="171" name="Freihand 170">
                  <a:extLst>
                    <a:ext uri="{FF2B5EF4-FFF2-40B4-BE49-F238E27FC236}">
                      <a16:creationId xmlns:a16="http://schemas.microsoft.com/office/drawing/2014/main" id="{3D115E38-DB0F-491A-BC29-50F3C386A41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21693" y="5861227"/>
                  <a:ext cx="305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72" name="Freihand 171">
                  <a:extLst>
                    <a:ext uri="{FF2B5EF4-FFF2-40B4-BE49-F238E27FC236}">
                      <a16:creationId xmlns:a16="http://schemas.microsoft.com/office/drawing/2014/main" id="{8649223A-FAFC-4FD4-8DC1-A9F834A85AAE}"/>
                    </a:ext>
                  </a:extLst>
                </p14:cNvPr>
                <p14:cNvContentPartPr/>
                <p14:nvPr/>
              </p14:nvContentPartPr>
              <p14:xfrm>
                <a:off x="5024013" y="5866987"/>
                <a:ext cx="212760" cy="116640"/>
              </p14:xfrm>
            </p:contentPart>
          </mc:Choice>
          <mc:Fallback>
            <p:pic>
              <p:nvPicPr>
                <p:cNvPr id="172" name="Freihand 171">
                  <a:extLst>
                    <a:ext uri="{FF2B5EF4-FFF2-40B4-BE49-F238E27FC236}">
                      <a16:creationId xmlns:a16="http://schemas.microsoft.com/office/drawing/2014/main" id="{8649223A-FAFC-4FD4-8DC1-A9F834A85AA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019693" y="5862667"/>
                  <a:ext cx="2214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73" name="Freihand 172">
                  <a:extLst>
                    <a:ext uri="{FF2B5EF4-FFF2-40B4-BE49-F238E27FC236}">
                      <a16:creationId xmlns:a16="http://schemas.microsoft.com/office/drawing/2014/main" id="{89951633-B194-4601-A4DF-EC8393D134B7}"/>
                    </a:ext>
                  </a:extLst>
                </p14:cNvPr>
                <p14:cNvContentPartPr/>
                <p14:nvPr/>
              </p14:nvContentPartPr>
              <p14:xfrm>
                <a:off x="5277093" y="5839627"/>
                <a:ext cx="75240" cy="114120"/>
              </p14:xfrm>
            </p:contentPart>
          </mc:Choice>
          <mc:Fallback>
            <p:pic>
              <p:nvPicPr>
                <p:cNvPr id="173" name="Freihand 172">
                  <a:extLst>
                    <a:ext uri="{FF2B5EF4-FFF2-40B4-BE49-F238E27FC236}">
                      <a16:creationId xmlns:a16="http://schemas.microsoft.com/office/drawing/2014/main" id="{89951633-B194-4601-A4DF-EC8393D134B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72773" y="5835307"/>
                  <a:ext cx="838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74" name="Freihand 173">
                  <a:extLst>
                    <a:ext uri="{FF2B5EF4-FFF2-40B4-BE49-F238E27FC236}">
                      <a16:creationId xmlns:a16="http://schemas.microsoft.com/office/drawing/2014/main" id="{81F12683-39F4-4A9D-B496-0C72BB2220AB}"/>
                    </a:ext>
                  </a:extLst>
                </p14:cNvPr>
                <p14:cNvContentPartPr/>
                <p14:nvPr/>
              </p14:nvContentPartPr>
              <p14:xfrm>
                <a:off x="6039213" y="5740987"/>
                <a:ext cx="47520" cy="172440"/>
              </p14:xfrm>
            </p:contentPart>
          </mc:Choice>
          <mc:Fallback>
            <p:pic>
              <p:nvPicPr>
                <p:cNvPr id="174" name="Freihand 173">
                  <a:extLst>
                    <a:ext uri="{FF2B5EF4-FFF2-40B4-BE49-F238E27FC236}">
                      <a16:creationId xmlns:a16="http://schemas.microsoft.com/office/drawing/2014/main" id="{81F12683-39F4-4A9D-B496-0C72BB2220A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34893" y="5736667"/>
                  <a:ext cx="561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75" name="Freihand 174">
                  <a:extLst>
                    <a:ext uri="{FF2B5EF4-FFF2-40B4-BE49-F238E27FC236}">
                      <a16:creationId xmlns:a16="http://schemas.microsoft.com/office/drawing/2014/main" id="{A6104791-ECC8-4D75-B626-120C0A7DBA97}"/>
                    </a:ext>
                  </a:extLst>
                </p14:cNvPr>
                <p14:cNvContentPartPr/>
                <p14:nvPr/>
              </p14:nvContentPartPr>
              <p14:xfrm>
                <a:off x="6111933" y="5734507"/>
                <a:ext cx="153720" cy="164880"/>
              </p14:xfrm>
            </p:contentPart>
          </mc:Choice>
          <mc:Fallback>
            <p:pic>
              <p:nvPicPr>
                <p:cNvPr id="175" name="Freihand 174">
                  <a:extLst>
                    <a:ext uri="{FF2B5EF4-FFF2-40B4-BE49-F238E27FC236}">
                      <a16:creationId xmlns:a16="http://schemas.microsoft.com/office/drawing/2014/main" id="{A6104791-ECC8-4D75-B626-120C0A7DBA9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107613" y="5730187"/>
                  <a:ext cx="1623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77" name="Freihand 176">
                  <a:extLst>
                    <a:ext uri="{FF2B5EF4-FFF2-40B4-BE49-F238E27FC236}">
                      <a16:creationId xmlns:a16="http://schemas.microsoft.com/office/drawing/2014/main" id="{2C056C4F-75F3-4102-BB40-0315D96CA7E6}"/>
                    </a:ext>
                  </a:extLst>
                </p14:cNvPr>
                <p14:cNvContentPartPr/>
                <p14:nvPr/>
              </p14:nvContentPartPr>
              <p14:xfrm>
                <a:off x="6420093" y="5645227"/>
                <a:ext cx="189360" cy="205560"/>
              </p14:xfrm>
            </p:contentPart>
          </mc:Choice>
          <mc:Fallback>
            <p:pic>
              <p:nvPicPr>
                <p:cNvPr id="177" name="Freihand 176">
                  <a:extLst>
                    <a:ext uri="{FF2B5EF4-FFF2-40B4-BE49-F238E27FC236}">
                      <a16:creationId xmlns:a16="http://schemas.microsoft.com/office/drawing/2014/main" id="{2C056C4F-75F3-4102-BB40-0315D96CA7E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415773" y="5640907"/>
                  <a:ext cx="1980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78" name="Freihand 177">
                  <a:extLst>
                    <a:ext uri="{FF2B5EF4-FFF2-40B4-BE49-F238E27FC236}">
                      <a16:creationId xmlns:a16="http://schemas.microsoft.com/office/drawing/2014/main" id="{828770AC-8859-4C57-BEE3-0E9EF41A2AC5}"/>
                    </a:ext>
                  </a:extLst>
                </p14:cNvPr>
                <p14:cNvContentPartPr/>
                <p14:nvPr/>
              </p14:nvContentPartPr>
              <p14:xfrm>
                <a:off x="6638253" y="5692747"/>
                <a:ext cx="112320" cy="111960"/>
              </p14:xfrm>
            </p:contentPart>
          </mc:Choice>
          <mc:Fallback>
            <p:pic>
              <p:nvPicPr>
                <p:cNvPr id="178" name="Freihand 177">
                  <a:extLst>
                    <a:ext uri="{FF2B5EF4-FFF2-40B4-BE49-F238E27FC236}">
                      <a16:creationId xmlns:a16="http://schemas.microsoft.com/office/drawing/2014/main" id="{828770AC-8859-4C57-BEE3-0E9EF41A2AC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33933" y="5688427"/>
                  <a:ext cx="1209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79" name="Freihand 178">
                  <a:extLst>
                    <a:ext uri="{FF2B5EF4-FFF2-40B4-BE49-F238E27FC236}">
                      <a16:creationId xmlns:a16="http://schemas.microsoft.com/office/drawing/2014/main" id="{95EDCD03-12CC-4A0F-BAFC-011954985549}"/>
                    </a:ext>
                  </a:extLst>
                </p14:cNvPr>
                <p14:cNvContentPartPr/>
                <p14:nvPr/>
              </p14:nvContentPartPr>
              <p14:xfrm>
                <a:off x="6772893" y="5696707"/>
                <a:ext cx="95400" cy="98280"/>
              </p14:xfrm>
            </p:contentPart>
          </mc:Choice>
          <mc:Fallback>
            <p:pic>
              <p:nvPicPr>
                <p:cNvPr id="179" name="Freihand 178">
                  <a:extLst>
                    <a:ext uri="{FF2B5EF4-FFF2-40B4-BE49-F238E27FC236}">
                      <a16:creationId xmlns:a16="http://schemas.microsoft.com/office/drawing/2014/main" id="{95EDCD03-12CC-4A0F-BAFC-01195498554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768573" y="5692387"/>
                  <a:ext cx="1040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80" name="Freihand 179">
                  <a:extLst>
                    <a:ext uri="{FF2B5EF4-FFF2-40B4-BE49-F238E27FC236}">
                      <a16:creationId xmlns:a16="http://schemas.microsoft.com/office/drawing/2014/main" id="{9289057D-E7F5-4F04-9679-B2D2B53E5F0C}"/>
                    </a:ext>
                  </a:extLst>
                </p14:cNvPr>
                <p14:cNvContentPartPr/>
                <p14:nvPr/>
              </p14:nvContentPartPr>
              <p14:xfrm>
                <a:off x="6951813" y="5668267"/>
                <a:ext cx="150120" cy="94320"/>
              </p14:xfrm>
            </p:contentPart>
          </mc:Choice>
          <mc:Fallback>
            <p:pic>
              <p:nvPicPr>
                <p:cNvPr id="180" name="Freihand 179">
                  <a:extLst>
                    <a:ext uri="{FF2B5EF4-FFF2-40B4-BE49-F238E27FC236}">
                      <a16:creationId xmlns:a16="http://schemas.microsoft.com/office/drawing/2014/main" id="{9289057D-E7F5-4F04-9679-B2D2B53E5F0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47493" y="5663947"/>
                  <a:ext cx="158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81" name="Freihand 180">
                  <a:extLst>
                    <a:ext uri="{FF2B5EF4-FFF2-40B4-BE49-F238E27FC236}">
                      <a16:creationId xmlns:a16="http://schemas.microsoft.com/office/drawing/2014/main" id="{66C4E8F3-845D-4FB1-A98E-0D48AD960C4D}"/>
                    </a:ext>
                  </a:extLst>
                </p14:cNvPr>
                <p14:cNvContentPartPr/>
                <p14:nvPr/>
              </p14:nvContentPartPr>
              <p14:xfrm>
                <a:off x="7130013" y="5636227"/>
                <a:ext cx="115920" cy="98640"/>
              </p14:xfrm>
            </p:contentPart>
          </mc:Choice>
          <mc:Fallback>
            <p:pic>
              <p:nvPicPr>
                <p:cNvPr id="181" name="Freihand 180">
                  <a:extLst>
                    <a:ext uri="{FF2B5EF4-FFF2-40B4-BE49-F238E27FC236}">
                      <a16:creationId xmlns:a16="http://schemas.microsoft.com/office/drawing/2014/main" id="{66C4E8F3-845D-4FB1-A98E-0D48AD960C4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125693" y="5631907"/>
                  <a:ext cx="1245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82" name="Freihand 181">
                  <a:extLst>
                    <a:ext uri="{FF2B5EF4-FFF2-40B4-BE49-F238E27FC236}">
                      <a16:creationId xmlns:a16="http://schemas.microsoft.com/office/drawing/2014/main" id="{E069CFC1-ABB2-46A0-A160-D28D0F600A6B}"/>
                    </a:ext>
                  </a:extLst>
                </p14:cNvPr>
                <p14:cNvContentPartPr/>
                <p14:nvPr/>
              </p14:nvContentPartPr>
              <p14:xfrm>
                <a:off x="7289133" y="5589787"/>
                <a:ext cx="140400" cy="117000"/>
              </p14:xfrm>
            </p:contentPart>
          </mc:Choice>
          <mc:Fallback>
            <p:pic>
              <p:nvPicPr>
                <p:cNvPr id="182" name="Freihand 181">
                  <a:extLst>
                    <a:ext uri="{FF2B5EF4-FFF2-40B4-BE49-F238E27FC236}">
                      <a16:creationId xmlns:a16="http://schemas.microsoft.com/office/drawing/2014/main" id="{E069CFC1-ABB2-46A0-A160-D28D0F600A6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284813" y="5585467"/>
                  <a:ext cx="149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84" name="Freihand 183">
                  <a:extLst>
                    <a:ext uri="{FF2B5EF4-FFF2-40B4-BE49-F238E27FC236}">
                      <a16:creationId xmlns:a16="http://schemas.microsoft.com/office/drawing/2014/main" id="{46FE23F5-950B-48D5-A7B9-D732E01DD0C1}"/>
                    </a:ext>
                  </a:extLst>
                </p14:cNvPr>
                <p14:cNvContentPartPr/>
                <p14:nvPr/>
              </p14:nvContentPartPr>
              <p14:xfrm>
                <a:off x="5193573" y="6228427"/>
                <a:ext cx="323640" cy="271440"/>
              </p14:xfrm>
            </p:contentPart>
          </mc:Choice>
          <mc:Fallback>
            <p:pic>
              <p:nvPicPr>
                <p:cNvPr id="184" name="Freihand 183">
                  <a:extLst>
                    <a:ext uri="{FF2B5EF4-FFF2-40B4-BE49-F238E27FC236}">
                      <a16:creationId xmlns:a16="http://schemas.microsoft.com/office/drawing/2014/main" id="{46FE23F5-950B-48D5-A7B9-D732E01DD0C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189253" y="6224107"/>
                  <a:ext cx="3322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85" name="Freihand 184">
                  <a:extLst>
                    <a:ext uri="{FF2B5EF4-FFF2-40B4-BE49-F238E27FC236}">
                      <a16:creationId xmlns:a16="http://schemas.microsoft.com/office/drawing/2014/main" id="{6F1F99D5-1000-4B55-BC23-842AC4BF38D0}"/>
                    </a:ext>
                  </a:extLst>
                </p14:cNvPr>
                <p14:cNvContentPartPr/>
                <p14:nvPr/>
              </p14:nvContentPartPr>
              <p14:xfrm>
                <a:off x="5560413" y="6138427"/>
                <a:ext cx="111960" cy="346320"/>
              </p14:xfrm>
            </p:contentPart>
          </mc:Choice>
          <mc:Fallback>
            <p:pic>
              <p:nvPicPr>
                <p:cNvPr id="185" name="Freihand 184">
                  <a:extLst>
                    <a:ext uri="{FF2B5EF4-FFF2-40B4-BE49-F238E27FC236}">
                      <a16:creationId xmlns:a16="http://schemas.microsoft.com/office/drawing/2014/main" id="{6F1F99D5-1000-4B55-BC23-842AC4BF38D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556093" y="6134107"/>
                  <a:ext cx="12060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87" name="Freihand 186">
                  <a:extLst>
                    <a:ext uri="{FF2B5EF4-FFF2-40B4-BE49-F238E27FC236}">
                      <a16:creationId xmlns:a16="http://schemas.microsoft.com/office/drawing/2014/main" id="{F8F84E8E-CC79-48CF-93BE-C6EAE76AD678}"/>
                    </a:ext>
                  </a:extLst>
                </p14:cNvPr>
                <p14:cNvContentPartPr/>
                <p14:nvPr/>
              </p14:nvContentPartPr>
              <p14:xfrm>
                <a:off x="5703333" y="6188107"/>
                <a:ext cx="88560" cy="178560"/>
              </p14:xfrm>
            </p:contentPart>
          </mc:Choice>
          <mc:Fallback>
            <p:pic>
              <p:nvPicPr>
                <p:cNvPr id="187" name="Freihand 186">
                  <a:extLst>
                    <a:ext uri="{FF2B5EF4-FFF2-40B4-BE49-F238E27FC236}">
                      <a16:creationId xmlns:a16="http://schemas.microsoft.com/office/drawing/2014/main" id="{F8F84E8E-CC79-48CF-93BE-C6EAE76AD67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699013" y="6183787"/>
                  <a:ext cx="972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88" name="Freihand 187">
                  <a:extLst>
                    <a:ext uri="{FF2B5EF4-FFF2-40B4-BE49-F238E27FC236}">
                      <a16:creationId xmlns:a16="http://schemas.microsoft.com/office/drawing/2014/main" id="{3A714E6C-87C4-46F1-BA4C-6D6AA3311812}"/>
                    </a:ext>
                  </a:extLst>
                </p14:cNvPr>
                <p14:cNvContentPartPr/>
                <p14:nvPr/>
              </p14:nvContentPartPr>
              <p14:xfrm>
                <a:off x="5685333" y="6232747"/>
                <a:ext cx="119160" cy="74520"/>
              </p14:xfrm>
            </p:contentPart>
          </mc:Choice>
          <mc:Fallback>
            <p:pic>
              <p:nvPicPr>
                <p:cNvPr id="188" name="Freihand 187">
                  <a:extLst>
                    <a:ext uri="{FF2B5EF4-FFF2-40B4-BE49-F238E27FC236}">
                      <a16:creationId xmlns:a16="http://schemas.microsoft.com/office/drawing/2014/main" id="{3A714E6C-87C4-46F1-BA4C-6D6AA331181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681013" y="6228427"/>
                  <a:ext cx="1278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90" name="Freihand 189">
                  <a:extLst>
                    <a:ext uri="{FF2B5EF4-FFF2-40B4-BE49-F238E27FC236}">
                      <a16:creationId xmlns:a16="http://schemas.microsoft.com/office/drawing/2014/main" id="{58C78686-E695-4A48-9345-3DCB8D737A04}"/>
                    </a:ext>
                  </a:extLst>
                </p14:cNvPr>
                <p14:cNvContentPartPr/>
                <p14:nvPr/>
              </p14:nvContentPartPr>
              <p14:xfrm>
                <a:off x="5868573" y="6247507"/>
                <a:ext cx="24840" cy="87480"/>
              </p14:xfrm>
            </p:contentPart>
          </mc:Choice>
          <mc:Fallback>
            <p:pic>
              <p:nvPicPr>
                <p:cNvPr id="190" name="Freihand 189">
                  <a:extLst>
                    <a:ext uri="{FF2B5EF4-FFF2-40B4-BE49-F238E27FC236}">
                      <a16:creationId xmlns:a16="http://schemas.microsoft.com/office/drawing/2014/main" id="{58C78686-E695-4A48-9345-3DCB8D737A0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864253" y="6243187"/>
                  <a:ext cx="33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91" name="Freihand 190">
                  <a:extLst>
                    <a:ext uri="{FF2B5EF4-FFF2-40B4-BE49-F238E27FC236}">
                      <a16:creationId xmlns:a16="http://schemas.microsoft.com/office/drawing/2014/main" id="{B03F1D16-7C6A-412E-BC78-F4178898DFFE}"/>
                    </a:ext>
                  </a:extLst>
                </p14:cNvPr>
                <p14:cNvContentPartPr/>
                <p14:nvPr/>
              </p14:nvContentPartPr>
              <p14:xfrm>
                <a:off x="5848413" y="6170827"/>
                <a:ext cx="14400" cy="1800"/>
              </p14:xfrm>
            </p:contentPart>
          </mc:Choice>
          <mc:Fallback>
            <p:pic>
              <p:nvPicPr>
                <p:cNvPr id="191" name="Freihand 190">
                  <a:extLst>
                    <a:ext uri="{FF2B5EF4-FFF2-40B4-BE49-F238E27FC236}">
                      <a16:creationId xmlns:a16="http://schemas.microsoft.com/office/drawing/2014/main" id="{B03F1D16-7C6A-412E-BC78-F4178898DFF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844093" y="6166507"/>
                  <a:ext cx="23040" cy="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92" name="Freihand 191">
                  <a:extLst>
                    <a:ext uri="{FF2B5EF4-FFF2-40B4-BE49-F238E27FC236}">
                      <a16:creationId xmlns:a16="http://schemas.microsoft.com/office/drawing/2014/main" id="{79157B29-6122-43A8-9BCD-EC735BAED506}"/>
                    </a:ext>
                  </a:extLst>
                </p14:cNvPr>
                <p14:cNvContentPartPr/>
                <p14:nvPr/>
              </p14:nvContentPartPr>
              <p14:xfrm>
                <a:off x="5952453" y="6185947"/>
                <a:ext cx="133200" cy="34920"/>
              </p14:xfrm>
            </p:contentPart>
          </mc:Choice>
          <mc:Fallback>
            <p:pic>
              <p:nvPicPr>
                <p:cNvPr id="192" name="Freihand 191">
                  <a:extLst>
                    <a:ext uri="{FF2B5EF4-FFF2-40B4-BE49-F238E27FC236}">
                      <a16:creationId xmlns:a16="http://schemas.microsoft.com/office/drawing/2014/main" id="{79157B29-6122-43A8-9BCD-EC735BAED50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948133" y="6181627"/>
                  <a:ext cx="1418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93" name="Freihand 192">
                  <a:extLst>
                    <a:ext uri="{FF2B5EF4-FFF2-40B4-BE49-F238E27FC236}">
                      <a16:creationId xmlns:a16="http://schemas.microsoft.com/office/drawing/2014/main" id="{8B94CC89-D22B-4D0E-A0D1-2F31EC5B724A}"/>
                    </a:ext>
                  </a:extLst>
                </p14:cNvPr>
                <p14:cNvContentPartPr/>
                <p14:nvPr/>
              </p14:nvContentPartPr>
              <p14:xfrm>
                <a:off x="6130653" y="6096307"/>
                <a:ext cx="108720" cy="156240"/>
              </p14:xfrm>
            </p:contentPart>
          </mc:Choice>
          <mc:Fallback>
            <p:pic>
              <p:nvPicPr>
                <p:cNvPr id="193" name="Freihand 192">
                  <a:extLst>
                    <a:ext uri="{FF2B5EF4-FFF2-40B4-BE49-F238E27FC236}">
                      <a16:creationId xmlns:a16="http://schemas.microsoft.com/office/drawing/2014/main" id="{8B94CC89-D22B-4D0E-A0D1-2F31EC5B724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26333" y="6091987"/>
                  <a:ext cx="117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94" name="Freihand 193">
                  <a:extLst>
                    <a:ext uri="{FF2B5EF4-FFF2-40B4-BE49-F238E27FC236}">
                      <a16:creationId xmlns:a16="http://schemas.microsoft.com/office/drawing/2014/main" id="{B8C48AEF-954B-4287-9409-F1B972EC5F41}"/>
                    </a:ext>
                  </a:extLst>
                </p14:cNvPr>
                <p14:cNvContentPartPr/>
                <p14:nvPr/>
              </p14:nvContentPartPr>
              <p14:xfrm>
                <a:off x="6069453" y="6016027"/>
                <a:ext cx="209520" cy="50400"/>
              </p14:xfrm>
            </p:contentPart>
          </mc:Choice>
          <mc:Fallback>
            <p:pic>
              <p:nvPicPr>
                <p:cNvPr id="194" name="Freihand 193">
                  <a:extLst>
                    <a:ext uri="{FF2B5EF4-FFF2-40B4-BE49-F238E27FC236}">
                      <a16:creationId xmlns:a16="http://schemas.microsoft.com/office/drawing/2014/main" id="{B8C48AEF-954B-4287-9409-F1B972EC5F4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065133" y="6011707"/>
                  <a:ext cx="218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95" name="Freihand 194">
                  <a:extLst>
                    <a:ext uri="{FF2B5EF4-FFF2-40B4-BE49-F238E27FC236}">
                      <a16:creationId xmlns:a16="http://schemas.microsoft.com/office/drawing/2014/main" id="{D598825E-E53D-47E5-98E4-DCA89276BF8F}"/>
                    </a:ext>
                  </a:extLst>
                </p14:cNvPr>
                <p14:cNvContentPartPr/>
                <p14:nvPr/>
              </p14:nvContentPartPr>
              <p14:xfrm>
                <a:off x="6291573" y="5974267"/>
                <a:ext cx="83880" cy="235800"/>
              </p14:xfrm>
            </p:contentPart>
          </mc:Choice>
          <mc:Fallback>
            <p:pic>
              <p:nvPicPr>
                <p:cNvPr id="195" name="Freihand 194">
                  <a:extLst>
                    <a:ext uri="{FF2B5EF4-FFF2-40B4-BE49-F238E27FC236}">
                      <a16:creationId xmlns:a16="http://schemas.microsoft.com/office/drawing/2014/main" id="{D598825E-E53D-47E5-98E4-DCA89276BF8F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287253" y="5969947"/>
                  <a:ext cx="925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97" name="Freihand 196">
                  <a:extLst>
                    <a:ext uri="{FF2B5EF4-FFF2-40B4-BE49-F238E27FC236}">
                      <a16:creationId xmlns:a16="http://schemas.microsoft.com/office/drawing/2014/main" id="{E14AA4C7-1F6A-4F92-9E34-9D76B257460B}"/>
                    </a:ext>
                  </a:extLst>
                </p14:cNvPr>
                <p14:cNvContentPartPr/>
                <p14:nvPr/>
              </p14:nvContentPartPr>
              <p14:xfrm>
                <a:off x="5252973" y="6626587"/>
                <a:ext cx="36720" cy="72000"/>
              </p14:xfrm>
            </p:contentPart>
          </mc:Choice>
          <mc:Fallback>
            <p:pic>
              <p:nvPicPr>
                <p:cNvPr id="197" name="Freihand 196">
                  <a:extLst>
                    <a:ext uri="{FF2B5EF4-FFF2-40B4-BE49-F238E27FC236}">
                      <a16:creationId xmlns:a16="http://schemas.microsoft.com/office/drawing/2014/main" id="{E14AA4C7-1F6A-4F92-9E34-9D76B257460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248653" y="6622267"/>
                  <a:ext cx="453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98" name="Freihand 197">
                  <a:extLst>
                    <a:ext uri="{FF2B5EF4-FFF2-40B4-BE49-F238E27FC236}">
                      <a16:creationId xmlns:a16="http://schemas.microsoft.com/office/drawing/2014/main" id="{A0E87FD9-7D6F-4514-8B55-83D907BE2B04}"/>
                    </a:ext>
                  </a:extLst>
                </p14:cNvPr>
                <p14:cNvContentPartPr/>
                <p14:nvPr/>
              </p14:nvContentPartPr>
              <p14:xfrm>
                <a:off x="5201133" y="6535507"/>
                <a:ext cx="161280" cy="42840"/>
              </p14:xfrm>
            </p:contentPart>
          </mc:Choice>
          <mc:Fallback>
            <p:pic>
              <p:nvPicPr>
                <p:cNvPr id="198" name="Freihand 197">
                  <a:extLst>
                    <a:ext uri="{FF2B5EF4-FFF2-40B4-BE49-F238E27FC236}">
                      <a16:creationId xmlns:a16="http://schemas.microsoft.com/office/drawing/2014/main" id="{A0E87FD9-7D6F-4514-8B55-83D907BE2B0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196813" y="6531187"/>
                  <a:ext cx="16992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99" name="Freihand 198">
                  <a:extLst>
                    <a:ext uri="{FF2B5EF4-FFF2-40B4-BE49-F238E27FC236}">
                      <a16:creationId xmlns:a16="http://schemas.microsoft.com/office/drawing/2014/main" id="{C859A170-6682-4506-A01D-50411867B3F0}"/>
                    </a:ext>
                  </a:extLst>
                </p14:cNvPr>
                <p14:cNvContentPartPr/>
                <p14:nvPr/>
              </p14:nvContentPartPr>
              <p14:xfrm>
                <a:off x="5337213" y="6623707"/>
                <a:ext cx="83160" cy="14040"/>
              </p14:xfrm>
            </p:contentPart>
          </mc:Choice>
          <mc:Fallback>
            <p:pic>
              <p:nvPicPr>
                <p:cNvPr id="199" name="Freihand 198">
                  <a:extLst>
                    <a:ext uri="{FF2B5EF4-FFF2-40B4-BE49-F238E27FC236}">
                      <a16:creationId xmlns:a16="http://schemas.microsoft.com/office/drawing/2014/main" id="{C859A170-6682-4506-A01D-50411867B3F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332893" y="6619387"/>
                  <a:ext cx="91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200" name="Freihand 199">
                  <a:extLst>
                    <a:ext uri="{FF2B5EF4-FFF2-40B4-BE49-F238E27FC236}">
                      <a16:creationId xmlns:a16="http://schemas.microsoft.com/office/drawing/2014/main" id="{AE10ABF4-C51E-49D3-8585-810E09E1CE80}"/>
                    </a:ext>
                  </a:extLst>
                </p14:cNvPr>
                <p14:cNvContentPartPr/>
                <p14:nvPr/>
              </p14:nvContentPartPr>
              <p14:xfrm>
                <a:off x="5460693" y="6553867"/>
                <a:ext cx="87120" cy="106200"/>
              </p14:xfrm>
            </p:contentPart>
          </mc:Choice>
          <mc:Fallback>
            <p:pic>
              <p:nvPicPr>
                <p:cNvPr id="200" name="Freihand 199">
                  <a:extLst>
                    <a:ext uri="{FF2B5EF4-FFF2-40B4-BE49-F238E27FC236}">
                      <a16:creationId xmlns:a16="http://schemas.microsoft.com/office/drawing/2014/main" id="{AE10ABF4-C51E-49D3-8585-810E09E1CE8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56373" y="6549547"/>
                  <a:ext cx="957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201" name="Freihand 200">
                  <a:extLst>
                    <a:ext uri="{FF2B5EF4-FFF2-40B4-BE49-F238E27FC236}">
                      <a16:creationId xmlns:a16="http://schemas.microsoft.com/office/drawing/2014/main" id="{AD4B6347-FAE9-43C6-B943-A7CA7EA6D961}"/>
                    </a:ext>
                  </a:extLst>
                </p14:cNvPr>
                <p14:cNvContentPartPr/>
                <p14:nvPr/>
              </p14:nvContentPartPr>
              <p14:xfrm>
                <a:off x="5201493" y="6128347"/>
                <a:ext cx="131040" cy="65880"/>
              </p14:xfrm>
            </p:contentPart>
          </mc:Choice>
          <mc:Fallback>
            <p:pic>
              <p:nvPicPr>
                <p:cNvPr id="201" name="Freihand 200">
                  <a:extLst>
                    <a:ext uri="{FF2B5EF4-FFF2-40B4-BE49-F238E27FC236}">
                      <a16:creationId xmlns:a16="http://schemas.microsoft.com/office/drawing/2014/main" id="{AD4B6347-FAE9-43C6-B943-A7CA7EA6D96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97173" y="6124027"/>
                  <a:ext cx="1396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AD6737D2-D1BC-4C59-988C-3507931D18D9}"/>
                    </a:ext>
                  </a:extLst>
                </p14:cNvPr>
                <p14:cNvContentPartPr/>
                <p14:nvPr/>
              </p14:nvContentPartPr>
              <p14:xfrm>
                <a:off x="4962093" y="6248227"/>
                <a:ext cx="73800" cy="194760"/>
              </p14:xfrm>
            </p:contentPart>
          </mc:Choice>
          <mc:Fallback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AD6737D2-D1BC-4C59-988C-3507931D18D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957773" y="6243907"/>
                  <a:ext cx="824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166DA37B-1758-4458-BBCD-D68FD2DD70C0}"/>
                    </a:ext>
                  </a:extLst>
                </p14:cNvPr>
                <p14:cNvContentPartPr/>
                <p14:nvPr/>
              </p14:nvContentPartPr>
              <p14:xfrm>
                <a:off x="4943013" y="6436507"/>
                <a:ext cx="170280" cy="25200"/>
              </p14:xfrm>
            </p:contentPart>
          </mc:Choice>
          <mc:Fallback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166DA37B-1758-4458-BBCD-D68FD2DD70C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938693" y="6432187"/>
                  <a:ext cx="1789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205" name="Freihand 204">
                  <a:extLst>
                    <a:ext uri="{FF2B5EF4-FFF2-40B4-BE49-F238E27FC236}">
                      <a16:creationId xmlns:a16="http://schemas.microsoft.com/office/drawing/2014/main" id="{55CB268D-5296-4895-993D-CFE14B039302}"/>
                    </a:ext>
                  </a:extLst>
                </p14:cNvPr>
                <p14:cNvContentPartPr/>
                <p14:nvPr/>
              </p14:nvContentPartPr>
              <p14:xfrm>
                <a:off x="4954533" y="6548467"/>
                <a:ext cx="161280" cy="125640"/>
              </p14:xfrm>
            </p:contentPart>
          </mc:Choice>
          <mc:Fallback>
            <p:pic>
              <p:nvPicPr>
                <p:cNvPr id="205" name="Freihand 204">
                  <a:extLst>
                    <a:ext uri="{FF2B5EF4-FFF2-40B4-BE49-F238E27FC236}">
                      <a16:creationId xmlns:a16="http://schemas.microsoft.com/office/drawing/2014/main" id="{55CB268D-5296-4895-993D-CFE14B03930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950213" y="6544147"/>
                  <a:ext cx="169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F4138EF0-8F22-4082-B09B-6BF39DAD41AF}"/>
                    </a:ext>
                  </a:extLst>
                </p14:cNvPr>
                <p14:cNvContentPartPr/>
                <p14:nvPr/>
              </p14:nvContentPartPr>
              <p14:xfrm>
                <a:off x="4688133" y="6451627"/>
                <a:ext cx="160200" cy="44280"/>
              </p14:xfrm>
            </p:contentPart>
          </mc:Choice>
          <mc:Fallback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F4138EF0-8F22-4082-B09B-6BF39DAD41A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683813" y="6447307"/>
                  <a:ext cx="1688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F1AF3EA3-7F6F-408F-8ED6-84F9B59AA9B8}"/>
                    </a:ext>
                  </a:extLst>
                </p14:cNvPr>
                <p14:cNvContentPartPr/>
                <p14:nvPr/>
              </p14:nvContentPartPr>
              <p14:xfrm>
                <a:off x="4688133" y="6519307"/>
                <a:ext cx="127800" cy="23400"/>
              </p14:xfrm>
            </p:contentPart>
          </mc:Choice>
          <mc:Fallback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F1AF3EA3-7F6F-408F-8ED6-84F9B59AA9B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683813" y="6514987"/>
                  <a:ext cx="1364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4593D07E-10F0-427C-BE68-11CF67939A8F}"/>
                    </a:ext>
                  </a:extLst>
                </p14:cNvPr>
                <p14:cNvContentPartPr/>
                <p14:nvPr/>
              </p14:nvContentPartPr>
              <p14:xfrm>
                <a:off x="3850053" y="6493747"/>
                <a:ext cx="165960" cy="187200"/>
              </p14:xfrm>
            </p:contentPart>
          </mc:Choice>
          <mc:Fallback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4593D07E-10F0-427C-BE68-11CF67939A8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845733" y="6489427"/>
                  <a:ext cx="1746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FE808133-F34C-4BD4-8E31-5D7DC880D048}"/>
                    </a:ext>
                  </a:extLst>
                </p14:cNvPr>
                <p14:cNvContentPartPr/>
                <p14:nvPr/>
              </p14:nvContentPartPr>
              <p14:xfrm>
                <a:off x="4071453" y="6454147"/>
                <a:ext cx="58680" cy="185040"/>
              </p14:xfrm>
            </p:contentPart>
          </mc:Choice>
          <mc:Fallback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FE808133-F34C-4BD4-8E31-5D7DC880D04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067133" y="6449827"/>
                  <a:ext cx="6732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21F35C20-9224-4251-8865-5C612C850EFF}"/>
                    </a:ext>
                  </a:extLst>
                </p14:cNvPr>
                <p14:cNvContentPartPr/>
                <p14:nvPr/>
              </p14:nvContentPartPr>
              <p14:xfrm>
                <a:off x="4085853" y="6440107"/>
                <a:ext cx="120600" cy="185760"/>
              </p14:xfrm>
            </p:contentPart>
          </mc:Choice>
          <mc:Fallback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21F35C20-9224-4251-8865-5C612C850EF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081533" y="6435787"/>
                  <a:ext cx="1292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B04AAD01-8A21-47C1-A909-5C204BC7D168}"/>
                    </a:ext>
                  </a:extLst>
                </p14:cNvPr>
                <p14:cNvContentPartPr/>
                <p14:nvPr/>
              </p14:nvContentPartPr>
              <p14:xfrm>
                <a:off x="4315173" y="6451627"/>
                <a:ext cx="38520" cy="182160"/>
              </p14:xfrm>
            </p:contentPart>
          </mc:Choice>
          <mc:Fallback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B04AAD01-8A21-47C1-A909-5C204BC7D168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310853" y="6447307"/>
                  <a:ext cx="471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B99FF399-662C-40FC-AFA5-ED8BC6F625E5}"/>
                    </a:ext>
                  </a:extLst>
                </p14:cNvPr>
                <p14:cNvContentPartPr/>
                <p14:nvPr/>
              </p14:nvContentPartPr>
              <p14:xfrm>
                <a:off x="4195653" y="6444427"/>
                <a:ext cx="215640" cy="181440"/>
              </p14:xfrm>
            </p:contentPart>
          </mc:Choice>
          <mc:Fallback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B99FF399-662C-40FC-AFA5-ED8BC6F625E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191333" y="6440107"/>
                  <a:ext cx="22428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1" name="Freihand 310">
                  <a:extLst>
                    <a:ext uri="{FF2B5EF4-FFF2-40B4-BE49-F238E27FC236}">
                      <a16:creationId xmlns:a16="http://schemas.microsoft.com/office/drawing/2014/main" id="{10713010-EA47-4F8F-AE29-6BC73B136791}"/>
                    </a:ext>
                  </a:extLst>
                </p14:cNvPr>
                <p14:cNvContentPartPr/>
                <p14:nvPr/>
              </p14:nvContentPartPr>
              <p14:xfrm>
                <a:off x="6061173" y="1422787"/>
                <a:ext cx="1639080" cy="4300200"/>
              </p14:xfrm>
            </p:contentPart>
          </mc:Choice>
          <mc:Fallback>
            <p:pic>
              <p:nvPicPr>
                <p:cNvPr id="311" name="Freihand 310">
                  <a:extLst>
                    <a:ext uri="{FF2B5EF4-FFF2-40B4-BE49-F238E27FC236}">
                      <a16:creationId xmlns:a16="http://schemas.microsoft.com/office/drawing/2014/main" id="{10713010-EA47-4F8F-AE29-6BC73B13679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056853" y="1418467"/>
                  <a:ext cx="1647720" cy="430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2" name="Freihand 311">
                  <a:extLst>
                    <a:ext uri="{FF2B5EF4-FFF2-40B4-BE49-F238E27FC236}">
                      <a16:creationId xmlns:a16="http://schemas.microsoft.com/office/drawing/2014/main" id="{A63EB683-D047-4B49-9E01-2598DD030930}"/>
                    </a:ext>
                  </a:extLst>
                </p14:cNvPr>
                <p14:cNvContentPartPr/>
                <p14:nvPr/>
              </p14:nvContentPartPr>
              <p14:xfrm>
                <a:off x="5966133" y="5518147"/>
                <a:ext cx="356760" cy="305640"/>
              </p14:xfrm>
            </p:contentPart>
          </mc:Choice>
          <mc:Fallback>
            <p:pic>
              <p:nvPicPr>
                <p:cNvPr id="312" name="Freihand 311">
                  <a:extLst>
                    <a:ext uri="{FF2B5EF4-FFF2-40B4-BE49-F238E27FC236}">
                      <a16:creationId xmlns:a16="http://schemas.microsoft.com/office/drawing/2014/main" id="{A63EB683-D047-4B49-9E01-2598DD03093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961813" y="5513827"/>
                  <a:ext cx="3654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685C68FB-6A82-4BC0-845F-5E4F94439936}"/>
                    </a:ext>
                  </a:extLst>
                </p14:cNvPr>
                <p14:cNvContentPartPr/>
                <p14:nvPr/>
              </p14:nvContentPartPr>
              <p14:xfrm>
                <a:off x="433653" y="5860867"/>
                <a:ext cx="64800" cy="275400"/>
              </p14:xfrm>
            </p:contentPart>
          </mc:Choice>
          <mc:Fallback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685C68FB-6A82-4BC0-845F-5E4F9443993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29333" y="5856547"/>
                  <a:ext cx="734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A7173CB9-452F-45FB-BECD-E8805E13C709}"/>
                    </a:ext>
                  </a:extLst>
                </p14:cNvPr>
                <p14:cNvContentPartPr/>
                <p14:nvPr/>
              </p14:nvContentPartPr>
              <p14:xfrm>
                <a:off x="350853" y="5848627"/>
                <a:ext cx="280440" cy="223920"/>
              </p14:xfrm>
            </p:contentPart>
          </mc:Choice>
          <mc:Fallback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A7173CB9-452F-45FB-BECD-E8805E13C70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46533" y="5844307"/>
                  <a:ext cx="2890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DA58E1E1-E4CB-4653-9AE1-909D920FA83D}"/>
                    </a:ext>
                  </a:extLst>
                </p14:cNvPr>
                <p14:cNvContentPartPr/>
                <p14:nvPr/>
              </p14:nvContentPartPr>
              <p14:xfrm>
                <a:off x="617253" y="5916667"/>
                <a:ext cx="132480" cy="132840"/>
              </p14:xfrm>
            </p:contentPart>
          </mc:Choice>
          <mc:Fallback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DA58E1E1-E4CB-4653-9AE1-909D920FA83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12933" y="5912347"/>
                  <a:ext cx="1411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75B7CB9A-8B08-4F5B-B417-415DB3E4F7F3}"/>
                    </a:ext>
                  </a:extLst>
                </p14:cNvPr>
                <p14:cNvContentPartPr/>
                <p14:nvPr/>
              </p14:nvContentPartPr>
              <p14:xfrm>
                <a:off x="777453" y="5862667"/>
                <a:ext cx="64440" cy="171000"/>
              </p14:xfrm>
            </p:contentPart>
          </mc:Choice>
          <mc:Fallback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75B7CB9A-8B08-4F5B-B417-415DB3E4F7F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73133" y="5858347"/>
                  <a:ext cx="73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EF793A6F-27C6-4B49-A37F-8E37AC95BD2E}"/>
                    </a:ext>
                  </a:extLst>
                </p14:cNvPr>
                <p14:cNvContentPartPr/>
                <p14:nvPr/>
              </p14:nvContentPartPr>
              <p14:xfrm>
                <a:off x="1094613" y="5874187"/>
                <a:ext cx="182880" cy="51840"/>
              </p14:xfrm>
            </p:contentPart>
          </mc:Choice>
          <mc:Fallback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EF793A6F-27C6-4B49-A37F-8E37AC95BD2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090293" y="5869867"/>
                  <a:ext cx="19152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1D2E47DB-0E94-4B21-ADAF-4BF3C7013E63}"/>
                    </a:ext>
                  </a:extLst>
                </p14:cNvPr>
                <p14:cNvContentPartPr/>
                <p14:nvPr/>
              </p14:nvContentPartPr>
              <p14:xfrm>
                <a:off x="1243293" y="5821987"/>
                <a:ext cx="117360" cy="162720"/>
              </p14:xfrm>
            </p:contentPart>
          </mc:Choice>
          <mc:Fallback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1D2E47DB-0E94-4B21-ADAF-4BF3C7013E6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238973" y="5817667"/>
                  <a:ext cx="1260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7517885D-3491-4265-B7FB-0273194C8C06}"/>
                    </a:ext>
                  </a:extLst>
                </p14:cNvPr>
                <p14:cNvContentPartPr/>
                <p14:nvPr/>
              </p14:nvContentPartPr>
              <p14:xfrm>
                <a:off x="1521213" y="5786347"/>
                <a:ext cx="227880" cy="107640"/>
              </p14:xfrm>
            </p:contentPart>
          </mc:Choice>
          <mc:Fallback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7517885D-3491-4265-B7FB-0273194C8C0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516893" y="5782027"/>
                  <a:ext cx="2365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2B9E6C5E-7EBF-4A4E-A02D-A94017D850F4}"/>
                    </a:ext>
                  </a:extLst>
                </p14:cNvPr>
                <p14:cNvContentPartPr/>
                <p14:nvPr/>
              </p14:nvContentPartPr>
              <p14:xfrm>
                <a:off x="1807773" y="5767267"/>
                <a:ext cx="166320" cy="41040"/>
              </p14:xfrm>
            </p:contentPart>
          </mc:Choice>
          <mc:Fallback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2B9E6C5E-7EBF-4A4E-A02D-A94017D850F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803453" y="5762947"/>
                  <a:ext cx="174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1C87F463-11CD-4D10-83B5-55F0164269DE}"/>
                    </a:ext>
                  </a:extLst>
                </p14:cNvPr>
                <p14:cNvContentPartPr/>
                <p14:nvPr/>
              </p14:nvContentPartPr>
              <p14:xfrm>
                <a:off x="1848093" y="5643427"/>
                <a:ext cx="58320" cy="8640"/>
              </p14:xfrm>
            </p:contentPart>
          </mc:Choice>
          <mc:Fallback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1C87F463-11CD-4D10-83B5-55F0164269D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843773" y="5639107"/>
                  <a:ext cx="669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25" name="Freihand 224">
                  <a:extLst>
                    <a:ext uri="{FF2B5EF4-FFF2-40B4-BE49-F238E27FC236}">
                      <a16:creationId xmlns:a16="http://schemas.microsoft.com/office/drawing/2014/main" id="{0BE7DB7C-8374-42C4-A01E-1E7BAF904316}"/>
                    </a:ext>
                  </a:extLst>
                </p14:cNvPr>
                <p14:cNvContentPartPr/>
                <p14:nvPr/>
              </p14:nvContentPartPr>
              <p14:xfrm>
                <a:off x="2050413" y="5592667"/>
                <a:ext cx="44640" cy="250560"/>
              </p14:xfrm>
            </p:contentPart>
          </mc:Choice>
          <mc:Fallback>
            <p:pic>
              <p:nvPicPr>
                <p:cNvPr id="225" name="Freihand 224">
                  <a:extLst>
                    <a:ext uri="{FF2B5EF4-FFF2-40B4-BE49-F238E27FC236}">
                      <a16:creationId xmlns:a16="http://schemas.microsoft.com/office/drawing/2014/main" id="{0BE7DB7C-8374-42C4-A01E-1E7BAF90431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046093" y="5588347"/>
                  <a:ext cx="5328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26" name="Freihand 225">
                  <a:extLst>
                    <a:ext uri="{FF2B5EF4-FFF2-40B4-BE49-F238E27FC236}">
                      <a16:creationId xmlns:a16="http://schemas.microsoft.com/office/drawing/2014/main" id="{F1552EFC-7E41-4293-85E0-E29F732D252D}"/>
                    </a:ext>
                  </a:extLst>
                </p14:cNvPr>
                <p14:cNvContentPartPr/>
                <p14:nvPr/>
              </p14:nvContentPartPr>
              <p14:xfrm>
                <a:off x="2167053" y="5649187"/>
                <a:ext cx="223560" cy="85320"/>
              </p14:xfrm>
            </p:contentPart>
          </mc:Choice>
          <mc:Fallback>
            <p:pic>
              <p:nvPicPr>
                <p:cNvPr id="226" name="Freihand 225">
                  <a:extLst>
                    <a:ext uri="{FF2B5EF4-FFF2-40B4-BE49-F238E27FC236}">
                      <a16:creationId xmlns:a16="http://schemas.microsoft.com/office/drawing/2014/main" id="{F1552EFC-7E41-4293-85E0-E29F732D252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162733" y="5644867"/>
                  <a:ext cx="232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1E08B56F-EA62-4452-94DC-80A428E97078}"/>
                    </a:ext>
                  </a:extLst>
                </p14:cNvPr>
                <p14:cNvContentPartPr/>
                <p14:nvPr/>
              </p14:nvContentPartPr>
              <p14:xfrm>
                <a:off x="2418333" y="5612107"/>
                <a:ext cx="137520" cy="64800"/>
              </p14:xfrm>
            </p:contentPart>
          </mc:Choice>
          <mc:Fallback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1E08B56F-EA62-4452-94DC-80A428E97078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414013" y="5607787"/>
                  <a:ext cx="1461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01415A64-E1C1-4161-B66F-A2DB54E8FE6A}"/>
                    </a:ext>
                  </a:extLst>
                </p14:cNvPr>
                <p14:cNvContentPartPr/>
                <p14:nvPr/>
              </p14:nvContentPartPr>
              <p14:xfrm>
                <a:off x="2603733" y="5566027"/>
                <a:ext cx="91440" cy="110160"/>
              </p14:xfrm>
            </p:contentPart>
          </mc:Choice>
          <mc:Fallback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01415A64-E1C1-4161-B66F-A2DB54E8FE6A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599413" y="5561707"/>
                  <a:ext cx="1000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8790802D-30F1-49FC-934A-43EA7B46A82F}"/>
                    </a:ext>
                  </a:extLst>
                </p14:cNvPr>
                <p14:cNvContentPartPr/>
                <p14:nvPr/>
              </p14:nvContentPartPr>
              <p14:xfrm>
                <a:off x="2815053" y="5425627"/>
                <a:ext cx="131760" cy="248400"/>
              </p14:xfrm>
            </p:contentPart>
          </mc:Choice>
          <mc:Fallback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8790802D-30F1-49FC-934A-43EA7B46A82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810733" y="5421307"/>
                  <a:ext cx="14040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0F33E976-AC86-48CF-A082-A04BB59D143D}"/>
                    </a:ext>
                  </a:extLst>
                </p14:cNvPr>
                <p14:cNvContentPartPr/>
                <p14:nvPr/>
              </p14:nvContentPartPr>
              <p14:xfrm>
                <a:off x="2959053" y="5405107"/>
                <a:ext cx="95040" cy="172440"/>
              </p14:xfrm>
            </p:contentPart>
          </mc:Choice>
          <mc:Fallback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0F33E976-AC86-48CF-A082-A04BB59D143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2954733" y="5400787"/>
                  <a:ext cx="1036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31" name="Freihand 230">
                  <a:extLst>
                    <a:ext uri="{FF2B5EF4-FFF2-40B4-BE49-F238E27FC236}">
                      <a16:creationId xmlns:a16="http://schemas.microsoft.com/office/drawing/2014/main" id="{BDB11151-4DC2-4C72-B220-3EB02A7BC1AC}"/>
                    </a:ext>
                  </a:extLst>
                </p14:cNvPr>
                <p14:cNvContentPartPr/>
                <p14:nvPr/>
              </p14:nvContentPartPr>
              <p14:xfrm>
                <a:off x="3063093" y="5422387"/>
                <a:ext cx="155160" cy="121320"/>
              </p14:xfrm>
            </p:contentPart>
          </mc:Choice>
          <mc:Fallback>
            <p:pic>
              <p:nvPicPr>
                <p:cNvPr id="231" name="Freihand 230">
                  <a:extLst>
                    <a:ext uri="{FF2B5EF4-FFF2-40B4-BE49-F238E27FC236}">
                      <a16:creationId xmlns:a16="http://schemas.microsoft.com/office/drawing/2014/main" id="{BDB11151-4DC2-4C72-B220-3EB02A7BC1A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058773" y="5418067"/>
                  <a:ext cx="1638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32" name="Freihand 231">
                  <a:extLst>
                    <a:ext uri="{FF2B5EF4-FFF2-40B4-BE49-F238E27FC236}">
                      <a16:creationId xmlns:a16="http://schemas.microsoft.com/office/drawing/2014/main" id="{6A1B7AB7-E9C6-441A-A613-84FBB6E95FB7}"/>
                    </a:ext>
                  </a:extLst>
                </p14:cNvPr>
                <p14:cNvContentPartPr/>
                <p14:nvPr/>
              </p14:nvContentPartPr>
              <p14:xfrm>
                <a:off x="3118533" y="5344627"/>
                <a:ext cx="165600" cy="377640"/>
              </p14:xfrm>
            </p:contentPart>
          </mc:Choice>
          <mc:Fallback>
            <p:pic>
              <p:nvPicPr>
                <p:cNvPr id="232" name="Freihand 231">
                  <a:extLst>
                    <a:ext uri="{FF2B5EF4-FFF2-40B4-BE49-F238E27FC236}">
                      <a16:creationId xmlns:a16="http://schemas.microsoft.com/office/drawing/2014/main" id="{6A1B7AB7-E9C6-441A-A613-84FBB6E95FB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114213" y="5340307"/>
                  <a:ext cx="17424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979C04F7-9CBD-41A7-81B5-D338698C239D}"/>
                    </a:ext>
                  </a:extLst>
                </p14:cNvPr>
                <p14:cNvContentPartPr/>
                <p14:nvPr/>
              </p14:nvContentPartPr>
              <p14:xfrm>
                <a:off x="667293" y="6490147"/>
                <a:ext cx="182880" cy="63360"/>
              </p14:xfrm>
            </p:contentPart>
          </mc:Choice>
          <mc:Fallback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979C04F7-9CBD-41A7-81B5-D338698C239D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62973" y="6485827"/>
                  <a:ext cx="19152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CE5487D5-AF2C-4CCA-8BF0-847E6403D01E}"/>
                    </a:ext>
                  </a:extLst>
                </p14:cNvPr>
                <p14:cNvContentPartPr/>
                <p14:nvPr/>
              </p14:nvContentPartPr>
              <p14:xfrm>
                <a:off x="980133" y="6310867"/>
                <a:ext cx="190080" cy="297000"/>
              </p14:xfrm>
            </p:contentPart>
          </mc:Choice>
          <mc:Fallback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CE5487D5-AF2C-4CCA-8BF0-847E6403D01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75813" y="6306547"/>
                  <a:ext cx="1987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38" name="Freihand 237">
                  <a:extLst>
                    <a:ext uri="{FF2B5EF4-FFF2-40B4-BE49-F238E27FC236}">
                      <a16:creationId xmlns:a16="http://schemas.microsoft.com/office/drawing/2014/main" id="{EE1D173B-9C76-4561-85E6-270EE442E3CC}"/>
                    </a:ext>
                  </a:extLst>
                </p14:cNvPr>
                <p14:cNvContentPartPr/>
                <p14:nvPr/>
              </p14:nvContentPartPr>
              <p14:xfrm>
                <a:off x="1431933" y="6146347"/>
                <a:ext cx="154080" cy="301320"/>
              </p14:xfrm>
            </p:contentPart>
          </mc:Choice>
          <mc:Fallback>
            <p:pic>
              <p:nvPicPr>
                <p:cNvPr id="238" name="Freihand 237">
                  <a:extLst>
                    <a:ext uri="{FF2B5EF4-FFF2-40B4-BE49-F238E27FC236}">
                      <a16:creationId xmlns:a16="http://schemas.microsoft.com/office/drawing/2014/main" id="{EE1D173B-9C76-4561-85E6-270EE442E3C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427613" y="6142027"/>
                  <a:ext cx="16272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39" name="Freihand 238">
                  <a:extLst>
                    <a:ext uri="{FF2B5EF4-FFF2-40B4-BE49-F238E27FC236}">
                      <a16:creationId xmlns:a16="http://schemas.microsoft.com/office/drawing/2014/main" id="{BF4CF8C3-26DF-4007-8F97-5C2E8B42A6CC}"/>
                    </a:ext>
                  </a:extLst>
                </p14:cNvPr>
                <p14:cNvContentPartPr/>
                <p14:nvPr/>
              </p14:nvContentPartPr>
              <p14:xfrm>
                <a:off x="1536693" y="6047347"/>
                <a:ext cx="58680" cy="146880"/>
              </p14:xfrm>
            </p:contentPart>
          </mc:Choice>
          <mc:Fallback>
            <p:pic>
              <p:nvPicPr>
                <p:cNvPr id="239" name="Freihand 238">
                  <a:extLst>
                    <a:ext uri="{FF2B5EF4-FFF2-40B4-BE49-F238E27FC236}">
                      <a16:creationId xmlns:a16="http://schemas.microsoft.com/office/drawing/2014/main" id="{BF4CF8C3-26DF-4007-8F97-5C2E8B42A6C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532373" y="6043027"/>
                  <a:ext cx="673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C15EE775-84FE-40CE-92A0-C2FD2DE29850}"/>
                    </a:ext>
                  </a:extLst>
                </p14:cNvPr>
                <p14:cNvContentPartPr/>
                <p14:nvPr/>
              </p14:nvContentPartPr>
              <p14:xfrm>
                <a:off x="1677813" y="6031507"/>
                <a:ext cx="120600" cy="252000"/>
              </p14:xfrm>
            </p:contentPart>
          </mc:Choice>
          <mc:Fallback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C15EE775-84FE-40CE-92A0-C2FD2DE29850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673493" y="6027187"/>
                  <a:ext cx="1292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52D0D03F-378E-4BD8-9998-99EA91061495}"/>
                    </a:ext>
                  </a:extLst>
                </p14:cNvPr>
                <p14:cNvContentPartPr/>
                <p14:nvPr/>
              </p14:nvContentPartPr>
              <p14:xfrm>
                <a:off x="1748013" y="6085147"/>
                <a:ext cx="139680" cy="194760"/>
              </p14:xfrm>
            </p:contentPart>
          </mc:Choice>
          <mc:Fallback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52D0D03F-378E-4BD8-9998-99EA9106149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743693" y="6080827"/>
                  <a:ext cx="1483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DC5FC3E6-709C-4C25-92D3-F9A2D9204DEB}"/>
                    </a:ext>
                  </a:extLst>
                </p14:cNvPr>
                <p14:cNvContentPartPr/>
                <p14:nvPr/>
              </p14:nvContentPartPr>
              <p14:xfrm>
                <a:off x="1827573" y="6017827"/>
                <a:ext cx="133920" cy="380160"/>
              </p14:xfrm>
            </p:contentPart>
          </mc:Choice>
          <mc:Fallback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DC5FC3E6-709C-4C25-92D3-F9A2D9204DE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823253" y="6013507"/>
                  <a:ext cx="1425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400" name="Freihand 399">
                  <a:extLst>
                    <a:ext uri="{FF2B5EF4-FFF2-40B4-BE49-F238E27FC236}">
                      <a16:creationId xmlns:a16="http://schemas.microsoft.com/office/drawing/2014/main" id="{4BAA073E-884A-4A5E-AF2E-78FD3171FA67}"/>
                    </a:ext>
                  </a:extLst>
                </p14:cNvPr>
                <p14:cNvContentPartPr/>
                <p14:nvPr/>
              </p14:nvContentPartPr>
              <p14:xfrm>
                <a:off x="2263893" y="6359467"/>
                <a:ext cx="360360" cy="184680"/>
              </p14:xfrm>
            </p:contentPart>
          </mc:Choice>
          <mc:Fallback>
            <p:pic>
              <p:nvPicPr>
                <p:cNvPr id="400" name="Freihand 399">
                  <a:extLst>
                    <a:ext uri="{FF2B5EF4-FFF2-40B4-BE49-F238E27FC236}">
                      <a16:creationId xmlns:a16="http://schemas.microsoft.com/office/drawing/2014/main" id="{4BAA073E-884A-4A5E-AF2E-78FD3171FA6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259573" y="6355147"/>
                  <a:ext cx="3690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401" name="Freihand 400">
                  <a:extLst>
                    <a:ext uri="{FF2B5EF4-FFF2-40B4-BE49-F238E27FC236}">
                      <a16:creationId xmlns:a16="http://schemas.microsoft.com/office/drawing/2014/main" id="{076724CB-9824-437B-B592-FD8750473C81}"/>
                    </a:ext>
                  </a:extLst>
                </p14:cNvPr>
                <p14:cNvContentPartPr/>
                <p14:nvPr/>
              </p14:nvContentPartPr>
              <p14:xfrm>
                <a:off x="2607333" y="6228067"/>
                <a:ext cx="139680" cy="317880"/>
              </p14:xfrm>
            </p:contentPart>
          </mc:Choice>
          <mc:Fallback>
            <p:pic>
              <p:nvPicPr>
                <p:cNvPr id="401" name="Freihand 400">
                  <a:extLst>
                    <a:ext uri="{FF2B5EF4-FFF2-40B4-BE49-F238E27FC236}">
                      <a16:creationId xmlns:a16="http://schemas.microsoft.com/office/drawing/2014/main" id="{076724CB-9824-437B-B592-FD8750473C8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603013" y="6223747"/>
                  <a:ext cx="1483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403" name="Freihand 402">
                  <a:extLst>
                    <a:ext uri="{FF2B5EF4-FFF2-40B4-BE49-F238E27FC236}">
                      <a16:creationId xmlns:a16="http://schemas.microsoft.com/office/drawing/2014/main" id="{D5E149BB-A992-4330-9786-4286A7421F27}"/>
                    </a:ext>
                  </a:extLst>
                </p14:cNvPr>
                <p14:cNvContentPartPr/>
                <p14:nvPr/>
              </p14:nvContentPartPr>
              <p14:xfrm>
                <a:off x="2821533" y="6106027"/>
                <a:ext cx="110520" cy="217800"/>
              </p14:xfrm>
            </p:contentPart>
          </mc:Choice>
          <mc:Fallback>
            <p:pic>
              <p:nvPicPr>
                <p:cNvPr id="403" name="Freihand 402">
                  <a:extLst>
                    <a:ext uri="{FF2B5EF4-FFF2-40B4-BE49-F238E27FC236}">
                      <a16:creationId xmlns:a16="http://schemas.microsoft.com/office/drawing/2014/main" id="{D5E149BB-A992-4330-9786-4286A7421F2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817213" y="6101707"/>
                  <a:ext cx="1191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404" name="Freihand 403">
                  <a:extLst>
                    <a:ext uri="{FF2B5EF4-FFF2-40B4-BE49-F238E27FC236}">
                      <a16:creationId xmlns:a16="http://schemas.microsoft.com/office/drawing/2014/main" id="{91E71AEC-62B3-4BA6-B85E-5D7F70FE4A9B}"/>
                    </a:ext>
                  </a:extLst>
                </p14:cNvPr>
                <p14:cNvContentPartPr/>
                <p14:nvPr/>
              </p14:nvContentPartPr>
              <p14:xfrm>
                <a:off x="2790933" y="6036907"/>
                <a:ext cx="204120" cy="225360"/>
              </p14:xfrm>
            </p:contentPart>
          </mc:Choice>
          <mc:Fallback>
            <p:pic>
              <p:nvPicPr>
                <p:cNvPr id="404" name="Freihand 403">
                  <a:extLst>
                    <a:ext uri="{FF2B5EF4-FFF2-40B4-BE49-F238E27FC236}">
                      <a16:creationId xmlns:a16="http://schemas.microsoft.com/office/drawing/2014/main" id="{91E71AEC-62B3-4BA6-B85E-5D7F70FE4A9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786613" y="6032587"/>
                  <a:ext cx="2127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405" name="Freihand 404">
                  <a:extLst>
                    <a:ext uri="{FF2B5EF4-FFF2-40B4-BE49-F238E27FC236}">
                      <a16:creationId xmlns:a16="http://schemas.microsoft.com/office/drawing/2014/main" id="{9A0FBC14-2827-4FDE-8D06-1C6C12D48616}"/>
                    </a:ext>
                  </a:extLst>
                </p14:cNvPr>
                <p14:cNvContentPartPr/>
                <p14:nvPr/>
              </p14:nvContentPartPr>
              <p14:xfrm>
                <a:off x="3023133" y="6032947"/>
                <a:ext cx="284040" cy="188640"/>
              </p14:xfrm>
            </p:contentPart>
          </mc:Choice>
          <mc:Fallback>
            <p:pic>
              <p:nvPicPr>
                <p:cNvPr id="405" name="Freihand 404">
                  <a:extLst>
                    <a:ext uri="{FF2B5EF4-FFF2-40B4-BE49-F238E27FC236}">
                      <a16:creationId xmlns:a16="http://schemas.microsoft.com/office/drawing/2014/main" id="{9A0FBC14-2827-4FDE-8D06-1C6C12D4861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018813" y="6028627"/>
                  <a:ext cx="2926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406" name="Freihand 405">
                  <a:extLst>
                    <a:ext uri="{FF2B5EF4-FFF2-40B4-BE49-F238E27FC236}">
                      <a16:creationId xmlns:a16="http://schemas.microsoft.com/office/drawing/2014/main" id="{66E211A0-A8F7-411F-8645-35C1F97EF98C}"/>
                    </a:ext>
                  </a:extLst>
                </p14:cNvPr>
                <p14:cNvContentPartPr/>
                <p14:nvPr/>
              </p14:nvContentPartPr>
              <p14:xfrm>
                <a:off x="3336333" y="5735587"/>
                <a:ext cx="244800" cy="277920"/>
              </p14:xfrm>
            </p:contentPart>
          </mc:Choice>
          <mc:Fallback>
            <p:pic>
              <p:nvPicPr>
                <p:cNvPr id="406" name="Freihand 405">
                  <a:extLst>
                    <a:ext uri="{FF2B5EF4-FFF2-40B4-BE49-F238E27FC236}">
                      <a16:creationId xmlns:a16="http://schemas.microsoft.com/office/drawing/2014/main" id="{66E211A0-A8F7-411F-8645-35C1F97EF98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332013" y="5731267"/>
                  <a:ext cx="2534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408" name="Freihand 407">
                  <a:extLst>
                    <a:ext uri="{FF2B5EF4-FFF2-40B4-BE49-F238E27FC236}">
                      <a16:creationId xmlns:a16="http://schemas.microsoft.com/office/drawing/2014/main" id="{669C2BA1-E653-4FD3-807B-379F08EED707}"/>
                    </a:ext>
                  </a:extLst>
                </p14:cNvPr>
                <p14:cNvContentPartPr/>
                <p14:nvPr/>
              </p14:nvContentPartPr>
              <p14:xfrm>
                <a:off x="3713973" y="5531107"/>
                <a:ext cx="190440" cy="233280"/>
              </p14:xfrm>
            </p:contentPart>
          </mc:Choice>
          <mc:Fallback>
            <p:pic>
              <p:nvPicPr>
                <p:cNvPr id="408" name="Freihand 407">
                  <a:extLst>
                    <a:ext uri="{FF2B5EF4-FFF2-40B4-BE49-F238E27FC236}">
                      <a16:creationId xmlns:a16="http://schemas.microsoft.com/office/drawing/2014/main" id="{669C2BA1-E653-4FD3-807B-379F08EED707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709653" y="5526787"/>
                  <a:ext cx="19908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409" name="Freihand 408">
                  <a:extLst>
                    <a:ext uri="{FF2B5EF4-FFF2-40B4-BE49-F238E27FC236}">
                      <a16:creationId xmlns:a16="http://schemas.microsoft.com/office/drawing/2014/main" id="{BC0959CD-68A4-4C78-9CDD-B0CDC3160B2D}"/>
                    </a:ext>
                  </a:extLst>
                </p14:cNvPr>
                <p14:cNvContentPartPr/>
                <p14:nvPr/>
              </p14:nvContentPartPr>
              <p14:xfrm>
                <a:off x="3841773" y="5517427"/>
                <a:ext cx="55080" cy="23760"/>
              </p14:xfrm>
            </p:contentPart>
          </mc:Choice>
          <mc:Fallback>
            <p:pic>
              <p:nvPicPr>
                <p:cNvPr id="409" name="Freihand 408">
                  <a:extLst>
                    <a:ext uri="{FF2B5EF4-FFF2-40B4-BE49-F238E27FC236}">
                      <a16:creationId xmlns:a16="http://schemas.microsoft.com/office/drawing/2014/main" id="{BC0959CD-68A4-4C78-9CDD-B0CDC3160B2D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837453" y="5513107"/>
                  <a:ext cx="637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410" name="Freihand 409">
                  <a:extLst>
                    <a:ext uri="{FF2B5EF4-FFF2-40B4-BE49-F238E27FC236}">
                      <a16:creationId xmlns:a16="http://schemas.microsoft.com/office/drawing/2014/main" id="{7B8C0E89-CAA9-4BFD-AD00-8B2E27A38B74}"/>
                    </a:ext>
                  </a:extLst>
                </p14:cNvPr>
                <p14:cNvContentPartPr/>
                <p14:nvPr/>
              </p14:nvContentPartPr>
              <p14:xfrm>
                <a:off x="3914133" y="5508787"/>
                <a:ext cx="114840" cy="144360"/>
              </p14:xfrm>
            </p:contentPart>
          </mc:Choice>
          <mc:Fallback>
            <p:pic>
              <p:nvPicPr>
                <p:cNvPr id="410" name="Freihand 409">
                  <a:extLst>
                    <a:ext uri="{FF2B5EF4-FFF2-40B4-BE49-F238E27FC236}">
                      <a16:creationId xmlns:a16="http://schemas.microsoft.com/office/drawing/2014/main" id="{7B8C0E89-CAA9-4BFD-AD00-8B2E27A38B74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909813" y="5504467"/>
                  <a:ext cx="1234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411" name="Freihand 410">
                  <a:extLst>
                    <a:ext uri="{FF2B5EF4-FFF2-40B4-BE49-F238E27FC236}">
                      <a16:creationId xmlns:a16="http://schemas.microsoft.com/office/drawing/2014/main" id="{AE2E1B08-6580-4EA1-A171-5E4CB592EDAC}"/>
                    </a:ext>
                  </a:extLst>
                </p14:cNvPr>
                <p14:cNvContentPartPr/>
                <p14:nvPr/>
              </p14:nvContentPartPr>
              <p14:xfrm>
                <a:off x="3980013" y="5390707"/>
                <a:ext cx="191880" cy="157320"/>
              </p14:xfrm>
            </p:contentPart>
          </mc:Choice>
          <mc:Fallback>
            <p:pic>
              <p:nvPicPr>
                <p:cNvPr id="411" name="Freihand 410">
                  <a:extLst>
                    <a:ext uri="{FF2B5EF4-FFF2-40B4-BE49-F238E27FC236}">
                      <a16:creationId xmlns:a16="http://schemas.microsoft.com/office/drawing/2014/main" id="{AE2E1B08-6580-4EA1-A171-5E4CB592EDAC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3975693" y="5386387"/>
                  <a:ext cx="2005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412" name="Freihand 411">
                  <a:extLst>
                    <a:ext uri="{FF2B5EF4-FFF2-40B4-BE49-F238E27FC236}">
                      <a16:creationId xmlns:a16="http://schemas.microsoft.com/office/drawing/2014/main" id="{5A3BE94B-A060-4FCF-879E-D81E3ECD0AD8}"/>
                    </a:ext>
                  </a:extLst>
                </p14:cNvPr>
                <p14:cNvContentPartPr/>
                <p14:nvPr/>
              </p14:nvContentPartPr>
              <p14:xfrm>
                <a:off x="4089813" y="5354707"/>
                <a:ext cx="19440" cy="5760"/>
              </p14:xfrm>
            </p:contentPart>
          </mc:Choice>
          <mc:Fallback>
            <p:pic>
              <p:nvPicPr>
                <p:cNvPr id="412" name="Freihand 411">
                  <a:extLst>
                    <a:ext uri="{FF2B5EF4-FFF2-40B4-BE49-F238E27FC236}">
                      <a16:creationId xmlns:a16="http://schemas.microsoft.com/office/drawing/2014/main" id="{5A3BE94B-A060-4FCF-879E-D81E3ECD0AD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085493" y="5350387"/>
                  <a:ext cx="2808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413" name="Freihand 412">
                  <a:extLst>
                    <a:ext uri="{FF2B5EF4-FFF2-40B4-BE49-F238E27FC236}">
                      <a16:creationId xmlns:a16="http://schemas.microsoft.com/office/drawing/2014/main" id="{DF478EFA-E01E-441F-8767-30F85614219A}"/>
                    </a:ext>
                  </a:extLst>
                </p14:cNvPr>
                <p14:cNvContentPartPr/>
                <p14:nvPr/>
              </p14:nvContentPartPr>
              <p14:xfrm>
                <a:off x="4139493" y="5272627"/>
                <a:ext cx="126360" cy="183240"/>
              </p14:xfrm>
            </p:contentPart>
          </mc:Choice>
          <mc:Fallback>
            <p:pic>
              <p:nvPicPr>
                <p:cNvPr id="413" name="Freihand 412">
                  <a:extLst>
                    <a:ext uri="{FF2B5EF4-FFF2-40B4-BE49-F238E27FC236}">
                      <a16:creationId xmlns:a16="http://schemas.microsoft.com/office/drawing/2014/main" id="{DF478EFA-E01E-441F-8767-30F85614219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135173" y="5268307"/>
                  <a:ext cx="13500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414" name="Freihand 413">
                  <a:extLst>
                    <a:ext uri="{FF2B5EF4-FFF2-40B4-BE49-F238E27FC236}">
                      <a16:creationId xmlns:a16="http://schemas.microsoft.com/office/drawing/2014/main" id="{455BB366-C28A-4B5E-BB6A-219EAAF13365}"/>
                    </a:ext>
                  </a:extLst>
                </p14:cNvPr>
                <p14:cNvContentPartPr/>
                <p14:nvPr/>
              </p14:nvContentPartPr>
              <p14:xfrm>
                <a:off x="4266573" y="5308267"/>
                <a:ext cx="104400" cy="97560"/>
              </p14:xfrm>
            </p:contentPart>
          </mc:Choice>
          <mc:Fallback>
            <p:pic>
              <p:nvPicPr>
                <p:cNvPr id="414" name="Freihand 413">
                  <a:extLst>
                    <a:ext uri="{FF2B5EF4-FFF2-40B4-BE49-F238E27FC236}">
                      <a16:creationId xmlns:a16="http://schemas.microsoft.com/office/drawing/2014/main" id="{455BB366-C28A-4B5E-BB6A-219EAAF1336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262253" y="5303947"/>
                  <a:ext cx="1130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415" name="Freihand 414">
                  <a:extLst>
                    <a:ext uri="{FF2B5EF4-FFF2-40B4-BE49-F238E27FC236}">
                      <a16:creationId xmlns:a16="http://schemas.microsoft.com/office/drawing/2014/main" id="{B9B99D03-BDCB-467E-9D29-C9EC32B77A81}"/>
                    </a:ext>
                  </a:extLst>
                </p14:cNvPr>
                <p14:cNvContentPartPr/>
                <p14:nvPr/>
              </p14:nvContentPartPr>
              <p14:xfrm>
                <a:off x="4367733" y="5175067"/>
                <a:ext cx="184320" cy="164880"/>
              </p14:xfrm>
            </p:contentPart>
          </mc:Choice>
          <mc:Fallback>
            <p:pic>
              <p:nvPicPr>
                <p:cNvPr id="415" name="Freihand 414">
                  <a:extLst>
                    <a:ext uri="{FF2B5EF4-FFF2-40B4-BE49-F238E27FC236}">
                      <a16:creationId xmlns:a16="http://schemas.microsoft.com/office/drawing/2014/main" id="{B9B99D03-BDCB-467E-9D29-C9EC32B77A8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4363413" y="5170747"/>
                  <a:ext cx="1929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416" name="Freihand 415">
                  <a:extLst>
                    <a:ext uri="{FF2B5EF4-FFF2-40B4-BE49-F238E27FC236}">
                      <a16:creationId xmlns:a16="http://schemas.microsoft.com/office/drawing/2014/main" id="{6EB8D6FF-A94A-43E4-AF8F-00A4DE72B057}"/>
                    </a:ext>
                  </a:extLst>
                </p14:cNvPr>
                <p14:cNvContentPartPr/>
                <p14:nvPr/>
              </p14:nvContentPartPr>
              <p14:xfrm>
                <a:off x="4483653" y="5137987"/>
                <a:ext cx="325440" cy="95400"/>
              </p14:xfrm>
            </p:contentPart>
          </mc:Choice>
          <mc:Fallback>
            <p:pic>
              <p:nvPicPr>
                <p:cNvPr id="416" name="Freihand 415">
                  <a:extLst>
                    <a:ext uri="{FF2B5EF4-FFF2-40B4-BE49-F238E27FC236}">
                      <a16:creationId xmlns:a16="http://schemas.microsoft.com/office/drawing/2014/main" id="{6EB8D6FF-A94A-43E4-AF8F-00A4DE72B057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479333" y="5133667"/>
                  <a:ext cx="3340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418" name="Freihand 417">
                  <a:extLst>
                    <a:ext uri="{FF2B5EF4-FFF2-40B4-BE49-F238E27FC236}">
                      <a16:creationId xmlns:a16="http://schemas.microsoft.com/office/drawing/2014/main" id="{0DDDE8AD-378C-48F5-89DE-C34D6D15AA20}"/>
                    </a:ext>
                  </a:extLst>
                </p14:cNvPr>
                <p14:cNvContentPartPr/>
                <p14:nvPr/>
              </p14:nvContentPartPr>
              <p14:xfrm>
                <a:off x="3464853" y="6077587"/>
                <a:ext cx="1469520" cy="58680"/>
              </p14:xfrm>
            </p:contentPart>
          </mc:Choice>
          <mc:Fallback>
            <p:pic>
              <p:nvPicPr>
                <p:cNvPr id="418" name="Freihand 417">
                  <a:extLst>
                    <a:ext uri="{FF2B5EF4-FFF2-40B4-BE49-F238E27FC236}">
                      <a16:creationId xmlns:a16="http://schemas.microsoft.com/office/drawing/2014/main" id="{0DDDE8AD-378C-48F5-89DE-C34D6D15AA20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460533" y="6073267"/>
                  <a:ext cx="1478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419" name="Freihand 418">
                  <a:extLst>
                    <a:ext uri="{FF2B5EF4-FFF2-40B4-BE49-F238E27FC236}">
                      <a16:creationId xmlns:a16="http://schemas.microsoft.com/office/drawing/2014/main" id="{FA87967D-26F9-4148-87B5-AE66C5273270}"/>
                    </a:ext>
                  </a:extLst>
                </p14:cNvPr>
                <p14:cNvContentPartPr/>
                <p14:nvPr/>
              </p14:nvContentPartPr>
              <p14:xfrm>
                <a:off x="4847253" y="5939707"/>
                <a:ext cx="231120" cy="297720"/>
              </p14:xfrm>
            </p:contentPart>
          </mc:Choice>
          <mc:Fallback>
            <p:pic>
              <p:nvPicPr>
                <p:cNvPr id="419" name="Freihand 418">
                  <a:extLst>
                    <a:ext uri="{FF2B5EF4-FFF2-40B4-BE49-F238E27FC236}">
                      <a16:creationId xmlns:a16="http://schemas.microsoft.com/office/drawing/2014/main" id="{FA87967D-26F9-4148-87B5-AE66C527327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842933" y="5935387"/>
                  <a:ext cx="23976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421" name="Freihand 420">
                  <a:extLst>
                    <a:ext uri="{FF2B5EF4-FFF2-40B4-BE49-F238E27FC236}">
                      <a16:creationId xmlns:a16="http://schemas.microsoft.com/office/drawing/2014/main" id="{8A9120B6-4303-4C82-9EF3-746D123F2C99}"/>
                    </a:ext>
                  </a:extLst>
                </p14:cNvPr>
                <p14:cNvContentPartPr/>
                <p14:nvPr/>
              </p14:nvContentPartPr>
              <p14:xfrm>
                <a:off x="4218693" y="5614987"/>
                <a:ext cx="33480" cy="709920"/>
              </p14:xfrm>
            </p:contentPart>
          </mc:Choice>
          <mc:Fallback>
            <p:pic>
              <p:nvPicPr>
                <p:cNvPr id="421" name="Freihand 420">
                  <a:extLst>
                    <a:ext uri="{FF2B5EF4-FFF2-40B4-BE49-F238E27FC236}">
                      <a16:creationId xmlns:a16="http://schemas.microsoft.com/office/drawing/2014/main" id="{8A9120B6-4303-4C82-9EF3-746D123F2C99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214373" y="5610667"/>
                  <a:ext cx="42120" cy="71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422" name="Freihand 421">
                  <a:extLst>
                    <a:ext uri="{FF2B5EF4-FFF2-40B4-BE49-F238E27FC236}">
                      <a16:creationId xmlns:a16="http://schemas.microsoft.com/office/drawing/2014/main" id="{96A1CADF-91BE-4B19-930F-A9817AD994B1}"/>
                    </a:ext>
                  </a:extLst>
                </p14:cNvPr>
                <p14:cNvContentPartPr/>
                <p14:nvPr/>
              </p14:nvContentPartPr>
              <p14:xfrm>
                <a:off x="4083693" y="5470627"/>
                <a:ext cx="250200" cy="246600"/>
              </p14:xfrm>
            </p:contentPart>
          </mc:Choice>
          <mc:Fallback>
            <p:pic>
              <p:nvPicPr>
                <p:cNvPr id="422" name="Freihand 421">
                  <a:extLst>
                    <a:ext uri="{FF2B5EF4-FFF2-40B4-BE49-F238E27FC236}">
                      <a16:creationId xmlns:a16="http://schemas.microsoft.com/office/drawing/2014/main" id="{96A1CADF-91BE-4B19-930F-A9817AD994B1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079373" y="5466307"/>
                  <a:ext cx="258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423" name="Freihand 422">
                  <a:extLst>
                    <a:ext uri="{FF2B5EF4-FFF2-40B4-BE49-F238E27FC236}">
                      <a16:creationId xmlns:a16="http://schemas.microsoft.com/office/drawing/2014/main" id="{BDFD1ED9-F917-4DBA-9EA5-8AD7FFF80DA1}"/>
                    </a:ext>
                  </a:extLst>
                </p14:cNvPr>
                <p14:cNvContentPartPr/>
                <p14:nvPr/>
              </p14:nvContentPartPr>
              <p14:xfrm>
                <a:off x="4323093" y="5395387"/>
                <a:ext cx="128520" cy="226440"/>
              </p14:xfrm>
            </p:contentPart>
          </mc:Choice>
          <mc:Fallback>
            <p:pic>
              <p:nvPicPr>
                <p:cNvPr id="423" name="Freihand 422">
                  <a:extLst>
                    <a:ext uri="{FF2B5EF4-FFF2-40B4-BE49-F238E27FC236}">
                      <a16:creationId xmlns:a16="http://schemas.microsoft.com/office/drawing/2014/main" id="{BDFD1ED9-F917-4DBA-9EA5-8AD7FFF80DA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318773" y="5391067"/>
                  <a:ext cx="1371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424" name="Freihand 423">
                  <a:extLst>
                    <a:ext uri="{FF2B5EF4-FFF2-40B4-BE49-F238E27FC236}">
                      <a16:creationId xmlns:a16="http://schemas.microsoft.com/office/drawing/2014/main" id="{48871B8F-7D48-4096-8E99-A75668595693}"/>
                    </a:ext>
                  </a:extLst>
                </p14:cNvPr>
                <p14:cNvContentPartPr/>
                <p14:nvPr/>
              </p14:nvContentPartPr>
              <p14:xfrm>
                <a:off x="4471413" y="5387827"/>
                <a:ext cx="113040" cy="144720"/>
              </p14:xfrm>
            </p:contentPart>
          </mc:Choice>
          <mc:Fallback>
            <p:pic>
              <p:nvPicPr>
                <p:cNvPr id="424" name="Freihand 423">
                  <a:extLst>
                    <a:ext uri="{FF2B5EF4-FFF2-40B4-BE49-F238E27FC236}">
                      <a16:creationId xmlns:a16="http://schemas.microsoft.com/office/drawing/2014/main" id="{48871B8F-7D48-4096-8E99-A7566859569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467093" y="5383507"/>
                  <a:ext cx="1216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425" name="Freihand 424">
                  <a:extLst>
                    <a:ext uri="{FF2B5EF4-FFF2-40B4-BE49-F238E27FC236}">
                      <a16:creationId xmlns:a16="http://schemas.microsoft.com/office/drawing/2014/main" id="{F0F3F7A0-DF81-4DA0-AF97-F607EAA76568}"/>
                    </a:ext>
                  </a:extLst>
                </p14:cNvPr>
                <p14:cNvContentPartPr/>
                <p14:nvPr/>
              </p14:nvContentPartPr>
              <p14:xfrm>
                <a:off x="4545933" y="5434627"/>
                <a:ext cx="105120" cy="120240"/>
              </p14:xfrm>
            </p:contentPart>
          </mc:Choice>
          <mc:Fallback>
            <p:pic>
              <p:nvPicPr>
                <p:cNvPr id="425" name="Freihand 424">
                  <a:extLst>
                    <a:ext uri="{FF2B5EF4-FFF2-40B4-BE49-F238E27FC236}">
                      <a16:creationId xmlns:a16="http://schemas.microsoft.com/office/drawing/2014/main" id="{F0F3F7A0-DF81-4DA0-AF97-F607EAA76568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541613" y="5430307"/>
                  <a:ext cx="1137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426" name="Freihand 425">
                  <a:extLst>
                    <a:ext uri="{FF2B5EF4-FFF2-40B4-BE49-F238E27FC236}">
                      <a16:creationId xmlns:a16="http://schemas.microsoft.com/office/drawing/2014/main" id="{6B6FFEA7-6A14-4979-8BA1-3F5ADDAD62EB}"/>
                    </a:ext>
                  </a:extLst>
                </p14:cNvPr>
                <p14:cNvContentPartPr/>
                <p14:nvPr/>
              </p14:nvContentPartPr>
              <p14:xfrm>
                <a:off x="4602453" y="5404027"/>
                <a:ext cx="110880" cy="235440"/>
              </p14:xfrm>
            </p:contentPart>
          </mc:Choice>
          <mc:Fallback>
            <p:pic>
              <p:nvPicPr>
                <p:cNvPr id="426" name="Freihand 425">
                  <a:extLst>
                    <a:ext uri="{FF2B5EF4-FFF2-40B4-BE49-F238E27FC236}">
                      <a16:creationId xmlns:a16="http://schemas.microsoft.com/office/drawing/2014/main" id="{6B6FFEA7-6A14-4979-8BA1-3F5ADDAD62E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598133" y="5399707"/>
                  <a:ext cx="1195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441" name="Freihand 440">
                  <a:extLst>
                    <a:ext uri="{FF2B5EF4-FFF2-40B4-BE49-F238E27FC236}">
                      <a16:creationId xmlns:a16="http://schemas.microsoft.com/office/drawing/2014/main" id="{BCEE0B20-878E-4997-AF93-6205BB7D0B8E}"/>
                    </a:ext>
                  </a:extLst>
                </p14:cNvPr>
                <p14:cNvContentPartPr/>
                <p14:nvPr/>
              </p14:nvContentPartPr>
              <p14:xfrm>
                <a:off x="4255773" y="5282347"/>
                <a:ext cx="604080" cy="453600"/>
              </p14:xfrm>
            </p:contentPart>
          </mc:Choice>
          <mc:Fallback>
            <p:pic>
              <p:nvPicPr>
                <p:cNvPr id="441" name="Freihand 440">
                  <a:extLst>
                    <a:ext uri="{FF2B5EF4-FFF2-40B4-BE49-F238E27FC236}">
                      <a16:creationId xmlns:a16="http://schemas.microsoft.com/office/drawing/2014/main" id="{BCEE0B20-878E-4997-AF93-6205BB7D0B8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251453" y="5278027"/>
                  <a:ext cx="61272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BA70CF5E-A1C2-4DFD-A882-C62475A57474}"/>
                    </a:ext>
                  </a:extLst>
                </p14:cNvPr>
                <p14:cNvContentPartPr/>
                <p14:nvPr/>
              </p14:nvContentPartPr>
              <p14:xfrm>
                <a:off x="7839213" y="3943867"/>
                <a:ext cx="170640" cy="26928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BA70CF5E-A1C2-4DFD-A882-C62475A5747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7834893" y="3939547"/>
                  <a:ext cx="17928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36" name="Freihand 135">
                  <a:extLst>
                    <a:ext uri="{FF2B5EF4-FFF2-40B4-BE49-F238E27FC236}">
                      <a16:creationId xmlns:a16="http://schemas.microsoft.com/office/drawing/2014/main" id="{99EA25A0-7C33-4AD9-8DD7-D5EA1D65EF3C}"/>
                    </a:ext>
                  </a:extLst>
                </p14:cNvPr>
                <p14:cNvContentPartPr/>
                <p14:nvPr/>
              </p14:nvContentPartPr>
              <p14:xfrm>
                <a:off x="8051253" y="4019467"/>
                <a:ext cx="90000" cy="127440"/>
              </p14:xfrm>
            </p:contentPart>
          </mc:Choice>
          <mc:Fallback>
            <p:pic>
              <p:nvPicPr>
                <p:cNvPr id="136" name="Freihand 135">
                  <a:extLst>
                    <a:ext uri="{FF2B5EF4-FFF2-40B4-BE49-F238E27FC236}">
                      <a16:creationId xmlns:a16="http://schemas.microsoft.com/office/drawing/2014/main" id="{99EA25A0-7C33-4AD9-8DD7-D5EA1D65EF3C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046933" y="4015147"/>
                  <a:ext cx="986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9D7FC526-32BF-4BC2-B89D-44A63CE69F7B}"/>
                    </a:ext>
                  </a:extLst>
                </p14:cNvPr>
                <p14:cNvContentPartPr/>
                <p14:nvPr/>
              </p14:nvContentPartPr>
              <p14:xfrm>
                <a:off x="8055933" y="4006147"/>
                <a:ext cx="158400" cy="15012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9D7FC526-32BF-4BC2-B89D-44A63CE69F7B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051613" y="4001827"/>
                  <a:ext cx="16704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EC215748-E08E-4D62-BF10-1474CBEE2177}"/>
                    </a:ext>
                  </a:extLst>
                </p14:cNvPr>
                <p14:cNvContentPartPr/>
                <p14:nvPr/>
              </p14:nvContentPartPr>
              <p14:xfrm>
                <a:off x="8208933" y="3845947"/>
                <a:ext cx="110520" cy="22176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EC215748-E08E-4D62-BF10-1474CBEE217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204613" y="3841627"/>
                  <a:ext cx="11916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2E45AEDE-7B3E-4B4C-A348-8EC3A6528A0E}"/>
                    </a:ext>
                  </a:extLst>
                </p14:cNvPr>
                <p14:cNvContentPartPr/>
                <p14:nvPr/>
              </p14:nvContentPartPr>
              <p14:xfrm>
                <a:off x="8269053" y="3889507"/>
                <a:ext cx="93960" cy="17748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2E45AEDE-7B3E-4B4C-A348-8EC3A6528A0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264733" y="3885187"/>
                  <a:ext cx="10260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B1389633-FD91-4E12-AD12-88E745817DA9}"/>
                    </a:ext>
                  </a:extLst>
                </p14:cNvPr>
                <p14:cNvContentPartPr/>
                <p14:nvPr/>
              </p14:nvContentPartPr>
              <p14:xfrm>
                <a:off x="8383533" y="3811027"/>
                <a:ext cx="50400" cy="34416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B1389633-FD91-4E12-AD12-88E745817DA9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379213" y="3806707"/>
                  <a:ext cx="590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3883EB0C-557C-4899-83E9-07A6E67B22ED}"/>
                    </a:ext>
                  </a:extLst>
                </p14:cNvPr>
                <p14:cNvContentPartPr/>
                <p14:nvPr/>
              </p14:nvContentPartPr>
              <p14:xfrm>
                <a:off x="4959213" y="1107427"/>
                <a:ext cx="213840" cy="47304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3883EB0C-557C-4899-83E9-07A6E67B22ED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954893" y="1103107"/>
                  <a:ext cx="22248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1522F4F8-C84D-41CC-9656-BFF286CA5EE0}"/>
                    </a:ext>
                  </a:extLst>
                </p14:cNvPr>
                <p14:cNvContentPartPr/>
                <p14:nvPr/>
              </p14:nvContentPartPr>
              <p14:xfrm>
                <a:off x="5446653" y="1004827"/>
                <a:ext cx="225000" cy="53172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1522F4F8-C84D-41CC-9656-BFF286CA5EE0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442333" y="1000507"/>
                  <a:ext cx="23364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B2D7BB64-3F12-4097-B48F-035B8D75181D}"/>
                    </a:ext>
                  </a:extLst>
                </p14:cNvPr>
                <p14:cNvContentPartPr/>
                <p14:nvPr/>
              </p14:nvContentPartPr>
              <p14:xfrm>
                <a:off x="8352573" y="580747"/>
                <a:ext cx="2677320" cy="14688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B2D7BB64-3F12-4097-B48F-035B8D75181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348253" y="576427"/>
                  <a:ext cx="268596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59E0147A-5C9F-4ABF-AD1D-3C2A948099A2}"/>
                    </a:ext>
                  </a:extLst>
                </p14:cNvPr>
                <p14:cNvContentPartPr/>
                <p14:nvPr/>
              </p14:nvContentPartPr>
              <p14:xfrm>
                <a:off x="10928733" y="610627"/>
                <a:ext cx="281880" cy="24300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59E0147A-5C9F-4ABF-AD1D-3C2A948099A2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0924413" y="606307"/>
                  <a:ext cx="2905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07D6C9F5-498E-404D-B21A-961630B7AC78}"/>
                    </a:ext>
                  </a:extLst>
                </p14:cNvPr>
                <p14:cNvContentPartPr/>
                <p14:nvPr/>
              </p14:nvContentPartPr>
              <p14:xfrm>
                <a:off x="8597013" y="456187"/>
                <a:ext cx="28800" cy="24876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07D6C9F5-498E-404D-B21A-961630B7AC7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592693" y="451867"/>
                  <a:ext cx="374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45138603-63F1-4D7B-8F20-430E3F0EEDCC}"/>
                    </a:ext>
                  </a:extLst>
                </p14:cNvPr>
                <p14:cNvContentPartPr/>
                <p14:nvPr/>
              </p14:nvContentPartPr>
              <p14:xfrm>
                <a:off x="8478933" y="799627"/>
                <a:ext cx="205920" cy="2037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45138603-63F1-4D7B-8F20-430E3F0EEDCC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474613" y="795307"/>
                  <a:ext cx="2145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DD396510-F0FF-4BF6-8372-03AC516CFD1D}"/>
                    </a:ext>
                  </a:extLst>
                </p14:cNvPr>
                <p14:cNvContentPartPr/>
                <p14:nvPr/>
              </p14:nvContentPartPr>
              <p14:xfrm>
                <a:off x="10675653" y="573187"/>
                <a:ext cx="23040" cy="24372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DD396510-F0FF-4BF6-8372-03AC516CFD1D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671333" y="568867"/>
                  <a:ext cx="316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C9B829DF-C0E0-49E8-8C03-5746F315BE82}"/>
                    </a:ext>
                  </a:extLst>
                </p14:cNvPr>
                <p14:cNvContentPartPr/>
                <p14:nvPr/>
              </p14:nvContentPartPr>
              <p14:xfrm>
                <a:off x="10544973" y="950467"/>
                <a:ext cx="203760" cy="15696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C9B829DF-C0E0-49E8-8C03-5746F315BE82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0540653" y="946147"/>
                  <a:ext cx="2124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DF174DA9-B3CD-4C01-B6EC-7FE8CB7CB863}"/>
                    </a:ext>
                  </a:extLst>
                </p14:cNvPr>
                <p14:cNvContentPartPr/>
                <p14:nvPr/>
              </p14:nvContentPartPr>
              <p14:xfrm>
                <a:off x="10754493" y="983227"/>
                <a:ext cx="121320" cy="11664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DF174DA9-B3CD-4C01-B6EC-7FE8CB7CB863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0750173" y="978907"/>
                  <a:ext cx="1299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0C80428-B3FF-4971-A2B0-CC52EC738FCC}"/>
                    </a:ext>
                  </a:extLst>
                </p14:cNvPr>
                <p14:cNvContentPartPr/>
                <p14:nvPr/>
              </p14:nvContentPartPr>
              <p14:xfrm>
                <a:off x="9149253" y="1105627"/>
                <a:ext cx="164880" cy="2008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0C80428-B3FF-4971-A2B0-CC52EC738FCC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9144933" y="1101307"/>
                  <a:ext cx="1735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F6318D67-011E-451F-9480-1D9C359D258B}"/>
                    </a:ext>
                  </a:extLst>
                </p14:cNvPr>
                <p14:cNvContentPartPr/>
                <p14:nvPr/>
              </p14:nvContentPartPr>
              <p14:xfrm>
                <a:off x="8719413" y="1114987"/>
                <a:ext cx="132480" cy="1911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F6318D67-011E-451F-9480-1D9C359D258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8715093" y="1110667"/>
                  <a:ext cx="14112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613DB0E6-07F9-42A4-BC40-B76C7575BE1C}"/>
                    </a:ext>
                  </a:extLst>
                </p14:cNvPr>
                <p14:cNvContentPartPr/>
                <p14:nvPr/>
              </p14:nvContentPartPr>
              <p14:xfrm>
                <a:off x="8725893" y="1173307"/>
                <a:ext cx="114840" cy="7632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613DB0E6-07F9-42A4-BC40-B76C7575BE1C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8721573" y="1168987"/>
                  <a:ext cx="1234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736B793E-A57F-4EFF-A5B3-392997667454}"/>
                    </a:ext>
                  </a:extLst>
                </p14:cNvPr>
                <p14:cNvContentPartPr/>
                <p14:nvPr/>
              </p14:nvContentPartPr>
              <p14:xfrm>
                <a:off x="8838933" y="1181587"/>
                <a:ext cx="237960" cy="17820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736B793E-A57F-4EFF-A5B3-392997667454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8834613" y="1177267"/>
                  <a:ext cx="2466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0A6ED41D-04B5-4D08-BF08-1700602EBBE8}"/>
                    </a:ext>
                  </a:extLst>
                </p14:cNvPr>
                <p14:cNvContentPartPr/>
                <p14:nvPr/>
              </p14:nvContentPartPr>
              <p14:xfrm>
                <a:off x="8998053" y="1230547"/>
                <a:ext cx="76320" cy="1872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0A6ED41D-04B5-4D08-BF08-1700602EBBE8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8993733" y="1226227"/>
                  <a:ext cx="849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74D66E3B-4144-4DB2-AEF5-8A1F4CA03B0D}"/>
                    </a:ext>
                  </a:extLst>
                </p14:cNvPr>
                <p14:cNvContentPartPr/>
                <p14:nvPr/>
              </p14:nvContentPartPr>
              <p14:xfrm>
                <a:off x="8695653" y="1507747"/>
                <a:ext cx="68400" cy="14256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74D66E3B-4144-4DB2-AEF5-8A1F4CA03B0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8691333" y="1503427"/>
                  <a:ext cx="7704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D50801E-AD39-4A76-A978-2E646964BFFE}"/>
                    </a:ext>
                  </a:extLst>
                </p14:cNvPr>
                <p14:cNvContentPartPr/>
                <p14:nvPr/>
              </p14:nvContentPartPr>
              <p14:xfrm>
                <a:off x="8708613" y="1549507"/>
                <a:ext cx="60480" cy="612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D50801E-AD39-4A76-A978-2E646964BFFE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8704293" y="1545187"/>
                  <a:ext cx="691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215C86E3-3BE4-407C-8DC6-41675968E1E0}"/>
                    </a:ext>
                  </a:extLst>
                </p14:cNvPr>
                <p14:cNvContentPartPr/>
                <p14:nvPr/>
              </p14:nvContentPartPr>
              <p14:xfrm>
                <a:off x="8826333" y="1513867"/>
                <a:ext cx="250200" cy="17352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215C86E3-3BE4-407C-8DC6-41675968E1E0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822013" y="1509547"/>
                  <a:ext cx="2588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CD7756CB-3A57-454B-BD52-63E2BBADFB62}"/>
                    </a:ext>
                  </a:extLst>
                </p14:cNvPr>
                <p14:cNvContentPartPr/>
                <p14:nvPr/>
              </p14:nvContentPartPr>
              <p14:xfrm>
                <a:off x="8993733" y="1559587"/>
                <a:ext cx="101880" cy="2376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CD7756CB-3A57-454B-BD52-63E2BBADFB62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989413" y="1555267"/>
                  <a:ext cx="1105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7A3664C7-C140-423A-8590-AD0D1B40C6FD}"/>
                    </a:ext>
                  </a:extLst>
                </p14:cNvPr>
                <p14:cNvContentPartPr/>
                <p14:nvPr/>
              </p14:nvContentPartPr>
              <p14:xfrm>
                <a:off x="9253293" y="1437907"/>
                <a:ext cx="101520" cy="11304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7A3664C7-C140-423A-8590-AD0D1B40C6FD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9248973" y="1433587"/>
                  <a:ext cx="1101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E297031F-73D6-411B-A85C-D97853EF00BC}"/>
                    </a:ext>
                  </a:extLst>
                </p14:cNvPr>
                <p14:cNvContentPartPr/>
                <p14:nvPr/>
              </p14:nvContentPartPr>
              <p14:xfrm>
                <a:off x="9303693" y="1478227"/>
                <a:ext cx="47160" cy="13356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E297031F-73D6-411B-A85C-D97853EF00BC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9299373" y="1473907"/>
                  <a:ext cx="558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A9596DCF-8C84-4968-A9D6-9B641ADA60A0}"/>
                    </a:ext>
                  </a:extLst>
                </p14:cNvPr>
                <p14:cNvContentPartPr/>
                <p14:nvPr/>
              </p14:nvContentPartPr>
              <p14:xfrm>
                <a:off x="8750013" y="1885747"/>
                <a:ext cx="115560" cy="1936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A9596DCF-8C84-4968-A9D6-9B641ADA60A0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8745693" y="1881427"/>
                  <a:ext cx="1242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3AE0274-0DA6-48DE-9660-BB5CE2A79685}"/>
                    </a:ext>
                  </a:extLst>
                </p14:cNvPr>
                <p14:cNvContentPartPr/>
                <p14:nvPr/>
              </p14:nvContentPartPr>
              <p14:xfrm>
                <a:off x="8747133" y="1915627"/>
                <a:ext cx="107640" cy="8352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3AE0274-0DA6-48DE-9660-BB5CE2A7968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8742813" y="1911307"/>
                  <a:ext cx="1162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E5D2BE6E-5664-4BE9-894B-81BD3461B50D}"/>
                    </a:ext>
                  </a:extLst>
                </p14:cNvPr>
                <p14:cNvContentPartPr/>
                <p14:nvPr/>
              </p14:nvContentPartPr>
              <p14:xfrm>
                <a:off x="8893293" y="1895467"/>
                <a:ext cx="221400" cy="2048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E5D2BE6E-5664-4BE9-894B-81BD3461B50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888973" y="1891147"/>
                  <a:ext cx="23004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AFFE871D-2BC5-4199-8B47-A229F3AA2D22}"/>
                    </a:ext>
                  </a:extLst>
                </p14:cNvPr>
                <p14:cNvContentPartPr/>
                <p14:nvPr/>
              </p14:nvContentPartPr>
              <p14:xfrm>
                <a:off x="9043773" y="1953787"/>
                <a:ext cx="108000" cy="1656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AFFE871D-2BC5-4199-8B47-A229F3AA2D22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9039453" y="1949467"/>
                  <a:ext cx="116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6A041508-A029-4CA0-B13D-6020B22520E6}"/>
                    </a:ext>
                  </a:extLst>
                </p14:cNvPr>
                <p14:cNvContentPartPr/>
                <p14:nvPr/>
              </p14:nvContentPartPr>
              <p14:xfrm>
                <a:off x="9260853" y="1747867"/>
                <a:ext cx="146160" cy="20052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6A041508-A029-4CA0-B13D-6020B22520E6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9256533" y="1743547"/>
                  <a:ext cx="154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39F4226B-1DDF-422B-A18D-708A1A67C1EC}"/>
                    </a:ext>
                  </a:extLst>
                </p14:cNvPr>
                <p14:cNvContentPartPr/>
                <p14:nvPr/>
              </p14:nvContentPartPr>
              <p14:xfrm>
                <a:off x="9293253" y="1849027"/>
                <a:ext cx="125280" cy="432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39F4226B-1DDF-422B-A18D-708A1A67C1E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9288933" y="1844707"/>
                  <a:ext cx="133920" cy="1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BEE2A91-CD55-49A3-BA92-7FBED20EAC1F}"/>
                    </a:ext>
                  </a:extLst>
                </p14:cNvPr>
                <p14:cNvContentPartPr/>
                <p14:nvPr/>
              </p14:nvContentPartPr>
              <p14:xfrm>
                <a:off x="8764773" y="2239267"/>
                <a:ext cx="150120" cy="1980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BEE2A91-CD55-49A3-BA92-7FBED20EAC1F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760453" y="2234947"/>
                  <a:ext cx="1587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8C70B3C3-3D7C-461A-BAAC-F56582320D5D}"/>
                    </a:ext>
                  </a:extLst>
                </p14:cNvPr>
                <p14:cNvContentPartPr/>
                <p14:nvPr/>
              </p14:nvContentPartPr>
              <p14:xfrm>
                <a:off x="8931813" y="2326747"/>
                <a:ext cx="103680" cy="13932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8C70B3C3-3D7C-461A-BAAC-F56582320D5D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8927493" y="2322427"/>
                  <a:ext cx="1123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A2384B0B-52E3-4FE9-B5FD-63ECE2471C0B}"/>
                    </a:ext>
                  </a:extLst>
                </p14:cNvPr>
                <p14:cNvContentPartPr/>
                <p14:nvPr/>
              </p14:nvContentPartPr>
              <p14:xfrm>
                <a:off x="9096693" y="2245387"/>
                <a:ext cx="136080" cy="874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A2384B0B-52E3-4FE9-B5FD-63ECE2471C0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9092373" y="2241067"/>
                  <a:ext cx="1447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688F52F5-9DE5-4659-9DEB-F1832C096E48}"/>
                    </a:ext>
                  </a:extLst>
                </p14:cNvPr>
                <p14:cNvContentPartPr/>
                <p14:nvPr/>
              </p14:nvContentPartPr>
              <p14:xfrm>
                <a:off x="9317013" y="2140627"/>
                <a:ext cx="207000" cy="20952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688F52F5-9DE5-4659-9DEB-F1832C096E4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9312693" y="2136307"/>
                  <a:ext cx="21564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80C8B1B5-083A-4371-8DD8-0FC1661E2FC6}"/>
                    </a:ext>
                  </a:extLst>
                </p14:cNvPr>
                <p14:cNvContentPartPr/>
                <p14:nvPr/>
              </p14:nvContentPartPr>
              <p14:xfrm>
                <a:off x="9483693" y="1078987"/>
                <a:ext cx="400320" cy="137412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80C8B1B5-083A-4371-8DD8-0FC1661E2FC6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9479373" y="1074667"/>
                  <a:ext cx="408960" cy="13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45513F62-6B47-4648-B27C-D3B7B4C8BE71}"/>
                    </a:ext>
                  </a:extLst>
                </p14:cNvPr>
                <p14:cNvContentPartPr/>
                <p14:nvPr/>
              </p14:nvContentPartPr>
              <p14:xfrm>
                <a:off x="9928293" y="1806907"/>
                <a:ext cx="121320" cy="23544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45513F62-6B47-4648-B27C-D3B7B4C8BE7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9923973" y="1802587"/>
                  <a:ext cx="12996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D5D75523-D33C-427D-A19E-25E73FDDD3FB}"/>
                    </a:ext>
                  </a:extLst>
                </p14:cNvPr>
                <p14:cNvContentPartPr/>
                <p14:nvPr/>
              </p14:nvContentPartPr>
              <p14:xfrm>
                <a:off x="9912813" y="1850827"/>
                <a:ext cx="189720" cy="10296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D5D75523-D33C-427D-A19E-25E73FDDD3FB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9908493" y="1846507"/>
                  <a:ext cx="1983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D885728B-14EA-4081-80F5-5D6E8AEC48A1}"/>
                    </a:ext>
                  </a:extLst>
                </p14:cNvPr>
                <p14:cNvContentPartPr/>
                <p14:nvPr/>
              </p14:nvContentPartPr>
              <p14:xfrm>
                <a:off x="9849813" y="1695667"/>
                <a:ext cx="259920" cy="4176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D885728B-14EA-4081-80F5-5D6E8AEC48A1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9845493" y="1691347"/>
                  <a:ext cx="2685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34ACC3D2-0875-4E05-8409-D3A9270589A2}"/>
                    </a:ext>
                  </a:extLst>
                </p14:cNvPr>
                <p14:cNvContentPartPr/>
                <p14:nvPr/>
              </p14:nvContentPartPr>
              <p14:xfrm>
                <a:off x="10171653" y="1774867"/>
                <a:ext cx="255960" cy="12168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34ACC3D2-0875-4E05-8409-D3A9270589A2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10167333" y="1770547"/>
                  <a:ext cx="2646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7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86DD0714-2D5F-4067-B316-342E35B820F7}"/>
                    </a:ext>
                  </a:extLst>
                </p14:cNvPr>
                <p14:cNvContentPartPr/>
                <p14:nvPr/>
              </p14:nvContentPartPr>
              <p14:xfrm>
                <a:off x="10474773" y="1601707"/>
                <a:ext cx="51120" cy="11916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86DD0714-2D5F-4067-B316-342E35B820F7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10470453" y="1597387"/>
                  <a:ext cx="597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9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F4AC652E-6FA7-4B27-ADEF-A7B2CFCBC3F7}"/>
                    </a:ext>
                  </a:extLst>
                </p14:cNvPr>
                <p14:cNvContentPartPr/>
                <p14:nvPr/>
              </p14:nvContentPartPr>
              <p14:xfrm>
                <a:off x="10481253" y="1751827"/>
                <a:ext cx="129240" cy="5256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F4AC652E-6FA7-4B27-ADEF-A7B2CFCBC3F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10476933" y="1747507"/>
                  <a:ext cx="137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1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34C82B6F-94CD-4AE0-ACF7-0A46BC49385F}"/>
                    </a:ext>
                  </a:extLst>
                </p14:cNvPr>
                <p14:cNvContentPartPr/>
                <p14:nvPr/>
              </p14:nvContentPartPr>
              <p14:xfrm>
                <a:off x="10491333" y="1832107"/>
                <a:ext cx="238320" cy="14724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34C82B6F-94CD-4AE0-ACF7-0A46BC49385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10487013" y="1827787"/>
                  <a:ext cx="2469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3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20B600BF-9CE9-420D-A572-35AC4E20A008}"/>
                    </a:ext>
                  </a:extLst>
                </p14:cNvPr>
                <p14:cNvContentPartPr/>
                <p14:nvPr/>
              </p14:nvContentPartPr>
              <p14:xfrm>
                <a:off x="10709853" y="1507387"/>
                <a:ext cx="99360" cy="34524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20B600BF-9CE9-420D-A572-35AC4E20A008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10705533" y="1503067"/>
                  <a:ext cx="1080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5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77AF7133-B9B2-4B96-B9A5-F427A4BE6D99}"/>
                    </a:ext>
                  </a:extLst>
                </p14:cNvPr>
                <p14:cNvContentPartPr/>
                <p14:nvPr/>
              </p14:nvContentPartPr>
              <p14:xfrm>
                <a:off x="10839093" y="1552027"/>
                <a:ext cx="104040" cy="16848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77AF7133-B9B2-4B96-B9A5-F427A4BE6D99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10834773" y="1547707"/>
                  <a:ext cx="1126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7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6F5F13A2-24E2-45E0-8869-A18D6E32D56A}"/>
                    </a:ext>
                  </a:extLst>
                </p14:cNvPr>
                <p14:cNvContentPartPr/>
                <p14:nvPr/>
              </p14:nvContentPartPr>
              <p14:xfrm>
                <a:off x="10974813" y="1541947"/>
                <a:ext cx="88920" cy="13608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6F5F13A2-24E2-45E0-8869-A18D6E32D56A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10970493" y="1537627"/>
                  <a:ext cx="97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9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646144FE-A887-4C95-AC60-48F17DA1249F}"/>
                    </a:ext>
                  </a:extLst>
                </p14:cNvPr>
                <p14:cNvContentPartPr/>
                <p14:nvPr/>
              </p14:nvContentPartPr>
              <p14:xfrm>
                <a:off x="11082093" y="1462027"/>
                <a:ext cx="83520" cy="19260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646144FE-A887-4C95-AC60-48F17DA1249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11077773" y="1457707"/>
                  <a:ext cx="921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1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F87A0E57-D8DA-47E5-BF11-F584956A78C6}"/>
                    </a:ext>
                  </a:extLst>
                </p14:cNvPr>
                <p14:cNvContentPartPr/>
                <p14:nvPr/>
              </p14:nvContentPartPr>
              <p14:xfrm>
                <a:off x="11244453" y="1505227"/>
                <a:ext cx="32760" cy="11304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F87A0E57-D8DA-47E5-BF11-F584956A78C6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1240133" y="1500907"/>
                  <a:ext cx="414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3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AE51BE75-AC2C-46D2-AEFE-6151C57C5BFA}"/>
                    </a:ext>
                  </a:extLst>
                </p14:cNvPr>
                <p14:cNvContentPartPr/>
                <p14:nvPr/>
              </p14:nvContentPartPr>
              <p14:xfrm>
                <a:off x="11230413" y="1372387"/>
                <a:ext cx="185040" cy="21348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AE51BE75-AC2C-46D2-AEFE-6151C57C5BFA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11226093" y="1368067"/>
                  <a:ext cx="193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5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0DE2BAF9-2CF0-4726-8648-C8EE9569008D}"/>
                    </a:ext>
                  </a:extLst>
                </p14:cNvPr>
                <p14:cNvContentPartPr/>
                <p14:nvPr/>
              </p14:nvContentPartPr>
              <p14:xfrm>
                <a:off x="11342013" y="1478227"/>
                <a:ext cx="85320" cy="1008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0DE2BAF9-2CF0-4726-8648-C8EE9569008D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1337693" y="1473907"/>
                  <a:ext cx="93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7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1F9082B7-4ED9-408A-9DB4-0C615D4140A2}"/>
                    </a:ext>
                  </a:extLst>
                </p14:cNvPr>
                <p14:cNvContentPartPr/>
                <p14:nvPr/>
              </p14:nvContentPartPr>
              <p14:xfrm>
                <a:off x="11527773" y="1390027"/>
                <a:ext cx="24120" cy="12312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1F9082B7-4ED9-408A-9DB4-0C615D4140A2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11523453" y="1385707"/>
                  <a:ext cx="32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9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15AE687E-40AB-4D9A-A6A3-387E5F952EE7}"/>
                    </a:ext>
                  </a:extLst>
                </p14:cNvPr>
                <p14:cNvContentPartPr/>
                <p14:nvPr/>
              </p14:nvContentPartPr>
              <p14:xfrm>
                <a:off x="11498613" y="1437187"/>
                <a:ext cx="77760" cy="3096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15AE687E-40AB-4D9A-A6A3-387E5F952EE7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11494293" y="1432867"/>
                  <a:ext cx="864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1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B7F4E811-1CB3-4E81-80E9-D6D7811DD7F1}"/>
                    </a:ext>
                  </a:extLst>
                </p14:cNvPr>
                <p14:cNvContentPartPr/>
                <p14:nvPr/>
              </p14:nvContentPartPr>
              <p14:xfrm>
                <a:off x="11592213" y="1334227"/>
                <a:ext cx="174600" cy="17712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B7F4E811-1CB3-4E81-80E9-D6D7811DD7F1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11587893" y="1329907"/>
                  <a:ext cx="1832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3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DCE05B7A-2475-4119-BE5E-9AC52C56AFC7}"/>
                    </a:ext>
                  </a:extLst>
                </p14:cNvPr>
                <p14:cNvContentPartPr/>
                <p14:nvPr/>
              </p14:nvContentPartPr>
              <p14:xfrm>
                <a:off x="11712453" y="1299667"/>
                <a:ext cx="144720" cy="12312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DCE05B7A-2475-4119-BE5E-9AC52C56AFC7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11708133" y="1295347"/>
                  <a:ext cx="1533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5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7BE1B62A-2754-4193-852C-1205C3EFB3A0}"/>
                    </a:ext>
                  </a:extLst>
                </p14:cNvPr>
                <p14:cNvContentPartPr/>
                <p14:nvPr/>
              </p14:nvContentPartPr>
              <p14:xfrm>
                <a:off x="11901093" y="1300387"/>
                <a:ext cx="86040" cy="12960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7BE1B62A-2754-4193-852C-1205C3EFB3A0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11896773" y="1296067"/>
                  <a:ext cx="946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7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D7213BCF-8ABC-4359-986E-C016F8208F67}"/>
                    </a:ext>
                  </a:extLst>
                </p14:cNvPr>
                <p14:cNvContentPartPr/>
                <p14:nvPr/>
              </p14:nvContentPartPr>
              <p14:xfrm>
                <a:off x="12007293" y="1179427"/>
                <a:ext cx="98640" cy="35532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D7213BCF-8ABC-4359-986E-C016F8208F67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12002973" y="1175107"/>
                  <a:ext cx="10728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9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8B745637-0834-425F-B3B4-A9A72F6975AA}"/>
                    </a:ext>
                  </a:extLst>
                </p14:cNvPr>
                <p14:cNvContentPartPr/>
                <p14:nvPr/>
              </p14:nvContentPartPr>
              <p14:xfrm>
                <a:off x="10292973" y="2251507"/>
                <a:ext cx="226800" cy="9036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8B745637-0834-425F-B3B4-A9A72F6975AA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10288653" y="2247187"/>
                  <a:ext cx="2354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1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5D2B691B-BD4B-4571-B747-00C44540D935}"/>
                    </a:ext>
                  </a:extLst>
                </p14:cNvPr>
                <p14:cNvContentPartPr/>
                <p14:nvPr/>
              </p14:nvContentPartPr>
              <p14:xfrm>
                <a:off x="10329333" y="2333227"/>
                <a:ext cx="182520" cy="6336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5D2B691B-BD4B-4571-B747-00C44540D935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10325013" y="2328907"/>
                  <a:ext cx="1911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3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4A1A6627-32D5-4985-BFE9-C3995F12FB44}"/>
                    </a:ext>
                  </a:extLst>
                </p14:cNvPr>
                <p14:cNvContentPartPr/>
                <p14:nvPr/>
              </p14:nvContentPartPr>
              <p14:xfrm>
                <a:off x="10500693" y="1852987"/>
                <a:ext cx="146520" cy="23040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4A1A6627-32D5-4985-BFE9-C3995F12FB44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0496373" y="1848667"/>
                  <a:ext cx="1551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5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BCF5AD78-1580-44BB-B48E-D43C0AFD65E6}"/>
                    </a:ext>
                  </a:extLst>
                </p14:cNvPr>
                <p14:cNvContentPartPr/>
                <p14:nvPr/>
              </p14:nvContentPartPr>
              <p14:xfrm>
                <a:off x="10528053" y="1796467"/>
                <a:ext cx="100080" cy="4752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BCF5AD78-1580-44BB-B48E-D43C0AFD65E6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0523733" y="1792147"/>
                  <a:ext cx="1087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7">
              <p14:nvContentPartPr>
                <p14:cNvPr id="102" name="Freihand 101">
                  <a:extLst>
                    <a:ext uri="{FF2B5EF4-FFF2-40B4-BE49-F238E27FC236}">
                      <a16:creationId xmlns:a16="http://schemas.microsoft.com/office/drawing/2014/main" id="{4D284421-F35D-4AC1-A477-B13793401314}"/>
                    </a:ext>
                  </a:extLst>
                </p14:cNvPr>
                <p14:cNvContentPartPr/>
                <p14:nvPr/>
              </p14:nvContentPartPr>
              <p14:xfrm>
                <a:off x="10719213" y="2095987"/>
                <a:ext cx="123840" cy="256320"/>
              </p14:xfrm>
            </p:contentPart>
          </mc:Choice>
          <mc:Fallback>
            <p:pic>
              <p:nvPicPr>
                <p:cNvPr id="102" name="Freihand 101">
                  <a:extLst>
                    <a:ext uri="{FF2B5EF4-FFF2-40B4-BE49-F238E27FC236}">
                      <a16:creationId xmlns:a16="http://schemas.microsoft.com/office/drawing/2014/main" id="{4D284421-F35D-4AC1-A477-B13793401314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714893" y="2091667"/>
                  <a:ext cx="1324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9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0EA7D459-0153-4F9C-B664-C0567040C845}"/>
                    </a:ext>
                  </a:extLst>
                </p14:cNvPr>
                <p14:cNvContentPartPr/>
                <p14:nvPr/>
              </p14:nvContentPartPr>
              <p14:xfrm>
                <a:off x="10838373" y="2294347"/>
                <a:ext cx="27360" cy="20304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0EA7D459-0153-4F9C-B664-C0567040C84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834053" y="2290027"/>
                  <a:ext cx="360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1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8EA1BD9E-DF67-47EF-B2E2-DD3F3507EBF9}"/>
                    </a:ext>
                  </a:extLst>
                </p14:cNvPr>
                <p14:cNvContentPartPr/>
                <p14:nvPr/>
              </p14:nvContentPartPr>
              <p14:xfrm>
                <a:off x="10906053" y="2051707"/>
                <a:ext cx="249480" cy="23328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8EA1BD9E-DF67-47EF-B2E2-DD3F3507EBF9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0901733" y="2047387"/>
                  <a:ext cx="2581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3">
              <p14:nvContentPartPr>
                <p14:cNvPr id="292" name="Freihand 291">
                  <a:extLst>
                    <a:ext uri="{FF2B5EF4-FFF2-40B4-BE49-F238E27FC236}">
                      <a16:creationId xmlns:a16="http://schemas.microsoft.com/office/drawing/2014/main" id="{16D5349B-F983-4DBD-BF99-F0C632FA3496}"/>
                    </a:ext>
                  </a:extLst>
                </p14:cNvPr>
                <p14:cNvContentPartPr/>
                <p14:nvPr/>
              </p14:nvContentPartPr>
              <p14:xfrm>
                <a:off x="4933293" y="810067"/>
                <a:ext cx="375480" cy="18360"/>
              </p14:xfrm>
            </p:contentPart>
          </mc:Choice>
          <mc:Fallback>
            <p:pic>
              <p:nvPicPr>
                <p:cNvPr id="292" name="Freihand 291">
                  <a:extLst>
                    <a:ext uri="{FF2B5EF4-FFF2-40B4-BE49-F238E27FC236}">
                      <a16:creationId xmlns:a16="http://schemas.microsoft.com/office/drawing/2014/main" id="{16D5349B-F983-4DBD-BF99-F0C632FA3496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4928973" y="805747"/>
                  <a:ext cx="384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5">
              <p14:nvContentPartPr>
                <p14:cNvPr id="293" name="Freihand 292">
                  <a:extLst>
                    <a:ext uri="{FF2B5EF4-FFF2-40B4-BE49-F238E27FC236}">
                      <a16:creationId xmlns:a16="http://schemas.microsoft.com/office/drawing/2014/main" id="{0D0BFF70-F4BE-4953-8A0E-A8C6E97C0F2B}"/>
                    </a:ext>
                  </a:extLst>
                </p14:cNvPr>
                <p14:cNvContentPartPr/>
                <p14:nvPr/>
              </p14:nvContentPartPr>
              <p14:xfrm>
                <a:off x="5540253" y="486787"/>
                <a:ext cx="2261880" cy="287640"/>
              </p14:xfrm>
            </p:contentPart>
          </mc:Choice>
          <mc:Fallback>
            <p:pic>
              <p:nvPicPr>
                <p:cNvPr id="293" name="Freihand 292">
                  <a:extLst>
                    <a:ext uri="{FF2B5EF4-FFF2-40B4-BE49-F238E27FC236}">
                      <a16:creationId xmlns:a16="http://schemas.microsoft.com/office/drawing/2014/main" id="{0D0BFF70-F4BE-4953-8A0E-A8C6E97C0F2B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5535933" y="482467"/>
                  <a:ext cx="22705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7">
              <p14:nvContentPartPr>
                <p14:cNvPr id="294" name="Freihand 293">
                  <a:extLst>
                    <a:ext uri="{FF2B5EF4-FFF2-40B4-BE49-F238E27FC236}">
                      <a16:creationId xmlns:a16="http://schemas.microsoft.com/office/drawing/2014/main" id="{AAD3E75B-EDF9-4D3F-A7DD-CE8615E80E75}"/>
                    </a:ext>
                  </a:extLst>
                </p14:cNvPr>
                <p14:cNvContentPartPr/>
                <p14:nvPr/>
              </p14:nvContentPartPr>
              <p14:xfrm>
                <a:off x="7612053" y="338467"/>
                <a:ext cx="129960" cy="833760"/>
              </p14:xfrm>
            </p:contentPart>
          </mc:Choice>
          <mc:Fallback>
            <p:pic>
              <p:nvPicPr>
                <p:cNvPr id="294" name="Freihand 293">
                  <a:extLst>
                    <a:ext uri="{FF2B5EF4-FFF2-40B4-BE49-F238E27FC236}">
                      <a16:creationId xmlns:a16="http://schemas.microsoft.com/office/drawing/2014/main" id="{AAD3E75B-EDF9-4D3F-A7DD-CE8615E80E75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7607733" y="334147"/>
                  <a:ext cx="138600" cy="84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9">
              <p14:nvContentPartPr>
                <p14:cNvPr id="295" name="Freihand 294">
                  <a:extLst>
                    <a:ext uri="{FF2B5EF4-FFF2-40B4-BE49-F238E27FC236}">
                      <a16:creationId xmlns:a16="http://schemas.microsoft.com/office/drawing/2014/main" id="{3D88A94B-4DA9-49A8-974A-F695B5AEEF31}"/>
                    </a:ext>
                  </a:extLst>
                </p14:cNvPr>
                <p14:cNvContentPartPr/>
                <p14:nvPr/>
              </p14:nvContentPartPr>
              <p14:xfrm>
                <a:off x="6751653" y="1291747"/>
                <a:ext cx="1507680" cy="30960"/>
              </p14:xfrm>
            </p:contentPart>
          </mc:Choice>
          <mc:Fallback>
            <p:pic>
              <p:nvPicPr>
                <p:cNvPr id="295" name="Freihand 294">
                  <a:extLst>
                    <a:ext uri="{FF2B5EF4-FFF2-40B4-BE49-F238E27FC236}">
                      <a16:creationId xmlns:a16="http://schemas.microsoft.com/office/drawing/2014/main" id="{3D88A94B-4DA9-49A8-974A-F695B5AEEF31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6747333" y="1287427"/>
                  <a:ext cx="1516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1">
              <p14:nvContentPartPr>
                <p14:cNvPr id="296" name="Freihand 295">
                  <a:extLst>
                    <a:ext uri="{FF2B5EF4-FFF2-40B4-BE49-F238E27FC236}">
                      <a16:creationId xmlns:a16="http://schemas.microsoft.com/office/drawing/2014/main" id="{DAEA4889-E373-4F38-9F78-57D476CDC3BA}"/>
                    </a:ext>
                  </a:extLst>
                </p14:cNvPr>
                <p14:cNvContentPartPr/>
                <p14:nvPr/>
              </p14:nvContentPartPr>
              <p14:xfrm>
                <a:off x="8167533" y="1150267"/>
                <a:ext cx="263160" cy="319680"/>
              </p14:xfrm>
            </p:contentPart>
          </mc:Choice>
          <mc:Fallback>
            <p:pic>
              <p:nvPicPr>
                <p:cNvPr id="296" name="Freihand 295">
                  <a:extLst>
                    <a:ext uri="{FF2B5EF4-FFF2-40B4-BE49-F238E27FC236}">
                      <a16:creationId xmlns:a16="http://schemas.microsoft.com/office/drawing/2014/main" id="{DAEA4889-E373-4F38-9F78-57D476CDC3BA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8163213" y="1145947"/>
                  <a:ext cx="271800" cy="32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3">
              <p14:nvContentPartPr>
                <p14:cNvPr id="297" name="Freihand 296">
                  <a:extLst>
                    <a:ext uri="{FF2B5EF4-FFF2-40B4-BE49-F238E27FC236}">
                      <a16:creationId xmlns:a16="http://schemas.microsoft.com/office/drawing/2014/main" id="{4D42AB1B-2BDC-4921-BEBA-5C2D77AAD136}"/>
                    </a:ext>
                  </a:extLst>
                </p14:cNvPr>
                <p14:cNvContentPartPr/>
                <p14:nvPr/>
              </p14:nvContentPartPr>
              <p14:xfrm>
                <a:off x="7474533" y="290587"/>
                <a:ext cx="306720" cy="300240"/>
              </p14:xfrm>
            </p:contentPart>
          </mc:Choice>
          <mc:Fallback>
            <p:pic>
              <p:nvPicPr>
                <p:cNvPr id="297" name="Freihand 296">
                  <a:extLst>
                    <a:ext uri="{FF2B5EF4-FFF2-40B4-BE49-F238E27FC236}">
                      <a16:creationId xmlns:a16="http://schemas.microsoft.com/office/drawing/2014/main" id="{4D42AB1B-2BDC-4921-BEBA-5C2D77AAD136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470213" y="286267"/>
                  <a:ext cx="31536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5">
              <p14:nvContentPartPr>
                <p14:cNvPr id="298" name="Freihand 297">
                  <a:extLst>
                    <a:ext uri="{FF2B5EF4-FFF2-40B4-BE49-F238E27FC236}">
                      <a16:creationId xmlns:a16="http://schemas.microsoft.com/office/drawing/2014/main" id="{E924F8B4-DB18-48B6-864E-64FACB0F06DB}"/>
                    </a:ext>
                  </a:extLst>
                </p14:cNvPr>
                <p14:cNvContentPartPr/>
                <p14:nvPr/>
              </p14:nvContentPartPr>
              <p14:xfrm>
                <a:off x="7394613" y="194827"/>
                <a:ext cx="63000" cy="217440"/>
              </p14:xfrm>
            </p:contentPart>
          </mc:Choice>
          <mc:Fallback>
            <p:pic>
              <p:nvPicPr>
                <p:cNvPr id="298" name="Freihand 297">
                  <a:extLst>
                    <a:ext uri="{FF2B5EF4-FFF2-40B4-BE49-F238E27FC236}">
                      <a16:creationId xmlns:a16="http://schemas.microsoft.com/office/drawing/2014/main" id="{E924F8B4-DB18-48B6-864E-64FACB0F06DB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390293" y="190507"/>
                  <a:ext cx="7164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7">
              <p14:nvContentPartPr>
                <p14:cNvPr id="299" name="Freihand 298">
                  <a:extLst>
                    <a:ext uri="{FF2B5EF4-FFF2-40B4-BE49-F238E27FC236}">
                      <a16:creationId xmlns:a16="http://schemas.microsoft.com/office/drawing/2014/main" id="{E9CC3BBC-D81E-4197-BE77-D4BA94E70B8D}"/>
                    </a:ext>
                  </a:extLst>
                </p14:cNvPr>
                <p14:cNvContentPartPr/>
                <p14:nvPr/>
              </p14:nvContentPartPr>
              <p14:xfrm>
                <a:off x="7395333" y="177547"/>
                <a:ext cx="128520" cy="163800"/>
              </p14:xfrm>
            </p:contentPart>
          </mc:Choice>
          <mc:Fallback>
            <p:pic>
              <p:nvPicPr>
                <p:cNvPr id="299" name="Freihand 298">
                  <a:extLst>
                    <a:ext uri="{FF2B5EF4-FFF2-40B4-BE49-F238E27FC236}">
                      <a16:creationId xmlns:a16="http://schemas.microsoft.com/office/drawing/2014/main" id="{E9CC3BBC-D81E-4197-BE77-D4BA94E70B8D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7391013" y="173227"/>
                  <a:ext cx="13716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9">
              <p14:nvContentPartPr>
                <p14:cNvPr id="300" name="Freihand 299">
                  <a:extLst>
                    <a:ext uri="{FF2B5EF4-FFF2-40B4-BE49-F238E27FC236}">
                      <a16:creationId xmlns:a16="http://schemas.microsoft.com/office/drawing/2014/main" id="{2E16FF6E-7928-472A-99E7-9C8CB3ACA49E}"/>
                    </a:ext>
                  </a:extLst>
                </p14:cNvPr>
                <p14:cNvContentPartPr/>
                <p14:nvPr/>
              </p14:nvContentPartPr>
              <p14:xfrm>
                <a:off x="7496133" y="243427"/>
                <a:ext cx="98640" cy="112320"/>
              </p14:xfrm>
            </p:contentPart>
          </mc:Choice>
          <mc:Fallback>
            <p:pic>
              <p:nvPicPr>
                <p:cNvPr id="300" name="Freihand 299">
                  <a:extLst>
                    <a:ext uri="{FF2B5EF4-FFF2-40B4-BE49-F238E27FC236}">
                      <a16:creationId xmlns:a16="http://schemas.microsoft.com/office/drawing/2014/main" id="{2E16FF6E-7928-472A-99E7-9C8CB3ACA49E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491813" y="239107"/>
                  <a:ext cx="1072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1">
              <p14:nvContentPartPr>
                <p14:cNvPr id="301" name="Freihand 300">
                  <a:extLst>
                    <a:ext uri="{FF2B5EF4-FFF2-40B4-BE49-F238E27FC236}">
                      <a16:creationId xmlns:a16="http://schemas.microsoft.com/office/drawing/2014/main" id="{424305FE-6DF1-4CB3-8810-2012D98D7F37}"/>
                    </a:ext>
                  </a:extLst>
                </p14:cNvPr>
                <p14:cNvContentPartPr/>
                <p14:nvPr/>
              </p14:nvContentPartPr>
              <p14:xfrm>
                <a:off x="7616373" y="212827"/>
                <a:ext cx="112320" cy="61200"/>
              </p14:xfrm>
            </p:contentPart>
          </mc:Choice>
          <mc:Fallback>
            <p:pic>
              <p:nvPicPr>
                <p:cNvPr id="301" name="Freihand 300">
                  <a:extLst>
                    <a:ext uri="{FF2B5EF4-FFF2-40B4-BE49-F238E27FC236}">
                      <a16:creationId xmlns:a16="http://schemas.microsoft.com/office/drawing/2014/main" id="{424305FE-6DF1-4CB3-8810-2012D98D7F37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7612053" y="208507"/>
                  <a:ext cx="1209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02" name="Freihand 301">
                  <a:extLst>
                    <a:ext uri="{FF2B5EF4-FFF2-40B4-BE49-F238E27FC236}">
                      <a16:creationId xmlns:a16="http://schemas.microsoft.com/office/drawing/2014/main" id="{8B6D3DF2-BB9E-4AA1-BE96-5C4AF40EFC2D}"/>
                    </a:ext>
                  </a:extLst>
                </p14:cNvPr>
                <p14:cNvContentPartPr/>
                <p14:nvPr/>
              </p14:nvContentPartPr>
              <p14:xfrm>
                <a:off x="7756413" y="169987"/>
                <a:ext cx="150480" cy="116640"/>
              </p14:xfrm>
            </p:contentPart>
          </mc:Choice>
          <mc:Fallback>
            <p:pic>
              <p:nvPicPr>
                <p:cNvPr id="302" name="Freihand 301">
                  <a:extLst>
                    <a:ext uri="{FF2B5EF4-FFF2-40B4-BE49-F238E27FC236}">
                      <a16:creationId xmlns:a16="http://schemas.microsoft.com/office/drawing/2014/main" id="{8B6D3DF2-BB9E-4AA1-BE96-5C4AF40EFC2D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7752093" y="165667"/>
                  <a:ext cx="1591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5">
              <p14:nvContentPartPr>
                <p14:cNvPr id="303" name="Freihand 302">
                  <a:extLst>
                    <a:ext uri="{FF2B5EF4-FFF2-40B4-BE49-F238E27FC236}">
                      <a16:creationId xmlns:a16="http://schemas.microsoft.com/office/drawing/2014/main" id="{7BAA0D49-C7D5-48AB-B19A-D2987B35C606}"/>
                    </a:ext>
                  </a:extLst>
                </p14:cNvPr>
                <p14:cNvContentPartPr/>
                <p14:nvPr/>
              </p14:nvContentPartPr>
              <p14:xfrm>
                <a:off x="7775133" y="197707"/>
                <a:ext cx="64080" cy="57240"/>
              </p14:xfrm>
            </p:contentPart>
          </mc:Choice>
          <mc:Fallback>
            <p:pic>
              <p:nvPicPr>
                <p:cNvPr id="303" name="Freihand 302">
                  <a:extLst>
                    <a:ext uri="{FF2B5EF4-FFF2-40B4-BE49-F238E27FC236}">
                      <a16:creationId xmlns:a16="http://schemas.microsoft.com/office/drawing/2014/main" id="{7BAA0D49-C7D5-48AB-B19A-D2987B35C606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7770813" y="193387"/>
                  <a:ext cx="727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7">
              <p14:nvContentPartPr>
                <p14:cNvPr id="304" name="Freihand 303">
                  <a:extLst>
                    <a:ext uri="{FF2B5EF4-FFF2-40B4-BE49-F238E27FC236}">
                      <a16:creationId xmlns:a16="http://schemas.microsoft.com/office/drawing/2014/main" id="{3036E672-1108-4A0A-BD3B-964CBFCE7C21}"/>
                    </a:ext>
                  </a:extLst>
                </p14:cNvPr>
                <p14:cNvContentPartPr/>
                <p14:nvPr/>
              </p14:nvContentPartPr>
              <p14:xfrm>
                <a:off x="7558053" y="138307"/>
                <a:ext cx="11880" cy="2880"/>
              </p14:xfrm>
            </p:contentPart>
          </mc:Choice>
          <mc:Fallback>
            <p:pic>
              <p:nvPicPr>
                <p:cNvPr id="304" name="Freihand 303">
                  <a:extLst>
                    <a:ext uri="{FF2B5EF4-FFF2-40B4-BE49-F238E27FC236}">
                      <a16:creationId xmlns:a16="http://schemas.microsoft.com/office/drawing/2014/main" id="{3036E672-1108-4A0A-BD3B-964CBFCE7C21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7553733" y="133987"/>
                  <a:ext cx="205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9">
              <p14:nvContentPartPr>
                <p14:cNvPr id="305" name="Freihand 304">
                  <a:extLst>
                    <a:ext uri="{FF2B5EF4-FFF2-40B4-BE49-F238E27FC236}">
                      <a16:creationId xmlns:a16="http://schemas.microsoft.com/office/drawing/2014/main" id="{24B36FF9-5A46-44F8-BFDC-4D92409F7D23}"/>
                    </a:ext>
                  </a:extLst>
                </p14:cNvPr>
                <p14:cNvContentPartPr/>
                <p14:nvPr/>
              </p14:nvContentPartPr>
              <p14:xfrm>
                <a:off x="7515933" y="140827"/>
                <a:ext cx="126360" cy="258480"/>
              </p14:xfrm>
            </p:contentPart>
          </mc:Choice>
          <mc:Fallback>
            <p:pic>
              <p:nvPicPr>
                <p:cNvPr id="305" name="Freihand 304">
                  <a:extLst>
                    <a:ext uri="{FF2B5EF4-FFF2-40B4-BE49-F238E27FC236}">
                      <a16:creationId xmlns:a16="http://schemas.microsoft.com/office/drawing/2014/main" id="{24B36FF9-5A46-44F8-BFDC-4D92409F7D23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7511613" y="136507"/>
                  <a:ext cx="1350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1">
              <p14:nvContentPartPr>
                <p14:cNvPr id="306" name="Freihand 305">
                  <a:extLst>
                    <a:ext uri="{FF2B5EF4-FFF2-40B4-BE49-F238E27FC236}">
                      <a16:creationId xmlns:a16="http://schemas.microsoft.com/office/drawing/2014/main" id="{767DA69D-B3A7-4C39-854E-A236FF7AFBFB}"/>
                    </a:ext>
                  </a:extLst>
                </p14:cNvPr>
                <p14:cNvContentPartPr/>
                <p14:nvPr/>
              </p14:nvContentPartPr>
              <p14:xfrm>
                <a:off x="7913733" y="70267"/>
                <a:ext cx="88200" cy="122040"/>
              </p14:xfrm>
            </p:contentPart>
          </mc:Choice>
          <mc:Fallback>
            <p:pic>
              <p:nvPicPr>
                <p:cNvPr id="306" name="Freihand 305">
                  <a:extLst>
                    <a:ext uri="{FF2B5EF4-FFF2-40B4-BE49-F238E27FC236}">
                      <a16:creationId xmlns:a16="http://schemas.microsoft.com/office/drawing/2014/main" id="{767DA69D-B3A7-4C39-854E-A236FF7AFBFB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7909413" y="65947"/>
                  <a:ext cx="968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3">
              <p14:nvContentPartPr>
                <p14:cNvPr id="307" name="Freihand 306">
                  <a:extLst>
                    <a:ext uri="{FF2B5EF4-FFF2-40B4-BE49-F238E27FC236}">
                      <a16:creationId xmlns:a16="http://schemas.microsoft.com/office/drawing/2014/main" id="{26DD65D0-D2F8-4255-8405-761D55F41D84}"/>
                    </a:ext>
                  </a:extLst>
                </p14:cNvPr>
                <p14:cNvContentPartPr/>
                <p14:nvPr/>
              </p14:nvContentPartPr>
              <p14:xfrm>
                <a:off x="7205253" y="297067"/>
                <a:ext cx="1073160" cy="1045800"/>
              </p14:xfrm>
            </p:contentPart>
          </mc:Choice>
          <mc:Fallback>
            <p:pic>
              <p:nvPicPr>
                <p:cNvPr id="307" name="Freihand 306">
                  <a:extLst>
                    <a:ext uri="{FF2B5EF4-FFF2-40B4-BE49-F238E27FC236}">
                      <a16:creationId xmlns:a16="http://schemas.microsoft.com/office/drawing/2014/main" id="{26DD65D0-D2F8-4255-8405-761D55F41D84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7200933" y="292747"/>
                  <a:ext cx="1081800" cy="10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5">
              <p14:nvContentPartPr>
                <p14:cNvPr id="309" name="Freihand 308">
                  <a:extLst>
                    <a:ext uri="{FF2B5EF4-FFF2-40B4-BE49-F238E27FC236}">
                      <a16:creationId xmlns:a16="http://schemas.microsoft.com/office/drawing/2014/main" id="{617F80DD-1541-494F-ADCA-94AA108BB054}"/>
                    </a:ext>
                  </a:extLst>
                </p14:cNvPr>
                <p14:cNvContentPartPr/>
                <p14:nvPr/>
              </p14:nvContentPartPr>
              <p14:xfrm>
                <a:off x="7552293" y="1205347"/>
                <a:ext cx="138240" cy="138960"/>
              </p14:xfrm>
            </p:contentPart>
          </mc:Choice>
          <mc:Fallback>
            <p:pic>
              <p:nvPicPr>
                <p:cNvPr id="309" name="Freihand 308">
                  <a:extLst>
                    <a:ext uri="{FF2B5EF4-FFF2-40B4-BE49-F238E27FC236}">
                      <a16:creationId xmlns:a16="http://schemas.microsoft.com/office/drawing/2014/main" id="{617F80DD-1541-494F-ADCA-94AA108BB054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7547973" y="1201027"/>
                  <a:ext cx="1468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7">
              <p14:nvContentPartPr>
                <p14:cNvPr id="325" name="Freihand 324">
                  <a:extLst>
                    <a:ext uri="{FF2B5EF4-FFF2-40B4-BE49-F238E27FC236}">
                      <a16:creationId xmlns:a16="http://schemas.microsoft.com/office/drawing/2014/main" id="{50CB3492-E2F4-465D-BFF3-73CE19848A01}"/>
                    </a:ext>
                  </a:extLst>
                </p14:cNvPr>
                <p14:cNvContentPartPr/>
                <p14:nvPr/>
              </p14:nvContentPartPr>
              <p14:xfrm>
                <a:off x="6330093" y="3800947"/>
                <a:ext cx="24840" cy="606600"/>
              </p14:xfrm>
            </p:contentPart>
          </mc:Choice>
          <mc:Fallback>
            <p:pic>
              <p:nvPicPr>
                <p:cNvPr id="325" name="Freihand 324">
                  <a:extLst>
                    <a:ext uri="{FF2B5EF4-FFF2-40B4-BE49-F238E27FC236}">
                      <a16:creationId xmlns:a16="http://schemas.microsoft.com/office/drawing/2014/main" id="{50CB3492-E2F4-465D-BFF3-73CE19848A01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325773" y="3796627"/>
                  <a:ext cx="3348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9">
              <p14:nvContentPartPr>
                <p14:cNvPr id="326" name="Freihand 325">
                  <a:extLst>
                    <a:ext uri="{FF2B5EF4-FFF2-40B4-BE49-F238E27FC236}">
                      <a16:creationId xmlns:a16="http://schemas.microsoft.com/office/drawing/2014/main" id="{34289400-03B0-4419-B4C5-10AB28656C25}"/>
                    </a:ext>
                  </a:extLst>
                </p14:cNvPr>
                <p14:cNvContentPartPr/>
                <p14:nvPr/>
              </p14:nvContentPartPr>
              <p14:xfrm>
                <a:off x="5858853" y="4339147"/>
                <a:ext cx="1396080" cy="72720"/>
              </p14:xfrm>
            </p:contentPart>
          </mc:Choice>
          <mc:Fallback>
            <p:pic>
              <p:nvPicPr>
                <p:cNvPr id="326" name="Freihand 325">
                  <a:extLst>
                    <a:ext uri="{FF2B5EF4-FFF2-40B4-BE49-F238E27FC236}">
                      <a16:creationId xmlns:a16="http://schemas.microsoft.com/office/drawing/2014/main" id="{34289400-03B0-4419-B4C5-10AB28656C25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5854533" y="4334827"/>
                  <a:ext cx="1404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1">
              <p14:nvContentPartPr>
                <p14:cNvPr id="327" name="Freihand 326">
                  <a:extLst>
                    <a:ext uri="{FF2B5EF4-FFF2-40B4-BE49-F238E27FC236}">
                      <a16:creationId xmlns:a16="http://schemas.microsoft.com/office/drawing/2014/main" id="{B74C5056-9219-4F88-93F4-F46B50751EAA}"/>
                    </a:ext>
                  </a:extLst>
                </p14:cNvPr>
                <p14:cNvContentPartPr/>
                <p14:nvPr/>
              </p14:nvContentPartPr>
              <p14:xfrm>
                <a:off x="7253853" y="4283707"/>
                <a:ext cx="190080" cy="182160"/>
              </p14:xfrm>
            </p:contentPart>
          </mc:Choice>
          <mc:Fallback>
            <p:pic>
              <p:nvPicPr>
                <p:cNvPr id="327" name="Freihand 326">
                  <a:extLst>
                    <a:ext uri="{FF2B5EF4-FFF2-40B4-BE49-F238E27FC236}">
                      <a16:creationId xmlns:a16="http://schemas.microsoft.com/office/drawing/2014/main" id="{B74C5056-9219-4F88-93F4-F46B50751EAA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7249533" y="4279387"/>
                  <a:ext cx="1987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3">
              <p14:nvContentPartPr>
                <p14:cNvPr id="328" name="Freihand 327">
                  <a:extLst>
                    <a:ext uri="{FF2B5EF4-FFF2-40B4-BE49-F238E27FC236}">
                      <a16:creationId xmlns:a16="http://schemas.microsoft.com/office/drawing/2014/main" id="{B338B549-F4C6-4DE9-91D9-9827DA8C6C9F}"/>
                    </a:ext>
                  </a:extLst>
                </p14:cNvPr>
                <p14:cNvContentPartPr/>
                <p14:nvPr/>
              </p14:nvContentPartPr>
              <p14:xfrm>
                <a:off x="6244413" y="3674587"/>
                <a:ext cx="205920" cy="149400"/>
              </p14:xfrm>
            </p:contentPart>
          </mc:Choice>
          <mc:Fallback>
            <p:pic>
              <p:nvPicPr>
                <p:cNvPr id="328" name="Freihand 327">
                  <a:extLst>
                    <a:ext uri="{FF2B5EF4-FFF2-40B4-BE49-F238E27FC236}">
                      <a16:creationId xmlns:a16="http://schemas.microsoft.com/office/drawing/2014/main" id="{B338B549-F4C6-4DE9-91D9-9827DA8C6C9F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6240093" y="3670267"/>
                  <a:ext cx="2145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5">
              <p14:nvContentPartPr>
                <p14:cNvPr id="329" name="Freihand 328">
                  <a:extLst>
                    <a:ext uri="{FF2B5EF4-FFF2-40B4-BE49-F238E27FC236}">
                      <a16:creationId xmlns:a16="http://schemas.microsoft.com/office/drawing/2014/main" id="{D0676C6A-0A14-4C3A-8805-F058E1A16A51}"/>
                    </a:ext>
                  </a:extLst>
                </p14:cNvPr>
                <p14:cNvContentPartPr/>
                <p14:nvPr/>
              </p14:nvContentPartPr>
              <p14:xfrm>
                <a:off x="5848413" y="3649387"/>
                <a:ext cx="47160" cy="182880"/>
              </p14:xfrm>
            </p:contentPart>
          </mc:Choice>
          <mc:Fallback>
            <p:pic>
              <p:nvPicPr>
                <p:cNvPr id="329" name="Freihand 328">
                  <a:extLst>
                    <a:ext uri="{FF2B5EF4-FFF2-40B4-BE49-F238E27FC236}">
                      <a16:creationId xmlns:a16="http://schemas.microsoft.com/office/drawing/2014/main" id="{D0676C6A-0A14-4C3A-8805-F058E1A16A51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5844093" y="3645067"/>
                  <a:ext cx="558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7">
              <p14:nvContentPartPr>
                <p14:cNvPr id="330" name="Freihand 329">
                  <a:extLst>
                    <a:ext uri="{FF2B5EF4-FFF2-40B4-BE49-F238E27FC236}">
                      <a16:creationId xmlns:a16="http://schemas.microsoft.com/office/drawing/2014/main" id="{733181C8-B248-41A3-8E93-912850FE63A3}"/>
                    </a:ext>
                  </a:extLst>
                </p14:cNvPr>
                <p14:cNvContentPartPr/>
                <p14:nvPr/>
              </p14:nvContentPartPr>
              <p14:xfrm>
                <a:off x="5799453" y="3653707"/>
                <a:ext cx="136080" cy="107280"/>
              </p14:xfrm>
            </p:contentPart>
          </mc:Choice>
          <mc:Fallback>
            <p:pic>
              <p:nvPicPr>
                <p:cNvPr id="330" name="Freihand 329">
                  <a:extLst>
                    <a:ext uri="{FF2B5EF4-FFF2-40B4-BE49-F238E27FC236}">
                      <a16:creationId xmlns:a16="http://schemas.microsoft.com/office/drawing/2014/main" id="{733181C8-B248-41A3-8E93-912850FE63A3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795133" y="3649387"/>
                  <a:ext cx="14472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9">
              <p14:nvContentPartPr>
                <p14:cNvPr id="331" name="Freihand 330">
                  <a:extLst>
                    <a:ext uri="{FF2B5EF4-FFF2-40B4-BE49-F238E27FC236}">
                      <a16:creationId xmlns:a16="http://schemas.microsoft.com/office/drawing/2014/main" id="{4758ACA2-43AB-4A86-A192-CCB4F3C057C4}"/>
                    </a:ext>
                  </a:extLst>
                </p14:cNvPr>
                <p14:cNvContentPartPr/>
                <p14:nvPr/>
              </p14:nvContentPartPr>
              <p14:xfrm>
                <a:off x="5942733" y="3687187"/>
                <a:ext cx="78840" cy="87480"/>
              </p14:xfrm>
            </p:contentPart>
          </mc:Choice>
          <mc:Fallback>
            <p:pic>
              <p:nvPicPr>
                <p:cNvPr id="331" name="Freihand 330">
                  <a:extLst>
                    <a:ext uri="{FF2B5EF4-FFF2-40B4-BE49-F238E27FC236}">
                      <a16:creationId xmlns:a16="http://schemas.microsoft.com/office/drawing/2014/main" id="{4758ACA2-43AB-4A86-A192-CCB4F3C057C4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938413" y="3682867"/>
                  <a:ext cx="87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1">
              <p14:nvContentPartPr>
                <p14:cNvPr id="332" name="Freihand 331">
                  <a:extLst>
                    <a:ext uri="{FF2B5EF4-FFF2-40B4-BE49-F238E27FC236}">
                      <a16:creationId xmlns:a16="http://schemas.microsoft.com/office/drawing/2014/main" id="{569C088F-E2BA-4C0B-947D-374D19B021B1}"/>
                    </a:ext>
                  </a:extLst>
                </p14:cNvPr>
                <p14:cNvContentPartPr/>
                <p14:nvPr/>
              </p14:nvContentPartPr>
              <p14:xfrm>
                <a:off x="5951013" y="3661627"/>
                <a:ext cx="104760" cy="104760"/>
              </p14:xfrm>
            </p:contentPart>
          </mc:Choice>
          <mc:Fallback>
            <p:pic>
              <p:nvPicPr>
                <p:cNvPr id="332" name="Freihand 331">
                  <a:extLst>
                    <a:ext uri="{FF2B5EF4-FFF2-40B4-BE49-F238E27FC236}">
                      <a16:creationId xmlns:a16="http://schemas.microsoft.com/office/drawing/2014/main" id="{569C088F-E2BA-4C0B-947D-374D19B021B1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946693" y="3657307"/>
                  <a:ext cx="11340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3">
              <p14:nvContentPartPr>
                <p14:cNvPr id="333" name="Freihand 332">
                  <a:extLst>
                    <a:ext uri="{FF2B5EF4-FFF2-40B4-BE49-F238E27FC236}">
                      <a16:creationId xmlns:a16="http://schemas.microsoft.com/office/drawing/2014/main" id="{AE2CFEB5-7DA9-48EA-B141-8394F9306429}"/>
                    </a:ext>
                  </a:extLst>
                </p14:cNvPr>
                <p14:cNvContentPartPr/>
                <p14:nvPr/>
              </p14:nvContentPartPr>
              <p14:xfrm>
                <a:off x="6062613" y="3694027"/>
                <a:ext cx="70560" cy="45360"/>
              </p14:xfrm>
            </p:contentPart>
          </mc:Choice>
          <mc:Fallback>
            <p:pic>
              <p:nvPicPr>
                <p:cNvPr id="333" name="Freihand 332">
                  <a:extLst>
                    <a:ext uri="{FF2B5EF4-FFF2-40B4-BE49-F238E27FC236}">
                      <a16:creationId xmlns:a16="http://schemas.microsoft.com/office/drawing/2014/main" id="{AE2CFEB5-7DA9-48EA-B141-8394F9306429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6058293" y="3689707"/>
                  <a:ext cx="79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5">
              <p14:nvContentPartPr>
                <p14:cNvPr id="334" name="Freihand 333">
                  <a:extLst>
                    <a:ext uri="{FF2B5EF4-FFF2-40B4-BE49-F238E27FC236}">
                      <a16:creationId xmlns:a16="http://schemas.microsoft.com/office/drawing/2014/main" id="{9A046B69-AB39-457C-830E-E5369C3503C5}"/>
                    </a:ext>
                  </a:extLst>
                </p14:cNvPr>
                <p14:cNvContentPartPr/>
                <p14:nvPr/>
              </p14:nvContentPartPr>
              <p14:xfrm>
                <a:off x="6146493" y="3629227"/>
                <a:ext cx="11160" cy="128880"/>
              </p14:xfrm>
            </p:contentPart>
          </mc:Choice>
          <mc:Fallback>
            <p:pic>
              <p:nvPicPr>
                <p:cNvPr id="334" name="Freihand 333">
                  <a:extLst>
                    <a:ext uri="{FF2B5EF4-FFF2-40B4-BE49-F238E27FC236}">
                      <a16:creationId xmlns:a16="http://schemas.microsoft.com/office/drawing/2014/main" id="{9A046B69-AB39-457C-830E-E5369C3503C5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6142173" y="3624907"/>
                  <a:ext cx="1980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7">
              <p14:nvContentPartPr>
                <p14:cNvPr id="335" name="Freihand 334">
                  <a:extLst>
                    <a:ext uri="{FF2B5EF4-FFF2-40B4-BE49-F238E27FC236}">
                      <a16:creationId xmlns:a16="http://schemas.microsoft.com/office/drawing/2014/main" id="{A15B3A74-74B3-404C-8D54-B340CC16673A}"/>
                    </a:ext>
                  </a:extLst>
                </p14:cNvPr>
                <p14:cNvContentPartPr/>
                <p14:nvPr/>
              </p14:nvContentPartPr>
              <p14:xfrm>
                <a:off x="6157653" y="3653707"/>
                <a:ext cx="103680" cy="111240"/>
              </p14:xfrm>
            </p:contentPart>
          </mc:Choice>
          <mc:Fallback>
            <p:pic>
              <p:nvPicPr>
                <p:cNvPr id="335" name="Freihand 334">
                  <a:extLst>
                    <a:ext uri="{FF2B5EF4-FFF2-40B4-BE49-F238E27FC236}">
                      <a16:creationId xmlns:a16="http://schemas.microsoft.com/office/drawing/2014/main" id="{A15B3A74-74B3-404C-8D54-B340CC16673A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6153333" y="3649387"/>
                  <a:ext cx="1123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9">
              <p14:nvContentPartPr>
                <p14:cNvPr id="336" name="Freihand 335">
                  <a:extLst>
                    <a:ext uri="{FF2B5EF4-FFF2-40B4-BE49-F238E27FC236}">
                      <a16:creationId xmlns:a16="http://schemas.microsoft.com/office/drawing/2014/main" id="{69952BCD-1002-49BC-BFDF-48943210E8D8}"/>
                    </a:ext>
                  </a:extLst>
                </p14:cNvPr>
                <p14:cNvContentPartPr/>
                <p14:nvPr/>
              </p14:nvContentPartPr>
              <p14:xfrm>
                <a:off x="6268533" y="3623107"/>
                <a:ext cx="18720" cy="165600"/>
              </p14:xfrm>
            </p:contentPart>
          </mc:Choice>
          <mc:Fallback>
            <p:pic>
              <p:nvPicPr>
                <p:cNvPr id="336" name="Freihand 335">
                  <a:extLst>
                    <a:ext uri="{FF2B5EF4-FFF2-40B4-BE49-F238E27FC236}">
                      <a16:creationId xmlns:a16="http://schemas.microsoft.com/office/drawing/2014/main" id="{69952BCD-1002-49BC-BFDF-48943210E8D8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6264213" y="3618787"/>
                  <a:ext cx="273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1">
              <p14:nvContentPartPr>
                <p14:cNvPr id="346" name="Freihand 345">
                  <a:extLst>
                    <a:ext uri="{FF2B5EF4-FFF2-40B4-BE49-F238E27FC236}">
                      <a16:creationId xmlns:a16="http://schemas.microsoft.com/office/drawing/2014/main" id="{E4291714-C61D-44E6-A28E-9400963CE4EF}"/>
                    </a:ext>
                  </a:extLst>
                </p14:cNvPr>
                <p14:cNvContentPartPr/>
                <p14:nvPr/>
              </p14:nvContentPartPr>
              <p14:xfrm>
                <a:off x="6125253" y="4155547"/>
                <a:ext cx="456120" cy="471960"/>
              </p14:xfrm>
            </p:contentPart>
          </mc:Choice>
          <mc:Fallback>
            <p:pic>
              <p:nvPicPr>
                <p:cNvPr id="346" name="Freihand 345">
                  <a:extLst>
                    <a:ext uri="{FF2B5EF4-FFF2-40B4-BE49-F238E27FC236}">
                      <a16:creationId xmlns:a16="http://schemas.microsoft.com/office/drawing/2014/main" id="{E4291714-C61D-44E6-A28E-9400963CE4EF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6120933" y="4151227"/>
                  <a:ext cx="46476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3">
              <p14:nvContentPartPr>
                <p14:cNvPr id="348" name="Freihand 347">
                  <a:extLst>
                    <a:ext uri="{FF2B5EF4-FFF2-40B4-BE49-F238E27FC236}">
                      <a16:creationId xmlns:a16="http://schemas.microsoft.com/office/drawing/2014/main" id="{A37DC416-1E40-4F93-AFFF-400BC0B24BCC}"/>
                    </a:ext>
                  </a:extLst>
                </p14:cNvPr>
                <p14:cNvContentPartPr/>
                <p14:nvPr/>
              </p14:nvContentPartPr>
              <p14:xfrm>
                <a:off x="6341973" y="4320067"/>
                <a:ext cx="76320" cy="135000"/>
              </p14:xfrm>
            </p:contentPart>
          </mc:Choice>
          <mc:Fallback>
            <p:pic>
              <p:nvPicPr>
                <p:cNvPr id="348" name="Freihand 347">
                  <a:extLst>
                    <a:ext uri="{FF2B5EF4-FFF2-40B4-BE49-F238E27FC236}">
                      <a16:creationId xmlns:a16="http://schemas.microsoft.com/office/drawing/2014/main" id="{A37DC416-1E40-4F93-AFFF-400BC0B24BCC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337653" y="4315747"/>
                  <a:ext cx="849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5">
              <p14:nvContentPartPr>
                <p14:cNvPr id="350" name="Freihand 349">
                  <a:extLst>
                    <a:ext uri="{FF2B5EF4-FFF2-40B4-BE49-F238E27FC236}">
                      <a16:creationId xmlns:a16="http://schemas.microsoft.com/office/drawing/2014/main" id="{87ACBCB3-18BB-4B7B-8A70-FC778C57A38D}"/>
                    </a:ext>
                  </a:extLst>
                </p14:cNvPr>
                <p14:cNvContentPartPr/>
                <p14:nvPr/>
              </p14:nvContentPartPr>
              <p14:xfrm>
                <a:off x="5778573" y="3806707"/>
                <a:ext cx="27720" cy="17640"/>
              </p14:xfrm>
            </p:contentPart>
          </mc:Choice>
          <mc:Fallback>
            <p:pic>
              <p:nvPicPr>
                <p:cNvPr id="350" name="Freihand 349">
                  <a:extLst>
                    <a:ext uri="{FF2B5EF4-FFF2-40B4-BE49-F238E27FC236}">
                      <a16:creationId xmlns:a16="http://schemas.microsoft.com/office/drawing/2014/main" id="{87ACBCB3-18BB-4B7B-8A70-FC778C57A38D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5774253" y="3802387"/>
                  <a:ext cx="36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7">
              <p14:nvContentPartPr>
                <p14:cNvPr id="351" name="Freihand 350">
                  <a:extLst>
                    <a:ext uri="{FF2B5EF4-FFF2-40B4-BE49-F238E27FC236}">
                      <a16:creationId xmlns:a16="http://schemas.microsoft.com/office/drawing/2014/main" id="{64AFA910-A0F0-484B-82B2-593D3FD65388}"/>
                    </a:ext>
                  </a:extLst>
                </p14:cNvPr>
                <p14:cNvContentPartPr/>
                <p14:nvPr/>
              </p14:nvContentPartPr>
              <p14:xfrm>
                <a:off x="5728893" y="2984467"/>
                <a:ext cx="640080" cy="917280"/>
              </p14:xfrm>
            </p:contentPart>
          </mc:Choice>
          <mc:Fallback>
            <p:pic>
              <p:nvPicPr>
                <p:cNvPr id="351" name="Freihand 350">
                  <a:extLst>
                    <a:ext uri="{FF2B5EF4-FFF2-40B4-BE49-F238E27FC236}">
                      <a16:creationId xmlns:a16="http://schemas.microsoft.com/office/drawing/2014/main" id="{64AFA910-A0F0-484B-82B2-593D3FD65388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5724573" y="2980147"/>
                  <a:ext cx="648720" cy="9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9">
              <p14:nvContentPartPr>
                <p14:cNvPr id="353" name="Freihand 352">
                  <a:extLst>
                    <a:ext uri="{FF2B5EF4-FFF2-40B4-BE49-F238E27FC236}">
                      <a16:creationId xmlns:a16="http://schemas.microsoft.com/office/drawing/2014/main" id="{F6AF12DF-EFD1-4865-B5CD-2608AC8EB0FA}"/>
                    </a:ext>
                  </a:extLst>
                </p14:cNvPr>
                <p14:cNvContentPartPr/>
                <p14:nvPr/>
              </p14:nvContentPartPr>
              <p14:xfrm>
                <a:off x="6170253" y="2796907"/>
                <a:ext cx="279720" cy="231840"/>
              </p14:xfrm>
            </p:contentPart>
          </mc:Choice>
          <mc:Fallback>
            <p:pic>
              <p:nvPicPr>
                <p:cNvPr id="353" name="Freihand 352">
                  <a:extLst>
                    <a:ext uri="{FF2B5EF4-FFF2-40B4-BE49-F238E27FC236}">
                      <a16:creationId xmlns:a16="http://schemas.microsoft.com/office/drawing/2014/main" id="{F6AF12DF-EFD1-4865-B5CD-2608AC8EB0FA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165933" y="2792587"/>
                  <a:ext cx="28836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1">
              <p14:nvContentPartPr>
                <p14:cNvPr id="354" name="Freihand 353">
                  <a:extLst>
                    <a:ext uri="{FF2B5EF4-FFF2-40B4-BE49-F238E27FC236}">
                      <a16:creationId xmlns:a16="http://schemas.microsoft.com/office/drawing/2014/main" id="{C0B24803-1570-49BC-9B99-2F3D122007CD}"/>
                    </a:ext>
                  </a:extLst>
                </p14:cNvPr>
                <p14:cNvContentPartPr/>
                <p14:nvPr/>
              </p14:nvContentPartPr>
              <p14:xfrm>
                <a:off x="6108693" y="2378227"/>
                <a:ext cx="123480" cy="332640"/>
              </p14:xfrm>
            </p:contentPart>
          </mc:Choice>
          <mc:Fallback>
            <p:pic>
              <p:nvPicPr>
                <p:cNvPr id="354" name="Freihand 353">
                  <a:extLst>
                    <a:ext uri="{FF2B5EF4-FFF2-40B4-BE49-F238E27FC236}">
                      <a16:creationId xmlns:a16="http://schemas.microsoft.com/office/drawing/2014/main" id="{C0B24803-1570-49BC-9B99-2F3D122007CD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6104373" y="2373907"/>
                  <a:ext cx="13212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3">
              <p14:nvContentPartPr>
                <p14:cNvPr id="355" name="Freihand 354">
                  <a:extLst>
                    <a:ext uri="{FF2B5EF4-FFF2-40B4-BE49-F238E27FC236}">
                      <a16:creationId xmlns:a16="http://schemas.microsoft.com/office/drawing/2014/main" id="{6EE7F017-DA3B-4693-B858-197AED00A944}"/>
                    </a:ext>
                  </a:extLst>
                </p14:cNvPr>
                <p14:cNvContentPartPr/>
                <p14:nvPr/>
              </p14:nvContentPartPr>
              <p14:xfrm>
                <a:off x="6251613" y="2303347"/>
                <a:ext cx="30600" cy="116280"/>
              </p14:xfrm>
            </p:contentPart>
          </mc:Choice>
          <mc:Fallback>
            <p:pic>
              <p:nvPicPr>
                <p:cNvPr id="355" name="Freihand 354">
                  <a:extLst>
                    <a:ext uri="{FF2B5EF4-FFF2-40B4-BE49-F238E27FC236}">
                      <a16:creationId xmlns:a16="http://schemas.microsoft.com/office/drawing/2014/main" id="{6EE7F017-DA3B-4693-B858-197AED00A944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6247293" y="2299027"/>
                  <a:ext cx="392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5">
              <p14:nvContentPartPr>
                <p14:cNvPr id="357" name="Freihand 356">
                  <a:extLst>
                    <a:ext uri="{FF2B5EF4-FFF2-40B4-BE49-F238E27FC236}">
                      <a16:creationId xmlns:a16="http://schemas.microsoft.com/office/drawing/2014/main" id="{A70ABF13-6F7C-4B85-97A3-4DD8BD685515}"/>
                    </a:ext>
                  </a:extLst>
                </p14:cNvPr>
                <p14:cNvContentPartPr/>
                <p14:nvPr/>
              </p14:nvContentPartPr>
              <p14:xfrm>
                <a:off x="6293373" y="2355187"/>
                <a:ext cx="107280" cy="235080"/>
              </p14:xfrm>
            </p:contentPart>
          </mc:Choice>
          <mc:Fallback>
            <p:pic>
              <p:nvPicPr>
                <p:cNvPr id="357" name="Freihand 356">
                  <a:extLst>
                    <a:ext uri="{FF2B5EF4-FFF2-40B4-BE49-F238E27FC236}">
                      <a16:creationId xmlns:a16="http://schemas.microsoft.com/office/drawing/2014/main" id="{A70ABF13-6F7C-4B85-97A3-4DD8BD68551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6289053" y="2350867"/>
                  <a:ext cx="1159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7">
              <p14:nvContentPartPr>
                <p14:cNvPr id="358" name="Freihand 357">
                  <a:extLst>
                    <a:ext uri="{FF2B5EF4-FFF2-40B4-BE49-F238E27FC236}">
                      <a16:creationId xmlns:a16="http://schemas.microsoft.com/office/drawing/2014/main" id="{4328DBFB-3550-48B2-9CF7-4A323B71263B}"/>
                    </a:ext>
                  </a:extLst>
                </p14:cNvPr>
                <p14:cNvContentPartPr/>
                <p14:nvPr/>
              </p14:nvContentPartPr>
              <p14:xfrm>
                <a:off x="6371493" y="2455627"/>
                <a:ext cx="78120" cy="132480"/>
              </p14:xfrm>
            </p:contentPart>
          </mc:Choice>
          <mc:Fallback>
            <p:pic>
              <p:nvPicPr>
                <p:cNvPr id="358" name="Freihand 357">
                  <a:extLst>
                    <a:ext uri="{FF2B5EF4-FFF2-40B4-BE49-F238E27FC236}">
                      <a16:creationId xmlns:a16="http://schemas.microsoft.com/office/drawing/2014/main" id="{4328DBFB-3550-48B2-9CF7-4A323B71263B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6367173" y="2451307"/>
                  <a:ext cx="867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9">
              <p14:nvContentPartPr>
                <p14:cNvPr id="359" name="Freihand 358">
                  <a:extLst>
                    <a:ext uri="{FF2B5EF4-FFF2-40B4-BE49-F238E27FC236}">
                      <a16:creationId xmlns:a16="http://schemas.microsoft.com/office/drawing/2014/main" id="{5DDCF45A-9545-4D08-89F6-90BF0B1909B7}"/>
                    </a:ext>
                  </a:extLst>
                </p14:cNvPr>
                <p14:cNvContentPartPr/>
                <p14:nvPr/>
              </p14:nvContentPartPr>
              <p14:xfrm>
                <a:off x="6367173" y="2377147"/>
                <a:ext cx="155520" cy="224280"/>
              </p14:xfrm>
            </p:contentPart>
          </mc:Choice>
          <mc:Fallback>
            <p:pic>
              <p:nvPicPr>
                <p:cNvPr id="359" name="Freihand 358">
                  <a:extLst>
                    <a:ext uri="{FF2B5EF4-FFF2-40B4-BE49-F238E27FC236}">
                      <a16:creationId xmlns:a16="http://schemas.microsoft.com/office/drawing/2014/main" id="{5DDCF45A-9545-4D08-89F6-90BF0B1909B7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6362853" y="2372827"/>
                  <a:ext cx="16416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1">
              <p14:nvContentPartPr>
                <p14:cNvPr id="360" name="Freihand 359">
                  <a:extLst>
                    <a:ext uri="{FF2B5EF4-FFF2-40B4-BE49-F238E27FC236}">
                      <a16:creationId xmlns:a16="http://schemas.microsoft.com/office/drawing/2014/main" id="{37BA0FF8-E2C3-4ED7-B7E6-2EC531FD6674}"/>
                    </a:ext>
                  </a:extLst>
                </p14:cNvPr>
                <p14:cNvContentPartPr/>
                <p14:nvPr/>
              </p14:nvContentPartPr>
              <p14:xfrm>
                <a:off x="6606573" y="2449867"/>
                <a:ext cx="218160" cy="77400"/>
              </p14:xfrm>
            </p:contentPart>
          </mc:Choice>
          <mc:Fallback>
            <p:pic>
              <p:nvPicPr>
                <p:cNvPr id="360" name="Freihand 359">
                  <a:extLst>
                    <a:ext uri="{FF2B5EF4-FFF2-40B4-BE49-F238E27FC236}">
                      <a16:creationId xmlns:a16="http://schemas.microsoft.com/office/drawing/2014/main" id="{37BA0FF8-E2C3-4ED7-B7E6-2EC531FD667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6602253" y="2445547"/>
                  <a:ext cx="226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3">
              <p14:nvContentPartPr>
                <p14:cNvPr id="362" name="Freihand 361">
                  <a:extLst>
                    <a:ext uri="{FF2B5EF4-FFF2-40B4-BE49-F238E27FC236}">
                      <a16:creationId xmlns:a16="http://schemas.microsoft.com/office/drawing/2014/main" id="{C2204AD3-3C02-4FFF-BD6E-9A5FFE695487}"/>
                    </a:ext>
                  </a:extLst>
                </p14:cNvPr>
                <p14:cNvContentPartPr/>
                <p14:nvPr/>
              </p14:nvContentPartPr>
              <p14:xfrm>
                <a:off x="6875493" y="2263387"/>
                <a:ext cx="110880" cy="40320"/>
              </p14:xfrm>
            </p:contentPart>
          </mc:Choice>
          <mc:Fallback>
            <p:pic>
              <p:nvPicPr>
                <p:cNvPr id="362" name="Freihand 361">
                  <a:extLst>
                    <a:ext uri="{FF2B5EF4-FFF2-40B4-BE49-F238E27FC236}">
                      <a16:creationId xmlns:a16="http://schemas.microsoft.com/office/drawing/2014/main" id="{C2204AD3-3C02-4FFF-BD6E-9A5FFE695487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6871173" y="2259067"/>
                  <a:ext cx="119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63" name="Freihand 362">
                  <a:extLst>
                    <a:ext uri="{FF2B5EF4-FFF2-40B4-BE49-F238E27FC236}">
                      <a16:creationId xmlns:a16="http://schemas.microsoft.com/office/drawing/2014/main" id="{8CC0FCF8-9A8E-4A84-98D2-EB32BF0C34BB}"/>
                    </a:ext>
                  </a:extLst>
                </p14:cNvPr>
                <p14:cNvContentPartPr/>
                <p14:nvPr/>
              </p14:nvContentPartPr>
              <p14:xfrm>
                <a:off x="7015893" y="2171587"/>
                <a:ext cx="137520" cy="120960"/>
              </p14:xfrm>
            </p:contentPart>
          </mc:Choice>
          <mc:Fallback>
            <p:pic>
              <p:nvPicPr>
                <p:cNvPr id="363" name="Freihand 362">
                  <a:extLst>
                    <a:ext uri="{FF2B5EF4-FFF2-40B4-BE49-F238E27FC236}">
                      <a16:creationId xmlns:a16="http://schemas.microsoft.com/office/drawing/2014/main" id="{8CC0FCF8-9A8E-4A84-98D2-EB32BF0C34BB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011573" y="2167267"/>
                  <a:ext cx="1461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7">
              <p14:nvContentPartPr>
                <p14:cNvPr id="364" name="Freihand 363">
                  <a:extLst>
                    <a:ext uri="{FF2B5EF4-FFF2-40B4-BE49-F238E27FC236}">
                      <a16:creationId xmlns:a16="http://schemas.microsoft.com/office/drawing/2014/main" id="{9DA91004-8341-4D47-B69E-47BF8C80E74F}"/>
                    </a:ext>
                  </a:extLst>
                </p14:cNvPr>
                <p14:cNvContentPartPr/>
                <p14:nvPr/>
              </p14:nvContentPartPr>
              <p14:xfrm>
                <a:off x="7357173" y="2123347"/>
                <a:ext cx="81360" cy="163080"/>
              </p14:xfrm>
            </p:contentPart>
          </mc:Choice>
          <mc:Fallback>
            <p:pic>
              <p:nvPicPr>
                <p:cNvPr id="364" name="Freihand 363">
                  <a:extLst>
                    <a:ext uri="{FF2B5EF4-FFF2-40B4-BE49-F238E27FC236}">
                      <a16:creationId xmlns:a16="http://schemas.microsoft.com/office/drawing/2014/main" id="{9DA91004-8341-4D47-B69E-47BF8C80E74F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7352853" y="2119027"/>
                  <a:ext cx="9000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9">
              <p14:nvContentPartPr>
                <p14:cNvPr id="365" name="Freihand 364">
                  <a:extLst>
                    <a:ext uri="{FF2B5EF4-FFF2-40B4-BE49-F238E27FC236}">
                      <a16:creationId xmlns:a16="http://schemas.microsoft.com/office/drawing/2014/main" id="{D981DA69-A1E1-4B19-BEAF-49B2D5F38EAA}"/>
                    </a:ext>
                  </a:extLst>
                </p14:cNvPr>
                <p14:cNvContentPartPr/>
                <p14:nvPr/>
              </p14:nvContentPartPr>
              <p14:xfrm>
                <a:off x="7341333" y="2164027"/>
                <a:ext cx="126720" cy="60480"/>
              </p14:xfrm>
            </p:contentPart>
          </mc:Choice>
          <mc:Fallback>
            <p:pic>
              <p:nvPicPr>
                <p:cNvPr id="365" name="Freihand 364">
                  <a:extLst>
                    <a:ext uri="{FF2B5EF4-FFF2-40B4-BE49-F238E27FC236}">
                      <a16:creationId xmlns:a16="http://schemas.microsoft.com/office/drawing/2014/main" id="{D981DA69-A1E1-4B19-BEAF-49B2D5F38EAA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7337013" y="2159707"/>
                  <a:ext cx="1353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1">
              <p14:nvContentPartPr>
                <p14:cNvPr id="366" name="Freihand 365">
                  <a:extLst>
                    <a:ext uri="{FF2B5EF4-FFF2-40B4-BE49-F238E27FC236}">
                      <a16:creationId xmlns:a16="http://schemas.microsoft.com/office/drawing/2014/main" id="{EB9606BC-9AA0-4B88-8F80-22FA2560A9BC}"/>
                    </a:ext>
                  </a:extLst>
                </p14:cNvPr>
                <p14:cNvContentPartPr/>
                <p14:nvPr/>
              </p14:nvContentPartPr>
              <p14:xfrm>
                <a:off x="7510173" y="2060707"/>
                <a:ext cx="135000" cy="121320"/>
              </p14:xfrm>
            </p:contentPart>
          </mc:Choice>
          <mc:Fallback>
            <p:pic>
              <p:nvPicPr>
                <p:cNvPr id="366" name="Freihand 365">
                  <a:extLst>
                    <a:ext uri="{FF2B5EF4-FFF2-40B4-BE49-F238E27FC236}">
                      <a16:creationId xmlns:a16="http://schemas.microsoft.com/office/drawing/2014/main" id="{EB9606BC-9AA0-4B88-8F80-22FA2560A9BC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7505853" y="2056387"/>
                  <a:ext cx="1436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3">
              <p14:nvContentPartPr>
                <p14:cNvPr id="367" name="Freihand 366">
                  <a:extLst>
                    <a:ext uri="{FF2B5EF4-FFF2-40B4-BE49-F238E27FC236}">
                      <a16:creationId xmlns:a16="http://schemas.microsoft.com/office/drawing/2014/main" id="{775434A6-11DB-4931-A2AA-55326BCB1148}"/>
                    </a:ext>
                  </a:extLst>
                </p14:cNvPr>
                <p14:cNvContentPartPr/>
                <p14:nvPr/>
              </p14:nvContentPartPr>
              <p14:xfrm>
                <a:off x="7511253" y="2167627"/>
                <a:ext cx="147240" cy="54000"/>
              </p14:xfrm>
            </p:contentPart>
          </mc:Choice>
          <mc:Fallback>
            <p:pic>
              <p:nvPicPr>
                <p:cNvPr id="367" name="Freihand 366">
                  <a:extLst>
                    <a:ext uri="{FF2B5EF4-FFF2-40B4-BE49-F238E27FC236}">
                      <a16:creationId xmlns:a16="http://schemas.microsoft.com/office/drawing/2014/main" id="{775434A6-11DB-4931-A2AA-55326BCB1148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7506933" y="2163307"/>
                  <a:ext cx="155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5">
              <p14:nvContentPartPr>
                <p14:cNvPr id="368" name="Freihand 367">
                  <a:extLst>
                    <a:ext uri="{FF2B5EF4-FFF2-40B4-BE49-F238E27FC236}">
                      <a16:creationId xmlns:a16="http://schemas.microsoft.com/office/drawing/2014/main" id="{8A92C17B-7A90-462A-A759-3D47C61F4B18}"/>
                    </a:ext>
                  </a:extLst>
                </p14:cNvPr>
                <p14:cNvContentPartPr/>
                <p14:nvPr/>
              </p14:nvContentPartPr>
              <p14:xfrm>
                <a:off x="7695933" y="2009587"/>
                <a:ext cx="178560" cy="164160"/>
              </p14:xfrm>
            </p:contentPart>
          </mc:Choice>
          <mc:Fallback>
            <p:pic>
              <p:nvPicPr>
                <p:cNvPr id="368" name="Freihand 367">
                  <a:extLst>
                    <a:ext uri="{FF2B5EF4-FFF2-40B4-BE49-F238E27FC236}">
                      <a16:creationId xmlns:a16="http://schemas.microsoft.com/office/drawing/2014/main" id="{8A92C17B-7A90-462A-A759-3D47C61F4B18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7691613" y="2005267"/>
                  <a:ext cx="1872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7">
              <p14:nvContentPartPr>
                <p14:cNvPr id="370" name="Freihand 369">
                  <a:extLst>
                    <a:ext uri="{FF2B5EF4-FFF2-40B4-BE49-F238E27FC236}">
                      <a16:creationId xmlns:a16="http://schemas.microsoft.com/office/drawing/2014/main" id="{F5053046-5319-40B0-B7E4-1E0733D2408F}"/>
                    </a:ext>
                  </a:extLst>
                </p14:cNvPr>
                <p14:cNvContentPartPr/>
                <p14:nvPr/>
              </p14:nvContentPartPr>
              <p14:xfrm>
                <a:off x="7084293" y="2471827"/>
                <a:ext cx="145080" cy="171360"/>
              </p14:xfrm>
            </p:contentPart>
          </mc:Choice>
          <mc:Fallback>
            <p:pic>
              <p:nvPicPr>
                <p:cNvPr id="370" name="Freihand 369">
                  <a:extLst>
                    <a:ext uri="{FF2B5EF4-FFF2-40B4-BE49-F238E27FC236}">
                      <a16:creationId xmlns:a16="http://schemas.microsoft.com/office/drawing/2014/main" id="{F5053046-5319-40B0-B7E4-1E0733D2408F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7079973" y="2467507"/>
                  <a:ext cx="15372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9">
              <p14:nvContentPartPr>
                <p14:cNvPr id="371" name="Freihand 370">
                  <a:extLst>
                    <a:ext uri="{FF2B5EF4-FFF2-40B4-BE49-F238E27FC236}">
                      <a16:creationId xmlns:a16="http://schemas.microsoft.com/office/drawing/2014/main" id="{75BDECD1-A781-4AFD-826B-AF83C1D7A441}"/>
                    </a:ext>
                  </a:extLst>
                </p14:cNvPr>
                <p14:cNvContentPartPr/>
                <p14:nvPr/>
              </p14:nvContentPartPr>
              <p14:xfrm>
                <a:off x="7437813" y="2417467"/>
                <a:ext cx="62280" cy="168480"/>
              </p14:xfrm>
            </p:contentPart>
          </mc:Choice>
          <mc:Fallback>
            <p:pic>
              <p:nvPicPr>
                <p:cNvPr id="371" name="Freihand 370">
                  <a:extLst>
                    <a:ext uri="{FF2B5EF4-FFF2-40B4-BE49-F238E27FC236}">
                      <a16:creationId xmlns:a16="http://schemas.microsoft.com/office/drawing/2014/main" id="{75BDECD1-A781-4AFD-826B-AF83C1D7A441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7433493" y="2413147"/>
                  <a:ext cx="7092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1">
              <p14:nvContentPartPr>
                <p14:cNvPr id="372" name="Freihand 371">
                  <a:extLst>
                    <a:ext uri="{FF2B5EF4-FFF2-40B4-BE49-F238E27FC236}">
                      <a16:creationId xmlns:a16="http://schemas.microsoft.com/office/drawing/2014/main" id="{4BE75F3C-FFF7-47AE-8F42-EAE7A7BA9A51}"/>
                    </a:ext>
                  </a:extLst>
                </p14:cNvPr>
                <p14:cNvContentPartPr/>
                <p14:nvPr/>
              </p14:nvContentPartPr>
              <p14:xfrm>
                <a:off x="7428093" y="2441947"/>
                <a:ext cx="127080" cy="66600"/>
              </p14:xfrm>
            </p:contentPart>
          </mc:Choice>
          <mc:Fallback>
            <p:pic>
              <p:nvPicPr>
                <p:cNvPr id="372" name="Freihand 371">
                  <a:extLst>
                    <a:ext uri="{FF2B5EF4-FFF2-40B4-BE49-F238E27FC236}">
                      <a16:creationId xmlns:a16="http://schemas.microsoft.com/office/drawing/2014/main" id="{4BE75F3C-FFF7-47AE-8F42-EAE7A7BA9A51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7423773" y="2437627"/>
                  <a:ext cx="1357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3">
              <p14:nvContentPartPr>
                <p14:cNvPr id="373" name="Freihand 372">
                  <a:extLst>
                    <a:ext uri="{FF2B5EF4-FFF2-40B4-BE49-F238E27FC236}">
                      <a16:creationId xmlns:a16="http://schemas.microsoft.com/office/drawing/2014/main" id="{8C9CA1EE-4E3E-4168-9BD0-44CC6D5BC07F}"/>
                    </a:ext>
                  </a:extLst>
                </p14:cNvPr>
                <p14:cNvContentPartPr/>
                <p14:nvPr/>
              </p14:nvContentPartPr>
              <p14:xfrm>
                <a:off x="7608453" y="2349067"/>
                <a:ext cx="86760" cy="162720"/>
              </p14:xfrm>
            </p:contentPart>
          </mc:Choice>
          <mc:Fallback>
            <p:pic>
              <p:nvPicPr>
                <p:cNvPr id="373" name="Freihand 372">
                  <a:extLst>
                    <a:ext uri="{FF2B5EF4-FFF2-40B4-BE49-F238E27FC236}">
                      <a16:creationId xmlns:a16="http://schemas.microsoft.com/office/drawing/2014/main" id="{8C9CA1EE-4E3E-4168-9BD0-44CC6D5BC07F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7604133" y="2344747"/>
                  <a:ext cx="954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5">
              <p14:nvContentPartPr>
                <p14:cNvPr id="375" name="Freihand 374">
                  <a:extLst>
                    <a:ext uri="{FF2B5EF4-FFF2-40B4-BE49-F238E27FC236}">
                      <a16:creationId xmlns:a16="http://schemas.microsoft.com/office/drawing/2014/main" id="{CC4D7E25-A1F9-41D8-B7B3-F3642EE823CC}"/>
                    </a:ext>
                  </a:extLst>
                </p14:cNvPr>
                <p14:cNvContentPartPr/>
                <p14:nvPr/>
              </p14:nvContentPartPr>
              <p14:xfrm>
                <a:off x="7798533" y="2264467"/>
                <a:ext cx="129960" cy="168480"/>
              </p14:xfrm>
            </p:contentPart>
          </mc:Choice>
          <mc:Fallback>
            <p:pic>
              <p:nvPicPr>
                <p:cNvPr id="375" name="Freihand 374">
                  <a:extLst>
                    <a:ext uri="{FF2B5EF4-FFF2-40B4-BE49-F238E27FC236}">
                      <a16:creationId xmlns:a16="http://schemas.microsoft.com/office/drawing/2014/main" id="{CC4D7E25-A1F9-41D8-B7B3-F3642EE823CC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7794213" y="2260147"/>
                  <a:ext cx="1386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7">
              <p14:nvContentPartPr>
                <p14:cNvPr id="376" name="Freihand 375">
                  <a:extLst>
                    <a:ext uri="{FF2B5EF4-FFF2-40B4-BE49-F238E27FC236}">
                      <a16:creationId xmlns:a16="http://schemas.microsoft.com/office/drawing/2014/main" id="{B53C13C6-97DD-464E-87F1-9055C44254BC}"/>
                    </a:ext>
                  </a:extLst>
                </p14:cNvPr>
                <p14:cNvContentPartPr/>
                <p14:nvPr/>
              </p14:nvContentPartPr>
              <p14:xfrm>
                <a:off x="7414773" y="2705467"/>
                <a:ext cx="108000" cy="457920"/>
              </p14:xfrm>
            </p:contentPart>
          </mc:Choice>
          <mc:Fallback>
            <p:pic>
              <p:nvPicPr>
                <p:cNvPr id="376" name="Freihand 375">
                  <a:extLst>
                    <a:ext uri="{FF2B5EF4-FFF2-40B4-BE49-F238E27FC236}">
                      <a16:creationId xmlns:a16="http://schemas.microsoft.com/office/drawing/2014/main" id="{B53C13C6-97DD-464E-87F1-9055C44254BC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7410453" y="2701147"/>
                  <a:ext cx="116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9">
              <p14:nvContentPartPr>
                <p14:cNvPr id="378" name="Freihand 377">
                  <a:extLst>
                    <a:ext uri="{FF2B5EF4-FFF2-40B4-BE49-F238E27FC236}">
                      <a16:creationId xmlns:a16="http://schemas.microsoft.com/office/drawing/2014/main" id="{1ADF5C41-5B9C-4663-9C36-3F0B4F424043}"/>
                    </a:ext>
                  </a:extLst>
                </p14:cNvPr>
                <p14:cNvContentPartPr/>
                <p14:nvPr/>
              </p14:nvContentPartPr>
              <p14:xfrm>
                <a:off x="6666693" y="2695747"/>
                <a:ext cx="1670400" cy="452520"/>
              </p14:xfrm>
            </p:contentPart>
          </mc:Choice>
          <mc:Fallback>
            <p:pic>
              <p:nvPicPr>
                <p:cNvPr id="378" name="Freihand 377">
                  <a:extLst>
                    <a:ext uri="{FF2B5EF4-FFF2-40B4-BE49-F238E27FC236}">
                      <a16:creationId xmlns:a16="http://schemas.microsoft.com/office/drawing/2014/main" id="{1ADF5C41-5B9C-4663-9C36-3F0B4F424043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6662373" y="2691427"/>
                  <a:ext cx="167904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1">
              <p14:nvContentPartPr>
                <p14:cNvPr id="379" name="Freihand 378">
                  <a:extLst>
                    <a:ext uri="{FF2B5EF4-FFF2-40B4-BE49-F238E27FC236}">
                      <a16:creationId xmlns:a16="http://schemas.microsoft.com/office/drawing/2014/main" id="{F47F6355-883B-4988-8D91-E1F8324A0524}"/>
                    </a:ext>
                  </a:extLst>
                </p14:cNvPr>
                <p14:cNvContentPartPr/>
                <p14:nvPr/>
              </p14:nvContentPartPr>
              <p14:xfrm>
                <a:off x="8238453" y="2623387"/>
                <a:ext cx="258480" cy="185400"/>
              </p14:xfrm>
            </p:contentPart>
          </mc:Choice>
          <mc:Fallback>
            <p:pic>
              <p:nvPicPr>
                <p:cNvPr id="379" name="Freihand 378">
                  <a:extLst>
                    <a:ext uri="{FF2B5EF4-FFF2-40B4-BE49-F238E27FC236}">
                      <a16:creationId xmlns:a16="http://schemas.microsoft.com/office/drawing/2014/main" id="{F47F6355-883B-4988-8D91-E1F8324A0524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8234133" y="2619067"/>
                  <a:ext cx="2671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3">
              <p14:nvContentPartPr>
                <p14:cNvPr id="380" name="Freihand 379">
                  <a:extLst>
                    <a:ext uri="{FF2B5EF4-FFF2-40B4-BE49-F238E27FC236}">
                      <a16:creationId xmlns:a16="http://schemas.microsoft.com/office/drawing/2014/main" id="{98A60973-4AA1-4152-BC81-4D7F6CAEBFA2}"/>
                    </a:ext>
                  </a:extLst>
                </p14:cNvPr>
                <p14:cNvContentPartPr/>
                <p14:nvPr/>
              </p14:nvContentPartPr>
              <p14:xfrm>
                <a:off x="7279413" y="2584507"/>
                <a:ext cx="240840" cy="188640"/>
              </p14:xfrm>
            </p:contentPart>
          </mc:Choice>
          <mc:Fallback>
            <p:pic>
              <p:nvPicPr>
                <p:cNvPr id="380" name="Freihand 379">
                  <a:extLst>
                    <a:ext uri="{FF2B5EF4-FFF2-40B4-BE49-F238E27FC236}">
                      <a16:creationId xmlns:a16="http://schemas.microsoft.com/office/drawing/2014/main" id="{98A60973-4AA1-4152-BC81-4D7F6CAEBFA2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7275093" y="2580187"/>
                  <a:ext cx="24948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5">
              <p14:nvContentPartPr>
                <p14:cNvPr id="381" name="Freihand 380">
                  <a:extLst>
                    <a:ext uri="{FF2B5EF4-FFF2-40B4-BE49-F238E27FC236}">
                      <a16:creationId xmlns:a16="http://schemas.microsoft.com/office/drawing/2014/main" id="{3DADBC6D-C9CD-42DC-9920-F18D1AD424D4}"/>
                    </a:ext>
                  </a:extLst>
                </p14:cNvPr>
                <p14:cNvContentPartPr/>
                <p14:nvPr/>
              </p14:nvContentPartPr>
              <p14:xfrm>
                <a:off x="6721413" y="3074107"/>
                <a:ext cx="775440" cy="219240"/>
              </p14:xfrm>
            </p:contentPart>
          </mc:Choice>
          <mc:Fallback>
            <p:pic>
              <p:nvPicPr>
                <p:cNvPr id="381" name="Freihand 380">
                  <a:extLst>
                    <a:ext uri="{FF2B5EF4-FFF2-40B4-BE49-F238E27FC236}">
                      <a16:creationId xmlns:a16="http://schemas.microsoft.com/office/drawing/2014/main" id="{3DADBC6D-C9CD-42DC-9920-F18D1AD424D4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6717093" y="3069787"/>
                  <a:ext cx="7840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7">
              <p14:nvContentPartPr>
                <p14:cNvPr id="382" name="Freihand 381">
                  <a:extLst>
                    <a:ext uri="{FF2B5EF4-FFF2-40B4-BE49-F238E27FC236}">
                      <a16:creationId xmlns:a16="http://schemas.microsoft.com/office/drawing/2014/main" id="{6FBDEAD9-3F1E-4ECF-AFE5-363B9AA623E9}"/>
                    </a:ext>
                  </a:extLst>
                </p14:cNvPr>
                <p14:cNvContentPartPr/>
                <p14:nvPr/>
              </p14:nvContentPartPr>
              <p14:xfrm>
                <a:off x="7602333" y="3027307"/>
                <a:ext cx="61920" cy="32760"/>
              </p14:xfrm>
            </p:contentPart>
          </mc:Choice>
          <mc:Fallback>
            <p:pic>
              <p:nvPicPr>
                <p:cNvPr id="382" name="Freihand 381">
                  <a:extLst>
                    <a:ext uri="{FF2B5EF4-FFF2-40B4-BE49-F238E27FC236}">
                      <a16:creationId xmlns:a16="http://schemas.microsoft.com/office/drawing/2014/main" id="{6FBDEAD9-3F1E-4ECF-AFE5-363B9AA623E9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7598013" y="3022987"/>
                  <a:ext cx="705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9">
              <p14:nvContentPartPr>
                <p14:cNvPr id="383" name="Freihand 382">
                  <a:extLst>
                    <a:ext uri="{FF2B5EF4-FFF2-40B4-BE49-F238E27FC236}">
                      <a16:creationId xmlns:a16="http://schemas.microsoft.com/office/drawing/2014/main" id="{4E64AF0E-5747-42F0-A33E-A06745B6338F}"/>
                    </a:ext>
                  </a:extLst>
                </p14:cNvPr>
                <p14:cNvContentPartPr/>
                <p14:nvPr/>
              </p14:nvContentPartPr>
              <p14:xfrm>
                <a:off x="7679733" y="2983747"/>
                <a:ext cx="105480" cy="102240"/>
              </p14:xfrm>
            </p:contentPart>
          </mc:Choice>
          <mc:Fallback>
            <p:pic>
              <p:nvPicPr>
                <p:cNvPr id="383" name="Freihand 382">
                  <a:extLst>
                    <a:ext uri="{FF2B5EF4-FFF2-40B4-BE49-F238E27FC236}">
                      <a16:creationId xmlns:a16="http://schemas.microsoft.com/office/drawing/2014/main" id="{4E64AF0E-5747-42F0-A33E-A06745B6338F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7675413" y="2979427"/>
                  <a:ext cx="11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1">
              <p14:nvContentPartPr>
                <p14:cNvPr id="384" name="Freihand 383">
                  <a:extLst>
                    <a:ext uri="{FF2B5EF4-FFF2-40B4-BE49-F238E27FC236}">
                      <a16:creationId xmlns:a16="http://schemas.microsoft.com/office/drawing/2014/main" id="{42554CAF-2E05-4F4C-89CC-3C41268D092E}"/>
                    </a:ext>
                  </a:extLst>
                </p14:cNvPr>
                <p14:cNvContentPartPr/>
                <p14:nvPr/>
              </p14:nvContentPartPr>
              <p14:xfrm>
                <a:off x="7399293" y="2502787"/>
                <a:ext cx="825840" cy="291600"/>
              </p14:xfrm>
            </p:contentPart>
          </mc:Choice>
          <mc:Fallback>
            <p:pic>
              <p:nvPicPr>
                <p:cNvPr id="384" name="Freihand 383">
                  <a:extLst>
                    <a:ext uri="{FF2B5EF4-FFF2-40B4-BE49-F238E27FC236}">
                      <a16:creationId xmlns:a16="http://schemas.microsoft.com/office/drawing/2014/main" id="{42554CAF-2E05-4F4C-89CC-3C41268D092E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7394973" y="2498467"/>
                  <a:ext cx="83448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3">
              <p14:nvContentPartPr>
                <p14:cNvPr id="386" name="Freihand 385">
                  <a:extLst>
                    <a:ext uri="{FF2B5EF4-FFF2-40B4-BE49-F238E27FC236}">
                      <a16:creationId xmlns:a16="http://schemas.microsoft.com/office/drawing/2014/main" id="{AADDB9A7-DC70-4636-9A1D-FA2E475AD38F}"/>
                    </a:ext>
                  </a:extLst>
                </p14:cNvPr>
                <p14:cNvContentPartPr/>
                <p14:nvPr/>
              </p14:nvContentPartPr>
              <p14:xfrm>
                <a:off x="7188333" y="2726707"/>
                <a:ext cx="81360" cy="140040"/>
              </p14:xfrm>
            </p:contentPart>
          </mc:Choice>
          <mc:Fallback>
            <p:pic>
              <p:nvPicPr>
                <p:cNvPr id="386" name="Freihand 385">
                  <a:extLst>
                    <a:ext uri="{FF2B5EF4-FFF2-40B4-BE49-F238E27FC236}">
                      <a16:creationId xmlns:a16="http://schemas.microsoft.com/office/drawing/2014/main" id="{AADDB9A7-DC70-4636-9A1D-FA2E475AD38F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7184013" y="2722387"/>
                  <a:ext cx="900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5">
              <p14:nvContentPartPr>
                <p14:cNvPr id="387" name="Freihand 386">
                  <a:extLst>
                    <a:ext uri="{FF2B5EF4-FFF2-40B4-BE49-F238E27FC236}">
                      <a16:creationId xmlns:a16="http://schemas.microsoft.com/office/drawing/2014/main" id="{71EF05D8-D787-4F0E-A906-11E6B654DA44}"/>
                    </a:ext>
                  </a:extLst>
                </p14:cNvPr>
                <p14:cNvContentPartPr/>
                <p14:nvPr/>
              </p14:nvContentPartPr>
              <p14:xfrm>
                <a:off x="7315053" y="2725987"/>
                <a:ext cx="19080" cy="145800"/>
              </p14:xfrm>
            </p:contentPart>
          </mc:Choice>
          <mc:Fallback>
            <p:pic>
              <p:nvPicPr>
                <p:cNvPr id="387" name="Freihand 386">
                  <a:extLst>
                    <a:ext uri="{FF2B5EF4-FFF2-40B4-BE49-F238E27FC236}">
                      <a16:creationId xmlns:a16="http://schemas.microsoft.com/office/drawing/2014/main" id="{71EF05D8-D787-4F0E-A906-11E6B654DA44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7310733" y="2721667"/>
                  <a:ext cx="277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7">
              <p14:nvContentPartPr>
                <p14:cNvPr id="388" name="Freihand 387">
                  <a:extLst>
                    <a:ext uri="{FF2B5EF4-FFF2-40B4-BE49-F238E27FC236}">
                      <a16:creationId xmlns:a16="http://schemas.microsoft.com/office/drawing/2014/main" id="{A2106707-9B5D-4E93-915C-53141166BC9D}"/>
                    </a:ext>
                  </a:extLst>
                </p14:cNvPr>
                <p14:cNvContentPartPr/>
                <p14:nvPr/>
              </p14:nvContentPartPr>
              <p14:xfrm>
                <a:off x="7289133" y="2764867"/>
                <a:ext cx="102960" cy="11520"/>
              </p14:xfrm>
            </p:contentPart>
          </mc:Choice>
          <mc:Fallback>
            <p:pic>
              <p:nvPicPr>
                <p:cNvPr id="388" name="Freihand 387">
                  <a:extLst>
                    <a:ext uri="{FF2B5EF4-FFF2-40B4-BE49-F238E27FC236}">
                      <a16:creationId xmlns:a16="http://schemas.microsoft.com/office/drawing/2014/main" id="{A2106707-9B5D-4E93-915C-53141166BC9D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7284813" y="2760547"/>
                  <a:ext cx="11160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9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217FBA50-0DAA-49B2-9C32-287BF9E5EA42}"/>
                    </a:ext>
                  </a:extLst>
                </p14:cNvPr>
                <p14:cNvContentPartPr/>
                <p14:nvPr/>
              </p14:nvContentPartPr>
              <p14:xfrm>
                <a:off x="686733" y="3688267"/>
                <a:ext cx="767880" cy="874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217FBA50-0DAA-49B2-9C32-287BF9E5EA42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682413" y="3683947"/>
                  <a:ext cx="7765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1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6D0FA7F-5EEF-47DC-9E5B-5E1DFAEE254C}"/>
                    </a:ext>
                  </a:extLst>
                </p14:cNvPr>
                <p14:cNvContentPartPr/>
                <p14:nvPr/>
              </p14:nvContentPartPr>
              <p14:xfrm>
                <a:off x="1117653" y="3192187"/>
                <a:ext cx="396360" cy="6465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6D0FA7F-5EEF-47DC-9E5B-5E1DFAEE254C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1113333" y="3187867"/>
                  <a:ext cx="405000" cy="65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3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60674FA8-2003-40CE-B8DF-45ABE33874A7}"/>
                    </a:ext>
                  </a:extLst>
                </p14:cNvPr>
                <p14:cNvContentPartPr/>
                <p14:nvPr/>
              </p14:nvContentPartPr>
              <p14:xfrm>
                <a:off x="1329693" y="1404787"/>
                <a:ext cx="2654280" cy="17902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60674FA8-2003-40CE-B8DF-45ABE33874A7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1325373" y="1400467"/>
                  <a:ext cx="2662920" cy="179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5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7974B765-A212-4872-8379-52A22A963C8B}"/>
                    </a:ext>
                  </a:extLst>
                </p14:cNvPr>
                <p14:cNvContentPartPr/>
                <p14:nvPr/>
              </p14:nvContentPartPr>
              <p14:xfrm>
                <a:off x="3850773" y="1330267"/>
                <a:ext cx="338040" cy="31896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7974B765-A212-4872-8379-52A22A963C8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3846453" y="1325947"/>
                  <a:ext cx="3466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7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11BA6E69-4BFE-41A3-91F3-6915FBC1C690}"/>
                    </a:ext>
                  </a:extLst>
                </p14:cNvPr>
                <p14:cNvContentPartPr/>
                <p14:nvPr/>
              </p14:nvContentPartPr>
              <p14:xfrm>
                <a:off x="2799573" y="232627"/>
                <a:ext cx="126720" cy="28800"/>
              </p14:xfrm>
            </p:contentPart>
          </mc:Choice>
          <mc:Fallback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11BA6E69-4BFE-41A3-91F3-6915FBC1C690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2795253" y="228307"/>
                  <a:ext cx="13536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9">
              <p14:nvContentPartPr>
                <p14:cNvPr id="254" name="Freihand 253">
                  <a:extLst>
                    <a:ext uri="{FF2B5EF4-FFF2-40B4-BE49-F238E27FC236}">
                      <a16:creationId xmlns:a16="http://schemas.microsoft.com/office/drawing/2014/main" id="{E94A5E16-FF0E-487A-9B04-CF346E777848}"/>
                    </a:ext>
                  </a:extLst>
                </p14:cNvPr>
                <p14:cNvContentPartPr/>
                <p14:nvPr/>
              </p14:nvContentPartPr>
              <p14:xfrm>
                <a:off x="2938893" y="179347"/>
                <a:ext cx="114120" cy="158400"/>
              </p14:xfrm>
            </p:contentPart>
          </mc:Choice>
          <mc:Fallback>
            <p:pic>
              <p:nvPicPr>
                <p:cNvPr id="254" name="Freihand 253">
                  <a:extLst>
                    <a:ext uri="{FF2B5EF4-FFF2-40B4-BE49-F238E27FC236}">
                      <a16:creationId xmlns:a16="http://schemas.microsoft.com/office/drawing/2014/main" id="{E94A5E16-FF0E-487A-9B04-CF346E777848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2934573" y="175027"/>
                  <a:ext cx="1227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1">
              <p14:nvContentPartPr>
                <p14:cNvPr id="255" name="Freihand 254">
                  <a:extLst>
                    <a:ext uri="{FF2B5EF4-FFF2-40B4-BE49-F238E27FC236}">
                      <a16:creationId xmlns:a16="http://schemas.microsoft.com/office/drawing/2014/main" id="{B0C752D7-D1B3-430A-9383-8C3EA54F29B3}"/>
                    </a:ext>
                  </a:extLst>
                </p14:cNvPr>
                <p14:cNvContentPartPr/>
                <p14:nvPr/>
              </p14:nvContentPartPr>
              <p14:xfrm>
                <a:off x="3174333" y="152707"/>
                <a:ext cx="167400" cy="97200"/>
              </p14:xfrm>
            </p:contentPart>
          </mc:Choice>
          <mc:Fallback>
            <p:pic>
              <p:nvPicPr>
                <p:cNvPr id="255" name="Freihand 254">
                  <a:extLst>
                    <a:ext uri="{FF2B5EF4-FFF2-40B4-BE49-F238E27FC236}">
                      <a16:creationId xmlns:a16="http://schemas.microsoft.com/office/drawing/2014/main" id="{B0C752D7-D1B3-430A-9383-8C3EA54F29B3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3170013" y="148387"/>
                  <a:ext cx="1760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3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029EFAF1-2EC5-4202-A2AD-935105CA53BD}"/>
                    </a:ext>
                  </a:extLst>
                </p14:cNvPr>
                <p14:cNvContentPartPr/>
                <p14:nvPr/>
              </p14:nvContentPartPr>
              <p14:xfrm>
                <a:off x="3356853" y="181147"/>
                <a:ext cx="144000" cy="48960"/>
              </p14:xfrm>
            </p:contentPart>
          </mc:Choice>
          <mc:Fallback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029EFAF1-2EC5-4202-A2AD-935105CA53BD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3352533" y="176827"/>
                  <a:ext cx="1526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5">
              <p14:nvContentPartPr>
                <p14:cNvPr id="257" name="Freihand 256">
                  <a:extLst>
                    <a:ext uri="{FF2B5EF4-FFF2-40B4-BE49-F238E27FC236}">
                      <a16:creationId xmlns:a16="http://schemas.microsoft.com/office/drawing/2014/main" id="{C28EC436-FBEC-4FEB-B738-8B097E1B8985}"/>
                    </a:ext>
                  </a:extLst>
                </p14:cNvPr>
                <p14:cNvContentPartPr/>
                <p14:nvPr/>
              </p14:nvContentPartPr>
              <p14:xfrm>
                <a:off x="3413733" y="116707"/>
                <a:ext cx="360" cy="360"/>
              </p14:xfrm>
            </p:contentPart>
          </mc:Choice>
          <mc:Fallback>
            <p:pic>
              <p:nvPicPr>
                <p:cNvPr id="257" name="Freihand 256">
                  <a:extLst>
                    <a:ext uri="{FF2B5EF4-FFF2-40B4-BE49-F238E27FC236}">
                      <a16:creationId xmlns:a16="http://schemas.microsoft.com/office/drawing/2014/main" id="{C28EC436-FBEC-4FEB-B738-8B097E1B8985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3409413" y="1123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7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94B65347-8CDC-41D9-B8EF-9EADFC949F00}"/>
                    </a:ext>
                  </a:extLst>
                </p14:cNvPr>
                <p14:cNvContentPartPr/>
                <p14:nvPr/>
              </p14:nvContentPartPr>
              <p14:xfrm>
                <a:off x="1102173" y="284827"/>
                <a:ext cx="55800" cy="323280"/>
              </p14:xfrm>
            </p:contentPart>
          </mc:Choice>
          <mc:Fallback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94B65347-8CDC-41D9-B8EF-9EADFC949F00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1097853" y="280507"/>
                  <a:ext cx="6444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9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A1C5AECF-9E50-4079-8615-DB8BD83A149F}"/>
                    </a:ext>
                  </a:extLst>
                </p14:cNvPr>
                <p14:cNvContentPartPr/>
                <p14:nvPr/>
              </p14:nvContentPartPr>
              <p14:xfrm>
                <a:off x="1004253" y="439627"/>
                <a:ext cx="136080" cy="29880"/>
              </p14:xfrm>
            </p:contentPart>
          </mc:Choice>
          <mc:Fallback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A1C5AECF-9E50-4079-8615-DB8BD83A149F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999933" y="435307"/>
                  <a:ext cx="1447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1">
              <p14:nvContentPartPr>
                <p14:cNvPr id="246" name="Freihand 245">
                  <a:extLst>
                    <a:ext uri="{FF2B5EF4-FFF2-40B4-BE49-F238E27FC236}">
                      <a16:creationId xmlns:a16="http://schemas.microsoft.com/office/drawing/2014/main" id="{4E6A13E9-B904-4F11-95A2-168A99C067C5}"/>
                    </a:ext>
                  </a:extLst>
                </p14:cNvPr>
                <p14:cNvContentPartPr/>
                <p14:nvPr/>
              </p14:nvContentPartPr>
              <p14:xfrm>
                <a:off x="1251573" y="221107"/>
                <a:ext cx="244800" cy="251280"/>
              </p14:xfrm>
            </p:contentPart>
          </mc:Choice>
          <mc:Fallback>
            <p:pic>
              <p:nvPicPr>
                <p:cNvPr id="246" name="Freihand 245">
                  <a:extLst>
                    <a:ext uri="{FF2B5EF4-FFF2-40B4-BE49-F238E27FC236}">
                      <a16:creationId xmlns:a16="http://schemas.microsoft.com/office/drawing/2014/main" id="{4E6A13E9-B904-4F11-95A2-168A99C067C5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247253" y="216787"/>
                  <a:ext cx="2534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3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4AA899A3-1B77-4320-9156-0B6A8BD08AC6}"/>
                    </a:ext>
                  </a:extLst>
                </p14:cNvPr>
                <p14:cNvContentPartPr/>
                <p14:nvPr/>
              </p14:nvContentPartPr>
              <p14:xfrm>
                <a:off x="1360653" y="226147"/>
                <a:ext cx="244800" cy="223560"/>
              </p14:xfrm>
            </p:contentPart>
          </mc:Choice>
          <mc:Fallback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4AA899A3-1B77-4320-9156-0B6A8BD08AC6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1356333" y="221827"/>
                  <a:ext cx="25344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5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63DB975D-22C8-4EB2-9135-31D7F6CE8EF2}"/>
                    </a:ext>
                  </a:extLst>
                </p14:cNvPr>
                <p14:cNvContentPartPr/>
                <p14:nvPr/>
              </p14:nvContentPartPr>
              <p14:xfrm>
                <a:off x="1794093" y="298147"/>
                <a:ext cx="208800" cy="62280"/>
              </p14:xfrm>
            </p:contentPart>
          </mc:Choice>
          <mc:Fallback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63DB975D-22C8-4EB2-9135-31D7F6CE8EF2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1789773" y="293827"/>
                  <a:ext cx="2174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7">
              <p14:nvContentPartPr>
                <p14:cNvPr id="249" name="Freihand 248">
                  <a:extLst>
                    <a:ext uri="{FF2B5EF4-FFF2-40B4-BE49-F238E27FC236}">
                      <a16:creationId xmlns:a16="http://schemas.microsoft.com/office/drawing/2014/main" id="{AA15EF54-FA9E-4CD9-889B-C8E78DE3B461}"/>
                    </a:ext>
                  </a:extLst>
                </p14:cNvPr>
                <p14:cNvContentPartPr/>
                <p14:nvPr/>
              </p14:nvContentPartPr>
              <p14:xfrm>
                <a:off x="2218173" y="235867"/>
                <a:ext cx="108360" cy="152640"/>
              </p14:xfrm>
            </p:contentPart>
          </mc:Choice>
          <mc:Fallback>
            <p:pic>
              <p:nvPicPr>
                <p:cNvPr id="249" name="Freihand 248">
                  <a:extLst>
                    <a:ext uri="{FF2B5EF4-FFF2-40B4-BE49-F238E27FC236}">
                      <a16:creationId xmlns:a16="http://schemas.microsoft.com/office/drawing/2014/main" id="{AA15EF54-FA9E-4CD9-889B-C8E78DE3B461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2213853" y="231547"/>
                  <a:ext cx="117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9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4F6A1773-B73A-433D-BF06-2FDEE842CF7C}"/>
                    </a:ext>
                  </a:extLst>
                </p14:cNvPr>
                <p14:cNvContentPartPr/>
                <p14:nvPr/>
              </p14:nvContentPartPr>
              <p14:xfrm>
                <a:off x="2171733" y="262867"/>
                <a:ext cx="230400" cy="77040"/>
              </p14:xfrm>
            </p:contentPart>
          </mc:Choice>
          <mc:Fallback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4F6A1773-B73A-433D-BF06-2FDEE842CF7C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2167413" y="258547"/>
                  <a:ext cx="239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1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A369C6DD-6938-4425-88DE-85F0FA50E00B}"/>
                    </a:ext>
                  </a:extLst>
                </p14:cNvPr>
                <p14:cNvContentPartPr/>
                <p14:nvPr/>
              </p14:nvContentPartPr>
              <p14:xfrm>
                <a:off x="2341653" y="81427"/>
                <a:ext cx="236880" cy="122760"/>
              </p14:xfrm>
            </p:contentPart>
          </mc:Choice>
          <mc:Fallback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A369C6DD-6938-4425-88DE-85F0FA50E00B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337333" y="77107"/>
                  <a:ext cx="245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3">
              <p14:nvContentPartPr>
                <p14:cNvPr id="259" name="Freihand 258">
                  <a:extLst>
                    <a:ext uri="{FF2B5EF4-FFF2-40B4-BE49-F238E27FC236}">
                      <a16:creationId xmlns:a16="http://schemas.microsoft.com/office/drawing/2014/main" id="{9EAF525B-AD4B-413D-9EC8-0C766E44D5FA}"/>
                    </a:ext>
                  </a:extLst>
                </p14:cNvPr>
                <p14:cNvContentPartPr/>
                <p14:nvPr/>
              </p14:nvContentPartPr>
              <p14:xfrm>
                <a:off x="1186053" y="693427"/>
                <a:ext cx="63360" cy="266400"/>
              </p14:xfrm>
            </p:contentPart>
          </mc:Choice>
          <mc:Fallback>
            <p:pic>
              <p:nvPicPr>
                <p:cNvPr id="259" name="Freihand 258">
                  <a:extLst>
                    <a:ext uri="{FF2B5EF4-FFF2-40B4-BE49-F238E27FC236}">
                      <a16:creationId xmlns:a16="http://schemas.microsoft.com/office/drawing/2014/main" id="{9EAF525B-AD4B-413D-9EC8-0C766E44D5FA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1181733" y="689107"/>
                  <a:ext cx="7200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5">
              <p14:nvContentPartPr>
                <p14:cNvPr id="260" name="Freihand 259">
                  <a:extLst>
                    <a:ext uri="{FF2B5EF4-FFF2-40B4-BE49-F238E27FC236}">
                      <a16:creationId xmlns:a16="http://schemas.microsoft.com/office/drawing/2014/main" id="{016C9225-C979-46AE-B48A-5A73F2713FAD}"/>
                    </a:ext>
                  </a:extLst>
                </p14:cNvPr>
                <p14:cNvContentPartPr/>
                <p14:nvPr/>
              </p14:nvContentPartPr>
              <p14:xfrm>
                <a:off x="1161933" y="598387"/>
                <a:ext cx="141840" cy="236880"/>
              </p14:xfrm>
            </p:contentPart>
          </mc:Choice>
          <mc:Fallback>
            <p:pic>
              <p:nvPicPr>
                <p:cNvPr id="260" name="Freihand 259">
                  <a:extLst>
                    <a:ext uri="{FF2B5EF4-FFF2-40B4-BE49-F238E27FC236}">
                      <a16:creationId xmlns:a16="http://schemas.microsoft.com/office/drawing/2014/main" id="{016C9225-C979-46AE-B48A-5A73F2713FAD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1157613" y="594067"/>
                  <a:ext cx="15048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7">
              <p14:nvContentPartPr>
                <p14:cNvPr id="261" name="Freihand 260">
                  <a:extLst>
                    <a:ext uri="{FF2B5EF4-FFF2-40B4-BE49-F238E27FC236}">
                      <a16:creationId xmlns:a16="http://schemas.microsoft.com/office/drawing/2014/main" id="{32A9EBEC-4D8A-4E76-87E1-506B25195F5E}"/>
                    </a:ext>
                  </a:extLst>
                </p14:cNvPr>
                <p14:cNvContentPartPr/>
                <p14:nvPr/>
              </p14:nvContentPartPr>
              <p14:xfrm>
                <a:off x="1424373" y="666787"/>
                <a:ext cx="55440" cy="158760"/>
              </p14:xfrm>
            </p:contentPart>
          </mc:Choice>
          <mc:Fallback>
            <p:pic>
              <p:nvPicPr>
                <p:cNvPr id="261" name="Freihand 260">
                  <a:extLst>
                    <a:ext uri="{FF2B5EF4-FFF2-40B4-BE49-F238E27FC236}">
                      <a16:creationId xmlns:a16="http://schemas.microsoft.com/office/drawing/2014/main" id="{32A9EBEC-4D8A-4E76-87E1-506B25195F5E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1420053" y="662467"/>
                  <a:ext cx="640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9">
              <p14:nvContentPartPr>
                <p14:cNvPr id="262" name="Freihand 261">
                  <a:extLst>
                    <a:ext uri="{FF2B5EF4-FFF2-40B4-BE49-F238E27FC236}">
                      <a16:creationId xmlns:a16="http://schemas.microsoft.com/office/drawing/2014/main" id="{474A378A-C0BE-4748-9C44-B2C523076A5D}"/>
                    </a:ext>
                  </a:extLst>
                </p14:cNvPr>
                <p14:cNvContentPartPr/>
                <p14:nvPr/>
              </p14:nvContentPartPr>
              <p14:xfrm>
                <a:off x="1521213" y="700987"/>
                <a:ext cx="69480" cy="120600"/>
              </p14:xfrm>
            </p:contentPart>
          </mc:Choice>
          <mc:Fallback>
            <p:pic>
              <p:nvPicPr>
                <p:cNvPr id="262" name="Freihand 261">
                  <a:extLst>
                    <a:ext uri="{FF2B5EF4-FFF2-40B4-BE49-F238E27FC236}">
                      <a16:creationId xmlns:a16="http://schemas.microsoft.com/office/drawing/2014/main" id="{474A378A-C0BE-4748-9C44-B2C523076A5D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1516893" y="696667"/>
                  <a:ext cx="781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1">
              <p14:nvContentPartPr>
                <p14:cNvPr id="263" name="Freihand 262">
                  <a:extLst>
                    <a:ext uri="{FF2B5EF4-FFF2-40B4-BE49-F238E27FC236}">
                      <a16:creationId xmlns:a16="http://schemas.microsoft.com/office/drawing/2014/main" id="{E08ECB79-BC22-4D5F-B19E-0BC12439E6BC}"/>
                    </a:ext>
                  </a:extLst>
                </p14:cNvPr>
                <p14:cNvContentPartPr/>
                <p14:nvPr/>
              </p14:nvContentPartPr>
              <p14:xfrm>
                <a:off x="1514733" y="628267"/>
                <a:ext cx="179640" cy="278640"/>
              </p14:xfrm>
            </p:contentPart>
          </mc:Choice>
          <mc:Fallback>
            <p:pic>
              <p:nvPicPr>
                <p:cNvPr id="263" name="Freihand 262">
                  <a:extLst>
                    <a:ext uri="{FF2B5EF4-FFF2-40B4-BE49-F238E27FC236}">
                      <a16:creationId xmlns:a16="http://schemas.microsoft.com/office/drawing/2014/main" id="{E08ECB79-BC22-4D5F-B19E-0BC12439E6BC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1510413" y="623947"/>
                  <a:ext cx="18828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3">
              <p14:nvContentPartPr>
                <p14:cNvPr id="264" name="Freihand 263">
                  <a:extLst>
                    <a:ext uri="{FF2B5EF4-FFF2-40B4-BE49-F238E27FC236}">
                      <a16:creationId xmlns:a16="http://schemas.microsoft.com/office/drawing/2014/main" id="{F725932B-08D2-4855-B821-0C611D37DB19}"/>
                    </a:ext>
                  </a:extLst>
                </p14:cNvPr>
                <p14:cNvContentPartPr/>
                <p14:nvPr/>
              </p14:nvContentPartPr>
              <p14:xfrm>
                <a:off x="1872573" y="688027"/>
                <a:ext cx="198720" cy="23040"/>
              </p14:xfrm>
            </p:contentPart>
          </mc:Choice>
          <mc:Fallback>
            <p:pic>
              <p:nvPicPr>
                <p:cNvPr id="264" name="Freihand 263">
                  <a:extLst>
                    <a:ext uri="{FF2B5EF4-FFF2-40B4-BE49-F238E27FC236}">
                      <a16:creationId xmlns:a16="http://schemas.microsoft.com/office/drawing/2014/main" id="{F725932B-08D2-4855-B821-0C611D37DB19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1868253" y="683707"/>
                  <a:ext cx="2073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5">
              <p14:nvContentPartPr>
                <p14:cNvPr id="265" name="Freihand 264">
                  <a:extLst>
                    <a:ext uri="{FF2B5EF4-FFF2-40B4-BE49-F238E27FC236}">
                      <a16:creationId xmlns:a16="http://schemas.microsoft.com/office/drawing/2014/main" id="{4C832D15-994A-4BA5-816A-35B74260F6F2}"/>
                    </a:ext>
                  </a:extLst>
                </p14:cNvPr>
                <p14:cNvContentPartPr/>
                <p14:nvPr/>
              </p14:nvContentPartPr>
              <p14:xfrm>
                <a:off x="1881213" y="762907"/>
                <a:ext cx="222480" cy="13320"/>
              </p14:xfrm>
            </p:contentPart>
          </mc:Choice>
          <mc:Fallback>
            <p:pic>
              <p:nvPicPr>
                <p:cNvPr id="265" name="Freihand 264">
                  <a:extLst>
                    <a:ext uri="{FF2B5EF4-FFF2-40B4-BE49-F238E27FC236}">
                      <a16:creationId xmlns:a16="http://schemas.microsoft.com/office/drawing/2014/main" id="{4C832D15-994A-4BA5-816A-35B74260F6F2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1876893" y="758587"/>
                  <a:ext cx="23112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7">
              <p14:nvContentPartPr>
                <p14:cNvPr id="267" name="Freihand 266">
                  <a:extLst>
                    <a:ext uri="{FF2B5EF4-FFF2-40B4-BE49-F238E27FC236}">
                      <a16:creationId xmlns:a16="http://schemas.microsoft.com/office/drawing/2014/main" id="{D5135D24-EAA0-4487-8542-ED60A0ACBC3F}"/>
                    </a:ext>
                  </a:extLst>
                </p14:cNvPr>
                <p14:cNvContentPartPr/>
                <p14:nvPr/>
              </p14:nvContentPartPr>
              <p14:xfrm>
                <a:off x="2499333" y="254587"/>
                <a:ext cx="12600" cy="101160"/>
              </p14:xfrm>
            </p:contentPart>
          </mc:Choice>
          <mc:Fallback>
            <p:pic>
              <p:nvPicPr>
                <p:cNvPr id="267" name="Freihand 266">
                  <a:extLst>
                    <a:ext uri="{FF2B5EF4-FFF2-40B4-BE49-F238E27FC236}">
                      <a16:creationId xmlns:a16="http://schemas.microsoft.com/office/drawing/2014/main" id="{D5135D24-EAA0-4487-8542-ED60A0ACBC3F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2495013" y="250267"/>
                  <a:ext cx="212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9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ACE11288-D185-472A-B923-68968E79270A}"/>
                    </a:ext>
                  </a:extLst>
                </p14:cNvPr>
                <p14:cNvContentPartPr/>
                <p14:nvPr/>
              </p14:nvContentPartPr>
              <p14:xfrm>
                <a:off x="2452533" y="284827"/>
                <a:ext cx="108000" cy="12960"/>
              </p14:xfrm>
            </p:contentPart>
          </mc:Choice>
          <mc:Fallback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ACE11288-D185-472A-B923-68968E79270A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2448213" y="280507"/>
                  <a:ext cx="11664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1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4A953F81-1692-45ED-A2F5-AA330E0ADBFB}"/>
                    </a:ext>
                  </a:extLst>
                </p14:cNvPr>
                <p14:cNvContentPartPr/>
                <p14:nvPr/>
              </p14:nvContentPartPr>
              <p14:xfrm>
                <a:off x="2608053" y="169267"/>
                <a:ext cx="73440" cy="122400"/>
              </p14:xfrm>
            </p:contentPart>
          </mc:Choice>
          <mc:Fallback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4A953F81-1692-45ED-A2F5-AA330E0ADBFB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2603733" y="164947"/>
                  <a:ext cx="82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3">
              <p14:nvContentPartPr>
                <p14:cNvPr id="270" name="Freihand 269">
                  <a:extLst>
                    <a:ext uri="{FF2B5EF4-FFF2-40B4-BE49-F238E27FC236}">
                      <a16:creationId xmlns:a16="http://schemas.microsoft.com/office/drawing/2014/main" id="{60DC6272-40B9-4679-95DA-B5F4C40B6CA2}"/>
                    </a:ext>
                  </a:extLst>
                </p14:cNvPr>
                <p14:cNvContentPartPr/>
                <p14:nvPr/>
              </p14:nvContentPartPr>
              <p14:xfrm>
                <a:off x="2651613" y="198427"/>
                <a:ext cx="27000" cy="162360"/>
              </p14:xfrm>
            </p:contentPart>
          </mc:Choice>
          <mc:Fallback>
            <p:pic>
              <p:nvPicPr>
                <p:cNvPr id="270" name="Freihand 269">
                  <a:extLst>
                    <a:ext uri="{FF2B5EF4-FFF2-40B4-BE49-F238E27FC236}">
                      <a16:creationId xmlns:a16="http://schemas.microsoft.com/office/drawing/2014/main" id="{60DC6272-40B9-4679-95DA-B5F4C40B6CA2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2647293" y="194107"/>
                  <a:ext cx="356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5">
              <p14:nvContentPartPr>
                <p14:cNvPr id="274" name="Freihand 273">
                  <a:extLst>
                    <a:ext uri="{FF2B5EF4-FFF2-40B4-BE49-F238E27FC236}">
                      <a16:creationId xmlns:a16="http://schemas.microsoft.com/office/drawing/2014/main" id="{59EEFEE8-7831-4529-A671-B386B92B98CB}"/>
                    </a:ext>
                  </a:extLst>
                </p14:cNvPr>
                <p14:cNvContentPartPr/>
                <p14:nvPr/>
              </p14:nvContentPartPr>
              <p14:xfrm>
                <a:off x="2159493" y="586867"/>
                <a:ext cx="148680" cy="223560"/>
              </p14:xfrm>
            </p:contentPart>
          </mc:Choice>
          <mc:Fallback>
            <p:pic>
              <p:nvPicPr>
                <p:cNvPr id="274" name="Freihand 273">
                  <a:extLst>
                    <a:ext uri="{FF2B5EF4-FFF2-40B4-BE49-F238E27FC236}">
                      <a16:creationId xmlns:a16="http://schemas.microsoft.com/office/drawing/2014/main" id="{59EEFEE8-7831-4529-A671-B386B92B98CB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2155173" y="582547"/>
                  <a:ext cx="15732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7">
              <p14:nvContentPartPr>
                <p14:cNvPr id="275" name="Freihand 274">
                  <a:extLst>
                    <a:ext uri="{FF2B5EF4-FFF2-40B4-BE49-F238E27FC236}">
                      <a16:creationId xmlns:a16="http://schemas.microsoft.com/office/drawing/2014/main" id="{E453D02F-DF9F-4A62-8072-61E120D9D528}"/>
                    </a:ext>
                  </a:extLst>
                </p14:cNvPr>
                <p14:cNvContentPartPr/>
                <p14:nvPr/>
              </p14:nvContentPartPr>
              <p14:xfrm>
                <a:off x="2360373" y="623947"/>
                <a:ext cx="107280" cy="177120"/>
              </p14:xfrm>
            </p:contentPart>
          </mc:Choice>
          <mc:Fallback>
            <p:pic>
              <p:nvPicPr>
                <p:cNvPr id="275" name="Freihand 274">
                  <a:extLst>
                    <a:ext uri="{FF2B5EF4-FFF2-40B4-BE49-F238E27FC236}">
                      <a16:creationId xmlns:a16="http://schemas.microsoft.com/office/drawing/2014/main" id="{E453D02F-DF9F-4A62-8072-61E120D9D528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2356053" y="619627"/>
                  <a:ext cx="1159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9">
              <p14:nvContentPartPr>
                <p14:cNvPr id="276" name="Freihand 275">
                  <a:extLst>
                    <a:ext uri="{FF2B5EF4-FFF2-40B4-BE49-F238E27FC236}">
                      <a16:creationId xmlns:a16="http://schemas.microsoft.com/office/drawing/2014/main" id="{378B8924-526A-4608-99CC-6367FC521E98}"/>
                    </a:ext>
                  </a:extLst>
                </p14:cNvPr>
                <p14:cNvContentPartPr/>
                <p14:nvPr/>
              </p14:nvContentPartPr>
              <p14:xfrm>
                <a:off x="2316813" y="675427"/>
                <a:ext cx="191160" cy="112320"/>
              </p14:xfrm>
            </p:contentPart>
          </mc:Choice>
          <mc:Fallback>
            <p:pic>
              <p:nvPicPr>
                <p:cNvPr id="276" name="Freihand 275">
                  <a:extLst>
                    <a:ext uri="{FF2B5EF4-FFF2-40B4-BE49-F238E27FC236}">
                      <a16:creationId xmlns:a16="http://schemas.microsoft.com/office/drawing/2014/main" id="{378B8924-526A-4608-99CC-6367FC521E98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2312493" y="671107"/>
                  <a:ext cx="1998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1">
              <p14:nvContentPartPr>
                <p14:cNvPr id="278" name="Freihand 277">
                  <a:extLst>
                    <a:ext uri="{FF2B5EF4-FFF2-40B4-BE49-F238E27FC236}">
                      <a16:creationId xmlns:a16="http://schemas.microsoft.com/office/drawing/2014/main" id="{97E1F849-B372-4EC0-A870-F0ED18811308}"/>
                    </a:ext>
                  </a:extLst>
                </p14:cNvPr>
                <p14:cNvContentPartPr/>
                <p14:nvPr/>
              </p14:nvContentPartPr>
              <p14:xfrm>
                <a:off x="2600853" y="706387"/>
                <a:ext cx="203400" cy="10800"/>
              </p14:xfrm>
            </p:contentPart>
          </mc:Choice>
          <mc:Fallback>
            <p:pic>
              <p:nvPicPr>
                <p:cNvPr id="278" name="Freihand 277">
                  <a:extLst>
                    <a:ext uri="{FF2B5EF4-FFF2-40B4-BE49-F238E27FC236}">
                      <a16:creationId xmlns:a16="http://schemas.microsoft.com/office/drawing/2014/main" id="{97E1F849-B372-4EC0-A870-F0ED18811308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2596533" y="702067"/>
                  <a:ext cx="2120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3">
              <p14:nvContentPartPr>
                <p14:cNvPr id="279" name="Freihand 278">
                  <a:extLst>
                    <a:ext uri="{FF2B5EF4-FFF2-40B4-BE49-F238E27FC236}">
                      <a16:creationId xmlns:a16="http://schemas.microsoft.com/office/drawing/2014/main" id="{39A19AAD-F7F9-49C8-985E-2374D6934CEC}"/>
                    </a:ext>
                  </a:extLst>
                </p14:cNvPr>
                <p14:cNvContentPartPr/>
                <p14:nvPr/>
              </p14:nvContentPartPr>
              <p14:xfrm>
                <a:off x="2589333" y="779107"/>
                <a:ext cx="238320" cy="4680"/>
              </p14:xfrm>
            </p:contentPart>
          </mc:Choice>
          <mc:Fallback>
            <p:pic>
              <p:nvPicPr>
                <p:cNvPr id="279" name="Freihand 278">
                  <a:extLst>
                    <a:ext uri="{FF2B5EF4-FFF2-40B4-BE49-F238E27FC236}">
                      <a16:creationId xmlns:a16="http://schemas.microsoft.com/office/drawing/2014/main" id="{39A19AAD-F7F9-49C8-985E-2374D6934CEC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2585013" y="774787"/>
                  <a:ext cx="246960" cy="1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5">
              <p14:nvContentPartPr>
                <p14:cNvPr id="280" name="Freihand 279">
                  <a:extLst>
                    <a:ext uri="{FF2B5EF4-FFF2-40B4-BE49-F238E27FC236}">
                      <a16:creationId xmlns:a16="http://schemas.microsoft.com/office/drawing/2014/main" id="{40A0515D-E04A-47ED-A777-9B30887F0811}"/>
                    </a:ext>
                  </a:extLst>
                </p14:cNvPr>
                <p14:cNvContentPartPr/>
                <p14:nvPr/>
              </p14:nvContentPartPr>
              <p14:xfrm>
                <a:off x="2906853" y="662107"/>
                <a:ext cx="188640" cy="130320"/>
              </p14:xfrm>
            </p:contentPart>
          </mc:Choice>
          <mc:Fallback>
            <p:pic>
              <p:nvPicPr>
                <p:cNvPr id="280" name="Freihand 279">
                  <a:extLst>
                    <a:ext uri="{FF2B5EF4-FFF2-40B4-BE49-F238E27FC236}">
                      <a16:creationId xmlns:a16="http://schemas.microsoft.com/office/drawing/2014/main" id="{40A0515D-E04A-47ED-A777-9B30887F0811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2902533" y="657787"/>
                  <a:ext cx="1972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7">
              <p14:nvContentPartPr>
                <p14:cNvPr id="282" name="Freihand 281">
                  <a:extLst>
                    <a:ext uri="{FF2B5EF4-FFF2-40B4-BE49-F238E27FC236}">
                      <a16:creationId xmlns:a16="http://schemas.microsoft.com/office/drawing/2014/main" id="{A5E01477-885D-42A0-8AFB-2FC878F9407D}"/>
                    </a:ext>
                  </a:extLst>
                </p14:cNvPr>
                <p14:cNvContentPartPr/>
                <p14:nvPr/>
              </p14:nvContentPartPr>
              <p14:xfrm>
                <a:off x="2749533" y="412627"/>
                <a:ext cx="49320" cy="100440"/>
              </p14:xfrm>
            </p:contentPart>
          </mc:Choice>
          <mc:Fallback>
            <p:pic>
              <p:nvPicPr>
                <p:cNvPr id="282" name="Freihand 281">
                  <a:extLst>
                    <a:ext uri="{FF2B5EF4-FFF2-40B4-BE49-F238E27FC236}">
                      <a16:creationId xmlns:a16="http://schemas.microsoft.com/office/drawing/2014/main" id="{A5E01477-885D-42A0-8AFB-2FC878F9407D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2745213" y="408307"/>
                  <a:ext cx="579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9">
              <p14:nvContentPartPr>
                <p14:cNvPr id="283" name="Freihand 282">
                  <a:extLst>
                    <a:ext uri="{FF2B5EF4-FFF2-40B4-BE49-F238E27FC236}">
                      <a16:creationId xmlns:a16="http://schemas.microsoft.com/office/drawing/2014/main" id="{8CC1211C-B3D2-40D7-9029-47CC20C75142}"/>
                    </a:ext>
                  </a:extLst>
                </p14:cNvPr>
                <p14:cNvContentPartPr/>
                <p14:nvPr/>
              </p14:nvContentPartPr>
              <p14:xfrm>
                <a:off x="2709213" y="593707"/>
                <a:ext cx="48600" cy="32760"/>
              </p14:xfrm>
            </p:contentPart>
          </mc:Choice>
          <mc:Fallback>
            <p:pic>
              <p:nvPicPr>
                <p:cNvPr id="283" name="Freihand 282">
                  <a:extLst>
                    <a:ext uri="{FF2B5EF4-FFF2-40B4-BE49-F238E27FC236}">
                      <a16:creationId xmlns:a16="http://schemas.microsoft.com/office/drawing/2014/main" id="{8CC1211C-B3D2-40D7-9029-47CC20C75142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2704893" y="589387"/>
                  <a:ext cx="5724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1">
              <p14:nvContentPartPr>
                <p14:cNvPr id="285" name="Freihand 284">
                  <a:extLst>
                    <a:ext uri="{FF2B5EF4-FFF2-40B4-BE49-F238E27FC236}">
                      <a16:creationId xmlns:a16="http://schemas.microsoft.com/office/drawing/2014/main" id="{37DA8BDB-13C0-4C86-B0CA-DA68E5807DDB}"/>
                    </a:ext>
                  </a:extLst>
                </p14:cNvPr>
                <p14:cNvContentPartPr/>
                <p14:nvPr/>
              </p14:nvContentPartPr>
              <p14:xfrm>
                <a:off x="3373413" y="573547"/>
                <a:ext cx="146160" cy="354600"/>
              </p14:xfrm>
            </p:contentPart>
          </mc:Choice>
          <mc:Fallback>
            <p:pic>
              <p:nvPicPr>
                <p:cNvPr id="285" name="Freihand 284">
                  <a:extLst>
                    <a:ext uri="{FF2B5EF4-FFF2-40B4-BE49-F238E27FC236}">
                      <a16:creationId xmlns:a16="http://schemas.microsoft.com/office/drawing/2014/main" id="{37DA8BDB-13C0-4C86-B0CA-DA68E5807DDB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3369093" y="569227"/>
                  <a:ext cx="1548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3">
              <p14:nvContentPartPr>
                <p14:cNvPr id="286" name="Freihand 285">
                  <a:extLst>
                    <a:ext uri="{FF2B5EF4-FFF2-40B4-BE49-F238E27FC236}">
                      <a16:creationId xmlns:a16="http://schemas.microsoft.com/office/drawing/2014/main" id="{E9E96700-D718-4728-AC08-2E5B4DD412E1}"/>
                    </a:ext>
                  </a:extLst>
                </p14:cNvPr>
                <p14:cNvContentPartPr/>
                <p14:nvPr/>
              </p14:nvContentPartPr>
              <p14:xfrm>
                <a:off x="3554853" y="695947"/>
                <a:ext cx="192240" cy="64440"/>
              </p14:xfrm>
            </p:contentPart>
          </mc:Choice>
          <mc:Fallback>
            <p:pic>
              <p:nvPicPr>
                <p:cNvPr id="286" name="Freihand 285">
                  <a:extLst>
                    <a:ext uri="{FF2B5EF4-FFF2-40B4-BE49-F238E27FC236}">
                      <a16:creationId xmlns:a16="http://schemas.microsoft.com/office/drawing/2014/main" id="{E9E96700-D718-4728-AC08-2E5B4DD412E1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3550533" y="691627"/>
                  <a:ext cx="20088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5">
              <p14:nvContentPartPr>
                <p14:cNvPr id="287" name="Freihand 286">
                  <a:extLst>
                    <a:ext uri="{FF2B5EF4-FFF2-40B4-BE49-F238E27FC236}">
                      <a16:creationId xmlns:a16="http://schemas.microsoft.com/office/drawing/2014/main" id="{15CAA6A3-2C34-43BF-AC43-DE7CEF2C7287}"/>
                    </a:ext>
                  </a:extLst>
                </p14:cNvPr>
                <p14:cNvContentPartPr/>
                <p14:nvPr/>
              </p14:nvContentPartPr>
              <p14:xfrm>
                <a:off x="3824493" y="687667"/>
                <a:ext cx="136800" cy="156600"/>
              </p14:xfrm>
            </p:contentPart>
          </mc:Choice>
          <mc:Fallback>
            <p:pic>
              <p:nvPicPr>
                <p:cNvPr id="287" name="Freihand 286">
                  <a:extLst>
                    <a:ext uri="{FF2B5EF4-FFF2-40B4-BE49-F238E27FC236}">
                      <a16:creationId xmlns:a16="http://schemas.microsoft.com/office/drawing/2014/main" id="{15CAA6A3-2C34-43BF-AC43-DE7CEF2C7287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3820173" y="683347"/>
                  <a:ext cx="14544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7">
              <p14:nvContentPartPr>
                <p14:cNvPr id="288" name="Freihand 287">
                  <a:extLst>
                    <a:ext uri="{FF2B5EF4-FFF2-40B4-BE49-F238E27FC236}">
                      <a16:creationId xmlns:a16="http://schemas.microsoft.com/office/drawing/2014/main" id="{1F84B7A9-BA21-4C80-A92F-8017A9C11933}"/>
                    </a:ext>
                  </a:extLst>
                </p14:cNvPr>
                <p14:cNvContentPartPr/>
                <p14:nvPr/>
              </p14:nvContentPartPr>
              <p14:xfrm>
                <a:off x="4107813" y="700987"/>
                <a:ext cx="203040" cy="41040"/>
              </p14:xfrm>
            </p:contentPart>
          </mc:Choice>
          <mc:Fallback>
            <p:pic>
              <p:nvPicPr>
                <p:cNvPr id="288" name="Freihand 287">
                  <a:extLst>
                    <a:ext uri="{FF2B5EF4-FFF2-40B4-BE49-F238E27FC236}">
                      <a16:creationId xmlns:a16="http://schemas.microsoft.com/office/drawing/2014/main" id="{1F84B7A9-BA21-4C80-A92F-8017A9C11933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4103493" y="696667"/>
                  <a:ext cx="2116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9">
              <p14:nvContentPartPr>
                <p14:cNvPr id="289" name="Freihand 288">
                  <a:extLst>
                    <a:ext uri="{FF2B5EF4-FFF2-40B4-BE49-F238E27FC236}">
                      <a16:creationId xmlns:a16="http://schemas.microsoft.com/office/drawing/2014/main" id="{AEB4643A-2D4A-4739-8F4F-2E151EC3CA9E}"/>
                    </a:ext>
                  </a:extLst>
                </p14:cNvPr>
                <p14:cNvContentPartPr/>
                <p14:nvPr/>
              </p14:nvContentPartPr>
              <p14:xfrm>
                <a:off x="4122933" y="762187"/>
                <a:ext cx="197640" cy="9000"/>
              </p14:xfrm>
            </p:contentPart>
          </mc:Choice>
          <mc:Fallback>
            <p:pic>
              <p:nvPicPr>
                <p:cNvPr id="289" name="Freihand 288">
                  <a:extLst>
                    <a:ext uri="{FF2B5EF4-FFF2-40B4-BE49-F238E27FC236}">
                      <a16:creationId xmlns:a16="http://schemas.microsoft.com/office/drawing/2014/main" id="{AEB4643A-2D4A-4739-8F4F-2E151EC3CA9E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4118613" y="757867"/>
                  <a:ext cx="2062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1">
              <p14:nvContentPartPr>
                <p14:cNvPr id="290" name="Freihand 289">
                  <a:extLst>
                    <a:ext uri="{FF2B5EF4-FFF2-40B4-BE49-F238E27FC236}">
                      <a16:creationId xmlns:a16="http://schemas.microsoft.com/office/drawing/2014/main" id="{18B9247A-5817-459F-9D21-AE65E3DB29AC}"/>
                    </a:ext>
                  </a:extLst>
                </p14:cNvPr>
                <p14:cNvContentPartPr/>
                <p14:nvPr/>
              </p14:nvContentPartPr>
              <p14:xfrm>
                <a:off x="4349013" y="713587"/>
                <a:ext cx="183240" cy="102600"/>
              </p14:xfrm>
            </p:contentPart>
          </mc:Choice>
          <mc:Fallback>
            <p:pic>
              <p:nvPicPr>
                <p:cNvPr id="290" name="Freihand 289">
                  <a:extLst>
                    <a:ext uri="{FF2B5EF4-FFF2-40B4-BE49-F238E27FC236}">
                      <a16:creationId xmlns:a16="http://schemas.microsoft.com/office/drawing/2014/main" id="{18B9247A-5817-459F-9D21-AE65E3DB29AC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4344693" y="709267"/>
                  <a:ext cx="1918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3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C05691FB-38C1-44FD-A9B8-69F99A8BE2F2}"/>
                    </a:ext>
                  </a:extLst>
                </p14:cNvPr>
                <p14:cNvContentPartPr/>
                <p14:nvPr/>
              </p14:nvContentPartPr>
              <p14:xfrm>
                <a:off x="8780253" y="2669107"/>
                <a:ext cx="150120" cy="20592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C05691FB-38C1-44FD-A9B8-69F99A8BE2F2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8775933" y="2664787"/>
                  <a:ext cx="15876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5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0D3C0433-5AE9-4858-9658-A4BBBC0A1235}"/>
                    </a:ext>
                  </a:extLst>
                </p14:cNvPr>
                <p14:cNvContentPartPr/>
                <p14:nvPr/>
              </p14:nvContentPartPr>
              <p14:xfrm>
                <a:off x="8815173" y="2719147"/>
                <a:ext cx="128520" cy="8820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0D3C0433-5AE9-4858-9658-A4BBBC0A1235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8810853" y="2714827"/>
                  <a:ext cx="13716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7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B6C3248B-FB59-44F7-BFE1-D6E479F38F4D}"/>
                    </a:ext>
                  </a:extLst>
                </p14:cNvPr>
                <p14:cNvContentPartPr/>
                <p14:nvPr/>
              </p14:nvContentPartPr>
              <p14:xfrm>
                <a:off x="8951613" y="2761627"/>
                <a:ext cx="114480" cy="18756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B6C3248B-FB59-44F7-BFE1-D6E479F38F4D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8947293" y="2757307"/>
                  <a:ext cx="1231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9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F4D03B9D-8A98-466B-84B0-31257D3F99E3}"/>
                    </a:ext>
                  </a:extLst>
                </p14:cNvPr>
                <p14:cNvContentPartPr/>
                <p14:nvPr/>
              </p14:nvContentPartPr>
              <p14:xfrm>
                <a:off x="9025773" y="2677027"/>
                <a:ext cx="268920" cy="6012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F4D03B9D-8A98-466B-84B0-31257D3F99E3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9021453" y="2672707"/>
                  <a:ext cx="277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1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4828F644-E66E-4B4E-A313-BCCA7CEB5264}"/>
                    </a:ext>
                  </a:extLst>
                </p14:cNvPr>
                <p14:cNvContentPartPr/>
                <p14:nvPr/>
              </p14:nvContentPartPr>
              <p14:xfrm>
                <a:off x="9165093" y="2751907"/>
                <a:ext cx="156240" cy="2448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4828F644-E66E-4B4E-A313-BCCA7CEB5264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9160773" y="2747587"/>
                  <a:ext cx="1648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3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A5F609FE-7D27-4960-82D3-CBD0F8F3894E}"/>
                    </a:ext>
                  </a:extLst>
                </p14:cNvPr>
                <p14:cNvContentPartPr/>
                <p14:nvPr/>
              </p14:nvContentPartPr>
              <p14:xfrm>
                <a:off x="9413493" y="2601427"/>
                <a:ext cx="114120" cy="17928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A5F609FE-7D27-4960-82D3-CBD0F8F3894E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9409173" y="2597107"/>
                  <a:ext cx="1227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5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AFE46007-C440-409A-8D50-98171BC8221E}"/>
                    </a:ext>
                  </a:extLst>
                </p14:cNvPr>
                <p14:cNvContentPartPr/>
                <p14:nvPr/>
              </p14:nvContentPartPr>
              <p14:xfrm>
                <a:off x="9570813" y="2586307"/>
                <a:ext cx="87840" cy="13824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AFE46007-C440-409A-8D50-98171BC8221E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9566493" y="2581987"/>
                  <a:ext cx="964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7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EA4ED743-D828-4A2D-B8BC-3AE481A09D1E}"/>
                    </a:ext>
                  </a:extLst>
                </p14:cNvPr>
                <p14:cNvContentPartPr/>
                <p14:nvPr/>
              </p14:nvContentPartPr>
              <p14:xfrm>
                <a:off x="8862693" y="3228547"/>
                <a:ext cx="225360" cy="7524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EA4ED743-D828-4A2D-B8BC-3AE481A09D1E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8858373" y="3224227"/>
                  <a:ext cx="2340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9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497A4021-312E-452D-9086-557CC588A1DB}"/>
                    </a:ext>
                  </a:extLst>
                </p14:cNvPr>
                <p14:cNvContentPartPr/>
                <p14:nvPr/>
              </p14:nvContentPartPr>
              <p14:xfrm>
                <a:off x="9069693" y="3133867"/>
                <a:ext cx="82080" cy="20340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497A4021-312E-452D-9086-557CC588A1DB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9065373" y="3129547"/>
                  <a:ext cx="9072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1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B07AD58B-82F5-477F-8C85-451A88CB3B3C}"/>
                    </a:ext>
                  </a:extLst>
                </p14:cNvPr>
                <p14:cNvContentPartPr/>
                <p14:nvPr/>
              </p14:nvContentPartPr>
              <p14:xfrm>
                <a:off x="9370653" y="2956027"/>
                <a:ext cx="120600" cy="23148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B07AD58B-82F5-477F-8C85-451A88CB3B3C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9366333" y="2951707"/>
                  <a:ext cx="1292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3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D4C6C454-A86D-4A85-8F23-9825A52C69DD}"/>
                    </a:ext>
                  </a:extLst>
                </p14:cNvPr>
                <p14:cNvContentPartPr/>
                <p14:nvPr/>
              </p14:nvContentPartPr>
              <p14:xfrm>
                <a:off x="9518253" y="3001027"/>
                <a:ext cx="244080" cy="12060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D4C6C454-A86D-4A85-8F23-9825A52C69DD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9513933" y="2996707"/>
                  <a:ext cx="2527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36855B10-1BEC-44DB-8580-3D243DE69655}"/>
                    </a:ext>
                  </a:extLst>
                </p14:cNvPr>
                <p14:cNvContentPartPr/>
                <p14:nvPr/>
              </p14:nvContentPartPr>
              <p14:xfrm>
                <a:off x="9713373" y="2914627"/>
                <a:ext cx="55800" cy="3996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36855B10-1BEC-44DB-8580-3D243DE69655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9709053" y="2910307"/>
                  <a:ext cx="64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7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07658D62-AB28-4A66-9497-C16B184049B7}"/>
                    </a:ext>
                  </a:extLst>
                </p14:cNvPr>
                <p14:cNvContentPartPr/>
                <p14:nvPr/>
              </p14:nvContentPartPr>
              <p14:xfrm>
                <a:off x="9810933" y="2966827"/>
                <a:ext cx="205200" cy="5184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07658D62-AB28-4A66-9497-C16B184049B7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9806613" y="2962507"/>
                  <a:ext cx="2138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9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12F9D22A-25C9-4B1E-AE5A-4D6073147C0F}"/>
                    </a:ext>
                  </a:extLst>
                </p14:cNvPr>
                <p14:cNvContentPartPr/>
                <p14:nvPr/>
              </p14:nvContentPartPr>
              <p14:xfrm>
                <a:off x="10076253" y="2869267"/>
                <a:ext cx="262080" cy="11016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12F9D22A-25C9-4B1E-AE5A-4D6073147C0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10071933" y="2864947"/>
                  <a:ext cx="2707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1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9F019CA1-9AD0-4FD7-9C1F-4BE74B67F84D}"/>
                    </a:ext>
                  </a:extLst>
                </p14:cNvPr>
                <p14:cNvContentPartPr/>
                <p14:nvPr/>
              </p14:nvContentPartPr>
              <p14:xfrm>
                <a:off x="9717693" y="3338347"/>
                <a:ext cx="123840" cy="23868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9F019CA1-9AD0-4FD7-9C1F-4BE74B67F84D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9713373" y="3334027"/>
                  <a:ext cx="1324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3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D4CC281D-327F-4C1F-BD2C-4587D591599C}"/>
                    </a:ext>
                  </a:extLst>
                </p14:cNvPr>
                <p14:cNvContentPartPr/>
                <p14:nvPr/>
              </p14:nvContentPartPr>
              <p14:xfrm>
                <a:off x="9699693" y="3437347"/>
                <a:ext cx="155880" cy="5472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D4CC281D-327F-4C1F-BD2C-4587D591599C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9695373" y="3433027"/>
                  <a:ext cx="1645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5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2BE26A21-2ABE-498A-8539-F601471A4D0C}"/>
                    </a:ext>
                  </a:extLst>
                </p14:cNvPr>
                <p14:cNvContentPartPr/>
                <p14:nvPr/>
              </p14:nvContentPartPr>
              <p14:xfrm>
                <a:off x="9904173" y="3318547"/>
                <a:ext cx="98280" cy="232560"/>
              </p14:xfrm>
            </p:contentPart>
          </mc:Choice>
          <mc:Fallback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2BE26A21-2ABE-498A-8539-F601471A4D0C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9899853" y="3314227"/>
                  <a:ext cx="10692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7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4F11FEC3-8A12-4D3B-9B44-D50C80EE6EBE}"/>
                    </a:ext>
                  </a:extLst>
                </p14:cNvPr>
                <p14:cNvContentPartPr/>
                <p14:nvPr/>
              </p14:nvContentPartPr>
              <p14:xfrm>
                <a:off x="10122333" y="3275707"/>
                <a:ext cx="124920" cy="50040"/>
              </p14:xfrm>
            </p:contentPart>
          </mc:Choice>
          <mc:Fallback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4F11FEC3-8A12-4D3B-9B44-D50C80EE6EBE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10118013" y="3271387"/>
                  <a:ext cx="1335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9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B53B5DE4-D1A2-49FA-9BCD-E9633C400F95}"/>
                    </a:ext>
                  </a:extLst>
                </p14:cNvPr>
                <p14:cNvContentPartPr/>
                <p14:nvPr/>
              </p14:nvContentPartPr>
              <p14:xfrm>
                <a:off x="10384413" y="3094267"/>
                <a:ext cx="97560" cy="20376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B53B5DE4-D1A2-49FA-9BCD-E9633C400F95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10380093" y="3089947"/>
                  <a:ext cx="1062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1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D72EEF42-FC83-42EE-A4F6-69DAA7F7DB72}"/>
                    </a:ext>
                  </a:extLst>
                </p14:cNvPr>
                <p14:cNvContentPartPr/>
                <p14:nvPr/>
              </p14:nvContentPartPr>
              <p14:xfrm>
                <a:off x="10342293" y="3199027"/>
                <a:ext cx="185400" cy="3816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D72EEF42-FC83-42EE-A4F6-69DAA7F7DB72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10337973" y="3194707"/>
                  <a:ext cx="1940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3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76EC30AA-DE9E-4723-90D1-7100B6C1882C}"/>
                    </a:ext>
                  </a:extLst>
                </p14:cNvPr>
                <p14:cNvContentPartPr/>
                <p14:nvPr/>
              </p14:nvContentPartPr>
              <p14:xfrm>
                <a:off x="10281813" y="3019387"/>
                <a:ext cx="225000" cy="8604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76EC30AA-DE9E-4723-90D1-7100B6C1882C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10277493" y="3015067"/>
                  <a:ext cx="2336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5">
              <p14:nvContentPartPr>
                <p14:cNvPr id="123" name="Freihand 122">
                  <a:extLst>
                    <a:ext uri="{FF2B5EF4-FFF2-40B4-BE49-F238E27FC236}">
                      <a16:creationId xmlns:a16="http://schemas.microsoft.com/office/drawing/2014/main" id="{17C05787-CB52-441A-BB75-84F21B5CBCB9}"/>
                    </a:ext>
                  </a:extLst>
                </p14:cNvPr>
                <p14:cNvContentPartPr/>
                <p14:nvPr/>
              </p14:nvContentPartPr>
              <p14:xfrm>
                <a:off x="10465773" y="2984467"/>
                <a:ext cx="187560" cy="363600"/>
              </p14:xfrm>
            </p:contentPart>
          </mc:Choice>
          <mc:Fallback>
            <p:pic>
              <p:nvPicPr>
                <p:cNvPr id="123" name="Freihand 122">
                  <a:extLst>
                    <a:ext uri="{FF2B5EF4-FFF2-40B4-BE49-F238E27FC236}">
                      <a16:creationId xmlns:a16="http://schemas.microsoft.com/office/drawing/2014/main" id="{17C05787-CB52-441A-BB75-84F21B5CBCB9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10461453" y="2980147"/>
                  <a:ext cx="1962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7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ED972BEB-BD6E-4C11-BC3A-B937EF729AB4}"/>
                    </a:ext>
                  </a:extLst>
                </p14:cNvPr>
                <p14:cNvContentPartPr/>
                <p14:nvPr/>
              </p14:nvContentPartPr>
              <p14:xfrm>
                <a:off x="9576933" y="3307747"/>
                <a:ext cx="240120" cy="31068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ED972BEB-BD6E-4C11-BC3A-B937EF729AB4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9572613" y="3303427"/>
                  <a:ext cx="24876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9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1B5F2BAA-F454-40EB-94D3-FE1F3C624529}"/>
                    </a:ext>
                  </a:extLst>
                </p14:cNvPr>
                <p14:cNvContentPartPr/>
                <p14:nvPr/>
              </p14:nvContentPartPr>
              <p14:xfrm>
                <a:off x="10509333" y="2781067"/>
                <a:ext cx="292320" cy="14580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1B5F2BAA-F454-40EB-94D3-FE1F3C624529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10505013" y="2776747"/>
                  <a:ext cx="3009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1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07F5C757-9904-4B73-9E55-6A3A2A92B408}"/>
                    </a:ext>
                  </a:extLst>
                </p14:cNvPr>
                <p14:cNvContentPartPr/>
                <p14:nvPr/>
              </p14:nvContentPartPr>
              <p14:xfrm>
                <a:off x="9221253" y="3287947"/>
                <a:ext cx="236160" cy="13536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07F5C757-9904-4B73-9E55-6A3A2A92B408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9216933" y="3283627"/>
                  <a:ext cx="244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3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507A9C54-1840-4497-B297-604793DBAFD8}"/>
                    </a:ext>
                  </a:extLst>
                </p14:cNvPr>
                <p14:cNvContentPartPr/>
                <p14:nvPr/>
              </p14:nvContentPartPr>
              <p14:xfrm>
                <a:off x="9224133" y="3437707"/>
                <a:ext cx="376200" cy="278280"/>
              </p14:xfrm>
            </p:contentPart>
          </mc:Choice>
          <mc:Fallback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507A9C54-1840-4497-B297-604793DBAFD8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9219813" y="3433387"/>
                  <a:ext cx="3848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5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4DA572FF-2FFB-4AF4-A71C-F3738AA76F82}"/>
                    </a:ext>
                  </a:extLst>
                </p14:cNvPr>
                <p14:cNvContentPartPr/>
                <p14:nvPr/>
              </p14:nvContentPartPr>
              <p14:xfrm>
                <a:off x="8950893" y="3426187"/>
                <a:ext cx="100080" cy="23904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4DA572FF-2FFB-4AF4-A71C-F3738AA76F82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8946573" y="3421867"/>
                  <a:ext cx="10872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7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98238038-C6C6-4BA0-B560-410F04012575}"/>
                    </a:ext>
                  </a:extLst>
                </p14:cNvPr>
                <p14:cNvContentPartPr/>
                <p14:nvPr/>
              </p14:nvContentPartPr>
              <p14:xfrm>
                <a:off x="8937933" y="3571267"/>
                <a:ext cx="236880" cy="12276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98238038-C6C6-4BA0-B560-410F04012575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8933613" y="3566947"/>
                  <a:ext cx="2455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9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BC6DF1E8-E1CB-415F-B65D-04173CC5860C}"/>
                    </a:ext>
                  </a:extLst>
                </p14:cNvPr>
                <p14:cNvContentPartPr/>
                <p14:nvPr/>
              </p14:nvContentPartPr>
              <p14:xfrm>
                <a:off x="8962053" y="3692587"/>
                <a:ext cx="169200" cy="200160"/>
              </p14:xfrm>
            </p:contentPart>
          </mc:Choice>
          <mc:Fallback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BC6DF1E8-E1CB-415F-B65D-04173CC5860C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8957733" y="3688267"/>
                  <a:ext cx="1778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1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B6243AF5-F506-4D01-9A19-576C7399FD59}"/>
                    </a:ext>
                  </a:extLst>
                </p14:cNvPr>
                <p14:cNvContentPartPr/>
                <p14:nvPr/>
              </p14:nvContentPartPr>
              <p14:xfrm>
                <a:off x="9017493" y="3726067"/>
                <a:ext cx="189000" cy="19800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B6243AF5-F506-4D01-9A19-576C7399FD59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9013173" y="3721747"/>
                  <a:ext cx="1976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3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69BE0205-FE8F-4A28-9EF8-513A5DCB9838}"/>
                    </a:ext>
                  </a:extLst>
                </p14:cNvPr>
                <p14:cNvContentPartPr/>
                <p14:nvPr/>
              </p14:nvContentPartPr>
              <p14:xfrm>
                <a:off x="8670813" y="3776467"/>
                <a:ext cx="161640" cy="7524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69BE0205-FE8F-4A28-9EF8-513A5DCB9838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8666493" y="3772147"/>
                  <a:ext cx="1702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5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D42805CE-B86B-4CF0-A7AF-6454B82A532C}"/>
                    </a:ext>
                  </a:extLst>
                </p14:cNvPr>
                <p14:cNvContentPartPr/>
                <p14:nvPr/>
              </p14:nvContentPartPr>
              <p14:xfrm>
                <a:off x="8671893" y="3799147"/>
                <a:ext cx="208800" cy="10080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D42805CE-B86B-4CF0-A7AF-6454B82A532C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8667573" y="3794827"/>
                  <a:ext cx="217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7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E4B0FF43-6BAC-468D-8056-88FF8D7E4EC2}"/>
                    </a:ext>
                  </a:extLst>
                </p14:cNvPr>
                <p14:cNvContentPartPr/>
                <p14:nvPr/>
              </p14:nvContentPartPr>
              <p14:xfrm>
                <a:off x="9584853" y="3943867"/>
                <a:ext cx="166680" cy="6048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E4B0FF43-6BAC-468D-8056-88FF8D7E4EC2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9580533" y="3939547"/>
                  <a:ext cx="17532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9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099573F1-14FF-42DA-998A-FB38F935D188}"/>
                    </a:ext>
                  </a:extLst>
                </p14:cNvPr>
                <p14:cNvContentPartPr/>
                <p14:nvPr/>
              </p14:nvContentPartPr>
              <p14:xfrm>
                <a:off x="9589893" y="4009027"/>
                <a:ext cx="177480" cy="6516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099573F1-14FF-42DA-998A-FB38F935D188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9585573" y="4004707"/>
                  <a:ext cx="1861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1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19668EA6-16A5-4EB5-AB55-E155FDBA63C4}"/>
                    </a:ext>
                  </a:extLst>
                </p14:cNvPr>
                <p14:cNvContentPartPr/>
                <p14:nvPr/>
              </p14:nvContentPartPr>
              <p14:xfrm>
                <a:off x="9747933" y="3843427"/>
                <a:ext cx="118800" cy="17172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19668EA6-16A5-4EB5-AB55-E155FDBA63C4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9743613" y="3839107"/>
                  <a:ext cx="1274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3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947E9B43-62AF-4B95-A398-219A1D1BBE91}"/>
                    </a:ext>
                  </a:extLst>
                </p14:cNvPr>
                <p14:cNvContentPartPr/>
                <p14:nvPr/>
              </p14:nvContentPartPr>
              <p14:xfrm>
                <a:off x="9985173" y="3698707"/>
                <a:ext cx="156240" cy="21708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947E9B43-62AF-4B95-A398-219A1D1BBE91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9980493" y="3694387"/>
                  <a:ext cx="16488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5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230FFC45-D86A-4801-A1FC-F482A155D8DC}"/>
                    </a:ext>
                  </a:extLst>
                </p14:cNvPr>
                <p14:cNvContentPartPr/>
                <p14:nvPr/>
              </p14:nvContentPartPr>
              <p14:xfrm>
                <a:off x="10107213" y="3651187"/>
                <a:ext cx="128160" cy="17604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230FFC45-D86A-4801-A1FC-F482A155D8DC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10102893" y="3646867"/>
                  <a:ext cx="13680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7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FE1DD8D1-8CCB-4D9C-8955-3C005F046923}"/>
                    </a:ext>
                  </a:extLst>
                </p14:cNvPr>
                <p14:cNvContentPartPr/>
                <p14:nvPr/>
              </p14:nvContentPartPr>
              <p14:xfrm>
                <a:off x="10273893" y="3553267"/>
                <a:ext cx="151200" cy="21708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FE1DD8D1-8CCB-4D9C-8955-3C005F046923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10269573" y="3548947"/>
                  <a:ext cx="1598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9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265822CA-E564-49D3-9D5C-665014C49E14}"/>
                    </a:ext>
                  </a:extLst>
                </p14:cNvPr>
                <p14:cNvContentPartPr/>
                <p14:nvPr/>
              </p14:nvContentPartPr>
              <p14:xfrm>
                <a:off x="10426173" y="3541387"/>
                <a:ext cx="97920" cy="116280"/>
              </p14:xfrm>
            </p:contentPart>
          </mc:Choice>
          <mc:Fallback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265822CA-E564-49D3-9D5C-665014C49E14}"/>
                    </a:ext>
                  </a:extLst>
                </p:cNvPr>
                <p:cNvPicPr/>
                <p:nvPr/>
              </p:nvPicPr>
              <p:blipFill>
                <a:blip r:embed="rId660"/>
                <a:stretch>
                  <a:fillRect/>
                </a:stretch>
              </p:blipFill>
              <p:spPr>
                <a:xfrm>
                  <a:off x="10421853" y="3537067"/>
                  <a:ext cx="106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1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C7C81450-62F1-47EE-A648-5F9E999F2840}"/>
                    </a:ext>
                  </a:extLst>
                </p14:cNvPr>
                <p14:cNvContentPartPr/>
                <p14:nvPr/>
              </p14:nvContentPartPr>
              <p14:xfrm>
                <a:off x="10514733" y="3486667"/>
                <a:ext cx="112680" cy="141120"/>
              </p14:xfrm>
            </p:contentPart>
          </mc:Choice>
          <mc:Fallback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C7C81450-62F1-47EE-A648-5F9E999F2840}"/>
                    </a:ext>
                  </a:extLst>
                </p:cNvPr>
                <p:cNvPicPr/>
                <p:nvPr/>
              </p:nvPicPr>
              <p:blipFill>
                <a:blip r:embed="rId662"/>
                <a:stretch>
                  <a:fillRect/>
                </a:stretch>
              </p:blipFill>
              <p:spPr>
                <a:xfrm>
                  <a:off x="10510413" y="3482347"/>
                  <a:ext cx="1213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3">
              <p14:nvContentPartPr>
                <p14:cNvPr id="157" name="Freihand 156">
                  <a:extLst>
                    <a:ext uri="{FF2B5EF4-FFF2-40B4-BE49-F238E27FC236}">
                      <a16:creationId xmlns:a16="http://schemas.microsoft.com/office/drawing/2014/main" id="{15D72FB6-B184-4DC0-AD9A-0742060636BA}"/>
                    </a:ext>
                  </a:extLst>
                </p14:cNvPr>
                <p14:cNvContentPartPr/>
                <p14:nvPr/>
              </p14:nvContentPartPr>
              <p14:xfrm>
                <a:off x="10733613" y="3363907"/>
                <a:ext cx="96840" cy="59760"/>
              </p14:xfrm>
            </p:contentPart>
          </mc:Choice>
          <mc:Fallback>
            <p:pic>
              <p:nvPicPr>
                <p:cNvPr id="157" name="Freihand 156">
                  <a:extLst>
                    <a:ext uri="{FF2B5EF4-FFF2-40B4-BE49-F238E27FC236}">
                      <a16:creationId xmlns:a16="http://schemas.microsoft.com/office/drawing/2014/main" id="{15D72FB6-B184-4DC0-AD9A-0742060636BA}"/>
                    </a:ext>
                  </a:extLst>
                </p:cNvPr>
                <p:cNvPicPr/>
                <p:nvPr/>
              </p:nvPicPr>
              <p:blipFill>
                <a:blip r:embed="rId664"/>
                <a:stretch>
                  <a:fillRect/>
                </a:stretch>
              </p:blipFill>
              <p:spPr>
                <a:xfrm>
                  <a:off x="10729293" y="3359587"/>
                  <a:ext cx="1054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5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41B3A254-2021-41E3-AFD1-BF6B18207E6D}"/>
                    </a:ext>
                  </a:extLst>
                </p14:cNvPr>
                <p14:cNvContentPartPr/>
                <p14:nvPr/>
              </p14:nvContentPartPr>
              <p14:xfrm>
                <a:off x="10736133" y="3400627"/>
                <a:ext cx="132480" cy="84600"/>
              </p14:xfrm>
            </p:contentPart>
          </mc:Choice>
          <mc:Fallback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41B3A254-2021-41E3-AFD1-BF6B18207E6D}"/>
                    </a:ext>
                  </a:extLst>
                </p:cNvPr>
                <p:cNvPicPr/>
                <p:nvPr/>
              </p:nvPicPr>
              <p:blipFill>
                <a:blip r:embed="rId666"/>
                <a:stretch>
                  <a:fillRect/>
                </a:stretch>
              </p:blipFill>
              <p:spPr>
                <a:xfrm>
                  <a:off x="10731813" y="3396307"/>
                  <a:ext cx="141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7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E8A4DFBB-5644-404F-ACF7-6A5691430644}"/>
                    </a:ext>
                  </a:extLst>
                </p14:cNvPr>
                <p14:cNvContentPartPr/>
                <p14:nvPr/>
              </p14:nvContentPartPr>
              <p14:xfrm>
                <a:off x="10827933" y="2816347"/>
                <a:ext cx="478800" cy="566280"/>
              </p14:xfrm>
            </p:contentPart>
          </mc:Choice>
          <mc:Fallback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E8A4DFBB-5644-404F-ACF7-6A5691430644}"/>
                    </a:ext>
                  </a:extLst>
                </p:cNvPr>
                <p:cNvPicPr/>
                <p:nvPr/>
              </p:nvPicPr>
              <p:blipFill>
                <a:blip r:embed="rId668"/>
                <a:stretch>
                  <a:fillRect/>
                </a:stretch>
              </p:blipFill>
              <p:spPr>
                <a:xfrm>
                  <a:off x="10823613" y="2812027"/>
                  <a:ext cx="48744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9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53F27CF5-107F-42F6-BE91-968FA7EB4B6C}"/>
                    </a:ext>
                  </a:extLst>
                </p14:cNvPr>
                <p14:cNvContentPartPr/>
                <p14:nvPr/>
              </p14:nvContentPartPr>
              <p14:xfrm>
                <a:off x="10958253" y="3088507"/>
                <a:ext cx="163800" cy="195120"/>
              </p14:xfrm>
            </p:contentPart>
          </mc:Choice>
          <mc:Fallback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53F27CF5-107F-42F6-BE91-968FA7EB4B6C}"/>
                    </a:ext>
                  </a:extLst>
                </p:cNvPr>
                <p:cNvPicPr/>
                <p:nvPr/>
              </p:nvPicPr>
              <p:blipFill>
                <a:blip r:embed="rId670"/>
                <a:stretch>
                  <a:fillRect/>
                </a:stretch>
              </p:blipFill>
              <p:spPr>
                <a:xfrm>
                  <a:off x="10953933" y="3084187"/>
                  <a:ext cx="172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1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EAEEA87A-A28C-486F-B8DC-250FE01256B6}"/>
                    </a:ext>
                  </a:extLst>
                </p14:cNvPr>
                <p14:cNvContentPartPr/>
                <p14:nvPr/>
              </p14:nvContentPartPr>
              <p14:xfrm>
                <a:off x="11105493" y="3055747"/>
                <a:ext cx="119880" cy="146880"/>
              </p14:xfrm>
            </p:contentPart>
          </mc:Choice>
          <mc:Fallback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EAEEA87A-A28C-486F-B8DC-250FE01256B6}"/>
                    </a:ext>
                  </a:extLst>
                </p:cNvPr>
                <p:cNvPicPr/>
                <p:nvPr/>
              </p:nvPicPr>
              <p:blipFill>
                <a:blip r:embed="rId672"/>
                <a:stretch>
                  <a:fillRect/>
                </a:stretch>
              </p:blipFill>
              <p:spPr>
                <a:xfrm>
                  <a:off x="11101173" y="3051427"/>
                  <a:ext cx="1285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3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C89A3A31-E18D-4EDD-8072-3845051E612F}"/>
                    </a:ext>
                  </a:extLst>
                </p14:cNvPr>
                <p14:cNvContentPartPr/>
                <p14:nvPr/>
              </p14:nvContentPartPr>
              <p14:xfrm>
                <a:off x="11207373" y="3008587"/>
                <a:ext cx="91800" cy="119520"/>
              </p14:xfrm>
            </p:contentPart>
          </mc:Choice>
          <mc:Fallback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C89A3A31-E18D-4EDD-8072-3845051E612F}"/>
                    </a:ext>
                  </a:extLst>
                </p:cNvPr>
                <p:cNvPicPr/>
                <p:nvPr/>
              </p:nvPicPr>
              <p:blipFill>
                <a:blip r:embed="rId674"/>
                <a:stretch>
                  <a:fillRect/>
                </a:stretch>
              </p:blipFill>
              <p:spPr>
                <a:xfrm>
                  <a:off x="11203053" y="3004267"/>
                  <a:ext cx="100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5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A16AEB36-A155-441A-B276-A60B53811AF9}"/>
                    </a:ext>
                  </a:extLst>
                </p14:cNvPr>
                <p14:cNvContentPartPr/>
                <p14:nvPr/>
              </p14:nvContentPartPr>
              <p14:xfrm>
                <a:off x="11236173" y="2995267"/>
                <a:ext cx="94680" cy="115200"/>
              </p14:xfrm>
            </p:contentPart>
          </mc:Choice>
          <mc:Fallback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A16AEB36-A155-441A-B276-A60B53811AF9}"/>
                    </a:ext>
                  </a:extLst>
                </p:cNvPr>
                <p:cNvPicPr/>
                <p:nvPr/>
              </p:nvPicPr>
              <p:blipFill>
                <a:blip r:embed="rId676"/>
                <a:stretch>
                  <a:fillRect/>
                </a:stretch>
              </p:blipFill>
              <p:spPr>
                <a:xfrm>
                  <a:off x="11231853" y="2990947"/>
                  <a:ext cx="1033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7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8338CFB1-F1CD-47C9-90E8-AE88DD880833}"/>
                    </a:ext>
                  </a:extLst>
                </p14:cNvPr>
                <p14:cNvContentPartPr/>
                <p14:nvPr/>
              </p14:nvContentPartPr>
              <p14:xfrm>
                <a:off x="11277573" y="2956027"/>
                <a:ext cx="80640" cy="245160"/>
              </p14:xfrm>
            </p:contentPart>
          </mc:Choice>
          <mc:Fallback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8338CFB1-F1CD-47C9-90E8-AE88DD880833}"/>
                    </a:ext>
                  </a:extLst>
                </p:cNvPr>
                <p:cNvPicPr/>
                <p:nvPr/>
              </p:nvPicPr>
              <p:blipFill>
                <a:blip r:embed="rId678"/>
                <a:stretch>
                  <a:fillRect/>
                </a:stretch>
              </p:blipFill>
              <p:spPr>
                <a:xfrm>
                  <a:off x="11273253" y="2951707"/>
                  <a:ext cx="892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9">
              <p14:nvContentPartPr>
                <p14:cNvPr id="314" name="Freihand 313">
                  <a:extLst>
                    <a:ext uri="{FF2B5EF4-FFF2-40B4-BE49-F238E27FC236}">
                      <a16:creationId xmlns:a16="http://schemas.microsoft.com/office/drawing/2014/main" id="{E78CD780-3068-4DC9-AFC1-EC32DBCC9DEE}"/>
                    </a:ext>
                  </a:extLst>
                </p14:cNvPr>
                <p14:cNvContentPartPr/>
                <p14:nvPr/>
              </p14:nvContentPartPr>
              <p14:xfrm>
                <a:off x="4264053" y="4203067"/>
                <a:ext cx="73800" cy="338400"/>
              </p14:xfrm>
            </p:contentPart>
          </mc:Choice>
          <mc:Fallback>
            <p:pic>
              <p:nvPicPr>
                <p:cNvPr id="314" name="Freihand 313">
                  <a:extLst>
                    <a:ext uri="{FF2B5EF4-FFF2-40B4-BE49-F238E27FC236}">
                      <a16:creationId xmlns:a16="http://schemas.microsoft.com/office/drawing/2014/main" id="{E78CD780-3068-4DC9-AFC1-EC32DBCC9DEE}"/>
                    </a:ext>
                  </a:extLst>
                </p:cNvPr>
                <p:cNvPicPr/>
                <p:nvPr/>
              </p:nvPicPr>
              <p:blipFill>
                <a:blip r:embed="rId680"/>
                <a:stretch>
                  <a:fillRect/>
                </a:stretch>
              </p:blipFill>
              <p:spPr>
                <a:xfrm>
                  <a:off x="4259733" y="4198747"/>
                  <a:ext cx="8244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1">
              <p14:nvContentPartPr>
                <p14:cNvPr id="315" name="Freihand 314">
                  <a:extLst>
                    <a:ext uri="{FF2B5EF4-FFF2-40B4-BE49-F238E27FC236}">
                      <a16:creationId xmlns:a16="http://schemas.microsoft.com/office/drawing/2014/main" id="{E16F2BFC-72F9-4567-A0CC-D0E134478EDB}"/>
                    </a:ext>
                  </a:extLst>
                </p14:cNvPr>
                <p14:cNvContentPartPr/>
                <p14:nvPr/>
              </p14:nvContentPartPr>
              <p14:xfrm>
                <a:off x="4186293" y="4371187"/>
                <a:ext cx="173160" cy="5760"/>
              </p14:xfrm>
            </p:contentPart>
          </mc:Choice>
          <mc:Fallback>
            <p:pic>
              <p:nvPicPr>
                <p:cNvPr id="315" name="Freihand 314">
                  <a:extLst>
                    <a:ext uri="{FF2B5EF4-FFF2-40B4-BE49-F238E27FC236}">
                      <a16:creationId xmlns:a16="http://schemas.microsoft.com/office/drawing/2014/main" id="{E16F2BFC-72F9-4567-A0CC-D0E134478EDB}"/>
                    </a:ext>
                  </a:extLst>
                </p:cNvPr>
                <p:cNvPicPr/>
                <p:nvPr/>
              </p:nvPicPr>
              <p:blipFill>
                <a:blip r:embed="rId682"/>
                <a:stretch>
                  <a:fillRect/>
                </a:stretch>
              </p:blipFill>
              <p:spPr>
                <a:xfrm>
                  <a:off x="4181973" y="4366867"/>
                  <a:ext cx="181800" cy="1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3">
              <p14:nvContentPartPr>
                <p14:cNvPr id="316" name="Freihand 315">
                  <a:extLst>
                    <a:ext uri="{FF2B5EF4-FFF2-40B4-BE49-F238E27FC236}">
                      <a16:creationId xmlns:a16="http://schemas.microsoft.com/office/drawing/2014/main" id="{C137F5B8-57CD-4F56-9CF2-99F4D1206ADC}"/>
                    </a:ext>
                  </a:extLst>
                </p14:cNvPr>
                <p14:cNvContentPartPr/>
                <p14:nvPr/>
              </p14:nvContentPartPr>
              <p14:xfrm>
                <a:off x="4394733" y="4160587"/>
                <a:ext cx="296640" cy="239760"/>
              </p14:xfrm>
            </p:contentPart>
          </mc:Choice>
          <mc:Fallback>
            <p:pic>
              <p:nvPicPr>
                <p:cNvPr id="316" name="Freihand 315">
                  <a:extLst>
                    <a:ext uri="{FF2B5EF4-FFF2-40B4-BE49-F238E27FC236}">
                      <a16:creationId xmlns:a16="http://schemas.microsoft.com/office/drawing/2014/main" id="{C137F5B8-57CD-4F56-9CF2-99F4D1206ADC}"/>
                    </a:ext>
                  </a:extLst>
                </p:cNvPr>
                <p:cNvPicPr/>
                <p:nvPr/>
              </p:nvPicPr>
              <p:blipFill>
                <a:blip r:embed="rId684"/>
                <a:stretch>
                  <a:fillRect/>
                </a:stretch>
              </p:blipFill>
              <p:spPr>
                <a:xfrm>
                  <a:off x="4390413" y="4156267"/>
                  <a:ext cx="30528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5">
              <p14:nvContentPartPr>
                <p14:cNvPr id="317" name="Freihand 316">
                  <a:extLst>
                    <a:ext uri="{FF2B5EF4-FFF2-40B4-BE49-F238E27FC236}">
                      <a16:creationId xmlns:a16="http://schemas.microsoft.com/office/drawing/2014/main" id="{7B4C1006-EB54-4D2A-8534-4E03A8713D1F}"/>
                    </a:ext>
                  </a:extLst>
                </p14:cNvPr>
                <p14:cNvContentPartPr/>
                <p14:nvPr/>
              </p14:nvContentPartPr>
              <p14:xfrm>
                <a:off x="4545573" y="4185787"/>
                <a:ext cx="233640" cy="252360"/>
              </p14:xfrm>
            </p:contentPart>
          </mc:Choice>
          <mc:Fallback>
            <p:pic>
              <p:nvPicPr>
                <p:cNvPr id="317" name="Freihand 316">
                  <a:extLst>
                    <a:ext uri="{FF2B5EF4-FFF2-40B4-BE49-F238E27FC236}">
                      <a16:creationId xmlns:a16="http://schemas.microsoft.com/office/drawing/2014/main" id="{7B4C1006-EB54-4D2A-8534-4E03A8713D1F}"/>
                    </a:ext>
                  </a:extLst>
                </p:cNvPr>
                <p:cNvPicPr/>
                <p:nvPr/>
              </p:nvPicPr>
              <p:blipFill>
                <a:blip r:embed="rId686"/>
                <a:stretch>
                  <a:fillRect/>
                </a:stretch>
              </p:blipFill>
              <p:spPr>
                <a:xfrm>
                  <a:off x="4541253" y="4181467"/>
                  <a:ext cx="2422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7">
              <p14:nvContentPartPr>
                <p14:cNvPr id="318" name="Freihand 317">
                  <a:extLst>
                    <a:ext uri="{FF2B5EF4-FFF2-40B4-BE49-F238E27FC236}">
                      <a16:creationId xmlns:a16="http://schemas.microsoft.com/office/drawing/2014/main" id="{F20F4C90-01EE-44B7-B511-EA2B31F5BA62}"/>
                    </a:ext>
                  </a:extLst>
                </p14:cNvPr>
                <p14:cNvContentPartPr/>
                <p14:nvPr/>
              </p14:nvContentPartPr>
              <p14:xfrm>
                <a:off x="4909173" y="4275427"/>
                <a:ext cx="233280" cy="13680"/>
              </p14:xfrm>
            </p:contentPart>
          </mc:Choice>
          <mc:Fallback>
            <p:pic>
              <p:nvPicPr>
                <p:cNvPr id="318" name="Freihand 317">
                  <a:extLst>
                    <a:ext uri="{FF2B5EF4-FFF2-40B4-BE49-F238E27FC236}">
                      <a16:creationId xmlns:a16="http://schemas.microsoft.com/office/drawing/2014/main" id="{F20F4C90-01EE-44B7-B511-EA2B31F5BA62}"/>
                    </a:ext>
                  </a:extLst>
                </p:cNvPr>
                <p:cNvPicPr/>
                <p:nvPr/>
              </p:nvPicPr>
              <p:blipFill>
                <a:blip r:embed="rId688"/>
                <a:stretch>
                  <a:fillRect/>
                </a:stretch>
              </p:blipFill>
              <p:spPr>
                <a:xfrm>
                  <a:off x="4904853" y="4271107"/>
                  <a:ext cx="241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9">
              <p14:nvContentPartPr>
                <p14:cNvPr id="319" name="Freihand 318">
                  <a:extLst>
                    <a:ext uri="{FF2B5EF4-FFF2-40B4-BE49-F238E27FC236}">
                      <a16:creationId xmlns:a16="http://schemas.microsoft.com/office/drawing/2014/main" id="{60ECF426-FFA9-4B86-B408-88539CF30C80}"/>
                    </a:ext>
                  </a:extLst>
                </p14:cNvPr>
                <p14:cNvContentPartPr/>
                <p14:nvPr/>
              </p14:nvContentPartPr>
              <p14:xfrm>
                <a:off x="4952373" y="4335907"/>
                <a:ext cx="198720" cy="16920"/>
              </p14:xfrm>
            </p:contentPart>
          </mc:Choice>
          <mc:Fallback>
            <p:pic>
              <p:nvPicPr>
                <p:cNvPr id="319" name="Freihand 318">
                  <a:extLst>
                    <a:ext uri="{FF2B5EF4-FFF2-40B4-BE49-F238E27FC236}">
                      <a16:creationId xmlns:a16="http://schemas.microsoft.com/office/drawing/2014/main" id="{60ECF426-FFA9-4B86-B408-88539CF30C80}"/>
                    </a:ext>
                  </a:extLst>
                </p:cNvPr>
                <p:cNvPicPr/>
                <p:nvPr/>
              </p:nvPicPr>
              <p:blipFill>
                <a:blip r:embed="rId690"/>
                <a:stretch>
                  <a:fillRect/>
                </a:stretch>
              </p:blipFill>
              <p:spPr>
                <a:xfrm>
                  <a:off x="4948053" y="4331587"/>
                  <a:ext cx="2073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1">
              <p14:nvContentPartPr>
                <p14:cNvPr id="320" name="Freihand 319">
                  <a:extLst>
                    <a:ext uri="{FF2B5EF4-FFF2-40B4-BE49-F238E27FC236}">
                      <a16:creationId xmlns:a16="http://schemas.microsoft.com/office/drawing/2014/main" id="{7B4111DE-7BE6-4252-9B43-D99FCD49CCF3}"/>
                    </a:ext>
                  </a:extLst>
                </p14:cNvPr>
                <p14:cNvContentPartPr/>
                <p14:nvPr/>
              </p14:nvContentPartPr>
              <p14:xfrm>
                <a:off x="5271693" y="4146547"/>
                <a:ext cx="33480" cy="270000"/>
              </p14:xfrm>
            </p:contentPart>
          </mc:Choice>
          <mc:Fallback>
            <p:pic>
              <p:nvPicPr>
                <p:cNvPr id="320" name="Freihand 319">
                  <a:extLst>
                    <a:ext uri="{FF2B5EF4-FFF2-40B4-BE49-F238E27FC236}">
                      <a16:creationId xmlns:a16="http://schemas.microsoft.com/office/drawing/2014/main" id="{7B4111DE-7BE6-4252-9B43-D99FCD49CCF3}"/>
                    </a:ext>
                  </a:extLst>
                </p:cNvPr>
                <p:cNvPicPr/>
                <p:nvPr/>
              </p:nvPicPr>
              <p:blipFill>
                <a:blip r:embed="rId692"/>
                <a:stretch>
                  <a:fillRect/>
                </a:stretch>
              </p:blipFill>
              <p:spPr>
                <a:xfrm>
                  <a:off x="5267373" y="4142227"/>
                  <a:ext cx="421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3">
              <p14:nvContentPartPr>
                <p14:cNvPr id="321" name="Freihand 320">
                  <a:extLst>
                    <a:ext uri="{FF2B5EF4-FFF2-40B4-BE49-F238E27FC236}">
                      <a16:creationId xmlns:a16="http://schemas.microsoft.com/office/drawing/2014/main" id="{10EC9E5D-08F6-4D42-994C-2A8BCDF157A3}"/>
                    </a:ext>
                  </a:extLst>
                </p14:cNvPr>
                <p14:cNvContentPartPr/>
                <p14:nvPr/>
              </p14:nvContentPartPr>
              <p14:xfrm>
                <a:off x="5382213" y="4184707"/>
                <a:ext cx="158040" cy="171360"/>
              </p14:xfrm>
            </p:contentPart>
          </mc:Choice>
          <mc:Fallback>
            <p:pic>
              <p:nvPicPr>
                <p:cNvPr id="321" name="Freihand 320">
                  <a:extLst>
                    <a:ext uri="{FF2B5EF4-FFF2-40B4-BE49-F238E27FC236}">
                      <a16:creationId xmlns:a16="http://schemas.microsoft.com/office/drawing/2014/main" id="{10EC9E5D-08F6-4D42-994C-2A8BCDF157A3}"/>
                    </a:ext>
                  </a:extLst>
                </p:cNvPr>
                <p:cNvPicPr/>
                <p:nvPr/>
              </p:nvPicPr>
              <p:blipFill>
                <a:blip r:embed="rId694"/>
                <a:stretch>
                  <a:fillRect/>
                </a:stretch>
              </p:blipFill>
              <p:spPr>
                <a:xfrm>
                  <a:off x="5377893" y="4180387"/>
                  <a:ext cx="1666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5">
              <p14:nvContentPartPr>
                <p14:cNvPr id="322" name="Freihand 321">
                  <a:extLst>
                    <a:ext uri="{FF2B5EF4-FFF2-40B4-BE49-F238E27FC236}">
                      <a16:creationId xmlns:a16="http://schemas.microsoft.com/office/drawing/2014/main" id="{60BC0E71-2E1F-4A50-88D8-5064B765CD3F}"/>
                    </a:ext>
                  </a:extLst>
                </p14:cNvPr>
                <p14:cNvContentPartPr/>
                <p14:nvPr/>
              </p14:nvContentPartPr>
              <p14:xfrm>
                <a:off x="5375733" y="4217107"/>
                <a:ext cx="178560" cy="108720"/>
              </p14:xfrm>
            </p:contentPart>
          </mc:Choice>
          <mc:Fallback>
            <p:pic>
              <p:nvPicPr>
                <p:cNvPr id="322" name="Freihand 321">
                  <a:extLst>
                    <a:ext uri="{FF2B5EF4-FFF2-40B4-BE49-F238E27FC236}">
                      <a16:creationId xmlns:a16="http://schemas.microsoft.com/office/drawing/2014/main" id="{60BC0E71-2E1F-4A50-88D8-5064B765CD3F}"/>
                    </a:ext>
                  </a:extLst>
                </p:cNvPr>
                <p:cNvPicPr/>
                <p:nvPr/>
              </p:nvPicPr>
              <p:blipFill>
                <a:blip r:embed="rId696"/>
                <a:stretch>
                  <a:fillRect/>
                </a:stretch>
              </p:blipFill>
              <p:spPr>
                <a:xfrm>
                  <a:off x="5371413" y="4212787"/>
                  <a:ext cx="1872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323" name="Freihand 322">
                  <a:extLst>
                    <a:ext uri="{FF2B5EF4-FFF2-40B4-BE49-F238E27FC236}">
                      <a16:creationId xmlns:a16="http://schemas.microsoft.com/office/drawing/2014/main" id="{A5E55679-035D-43AE-8426-DC505F7AF75E}"/>
                    </a:ext>
                  </a:extLst>
                </p14:cNvPr>
                <p14:cNvContentPartPr/>
                <p14:nvPr/>
              </p14:nvContentPartPr>
              <p14:xfrm>
                <a:off x="5635653" y="4093267"/>
                <a:ext cx="38160" cy="245520"/>
              </p14:xfrm>
            </p:contentPart>
          </mc:Choice>
          <mc:Fallback>
            <p:pic>
              <p:nvPicPr>
                <p:cNvPr id="323" name="Freihand 322">
                  <a:extLst>
                    <a:ext uri="{FF2B5EF4-FFF2-40B4-BE49-F238E27FC236}">
                      <a16:creationId xmlns:a16="http://schemas.microsoft.com/office/drawing/2014/main" id="{A5E55679-035D-43AE-8426-DC505F7AF75E}"/>
                    </a:ext>
                  </a:extLst>
                </p:cNvPr>
                <p:cNvPicPr/>
                <p:nvPr/>
              </p:nvPicPr>
              <p:blipFill>
                <a:blip r:embed="rId698"/>
                <a:stretch>
                  <a:fillRect/>
                </a:stretch>
              </p:blipFill>
              <p:spPr>
                <a:xfrm>
                  <a:off x="5631333" y="4088947"/>
                  <a:ext cx="468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9">
              <p14:nvContentPartPr>
                <p14:cNvPr id="436" name="Freihand 435">
                  <a:extLst>
                    <a:ext uri="{FF2B5EF4-FFF2-40B4-BE49-F238E27FC236}">
                      <a16:creationId xmlns:a16="http://schemas.microsoft.com/office/drawing/2014/main" id="{AC0B016E-EB9F-4BD5-B591-C09D7F962D70}"/>
                    </a:ext>
                  </a:extLst>
                </p14:cNvPr>
                <p14:cNvContentPartPr/>
                <p14:nvPr/>
              </p14:nvContentPartPr>
              <p14:xfrm>
                <a:off x="3523533" y="4516627"/>
                <a:ext cx="1371240" cy="442080"/>
              </p14:xfrm>
            </p:contentPart>
          </mc:Choice>
          <mc:Fallback>
            <p:pic>
              <p:nvPicPr>
                <p:cNvPr id="436" name="Freihand 435">
                  <a:extLst>
                    <a:ext uri="{FF2B5EF4-FFF2-40B4-BE49-F238E27FC236}">
                      <a16:creationId xmlns:a16="http://schemas.microsoft.com/office/drawing/2014/main" id="{AC0B016E-EB9F-4BD5-B591-C09D7F962D70}"/>
                    </a:ext>
                  </a:extLst>
                </p:cNvPr>
                <p:cNvPicPr/>
                <p:nvPr/>
              </p:nvPicPr>
              <p:blipFill>
                <a:blip r:embed="rId700"/>
                <a:stretch>
                  <a:fillRect/>
                </a:stretch>
              </p:blipFill>
              <p:spPr>
                <a:xfrm>
                  <a:off x="3519213" y="4512307"/>
                  <a:ext cx="1379880" cy="45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1">
              <p14:nvContentPartPr>
                <p14:cNvPr id="437" name="Freihand 436">
                  <a:extLst>
                    <a:ext uri="{FF2B5EF4-FFF2-40B4-BE49-F238E27FC236}">
                      <a16:creationId xmlns:a16="http://schemas.microsoft.com/office/drawing/2014/main" id="{B0163C2E-C584-4F23-8DB8-8E4CD319A6A3}"/>
                    </a:ext>
                  </a:extLst>
                </p14:cNvPr>
                <p14:cNvContentPartPr/>
                <p14:nvPr/>
              </p14:nvContentPartPr>
              <p14:xfrm>
                <a:off x="3312573" y="4396387"/>
                <a:ext cx="484560" cy="259920"/>
              </p14:xfrm>
            </p:contentPart>
          </mc:Choice>
          <mc:Fallback>
            <p:pic>
              <p:nvPicPr>
                <p:cNvPr id="437" name="Freihand 436">
                  <a:extLst>
                    <a:ext uri="{FF2B5EF4-FFF2-40B4-BE49-F238E27FC236}">
                      <a16:creationId xmlns:a16="http://schemas.microsoft.com/office/drawing/2014/main" id="{B0163C2E-C584-4F23-8DB8-8E4CD319A6A3}"/>
                    </a:ext>
                  </a:extLst>
                </p:cNvPr>
                <p:cNvPicPr/>
                <p:nvPr/>
              </p:nvPicPr>
              <p:blipFill>
                <a:blip r:embed="rId702"/>
                <a:stretch>
                  <a:fillRect/>
                </a:stretch>
              </p:blipFill>
              <p:spPr>
                <a:xfrm>
                  <a:off x="3308253" y="4392067"/>
                  <a:ext cx="4932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3">
              <p14:nvContentPartPr>
                <p14:cNvPr id="443" name="Freihand 442">
                  <a:extLst>
                    <a:ext uri="{FF2B5EF4-FFF2-40B4-BE49-F238E27FC236}">
                      <a16:creationId xmlns:a16="http://schemas.microsoft.com/office/drawing/2014/main" id="{649B9637-2E89-4016-A263-524A4B2504FC}"/>
                    </a:ext>
                  </a:extLst>
                </p14:cNvPr>
                <p14:cNvContentPartPr/>
                <p14:nvPr/>
              </p14:nvContentPartPr>
              <p14:xfrm>
                <a:off x="1210173" y="4208107"/>
                <a:ext cx="129960" cy="293400"/>
              </p14:xfrm>
            </p:contentPart>
          </mc:Choice>
          <mc:Fallback>
            <p:pic>
              <p:nvPicPr>
                <p:cNvPr id="443" name="Freihand 442">
                  <a:extLst>
                    <a:ext uri="{FF2B5EF4-FFF2-40B4-BE49-F238E27FC236}">
                      <a16:creationId xmlns:a16="http://schemas.microsoft.com/office/drawing/2014/main" id="{649B9637-2E89-4016-A263-524A4B2504FC}"/>
                    </a:ext>
                  </a:extLst>
                </p:cNvPr>
                <p:cNvPicPr/>
                <p:nvPr/>
              </p:nvPicPr>
              <p:blipFill>
                <a:blip r:embed="rId704"/>
                <a:stretch>
                  <a:fillRect/>
                </a:stretch>
              </p:blipFill>
              <p:spPr>
                <a:xfrm>
                  <a:off x="1205853" y="4203787"/>
                  <a:ext cx="1386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5">
              <p14:nvContentPartPr>
                <p14:cNvPr id="444" name="Freihand 443">
                  <a:extLst>
                    <a:ext uri="{FF2B5EF4-FFF2-40B4-BE49-F238E27FC236}">
                      <a16:creationId xmlns:a16="http://schemas.microsoft.com/office/drawing/2014/main" id="{FEEAA1CF-537A-4A8E-80A6-9681D73FE7FD}"/>
                    </a:ext>
                  </a:extLst>
                </p14:cNvPr>
                <p14:cNvContentPartPr/>
                <p14:nvPr/>
              </p14:nvContentPartPr>
              <p14:xfrm>
                <a:off x="1177053" y="4321147"/>
                <a:ext cx="151560" cy="28440"/>
              </p14:xfrm>
            </p:contentPart>
          </mc:Choice>
          <mc:Fallback>
            <p:pic>
              <p:nvPicPr>
                <p:cNvPr id="444" name="Freihand 443">
                  <a:extLst>
                    <a:ext uri="{FF2B5EF4-FFF2-40B4-BE49-F238E27FC236}">
                      <a16:creationId xmlns:a16="http://schemas.microsoft.com/office/drawing/2014/main" id="{FEEAA1CF-537A-4A8E-80A6-9681D73FE7FD}"/>
                    </a:ext>
                  </a:extLst>
                </p:cNvPr>
                <p:cNvPicPr/>
                <p:nvPr/>
              </p:nvPicPr>
              <p:blipFill>
                <a:blip r:embed="rId706"/>
                <a:stretch>
                  <a:fillRect/>
                </a:stretch>
              </p:blipFill>
              <p:spPr>
                <a:xfrm>
                  <a:off x="1172733" y="4316827"/>
                  <a:ext cx="1602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7">
              <p14:nvContentPartPr>
                <p14:cNvPr id="445" name="Freihand 444">
                  <a:extLst>
                    <a:ext uri="{FF2B5EF4-FFF2-40B4-BE49-F238E27FC236}">
                      <a16:creationId xmlns:a16="http://schemas.microsoft.com/office/drawing/2014/main" id="{848EBB4C-F609-4632-B0C1-1977F4C3C29D}"/>
                    </a:ext>
                  </a:extLst>
                </p14:cNvPr>
                <p14:cNvContentPartPr/>
                <p14:nvPr/>
              </p14:nvContentPartPr>
              <p14:xfrm>
                <a:off x="1388373" y="4131787"/>
                <a:ext cx="80640" cy="271800"/>
              </p14:xfrm>
            </p:contentPart>
          </mc:Choice>
          <mc:Fallback>
            <p:pic>
              <p:nvPicPr>
                <p:cNvPr id="445" name="Freihand 444">
                  <a:extLst>
                    <a:ext uri="{FF2B5EF4-FFF2-40B4-BE49-F238E27FC236}">
                      <a16:creationId xmlns:a16="http://schemas.microsoft.com/office/drawing/2014/main" id="{848EBB4C-F609-4632-B0C1-1977F4C3C29D}"/>
                    </a:ext>
                  </a:extLst>
                </p:cNvPr>
                <p:cNvPicPr/>
                <p:nvPr/>
              </p:nvPicPr>
              <p:blipFill>
                <a:blip r:embed="rId708"/>
                <a:stretch>
                  <a:fillRect/>
                </a:stretch>
              </p:blipFill>
              <p:spPr>
                <a:xfrm>
                  <a:off x="1384053" y="4127467"/>
                  <a:ext cx="8928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9">
              <p14:nvContentPartPr>
                <p14:cNvPr id="446" name="Freihand 445">
                  <a:extLst>
                    <a:ext uri="{FF2B5EF4-FFF2-40B4-BE49-F238E27FC236}">
                      <a16:creationId xmlns:a16="http://schemas.microsoft.com/office/drawing/2014/main" id="{5A3573E4-4FFD-4386-B7ED-CB1325F1C04E}"/>
                    </a:ext>
                  </a:extLst>
                </p14:cNvPr>
                <p14:cNvContentPartPr/>
                <p14:nvPr/>
              </p14:nvContentPartPr>
              <p14:xfrm>
                <a:off x="1482333" y="4193707"/>
                <a:ext cx="138240" cy="185760"/>
              </p14:xfrm>
            </p:contentPart>
          </mc:Choice>
          <mc:Fallback>
            <p:pic>
              <p:nvPicPr>
                <p:cNvPr id="446" name="Freihand 445">
                  <a:extLst>
                    <a:ext uri="{FF2B5EF4-FFF2-40B4-BE49-F238E27FC236}">
                      <a16:creationId xmlns:a16="http://schemas.microsoft.com/office/drawing/2014/main" id="{5A3573E4-4FFD-4386-B7ED-CB1325F1C04E}"/>
                    </a:ext>
                  </a:extLst>
                </p:cNvPr>
                <p:cNvPicPr/>
                <p:nvPr/>
              </p:nvPicPr>
              <p:blipFill>
                <a:blip r:embed="rId710"/>
                <a:stretch>
                  <a:fillRect/>
                </a:stretch>
              </p:blipFill>
              <p:spPr>
                <a:xfrm>
                  <a:off x="1478013" y="4189387"/>
                  <a:ext cx="14688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1">
              <p14:nvContentPartPr>
                <p14:cNvPr id="447" name="Freihand 446">
                  <a:extLst>
                    <a:ext uri="{FF2B5EF4-FFF2-40B4-BE49-F238E27FC236}">
                      <a16:creationId xmlns:a16="http://schemas.microsoft.com/office/drawing/2014/main" id="{5B3B0ADB-8DC5-4BE7-894E-5126EED39995}"/>
                    </a:ext>
                  </a:extLst>
                </p14:cNvPr>
                <p14:cNvContentPartPr/>
                <p14:nvPr/>
              </p14:nvContentPartPr>
              <p14:xfrm>
                <a:off x="1600053" y="4119187"/>
                <a:ext cx="110160" cy="320040"/>
              </p14:xfrm>
            </p:contentPart>
          </mc:Choice>
          <mc:Fallback>
            <p:pic>
              <p:nvPicPr>
                <p:cNvPr id="447" name="Freihand 446">
                  <a:extLst>
                    <a:ext uri="{FF2B5EF4-FFF2-40B4-BE49-F238E27FC236}">
                      <a16:creationId xmlns:a16="http://schemas.microsoft.com/office/drawing/2014/main" id="{5B3B0ADB-8DC5-4BE7-894E-5126EED39995}"/>
                    </a:ext>
                  </a:extLst>
                </p:cNvPr>
                <p:cNvPicPr/>
                <p:nvPr/>
              </p:nvPicPr>
              <p:blipFill>
                <a:blip r:embed="rId712"/>
                <a:stretch>
                  <a:fillRect/>
                </a:stretch>
              </p:blipFill>
              <p:spPr>
                <a:xfrm>
                  <a:off x="1595733" y="4114867"/>
                  <a:ext cx="1188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3">
              <p14:nvContentPartPr>
                <p14:cNvPr id="448" name="Freihand 447">
                  <a:extLst>
                    <a:ext uri="{FF2B5EF4-FFF2-40B4-BE49-F238E27FC236}">
                      <a16:creationId xmlns:a16="http://schemas.microsoft.com/office/drawing/2014/main" id="{A516EA29-3201-469F-A488-85A137F7369F}"/>
                    </a:ext>
                  </a:extLst>
                </p14:cNvPr>
                <p14:cNvContentPartPr/>
                <p14:nvPr/>
              </p14:nvContentPartPr>
              <p14:xfrm>
                <a:off x="1799493" y="4241947"/>
                <a:ext cx="187920" cy="99360"/>
              </p14:xfrm>
            </p:contentPart>
          </mc:Choice>
          <mc:Fallback>
            <p:pic>
              <p:nvPicPr>
                <p:cNvPr id="448" name="Freihand 447">
                  <a:extLst>
                    <a:ext uri="{FF2B5EF4-FFF2-40B4-BE49-F238E27FC236}">
                      <a16:creationId xmlns:a16="http://schemas.microsoft.com/office/drawing/2014/main" id="{A516EA29-3201-469F-A488-85A137F7369F}"/>
                    </a:ext>
                  </a:extLst>
                </p:cNvPr>
                <p:cNvPicPr/>
                <p:nvPr/>
              </p:nvPicPr>
              <p:blipFill>
                <a:blip r:embed="rId714"/>
                <a:stretch>
                  <a:fillRect/>
                </a:stretch>
              </p:blipFill>
              <p:spPr>
                <a:xfrm>
                  <a:off x="1795173" y="4237627"/>
                  <a:ext cx="196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5">
              <p14:nvContentPartPr>
                <p14:cNvPr id="450" name="Freihand 449">
                  <a:extLst>
                    <a:ext uri="{FF2B5EF4-FFF2-40B4-BE49-F238E27FC236}">
                      <a16:creationId xmlns:a16="http://schemas.microsoft.com/office/drawing/2014/main" id="{95DCEA69-0A28-48FD-B413-D581158E534E}"/>
                    </a:ext>
                  </a:extLst>
                </p14:cNvPr>
                <p14:cNvContentPartPr/>
                <p14:nvPr/>
              </p14:nvContentPartPr>
              <p14:xfrm>
                <a:off x="1791573" y="4237627"/>
                <a:ext cx="177480" cy="24840"/>
              </p14:xfrm>
            </p:contentPart>
          </mc:Choice>
          <mc:Fallback>
            <p:pic>
              <p:nvPicPr>
                <p:cNvPr id="450" name="Freihand 449">
                  <a:extLst>
                    <a:ext uri="{FF2B5EF4-FFF2-40B4-BE49-F238E27FC236}">
                      <a16:creationId xmlns:a16="http://schemas.microsoft.com/office/drawing/2014/main" id="{95DCEA69-0A28-48FD-B413-D581158E534E}"/>
                    </a:ext>
                  </a:extLst>
                </p:cNvPr>
                <p:cNvPicPr/>
                <p:nvPr/>
              </p:nvPicPr>
              <p:blipFill>
                <a:blip r:embed="rId716"/>
                <a:stretch>
                  <a:fillRect/>
                </a:stretch>
              </p:blipFill>
              <p:spPr>
                <a:xfrm>
                  <a:off x="1787253" y="4233307"/>
                  <a:ext cx="1861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7">
              <p14:nvContentPartPr>
                <p14:cNvPr id="451" name="Freihand 450">
                  <a:extLst>
                    <a:ext uri="{FF2B5EF4-FFF2-40B4-BE49-F238E27FC236}">
                      <a16:creationId xmlns:a16="http://schemas.microsoft.com/office/drawing/2014/main" id="{FA42AF95-46BF-4A91-B612-EE483D77FD53}"/>
                    </a:ext>
                  </a:extLst>
                </p14:cNvPr>
                <p14:cNvContentPartPr/>
                <p14:nvPr/>
              </p14:nvContentPartPr>
              <p14:xfrm>
                <a:off x="1773573" y="4297387"/>
                <a:ext cx="232200" cy="29520"/>
              </p14:xfrm>
            </p:contentPart>
          </mc:Choice>
          <mc:Fallback>
            <p:pic>
              <p:nvPicPr>
                <p:cNvPr id="451" name="Freihand 450">
                  <a:extLst>
                    <a:ext uri="{FF2B5EF4-FFF2-40B4-BE49-F238E27FC236}">
                      <a16:creationId xmlns:a16="http://schemas.microsoft.com/office/drawing/2014/main" id="{FA42AF95-46BF-4A91-B612-EE483D77FD53}"/>
                    </a:ext>
                  </a:extLst>
                </p:cNvPr>
                <p:cNvPicPr/>
                <p:nvPr/>
              </p:nvPicPr>
              <p:blipFill>
                <a:blip r:embed="rId718"/>
                <a:stretch>
                  <a:fillRect/>
                </a:stretch>
              </p:blipFill>
              <p:spPr>
                <a:xfrm>
                  <a:off x="1769253" y="4293067"/>
                  <a:ext cx="2408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9">
              <p14:nvContentPartPr>
                <p14:cNvPr id="452" name="Freihand 451">
                  <a:extLst>
                    <a:ext uri="{FF2B5EF4-FFF2-40B4-BE49-F238E27FC236}">
                      <a16:creationId xmlns:a16="http://schemas.microsoft.com/office/drawing/2014/main" id="{D01F8AB3-9F34-4DA2-9D49-19F98D9FCAFC}"/>
                    </a:ext>
                  </a:extLst>
                </p14:cNvPr>
                <p14:cNvContentPartPr/>
                <p14:nvPr/>
              </p14:nvContentPartPr>
              <p14:xfrm>
                <a:off x="2146893" y="3984907"/>
                <a:ext cx="307440" cy="195840"/>
              </p14:xfrm>
            </p:contentPart>
          </mc:Choice>
          <mc:Fallback>
            <p:pic>
              <p:nvPicPr>
                <p:cNvPr id="452" name="Freihand 451">
                  <a:extLst>
                    <a:ext uri="{FF2B5EF4-FFF2-40B4-BE49-F238E27FC236}">
                      <a16:creationId xmlns:a16="http://schemas.microsoft.com/office/drawing/2014/main" id="{D01F8AB3-9F34-4DA2-9D49-19F98D9FCAFC}"/>
                    </a:ext>
                  </a:extLst>
                </p:cNvPr>
                <p:cNvPicPr/>
                <p:nvPr/>
              </p:nvPicPr>
              <p:blipFill>
                <a:blip r:embed="rId720"/>
                <a:stretch>
                  <a:fillRect/>
                </a:stretch>
              </p:blipFill>
              <p:spPr>
                <a:xfrm>
                  <a:off x="2142573" y="3980587"/>
                  <a:ext cx="3160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1">
              <p14:nvContentPartPr>
                <p14:cNvPr id="453" name="Freihand 452">
                  <a:extLst>
                    <a:ext uri="{FF2B5EF4-FFF2-40B4-BE49-F238E27FC236}">
                      <a16:creationId xmlns:a16="http://schemas.microsoft.com/office/drawing/2014/main" id="{AE56AD0D-3E92-41FA-AB40-A7369C8DCA8E}"/>
                    </a:ext>
                  </a:extLst>
                </p14:cNvPr>
                <p14:cNvContentPartPr/>
                <p14:nvPr/>
              </p14:nvContentPartPr>
              <p14:xfrm>
                <a:off x="2085693" y="4195147"/>
                <a:ext cx="569880" cy="40680"/>
              </p14:xfrm>
            </p:contentPart>
          </mc:Choice>
          <mc:Fallback>
            <p:pic>
              <p:nvPicPr>
                <p:cNvPr id="453" name="Freihand 452">
                  <a:extLst>
                    <a:ext uri="{FF2B5EF4-FFF2-40B4-BE49-F238E27FC236}">
                      <a16:creationId xmlns:a16="http://schemas.microsoft.com/office/drawing/2014/main" id="{AE56AD0D-3E92-41FA-AB40-A7369C8DCA8E}"/>
                    </a:ext>
                  </a:extLst>
                </p:cNvPr>
                <p:cNvPicPr/>
                <p:nvPr/>
              </p:nvPicPr>
              <p:blipFill>
                <a:blip r:embed="rId722"/>
                <a:stretch>
                  <a:fillRect/>
                </a:stretch>
              </p:blipFill>
              <p:spPr>
                <a:xfrm>
                  <a:off x="2081373" y="4190827"/>
                  <a:ext cx="5785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3">
              <p14:nvContentPartPr>
                <p14:cNvPr id="454" name="Freihand 453">
                  <a:extLst>
                    <a:ext uri="{FF2B5EF4-FFF2-40B4-BE49-F238E27FC236}">
                      <a16:creationId xmlns:a16="http://schemas.microsoft.com/office/drawing/2014/main" id="{FABC4C9A-2619-4A56-93E0-B0DDCE4B61BF}"/>
                    </a:ext>
                  </a:extLst>
                </p14:cNvPr>
                <p14:cNvContentPartPr/>
                <p14:nvPr/>
              </p14:nvContentPartPr>
              <p14:xfrm>
                <a:off x="1993893" y="4247707"/>
                <a:ext cx="608760" cy="309240"/>
              </p14:xfrm>
            </p:contentPart>
          </mc:Choice>
          <mc:Fallback>
            <p:pic>
              <p:nvPicPr>
                <p:cNvPr id="454" name="Freihand 453">
                  <a:extLst>
                    <a:ext uri="{FF2B5EF4-FFF2-40B4-BE49-F238E27FC236}">
                      <a16:creationId xmlns:a16="http://schemas.microsoft.com/office/drawing/2014/main" id="{FABC4C9A-2619-4A56-93E0-B0DDCE4B61BF}"/>
                    </a:ext>
                  </a:extLst>
                </p:cNvPr>
                <p:cNvPicPr/>
                <p:nvPr/>
              </p:nvPicPr>
              <p:blipFill>
                <a:blip r:embed="rId724"/>
                <a:stretch>
                  <a:fillRect/>
                </a:stretch>
              </p:blipFill>
              <p:spPr>
                <a:xfrm>
                  <a:off x="1989573" y="4243387"/>
                  <a:ext cx="61740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5">
              <p14:nvContentPartPr>
                <p14:cNvPr id="455" name="Freihand 454">
                  <a:extLst>
                    <a:ext uri="{FF2B5EF4-FFF2-40B4-BE49-F238E27FC236}">
                      <a16:creationId xmlns:a16="http://schemas.microsoft.com/office/drawing/2014/main" id="{F81D2969-112B-470B-9D9A-50AA3CA1DC79}"/>
                    </a:ext>
                  </a:extLst>
                </p14:cNvPr>
                <p14:cNvContentPartPr/>
                <p14:nvPr/>
              </p14:nvContentPartPr>
              <p14:xfrm>
                <a:off x="2133933" y="4365067"/>
                <a:ext cx="128880" cy="156600"/>
              </p14:xfrm>
            </p:contentPart>
          </mc:Choice>
          <mc:Fallback>
            <p:pic>
              <p:nvPicPr>
                <p:cNvPr id="455" name="Freihand 454">
                  <a:extLst>
                    <a:ext uri="{FF2B5EF4-FFF2-40B4-BE49-F238E27FC236}">
                      <a16:creationId xmlns:a16="http://schemas.microsoft.com/office/drawing/2014/main" id="{F81D2969-112B-470B-9D9A-50AA3CA1DC79}"/>
                    </a:ext>
                  </a:extLst>
                </p:cNvPr>
                <p:cNvPicPr/>
                <p:nvPr/>
              </p:nvPicPr>
              <p:blipFill>
                <a:blip r:embed="rId726"/>
                <a:stretch>
                  <a:fillRect/>
                </a:stretch>
              </p:blipFill>
              <p:spPr>
                <a:xfrm>
                  <a:off x="2129613" y="4360747"/>
                  <a:ext cx="1375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7">
              <p14:nvContentPartPr>
                <p14:cNvPr id="456" name="Freihand 455">
                  <a:extLst>
                    <a:ext uri="{FF2B5EF4-FFF2-40B4-BE49-F238E27FC236}">
                      <a16:creationId xmlns:a16="http://schemas.microsoft.com/office/drawing/2014/main" id="{4FCE52BF-A5BF-4376-8754-B717646B3D5D}"/>
                    </a:ext>
                  </a:extLst>
                </p14:cNvPr>
                <p14:cNvContentPartPr/>
                <p14:nvPr/>
              </p14:nvContentPartPr>
              <p14:xfrm>
                <a:off x="2293773" y="4402867"/>
                <a:ext cx="54720" cy="117360"/>
              </p14:xfrm>
            </p:contentPart>
          </mc:Choice>
          <mc:Fallback>
            <p:pic>
              <p:nvPicPr>
                <p:cNvPr id="456" name="Freihand 455">
                  <a:extLst>
                    <a:ext uri="{FF2B5EF4-FFF2-40B4-BE49-F238E27FC236}">
                      <a16:creationId xmlns:a16="http://schemas.microsoft.com/office/drawing/2014/main" id="{4FCE52BF-A5BF-4376-8754-B717646B3D5D}"/>
                    </a:ext>
                  </a:extLst>
                </p:cNvPr>
                <p:cNvPicPr/>
                <p:nvPr/>
              </p:nvPicPr>
              <p:blipFill>
                <a:blip r:embed="rId728"/>
                <a:stretch>
                  <a:fillRect/>
                </a:stretch>
              </p:blipFill>
              <p:spPr>
                <a:xfrm>
                  <a:off x="2289453" y="4398547"/>
                  <a:ext cx="633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9">
              <p14:nvContentPartPr>
                <p14:cNvPr id="457" name="Freihand 456">
                  <a:extLst>
                    <a:ext uri="{FF2B5EF4-FFF2-40B4-BE49-F238E27FC236}">
                      <a16:creationId xmlns:a16="http://schemas.microsoft.com/office/drawing/2014/main" id="{934CAA32-1AA6-4C3C-AC3F-F19B36E133BB}"/>
                    </a:ext>
                  </a:extLst>
                </p14:cNvPr>
                <p14:cNvContentPartPr/>
                <p14:nvPr/>
              </p14:nvContentPartPr>
              <p14:xfrm>
                <a:off x="2291613" y="4380187"/>
                <a:ext cx="138600" cy="161280"/>
              </p14:xfrm>
            </p:contentPart>
          </mc:Choice>
          <mc:Fallback>
            <p:pic>
              <p:nvPicPr>
                <p:cNvPr id="457" name="Freihand 456">
                  <a:extLst>
                    <a:ext uri="{FF2B5EF4-FFF2-40B4-BE49-F238E27FC236}">
                      <a16:creationId xmlns:a16="http://schemas.microsoft.com/office/drawing/2014/main" id="{934CAA32-1AA6-4C3C-AC3F-F19B36E133BB}"/>
                    </a:ext>
                  </a:extLst>
                </p:cNvPr>
                <p:cNvPicPr/>
                <p:nvPr/>
              </p:nvPicPr>
              <p:blipFill>
                <a:blip r:embed="rId730"/>
                <a:stretch>
                  <a:fillRect/>
                </a:stretch>
              </p:blipFill>
              <p:spPr>
                <a:xfrm>
                  <a:off x="2287293" y="4375867"/>
                  <a:ext cx="1472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1">
              <p14:nvContentPartPr>
                <p14:cNvPr id="459" name="Freihand 458">
                  <a:extLst>
                    <a:ext uri="{FF2B5EF4-FFF2-40B4-BE49-F238E27FC236}">
                      <a16:creationId xmlns:a16="http://schemas.microsoft.com/office/drawing/2014/main" id="{64D15483-2ABB-4395-ABE7-3D6F0E259038}"/>
                    </a:ext>
                  </a:extLst>
                </p14:cNvPr>
                <p14:cNvContentPartPr/>
                <p14:nvPr/>
              </p14:nvContentPartPr>
              <p14:xfrm>
                <a:off x="2391693" y="4359667"/>
                <a:ext cx="97560" cy="167040"/>
              </p14:xfrm>
            </p:contentPart>
          </mc:Choice>
          <mc:Fallback>
            <p:pic>
              <p:nvPicPr>
                <p:cNvPr id="459" name="Freihand 458">
                  <a:extLst>
                    <a:ext uri="{FF2B5EF4-FFF2-40B4-BE49-F238E27FC236}">
                      <a16:creationId xmlns:a16="http://schemas.microsoft.com/office/drawing/2014/main" id="{64D15483-2ABB-4395-ABE7-3D6F0E259038}"/>
                    </a:ext>
                  </a:extLst>
                </p:cNvPr>
                <p:cNvPicPr/>
                <p:nvPr/>
              </p:nvPicPr>
              <p:blipFill>
                <a:blip r:embed="rId732"/>
                <a:stretch>
                  <a:fillRect/>
                </a:stretch>
              </p:blipFill>
              <p:spPr>
                <a:xfrm>
                  <a:off x="2387373" y="4355347"/>
                  <a:ext cx="106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3">
              <p14:nvContentPartPr>
                <p14:cNvPr id="460" name="Freihand 459">
                  <a:extLst>
                    <a:ext uri="{FF2B5EF4-FFF2-40B4-BE49-F238E27FC236}">
                      <a16:creationId xmlns:a16="http://schemas.microsoft.com/office/drawing/2014/main" id="{33CBEDE2-5BE0-442B-8DCA-8652E7341D90}"/>
                    </a:ext>
                  </a:extLst>
                </p14:cNvPr>
                <p14:cNvContentPartPr/>
                <p14:nvPr/>
              </p14:nvContentPartPr>
              <p14:xfrm>
                <a:off x="2469813" y="4332667"/>
                <a:ext cx="114120" cy="82080"/>
              </p14:xfrm>
            </p:contentPart>
          </mc:Choice>
          <mc:Fallback>
            <p:pic>
              <p:nvPicPr>
                <p:cNvPr id="460" name="Freihand 459">
                  <a:extLst>
                    <a:ext uri="{FF2B5EF4-FFF2-40B4-BE49-F238E27FC236}">
                      <a16:creationId xmlns:a16="http://schemas.microsoft.com/office/drawing/2014/main" id="{33CBEDE2-5BE0-442B-8DCA-8652E7341D90}"/>
                    </a:ext>
                  </a:extLst>
                </p:cNvPr>
                <p:cNvPicPr/>
                <p:nvPr/>
              </p:nvPicPr>
              <p:blipFill>
                <a:blip r:embed="rId734"/>
                <a:stretch>
                  <a:fillRect/>
                </a:stretch>
              </p:blipFill>
              <p:spPr>
                <a:xfrm>
                  <a:off x="2465493" y="4328347"/>
                  <a:ext cx="1227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5">
              <p14:nvContentPartPr>
                <p14:cNvPr id="462" name="Freihand 461">
                  <a:extLst>
                    <a:ext uri="{FF2B5EF4-FFF2-40B4-BE49-F238E27FC236}">
                      <a16:creationId xmlns:a16="http://schemas.microsoft.com/office/drawing/2014/main" id="{3C5CA173-1E2D-423D-8D6E-3CB50DB60B5B}"/>
                    </a:ext>
                  </a:extLst>
                </p14:cNvPr>
                <p14:cNvContentPartPr/>
                <p14:nvPr/>
              </p14:nvContentPartPr>
              <p14:xfrm>
                <a:off x="2761413" y="4166347"/>
                <a:ext cx="258120" cy="182160"/>
              </p14:xfrm>
            </p:contentPart>
          </mc:Choice>
          <mc:Fallback>
            <p:pic>
              <p:nvPicPr>
                <p:cNvPr id="462" name="Freihand 461">
                  <a:extLst>
                    <a:ext uri="{FF2B5EF4-FFF2-40B4-BE49-F238E27FC236}">
                      <a16:creationId xmlns:a16="http://schemas.microsoft.com/office/drawing/2014/main" id="{3C5CA173-1E2D-423D-8D6E-3CB50DB60B5B}"/>
                    </a:ext>
                  </a:extLst>
                </p:cNvPr>
                <p:cNvPicPr/>
                <p:nvPr/>
              </p:nvPicPr>
              <p:blipFill>
                <a:blip r:embed="rId736"/>
                <a:stretch>
                  <a:fillRect/>
                </a:stretch>
              </p:blipFill>
              <p:spPr>
                <a:xfrm>
                  <a:off x="2757093" y="4162027"/>
                  <a:ext cx="266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7">
              <p14:nvContentPartPr>
                <p14:cNvPr id="464" name="Freihand 463">
                  <a:extLst>
                    <a:ext uri="{FF2B5EF4-FFF2-40B4-BE49-F238E27FC236}">
                      <a16:creationId xmlns:a16="http://schemas.microsoft.com/office/drawing/2014/main" id="{3E8C863F-B05A-4206-BE75-79D1697A074D}"/>
                    </a:ext>
                  </a:extLst>
                </p14:cNvPr>
                <p14:cNvContentPartPr/>
                <p14:nvPr/>
              </p14:nvContentPartPr>
              <p14:xfrm>
                <a:off x="3087213" y="3999307"/>
                <a:ext cx="133920" cy="101880"/>
              </p14:xfrm>
            </p:contentPart>
          </mc:Choice>
          <mc:Fallback>
            <p:pic>
              <p:nvPicPr>
                <p:cNvPr id="464" name="Freihand 463">
                  <a:extLst>
                    <a:ext uri="{FF2B5EF4-FFF2-40B4-BE49-F238E27FC236}">
                      <a16:creationId xmlns:a16="http://schemas.microsoft.com/office/drawing/2014/main" id="{3E8C863F-B05A-4206-BE75-79D1697A074D}"/>
                    </a:ext>
                  </a:extLst>
                </p:cNvPr>
                <p:cNvPicPr/>
                <p:nvPr/>
              </p:nvPicPr>
              <p:blipFill>
                <a:blip r:embed="rId738"/>
                <a:stretch>
                  <a:fillRect/>
                </a:stretch>
              </p:blipFill>
              <p:spPr>
                <a:xfrm>
                  <a:off x="3082893" y="3994987"/>
                  <a:ext cx="1425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9">
              <p14:nvContentPartPr>
                <p14:cNvPr id="465" name="Freihand 464">
                  <a:extLst>
                    <a:ext uri="{FF2B5EF4-FFF2-40B4-BE49-F238E27FC236}">
                      <a16:creationId xmlns:a16="http://schemas.microsoft.com/office/drawing/2014/main" id="{AFA32FAD-FC96-4240-B5AF-B4FC0B7F4C6A}"/>
                    </a:ext>
                  </a:extLst>
                </p14:cNvPr>
                <p14:cNvContentPartPr/>
                <p14:nvPr/>
              </p14:nvContentPartPr>
              <p14:xfrm>
                <a:off x="3118533" y="3997147"/>
                <a:ext cx="105480" cy="79920"/>
              </p14:xfrm>
            </p:contentPart>
          </mc:Choice>
          <mc:Fallback>
            <p:pic>
              <p:nvPicPr>
                <p:cNvPr id="465" name="Freihand 464">
                  <a:extLst>
                    <a:ext uri="{FF2B5EF4-FFF2-40B4-BE49-F238E27FC236}">
                      <a16:creationId xmlns:a16="http://schemas.microsoft.com/office/drawing/2014/main" id="{AFA32FAD-FC96-4240-B5AF-B4FC0B7F4C6A}"/>
                    </a:ext>
                  </a:extLst>
                </p:cNvPr>
                <p:cNvPicPr/>
                <p:nvPr/>
              </p:nvPicPr>
              <p:blipFill>
                <a:blip r:embed="rId740"/>
                <a:stretch>
                  <a:fillRect/>
                </a:stretch>
              </p:blipFill>
              <p:spPr>
                <a:xfrm>
                  <a:off x="3114213" y="3992827"/>
                  <a:ext cx="114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1">
              <p14:nvContentPartPr>
                <p14:cNvPr id="466" name="Freihand 465">
                  <a:extLst>
                    <a:ext uri="{FF2B5EF4-FFF2-40B4-BE49-F238E27FC236}">
                      <a16:creationId xmlns:a16="http://schemas.microsoft.com/office/drawing/2014/main" id="{F4346336-321B-49AE-B926-EDDF502F0B71}"/>
                    </a:ext>
                  </a:extLst>
                </p14:cNvPr>
                <p14:cNvContentPartPr/>
                <p14:nvPr/>
              </p14:nvContentPartPr>
              <p14:xfrm>
                <a:off x="3310773" y="4028467"/>
                <a:ext cx="60840" cy="18360"/>
              </p14:xfrm>
            </p:contentPart>
          </mc:Choice>
          <mc:Fallback>
            <p:pic>
              <p:nvPicPr>
                <p:cNvPr id="466" name="Freihand 465">
                  <a:extLst>
                    <a:ext uri="{FF2B5EF4-FFF2-40B4-BE49-F238E27FC236}">
                      <a16:creationId xmlns:a16="http://schemas.microsoft.com/office/drawing/2014/main" id="{F4346336-321B-49AE-B926-EDDF502F0B71}"/>
                    </a:ext>
                  </a:extLst>
                </p:cNvPr>
                <p:cNvPicPr/>
                <p:nvPr/>
              </p:nvPicPr>
              <p:blipFill>
                <a:blip r:embed="rId742"/>
                <a:stretch>
                  <a:fillRect/>
                </a:stretch>
              </p:blipFill>
              <p:spPr>
                <a:xfrm>
                  <a:off x="3306453" y="4024147"/>
                  <a:ext cx="694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3">
              <p14:nvContentPartPr>
                <p14:cNvPr id="467" name="Freihand 466">
                  <a:extLst>
                    <a:ext uri="{FF2B5EF4-FFF2-40B4-BE49-F238E27FC236}">
                      <a16:creationId xmlns:a16="http://schemas.microsoft.com/office/drawing/2014/main" id="{F613E31E-B834-4761-A36E-790C3E7A2374}"/>
                    </a:ext>
                  </a:extLst>
                </p14:cNvPr>
                <p14:cNvContentPartPr/>
                <p14:nvPr/>
              </p14:nvContentPartPr>
              <p14:xfrm>
                <a:off x="3356853" y="3997507"/>
                <a:ext cx="176400" cy="117000"/>
              </p14:xfrm>
            </p:contentPart>
          </mc:Choice>
          <mc:Fallback>
            <p:pic>
              <p:nvPicPr>
                <p:cNvPr id="467" name="Freihand 466">
                  <a:extLst>
                    <a:ext uri="{FF2B5EF4-FFF2-40B4-BE49-F238E27FC236}">
                      <a16:creationId xmlns:a16="http://schemas.microsoft.com/office/drawing/2014/main" id="{F613E31E-B834-4761-A36E-790C3E7A2374}"/>
                    </a:ext>
                  </a:extLst>
                </p:cNvPr>
                <p:cNvPicPr/>
                <p:nvPr/>
              </p:nvPicPr>
              <p:blipFill>
                <a:blip r:embed="rId744"/>
                <a:stretch>
                  <a:fillRect/>
                </a:stretch>
              </p:blipFill>
              <p:spPr>
                <a:xfrm>
                  <a:off x="3352533" y="3993187"/>
                  <a:ext cx="185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5">
              <p14:nvContentPartPr>
                <p14:cNvPr id="468" name="Freihand 467">
                  <a:extLst>
                    <a:ext uri="{FF2B5EF4-FFF2-40B4-BE49-F238E27FC236}">
                      <a16:creationId xmlns:a16="http://schemas.microsoft.com/office/drawing/2014/main" id="{84A6EDD5-303D-4AA8-AE9E-9FC1F1BAE2F6}"/>
                    </a:ext>
                  </a:extLst>
                </p14:cNvPr>
                <p14:cNvContentPartPr/>
                <p14:nvPr/>
              </p14:nvContentPartPr>
              <p14:xfrm>
                <a:off x="3068853" y="4115947"/>
                <a:ext cx="493200" cy="19440"/>
              </p14:xfrm>
            </p:contentPart>
          </mc:Choice>
          <mc:Fallback>
            <p:pic>
              <p:nvPicPr>
                <p:cNvPr id="468" name="Freihand 467">
                  <a:extLst>
                    <a:ext uri="{FF2B5EF4-FFF2-40B4-BE49-F238E27FC236}">
                      <a16:creationId xmlns:a16="http://schemas.microsoft.com/office/drawing/2014/main" id="{84A6EDD5-303D-4AA8-AE9E-9FC1F1BAE2F6}"/>
                    </a:ext>
                  </a:extLst>
                </p:cNvPr>
                <p:cNvPicPr/>
                <p:nvPr/>
              </p:nvPicPr>
              <p:blipFill>
                <a:blip r:embed="rId746"/>
                <a:stretch>
                  <a:fillRect/>
                </a:stretch>
              </p:blipFill>
              <p:spPr>
                <a:xfrm>
                  <a:off x="3064533" y="4111627"/>
                  <a:ext cx="501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7">
              <p14:nvContentPartPr>
                <p14:cNvPr id="469" name="Freihand 468">
                  <a:extLst>
                    <a:ext uri="{FF2B5EF4-FFF2-40B4-BE49-F238E27FC236}">
                      <a16:creationId xmlns:a16="http://schemas.microsoft.com/office/drawing/2014/main" id="{E9A37915-FE46-4731-B49F-CE5D9659C594}"/>
                    </a:ext>
                  </a:extLst>
                </p14:cNvPr>
                <p14:cNvContentPartPr/>
                <p14:nvPr/>
              </p14:nvContentPartPr>
              <p14:xfrm>
                <a:off x="3207093" y="4141867"/>
                <a:ext cx="136800" cy="104760"/>
              </p14:xfrm>
            </p:contentPart>
          </mc:Choice>
          <mc:Fallback>
            <p:pic>
              <p:nvPicPr>
                <p:cNvPr id="469" name="Freihand 468">
                  <a:extLst>
                    <a:ext uri="{FF2B5EF4-FFF2-40B4-BE49-F238E27FC236}">
                      <a16:creationId xmlns:a16="http://schemas.microsoft.com/office/drawing/2014/main" id="{E9A37915-FE46-4731-B49F-CE5D9659C594}"/>
                    </a:ext>
                  </a:extLst>
                </p:cNvPr>
                <p:cNvPicPr/>
                <p:nvPr/>
              </p:nvPicPr>
              <p:blipFill>
                <a:blip r:embed="rId748"/>
                <a:stretch>
                  <a:fillRect/>
                </a:stretch>
              </p:blipFill>
              <p:spPr>
                <a:xfrm>
                  <a:off x="3202773" y="4137547"/>
                  <a:ext cx="145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9">
              <p14:nvContentPartPr>
                <p14:cNvPr id="470" name="Freihand 469">
                  <a:extLst>
                    <a:ext uri="{FF2B5EF4-FFF2-40B4-BE49-F238E27FC236}">
                      <a16:creationId xmlns:a16="http://schemas.microsoft.com/office/drawing/2014/main" id="{B8D6C58F-DD57-4FEE-86E4-EE3072C9EA4B}"/>
                    </a:ext>
                  </a:extLst>
                </p14:cNvPr>
                <p14:cNvContentPartPr/>
                <p14:nvPr/>
              </p14:nvContentPartPr>
              <p14:xfrm>
                <a:off x="3434253" y="3974827"/>
                <a:ext cx="209520" cy="297360"/>
              </p14:xfrm>
            </p:contentPart>
          </mc:Choice>
          <mc:Fallback>
            <p:pic>
              <p:nvPicPr>
                <p:cNvPr id="470" name="Freihand 469">
                  <a:extLst>
                    <a:ext uri="{FF2B5EF4-FFF2-40B4-BE49-F238E27FC236}">
                      <a16:creationId xmlns:a16="http://schemas.microsoft.com/office/drawing/2014/main" id="{B8D6C58F-DD57-4FEE-86E4-EE3072C9EA4B}"/>
                    </a:ext>
                  </a:extLst>
                </p:cNvPr>
                <p:cNvPicPr/>
                <p:nvPr/>
              </p:nvPicPr>
              <p:blipFill>
                <a:blip r:embed="rId750"/>
                <a:stretch>
                  <a:fillRect/>
                </a:stretch>
              </p:blipFill>
              <p:spPr>
                <a:xfrm>
                  <a:off x="3429933" y="3970507"/>
                  <a:ext cx="21816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1">
              <p14:nvContentPartPr>
                <p14:cNvPr id="471" name="Freihand 470">
                  <a:extLst>
                    <a:ext uri="{FF2B5EF4-FFF2-40B4-BE49-F238E27FC236}">
                      <a16:creationId xmlns:a16="http://schemas.microsoft.com/office/drawing/2014/main" id="{152F9073-68C1-4286-988D-FEF54D535568}"/>
                    </a:ext>
                  </a:extLst>
                </p14:cNvPr>
                <p14:cNvContentPartPr/>
                <p14:nvPr/>
              </p14:nvContentPartPr>
              <p14:xfrm>
                <a:off x="2925933" y="3954307"/>
                <a:ext cx="320400" cy="294840"/>
              </p14:xfrm>
            </p:contentPart>
          </mc:Choice>
          <mc:Fallback>
            <p:pic>
              <p:nvPicPr>
                <p:cNvPr id="471" name="Freihand 470">
                  <a:extLst>
                    <a:ext uri="{FF2B5EF4-FFF2-40B4-BE49-F238E27FC236}">
                      <a16:creationId xmlns:a16="http://schemas.microsoft.com/office/drawing/2014/main" id="{152F9073-68C1-4286-988D-FEF54D535568}"/>
                    </a:ext>
                  </a:extLst>
                </p:cNvPr>
                <p:cNvPicPr/>
                <p:nvPr/>
              </p:nvPicPr>
              <p:blipFill>
                <a:blip r:embed="rId752"/>
                <a:stretch>
                  <a:fillRect/>
                </a:stretch>
              </p:blipFill>
              <p:spPr>
                <a:xfrm>
                  <a:off x="2921613" y="3949987"/>
                  <a:ext cx="3290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3">
              <p14:nvContentPartPr>
                <p14:cNvPr id="472" name="Freihand 471">
                  <a:extLst>
                    <a:ext uri="{FF2B5EF4-FFF2-40B4-BE49-F238E27FC236}">
                      <a16:creationId xmlns:a16="http://schemas.microsoft.com/office/drawing/2014/main" id="{21FC9712-1C20-43F7-814A-1DDE83E53E7D}"/>
                    </a:ext>
                  </a:extLst>
                </p14:cNvPr>
                <p14:cNvContentPartPr/>
                <p14:nvPr/>
              </p14:nvContentPartPr>
              <p14:xfrm>
                <a:off x="3562413" y="3827947"/>
                <a:ext cx="172800" cy="147240"/>
              </p14:xfrm>
            </p:contentPart>
          </mc:Choice>
          <mc:Fallback>
            <p:pic>
              <p:nvPicPr>
                <p:cNvPr id="472" name="Freihand 471">
                  <a:extLst>
                    <a:ext uri="{FF2B5EF4-FFF2-40B4-BE49-F238E27FC236}">
                      <a16:creationId xmlns:a16="http://schemas.microsoft.com/office/drawing/2014/main" id="{21FC9712-1C20-43F7-814A-1DDE83E53E7D}"/>
                    </a:ext>
                  </a:extLst>
                </p:cNvPr>
                <p:cNvPicPr/>
                <p:nvPr/>
              </p:nvPicPr>
              <p:blipFill>
                <a:blip r:embed="rId754"/>
                <a:stretch>
                  <a:fillRect/>
                </a:stretch>
              </p:blipFill>
              <p:spPr>
                <a:xfrm>
                  <a:off x="3558093" y="3823627"/>
                  <a:ext cx="1814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5">
              <p14:nvContentPartPr>
                <p14:cNvPr id="482" name="Freihand 481">
                  <a:extLst>
                    <a:ext uri="{FF2B5EF4-FFF2-40B4-BE49-F238E27FC236}">
                      <a16:creationId xmlns:a16="http://schemas.microsoft.com/office/drawing/2014/main" id="{F85266E9-0B70-4BBB-829C-FA236599707B}"/>
                    </a:ext>
                  </a:extLst>
                </p14:cNvPr>
                <p14:cNvContentPartPr/>
                <p14:nvPr/>
              </p14:nvContentPartPr>
              <p14:xfrm>
                <a:off x="5348373" y="4649467"/>
                <a:ext cx="3405240" cy="938880"/>
              </p14:xfrm>
            </p:contentPart>
          </mc:Choice>
          <mc:Fallback>
            <p:pic>
              <p:nvPicPr>
                <p:cNvPr id="482" name="Freihand 481">
                  <a:extLst>
                    <a:ext uri="{FF2B5EF4-FFF2-40B4-BE49-F238E27FC236}">
                      <a16:creationId xmlns:a16="http://schemas.microsoft.com/office/drawing/2014/main" id="{F85266E9-0B70-4BBB-829C-FA236599707B}"/>
                    </a:ext>
                  </a:extLst>
                </p:cNvPr>
                <p:cNvPicPr/>
                <p:nvPr/>
              </p:nvPicPr>
              <p:blipFill>
                <a:blip r:embed="rId756"/>
                <a:stretch>
                  <a:fillRect/>
                </a:stretch>
              </p:blipFill>
              <p:spPr>
                <a:xfrm>
                  <a:off x="5344053" y="4645147"/>
                  <a:ext cx="3413880" cy="9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57">
            <p14:nvContentPartPr>
              <p14:cNvPr id="484" name="Freihand 483">
                <a:extLst>
                  <a:ext uri="{FF2B5EF4-FFF2-40B4-BE49-F238E27FC236}">
                    <a16:creationId xmlns:a16="http://schemas.microsoft.com/office/drawing/2014/main" id="{815E1E2A-51B0-4BB5-A70C-ADCCD62FFAFE}"/>
                  </a:ext>
                </a:extLst>
              </p14:cNvPr>
              <p14:cNvContentPartPr/>
              <p14:nvPr/>
            </p14:nvContentPartPr>
            <p14:xfrm>
              <a:off x="1701213" y="504787"/>
              <a:ext cx="718560" cy="95400"/>
            </p14:xfrm>
          </p:contentPart>
        </mc:Choice>
        <mc:Fallback>
          <p:pic>
            <p:nvPicPr>
              <p:cNvPr id="484" name="Freihand 483">
                <a:extLst>
                  <a:ext uri="{FF2B5EF4-FFF2-40B4-BE49-F238E27FC236}">
                    <a16:creationId xmlns:a16="http://schemas.microsoft.com/office/drawing/2014/main" id="{815E1E2A-51B0-4BB5-A70C-ADCCD62FFAFE}"/>
                  </a:ext>
                </a:extLst>
              </p:cNvPr>
              <p:cNvPicPr/>
              <p:nvPr/>
            </p:nvPicPr>
            <p:blipFill>
              <a:blip r:embed="rId758"/>
              <a:stretch>
                <a:fillRect/>
              </a:stretch>
            </p:blipFill>
            <p:spPr>
              <a:xfrm>
                <a:off x="1696893" y="500467"/>
                <a:ext cx="72720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9">
            <p14:nvContentPartPr>
              <p14:cNvPr id="485" name="Freihand 484">
                <a:extLst>
                  <a:ext uri="{FF2B5EF4-FFF2-40B4-BE49-F238E27FC236}">
                    <a16:creationId xmlns:a16="http://schemas.microsoft.com/office/drawing/2014/main" id="{F6F53A2E-7A07-4378-859C-6B2C40440509}"/>
                  </a:ext>
                </a:extLst>
              </p14:cNvPr>
              <p14:cNvContentPartPr/>
              <p14:nvPr/>
            </p14:nvContentPartPr>
            <p14:xfrm>
              <a:off x="2347413" y="25267"/>
              <a:ext cx="251280" cy="294840"/>
            </p14:xfrm>
          </p:contentPart>
        </mc:Choice>
        <mc:Fallback>
          <p:pic>
            <p:nvPicPr>
              <p:cNvPr id="485" name="Freihand 484">
                <a:extLst>
                  <a:ext uri="{FF2B5EF4-FFF2-40B4-BE49-F238E27FC236}">
                    <a16:creationId xmlns:a16="http://schemas.microsoft.com/office/drawing/2014/main" id="{F6F53A2E-7A07-4378-859C-6B2C40440509}"/>
                  </a:ext>
                </a:extLst>
              </p:cNvPr>
              <p:cNvPicPr/>
              <p:nvPr/>
            </p:nvPicPr>
            <p:blipFill>
              <a:blip r:embed="rId760"/>
              <a:stretch>
                <a:fillRect/>
              </a:stretch>
            </p:blipFill>
            <p:spPr>
              <a:xfrm>
                <a:off x="2343093" y="20947"/>
                <a:ext cx="25992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1">
            <p14:nvContentPartPr>
              <p14:cNvPr id="486" name="Freihand 485">
                <a:extLst>
                  <a:ext uri="{FF2B5EF4-FFF2-40B4-BE49-F238E27FC236}">
                    <a16:creationId xmlns:a16="http://schemas.microsoft.com/office/drawing/2014/main" id="{792006E8-98A9-477F-80AD-394B2BD00732}"/>
                  </a:ext>
                </a:extLst>
              </p14:cNvPr>
              <p14:cNvContentPartPr/>
              <p14:nvPr/>
            </p14:nvContentPartPr>
            <p14:xfrm>
              <a:off x="2261373" y="264667"/>
              <a:ext cx="120240" cy="239040"/>
            </p14:xfrm>
          </p:contentPart>
        </mc:Choice>
        <mc:Fallback>
          <p:pic>
            <p:nvPicPr>
              <p:cNvPr id="486" name="Freihand 485">
                <a:extLst>
                  <a:ext uri="{FF2B5EF4-FFF2-40B4-BE49-F238E27FC236}">
                    <a16:creationId xmlns:a16="http://schemas.microsoft.com/office/drawing/2014/main" id="{792006E8-98A9-477F-80AD-394B2BD00732}"/>
                  </a:ext>
                </a:extLst>
              </p:cNvPr>
              <p:cNvPicPr/>
              <p:nvPr/>
            </p:nvPicPr>
            <p:blipFill>
              <a:blip r:embed="rId762"/>
              <a:stretch>
                <a:fillRect/>
              </a:stretch>
            </p:blipFill>
            <p:spPr>
              <a:xfrm>
                <a:off x="2257053" y="260347"/>
                <a:ext cx="12888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3">
            <p14:nvContentPartPr>
              <p14:cNvPr id="487" name="Freihand 486">
                <a:extLst>
                  <a:ext uri="{FF2B5EF4-FFF2-40B4-BE49-F238E27FC236}">
                    <a16:creationId xmlns:a16="http://schemas.microsoft.com/office/drawing/2014/main" id="{770E9D17-0C38-40CE-B032-97A060622D0F}"/>
                  </a:ext>
                </a:extLst>
              </p14:cNvPr>
              <p14:cNvContentPartPr/>
              <p14:nvPr/>
            </p14:nvContentPartPr>
            <p14:xfrm>
              <a:off x="2207733" y="375547"/>
              <a:ext cx="203400" cy="210600"/>
            </p14:xfrm>
          </p:contentPart>
        </mc:Choice>
        <mc:Fallback>
          <p:pic>
            <p:nvPicPr>
              <p:cNvPr id="487" name="Freihand 486">
                <a:extLst>
                  <a:ext uri="{FF2B5EF4-FFF2-40B4-BE49-F238E27FC236}">
                    <a16:creationId xmlns:a16="http://schemas.microsoft.com/office/drawing/2014/main" id="{770E9D17-0C38-40CE-B032-97A060622D0F}"/>
                  </a:ext>
                </a:extLst>
              </p:cNvPr>
              <p:cNvPicPr/>
              <p:nvPr/>
            </p:nvPicPr>
            <p:blipFill>
              <a:blip r:embed="rId764"/>
              <a:stretch>
                <a:fillRect/>
              </a:stretch>
            </p:blipFill>
            <p:spPr>
              <a:xfrm>
                <a:off x="2203413" y="371227"/>
                <a:ext cx="212040" cy="21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8246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67508" y="676741"/>
            <a:ext cx="8856984" cy="5976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/>
              <a:t>The formal </a:t>
            </a:r>
            <a:r>
              <a:rPr lang="de-DE" sz="2400" dirty="0" err="1"/>
              <a:t>optimizing</a:t>
            </a:r>
            <a:r>
              <a:rPr lang="de-DE" sz="2400" dirty="0"/>
              <a:t> </a:t>
            </a:r>
            <a:r>
              <a:rPr lang="de-DE" sz="2400" dirty="0" err="1"/>
              <a:t>problem</a:t>
            </a: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11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667508" y="41205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/>
              <a:t>Least </a:t>
            </a:r>
            <a:r>
              <a:rPr lang="de-DE" sz="2600" dirty="0" err="1"/>
              <a:t>squared</a:t>
            </a:r>
            <a:r>
              <a:rPr lang="de-DE" sz="2600" dirty="0"/>
              <a:t> </a:t>
            </a:r>
            <a:r>
              <a:rPr lang="de-DE" sz="2600" dirty="0" err="1"/>
              <a:t>method</a:t>
            </a:r>
            <a:endParaRPr lang="de-DE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E49B95-2C3C-43EF-AEB3-6917CE590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114" y="1383724"/>
            <a:ext cx="2426319" cy="103716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57F78A-DA84-46C3-A02D-8D2461895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019" y="1665785"/>
            <a:ext cx="1073812" cy="47304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342F583-BF94-443C-A17A-441800410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831" y="1772817"/>
            <a:ext cx="427292" cy="2486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45C9475-5AAC-41F8-B592-92DEDEEB5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209" y="1392075"/>
            <a:ext cx="2720962" cy="102191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7F4671D-18ED-4626-9085-BE6F434B1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908" y="1772817"/>
            <a:ext cx="427292" cy="24860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AE68053-AF67-CBC0-D6FA-1A44E74EDC41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864C2D85-22D5-4A22-A079-B9422417E55B}"/>
                  </a:ext>
                </a:extLst>
              </p14:cNvPr>
              <p14:cNvContentPartPr/>
              <p14:nvPr/>
            </p14:nvContentPartPr>
            <p14:xfrm>
              <a:off x="5607933" y="1651387"/>
              <a:ext cx="40680" cy="4788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864C2D85-22D5-4A22-A079-B9422417E55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03613" y="1647067"/>
                <a:ext cx="4932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3" name="Freihand 32">
                <a:extLst>
                  <a:ext uri="{FF2B5EF4-FFF2-40B4-BE49-F238E27FC236}">
                    <a16:creationId xmlns:a16="http://schemas.microsoft.com/office/drawing/2014/main" id="{81116CBD-8C25-4720-941F-D2F0C49FA9EC}"/>
                  </a:ext>
                </a:extLst>
              </p14:cNvPr>
              <p14:cNvContentPartPr/>
              <p14:nvPr/>
            </p14:nvContentPartPr>
            <p14:xfrm>
              <a:off x="7659213" y="1259347"/>
              <a:ext cx="1252800" cy="1110960"/>
            </p14:xfrm>
          </p:contentPart>
        </mc:Choice>
        <mc:Fallback>
          <p:pic>
            <p:nvPicPr>
              <p:cNvPr id="33" name="Freihand 32">
                <a:extLst>
                  <a:ext uri="{FF2B5EF4-FFF2-40B4-BE49-F238E27FC236}">
                    <a16:creationId xmlns:a16="http://schemas.microsoft.com/office/drawing/2014/main" id="{81116CBD-8C25-4720-941F-D2F0C49FA9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54893" y="1255027"/>
                <a:ext cx="1261440" cy="111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8" name="Freihand 37">
                <a:extLst>
                  <a:ext uri="{FF2B5EF4-FFF2-40B4-BE49-F238E27FC236}">
                    <a16:creationId xmlns:a16="http://schemas.microsoft.com/office/drawing/2014/main" id="{E18806DB-240B-402C-856C-E24DE08C9C9E}"/>
                  </a:ext>
                </a:extLst>
              </p14:cNvPr>
              <p14:cNvContentPartPr/>
              <p14:nvPr/>
            </p14:nvContentPartPr>
            <p14:xfrm>
              <a:off x="4723773" y="1120027"/>
              <a:ext cx="2940840" cy="1318320"/>
            </p14:xfrm>
          </p:contentPart>
        </mc:Choice>
        <mc:Fallback>
          <p:pic>
            <p:nvPicPr>
              <p:cNvPr id="38" name="Freihand 37">
                <a:extLst>
                  <a:ext uri="{FF2B5EF4-FFF2-40B4-BE49-F238E27FC236}">
                    <a16:creationId xmlns:a16="http://schemas.microsoft.com/office/drawing/2014/main" id="{E18806DB-240B-402C-856C-E24DE08C9C9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19453" y="1115707"/>
                <a:ext cx="2949480" cy="132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0" name="Freihand 39">
                <a:extLst>
                  <a:ext uri="{FF2B5EF4-FFF2-40B4-BE49-F238E27FC236}">
                    <a16:creationId xmlns:a16="http://schemas.microsoft.com/office/drawing/2014/main" id="{D1149D47-3D40-4B20-9C81-7663A6D7244D}"/>
                  </a:ext>
                </a:extLst>
              </p14:cNvPr>
              <p14:cNvContentPartPr/>
              <p14:nvPr/>
            </p14:nvContentPartPr>
            <p14:xfrm>
              <a:off x="7715733" y="1274827"/>
              <a:ext cx="1085400" cy="1302480"/>
            </p14:xfrm>
          </p:contentPart>
        </mc:Choice>
        <mc:Fallback>
          <p:pic>
            <p:nvPicPr>
              <p:cNvPr id="40" name="Freihand 39">
                <a:extLst>
                  <a:ext uri="{FF2B5EF4-FFF2-40B4-BE49-F238E27FC236}">
                    <a16:creationId xmlns:a16="http://schemas.microsoft.com/office/drawing/2014/main" id="{D1149D47-3D40-4B20-9C81-7663A6D724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11413" y="1270507"/>
                <a:ext cx="1094040" cy="13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E90FA952-32CF-47FA-A603-3915608741F4}"/>
                  </a:ext>
                </a:extLst>
              </p14:cNvPr>
              <p14:cNvContentPartPr/>
              <p14:nvPr/>
            </p14:nvContentPartPr>
            <p14:xfrm>
              <a:off x="7708173" y="1277707"/>
              <a:ext cx="1288080" cy="1018080"/>
            </p14:xfrm>
          </p:contentPart>
        </mc:Choice>
        <mc:Fallback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E90FA952-32CF-47FA-A603-3915608741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3853" y="1273387"/>
                <a:ext cx="129672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26BEF731-3BAC-4B6B-A3B5-2981CAD6571C}"/>
                  </a:ext>
                </a:extLst>
              </p14:cNvPr>
              <p14:cNvContentPartPr/>
              <p14:nvPr/>
            </p14:nvContentPartPr>
            <p14:xfrm>
              <a:off x="3310413" y="1490827"/>
              <a:ext cx="1427400" cy="69840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26BEF731-3BAC-4B6B-A3B5-2981CAD6571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06093" y="1486507"/>
                <a:ext cx="1436040" cy="70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67A6EAEC-5C70-41E7-9AC6-B357C027CFFF}"/>
                  </a:ext>
                </a:extLst>
              </p14:cNvPr>
              <p14:cNvContentPartPr/>
              <p14:nvPr/>
            </p14:nvContentPartPr>
            <p14:xfrm>
              <a:off x="5222373" y="1417747"/>
              <a:ext cx="2613240" cy="94176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67A6EAEC-5C70-41E7-9AC6-B357C027CFF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218053" y="1413427"/>
                <a:ext cx="2621880" cy="9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31" name="Freihand 230">
                <a:extLst>
                  <a:ext uri="{FF2B5EF4-FFF2-40B4-BE49-F238E27FC236}">
                    <a16:creationId xmlns:a16="http://schemas.microsoft.com/office/drawing/2014/main" id="{6FD77DE9-7198-43D3-AB87-B767E673F5C6}"/>
                  </a:ext>
                </a:extLst>
              </p14:cNvPr>
              <p14:cNvContentPartPr/>
              <p14:nvPr/>
            </p14:nvContentPartPr>
            <p14:xfrm>
              <a:off x="1227813" y="2874667"/>
              <a:ext cx="220680" cy="15120"/>
            </p14:xfrm>
          </p:contentPart>
        </mc:Choice>
        <mc:Fallback>
          <p:pic>
            <p:nvPicPr>
              <p:cNvPr id="231" name="Freihand 230">
                <a:extLst>
                  <a:ext uri="{FF2B5EF4-FFF2-40B4-BE49-F238E27FC236}">
                    <a16:creationId xmlns:a16="http://schemas.microsoft.com/office/drawing/2014/main" id="{6FD77DE9-7198-43D3-AB87-B767E673F5C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23493" y="2870347"/>
                <a:ext cx="2293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33" name="Freihand 232">
                <a:extLst>
                  <a:ext uri="{FF2B5EF4-FFF2-40B4-BE49-F238E27FC236}">
                    <a16:creationId xmlns:a16="http://schemas.microsoft.com/office/drawing/2014/main" id="{F267FB90-08B8-4866-81A2-6D74687C591F}"/>
                  </a:ext>
                </a:extLst>
              </p14:cNvPr>
              <p14:cNvContentPartPr/>
              <p14:nvPr/>
            </p14:nvContentPartPr>
            <p14:xfrm>
              <a:off x="9718053" y="3310987"/>
              <a:ext cx="131760" cy="20160"/>
            </p14:xfrm>
          </p:contentPart>
        </mc:Choice>
        <mc:Fallback>
          <p:pic>
            <p:nvPicPr>
              <p:cNvPr id="233" name="Freihand 232">
                <a:extLst>
                  <a:ext uri="{FF2B5EF4-FFF2-40B4-BE49-F238E27FC236}">
                    <a16:creationId xmlns:a16="http://schemas.microsoft.com/office/drawing/2014/main" id="{F267FB90-08B8-4866-81A2-6D74687C591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713733" y="3306667"/>
                <a:ext cx="1404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38" name="Freihand 237">
                <a:extLst>
                  <a:ext uri="{FF2B5EF4-FFF2-40B4-BE49-F238E27FC236}">
                    <a16:creationId xmlns:a16="http://schemas.microsoft.com/office/drawing/2014/main" id="{66243F36-902A-42B5-99F1-AB6EBEFCC101}"/>
                  </a:ext>
                </a:extLst>
              </p14:cNvPr>
              <p14:cNvContentPartPr/>
              <p14:nvPr/>
            </p14:nvContentPartPr>
            <p14:xfrm>
              <a:off x="1948533" y="2518267"/>
              <a:ext cx="171000" cy="191520"/>
            </p14:xfrm>
          </p:contentPart>
        </mc:Choice>
        <mc:Fallback>
          <p:pic>
            <p:nvPicPr>
              <p:cNvPr id="238" name="Freihand 237">
                <a:extLst>
                  <a:ext uri="{FF2B5EF4-FFF2-40B4-BE49-F238E27FC236}">
                    <a16:creationId xmlns:a16="http://schemas.microsoft.com/office/drawing/2014/main" id="{66243F36-902A-42B5-99F1-AB6EBEFCC10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44213" y="2513947"/>
                <a:ext cx="17964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35" name="Freihand 334">
                <a:extLst>
                  <a:ext uri="{FF2B5EF4-FFF2-40B4-BE49-F238E27FC236}">
                    <a16:creationId xmlns:a16="http://schemas.microsoft.com/office/drawing/2014/main" id="{F1C94AB5-4866-4760-9D48-6605A3E30CAE}"/>
                  </a:ext>
                </a:extLst>
              </p14:cNvPr>
              <p14:cNvContentPartPr/>
              <p14:nvPr/>
            </p14:nvContentPartPr>
            <p14:xfrm>
              <a:off x="2526693" y="2540947"/>
              <a:ext cx="85680" cy="16560"/>
            </p14:xfrm>
          </p:contentPart>
        </mc:Choice>
        <mc:Fallback>
          <p:pic>
            <p:nvPicPr>
              <p:cNvPr id="335" name="Freihand 334">
                <a:extLst>
                  <a:ext uri="{FF2B5EF4-FFF2-40B4-BE49-F238E27FC236}">
                    <a16:creationId xmlns:a16="http://schemas.microsoft.com/office/drawing/2014/main" id="{F1C94AB5-4866-4760-9D48-6605A3E30CA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22373" y="2536627"/>
                <a:ext cx="9432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337" name="Freihand 336">
                <a:extLst>
                  <a:ext uri="{FF2B5EF4-FFF2-40B4-BE49-F238E27FC236}">
                    <a16:creationId xmlns:a16="http://schemas.microsoft.com/office/drawing/2014/main" id="{4352421F-C7E3-4C9E-8DB9-4074377AA235}"/>
                  </a:ext>
                </a:extLst>
              </p14:cNvPr>
              <p14:cNvContentPartPr/>
              <p14:nvPr/>
            </p14:nvContentPartPr>
            <p14:xfrm>
              <a:off x="1847013" y="2597467"/>
              <a:ext cx="93240" cy="19440"/>
            </p14:xfrm>
          </p:contentPart>
        </mc:Choice>
        <mc:Fallback>
          <p:pic>
            <p:nvPicPr>
              <p:cNvPr id="337" name="Freihand 336">
                <a:extLst>
                  <a:ext uri="{FF2B5EF4-FFF2-40B4-BE49-F238E27FC236}">
                    <a16:creationId xmlns:a16="http://schemas.microsoft.com/office/drawing/2014/main" id="{4352421F-C7E3-4C9E-8DB9-4074377AA23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42693" y="2593147"/>
                <a:ext cx="101880" cy="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343" name="Freihand 342">
                <a:extLst>
                  <a:ext uri="{FF2B5EF4-FFF2-40B4-BE49-F238E27FC236}">
                    <a16:creationId xmlns:a16="http://schemas.microsoft.com/office/drawing/2014/main" id="{6F5E89E2-BA74-4DBB-B8EF-E44C0FC43163}"/>
                  </a:ext>
                </a:extLst>
              </p14:cNvPr>
              <p14:cNvContentPartPr/>
              <p14:nvPr/>
            </p14:nvContentPartPr>
            <p14:xfrm>
              <a:off x="10019013" y="3091747"/>
              <a:ext cx="159120" cy="252720"/>
            </p14:xfrm>
          </p:contentPart>
        </mc:Choice>
        <mc:Fallback>
          <p:pic>
            <p:nvPicPr>
              <p:cNvPr id="343" name="Freihand 342">
                <a:extLst>
                  <a:ext uri="{FF2B5EF4-FFF2-40B4-BE49-F238E27FC236}">
                    <a16:creationId xmlns:a16="http://schemas.microsoft.com/office/drawing/2014/main" id="{6F5E89E2-BA74-4DBB-B8EF-E44C0FC4316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014693" y="3087427"/>
                <a:ext cx="16776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376" name="Freihand 375">
                <a:extLst>
                  <a:ext uri="{FF2B5EF4-FFF2-40B4-BE49-F238E27FC236}">
                    <a16:creationId xmlns:a16="http://schemas.microsoft.com/office/drawing/2014/main" id="{DBCB9531-EE1F-4958-8EC5-67F1EABEBFDB}"/>
                  </a:ext>
                </a:extLst>
              </p14:cNvPr>
              <p14:cNvContentPartPr/>
              <p14:nvPr/>
            </p14:nvContentPartPr>
            <p14:xfrm>
              <a:off x="3201333" y="3492427"/>
              <a:ext cx="445320" cy="394920"/>
            </p14:xfrm>
          </p:contentPart>
        </mc:Choice>
        <mc:Fallback>
          <p:pic>
            <p:nvPicPr>
              <p:cNvPr id="376" name="Freihand 375">
                <a:extLst>
                  <a:ext uri="{FF2B5EF4-FFF2-40B4-BE49-F238E27FC236}">
                    <a16:creationId xmlns:a16="http://schemas.microsoft.com/office/drawing/2014/main" id="{DBCB9531-EE1F-4958-8EC5-67F1EABEBFD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197013" y="3488107"/>
                <a:ext cx="453960" cy="40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73" name="Freihand 72">
                <a:extLst>
                  <a:ext uri="{FF2B5EF4-FFF2-40B4-BE49-F238E27FC236}">
                    <a16:creationId xmlns:a16="http://schemas.microsoft.com/office/drawing/2014/main" id="{7DEA118E-86D1-4DE4-9A35-BF67A8DF6D21}"/>
                  </a:ext>
                </a:extLst>
              </p14:cNvPr>
              <p14:cNvContentPartPr/>
              <p14:nvPr/>
            </p14:nvContentPartPr>
            <p14:xfrm>
              <a:off x="3904413" y="1724827"/>
              <a:ext cx="306000" cy="342360"/>
            </p14:xfrm>
          </p:contentPart>
        </mc:Choice>
        <mc:Fallback>
          <p:pic>
            <p:nvPicPr>
              <p:cNvPr id="73" name="Freihand 72">
                <a:extLst>
                  <a:ext uri="{FF2B5EF4-FFF2-40B4-BE49-F238E27FC236}">
                    <a16:creationId xmlns:a16="http://schemas.microsoft.com/office/drawing/2014/main" id="{7DEA118E-86D1-4DE4-9A35-BF67A8DF6D2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900093" y="1720507"/>
                <a:ext cx="314640" cy="35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40D75E78-1BC1-4FA3-B88F-B01BBCD597C6}"/>
                  </a:ext>
                </a:extLst>
              </p14:cNvPr>
              <p14:cNvContentPartPr/>
              <p14:nvPr/>
            </p14:nvContentPartPr>
            <p14:xfrm>
              <a:off x="4151373" y="1685227"/>
              <a:ext cx="232200" cy="362880"/>
            </p14:xfrm>
          </p:contentPart>
        </mc:Choice>
        <mc:Fallback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40D75E78-1BC1-4FA3-B88F-B01BBCD597C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47053" y="1680907"/>
                <a:ext cx="24084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32" name="Freihand 31">
                <a:extLst>
                  <a:ext uri="{FF2B5EF4-FFF2-40B4-BE49-F238E27FC236}">
                    <a16:creationId xmlns:a16="http://schemas.microsoft.com/office/drawing/2014/main" id="{D1BA71A1-93B1-440D-A0AE-3FD3C378DCD2}"/>
                  </a:ext>
                </a:extLst>
              </p14:cNvPr>
              <p14:cNvContentPartPr/>
              <p14:nvPr/>
            </p14:nvContentPartPr>
            <p14:xfrm>
              <a:off x="8279853" y="1625827"/>
              <a:ext cx="433080" cy="514080"/>
            </p14:xfrm>
          </p:contentPart>
        </mc:Choice>
        <mc:Fallback>
          <p:pic>
            <p:nvPicPr>
              <p:cNvPr id="32" name="Freihand 31">
                <a:extLst>
                  <a:ext uri="{FF2B5EF4-FFF2-40B4-BE49-F238E27FC236}">
                    <a16:creationId xmlns:a16="http://schemas.microsoft.com/office/drawing/2014/main" id="{D1BA71A1-93B1-440D-A0AE-3FD3C378DCD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275533" y="1621507"/>
                <a:ext cx="441720" cy="52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4" name="Freihand 33">
                <a:extLst>
                  <a:ext uri="{FF2B5EF4-FFF2-40B4-BE49-F238E27FC236}">
                    <a16:creationId xmlns:a16="http://schemas.microsoft.com/office/drawing/2014/main" id="{00EE223C-3ABE-4444-8FEC-108A323ACFAC}"/>
                  </a:ext>
                </a:extLst>
              </p14:cNvPr>
              <p14:cNvContentPartPr/>
              <p14:nvPr/>
            </p14:nvContentPartPr>
            <p14:xfrm>
              <a:off x="7699173" y="1273747"/>
              <a:ext cx="1195920" cy="1108440"/>
            </p14:xfrm>
          </p:contentPart>
        </mc:Choice>
        <mc:Fallback>
          <p:pic>
            <p:nvPicPr>
              <p:cNvPr id="34" name="Freihand 33">
                <a:extLst>
                  <a:ext uri="{FF2B5EF4-FFF2-40B4-BE49-F238E27FC236}">
                    <a16:creationId xmlns:a16="http://schemas.microsoft.com/office/drawing/2014/main" id="{00EE223C-3ABE-4444-8FEC-108A323ACFA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694853" y="1269427"/>
                <a:ext cx="1204560" cy="11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29" name="Freihand 28">
                <a:extLst>
                  <a:ext uri="{FF2B5EF4-FFF2-40B4-BE49-F238E27FC236}">
                    <a16:creationId xmlns:a16="http://schemas.microsoft.com/office/drawing/2014/main" id="{63728A26-C44A-41EC-A906-4254F74C32D4}"/>
                  </a:ext>
                </a:extLst>
              </p14:cNvPr>
              <p14:cNvContentPartPr/>
              <p14:nvPr/>
            </p14:nvContentPartPr>
            <p14:xfrm>
              <a:off x="5457093" y="2081227"/>
              <a:ext cx="230040" cy="49680"/>
            </p14:xfrm>
          </p:contentPart>
        </mc:Choice>
        <mc:Fallback>
          <p:pic>
            <p:nvPicPr>
              <p:cNvPr id="29" name="Freihand 28">
                <a:extLst>
                  <a:ext uri="{FF2B5EF4-FFF2-40B4-BE49-F238E27FC236}">
                    <a16:creationId xmlns:a16="http://schemas.microsoft.com/office/drawing/2014/main" id="{63728A26-C44A-41EC-A906-4254F74C32D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452773" y="2076907"/>
                <a:ext cx="23868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0" name="Freihand 29">
                <a:extLst>
                  <a:ext uri="{FF2B5EF4-FFF2-40B4-BE49-F238E27FC236}">
                    <a16:creationId xmlns:a16="http://schemas.microsoft.com/office/drawing/2014/main" id="{93F9E990-AB1D-4A1C-B59C-2F693D691310}"/>
                  </a:ext>
                </a:extLst>
              </p14:cNvPr>
              <p14:cNvContentPartPr/>
              <p14:nvPr/>
            </p14:nvContentPartPr>
            <p14:xfrm>
              <a:off x="6386613" y="1486147"/>
              <a:ext cx="475200" cy="65880"/>
            </p14:xfrm>
          </p:contentPart>
        </mc:Choice>
        <mc:Fallback>
          <p:pic>
            <p:nvPicPr>
              <p:cNvPr id="30" name="Freihand 29">
                <a:extLst>
                  <a:ext uri="{FF2B5EF4-FFF2-40B4-BE49-F238E27FC236}">
                    <a16:creationId xmlns:a16="http://schemas.microsoft.com/office/drawing/2014/main" id="{93F9E990-AB1D-4A1C-B59C-2F693D6913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382293" y="1481827"/>
                <a:ext cx="48384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5316BB13-B1FE-482C-86C1-94841C320F7B}"/>
                  </a:ext>
                </a:extLst>
              </p14:cNvPr>
              <p14:cNvContentPartPr/>
              <p14:nvPr/>
            </p14:nvContentPartPr>
            <p14:xfrm>
              <a:off x="5472933" y="2066827"/>
              <a:ext cx="291600" cy="54360"/>
            </p14:xfrm>
          </p:contentPart>
        </mc:Choice>
        <mc:Fallback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5316BB13-B1FE-482C-86C1-94841C320F7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468613" y="2062507"/>
                <a:ext cx="30024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24B0F34C-FB2E-4FDE-A646-FC38CA67CD5E}"/>
                  </a:ext>
                </a:extLst>
              </p14:cNvPr>
              <p14:cNvContentPartPr/>
              <p14:nvPr/>
            </p14:nvContentPartPr>
            <p14:xfrm>
              <a:off x="6906453" y="2053867"/>
              <a:ext cx="224280" cy="17640"/>
            </p14:xfrm>
          </p:contentPart>
        </mc:Choice>
        <mc:Fallback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24B0F34C-FB2E-4FDE-A646-FC38CA67CD5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902133" y="2049547"/>
                <a:ext cx="232920" cy="2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A3DD1F65-9368-4063-883F-6A206904DD8C}"/>
                  </a:ext>
                </a:extLst>
              </p14:cNvPr>
              <p14:cNvContentPartPr/>
              <p14:nvPr/>
            </p14:nvContentPartPr>
            <p14:xfrm>
              <a:off x="5633133" y="1419187"/>
              <a:ext cx="173520" cy="41472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A3DD1F65-9368-4063-883F-6A206904DD8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628813" y="1414867"/>
                <a:ext cx="18216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FD7FD977-6CDE-4BFD-9BDD-C1F4DE1630D8}"/>
                  </a:ext>
                </a:extLst>
              </p14:cNvPr>
              <p14:cNvContentPartPr/>
              <p14:nvPr/>
            </p14:nvContentPartPr>
            <p14:xfrm>
              <a:off x="5713773" y="611707"/>
              <a:ext cx="1494360" cy="108612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FD7FD977-6CDE-4BFD-9BDD-C1F4DE1630D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709453" y="607387"/>
                <a:ext cx="1503000" cy="10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D91BF504-4B69-461A-9B99-768226981323}"/>
                  </a:ext>
                </a:extLst>
              </p14:cNvPr>
              <p14:cNvContentPartPr/>
              <p14:nvPr/>
            </p14:nvContentPartPr>
            <p14:xfrm>
              <a:off x="7372653" y="552307"/>
              <a:ext cx="127080" cy="179640"/>
            </p14:xfrm>
          </p:contentPart>
        </mc:Choice>
        <mc:Fallback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D91BF504-4B69-461A-9B99-76822698132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368333" y="547987"/>
                <a:ext cx="1357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51" name="Freihand 50">
                <a:extLst>
                  <a:ext uri="{FF2B5EF4-FFF2-40B4-BE49-F238E27FC236}">
                    <a16:creationId xmlns:a16="http://schemas.microsoft.com/office/drawing/2014/main" id="{71D48E92-75F4-45CB-8EBF-71E0E72E203C}"/>
                  </a:ext>
                </a:extLst>
              </p14:cNvPr>
              <p14:cNvContentPartPr/>
              <p14:nvPr/>
            </p14:nvContentPartPr>
            <p14:xfrm>
              <a:off x="7355733" y="584707"/>
              <a:ext cx="148680" cy="87480"/>
            </p14:xfrm>
          </p:contentPart>
        </mc:Choice>
        <mc:Fallback>
          <p:pic>
            <p:nvPicPr>
              <p:cNvPr id="51" name="Freihand 50">
                <a:extLst>
                  <a:ext uri="{FF2B5EF4-FFF2-40B4-BE49-F238E27FC236}">
                    <a16:creationId xmlns:a16="http://schemas.microsoft.com/office/drawing/2014/main" id="{71D48E92-75F4-45CB-8EBF-71E0E72E203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351413" y="580387"/>
                <a:ext cx="1573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C6B6BE6C-98A2-4B7A-BA0E-6A691CA6EDAE}"/>
                  </a:ext>
                </a:extLst>
              </p14:cNvPr>
              <p14:cNvContentPartPr/>
              <p14:nvPr/>
            </p14:nvContentPartPr>
            <p14:xfrm>
              <a:off x="7534293" y="592627"/>
              <a:ext cx="66240" cy="16956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C6B6BE6C-98A2-4B7A-BA0E-6A691CA6EDA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529973" y="588307"/>
                <a:ext cx="7488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F1BC38D8-8925-439E-B5C5-6142BC8B8B3D}"/>
                  </a:ext>
                </a:extLst>
              </p14:cNvPr>
              <p14:cNvContentPartPr/>
              <p14:nvPr/>
            </p14:nvContentPartPr>
            <p14:xfrm>
              <a:off x="7703493" y="654187"/>
              <a:ext cx="33480" cy="9792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F1BC38D8-8925-439E-B5C5-6142BC8B8B3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699173" y="649867"/>
                <a:ext cx="421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51FC8B60-7883-44A6-9851-7D8D8F94578D}"/>
                  </a:ext>
                </a:extLst>
              </p14:cNvPr>
              <p14:cNvContentPartPr/>
              <p14:nvPr/>
            </p14:nvContentPartPr>
            <p14:xfrm>
              <a:off x="7756773" y="547987"/>
              <a:ext cx="126000" cy="19224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51FC8B60-7883-44A6-9851-7D8D8F94578D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752453" y="543667"/>
                <a:ext cx="13464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55" name="Freihand 54">
                <a:extLst>
                  <a:ext uri="{FF2B5EF4-FFF2-40B4-BE49-F238E27FC236}">
                    <a16:creationId xmlns:a16="http://schemas.microsoft.com/office/drawing/2014/main" id="{E639B8DE-8866-4D46-92C5-BAF80734FA94}"/>
                  </a:ext>
                </a:extLst>
              </p14:cNvPr>
              <p14:cNvContentPartPr/>
              <p14:nvPr/>
            </p14:nvContentPartPr>
            <p14:xfrm>
              <a:off x="7914453" y="648787"/>
              <a:ext cx="20160" cy="70920"/>
            </p14:xfrm>
          </p:contentPart>
        </mc:Choice>
        <mc:Fallback>
          <p:pic>
            <p:nvPicPr>
              <p:cNvPr id="55" name="Freihand 54">
                <a:extLst>
                  <a:ext uri="{FF2B5EF4-FFF2-40B4-BE49-F238E27FC236}">
                    <a16:creationId xmlns:a16="http://schemas.microsoft.com/office/drawing/2014/main" id="{E639B8DE-8866-4D46-92C5-BAF80734FA94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910133" y="644467"/>
                <a:ext cx="2880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B8D687CD-2243-4C1F-A842-ECA16499C09F}"/>
                  </a:ext>
                </a:extLst>
              </p14:cNvPr>
              <p14:cNvContentPartPr/>
              <p14:nvPr/>
            </p14:nvContentPartPr>
            <p14:xfrm>
              <a:off x="7919493" y="576067"/>
              <a:ext cx="1800" cy="540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B8D687CD-2243-4C1F-A842-ECA16499C09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915173" y="571747"/>
                <a:ext cx="1044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57" name="Freihand 56">
                <a:extLst>
                  <a:ext uri="{FF2B5EF4-FFF2-40B4-BE49-F238E27FC236}">
                    <a16:creationId xmlns:a16="http://schemas.microsoft.com/office/drawing/2014/main" id="{6A4A74F5-1579-46D8-B09D-DFDBC1361740}"/>
                  </a:ext>
                </a:extLst>
              </p14:cNvPr>
              <p14:cNvContentPartPr/>
              <p14:nvPr/>
            </p14:nvContentPartPr>
            <p14:xfrm>
              <a:off x="8047293" y="519187"/>
              <a:ext cx="301680" cy="116640"/>
            </p14:xfrm>
          </p:contentPart>
        </mc:Choice>
        <mc:Fallback>
          <p:pic>
            <p:nvPicPr>
              <p:cNvPr id="57" name="Freihand 56">
                <a:extLst>
                  <a:ext uri="{FF2B5EF4-FFF2-40B4-BE49-F238E27FC236}">
                    <a16:creationId xmlns:a16="http://schemas.microsoft.com/office/drawing/2014/main" id="{6A4A74F5-1579-46D8-B09D-DFDBC1361740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042973" y="514867"/>
                <a:ext cx="31032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9C684375-DE0C-4774-9AF0-37ED62741382}"/>
                  </a:ext>
                </a:extLst>
              </p14:cNvPr>
              <p14:cNvContentPartPr/>
              <p14:nvPr/>
            </p14:nvContentPartPr>
            <p14:xfrm>
              <a:off x="8455533" y="349987"/>
              <a:ext cx="155880" cy="18468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9C684375-DE0C-4774-9AF0-37ED6274138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451213" y="345667"/>
                <a:ext cx="16452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B75FBC63-20BE-42C2-B5CC-23479A9CF786}"/>
                  </a:ext>
                </a:extLst>
              </p14:cNvPr>
              <p14:cNvContentPartPr/>
              <p14:nvPr/>
            </p14:nvContentPartPr>
            <p14:xfrm>
              <a:off x="8545893" y="500467"/>
              <a:ext cx="207720" cy="46800"/>
            </p14:xfrm>
          </p:contentPart>
        </mc:Choice>
        <mc:Fallback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B75FBC63-20BE-42C2-B5CC-23479A9CF786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541573" y="496147"/>
                <a:ext cx="21636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F16E20E2-7E0A-4604-9E89-140E2D087F70}"/>
                  </a:ext>
                </a:extLst>
              </p14:cNvPr>
              <p14:cNvContentPartPr/>
              <p14:nvPr/>
            </p14:nvContentPartPr>
            <p14:xfrm>
              <a:off x="8752173" y="465187"/>
              <a:ext cx="361440" cy="6336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F16E20E2-7E0A-4604-9E89-140E2D087F7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8747853" y="460867"/>
                <a:ext cx="3700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02A6E8F4-6A7F-440C-ADC8-46B6F57C3D96}"/>
                  </a:ext>
                </a:extLst>
              </p14:cNvPr>
              <p14:cNvContentPartPr/>
              <p14:nvPr/>
            </p14:nvContentPartPr>
            <p14:xfrm>
              <a:off x="9230973" y="398587"/>
              <a:ext cx="450720" cy="8388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02A6E8F4-6A7F-440C-ADC8-46B6F57C3D96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226653" y="394267"/>
                <a:ext cx="45936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4C88DEC3-80B3-4177-992B-A7511772E8FE}"/>
                  </a:ext>
                </a:extLst>
              </p14:cNvPr>
              <p14:cNvContentPartPr/>
              <p14:nvPr/>
            </p14:nvContentPartPr>
            <p14:xfrm>
              <a:off x="9738573" y="294187"/>
              <a:ext cx="89640" cy="16596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4C88DEC3-80B3-4177-992B-A7511772E8F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9734253" y="289867"/>
                <a:ext cx="9828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64" name="Freihand 63">
                <a:extLst>
                  <a:ext uri="{FF2B5EF4-FFF2-40B4-BE49-F238E27FC236}">
                    <a16:creationId xmlns:a16="http://schemas.microsoft.com/office/drawing/2014/main" id="{5303B076-612E-4CAB-90B7-4AD93F9F9F1B}"/>
                  </a:ext>
                </a:extLst>
              </p14:cNvPr>
              <p14:cNvContentPartPr/>
              <p14:nvPr/>
            </p14:nvContentPartPr>
            <p14:xfrm>
              <a:off x="9837573" y="361867"/>
              <a:ext cx="158400" cy="46080"/>
            </p14:xfrm>
          </p:contentPart>
        </mc:Choice>
        <mc:Fallback>
          <p:pic>
            <p:nvPicPr>
              <p:cNvPr id="64" name="Freihand 63">
                <a:extLst>
                  <a:ext uri="{FF2B5EF4-FFF2-40B4-BE49-F238E27FC236}">
                    <a16:creationId xmlns:a16="http://schemas.microsoft.com/office/drawing/2014/main" id="{5303B076-612E-4CAB-90B7-4AD93F9F9F1B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9833253" y="357547"/>
                <a:ext cx="16704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33DB0E0C-1292-43FE-A5DE-7C60499CA2D7}"/>
                  </a:ext>
                </a:extLst>
              </p14:cNvPr>
              <p14:cNvContentPartPr/>
              <p14:nvPr/>
            </p14:nvContentPartPr>
            <p14:xfrm>
              <a:off x="9979773" y="338107"/>
              <a:ext cx="107280" cy="8100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33DB0E0C-1292-43FE-A5DE-7C60499CA2D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9975453" y="333787"/>
                <a:ext cx="1159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08A2D299-06E3-449C-B76F-55E1FC0159E6}"/>
                  </a:ext>
                </a:extLst>
              </p14:cNvPr>
              <p14:cNvContentPartPr/>
              <p14:nvPr/>
            </p14:nvContentPartPr>
            <p14:xfrm>
              <a:off x="10117653" y="182227"/>
              <a:ext cx="11520" cy="21852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08A2D299-06E3-449C-B76F-55E1FC0159E6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113333" y="177907"/>
                <a:ext cx="2016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56DDB51E-99D0-4730-A24B-5D26C3236516}"/>
                  </a:ext>
                </a:extLst>
              </p14:cNvPr>
              <p14:cNvContentPartPr/>
              <p14:nvPr/>
            </p14:nvContentPartPr>
            <p14:xfrm>
              <a:off x="6190413" y="1397947"/>
              <a:ext cx="571680" cy="207720"/>
            </p14:xfrm>
          </p:contentPart>
        </mc:Choice>
        <mc:Fallback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56DDB51E-99D0-4730-A24B-5D26C3236516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6186093" y="1393627"/>
                <a:ext cx="58032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3DC08B5E-E8D6-4C4E-9E83-CFD11C099000}"/>
                  </a:ext>
                </a:extLst>
              </p14:cNvPr>
              <p14:cNvContentPartPr/>
              <p14:nvPr/>
            </p14:nvContentPartPr>
            <p14:xfrm>
              <a:off x="6710253" y="1453747"/>
              <a:ext cx="293400" cy="226800"/>
            </p14:xfrm>
          </p:contentPart>
        </mc:Choice>
        <mc:Fallback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3DC08B5E-E8D6-4C4E-9E83-CFD11C099000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705933" y="1449427"/>
                <a:ext cx="3020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D08AA60A-AA44-4075-8361-E3E24ED10FBA}"/>
                  </a:ext>
                </a:extLst>
              </p14:cNvPr>
              <p14:cNvContentPartPr/>
              <p14:nvPr/>
            </p14:nvContentPartPr>
            <p14:xfrm>
              <a:off x="6556173" y="1182307"/>
              <a:ext cx="160560" cy="8208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D08AA60A-AA44-4075-8361-E3E24ED10FBA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551853" y="1177987"/>
                <a:ext cx="16920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19" name="Freihand 18">
                <a:extLst>
                  <a:ext uri="{FF2B5EF4-FFF2-40B4-BE49-F238E27FC236}">
                    <a16:creationId xmlns:a16="http://schemas.microsoft.com/office/drawing/2014/main" id="{44780CED-16D1-4292-BF55-FEBC695D8842}"/>
                  </a:ext>
                </a:extLst>
              </p14:cNvPr>
              <p14:cNvContentPartPr/>
              <p14:nvPr/>
            </p14:nvContentPartPr>
            <p14:xfrm>
              <a:off x="6591813" y="1184107"/>
              <a:ext cx="148680" cy="195840"/>
            </p14:xfrm>
          </p:contentPart>
        </mc:Choice>
        <mc:Fallback>
          <p:pic>
            <p:nvPicPr>
              <p:cNvPr id="19" name="Freihand 18">
                <a:extLst>
                  <a:ext uri="{FF2B5EF4-FFF2-40B4-BE49-F238E27FC236}">
                    <a16:creationId xmlns:a16="http://schemas.microsoft.com/office/drawing/2014/main" id="{44780CED-16D1-4292-BF55-FEBC695D8842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587493" y="1179787"/>
                <a:ext cx="15732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4">
            <p14:nvContentPartPr>
              <p14:cNvPr id="21" name="Freihand 20">
                <a:extLst>
                  <a:ext uri="{FF2B5EF4-FFF2-40B4-BE49-F238E27FC236}">
                    <a16:creationId xmlns:a16="http://schemas.microsoft.com/office/drawing/2014/main" id="{9C5390E3-F30D-402B-AFE6-57F9D8B4B696}"/>
                  </a:ext>
                </a:extLst>
              </p14:cNvPr>
              <p14:cNvContentPartPr/>
              <p14:nvPr/>
            </p14:nvContentPartPr>
            <p14:xfrm>
              <a:off x="6472293" y="978547"/>
              <a:ext cx="252360" cy="204120"/>
            </p14:xfrm>
          </p:contentPart>
        </mc:Choice>
        <mc:Fallback>
          <p:pic>
            <p:nvPicPr>
              <p:cNvPr id="21" name="Freihand 20">
                <a:extLst>
                  <a:ext uri="{FF2B5EF4-FFF2-40B4-BE49-F238E27FC236}">
                    <a16:creationId xmlns:a16="http://schemas.microsoft.com/office/drawing/2014/main" id="{9C5390E3-F30D-402B-AFE6-57F9D8B4B696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6467973" y="974227"/>
                <a:ext cx="26100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23" name="Freihand 22">
                <a:extLst>
                  <a:ext uri="{FF2B5EF4-FFF2-40B4-BE49-F238E27FC236}">
                    <a16:creationId xmlns:a16="http://schemas.microsoft.com/office/drawing/2014/main" id="{F6BE31D5-2AE3-4D54-9FCC-6B14DE191288}"/>
                  </a:ext>
                </a:extLst>
              </p14:cNvPr>
              <p14:cNvContentPartPr/>
              <p14:nvPr/>
            </p14:nvContentPartPr>
            <p14:xfrm>
              <a:off x="6738693" y="1288147"/>
              <a:ext cx="78840" cy="87480"/>
            </p14:xfrm>
          </p:contentPart>
        </mc:Choice>
        <mc:Fallback>
          <p:pic>
            <p:nvPicPr>
              <p:cNvPr id="23" name="Freihand 22">
                <a:extLst>
                  <a:ext uri="{FF2B5EF4-FFF2-40B4-BE49-F238E27FC236}">
                    <a16:creationId xmlns:a16="http://schemas.microsoft.com/office/drawing/2014/main" id="{F6BE31D5-2AE3-4D54-9FCC-6B14DE191288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6734373" y="1283827"/>
                <a:ext cx="874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24" name="Freihand 23">
                <a:extLst>
                  <a:ext uri="{FF2B5EF4-FFF2-40B4-BE49-F238E27FC236}">
                    <a16:creationId xmlns:a16="http://schemas.microsoft.com/office/drawing/2014/main" id="{9A538B6B-F869-4F8B-8BFA-A1A9350379F3}"/>
                  </a:ext>
                </a:extLst>
              </p14:cNvPr>
              <p14:cNvContentPartPr/>
              <p14:nvPr/>
            </p14:nvContentPartPr>
            <p14:xfrm>
              <a:off x="6693693" y="1301467"/>
              <a:ext cx="142560" cy="24480"/>
            </p14:xfrm>
          </p:contentPart>
        </mc:Choice>
        <mc:Fallback>
          <p:pic>
            <p:nvPicPr>
              <p:cNvPr id="24" name="Freihand 23">
                <a:extLst>
                  <a:ext uri="{FF2B5EF4-FFF2-40B4-BE49-F238E27FC236}">
                    <a16:creationId xmlns:a16="http://schemas.microsoft.com/office/drawing/2014/main" id="{9A538B6B-F869-4F8B-8BFA-A1A9350379F3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689373" y="1297147"/>
                <a:ext cx="15120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EC53E799-8824-4672-83C9-FAF89F3202FE}"/>
                  </a:ext>
                </a:extLst>
              </p14:cNvPr>
              <p14:cNvContentPartPr/>
              <p14:nvPr/>
            </p14:nvContentPartPr>
            <p14:xfrm>
              <a:off x="6667053" y="1278427"/>
              <a:ext cx="126000" cy="11484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EC53E799-8824-4672-83C9-FAF89F3202FE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6662733" y="1274107"/>
                <a:ext cx="1346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FDA394A9-ADB5-406C-85E4-C62DCA850C92}"/>
                  </a:ext>
                </a:extLst>
              </p14:cNvPr>
              <p14:cNvContentPartPr/>
              <p14:nvPr/>
            </p14:nvContentPartPr>
            <p14:xfrm>
              <a:off x="6751293" y="1216507"/>
              <a:ext cx="23040" cy="29880"/>
            </p14:xfrm>
          </p:contentPart>
        </mc:Choice>
        <mc:Fallback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FDA394A9-ADB5-406C-85E4-C62DCA850C92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6746973" y="1212187"/>
                <a:ext cx="316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F6FB3C14-BB84-48C2-BC7B-BE5E72BFE97B}"/>
                  </a:ext>
                </a:extLst>
              </p14:cNvPr>
              <p14:cNvContentPartPr/>
              <p14:nvPr/>
            </p14:nvContentPartPr>
            <p14:xfrm>
              <a:off x="6206613" y="2049187"/>
              <a:ext cx="241200" cy="36360"/>
            </p14:xfrm>
          </p:contentPart>
        </mc:Choice>
        <mc:Fallback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F6FB3C14-BB84-48C2-BC7B-BE5E72BFE97B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6202293" y="2044867"/>
                <a:ext cx="24984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36" name="Freihand 35">
                <a:extLst>
                  <a:ext uri="{FF2B5EF4-FFF2-40B4-BE49-F238E27FC236}">
                    <a16:creationId xmlns:a16="http://schemas.microsoft.com/office/drawing/2014/main" id="{7A115050-9B24-4845-998C-FE670E95D78C}"/>
                  </a:ext>
                </a:extLst>
              </p14:cNvPr>
              <p14:cNvContentPartPr/>
              <p14:nvPr/>
            </p14:nvContentPartPr>
            <p14:xfrm>
              <a:off x="6724653" y="2068267"/>
              <a:ext cx="171000" cy="12600"/>
            </p14:xfrm>
          </p:contentPart>
        </mc:Choice>
        <mc:Fallback>
          <p:pic>
            <p:nvPicPr>
              <p:cNvPr id="36" name="Freihand 35">
                <a:extLst>
                  <a:ext uri="{FF2B5EF4-FFF2-40B4-BE49-F238E27FC236}">
                    <a16:creationId xmlns:a16="http://schemas.microsoft.com/office/drawing/2014/main" id="{7A115050-9B24-4845-998C-FE670E95D78C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6720333" y="2063947"/>
                <a:ext cx="17964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2991FA4A-3DA3-4DDE-A1BC-E9DB48055470}"/>
                  </a:ext>
                </a:extLst>
              </p14:cNvPr>
              <p14:cNvContentPartPr/>
              <p14:nvPr/>
            </p14:nvContentPartPr>
            <p14:xfrm>
              <a:off x="6212733" y="1750027"/>
              <a:ext cx="227880" cy="360360"/>
            </p14:xfrm>
          </p:contentPart>
        </mc:Choice>
        <mc:Fallback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2991FA4A-3DA3-4DDE-A1BC-E9DB48055470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6208413" y="1745707"/>
                <a:ext cx="236520" cy="3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2876186E-4EC7-4128-98E7-E1B82717E061}"/>
                  </a:ext>
                </a:extLst>
              </p14:cNvPr>
              <p14:cNvContentPartPr/>
              <p14:nvPr/>
            </p14:nvContentPartPr>
            <p14:xfrm>
              <a:off x="6692253" y="1670467"/>
              <a:ext cx="227160" cy="437760"/>
            </p14:xfrm>
          </p:contentPart>
        </mc:Choice>
        <mc:Fallback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2876186E-4EC7-4128-98E7-E1B82717E061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6687933" y="1666147"/>
                <a:ext cx="235800" cy="44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13E617CF-85E8-43DE-8765-2D808A72D220}"/>
                  </a:ext>
                </a:extLst>
              </p14:cNvPr>
              <p14:cNvContentPartPr/>
              <p14:nvPr/>
            </p14:nvContentPartPr>
            <p14:xfrm>
              <a:off x="6197973" y="1791067"/>
              <a:ext cx="238320" cy="284040"/>
            </p14:xfrm>
          </p:contentPart>
        </mc:Choice>
        <mc:Fallback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13E617CF-85E8-43DE-8765-2D808A72D220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6193653" y="1786747"/>
                <a:ext cx="246960" cy="29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60CF22F3-1652-4081-A324-BB4DB6E5DC3D}"/>
                  </a:ext>
                </a:extLst>
              </p14:cNvPr>
              <p14:cNvContentPartPr/>
              <p14:nvPr/>
            </p14:nvContentPartPr>
            <p14:xfrm>
              <a:off x="6687213" y="1731667"/>
              <a:ext cx="252360" cy="308880"/>
            </p14:xfrm>
          </p:contentPart>
        </mc:Choice>
        <mc:Fallback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60CF22F3-1652-4081-A324-BB4DB6E5DC3D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6682893" y="1727347"/>
                <a:ext cx="261000" cy="3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6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723C733F-B34C-4BEC-81AA-D733B59A78DF}"/>
                  </a:ext>
                </a:extLst>
              </p14:cNvPr>
              <p14:cNvContentPartPr/>
              <p14:nvPr/>
            </p14:nvContentPartPr>
            <p14:xfrm>
              <a:off x="445893" y="929227"/>
              <a:ext cx="236880" cy="210600"/>
            </p14:xfrm>
          </p:contentPart>
        </mc:Choice>
        <mc:Fallback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723C733F-B34C-4BEC-81AA-D733B59A78DF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41573" y="924907"/>
                <a:ext cx="2455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9316D864-E2ED-47D4-B33C-B45494DBF0B6}"/>
                  </a:ext>
                </a:extLst>
              </p14:cNvPr>
              <p14:cNvContentPartPr/>
              <p14:nvPr/>
            </p14:nvContentPartPr>
            <p14:xfrm>
              <a:off x="754413" y="1035427"/>
              <a:ext cx="6120" cy="28080"/>
            </p14:xfrm>
          </p:contentPart>
        </mc:Choice>
        <mc:Fallback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9316D864-E2ED-47D4-B33C-B45494DBF0B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50093" y="1031107"/>
                <a:ext cx="147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0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C943320B-E328-4EB2-8C66-820EF141A8EF}"/>
                  </a:ext>
                </a:extLst>
              </p14:cNvPr>
              <p14:cNvContentPartPr/>
              <p14:nvPr/>
            </p14:nvContentPartPr>
            <p14:xfrm>
              <a:off x="759093" y="1108147"/>
              <a:ext cx="16920" cy="28080"/>
            </p14:xfrm>
          </p:contentPart>
        </mc:Choice>
        <mc:Fallback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C943320B-E328-4EB2-8C66-820EF141A8EF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754773" y="1103827"/>
                <a:ext cx="255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2F1605DA-99DB-4C4B-B216-8B9466E88F82}"/>
                  </a:ext>
                </a:extLst>
              </p14:cNvPr>
              <p14:cNvContentPartPr/>
              <p14:nvPr/>
            </p14:nvContentPartPr>
            <p14:xfrm>
              <a:off x="883653" y="902947"/>
              <a:ext cx="164880" cy="224280"/>
            </p14:xfrm>
          </p:contentPart>
        </mc:Choice>
        <mc:Fallback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2F1605DA-99DB-4C4B-B216-8B9466E88F82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879333" y="898627"/>
                <a:ext cx="17352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4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135E9F4A-9D92-4D34-9854-4865FF301EDC}"/>
                  </a:ext>
                </a:extLst>
              </p14:cNvPr>
              <p14:cNvContentPartPr/>
              <p14:nvPr/>
            </p14:nvContentPartPr>
            <p14:xfrm>
              <a:off x="880773" y="904027"/>
              <a:ext cx="156960" cy="228600"/>
            </p14:xfrm>
          </p:contentPart>
        </mc:Choice>
        <mc:Fallback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135E9F4A-9D92-4D34-9854-4865FF301EDC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76453" y="899707"/>
                <a:ext cx="16560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6">
            <p14:nvContentPartPr>
              <p14:cNvPr id="96" name="Freihand 95">
                <a:extLst>
                  <a:ext uri="{FF2B5EF4-FFF2-40B4-BE49-F238E27FC236}">
                    <a16:creationId xmlns:a16="http://schemas.microsoft.com/office/drawing/2014/main" id="{4851DA90-8702-4BD6-B590-1AA9DD393B17}"/>
                  </a:ext>
                </a:extLst>
              </p14:cNvPr>
              <p14:cNvContentPartPr/>
              <p14:nvPr/>
            </p14:nvContentPartPr>
            <p14:xfrm>
              <a:off x="1060413" y="1006627"/>
              <a:ext cx="128880" cy="108000"/>
            </p14:xfrm>
          </p:contentPart>
        </mc:Choice>
        <mc:Fallback>
          <p:pic>
            <p:nvPicPr>
              <p:cNvPr id="96" name="Freihand 95">
                <a:extLst>
                  <a:ext uri="{FF2B5EF4-FFF2-40B4-BE49-F238E27FC236}">
                    <a16:creationId xmlns:a16="http://schemas.microsoft.com/office/drawing/2014/main" id="{4851DA90-8702-4BD6-B590-1AA9DD393B17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1056093" y="1002307"/>
                <a:ext cx="13752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8">
            <p14:nvContentPartPr>
              <p14:cNvPr id="97" name="Freihand 96">
                <a:extLst>
                  <a:ext uri="{FF2B5EF4-FFF2-40B4-BE49-F238E27FC236}">
                    <a16:creationId xmlns:a16="http://schemas.microsoft.com/office/drawing/2014/main" id="{36FBF7FB-AE88-4226-AF60-FAD08EFD786C}"/>
                  </a:ext>
                </a:extLst>
              </p14:cNvPr>
              <p14:cNvContentPartPr/>
              <p14:nvPr/>
            </p14:nvContentPartPr>
            <p14:xfrm>
              <a:off x="1179573" y="932827"/>
              <a:ext cx="59040" cy="223200"/>
            </p14:xfrm>
          </p:contentPart>
        </mc:Choice>
        <mc:Fallback>
          <p:pic>
            <p:nvPicPr>
              <p:cNvPr id="97" name="Freihand 96">
                <a:extLst>
                  <a:ext uri="{FF2B5EF4-FFF2-40B4-BE49-F238E27FC236}">
                    <a16:creationId xmlns:a16="http://schemas.microsoft.com/office/drawing/2014/main" id="{36FBF7FB-AE88-4226-AF60-FAD08EFD786C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1175253" y="928507"/>
                <a:ext cx="67680" cy="23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0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05F1F3F8-E883-4003-8EF7-3F892C183F09}"/>
                  </a:ext>
                </a:extLst>
              </p14:cNvPr>
              <p14:cNvContentPartPr/>
              <p14:nvPr/>
            </p14:nvContentPartPr>
            <p14:xfrm>
              <a:off x="489453" y="289507"/>
              <a:ext cx="318600" cy="329040"/>
            </p14:xfrm>
          </p:contentPart>
        </mc:Choice>
        <mc:Fallback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05F1F3F8-E883-4003-8EF7-3F892C183F09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85133" y="285187"/>
                <a:ext cx="327240" cy="3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2">
            <p14:nvContentPartPr>
              <p14:cNvPr id="100" name="Freihand 99">
                <a:extLst>
                  <a:ext uri="{FF2B5EF4-FFF2-40B4-BE49-F238E27FC236}">
                    <a16:creationId xmlns:a16="http://schemas.microsoft.com/office/drawing/2014/main" id="{0E4E936B-E960-4D53-B5EE-989792BF2860}"/>
                  </a:ext>
                </a:extLst>
              </p14:cNvPr>
              <p14:cNvContentPartPr/>
              <p14:nvPr/>
            </p14:nvContentPartPr>
            <p14:xfrm>
              <a:off x="531213" y="580027"/>
              <a:ext cx="248400" cy="27720"/>
            </p14:xfrm>
          </p:contentPart>
        </mc:Choice>
        <mc:Fallback>
          <p:pic>
            <p:nvPicPr>
              <p:cNvPr id="100" name="Freihand 99">
                <a:extLst>
                  <a:ext uri="{FF2B5EF4-FFF2-40B4-BE49-F238E27FC236}">
                    <a16:creationId xmlns:a16="http://schemas.microsoft.com/office/drawing/2014/main" id="{0E4E936B-E960-4D53-B5EE-989792BF286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526893" y="575707"/>
                <a:ext cx="25704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4">
            <p14:nvContentPartPr>
              <p14:cNvPr id="153" name="Freihand 152">
                <a:extLst>
                  <a:ext uri="{FF2B5EF4-FFF2-40B4-BE49-F238E27FC236}">
                    <a16:creationId xmlns:a16="http://schemas.microsoft.com/office/drawing/2014/main" id="{0565C848-F8A8-4AD6-B2F5-D77D413B855A}"/>
                  </a:ext>
                </a:extLst>
              </p14:cNvPr>
              <p14:cNvContentPartPr/>
              <p14:nvPr/>
            </p14:nvContentPartPr>
            <p14:xfrm>
              <a:off x="10112253" y="1115707"/>
              <a:ext cx="16920" cy="55800"/>
            </p14:xfrm>
          </p:contentPart>
        </mc:Choice>
        <mc:Fallback>
          <p:pic>
            <p:nvPicPr>
              <p:cNvPr id="153" name="Freihand 152">
                <a:extLst>
                  <a:ext uri="{FF2B5EF4-FFF2-40B4-BE49-F238E27FC236}">
                    <a16:creationId xmlns:a16="http://schemas.microsoft.com/office/drawing/2014/main" id="{0565C848-F8A8-4AD6-B2F5-D77D413B855A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0107933" y="1111387"/>
                <a:ext cx="255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6">
            <p14:nvContentPartPr>
              <p14:cNvPr id="148" name="Freihand 147">
                <a:extLst>
                  <a:ext uri="{FF2B5EF4-FFF2-40B4-BE49-F238E27FC236}">
                    <a16:creationId xmlns:a16="http://schemas.microsoft.com/office/drawing/2014/main" id="{B65A82CD-F3E5-4A9B-8FAA-9F9F04C6C9BC}"/>
                  </a:ext>
                </a:extLst>
              </p14:cNvPr>
              <p14:cNvContentPartPr/>
              <p14:nvPr/>
            </p14:nvContentPartPr>
            <p14:xfrm>
              <a:off x="10049253" y="824827"/>
              <a:ext cx="164520" cy="30600"/>
            </p14:xfrm>
          </p:contentPart>
        </mc:Choice>
        <mc:Fallback>
          <p:pic>
            <p:nvPicPr>
              <p:cNvPr id="148" name="Freihand 147">
                <a:extLst>
                  <a:ext uri="{FF2B5EF4-FFF2-40B4-BE49-F238E27FC236}">
                    <a16:creationId xmlns:a16="http://schemas.microsoft.com/office/drawing/2014/main" id="{B65A82CD-F3E5-4A9B-8FAA-9F9F04C6C9BC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0044933" y="820507"/>
                <a:ext cx="17316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8">
            <p14:nvContentPartPr>
              <p14:cNvPr id="149" name="Freihand 148">
                <a:extLst>
                  <a:ext uri="{FF2B5EF4-FFF2-40B4-BE49-F238E27FC236}">
                    <a16:creationId xmlns:a16="http://schemas.microsoft.com/office/drawing/2014/main" id="{5EDA8C7A-7BE5-4247-A104-AB3763E38FD3}"/>
                  </a:ext>
                </a:extLst>
              </p14:cNvPr>
              <p14:cNvContentPartPr/>
              <p14:nvPr/>
            </p14:nvContentPartPr>
            <p14:xfrm>
              <a:off x="10063293" y="884587"/>
              <a:ext cx="160920" cy="132480"/>
            </p14:xfrm>
          </p:contentPart>
        </mc:Choice>
        <mc:Fallback>
          <p:pic>
            <p:nvPicPr>
              <p:cNvPr id="149" name="Freihand 148">
                <a:extLst>
                  <a:ext uri="{FF2B5EF4-FFF2-40B4-BE49-F238E27FC236}">
                    <a16:creationId xmlns:a16="http://schemas.microsoft.com/office/drawing/2014/main" id="{5EDA8C7A-7BE5-4247-A104-AB3763E38FD3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0058973" y="880267"/>
                <a:ext cx="16956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0">
            <p14:nvContentPartPr>
              <p14:cNvPr id="150" name="Freihand 149">
                <a:extLst>
                  <a:ext uri="{FF2B5EF4-FFF2-40B4-BE49-F238E27FC236}">
                    <a16:creationId xmlns:a16="http://schemas.microsoft.com/office/drawing/2014/main" id="{9C5DA2C5-1CD2-4FF2-B4A1-234AD73AAC0F}"/>
                  </a:ext>
                </a:extLst>
              </p14:cNvPr>
              <p14:cNvContentPartPr/>
              <p14:nvPr/>
            </p14:nvContentPartPr>
            <p14:xfrm>
              <a:off x="10307013" y="869467"/>
              <a:ext cx="120600" cy="114120"/>
            </p14:xfrm>
          </p:contentPart>
        </mc:Choice>
        <mc:Fallback>
          <p:pic>
            <p:nvPicPr>
              <p:cNvPr id="150" name="Freihand 149">
                <a:extLst>
                  <a:ext uri="{FF2B5EF4-FFF2-40B4-BE49-F238E27FC236}">
                    <a16:creationId xmlns:a16="http://schemas.microsoft.com/office/drawing/2014/main" id="{9C5DA2C5-1CD2-4FF2-B4A1-234AD73AAC0F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0302693" y="865147"/>
                <a:ext cx="12924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2">
            <p14:nvContentPartPr>
              <p14:cNvPr id="151" name="Freihand 150">
                <a:extLst>
                  <a:ext uri="{FF2B5EF4-FFF2-40B4-BE49-F238E27FC236}">
                    <a16:creationId xmlns:a16="http://schemas.microsoft.com/office/drawing/2014/main" id="{DE603344-CC3B-40D5-8ECA-DA0FA1474910}"/>
                  </a:ext>
                </a:extLst>
              </p14:cNvPr>
              <p14:cNvContentPartPr/>
              <p14:nvPr/>
            </p14:nvContentPartPr>
            <p14:xfrm>
              <a:off x="10460373" y="880627"/>
              <a:ext cx="11160" cy="131760"/>
            </p14:xfrm>
          </p:contentPart>
        </mc:Choice>
        <mc:Fallback>
          <p:pic>
            <p:nvPicPr>
              <p:cNvPr id="151" name="Freihand 150">
                <a:extLst>
                  <a:ext uri="{FF2B5EF4-FFF2-40B4-BE49-F238E27FC236}">
                    <a16:creationId xmlns:a16="http://schemas.microsoft.com/office/drawing/2014/main" id="{DE603344-CC3B-40D5-8ECA-DA0FA1474910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0456053" y="876307"/>
                <a:ext cx="198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4">
            <p14:nvContentPartPr>
              <p14:cNvPr id="155" name="Freihand 154">
                <a:extLst>
                  <a:ext uri="{FF2B5EF4-FFF2-40B4-BE49-F238E27FC236}">
                    <a16:creationId xmlns:a16="http://schemas.microsoft.com/office/drawing/2014/main" id="{81AC6E39-DB8C-452A-8F73-BE3475580F77}"/>
                  </a:ext>
                </a:extLst>
              </p14:cNvPr>
              <p14:cNvContentPartPr/>
              <p14:nvPr/>
            </p14:nvContentPartPr>
            <p14:xfrm>
              <a:off x="10625973" y="848947"/>
              <a:ext cx="125280" cy="18720"/>
            </p14:xfrm>
          </p:contentPart>
        </mc:Choice>
        <mc:Fallback>
          <p:pic>
            <p:nvPicPr>
              <p:cNvPr id="155" name="Freihand 154">
                <a:extLst>
                  <a:ext uri="{FF2B5EF4-FFF2-40B4-BE49-F238E27FC236}">
                    <a16:creationId xmlns:a16="http://schemas.microsoft.com/office/drawing/2014/main" id="{81AC6E39-DB8C-452A-8F73-BE3475580F77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0621653" y="844627"/>
                <a:ext cx="1339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56" name="Freihand 155">
                <a:extLst>
                  <a:ext uri="{FF2B5EF4-FFF2-40B4-BE49-F238E27FC236}">
                    <a16:creationId xmlns:a16="http://schemas.microsoft.com/office/drawing/2014/main" id="{0F1182AC-CE9B-4F0E-8262-5DE074FF0C0B}"/>
                  </a:ext>
                </a:extLst>
              </p14:cNvPr>
              <p14:cNvContentPartPr/>
              <p14:nvPr/>
            </p14:nvContentPartPr>
            <p14:xfrm>
              <a:off x="10619493" y="886387"/>
              <a:ext cx="128520" cy="23400"/>
            </p14:xfrm>
          </p:contentPart>
        </mc:Choice>
        <mc:Fallback>
          <p:pic>
            <p:nvPicPr>
              <p:cNvPr id="156" name="Freihand 155">
                <a:extLst>
                  <a:ext uri="{FF2B5EF4-FFF2-40B4-BE49-F238E27FC236}">
                    <a16:creationId xmlns:a16="http://schemas.microsoft.com/office/drawing/2014/main" id="{0F1182AC-CE9B-4F0E-8262-5DE074FF0C0B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0615173" y="882067"/>
                <a:ext cx="13716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57" name="Freihand 156">
                <a:extLst>
                  <a:ext uri="{FF2B5EF4-FFF2-40B4-BE49-F238E27FC236}">
                    <a16:creationId xmlns:a16="http://schemas.microsoft.com/office/drawing/2014/main" id="{808623C9-8FD5-46C3-94F0-727B67B84F85}"/>
                  </a:ext>
                </a:extLst>
              </p14:cNvPr>
              <p14:cNvContentPartPr/>
              <p14:nvPr/>
            </p14:nvContentPartPr>
            <p14:xfrm>
              <a:off x="10841253" y="741307"/>
              <a:ext cx="107640" cy="159120"/>
            </p14:xfrm>
          </p:contentPart>
        </mc:Choice>
        <mc:Fallback>
          <p:pic>
            <p:nvPicPr>
              <p:cNvPr id="157" name="Freihand 156">
                <a:extLst>
                  <a:ext uri="{FF2B5EF4-FFF2-40B4-BE49-F238E27FC236}">
                    <a16:creationId xmlns:a16="http://schemas.microsoft.com/office/drawing/2014/main" id="{808623C9-8FD5-46C3-94F0-727B67B84F85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10836933" y="736987"/>
                <a:ext cx="11628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58" name="Freihand 157">
                <a:extLst>
                  <a:ext uri="{FF2B5EF4-FFF2-40B4-BE49-F238E27FC236}">
                    <a16:creationId xmlns:a16="http://schemas.microsoft.com/office/drawing/2014/main" id="{CE4D951D-37B6-45D3-BB78-7BF931EAF319}"/>
                  </a:ext>
                </a:extLst>
              </p14:cNvPr>
              <p14:cNvContentPartPr/>
              <p14:nvPr/>
            </p14:nvContentPartPr>
            <p14:xfrm>
              <a:off x="10835853" y="811147"/>
              <a:ext cx="114120" cy="56880"/>
            </p14:xfrm>
          </p:contentPart>
        </mc:Choice>
        <mc:Fallback>
          <p:pic>
            <p:nvPicPr>
              <p:cNvPr id="158" name="Freihand 157">
                <a:extLst>
                  <a:ext uri="{FF2B5EF4-FFF2-40B4-BE49-F238E27FC236}">
                    <a16:creationId xmlns:a16="http://schemas.microsoft.com/office/drawing/2014/main" id="{CE4D951D-37B6-45D3-BB78-7BF931EAF319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10831533" y="806827"/>
                <a:ext cx="1227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159" name="Freihand 158">
                <a:extLst>
                  <a:ext uri="{FF2B5EF4-FFF2-40B4-BE49-F238E27FC236}">
                    <a16:creationId xmlns:a16="http://schemas.microsoft.com/office/drawing/2014/main" id="{4A3370DD-87FE-45A5-AFDB-20EF581195DB}"/>
                  </a:ext>
                </a:extLst>
              </p14:cNvPr>
              <p14:cNvContentPartPr/>
              <p14:nvPr/>
            </p14:nvContentPartPr>
            <p14:xfrm>
              <a:off x="10975893" y="830947"/>
              <a:ext cx="82080" cy="83520"/>
            </p14:xfrm>
          </p:contentPart>
        </mc:Choice>
        <mc:Fallback>
          <p:pic>
            <p:nvPicPr>
              <p:cNvPr id="159" name="Freihand 158">
                <a:extLst>
                  <a:ext uri="{FF2B5EF4-FFF2-40B4-BE49-F238E27FC236}">
                    <a16:creationId xmlns:a16="http://schemas.microsoft.com/office/drawing/2014/main" id="{4A3370DD-87FE-45A5-AFDB-20EF581195DB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10971573" y="826627"/>
                <a:ext cx="9072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4">
            <p14:nvContentPartPr>
              <p14:cNvPr id="160" name="Freihand 159">
                <a:extLst>
                  <a:ext uri="{FF2B5EF4-FFF2-40B4-BE49-F238E27FC236}">
                    <a16:creationId xmlns:a16="http://schemas.microsoft.com/office/drawing/2014/main" id="{6D7E2EC0-094A-4678-A04A-CDB50B6A352C}"/>
                  </a:ext>
                </a:extLst>
              </p14:cNvPr>
              <p14:cNvContentPartPr/>
              <p14:nvPr/>
            </p14:nvContentPartPr>
            <p14:xfrm>
              <a:off x="11084613" y="725467"/>
              <a:ext cx="114120" cy="111600"/>
            </p14:xfrm>
          </p:contentPart>
        </mc:Choice>
        <mc:Fallback>
          <p:pic>
            <p:nvPicPr>
              <p:cNvPr id="160" name="Freihand 159">
                <a:extLst>
                  <a:ext uri="{FF2B5EF4-FFF2-40B4-BE49-F238E27FC236}">
                    <a16:creationId xmlns:a16="http://schemas.microsoft.com/office/drawing/2014/main" id="{6D7E2EC0-094A-4678-A04A-CDB50B6A352C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1080293" y="721147"/>
                <a:ext cx="12276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161" name="Freihand 160">
                <a:extLst>
                  <a:ext uri="{FF2B5EF4-FFF2-40B4-BE49-F238E27FC236}">
                    <a16:creationId xmlns:a16="http://schemas.microsoft.com/office/drawing/2014/main" id="{3784F461-8205-451F-A06B-137BA48C43F3}"/>
                  </a:ext>
                </a:extLst>
              </p14:cNvPr>
              <p14:cNvContentPartPr/>
              <p14:nvPr/>
            </p14:nvContentPartPr>
            <p14:xfrm>
              <a:off x="11213853" y="670387"/>
              <a:ext cx="97200" cy="152280"/>
            </p14:xfrm>
          </p:contentPart>
        </mc:Choice>
        <mc:Fallback>
          <p:pic>
            <p:nvPicPr>
              <p:cNvPr id="161" name="Freihand 160">
                <a:extLst>
                  <a:ext uri="{FF2B5EF4-FFF2-40B4-BE49-F238E27FC236}">
                    <a16:creationId xmlns:a16="http://schemas.microsoft.com/office/drawing/2014/main" id="{3784F461-8205-451F-A06B-137BA48C43F3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1209533" y="666067"/>
                <a:ext cx="10584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8">
            <p14:nvContentPartPr>
              <p14:cNvPr id="162" name="Freihand 161">
                <a:extLst>
                  <a:ext uri="{FF2B5EF4-FFF2-40B4-BE49-F238E27FC236}">
                    <a16:creationId xmlns:a16="http://schemas.microsoft.com/office/drawing/2014/main" id="{F04BEB05-6789-4661-9F23-F5E508AB3B01}"/>
                  </a:ext>
                </a:extLst>
              </p14:cNvPr>
              <p14:cNvContentPartPr/>
              <p14:nvPr/>
            </p14:nvContentPartPr>
            <p14:xfrm>
              <a:off x="11346693" y="744187"/>
              <a:ext cx="96480" cy="86400"/>
            </p14:xfrm>
          </p:contentPart>
        </mc:Choice>
        <mc:Fallback>
          <p:pic>
            <p:nvPicPr>
              <p:cNvPr id="162" name="Freihand 161">
                <a:extLst>
                  <a:ext uri="{FF2B5EF4-FFF2-40B4-BE49-F238E27FC236}">
                    <a16:creationId xmlns:a16="http://schemas.microsoft.com/office/drawing/2014/main" id="{F04BEB05-6789-4661-9F23-F5E508AB3B01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11342373" y="739867"/>
                <a:ext cx="10512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0">
            <p14:nvContentPartPr>
              <p14:cNvPr id="163" name="Freihand 162">
                <a:extLst>
                  <a:ext uri="{FF2B5EF4-FFF2-40B4-BE49-F238E27FC236}">
                    <a16:creationId xmlns:a16="http://schemas.microsoft.com/office/drawing/2014/main" id="{EC4CD57D-4C02-4B8F-AFE6-AAE59B66B36F}"/>
                  </a:ext>
                </a:extLst>
              </p14:cNvPr>
              <p14:cNvContentPartPr/>
              <p14:nvPr/>
            </p14:nvContentPartPr>
            <p14:xfrm>
              <a:off x="11473053" y="641227"/>
              <a:ext cx="98280" cy="121680"/>
            </p14:xfrm>
          </p:contentPart>
        </mc:Choice>
        <mc:Fallback>
          <p:pic>
            <p:nvPicPr>
              <p:cNvPr id="163" name="Freihand 162">
                <a:extLst>
                  <a:ext uri="{FF2B5EF4-FFF2-40B4-BE49-F238E27FC236}">
                    <a16:creationId xmlns:a16="http://schemas.microsoft.com/office/drawing/2014/main" id="{EC4CD57D-4C02-4B8F-AFE6-AAE59B66B36F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11468733" y="636907"/>
                <a:ext cx="10692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2">
            <p14:nvContentPartPr>
              <p14:cNvPr id="164" name="Freihand 163">
                <a:extLst>
                  <a:ext uri="{FF2B5EF4-FFF2-40B4-BE49-F238E27FC236}">
                    <a16:creationId xmlns:a16="http://schemas.microsoft.com/office/drawing/2014/main" id="{BDE01609-D137-4C51-A395-263A3E64D5EE}"/>
                  </a:ext>
                </a:extLst>
              </p14:cNvPr>
              <p14:cNvContentPartPr/>
              <p14:nvPr/>
            </p14:nvContentPartPr>
            <p14:xfrm>
              <a:off x="11590413" y="619627"/>
              <a:ext cx="106560" cy="108360"/>
            </p14:xfrm>
          </p:contentPart>
        </mc:Choice>
        <mc:Fallback>
          <p:pic>
            <p:nvPicPr>
              <p:cNvPr id="164" name="Freihand 163">
                <a:extLst>
                  <a:ext uri="{FF2B5EF4-FFF2-40B4-BE49-F238E27FC236}">
                    <a16:creationId xmlns:a16="http://schemas.microsoft.com/office/drawing/2014/main" id="{BDE01609-D137-4C51-A395-263A3E64D5EE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11586093" y="615307"/>
                <a:ext cx="11520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4">
            <p14:nvContentPartPr>
              <p14:cNvPr id="165" name="Freihand 164">
                <a:extLst>
                  <a:ext uri="{FF2B5EF4-FFF2-40B4-BE49-F238E27FC236}">
                    <a16:creationId xmlns:a16="http://schemas.microsoft.com/office/drawing/2014/main" id="{6C368ED3-B1C9-4B64-9916-FFEDACFD08FD}"/>
                  </a:ext>
                </a:extLst>
              </p14:cNvPr>
              <p14:cNvContentPartPr/>
              <p14:nvPr/>
            </p14:nvContentPartPr>
            <p14:xfrm>
              <a:off x="11706693" y="682627"/>
              <a:ext cx="108000" cy="147600"/>
            </p14:xfrm>
          </p:contentPart>
        </mc:Choice>
        <mc:Fallback>
          <p:pic>
            <p:nvPicPr>
              <p:cNvPr id="165" name="Freihand 164">
                <a:extLst>
                  <a:ext uri="{FF2B5EF4-FFF2-40B4-BE49-F238E27FC236}">
                    <a16:creationId xmlns:a16="http://schemas.microsoft.com/office/drawing/2014/main" id="{6C368ED3-B1C9-4B64-9916-FFEDACFD08FD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11702373" y="678307"/>
                <a:ext cx="11664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B3A1A77E-5CF5-4363-86D1-2659580AA98E}"/>
                  </a:ext>
                </a:extLst>
              </p14:cNvPr>
              <p14:cNvContentPartPr/>
              <p14:nvPr/>
            </p14:nvContentPartPr>
            <p14:xfrm>
              <a:off x="425013" y="2692867"/>
              <a:ext cx="197280" cy="1548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B3A1A77E-5CF5-4363-86D1-2659580AA98E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420693" y="2688547"/>
                <a:ext cx="2059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8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B7428E47-BBD8-4D00-A8B6-699CA341DC68}"/>
                  </a:ext>
                </a:extLst>
              </p14:cNvPr>
              <p14:cNvContentPartPr/>
              <p14:nvPr/>
            </p14:nvContentPartPr>
            <p14:xfrm>
              <a:off x="415293" y="2758027"/>
              <a:ext cx="168480" cy="19800"/>
            </p14:xfrm>
          </p:contentPart>
        </mc:Choice>
        <mc:Fallback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B7428E47-BBD8-4D00-A8B6-699CA341DC68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410973" y="2753707"/>
                <a:ext cx="17712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ACD8E1D0-0991-440A-98A0-C04C86EEA7F5}"/>
                  </a:ext>
                </a:extLst>
              </p14:cNvPr>
              <p14:cNvContentPartPr/>
              <p14:nvPr/>
            </p14:nvContentPartPr>
            <p14:xfrm>
              <a:off x="632013" y="2644627"/>
              <a:ext cx="81720" cy="172440"/>
            </p14:xfrm>
          </p:contentPart>
        </mc:Choice>
        <mc:Fallback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ACD8E1D0-0991-440A-98A0-C04C86EEA7F5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627693" y="2640307"/>
                <a:ext cx="9036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81" name="Freihand 80">
                <a:extLst>
                  <a:ext uri="{FF2B5EF4-FFF2-40B4-BE49-F238E27FC236}">
                    <a16:creationId xmlns:a16="http://schemas.microsoft.com/office/drawing/2014/main" id="{A04B223B-5BEA-417E-9A1F-A2ED4932ADC0}"/>
                  </a:ext>
                </a:extLst>
              </p14:cNvPr>
              <p14:cNvContentPartPr/>
              <p14:nvPr/>
            </p14:nvContentPartPr>
            <p14:xfrm>
              <a:off x="991293" y="2398747"/>
              <a:ext cx="195120" cy="170280"/>
            </p14:xfrm>
          </p:contentPart>
        </mc:Choice>
        <mc:Fallback>
          <p:pic>
            <p:nvPicPr>
              <p:cNvPr id="81" name="Freihand 80">
                <a:extLst>
                  <a:ext uri="{FF2B5EF4-FFF2-40B4-BE49-F238E27FC236}">
                    <a16:creationId xmlns:a16="http://schemas.microsoft.com/office/drawing/2014/main" id="{A04B223B-5BEA-417E-9A1F-A2ED4932ADC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86973" y="2394427"/>
                <a:ext cx="20376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82" name="Freihand 81">
                <a:extLst>
                  <a:ext uri="{FF2B5EF4-FFF2-40B4-BE49-F238E27FC236}">
                    <a16:creationId xmlns:a16="http://schemas.microsoft.com/office/drawing/2014/main" id="{9C7E545E-E59A-43B9-9BF3-5547ADD48EE9}"/>
                  </a:ext>
                </a:extLst>
              </p14:cNvPr>
              <p14:cNvContentPartPr/>
              <p14:nvPr/>
            </p14:nvContentPartPr>
            <p14:xfrm>
              <a:off x="1315653" y="2422147"/>
              <a:ext cx="27000" cy="141480"/>
            </p14:xfrm>
          </p:contentPart>
        </mc:Choice>
        <mc:Fallback>
          <p:pic>
            <p:nvPicPr>
              <p:cNvPr id="82" name="Freihand 81">
                <a:extLst>
                  <a:ext uri="{FF2B5EF4-FFF2-40B4-BE49-F238E27FC236}">
                    <a16:creationId xmlns:a16="http://schemas.microsoft.com/office/drawing/2014/main" id="{9C7E545E-E59A-43B9-9BF3-5547ADD48EE9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1311333" y="2417827"/>
                <a:ext cx="3564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6">
            <p14:nvContentPartPr>
              <p14:cNvPr id="83" name="Freihand 82">
                <a:extLst>
                  <a:ext uri="{FF2B5EF4-FFF2-40B4-BE49-F238E27FC236}">
                    <a16:creationId xmlns:a16="http://schemas.microsoft.com/office/drawing/2014/main" id="{80B90DB1-C8A5-4F9B-B953-DFC599C25A12}"/>
                  </a:ext>
                </a:extLst>
              </p14:cNvPr>
              <p14:cNvContentPartPr/>
              <p14:nvPr/>
            </p14:nvContentPartPr>
            <p14:xfrm>
              <a:off x="1251573" y="2408827"/>
              <a:ext cx="192240" cy="15120"/>
            </p14:xfrm>
          </p:contentPart>
        </mc:Choice>
        <mc:Fallback>
          <p:pic>
            <p:nvPicPr>
              <p:cNvPr id="83" name="Freihand 82">
                <a:extLst>
                  <a:ext uri="{FF2B5EF4-FFF2-40B4-BE49-F238E27FC236}">
                    <a16:creationId xmlns:a16="http://schemas.microsoft.com/office/drawing/2014/main" id="{80B90DB1-C8A5-4F9B-B953-DFC599C25A12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1247253" y="2404507"/>
                <a:ext cx="20088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8">
            <p14:nvContentPartPr>
              <p14:cNvPr id="85" name="Freihand 84">
                <a:extLst>
                  <a:ext uri="{FF2B5EF4-FFF2-40B4-BE49-F238E27FC236}">
                    <a16:creationId xmlns:a16="http://schemas.microsoft.com/office/drawing/2014/main" id="{7281A3F0-571E-4D79-A043-AF13108C7834}"/>
                  </a:ext>
                </a:extLst>
              </p14:cNvPr>
              <p14:cNvContentPartPr/>
              <p14:nvPr/>
            </p14:nvContentPartPr>
            <p14:xfrm>
              <a:off x="1228533" y="2503867"/>
              <a:ext cx="181440" cy="3960"/>
            </p14:xfrm>
          </p:contentPart>
        </mc:Choice>
        <mc:Fallback>
          <p:pic>
            <p:nvPicPr>
              <p:cNvPr id="85" name="Freihand 84">
                <a:extLst>
                  <a:ext uri="{FF2B5EF4-FFF2-40B4-BE49-F238E27FC236}">
                    <a16:creationId xmlns:a16="http://schemas.microsoft.com/office/drawing/2014/main" id="{7281A3F0-571E-4D79-A043-AF13108C7834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1224213" y="2499547"/>
                <a:ext cx="19008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0">
            <p14:nvContentPartPr>
              <p14:cNvPr id="86" name="Freihand 85">
                <a:extLst>
                  <a:ext uri="{FF2B5EF4-FFF2-40B4-BE49-F238E27FC236}">
                    <a16:creationId xmlns:a16="http://schemas.microsoft.com/office/drawing/2014/main" id="{0D22BDAA-8BBC-4BB7-9E52-76B5321217DD}"/>
                  </a:ext>
                </a:extLst>
              </p14:cNvPr>
              <p14:cNvContentPartPr/>
              <p14:nvPr/>
            </p14:nvContentPartPr>
            <p14:xfrm>
              <a:off x="926133" y="2582347"/>
              <a:ext cx="590040" cy="48960"/>
            </p14:xfrm>
          </p:contentPart>
        </mc:Choice>
        <mc:Fallback>
          <p:pic>
            <p:nvPicPr>
              <p:cNvPr id="86" name="Freihand 85">
                <a:extLst>
                  <a:ext uri="{FF2B5EF4-FFF2-40B4-BE49-F238E27FC236}">
                    <a16:creationId xmlns:a16="http://schemas.microsoft.com/office/drawing/2014/main" id="{0D22BDAA-8BBC-4BB7-9E52-76B5321217DD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21813" y="2578027"/>
                <a:ext cx="59868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2">
            <p14:nvContentPartPr>
              <p14:cNvPr id="87" name="Freihand 86">
                <a:extLst>
                  <a:ext uri="{FF2B5EF4-FFF2-40B4-BE49-F238E27FC236}">
                    <a16:creationId xmlns:a16="http://schemas.microsoft.com/office/drawing/2014/main" id="{5C6F8B5F-06A6-485D-B997-D83D6531D5DC}"/>
                  </a:ext>
                </a:extLst>
              </p14:cNvPr>
              <p14:cNvContentPartPr/>
              <p14:nvPr/>
            </p14:nvContentPartPr>
            <p14:xfrm>
              <a:off x="969333" y="2669107"/>
              <a:ext cx="179640" cy="159840"/>
            </p14:xfrm>
          </p:contentPart>
        </mc:Choice>
        <mc:Fallback>
          <p:pic>
            <p:nvPicPr>
              <p:cNvPr id="87" name="Freihand 86">
                <a:extLst>
                  <a:ext uri="{FF2B5EF4-FFF2-40B4-BE49-F238E27FC236}">
                    <a16:creationId xmlns:a16="http://schemas.microsoft.com/office/drawing/2014/main" id="{5C6F8B5F-06A6-485D-B997-D83D6531D5DC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013" y="2664787"/>
                <a:ext cx="18828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4">
            <p14:nvContentPartPr>
              <p14:cNvPr id="88" name="Freihand 87">
                <a:extLst>
                  <a:ext uri="{FF2B5EF4-FFF2-40B4-BE49-F238E27FC236}">
                    <a16:creationId xmlns:a16="http://schemas.microsoft.com/office/drawing/2014/main" id="{D5F20812-84C4-4700-8D46-66E4648A1684}"/>
                  </a:ext>
                </a:extLst>
              </p14:cNvPr>
              <p14:cNvContentPartPr/>
              <p14:nvPr/>
            </p14:nvContentPartPr>
            <p14:xfrm>
              <a:off x="1254453" y="2735347"/>
              <a:ext cx="166680" cy="100440"/>
            </p14:xfrm>
          </p:contentPart>
        </mc:Choice>
        <mc:Fallback>
          <p:pic>
            <p:nvPicPr>
              <p:cNvPr id="88" name="Freihand 87">
                <a:extLst>
                  <a:ext uri="{FF2B5EF4-FFF2-40B4-BE49-F238E27FC236}">
                    <a16:creationId xmlns:a16="http://schemas.microsoft.com/office/drawing/2014/main" id="{D5F20812-84C4-4700-8D46-66E4648A1684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1250133" y="2731027"/>
                <a:ext cx="17532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6">
            <p14:nvContentPartPr>
              <p14:cNvPr id="105" name="Freihand 104">
                <a:extLst>
                  <a:ext uri="{FF2B5EF4-FFF2-40B4-BE49-F238E27FC236}">
                    <a16:creationId xmlns:a16="http://schemas.microsoft.com/office/drawing/2014/main" id="{CBB7BF69-E49E-4418-834F-7C88594592A7}"/>
                  </a:ext>
                </a:extLst>
              </p14:cNvPr>
              <p14:cNvContentPartPr/>
              <p14:nvPr/>
            </p14:nvContentPartPr>
            <p14:xfrm>
              <a:off x="7496853" y="2291107"/>
              <a:ext cx="1119960" cy="564120"/>
            </p14:xfrm>
          </p:contentPart>
        </mc:Choice>
        <mc:Fallback>
          <p:pic>
            <p:nvPicPr>
              <p:cNvPr id="105" name="Freihand 104">
                <a:extLst>
                  <a:ext uri="{FF2B5EF4-FFF2-40B4-BE49-F238E27FC236}">
                    <a16:creationId xmlns:a16="http://schemas.microsoft.com/office/drawing/2014/main" id="{CBB7BF69-E49E-4418-834F-7C88594592A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7492533" y="2286787"/>
                <a:ext cx="1128600" cy="57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06" name="Freihand 105">
                <a:extLst>
                  <a:ext uri="{FF2B5EF4-FFF2-40B4-BE49-F238E27FC236}">
                    <a16:creationId xmlns:a16="http://schemas.microsoft.com/office/drawing/2014/main" id="{C9693560-32F6-4724-9D66-2978BDF9F590}"/>
                  </a:ext>
                </a:extLst>
              </p14:cNvPr>
              <p14:cNvContentPartPr/>
              <p14:nvPr/>
            </p14:nvContentPartPr>
            <p14:xfrm>
              <a:off x="7222533" y="2192107"/>
              <a:ext cx="508680" cy="178560"/>
            </p14:xfrm>
          </p:contentPart>
        </mc:Choice>
        <mc:Fallback>
          <p:pic>
            <p:nvPicPr>
              <p:cNvPr id="106" name="Freihand 105">
                <a:extLst>
                  <a:ext uri="{FF2B5EF4-FFF2-40B4-BE49-F238E27FC236}">
                    <a16:creationId xmlns:a16="http://schemas.microsoft.com/office/drawing/2014/main" id="{C9693560-32F6-4724-9D66-2978BDF9F590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7218213" y="2187787"/>
                <a:ext cx="51732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08" name="Freihand 107">
                <a:extLst>
                  <a:ext uri="{FF2B5EF4-FFF2-40B4-BE49-F238E27FC236}">
                    <a16:creationId xmlns:a16="http://schemas.microsoft.com/office/drawing/2014/main" id="{575E9D9E-5316-452B-A438-E95F214DA290}"/>
                  </a:ext>
                </a:extLst>
              </p14:cNvPr>
              <p14:cNvContentPartPr/>
              <p14:nvPr/>
            </p14:nvContentPartPr>
            <p14:xfrm>
              <a:off x="8885013" y="2715547"/>
              <a:ext cx="14760" cy="182520"/>
            </p14:xfrm>
          </p:contentPart>
        </mc:Choice>
        <mc:Fallback>
          <p:pic>
            <p:nvPicPr>
              <p:cNvPr id="108" name="Freihand 107">
                <a:extLst>
                  <a:ext uri="{FF2B5EF4-FFF2-40B4-BE49-F238E27FC236}">
                    <a16:creationId xmlns:a16="http://schemas.microsoft.com/office/drawing/2014/main" id="{575E9D9E-5316-452B-A438-E95F214DA290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8880693" y="2711227"/>
                <a:ext cx="2340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109" name="Freihand 108">
                <a:extLst>
                  <a:ext uri="{FF2B5EF4-FFF2-40B4-BE49-F238E27FC236}">
                    <a16:creationId xmlns:a16="http://schemas.microsoft.com/office/drawing/2014/main" id="{8BB2AFF1-49D8-44EF-A066-E98919F94BB2}"/>
                  </a:ext>
                </a:extLst>
              </p14:cNvPr>
              <p14:cNvContentPartPr/>
              <p14:nvPr/>
            </p14:nvContentPartPr>
            <p14:xfrm>
              <a:off x="8787453" y="2684947"/>
              <a:ext cx="232920" cy="11880"/>
            </p14:xfrm>
          </p:contentPart>
        </mc:Choice>
        <mc:Fallback>
          <p:pic>
            <p:nvPicPr>
              <p:cNvPr id="109" name="Freihand 108">
                <a:extLst>
                  <a:ext uri="{FF2B5EF4-FFF2-40B4-BE49-F238E27FC236}">
                    <a16:creationId xmlns:a16="http://schemas.microsoft.com/office/drawing/2014/main" id="{8BB2AFF1-49D8-44EF-A066-E98919F94BB2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8783133" y="2680627"/>
                <a:ext cx="24156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10" name="Freihand 109">
                <a:extLst>
                  <a:ext uri="{FF2B5EF4-FFF2-40B4-BE49-F238E27FC236}">
                    <a16:creationId xmlns:a16="http://schemas.microsoft.com/office/drawing/2014/main" id="{25CA6FAF-2A56-4ABF-8B6D-638FD76F711F}"/>
                  </a:ext>
                </a:extLst>
              </p14:cNvPr>
              <p14:cNvContentPartPr/>
              <p14:nvPr/>
            </p14:nvContentPartPr>
            <p14:xfrm>
              <a:off x="8787813" y="2770627"/>
              <a:ext cx="206280" cy="18720"/>
            </p14:xfrm>
          </p:contentPart>
        </mc:Choice>
        <mc:Fallback>
          <p:pic>
            <p:nvPicPr>
              <p:cNvPr id="110" name="Freihand 109">
                <a:extLst>
                  <a:ext uri="{FF2B5EF4-FFF2-40B4-BE49-F238E27FC236}">
                    <a16:creationId xmlns:a16="http://schemas.microsoft.com/office/drawing/2014/main" id="{25CA6FAF-2A56-4ABF-8B6D-638FD76F711F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8783493" y="2766307"/>
                <a:ext cx="21492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BEF3A7D1-9D26-41A1-AFF0-E2BAFC3FDB0A}"/>
                  </a:ext>
                </a:extLst>
              </p14:cNvPr>
              <p14:cNvContentPartPr/>
              <p14:nvPr/>
            </p14:nvContentPartPr>
            <p14:xfrm>
              <a:off x="9041973" y="2633107"/>
              <a:ext cx="93960" cy="259200"/>
            </p14:xfrm>
          </p:contentPart>
        </mc:Choice>
        <mc:Fallback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BEF3A7D1-9D26-41A1-AFF0-E2BAFC3FDB0A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9037653" y="2628787"/>
                <a:ext cx="10260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12" name="Freihand 111">
                <a:extLst>
                  <a:ext uri="{FF2B5EF4-FFF2-40B4-BE49-F238E27FC236}">
                    <a16:creationId xmlns:a16="http://schemas.microsoft.com/office/drawing/2014/main" id="{7327AF09-6BA5-40EA-9A63-0B04CB4B9C2A}"/>
                  </a:ext>
                </a:extLst>
              </p14:cNvPr>
              <p14:cNvContentPartPr/>
              <p14:nvPr/>
            </p14:nvContentPartPr>
            <p14:xfrm>
              <a:off x="9186693" y="2736067"/>
              <a:ext cx="104760" cy="100800"/>
            </p14:xfrm>
          </p:contentPart>
        </mc:Choice>
        <mc:Fallback>
          <p:pic>
            <p:nvPicPr>
              <p:cNvPr id="112" name="Freihand 111">
                <a:extLst>
                  <a:ext uri="{FF2B5EF4-FFF2-40B4-BE49-F238E27FC236}">
                    <a16:creationId xmlns:a16="http://schemas.microsoft.com/office/drawing/2014/main" id="{7327AF09-6BA5-40EA-9A63-0B04CB4B9C2A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9182373" y="2731747"/>
                <a:ext cx="11340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13" name="Freihand 112">
                <a:extLst>
                  <a:ext uri="{FF2B5EF4-FFF2-40B4-BE49-F238E27FC236}">
                    <a16:creationId xmlns:a16="http://schemas.microsoft.com/office/drawing/2014/main" id="{C10D8F1C-E326-4195-9390-DB68F771441A}"/>
                  </a:ext>
                </a:extLst>
              </p14:cNvPr>
              <p14:cNvContentPartPr/>
              <p14:nvPr/>
            </p14:nvContentPartPr>
            <p14:xfrm>
              <a:off x="9304773" y="2783947"/>
              <a:ext cx="21240" cy="84600"/>
            </p14:xfrm>
          </p:contentPart>
        </mc:Choice>
        <mc:Fallback>
          <p:pic>
            <p:nvPicPr>
              <p:cNvPr id="113" name="Freihand 112">
                <a:extLst>
                  <a:ext uri="{FF2B5EF4-FFF2-40B4-BE49-F238E27FC236}">
                    <a16:creationId xmlns:a16="http://schemas.microsoft.com/office/drawing/2014/main" id="{C10D8F1C-E326-4195-9390-DB68F771441A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9300453" y="2779627"/>
                <a:ext cx="298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14" name="Freihand 113">
                <a:extLst>
                  <a:ext uri="{FF2B5EF4-FFF2-40B4-BE49-F238E27FC236}">
                    <a16:creationId xmlns:a16="http://schemas.microsoft.com/office/drawing/2014/main" id="{B9C536AC-CC9A-4BDB-AEAC-37EA00AFBCEF}"/>
                  </a:ext>
                </a:extLst>
              </p14:cNvPr>
              <p14:cNvContentPartPr/>
              <p14:nvPr/>
            </p14:nvContentPartPr>
            <p14:xfrm>
              <a:off x="9400533" y="2642107"/>
              <a:ext cx="101880" cy="182160"/>
            </p14:xfrm>
          </p:contentPart>
        </mc:Choice>
        <mc:Fallback>
          <p:pic>
            <p:nvPicPr>
              <p:cNvPr id="114" name="Freihand 113">
                <a:extLst>
                  <a:ext uri="{FF2B5EF4-FFF2-40B4-BE49-F238E27FC236}">
                    <a16:creationId xmlns:a16="http://schemas.microsoft.com/office/drawing/2014/main" id="{B9C536AC-CC9A-4BDB-AEAC-37EA00AFBCEF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9396213" y="2637787"/>
                <a:ext cx="11052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15" name="Freihand 114">
                <a:extLst>
                  <a:ext uri="{FF2B5EF4-FFF2-40B4-BE49-F238E27FC236}">
                    <a16:creationId xmlns:a16="http://schemas.microsoft.com/office/drawing/2014/main" id="{B828A90D-B472-4F04-8412-41F9BDA44454}"/>
                  </a:ext>
                </a:extLst>
              </p14:cNvPr>
              <p14:cNvContentPartPr/>
              <p14:nvPr/>
            </p14:nvContentPartPr>
            <p14:xfrm>
              <a:off x="9481893" y="2589547"/>
              <a:ext cx="132480" cy="282960"/>
            </p14:xfrm>
          </p:contentPart>
        </mc:Choice>
        <mc:Fallback>
          <p:pic>
            <p:nvPicPr>
              <p:cNvPr id="115" name="Freihand 114">
                <a:extLst>
                  <a:ext uri="{FF2B5EF4-FFF2-40B4-BE49-F238E27FC236}">
                    <a16:creationId xmlns:a16="http://schemas.microsoft.com/office/drawing/2014/main" id="{B828A90D-B472-4F04-8412-41F9BDA44454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9477573" y="2585227"/>
                <a:ext cx="14112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16" name="Freihand 115">
                <a:extLst>
                  <a:ext uri="{FF2B5EF4-FFF2-40B4-BE49-F238E27FC236}">
                    <a16:creationId xmlns:a16="http://schemas.microsoft.com/office/drawing/2014/main" id="{D2E36CF2-7EC7-443F-9E94-A143EFECBC84}"/>
                  </a:ext>
                </a:extLst>
              </p14:cNvPr>
              <p14:cNvContentPartPr/>
              <p14:nvPr/>
            </p14:nvContentPartPr>
            <p14:xfrm>
              <a:off x="9704013" y="2738587"/>
              <a:ext cx="180360" cy="6840"/>
            </p14:xfrm>
          </p:contentPart>
        </mc:Choice>
        <mc:Fallback>
          <p:pic>
            <p:nvPicPr>
              <p:cNvPr id="116" name="Freihand 115">
                <a:extLst>
                  <a:ext uri="{FF2B5EF4-FFF2-40B4-BE49-F238E27FC236}">
                    <a16:creationId xmlns:a16="http://schemas.microsoft.com/office/drawing/2014/main" id="{D2E36CF2-7EC7-443F-9E94-A143EFECBC84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9699693" y="2734267"/>
                <a:ext cx="18900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17" name="Freihand 116">
                <a:extLst>
                  <a:ext uri="{FF2B5EF4-FFF2-40B4-BE49-F238E27FC236}">
                    <a16:creationId xmlns:a16="http://schemas.microsoft.com/office/drawing/2014/main" id="{3B665971-43A6-4A43-93B8-E47DA83C34B4}"/>
                  </a:ext>
                </a:extLst>
              </p14:cNvPr>
              <p14:cNvContentPartPr/>
              <p14:nvPr/>
            </p14:nvContentPartPr>
            <p14:xfrm>
              <a:off x="9746853" y="2774227"/>
              <a:ext cx="149760" cy="9360"/>
            </p14:xfrm>
          </p:contentPart>
        </mc:Choice>
        <mc:Fallback>
          <p:pic>
            <p:nvPicPr>
              <p:cNvPr id="117" name="Freihand 116">
                <a:extLst>
                  <a:ext uri="{FF2B5EF4-FFF2-40B4-BE49-F238E27FC236}">
                    <a16:creationId xmlns:a16="http://schemas.microsoft.com/office/drawing/2014/main" id="{3B665971-43A6-4A43-93B8-E47DA83C34B4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9742533" y="2769907"/>
                <a:ext cx="1584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18" name="Freihand 117">
                <a:extLst>
                  <a:ext uri="{FF2B5EF4-FFF2-40B4-BE49-F238E27FC236}">
                    <a16:creationId xmlns:a16="http://schemas.microsoft.com/office/drawing/2014/main" id="{A6781538-24AF-43B6-AD33-7660C5EBAA94}"/>
                  </a:ext>
                </a:extLst>
              </p14:cNvPr>
              <p14:cNvContentPartPr/>
              <p14:nvPr/>
            </p14:nvContentPartPr>
            <p14:xfrm>
              <a:off x="9994533" y="2587027"/>
              <a:ext cx="227880" cy="22320"/>
            </p14:xfrm>
          </p:contentPart>
        </mc:Choice>
        <mc:Fallback>
          <p:pic>
            <p:nvPicPr>
              <p:cNvPr id="118" name="Freihand 117">
                <a:extLst>
                  <a:ext uri="{FF2B5EF4-FFF2-40B4-BE49-F238E27FC236}">
                    <a16:creationId xmlns:a16="http://schemas.microsoft.com/office/drawing/2014/main" id="{A6781538-24AF-43B6-AD33-7660C5EBAA94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9990213" y="2582707"/>
                <a:ext cx="23652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119" name="Freihand 118">
                <a:extLst>
                  <a:ext uri="{FF2B5EF4-FFF2-40B4-BE49-F238E27FC236}">
                    <a16:creationId xmlns:a16="http://schemas.microsoft.com/office/drawing/2014/main" id="{D3C34C4C-0F2F-497B-8CC5-307A2DC04F95}"/>
                  </a:ext>
                </a:extLst>
              </p14:cNvPr>
              <p14:cNvContentPartPr/>
              <p14:nvPr/>
            </p14:nvContentPartPr>
            <p14:xfrm>
              <a:off x="10011813" y="2624467"/>
              <a:ext cx="214200" cy="190440"/>
            </p14:xfrm>
          </p:contentPart>
        </mc:Choice>
        <mc:Fallback>
          <p:pic>
            <p:nvPicPr>
              <p:cNvPr id="119" name="Freihand 118">
                <a:extLst>
                  <a:ext uri="{FF2B5EF4-FFF2-40B4-BE49-F238E27FC236}">
                    <a16:creationId xmlns:a16="http://schemas.microsoft.com/office/drawing/2014/main" id="{D3C34C4C-0F2F-497B-8CC5-307A2DC04F95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10007493" y="2620147"/>
                <a:ext cx="22284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121" name="Freihand 120">
                <a:extLst>
                  <a:ext uri="{FF2B5EF4-FFF2-40B4-BE49-F238E27FC236}">
                    <a16:creationId xmlns:a16="http://schemas.microsoft.com/office/drawing/2014/main" id="{F1CD1EEB-17D5-4F61-A3F9-DAC61DA0686C}"/>
                  </a:ext>
                </a:extLst>
              </p14:cNvPr>
              <p14:cNvContentPartPr/>
              <p14:nvPr/>
            </p14:nvContentPartPr>
            <p14:xfrm>
              <a:off x="10315293" y="2689267"/>
              <a:ext cx="91440" cy="56160"/>
            </p14:xfrm>
          </p:contentPart>
        </mc:Choice>
        <mc:Fallback>
          <p:pic>
            <p:nvPicPr>
              <p:cNvPr id="121" name="Freihand 120">
                <a:extLst>
                  <a:ext uri="{FF2B5EF4-FFF2-40B4-BE49-F238E27FC236}">
                    <a16:creationId xmlns:a16="http://schemas.microsoft.com/office/drawing/2014/main" id="{F1CD1EEB-17D5-4F61-A3F9-DAC61DA0686C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10310973" y="2684947"/>
                <a:ext cx="10008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22" name="Freihand 121">
                <a:extLst>
                  <a:ext uri="{FF2B5EF4-FFF2-40B4-BE49-F238E27FC236}">
                    <a16:creationId xmlns:a16="http://schemas.microsoft.com/office/drawing/2014/main" id="{FC7EFD27-7448-4D72-AA80-0A11D40897CD}"/>
                  </a:ext>
                </a:extLst>
              </p14:cNvPr>
              <p14:cNvContentPartPr/>
              <p14:nvPr/>
            </p14:nvContentPartPr>
            <p14:xfrm>
              <a:off x="10386213" y="2673787"/>
              <a:ext cx="35640" cy="121320"/>
            </p14:xfrm>
          </p:contentPart>
        </mc:Choice>
        <mc:Fallback>
          <p:pic>
            <p:nvPicPr>
              <p:cNvPr id="122" name="Freihand 121">
                <a:extLst>
                  <a:ext uri="{FF2B5EF4-FFF2-40B4-BE49-F238E27FC236}">
                    <a16:creationId xmlns:a16="http://schemas.microsoft.com/office/drawing/2014/main" id="{FC7EFD27-7448-4D72-AA80-0A11D40897CD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0381893" y="2669467"/>
                <a:ext cx="4428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123" name="Freihand 122">
                <a:extLst>
                  <a:ext uri="{FF2B5EF4-FFF2-40B4-BE49-F238E27FC236}">
                    <a16:creationId xmlns:a16="http://schemas.microsoft.com/office/drawing/2014/main" id="{D0A84E68-4609-4393-BE67-A60D6A355FE1}"/>
                  </a:ext>
                </a:extLst>
              </p14:cNvPr>
              <p14:cNvContentPartPr/>
              <p14:nvPr/>
            </p14:nvContentPartPr>
            <p14:xfrm>
              <a:off x="10489173" y="2652907"/>
              <a:ext cx="24840" cy="170640"/>
            </p14:xfrm>
          </p:contentPart>
        </mc:Choice>
        <mc:Fallback>
          <p:pic>
            <p:nvPicPr>
              <p:cNvPr id="123" name="Freihand 122">
                <a:extLst>
                  <a:ext uri="{FF2B5EF4-FFF2-40B4-BE49-F238E27FC236}">
                    <a16:creationId xmlns:a16="http://schemas.microsoft.com/office/drawing/2014/main" id="{D0A84E68-4609-4393-BE67-A60D6A355FE1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10484853" y="2648587"/>
                <a:ext cx="33480" cy="17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124" name="Freihand 123">
                <a:extLst>
                  <a:ext uri="{FF2B5EF4-FFF2-40B4-BE49-F238E27FC236}">
                    <a16:creationId xmlns:a16="http://schemas.microsoft.com/office/drawing/2014/main" id="{87D5B1A2-3251-474B-9779-45F9412FB139}"/>
                  </a:ext>
                </a:extLst>
              </p14:cNvPr>
              <p14:cNvContentPartPr/>
              <p14:nvPr/>
            </p14:nvContentPartPr>
            <p14:xfrm>
              <a:off x="10647213" y="2678827"/>
              <a:ext cx="108720" cy="11520"/>
            </p14:xfrm>
          </p:contentPart>
        </mc:Choice>
        <mc:Fallback>
          <p:pic>
            <p:nvPicPr>
              <p:cNvPr id="124" name="Freihand 123">
                <a:extLst>
                  <a:ext uri="{FF2B5EF4-FFF2-40B4-BE49-F238E27FC236}">
                    <a16:creationId xmlns:a16="http://schemas.microsoft.com/office/drawing/2014/main" id="{87D5B1A2-3251-474B-9779-45F9412FB139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10642893" y="2674507"/>
                <a:ext cx="11736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125" name="Freihand 124">
                <a:extLst>
                  <a:ext uri="{FF2B5EF4-FFF2-40B4-BE49-F238E27FC236}">
                    <a16:creationId xmlns:a16="http://schemas.microsoft.com/office/drawing/2014/main" id="{789D89EE-6872-49ED-B287-640C93682684}"/>
                  </a:ext>
                </a:extLst>
              </p14:cNvPr>
              <p14:cNvContentPartPr/>
              <p14:nvPr/>
            </p14:nvContentPartPr>
            <p14:xfrm>
              <a:off x="10255533" y="2537707"/>
              <a:ext cx="119160" cy="306000"/>
            </p14:xfrm>
          </p:contentPart>
        </mc:Choice>
        <mc:Fallback>
          <p:pic>
            <p:nvPicPr>
              <p:cNvPr id="125" name="Freihand 124">
                <a:extLst>
                  <a:ext uri="{FF2B5EF4-FFF2-40B4-BE49-F238E27FC236}">
                    <a16:creationId xmlns:a16="http://schemas.microsoft.com/office/drawing/2014/main" id="{789D89EE-6872-49ED-B287-640C93682684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10251213" y="2533387"/>
                <a:ext cx="12780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127" name="Freihand 126">
                <a:extLst>
                  <a:ext uri="{FF2B5EF4-FFF2-40B4-BE49-F238E27FC236}">
                    <a16:creationId xmlns:a16="http://schemas.microsoft.com/office/drawing/2014/main" id="{C005D070-51F0-489F-A9BE-23E54DB27E55}"/>
                  </a:ext>
                </a:extLst>
              </p14:cNvPr>
              <p14:cNvContentPartPr/>
              <p14:nvPr/>
            </p14:nvContentPartPr>
            <p14:xfrm>
              <a:off x="10831173" y="2539147"/>
              <a:ext cx="61920" cy="223920"/>
            </p14:xfrm>
          </p:contentPart>
        </mc:Choice>
        <mc:Fallback>
          <p:pic>
            <p:nvPicPr>
              <p:cNvPr id="127" name="Freihand 126">
                <a:extLst>
                  <a:ext uri="{FF2B5EF4-FFF2-40B4-BE49-F238E27FC236}">
                    <a16:creationId xmlns:a16="http://schemas.microsoft.com/office/drawing/2014/main" id="{C005D070-51F0-489F-A9BE-23E54DB27E55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0826853" y="2534827"/>
                <a:ext cx="7056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28" name="Freihand 127">
                <a:extLst>
                  <a:ext uri="{FF2B5EF4-FFF2-40B4-BE49-F238E27FC236}">
                    <a16:creationId xmlns:a16="http://schemas.microsoft.com/office/drawing/2014/main" id="{6AF2DFBF-16F1-43B8-8535-B47DAD5AE83B}"/>
                  </a:ext>
                </a:extLst>
              </p14:cNvPr>
              <p14:cNvContentPartPr/>
              <p14:nvPr/>
            </p14:nvContentPartPr>
            <p14:xfrm>
              <a:off x="10911813" y="2611147"/>
              <a:ext cx="95040" cy="95040"/>
            </p14:xfrm>
          </p:contentPart>
        </mc:Choice>
        <mc:Fallback>
          <p:pic>
            <p:nvPicPr>
              <p:cNvPr id="128" name="Freihand 127">
                <a:extLst>
                  <a:ext uri="{FF2B5EF4-FFF2-40B4-BE49-F238E27FC236}">
                    <a16:creationId xmlns:a16="http://schemas.microsoft.com/office/drawing/2014/main" id="{6AF2DFBF-16F1-43B8-8535-B47DAD5AE83B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0907493" y="2606827"/>
                <a:ext cx="10368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129" name="Freihand 128">
                <a:extLst>
                  <a:ext uri="{FF2B5EF4-FFF2-40B4-BE49-F238E27FC236}">
                    <a16:creationId xmlns:a16="http://schemas.microsoft.com/office/drawing/2014/main" id="{C9386224-F474-4F74-A531-337C64CFB3E9}"/>
                  </a:ext>
                </a:extLst>
              </p14:cNvPr>
              <p14:cNvContentPartPr/>
              <p14:nvPr/>
            </p14:nvContentPartPr>
            <p14:xfrm>
              <a:off x="11075613" y="2626267"/>
              <a:ext cx="82080" cy="27360"/>
            </p14:xfrm>
          </p:contentPart>
        </mc:Choice>
        <mc:Fallback>
          <p:pic>
            <p:nvPicPr>
              <p:cNvPr id="129" name="Freihand 128">
                <a:extLst>
                  <a:ext uri="{FF2B5EF4-FFF2-40B4-BE49-F238E27FC236}">
                    <a16:creationId xmlns:a16="http://schemas.microsoft.com/office/drawing/2014/main" id="{C9386224-F474-4F74-A531-337C64CFB3E9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1071293" y="2621947"/>
                <a:ext cx="907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130" name="Freihand 129">
                <a:extLst>
                  <a:ext uri="{FF2B5EF4-FFF2-40B4-BE49-F238E27FC236}">
                    <a16:creationId xmlns:a16="http://schemas.microsoft.com/office/drawing/2014/main" id="{5CB3458B-1D97-41A1-BAC5-D488F55A57A8}"/>
                  </a:ext>
                </a:extLst>
              </p14:cNvPr>
              <p14:cNvContentPartPr/>
              <p14:nvPr/>
            </p14:nvContentPartPr>
            <p14:xfrm>
              <a:off x="11208093" y="2568307"/>
              <a:ext cx="98640" cy="137520"/>
            </p14:xfrm>
          </p:contentPart>
        </mc:Choice>
        <mc:Fallback>
          <p:pic>
            <p:nvPicPr>
              <p:cNvPr id="130" name="Freihand 129">
                <a:extLst>
                  <a:ext uri="{FF2B5EF4-FFF2-40B4-BE49-F238E27FC236}">
                    <a16:creationId xmlns:a16="http://schemas.microsoft.com/office/drawing/2014/main" id="{5CB3458B-1D97-41A1-BAC5-D488F55A57A8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1203773" y="2563987"/>
                <a:ext cx="1072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131" name="Freihand 130">
                <a:extLst>
                  <a:ext uri="{FF2B5EF4-FFF2-40B4-BE49-F238E27FC236}">
                    <a16:creationId xmlns:a16="http://schemas.microsoft.com/office/drawing/2014/main" id="{B71ED858-7D22-4FC0-AC3A-4C0CDBBBBCF9}"/>
                  </a:ext>
                </a:extLst>
              </p14:cNvPr>
              <p14:cNvContentPartPr/>
              <p14:nvPr/>
            </p14:nvContentPartPr>
            <p14:xfrm>
              <a:off x="11214213" y="2476867"/>
              <a:ext cx="116640" cy="234720"/>
            </p14:xfrm>
          </p:contentPart>
        </mc:Choice>
        <mc:Fallback>
          <p:pic>
            <p:nvPicPr>
              <p:cNvPr id="131" name="Freihand 130">
                <a:extLst>
                  <a:ext uri="{FF2B5EF4-FFF2-40B4-BE49-F238E27FC236}">
                    <a16:creationId xmlns:a16="http://schemas.microsoft.com/office/drawing/2014/main" id="{B71ED858-7D22-4FC0-AC3A-4C0CDBBBBCF9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11209893" y="2472547"/>
                <a:ext cx="12528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132" name="Freihand 131">
                <a:extLst>
                  <a:ext uri="{FF2B5EF4-FFF2-40B4-BE49-F238E27FC236}">
                    <a16:creationId xmlns:a16="http://schemas.microsoft.com/office/drawing/2014/main" id="{8075F78D-6A50-42DC-A6D9-4E2F47C77C0A}"/>
                  </a:ext>
                </a:extLst>
              </p14:cNvPr>
              <p14:cNvContentPartPr/>
              <p14:nvPr/>
            </p14:nvContentPartPr>
            <p14:xfrm>
              <a:off x="11346333" y="2569387"/>
              <a:ext cx="86040" cy="126720"/>
            </p14:xfrm>
          </p:contentPart>
        </mc:Choice>
        <mc:Fallback>
          <p:pic>
            <p:nvPicPr>
              <p:cNvPr id="132" name="Freihand 131">
                <a:extLst>
                  <a:ext uri="{FF2B5EF4-FFF2-40B4-BE49-F238E27FC236}">
                    <a16:creationId xmlns:a16="http://schemas.microsoft.com/office/drawing/2014/main" id="{8075F78D-6A50-42DC-A6D9-4E2F47C77C0A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11342013" y="2565067"/>
                <a:ext cx="946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133" name="Freihand 132">
                <a:extLst>
                  <a:ext uri="{FF2B5EF4-FFF2-40B4-BE49-F238E27FC236}">
                    <a16:creationId xmlns:a16="http://schemas.microsoft.com/office/drawing/2014/main" id="{0F61B5E7-D3E1-45AA-A05D-5F5DB84B4555}"/>
                  </a:ext>
                </a:extLst>
              </p14:cNvPr>
              <p14:cNvContentPartPr/>
              <p14:nvPr/>
            </p14:nvContentPartPr>
            <p14:xfrm>
              <a:off x="11362173" y="2590987"/>
              <a:ext cx="138240" cy="127080"/>
            </p14:xfrm>
          </p:contentPart>
        </mc:Choice>
        <mc:Fallback>
          <p:pic>
            <p:nvPicPr>
              <p:cNvPr id="133" name="Freihand 132">
                <a:extLst>
                  <a:ext uri="{FF2B5EF4-FFF2-40B4-BE49-F238E27FC236}">
                    <a16:creationId xmlns:a16="http://schemas.microsoft.com/office/drawing/2014/main" id="{0F61B5E7-D3E1-45AA-A05D-5F5DB84B4555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11357853" y="2586667"/>
                <a:ext cx="1468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8">
            <p14:nvContentPartPr>
              <p14:cNvPr id="134" name="Freihand 133">
                <a:extLst>
                  <a:ext uri="{FF2B5EF4-FFF2-40B4-BE49-F238E27FC236}">
                    <a16:creationId xmlns:a16="http://schemas.microsoft.com/office/drawing/2014/main" id="{E067D350-D9E4-45E4-91E9-8B807E2373BF}"/>
                  </a:ext>
                </a:extLst>
              </p14:cNvPr>
              <p14:cNvContentPartPr/>
              <p14:nvPr/>
            </p14:nvContentPartPr>
            <p14:xfrm>
              <a:off x="11501133" y="2574427"/>
              <a:ext cx="6480" cy="3960"/>
            </p14:xfrm>
          </p:contentPart>
        </mc:Choice>
        <mc:Fallback>
          <p:pic>
            <p:nvPicPr>
              <p:cNvPr id="134" name="Freihand 133">
                <a:extLst>
                  <a:ext uri="{FF2B5EF4-FFF2-40B4-BE49-F238E27FC236}">
                    <a16:creationId xmlns:a16="http://schemas.microsoft.com/office/drawing/2014/main" id="{E067D350-D9E4-45E4-91E9-8B807E2373BF}"/>
                  </a:ext>
                </a:extLst>
              </p:cNvPr>
              <p:cNvPicPr/>
              <p:nvPr/>
            </p:nvPicPr>
            <p:blipFill>
              <a:blip r:embed="rId239"/>
              <a:stretch>
                <a:fillRect/>
              </a:stretch>
            </p:blipFill>
            <p:spPr>
              <a:xfrm>
                <a:off x="11496453" y="2570107"/>
                <a:ext cx="151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0">
            <p14:nvContentPartPr>
              <p14:cNvPr id="135" name="Freihand 134">
                <a:extLst>
                  <a:ext uri="{FF2B5EF4-FFF2-40B4-BE49-F238E27FC236}">
                    <a16:creationId xmlns:a16="http://schemas.microsoft.com/office/drawing/2014/main" id="{0114FD59-44DA-45BC-8A31-B1ED7E943580}"/>
                  </a:ext>
                </a:extLst>
              </p14:cNvPr>
              <p14:cNvContentPartPr/>
              <p14:nvPr/>
            </p14:nvContentPartPr>
            <p14:xfrm>
              <a:off x="11500773" y="2487307"/>
              <a:ext cx="92880" cy="267480"/>
            </p14:xfrm>
          </p:contentPart>
        </mc:Choice>
        <mc:Fallback>
          <p:pic>
            <p:nvPicPr>
              <p:cNvPr id="135" name="Freihand 134">
                <a:extLst>
                  <a:ext uri="{FF2B5EF4-FFF2-40B4-BE49-F238E27FC236}">
                    <a16:creationId xmlns:a16="http://schemas.microsoft.com/office/drawing/2014/main" id="{0114FD59-44DA-45BC-8A31-B1ED7E943580}"/>
                  </a:ext>
                </a:extLst>
              </p:cNvPr>
              <p:cNvPicPr/>
              <p:nvPr/>
            </p:nvPicPr>
            <p:blipFill>
              <a:blip r:embed="rId241"/>
              <a:stretch>
                <a:fillRect/>
              </a:stretch>
            </p:blipFill>
            <p:spPr>
              <a:xfrm>
                <a:off x="11496453" y="2482987"/>
                <a:ext cx="10152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2">
            <p14:nvContentPartPr>
              <p14:cNvPr id="136" name="Freihand 135">
                <a:extLst>
                  <a:ext uri="{FF2B5EF4-FFF2-40B4-BE49-F238E27FC236}">
                    <a16:creationId xmlns:a16="http://schemas.microsoft.com/office/drawing/2014/main" id="{D1D245F1-36E1-4705-A9EC-4EA4BC5BC2DA}"/>
                  </a:ext>
                </a:extLst>
              </p14:cNvPr>
              <p14:cNvContentPartPr/>
              <p14:nvPr/>
            </p14:nvContentPartPr>
            <p14:xfrm>
              <a:off x="11551533" y="2449867"/>
              <a:ext cx="119520" cy="322920"/>
            </p14:xfrm>
          </p:contentPart>
        </mc:Choice>
        <mc:Fallback>
          <p:pic>
            <p:nvPicPr>
              <p:cNvPr id="136" name="Freihand 135">
                <a:extLst>
                  <a:ext uri="{FF2B5EF4-FFF2-40B4-BE49-F238E27FC236}">
                    <a16:creationId xmlns:a16="http://schemas.microsoft.com/office/drawing/2014/main" id="{D1D245F1-36E1-4705-A9EC-4EA4BC5BC2DA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11547213" y="2445547"/>
                <a:ext cx="12816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4">
            <p14:nvContentPartPr>
              <p14:cNvPr id="137" name="Freihand 136">
                <a:extLst>
                  <a:ext uri="{FF2B5EF4-FFF2-40B4-BE49-F238E27FC236}">
                    <a16:creationId xmlns:a16="http://schemas.microsoft.com/office/drawing/2014/main" id="{068ED303-0E91-4BA8-BADD-1F081DAB7E52}"/>
                  </a:ext>
                </a:extLst>
              </p14:cNvPr>
              <p14:cNvContentPartPr/>
              <p14:nvPr/>
            </p14:nvContentPartPr>
            <p14:xfrm>
              <a:off x="11633973" y="2304067"/>
              <a:ext cx="219240" cy="128520"/>
            </p14:xfrm>
          </p:contentPart>
        </mc:Choice>
        <mc:Fallback>
          <p:pic>
            <p:nvPicPr>
              <p:cNvPr id="137" name="Freihand 136">
                <a:extLst>
                  <a:ext uri="{FF2B5EF4-FFF2-40B4-BE49-F238E27FC236}">
                    <a16:creationId xmlns:a16="http://schemas.microsoft.com/office/drawing/2014/main" id="{068ED303-0E91-4BA8-BADD-1F081DAB7E52}"/>
                  </a:ext>
                </a:extLst>
              </p:cNvPr>
              <p:cNvPicPr/>
              <p:nvPr/>
            </p:nvPicPr>
            <p:blipFill>
              <a:blip r:embed="rId245"/>
              <a:stretch>
                <a:fillRect/>
              </a:stretch>
            </p:blipFill>
            <p:spPr>
              <a:xfrm>
                <a:off x="11629653" y="2299747"/>
                <a:ext cx="22788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6">
            <p14:nvContentPartPr>
              <p14:cNvPr id="139" name="Freihand 138">
                <a:extLst>
                  <a:ext uri="{FF2B5EF4-FFF2-40B4-BE49-F238E27FC236}">
                    <a16:creationId xmlns:a16="http://schemas.microsoft.com/office/drawing/2014/main" id="{507B972A-DD66-40BF-A456-7C5BDB5A3EE3}"/>
                  </a:ext>
                </a:extLst>
              </p14:cNvPr>
              <p14:cNvContentPartPr/>
              <p14:nvPr/>
            </p14:nvContentPartPr>
            <p14:xfrm>
              <a:off x="10008213" y="2939827"/>
              <a:ext cx="19080" cy="74520"/>
            </p14:xfrm>
          </p:contentPart>
        </mc:Choice>
        <mc:Fallback>
          <p:pic>
            <p:nvPicPr>
              <p:cNvPr id="139" name="Freihand 138">
                <a:extLst>
                  <a:ext uri="{FF2B5EF4-FFF2-40B4-BE49-F238E27FC236}">
                    <a16:creationId xmlns:a16="http://schemas.microsoft.com/office/drawing/2014/main" id="{507B972A-DD66-40BF-A456-7C5BDB5A3EE3}"/>
                  </a:ext>
                </a:extLst>
              </p:cNvPr>
              <p:cNvPicPr/>
              <p:nvPr/>
            </p:nvPicPr>
            <p:blipFill>
              <a:blip r:embed="rId247"/>
              <a:stretch>
                <a:fillRect/>
              </a:stretch>
            </p:blipFill>
            <p:spPr>
              <a:xfrm>
                <a:off x="10003893" y="2935507"/>
                <a:ext cx="2772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8">
            <p14:nvContentPartPr>
              <p14:cNvPr id="140" name="Freihand 139">
                <a:extLst>
                  <a:ext uri="{FF2B5EF4-FFF2-40B4-BE49-F238E27FC236}">
                    <a16:creationId xmlns:a16="http://schemas.microsoft.com/office/drawing/2014/main" id="{D19B62CB-3CEB-4B44-9C28-CD16C9AC2B0C}"/>
                  </a:ext>
                </a:extLst>
              </p14:cNvPr>
              <p14:cNvContentPartPr/>
              <p14:nvPr/>
            </p14:nvContentPartPr>
            <p14:xfrm>
              <a:off x="9976533" y="2862067"/>
              <a:ext cx="12960" cy="360"/>
            </p14:xfrm>
          </p:contentPart>
        </mc:Choice>
        <mc:Fallback>
          <p:pic>
            <p:nvPicPr>
              <p:cNvPr id="140" name="Freihand 139">
                <a:extLst>
                  <a:ext uri="{FF2B5EF4-FFF2-40B4-BE49-F238E27FC236}">
                    <a16:creationId xmlns:a16="http://schemas.microsoft.com/office/drawing/2014/main" id="{D19B62CB-3CEB-4B44-9C28-CD16C9AC2B0C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9972213" y="2857747"/>
                <a:ext cx="216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0">
            <p14:nvContentPartPr>
              <p14:cNvPr id="141" name="Freihand 140">
                <a:extLst>
                  <a:ext uri="{FF2B5EF4-FFF2-40B4-BE49-F238E27FC236}">
                    <a16:creationId xmlns:a16="http://schemas.microsoft.com/office/drawing/2014/main" id="{120C08E7-1742-44BD-BD0F-21D2B7148084}"/>
                  </a:ext>
                </a:extLst>
              </p14:cNvPr>
              <p14:cNvContentPartPr/>
              <p14:nvPr/>
            </p14:nvContentPartPr>
            <p14:xfrm>
              <a:off x="10048533" y="2930107"/>
              <a:ext cx="86040" cy="11160"/>
            </p14:xfrm>
          </p:contentPart>
        </mc:Choice>
        <mc:Fallback>
          <p:pic>
            <p:nvPicPr>
              <p:cNvPr id="141" name="Freihand 140">
                <a:extLst>
                  <a:ext uri="{FF2B5EF4-FFF2-40B4-BE49-F238E27FC236}">
                    <a16:creationId xmlns:a16="http://schemas.microsoft.com/office/drawing/2014/main" id="{120C08E7-1742-44BD-BD0F-21D2B7148084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044213" y="2925787"/>
                <a:ext cx="9468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2">
            <p14:nvContentPartPr>
              <p14:cNvPr id="142" name="Freihand 141">
                <a:extLst>
                  <a:ext uri="{FF2B5EF4-FFF2-40B4-BE49-F238E27FC236}">
                    <a16:creationId xmlns:a16="http://schemas.microsoft.com/office/drawing/2014/main" id="{DA2F6CBD-9A1D-476A-B8F6-19A6C528F2E2}"/>
                  </a:ext>
                </a:extLst>
              </p14:cNvPr>
              <p14:cNvContentPartPr/>
              <p14:nvPr/>
            </p14:nvContentPartPr>
            <p14:xfrm>
              <a:off x="10064373" y="2970427"/>
              <a:ext cx="72360" cy="2160"/>
            </p14:xfrm>
          </p:contentPart>
        </mc:Choice>
        <mc:Fallback>
          <p:pic>
            <p:nvPicPr>
              <p:cNvPr id="142" name="Freihand 141">
                <a:extLst>
                  <a:ext uri="{FF2B5EF4-FFF2-40B4-BE49-F238E27FC236}">
                    <a16:creationId xmlns:a16="http://schemas.microsoft.com/office/drawing/2014/main" id="{DA2F6CBD-9A1D-476A-B8F6-19A6C528F2E2}"/>
                  </a:ext>
                </a:extLst>
              </p:cNvPr>
              <p:cNvPicPr/>
              <p:nvPr/>
            </p:nvPicPr>
            <p:blipFill>
              <a:blip r:embed="rId253"/>
              <a:stretch>
                <a:fillRect/>
              </a:stretch>
            </p:blipFill>
            <p:spPr>
              <a:xfrm>
                <a:off x="10060053" y="2966107"/>
                <a:ext cx="81000" cy="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4">
            <p14:nvContentPartPr>
              <p14:cNvPr id="144" name="Freihand 143">
                <a:extLst>
                  <a:ext uri="{FF2B5EF4-FFF2-40B4-BE49-F238E27FC236}">
                    <a16:creationId xmlns:a16="http://schemas.microsoft.com/office/drawing/2014/main" id="{9650172F-B511-421A-968A-2468AAB1C172}"/>
                  </a:ext>
                </a:extLst>
              </p14:cNvPr>
              <p14:cNvContentPartPr/>
              <p14:nvPr/>
            </p14:nvContentPartPr>
            <p14:xfrm>
              <a:off x="10149693" y="2902747"/>
              <a:ext cx="64800" cy="86040"/>
            </p14:xfrm>
          </p:contentPart>
        </mc:Choice>
        <mc:Fallback>
          <p:pic>
            <p:nvPicPr>
              <p:cNvPr id="144" name="Freihand 143">
                <a:extLst>
                  <a:ext uri="{FF2B5EF4-FFF2-40B4-BE49-F238E27FC236}">
                    <a16:creationId xmlns:a16="http://schemas.microsoft.com/office/drawing/2014/main" id="{9650172F-B511-421A-968A-2468AAB1C172}"/>
                  </a:ext>
                </a:extLst>
              </p:cNvPr>
              <p:cNvPicPr/>
              <p:nvPr/>
            </p:nvPicPr>
            <p:blipFill>
              <a:blip r:embed="rId255"/>
              <a:stretch>
                <a:fillRect/>
              </a:stretch>
            </p:blipFill>
            <p:spPr>
              <a:xfrm>
                <a:off x="10145373" y="2898427"/>
                <a:ext cx="7344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145" name="Freihand 144">
                <a:extLst>
                  <a:ext uri="{FF2B5EF4-FFF2-40B4-BE49-F238E27FC236}">
                    <a16:creationId xmlns:a16="http://schemas.microsoft.com/office/drawing/2014/main" id="{C8DD8FEF-18B7-45E6-BE1E-7644F0429AF8}"/>
                  </a:ext>
                </a:extLst>
              </p14:cNvPr>
              <p14:cNvContentPartPr/>
              <p14:nvPr/>
            </p14:nvContentPartPr>
            <p14:xfrm>
              <a:off x="10058973" y="2425027"/>
              <a:ext cx="82080" cy="113400"/>
            </p14:xfrm>
          </p:contentPart>
        </mc:Choice>
        <mc:Fallback>
          <p:pic>
            <p:nvPicPr>
              <p:cNvPr id="145" name="Freihand 144">
                <a:extLst>
                  <a:ext uri="{FF2B5EF4-FFF2-40B4-BE49-F238E27FC236}">
                    <a16:creationId xmlns:a16="http://schemas.microsoft.com/office/drawing/2014/main" id="{C8DD8FEF-18B7-45E6-BE1E-7644F0429AF8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0054653" y="2420707"/>
                <a:ext cx="90720" cy="1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146" name="Freihand 145">
                <a:extLst>
                  <a:ext uri="{FF2B5EF4-FFF2-40B4-BE49-F238E27FC236}">
                    <a16:creationId xmlns:a16="http://schemas.microsoft.com/office/drawing/2014/main" id="{3C5C104E-B651-4737-99A0-002F1261FEB9}"/>
                  </a:ext>
                </a:extLst>
              </p14:cNvPr>
              <p14:cNvContentPartPr/>
              <p14:nvPr/>
            </p14:nvContentPartPr>
            <p14:xfrm>
              <a:off x="9906333" y="2324227"/>
              <a:ext cx="398880" cy="833760"/>
            </p14:xfrm>
          </p:contentPart>
        </mc:Choice>
        <mc:Fallback>
          <p:pic>
            <p:nvPicPr>
              <p:cNvPr id="146" name="Freihand 145">
                <a:extLst>
                  <a:ext uri="{FF2B5EF4-FFF2-40B4-BE49-F238E27FC236}">
                    <a16:creationId xmlns:a16="http://schemas.microsoft.com/office/drawing/2014/main" id="{3C5C104E-B651-4737-99A0-002F1261FEB9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9902013" y="2319907"/>
                <a:ext cx="40752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0">
            <p14:nvContentPartPr>
              <p14:cNvPr id="167" name="Freihand 166">
                <a:extLst>
                  <a:ext uri="{FF2B5EF4-FFF2-40B4-BE49-F238E27FC236}">
                    <a16:creationId xmlns:a16="http://schemas.microsoft.com/office/drawing/2014/main" id="{CFED7D00-5B1C-452D-B28F-999DBA9E7165}"/>
                  </a:ext>
                </a:extLst>
              </p14:cNvPr>
              <p14:cNvContentPartPr/>
              <p14:nvPr/>
            </p14:nvContentPartPr>
            <p14:xfrm>
              <a:off x="8870613" y="3259507"/>
              <a:ext cx="184320" cy="7920"/>
            </p14:xfrm>
          </p:contentPart>
        </mc:Choice>
        <mc:Fallback>
          <p:pic>
            <p:nvPicPr>
              <p:cNvPr id="167" name="Freihand 166">
                <a:extLst>
                  <a:ext uri="{FF2B5EF4-FFF2-40B4-BE49-F238E27FC236}">
                    <a16:creationId xmlns:a16="http://schemas.microsoft.com/office/drawing/2014/main" id="{CFED7D00-5B1C-452D-B28F-999DBA9E7165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8866293" y="3255187"/>
                <a:ext cx="192960" cy="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168" name="Freihand 167">
                <a:extLst>
                  <a:ext uri="{FF2B5EF4-FFF2-40B4-BE49-F238E27FC236}">
                    <a16:creationId xmlns:a16="http://schemas.microsoft.com/office/drawing/2014/main" id="{ED035E1A-5A6F-49BB-B77C-79DB550BB16F}"/>
                  </a:ext>
                </a:extLst>
              </p14:cNvPr>
              <p14:cNvContentPartPr/>
              <p14:nvPr/>
            </p14:nvContentPartPr>
            <p14:xfrm>
              <a:off x="8849733" y="3318547"/>
              <a:ext cx="233640" cy="18360"/>
            </p14:xfrm>
          </p:contentPart>
        </mc:Choice>
        <mc:Fallback>
          <p:pic>
            <p:nvPicPr>
              <p:cNvPr id="168" name="Freihand 167">
                <a:extLst>
                  <a:ext uri="{FF2B5EF4-FFF2-40B4-BE49-F238E27FC236}">
                    <a16:creationId xmlns:a16="http://schemas.microsoft.com/office/drawing/2014/main" id="{ED035E1A-5A6F-49BB-B77C-79DB550BB16F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8845413" y="3314227"/>
                <a:ext cx="2422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4">
            <p14:nvContentPartPr>
              <p14:cNvPr id="170" name="Freihand 169">
                <a:extLst>
                  <a:ext uri="{FF2B5EF4-FFF2-40B4-BE49-F238E27FC236}">
                    <a16:creationId xmlns:a16="http://schemas.microsoft.com/office/drawing/2014/main" id="{0BC24B55-88B5-4B7A-ACCB-F1AB2871EBB2}"/>
                  </a:ext>
                </a:extLst>
              </p14:cNvPr>
              <p14:cNvContentPartPr/>
              <p14:nvPr/>
            </p14:nvContentPartPr>
            <p14:xfrm>
              <a:off x="9156813" y="3201187"/>
              <a:ext cx="92520" cy="89280"/>
            </p14:xfrm>
          </p:contentPart>
        </mc:Choice>
        <mc:Fallback>
          <p:pic>
            <p:nvPicPr>
              <p:cNvPr id="170" name="Freihand 169">
                <a:extLst>
                  <a:ext uri="{FF2B5EF4-FFF2-40B4-BE49-F238E27FC236}">
                    <a16:creationId xmlns:a16="http://schemas.microsoft.com/office/drawing/2014/main" id="{0BC24B55-88B5-4B7A-ACCB-F1AB2871EBB2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9152493" y="3196867"/>
                <a:ext cx="1011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6">
            <p14:nvContentPartPr>
              <p14:cNvPr id="171" name="Freihand 170">
                <a:extLst>
                  <a:ext uri="{FF2B5EF4-FFF2-40B4-BE49-F238E27FC236}">
                    <a16:creationId xmlns:a16="http://schemas.microsoft.com/office/drawing/2014/main" id="{0573A58E-C379-449B-8C4A-37C1006258AB}"/>
                  </a:ext>
                </a:extLst>
              </p14:cNvPr>
              <p14:cNvContentPartPr/>
              <p14:nvPr/>
            </p14:nvContentPartPr>
            <p14:xfrm>
              <a:off x="9232773" y="3213787"/>
              <a:ext cx="60840" cy="145800"/>
            </p14:xfrm>
          </p:contentPart>
        </mc:Choice>
        <mc:Fallback>
          <p:pic>
            <p:nvPicPr>
              <p:cNvPr id="171" name="Freihand 170">
                <a:extLst>
                  <a:ext uri="{FF2B5EF4-FFF2-40B4-BE49-F238E27FC236}">
                    <a16:creationId xmlns:a16="http://schemas.microsoft.com/office/drawing/2014/main" id="{0573A58E-C379-449B-8C4A-37C1006258AB}"/>
                  </a:ext>
                </a:extLst>
              </p:cNvPr>
              <p:cNvPicPr/>
              <p:nvPr/>
            </p:nvPicPr>
            <p:blipFill>
              <a:blip r:embed="rId267"/>
              <a:stretch>
                <a:fillRect/>
              </a:stretch>
            </p:blipFill>
            <p:spPr>
              <a:xfrm>
                <a:off x="9228453" y="3209467"/>
                <a:ext cx="694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8">
            <p14:nvContentPartPr>
              <p14:cNvPr id="172" name="Freihand 171">
                <a:extLst>
                  <a:ext uri="{FF2B5EF4-FFF2-40B4-BE49-F238E27FC236}">
                    <a16:creationId xmlns:a16="http://schemas.microsoft.com/office/drawing/2014/main" id="{2D12E7D9-E3A3-4774-BF78-D972A81AB4FA}"/>
                  </a:ext>
                </a:extLst>
              </p14:cNvPr>
              <p14:cNvContentPartPr/>
              <p14:nvPr/>
            </p14:nvContentPartPr>
            <p14:xfrm>
              <a:off x="9277053" y="3285787"/>
              <a:ext cx="101520" cy="103320"/>
            </p14:xfrm>
          </p:contentPart>
        </mc:Choice>
        <mc:Fallback>
          <p:pic>
            <p:nvPicPr>
              <p:cNvPr id="172" name="Freihand 171">
                <a:extLst>
                  <a:ext uri="{FF2B5EF4-FFF2-40B4-BE49-F238E27FC236}">
                    <a16:creationId xmlns:a16="http://schemas.microsoft.com/office/drawing/2014/main" id="{2D12E7D9-E3A3-4774-BF78-D972A81AB4FA}"/>
                  </a:ext>
                </a:extLst>
              </p:cNvPr>
              <p:cNvPicPr/>
              <p:nvPr/>
            </p:nvPicPr>
            <p:blipFill>
              <a:blip r:embed="rId269"/>
              <a:stretch>
                <a:fillRect/>
              </a:stretch>
            </p:blipFill>
            <p:spPr>
              <a:xfrm>
                <a:off x="9272733" y="3281467"/>
                <a:ext cx="11016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173" name="Freihand 172">
                <a:extLst>
                  <a:ext uri="{FF2B5EF4-FFF2-40B4-BE49-F238E27FC236}">
                    <a16:creationId xmlns:a16="http://schemas.microsoft.com/office/drawing/2014/main" id="{D03283B0-3C26-42B3-BD18-017CD40820A3}"/>
                  </a:ext>
                </a:extLst>
              </p14:cNvPr>
              <p14:cNvContentPartPr/>
              <p14:nvPr/>
            </p14:nvContentPartPr>
            <p14:xfrm>
              <a:off x="9473253" y="3233587"/>
              <a:ext cx="116640" cy="13680"/>
            </p14:xfrm>
          </p:contentPart>
        </mc:Choice>
        <mc:Fallback>
          <p:pic>
            <p:nvPicPr>
              <p:cNvPr id="173" name="Freihand 172">
                <a:extLst>
                  <a:ext uri="{FF2B5EF4-FFF2-40B4-BE49-F238E27FC236}">
                    <a16:creationId xmlns:a16="http://schemas.microsoft.com/office/drawing/2014/main" id="{D03283B0-3C26-42B3-BD18-017CD40820A3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9468933" y="3229267"/>
                <a:ext cx="12528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174" name="Freihand 173">
                <a:extLst>
                  <a:ext uri="{FF2B5EF4-FFF2-40B4-BE49-F238E27FC236}">
                    <a16:creationId xmlns:a16="http://schemas.microsoft.com/office/drawing/2014/main" id="{CC1FE966-FA83-4912-81D3-52031AF3143C}"/>
                  </a:ext>
                </a:extLst>
              </p14:cNvPr>
              <p14:cNvContentPartPr/>
              <p14:nvPr/>
            </p14:nvContentPartPr>
            <p14:xfrm>
              <a:off x="9646053" y="3147187"/>
              <a:ext cx="59400" cy="153000"/>
            </p14:xfrm>
          </p:contentPart>
        </mc:Choice>
        <mc:Fallback>
          <p:pic>
            <p:nvPicPr>
              <p:cNvPr id="174" name="Freihand 173">
                <a:extLst>
                  <a:ext uri="{FF2B5EF4-FFF2-40B4-BE49-F238E27FC236}">
                    <a16:creationId xmlns:a16="http://schemas.microsoft.com/office/drawing/2014/main" id="{CC1FE966-FA83-4912-81D3-52031AF3143C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9641733" y="3142867"/>
                <a:ext cx="6804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4">
            <p14:nvContentPartPr>
              <p14:cNvPr id="176" name="Freihand 175">
                <a:extLst>
                  <a:ext uri="{FF2B5EF4-FFF2-40B4-BE49-F238E27FC236}">
                    <a16:creationId xmlns:a16="http://schemas.microsoft.com/office/drawing/2014/main" id="{E7F7B7D4-CA61-46CD-9B0B-C882A73BA352}"/>
                  </a:ext>
                </a:extLst>
              </p14:cNvPr>
              <p14:cNvContentPartPr/>
              <p14:nvPr/>
            </p14:nvContentPartPr>
            <p14:xfrm>
              <a:off x="9748293" y="3196867"/>
              <a:ext cx="101880" cy="102240"/>
            </p14:xfrm>
          </p:contentPart>
        </mc:Choice>
        <mc:Fallback>
          <p:pic>
            <p:nvPicPr>
              <p:cNvPr id="176" name="Freihand 175">
                <a:extLst>
                  <a:ext uri="{FF2B5EF4-FFF2-40B4-BE49-F238E27FC236}">
                    <a16:creationId xmlns:a16="http://schemas.microsoft.com/office/drawing/2014/main" id="{E7F7B7D4-CA61-46CD-9B0B-C882A73BA352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9743973" y="3192547"/>
                <a:ext cx="1105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6">
            <p14:nvContentPartPr>
              <p14:cNvPr id="177" name="Freihand 176">
                <a:extLst>
                  <a:ext uri="{FF2B5EF4-FFF2-40B4-BE49-F238E27FC236}">
                    <a16:creationId xmlns:a16="http://schemas.microsoft.com/office/drawing/2014/main" id="{F24FD200-C8F6-483F-B9A8-05EC14DF90E6}"/>
                  </a:ext>
                </a:extLst>
              </p14:cNvPr>
              <p14:cNvContentPartPr/>
              <p14:nvPr/>
            </p14:nvContentPartPr>
            <p14:xfrm>
              <a:off x="9945933" y="3186427"/>
              <a:ext cx="27360" cy="100440"/>
            </p14:xfrm>
          </p:contentPart>
        </mc:Choice>
        <mc:Fallback>
          <p:pic>
            <p:nvPicPr>
              <p:cNvPr id="177" name="Freihand 176">
                <a:extLst>
                  <a:ext uri="{FF2B5EF4-FFF2-40B4-BE49-F238E27FC236}">
                    <a16:creationId xmlns:a16="http://schemas.microsoft.com/office/drawing/2014/main" id="{F24FD200-C8F6-483F-B9A8-05EC14DF90E6}"/>
                  </a:ext>
                </a:extLst>
              </p:cNvPr>
              <p:cNvPicPr/>
              <p:nvPr/>
            </p:nvPicPr>
            <p:blipFill>
              <a:blip r:embed="rId277"/>
              <a:stretch>
                <a:fillRect/>
              </a:stretch>
            </p:blipFill>
            <p:spPr>
              <a:xfrm>
                <a:off x="9941613" y="3182107"/>
                <a:ext cx="3600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8">
            <p14:nvContentPartPr>
              <p14:cNvPr id="178" name="Freihand 177">
                <a:extLst>
                  <a:ext uri="{FF2B5EF4-FFF2-40B4-BE49-F238E27FC236}">
                    <a16:creationId xmlns:a16="http://schemas.microsoft.com/office/drawing/2014/main" id="{1472E2CF-4DAB-4E8E-8FF5-EE56425EC29B}"/>
                  </a:ext>
                </a:extLst>
              </p14:cNvPr>
              <p14:cNvContentPartPr/>
              <p14:nvPr/>
            </p14:nvContentPartPr>
            <p14:xfrm>
              <a:off x="9907413" y="3228547"/>
              <a:ext cx="123120" cy="4680"/>
            </p14:xfrm>
          </p:contentPart>
        </mc:Choice>
        <mc:Fallback>
          <p:pic>
            <p:nvPicPr>
              <p:cNvPr id="178" name="Freihand 177">
                <a:extLst>
                  <a:ext uri="{FF2B5EF4-FFF2-40B4-BE49-F238E27FC236}">
                    <a16:creationId xmlns:a16="http://schemas.microsoft.com/office/drawing/2014/main" id="{1472E2CF-4DAB-4E8E-8FF5-EE56425EC29B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9903093" y="3224227"/>
                <a:ext cx="131760" cy="1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0">
            <p14:nvContentPartPr>
              <p14:cNvPr id="180" name="Freihand 179">
                <a:extLst>
                  <a:ext uri="{FF2B5EF4-FFF2-40B4-BE49-F238E27FC236}">
                    <a16:creationId xmlns:a16="http://schemas.microsoft.com/office/drawing/2014/main" id="{544798F9-1A65-4250-A410-715B189E6BBC}"/>
                  </a:ext>
                </a:extLst>
              </p14:cNvPr>
              <p14:cNvContentPartPr/>
              <p14:nvPr/>
            </p14:nvContentPartPr>
            <p14:xfrm>
              <a:off x="11102973" y="2565787"/>
              <a:ext cx="27360" cy="132120"/>
            </p14:xfrm>
          </p:contentPart>
        </mc:Choice>
        <mc:Fallback>
          <p:pic>
            <p:nvPicPr>
              <p:cNvPr id="180" name="Freihand 179">
                <a:extLst>
                  <a:ext uri="{FF2B5EF4-FFF2-40B4-BE49-F238E27FC236}">
                    <a16:creationId xmlns:a16="http://schemas.microsoft.com/office/drawing/2014/main" id="{544798F9-1A65-4250-A410-715B189E6BBC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11098653" y="2561467"/>
                <a:ext cx="360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2">
            <p14:nvContentPartPr>
              <p14:cNvPr id="181" name="Freihand 180">
                <a:extLst>
                  <a:ext uri="{FF2B5EF4-FFF2-40B4-BE49-F238E27FC236}">
                    <a16:creationId xmlns:a16="http://schemas.microsoft.com/office/drawing/2014/main" id="{25789FB8-9C52-42EE-B371-3879A9E5F110}"/>
                  </a:ext>
                </a:extLst>
              </p14:cNvPr>
              <p14:cNvContentPartPr/>
              <p14:nvPr/>
            </p14:nvContentPartPr>
            <p14:xfrm>
              <a:off x="10061133" y="3129547"/>
              <a:ext cx="109440" cy="159120"/>
            </p14:xfrm>
          </p:contentPart>
        </mc:Choice>
        <mc:Fallback>
          <p:pic>
            <p:nvPicPr>
              <p:cNvPr id="181" name="Freihand 180">
                <a:extLst>
                  <a:ext uri="{FF2B5EF4-FFF2-40B4-BE49-F238E27FC236}">
                    <a16:creationId xmlns:a16="http://schemas.microsoft.com/office/drawing/2014/main" id="{25789FB8-9C52-42EE-B371-3879A9E5F110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10056813" y="3125227"/>
                <a:ext cx="118080" cy="1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4">
            <p14:nvContentPartPr>
              <p14:cNvPr id="182" name="Freihand 181">
                <a:extLst>
                  <a:ext uri="{FF2B5EF4-FFF2-40B4-BE49-F238E27FC236}">
                    <a16:creationId xmlns:a16="http://schemas.microsoft.com/office/drawing/2014/main" id="{9AEB8F47-F0B8-4161-9FE2-0807659AB289}"/>
                  </a:ext>
                </a:extLst>
              </p14:cNvPr>
              <p14:cNvContentPartPr/>
              <p14:nvPr/>
            </p14:nvContentPartPr>
            <p14:xfrm>
              <a:off x="10191093" y="3174907"/>
              <a:ext cx="79560" cy="107640"/>
            </p14:xfrm>
          </p:contentPart>
        </mc:Choice>
        <mc:Fallback>
          <p:pic>
            <p:nvPicPr>
              <p:cNvPr id="182" name="Freihand 181">
                <a:extLst>
                  <a:ext uri="{FF2B5EF4-FFF2-40B4-BE49-F238E27FC236}">
                    <a16:creationId xmlns:a16="http://schemas.microsoft.com/office/drawing/2014/main" id="{9AEB8F47-F0B8-4161-9FE2-0807659AB289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10186773" y="3170587"/>
                <a:ext cx="8820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6">
            <p14:nvContentPartPr>
              <p14:cNvPr id="183" name="Freihand 182">
                <a:extLst>
                  <a:ext uri="{FF2B5EF4-FFF2-40B4-BE49-F238E27FC236}">
                    <a16:creationId xmlns:a16="http://schemas.microsoft.com/office/drawing/2014/main" id="{E8B0D219-3A81-4919-8970-9E1354536BD9}"/>
                  </a:ext>
                </a:extLst>
              </p14:cNvPr>
              <p14:cNvContentPartPr/>
              <p14:nvPr/>
            </p14:nvContentPartPr>
            <p14:xfrm>
              <a:off x="10207293" y="3216667"/>
              <a:ext cx="138600" cy="97920"/>
            </p14:xfrm>
          </p:contentPart>
        </mc:Choice>
        <mc:Fallback>
          <p:pic>
            <p:nvPicPr>
              <p:cNvPr id="183" name="Freihand 182">
                <a:extLst>
                  <a:ext uri="{FF2B5EF4-FFF2-40B4-BE49-F238E27FC236}">
                    <a16:creationId xmlns:a16="http://schemas.microsoft.com/office/drawing/2014/main" id="{E8B0D219-3A81-4919-8970-9E1354536BD9}"/>
                  </a:ext>
                </a:extLst>
              </p:cNvPr>
              <p:cNvPicPr/>
              <p:nvPr/>
            </p:nvPicPr>
            <p:blipFill>
              <a:blip r:embed="rId287"/>
              <a:stretch>
                <a:fillRect/>
              </a:stretch>
            </p:blipFill>
            <p:spPr>
              <a:xfrm>
                <a:off x="10202973" y="3212347"/>
                <a:ext cx="1472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8">
            <p14:nvContentPartPr>
              <p14:cNvPr id="184" name="Freihand 183">
                <a:extLst>
                  <a:ext uri="{FF2B5EF4-FFF2-40B4-BE49-F238E27FC236}">
                    <a16:creationId xmlns:a16="http://schemas.microsoft.com/office/drawing/2014/main" id="{3C485CAE-1C28-4DA9-9A01-73A8695BD4A7}"/>
                  </a:ext>
                </a:extLst>
              </p14:cNvPr>
              <p14:cNvContentPartPr/>
              <p14:nvPr/>
            </p14:nvContentPartPr>
            <p14:xfrm>
              <a:off x="10317813" y="3132787"/>
              <a:ext cx="90720" cy="262800"/>
            </p14:xfrm>
          </p:contentPart>
        </mc:Choice>
        <mc:Fallback>
          <p:pic>
            <p:nvPicPr>
              <p:cNvPr id="184" name="Freihand 183">
                <a:extLst>
                  <a:ext uri="{FF2B5EF4-FFF2-40B4-BE49-F238E27FC236}">
                    <a16:creationId xmlns:a16="http://schemas.microsoft.com/office/drawing/2014/main" id="{3C485CAE-1C28-4DA9-9A01-73A8695BD4A7}"/>
                  </a:ext>
                </a:extLst>
              </p:cNvPr>
              <p:cNvPicPr/>
              <p:nvPr/>
            </p:nvPicPr>
            <p:blipFill>
              <a:blip r:embed="rId289"/>
              <a:stretch>
                <a:fillRect/>
              </a:stretch>
            </p:blipFill>
            <p:spPr>
              <a:xfrm>
                <a:off x="10313493" y="3128467"/>
                <a:ext cx="9936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0">
            <p14:nvContentPartPr>
              <p14:cNvPr id="185" name="Freihand 184">
                <a:extLst>
                  <a:ext uri="{FF2B5EF4-FFF2-40B4-BE49-F238E27FC236}">
                    <a16:creationId xmlns:a16="http://schemas.microsoft.com/office/drawing/2014/main" id="{C85CFE87-EF3E-4D1A-90F0-CC19C04C1BC5}"/>
                  </a:ext>
                </a:extLst>
              </p14:cNvPr>
              <p14:cNvContentPartPr/>
              <p14:nvPr/>
            </p14:nvContentPartPr>
            <p14:xfrm>
              <a:off x="9089853" y="3093187"/>
              <a:ext cx="117360" cy="300600"/>
            </p14:xfrm>
          </p:contentPart>
        </mc:Choice>
        <mc:Fallback>
          <p:pic>
            <p:nvPicPr>
              <p:cNvPr id="185" name="Freihand 184">
                <a:extLst>
                  <a:ext uri="{FF2B5EF4-FFF2-40B4-BE49-F238E27FC236}">
                    <a16:creationId xmlns:a16="http://schemas.microsoft.com/office/drawing/2014/main" id="{C85CFE87-EF3E-4D1A-90F0-CC19C04C1BC5}"/>
                  </a:ext>
                </a:extLst>
              </p:cNvPr>
              <p:cNvPicPr/>
              <p:nvPr/>
            </p:nvPicPr>
            <p:blipFill>
              <a:blip r:embed="rId291"/>
              <a:stretch>
                <a:fillRect/>
              </a:stretch>
            </p:blipFill>
            <p:spPr>
              <a:xfrm>
                <a:off x="9085533" y="3088867"/>
                <a:ext cx="126000" cy="30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2">
            <p14:nvContentPartPr>
              <p14:cNvPr id="186" name="Freihand 185">
                <a:extLst>
                  <a:ext uri="{FF2B5EF4-FFF2-40B4-BE49-F238E27FC236}">
                    <a16:creationId xmlns:a16="http://schemas.microsoft.com/office/drawing/2014/main" id="{B1852A2A-4D20-417C-8734-C95F7A4D0149}"/>
                  </a:ext>
                </a:extLst>
              </p14:cNvPr>
              <p14:cNvContentPartPr/>
              <p14:nvPr/>
            </p14:nvContentPartPr>
            <p14:xfrm>
              <a:off x="10365693" y="3055747"/>
              <a:ext cx="95040" cy="354240"/>
            </p14:xfrm>
          </p:contentPart>
        </mc:Choice>
        <mc:Fallback>
          <p:pic>
            <p:nvPicPr>
              <p:cNvPr id="186" name="Freihand 185">
                <a:extLst>
                  <a:ext uri="{FF2B5EF4-FFF2-40B4-BE49-F238E27FC236}">
                    <a16:creationId xmlns:a16="http://schemas.microsoft.com/office/drawing/2014/main" id="{B1852A2A-4D20-417C-8734-C95F7A4D0149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10361373" y="3051427"/>
                <a:ext cx="10368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4">
            <p14:nvContentPartPr>
              <p14:cNvPr id="188" name="Freihand 187">
                <a:extLst>
                  <a:ext uri="{FF2B5EF4-FFF2-40B4-BE49-F238E27FC236}">
                    <a16:creationId xmlns:a16="http://schemas.microsoft.com/office/drawing/2014/main" id="{60F9C9AC-D069-4BDA-B955-9A248893F37E}"/>
                  </a:ext>
                </a:extLst>
              </p14:cNvPr>
              <p14:cNvContentPartPr/>
              <p14:nvPr/>
            </p14:nvContentPartPr>
            <p14:xfrm>
              <a:off x="10587453" y="3163027"/>
              <a:ext cx="22320" cy="111600"/>
            </p14:xfrm>
          </p:contentPart>
        </mc:Choice>
        <mc:Fallback>
          <p:pic>
            <p:nvPicPr>
              <p:cNvPr id="188" name="Freihand 187">
                <a:extLst>
                  <a:ext uri="{FF2B5EF4-FFF2-40B4-BE49-F238E27FC236}">
                    <a16:creationId xmlns:a16="http://schemas.microsoft.com/office/drawing/2014/main" id="{60F9C9AC-D069-4BDA-B955-9A248893F37E}"/>
                  </a:ext>
                </a:extLst>
              </p:cNvPr>
              <p:cNvPicPr/>
              <p:nvPr/>
            </p:nvPicPr>
            <p:blipFill>
              <a:blip r:embed="rId295"/>
              <a:stretch>
                <a:fillRect/>
              </a:stretch>
            </p:blipFill>
            <p:spPr>
              <a:xfrm>
                <a:off x="10583133" y="3158707"/>
                <a:ext cx="3096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6">
            <p14:nvContentPartPr>
              <p14:cNvPr id="189" name="Freihand 188">
                <a:extLst>
                  <a:ext uri="{FF2B5EF4-FFF2-40B4-BE49-F238E27FC236}">
                    <a16:creationId xmlns:a16="http://schemas.microsoft.com/office/drawing/2014/main" id="{2852853E-1BC0-456E-920A-508C304190E0}"/>
                  </a:ext>
                </a:extLst>
              </p14:cNvPr>
              <p14:cNvContentPartPr/>
              <p14:nvPr/>
            </p14:nvContentPartPr>
            <p14:xfrm>
              <a:off x="10547853" y="3229987"/>
              <a:ext cx="93960" cy="2160"/>
            </p14:xfrm>
          </p:contentPart>
        </mc:Choice>
        <mc:Fallback>
          <p:pic>
            <p:nvPicPr>
              <p:cNvPr id="189" name="Freihand 188">
                <a:extLst>
                  <a:ext uri="{FF2B5EF4-FFF2-40B4-BE49-F238E27FC236}">
                    <a16:creationId xmlns:a16="http://schemas.microsoft.com/office/drawing/2014/main" id="{2852853E-1BC0-456E-920A-508C304190E0}"/>
                  </a:ext>
                </a:extLst>
              </p:cNvPr>
              <p:cNvPicPr/>
              <p:nvPr/>
            </p:nvPicPr>
            <p:blipFill>
              <a:blip r:embed="rId297"/>
              <a:stretch>
                <a:fillRect/>
              </a:stretch>
            </p:blipFill>
            <p:spPr>
              <a:xfrm>
                <a:off x="10543533" y="3225667"/>
                <a:ext cx="102600" cy="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190" name="Freihand 189">
                <a:extLst>
                  <a:ext uri="{FF2B5EF4-FFF2-40B4-BE49-F238E27FC236}">
                    <a16:creationId xmlns:a16="http://schemas.microsoft.com/office/drawing/2014/main" id="{EDD5AD0E-3920-4613-8027-BD614321798F}"/>
                  </a:ext>
                </a:extLst>
              </p14:cNvPr>
              <p14:cNvContentPartPr/>
              <p14:nvPr/>
            </p14:nvContentPartPr>
            <p14:xfrm>
              <a:off x="10724253" y="3141427"/>
              <a:ext cx="123480" cy="160560"/>
            </p14:xfrm>
          </p:contentPart>
        </mc:Choice>
        <mc:Fallback>
          <p:pic>
            <p:nvPicPr>
              <p:cNvPr id="190" name="Freihand 189">
                <a:extLst>
                  <a:ext uri="{FF2B5EF4-FFF2-40B4-BE49-F238E27FC236}">
                    <a16:creationId xmlns:a16="http://schemas.microsoft.com/office/drawing/2014/main" id="{EDD5AD0E-3920-4613-8027-BD614321798F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10719933" y="3137107"/>
                <a:ext cx="1321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0">
            <p14:nvContentPartPr>
              <p14:cNvPr id="191" name="Freihand 190">
                <a:extLst>
                  <a:ext uri="{FF2B5EF4-FFF2-40B4-BE49-F238E27FC236}">
                    <a16:creationId xmlns:a16="http://schemas.microsoft.com/office/drawing/2014/main" id="{3454FCE4-8DE1-4BFC-9169-7081B03F3359}"/>
                  </a:ext>
                </a:extLst>
              </p14:cNvPr>
              <p14:cNvContentPartPr/>
              <p14:nvPr/>
            </p14:nvContentPartPr>
            <p14:xfrm>
              <a:off x="10858173" y="3216307"/>
              <a:ext cx="83160" cy="86400"/>
            </p14:xfrm>
          </p:contentPart>
        </mc:Choice>
        <mc:Fallback>
          <p:pic>
            <p:nvPicPr>
              <p:cNvPr id="191" name="Freihand 190">
                <a:extLst>
                  <a:ext uri="{FF2B5EF4-FFF2-40B4-BE49-F238E27FC236}">
                    <a16:creationId xmlns:a16="http://schemas.microsoft.com/office/drawing/2014/main" id="{3454FCE4-8DE1-4BFC-9169-7081B03F3359}"/>
                  </a:ext>
                </a:extLst>
              </p:cNvPr>
              <p:cNvPicPr/>
              <p:nvPr/>
            </p:nvPicPr>
            <p:blipFill>
              <a:blip r:embed="rId301"/>
              <a:stretch>
                <a:fillRect/>
              </a:stretch>
            </p:blipFill>
            <p:spPr>
              <a:xfrm>
                <a:off x="10853853" y="3211987"/>
                <a:ext cx="91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2">
            <p14:nvContentPartPr>
              <p14:cNvPr id="192" name="Freihand 191">
                <a:extLst>
                  <a:ext uri="{FF2B5EF4-FFF2-40B4-BE49-F238E27FC236}">
                    <a16:creationId xmlns:a16="http://schemas.microsoft.com/office/drawing/2014/main" id="{AFFEC07D-3BA4-4E81-B1F7-77941B1C2485}"/>
                  </a:ext>
                </a:extLst>
              </p14:cNvPr>
              <p14:cNvContentPartPr/>
              <p14:nvPr/>
            </p14:nvContentPartPr>
            <p14:xfrm>
              <a:off x="10663413" y="3026947"/>
              <a:ext cx="167040" cy="285480"/>
            </p14:xfrm>
          </p:contentPart>
        </mc:Choice>
        <mc:Fallback>
          <p:pic>
            <p:nvPicPr>
              <p:cNvPr id="192" name="Freihand 191">
                <a:extLst>
                  <a:ext uri="{FF2B5EF4-FFF2-40B4-BE49-F238E27FC236}">
                    <a16:creationId xmlns:a16="http://schemas.microsoft.com/office/drawing/2014/main" id="{AFFEC07D-3BA4-4E81-B1F7-77941B1C2485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10659093" y="3022627"/>
                <a:ext cx="17568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4">
            <p14:nvContentPartPr>
              <p14:cNvPr id="194" name="Freihand 193">
                <a:extLst>
                  <a:ext uri="{FF2B5EF4-FFF2-40B4-BE49-F238E27FC236}">
                    <a16:creationId xmlns:a16="http://schemas.microsoft.com/office/drawing/2014/main" id="{F1A07752-A74F-4AE3-B015-7C971A2C2132}"/>
                  </a:ext>
                </a:extLst>
              </p14:cNvPr>
              <p14:cNvContentPartPr/>
              <p14:nvPr/>
            </p14:nvContentPartPr>
            <p14:xfrm>
              <a:off x="11011893" y="3165187"/>
              <a:ext cx="132480" cy="8280"/>
            </p14:xfrm>
          </p:contentPart>
        </mc:Choice>
        <mc:Fallback>
          <p:pic>
            <p:nvPicPr>
              <p:cNvPr id="194" name="Freihand 193">
                <a:extLst>
                  <a:ext uri="{FF2B5EF4-FFF2-40B4-BE49-F238E27FC236}">
                    <a16:creationId xmlns:a16="http://schemas.microsoft.com/office/drawing/2014/main" id="{F1A07752-A74F-4AE3-B015-7C971A2C2132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11007573" y="3160867"/>
                <a:ext cx="1411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6">
            <p14:nvContentPartPr>
              <p14:cNvPr id="195" name="Freihand 194">
                <a:extLst>
                  <a:ext uri="{FF2B5EF4-FFF2-40B4-BE49-F238E27FC236}">
                    <a16:creationId xmlns:a16="http://schemas.microsoft.com/office/drawing/2014/main" id="{43E40548-9B21-4535-A7E4-B8D8A651834B}"/>
                  </a:ext>
                </a:extLst>
              </p14:cNvPr>
              <p14:cNvContentPartPr/>
              <p14:nvPr/>
            </p14:nvContentPartPr>
            <p14:xfrm>
              <a:off x="11169933" y="3051067"/>
              <a:ext cx="66240" cy="177480"/>
            </p14:xfrm>
          </p:contentPart>
        </mc:Choice>
        <mc:Fallback>
          <p:pic>
            <p:nvPicPr>
              <p:cNvPr id="195" name="Freihand 194">
                <a:extLst>
                  <a:ext uri="{FF2B5EF4-FFF2-40B4-BE49-F238E27FC236}">
                    <a16:creationId xmlns:a16="http://schemas.microsoft.com/office/drawing/2014/main" id="{43E40548-9B21-4535-A7E4-B8D8A651834B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11165613" y="3046747"/>
                <a:ext cx="7488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8">
            <p14:nvContentPartPr>
              <p14:cNvPr id="196" name="Freihand 195">
                <a:extLst>
                  <a:ext uri="{FF2B5EF4-FFF2-40B4-BE49-F238E27FC236}">
                    <a16:creationId xmlns:a16="http://schemas.microsoft.com/office/drawing/2014/main" id="{F741D391-0EAC-4DC4-B356-490DFE94AD7A}"/>
                  </a:ext>
                </a:extLst>
              </p14:cNvPr>
              <p14:cNvContentPartPr/>
              <p14:nvPr/>
            </p14:nvContentPartPr>
            <p14:xfrm>
              <a:off x="11274693" y="3110107"/>
              <a:ext cx="80280" cy="87120"/>
            </p14:xfrm>
          </p:contentPart>
        </mc:Choice>
        <mc:Fallback>
          <p:pic>
            <p:nvPicPr>
              <p:cNvPr id="196" name="Freihand 195">
                <a:extLst>
                  <a:ext uri="{FF2B5EF4-FFF2-40B4-BE49-F238E27FC236}">
                    <a16:creationId xmlns:a16="http://schemas.microsoft.com/office/drawing/2014/main" id="{F741D391-0EAC-4DC4-B356-490DFE94AD7A}"/>
                  </a:ext>
                </a:extLst>
              </p:cNvPr>
              <p:cNvPicPr/>
              <p:nvPr/>
            </p:nvPicPr>
            <p:blipFill>
              <a:blip r:embed="rId309"/>
              <a:stretch>
                <a:fillRect/>
              </a:stretch>
            </p:blipFill>
            <p:spPr>
              <a:xfrm>
                <a:off x="11270373" y="3105787"/>
                <a:ext cx="889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0">
            <p14:nvContentPartPr>
              <p14:cNvPr id="197" name="Freihand 196">
                <a:extLst>
                  <a:ext uri="{FF2B5EF4-FFF2-40B4-BE49-F238E27FC236}">
                    <a16:creationId xmlns:a16="http://schemas.microsoft.com/office/drawing/2014/main" id="{BD7E3453-CF70-48E8-ADD6-30050C3F8957}"/>
                  </a:ext>
                </a:extLst>
              </p14:cNvPr>
              <p14:cNvContentPartPr/>
              <p14:nvPr/>
            </p14:nvContentPartPr>
            <p14:xfrm>
              <a:off x="11433453" y="3100027"/>
              <a:ext cx="14400" cy="95760"/>
            </p14:xfrm>
          </p:contentPart>
        </mc:Choice>
        <mc:Fallback>
          <p:pic>
            <p:nvPicPr>
              <p:cNvPr id="197" name="Freihand 196">
                <a:extLst>
                  <a:ext uri="{FF2B5EF4-FFF2-40B4-BE49-F238E27FC236}">
                    <a16:creationId xmlns:a16="http://schemas.microsoft.com/office/drawing/2014/main" id="{BD7E3453-CF70-48E8-ADD6-30050C3F8957}"/>
                  </a:ext>
                </a:extLst>
              </p:cNvPr>
              <p:cNvPicPr/>
              <p:nvPr/>
            </p:nvPicPr>
            <p:blipFill>
              <a:blip r:embed="rId311"/>
              <a:stretch>
                <a:fillRect/>
              </a:stretch>
            </p:blipFill>
            <p:spPr>
              <a:xfrm>
                <a:off x="11429133" y="3095707"/>
                <a:ext cx="2304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2">
            <p14:nvContentPartPr>
              <p14:cNvPr id="198" name="Freihand 197">
                <a:extLst>
                  <a:ext uri="{FF2B5EF4-FFF2-40B4-BE49-F238E27FC236}">
                    <a16:creationId xmlns:a16="http://schemas.microsoft.com/office/drawing/2014/main" id="{41842A6B-A88C-4FB7-BDC9-14DC1D47893B}"/>
                  </a:ext>
                </a:extLst>
              </p14:cNvPr>
              <p14:cNvContentPartPr/>
              <p14:nvPr/>
            </p14:nvContentPartPr>
            <p14:xfrm>
              <a:off x="11389893" y="3130627"/>
              <a:ext cx="103680" cy="7560"/>
            </p14:xfrm>
          </p:contentPart>
        </mc:Choice>
        <mc:Fallback>
          <p:pic>
            <p:nvPicPr>
              <p:cNvPr id="198" name="Freihand 197">
                <a:extLst>
                  <a:ext uri="{FF2B5EF4-FFF2-40B4-BE49-F238E27FC236}">
                    <a16:creationId xmlns:a16="http://schemas.microsoft.com/office/drawing/2014/main" id="{41842A6B-A88C-4FB7-BDC9-14DC1D47893B}"/>
                  </a:ext>
                </a:extLst>
              </p:cNvPr>
              <p:cNvPicPr/>
              <p:nvPr/>
            </p:nvPicPr>
            <p:blipFill>
              <a:blip r:embed="rId313"/>
              <a:stretch>
                <a:fillRect/>
              </a:stretch>
            </p:blipFill>
            <p:spPr>
              <a:xfrm>
                <a:off x="11385573" y="3126307"/>
                <a:ext cx="11232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4">
            <p14:nvContentPartPr>
              <p14:cNvPr id="199" name="Freihand 198">
                <a:extLst>
                  <a:ext uri="{FF2B5EF4-FFF2-40B4-BE49-F238E27FC236}">
                    <a16:creationId xmlns:a16="http://schemas.microsoft.com/office/drawing/2014/main" id="{E8B402B0-7935-4B9E-8A27-AABEF200EA58}"/>
                  </a:ext>
                </a:extLst>
              </p14:cNvPr>
              <p14:cNvContentPartPr/>
              <p14:nvPr/>
            </p14:nvContentPartPr>
            <p14:xfrm>
              <a:off x="11513373" y="3037027"/>
              <a:ext cx="80640" cy="120240"/>
            </p14:xfrm>
          </p:contentPart>
        </mc:Choice>
        <mc:Fallback>
          <p:pic>
            <p:nvPicPr>
              <p:cNvPr id="199" name="Freihand 198">
                <a:extLst>
                  <a:ext uri="{FF2B5EF4-FFF2-40B4-BE49-F238E27FC236}">
                    <a16:creationId xmlns:a16="http://schemas.microsoft.com/office/drawing/2014/main" id="{E8B402B0-7935-4B9E-8A27-AABEF200EA58}"/>
                  </a:ext>
                </a:extLst>
              </p:cNvPr>
              <p:cNvPicPr/>
              <p:nvPr/>
            </p:nvPicPr>
            <p:blipFill>
              <a:blip r:embed="rId315"/>
              <a:stretch>
                <a:fillRect/>
              </a:stretch>
            </p:blipFill>
            <p:spPr>
              <a:xfrm>
                <a:off x="11509053" y="3032707"/>
                <a:ext cx="8928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6">
            <p14:nvContentPartPr>
              <p14:cNvPr id="200" name="Freihand 199">
                <a:extLst>
                  <a:ext uri="{FF2B5EF4-FFF2-40B4-BE49-F238E27FC236}">
                    <a16:creationId xmlns:a16="http://schemas.microsoft.com/office/drawing/2014/main" id="{F917E0C2-B949-49FD-A890-7050F0D82D51}"/>
                  </a:ext>
                </a:extLst>
              </p14:cNvPr>
              <p14:cNvContentPartPr/>
              <p14:nvPr/>
            </p14:nvContentPartPr>
            <p14:xfrm>
              <a:off x="11602653" y="3082747"/>
              <a:ext cx="64800" cy="86400"/>
            </p14:xfrm>
          </p:contentPart>
        </mc:Choice>
        <mc:Fallback>
          <p:pic>
            <p:nvPicPr>
              <p:cNvPr id="200" name="Freihand 199">
                <a:extLst>
                  <a:ext uri="{FF2B5EF4-FFF2-40B4-BE49-F238E27FC236}">
                    <a16:creationId xmlns:a16="http://schemas.microsoft.com/office/drawing/2014/main" id="{F917E0C2-B949-49FD-A890-7050F0D82D51}"/>
                  </a:ext>
                </a:extLst>
              </p:cNvPr>
              <p:cNvPicPr/>
              <p:nvPr/>
            </p:nvPicPr>
            <p:blipFill>
              <a:blip r:embed="rId317"/>
              <a:stretch>
                <a:fillRect/>
              </a:stretch>
            </p:blipFill>
            <p:spPr>
              <a:xfrm>
                <a:off x="11598333" y="3078427"/>
                <a:ext cx="7344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8">
            <p14:nvContentPartPr>
              <p14:cNvPr id="201" name="Freihand 200">
                <a:extLst>
                  <a:ext uri="{FF2B5EF4-FFF2-40B4-BE49-F238E27FC236}">
                    <a16:creationId xmlns:a16="http://schemas.microsoft.com/office/drawing/2014/main" id="{20D0AC6D-907D-4B36-BB44-179ECE557EEF}"/>
                  </a:ext>
                </a:extLst>
              </p14:cNvPr>
              <p14:cNvContentPartPr/>
              <p14:nvPr/>
            </p14:nvContentPartPr>
            <p14:xfrm>
              <a:off x="11674293" y="3045307"/>
              <a:ext cx="104040" cy="201600"/>
            </p14:xfrm>
          </p:contentPart>
        </mc:Choice>
        <mc:Fallback>
          <p:pic>
            <p:nvPicPr>
              <p:cNvPr id="201" name="Freihand 200">
                <a:extLst>
                  <a:ext uri="{FF2B5EF4-FFF2-40B4-BE49-F238E27FC236}">
                    <a16:creationId xmlns:a16="http://schemas.microsoft.com/office/drawing/2014/main" id="{20D0AC6D-907D-4B36-BB44-179ECE557EEF}"/>
                  </a:ext>
                </a:extLst>
              </p:cNvPr>
              <p:cNvPicPr/>
              <p:nvPr/>
            </p:nvPicPr>
            <p:blipFill>
              <a:blip r:embed="rId319"/>
              <a:stretch>
                <a:fillRect/>
              </a:stretch>
            </p:blipFill>
            <p:spPr>
              <a:xfrm>
                <a:off x="11669973" y="3040987"/>
                <a:ext cx="11268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0">
            <p14:nvContentPartPr>
              <p14:cNvPr id="202" name="Freihand 201">
                <a:extLst>
                  <a:ext uri="{FF2B5EF4-FFF2-40B4-BE49-F238E27FC236}">
                    <a16:creationId xmlns:a16="http://schemas.microsoft.com/office/drawing/2014/main" id="{EA71526D-D858-4747-BD67-BDF7ACC90A5B}"/>
                  </a:ext>
                </a:extLst>
              </p14:cNvPr>
              <p14:cNvContentPartPr/>
              <p14:nvPr/>
            </p14:nvContentPartPr>
            <p14:xfrm>
              <a:off x="11739093" y="2977267"/>
              <a:ext cx="114120" cy="304920"/>
            </p14:xfrm>
          </p:contentPart>
        </mc:Choice>
        <mc:Fallback>
          <p:pic>
            <p:nvPicPr>
              <p:cNvPr id="202" name="Freihand 201">
                <a:extLst>
                  <a:ext uri="{FF2B5EF4-FFF2-40B4-BE49-F238E27FC236}">
                    <a16:creationId xmlns:a16="http://schemas.microsoft.com/office/drawing/2014/main" id="{EA71526D-D858-4747-BD67-BDF7ACC90A5B}"/>
                  </a:ext>
                </a:extLst>
              </p:cNvPr>
              <p:cNvPicPr/>
              <p:nvPr/>
            </p:nvPicPr>
            <p:blipFill>
              <a:blip r:embed="rId321"/>
              <a:stretch>
                <a:fillRect/>
              </a:stretch>
            </p:blipFill>
            <p:spPr>
              <a:xfrm>
                <a:off x="11734773" y="2972947"/>
                <a:ext cx="12276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2">
            <p14:nvContentPartPr>
              <p14:cNvPr id="203" name="Freihand 202">
                <a:extLst>
                  <a:ext uri="{FF2B5EF4-FFF2-40B4-BE49-F238E27FC236}">
                    <a16:creationId xmlns:a16="http://schemas.microsoft.com/office/drawing/2014/main" id="{325CE9C8-F468-4266-ABCE-DC55A77751BF}"/>
                  </a:ext>
                </a:extLst>
              </p14:cNvPr>
              <p14:cNvContentPartPr/>
              <p14:nvPr/>
            </p14:nvContentPartPr>
            <p14:xfrm>
              <a:off x="10376853" y="2927227"/>
              <a:ext cx="169200" cy="105840"/>
            </p14:xfrm>
          </p:contentPart>
        </mc:Choice>
        <mc:Fallback>
          <p:pic>
            <p:nvPicPr>
              <p:cNvPr id="203" name="Freihand 202">
                <a:extLst>
                  <a:ext uri="{FF2B5EF4-FFF2-40B4-BE49-F238E27FC236}">
                    <a16:creationId xmlns:a16="http://schemas.microsoft.com/office/drawing/2014/main" id="{325CE9C8-F468-4266-ABCE-DC55A77751BF}"/>
                  </a:ext>
                </a:extLst>
              </p:cNvPr>
              <p:cNvPicPr/>
              <p:nvPr/>
            </p:nvPicPr>
            <p:blipFill>
              <a:blip r:embed="rId323"/>
              <a:stretch>
                <a:fillRect/>
              </a:stretch>
            </p:blipFill>
            <p:spPr>
              <a:xfrm>
                <a:off x="10372533" y="2922907"/>
                <a:ext cx="17784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4">
            <p14:nvContentPartPr>
              <p14:cNvPr id="204" name="Freihand 203">
                <a:extLst>
                  <a:ext uri="{FF2B5EF4-FFF2-40B4-BE49-F238E27FC236}">
                    <a16:creationId xmlns:a16="http://schemas.microsoft.com/office/drawing/2014/main" id="{0F15FD5E-C10A-4E0A-B3E9-D3B47A4C6D27}"/>
                  </a:ext>
                </a:extLst>
              </p14:cNvPr>
              <p14:cNvContentPartPr/>
              <p14:nvPr/>
            </p14:nvContentPartPr>
            <p14:xfrm>
              <a:off x="11849253" y="2845867"/>
              <a:ext cx="109080" cy="102240"/>
            </p14:xfrm>
          </p:contentPart>
        </mc:Choice>
        <mc:Fallback>
          <p:pic>
            <p:nvPicPr>
              <p:cNvPr id="204" name="Freihand 203">
                <a:extLst>
                  <a:ext uri="{FF2B5EF4-FFF2-40B4-BE49-F238E27FC236}">
                    <a16:creationId xmlns:a16="http://schemas.microsoft.com/office/drawing/2014/main" id="{0F15FD5E-C10A-4E0A-B3E9-D3B47A4C6D27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11844933" y="2841547"/>
                <a:ext cx="1177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6">
            <p14:nvContentPartPr>
              <p14:cNvPr id="206" name="Freihand 205">
                <a:extLst>
                  <a:ext uri="{FF2B5EF4-FFF2-40B4-BE49-F238E27FC236}">
                    <a16:creationId xmlns:a16="http://schemas.microsoft.com/office/drawing/2014/main" id="{F61BCBE8-25B5-473B-B6B6-3E17974B39D0}"/>
                  </a:ext>
                </a:extLst>
              </p14:cNvPr>
              <p14:cNvContentPartPr/>
              <p14:nvPr/>
            </p14:nvContentPartPr>
            <p14:xfrm>
              <a:off x="8951613" y="3571987"/>
              <a:ext cx="26280" cy="114840"/>
            </p14:xfrm>
          </p:contentPart>
        </mc:Choice>
        <mc:Fallback>
          <p:pic>
            <p:nvPicPr>
              <p:cNvPr id="206" name="Freihand 205">
                <a:extLst>
                  <a:ext uri="{FF2B5EF4-FFF2-40B4-BE49-F238E27FC236}">
                    <a16:creationId xmlns:a16="http://schemas.microsoft.com/office/drawing/2014/main" id="{F61BCBE8-25B5-473B-B6B6-3E17974B39D0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8947293" y="3567667"/>
                <a:ext cx="3492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8">
            <p14:nvContentPartPr>
              <p14:cNvPr id="207" name="Freihand 206">
                <a:extLst>
                  <a:ext uri="{FF2B5EF4-FFF2-40B4-BE49-F238E27FC236}">
                    <a16:creationId xmlns:a16="http://schemas.microsoft.com/office/drawing/2014/main" id="{BF000371-BE46-4A68-AC62-D68E8F84F6C4}"/>
                  </a:ext>
                </a:extLst>
              </p14:cNvPr>
              <p14:cNvContentPartPr/>
              <p14:nvPr/>
            </p14:nvContentPartPr>
            <p14:xfrm>
              <a:off x="8922453" y="3620227"/>
              <a:ext cx="100440" cy="2520"/>
            </p14:xfrm>
          </p:contentPart>
        </mc:Choice>
        <mc:Fallback>
          <p:pic>
            <p:nvPicPr>
              <p:cNvPr id="207" name="Freihand 206">
                <a:extLst>
                  <a:ext uri="{FF2B5EF4-FFF2-40B4-BE49-F238E27FC236}">
                    <a16:creationId xmlns:a16="http://schemas.microsoft.com/office/drawing/2014/main" id="{BF000371-BE46-4A68-AC62-D68E8F84F6C4}"/>
                  </a:ext>
                </a:extLst>
              </p:cNvPr>
              <p:cNvPicPr/>
              <p:nvPr/>
            </p:nvPicPr>
            <p:blipFill>
              <a:blip r:embed="rId329"/>
              <a:stretch>
                <a:fillRect/>
              </a:stretch>
            </p:blipFill>
            <p:spPr>
              <a:xfrm>
                <a:off x="8918133" y="3615907"/>
                <a:ext cx="109080" cy="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0">
            <p14:nvContentPartPr>
              <p14:cNvPr id="209" name="Freihand 208">
                <a:extLst>
                  <a:ext uri="{FF2B5EF4-FFF2-40B4-BE49-F238E27FC236}">
                    <a16:creationId xmlns:a16="http://schemas.microsoft.com/office/drawing/2014/main" id="{E5EE6867-8195-45E4-B537-2C607F095CE8}"/>
                  </a:ext>
                </a:extLst>
              </p14:cNvPr>
              <p14:cNvContentPartPr/>
              <p14:nvPr/>
            </p14:nvContentPartPr>
            <p14:xfrm>
              <a:off x="9175173" y="3553267"/>
              <a:ext cx="75960" cy="74520"/>
            </p14:xfrm>
          </p:contentPart>
        </mc:Choice>
        <mc:Fallback>
          <p:pic>
            <p:nvPicPr>
              <p:cNvPr id="209" name="Freihand 208">
                <a:extLst>
                  <a:ext uri="{FF2B5EF4-FFF2-40B4-BE49-F238E27FC236}">
                    <a16:creationId xmlns:a16="http://schemas.microsoft.com/office/drawing/2014/main" id="{E5EE6867-8195-45E4-B537-2C607F095CE8}"/>
                  </a:ext>
                </a:extLst>
              </p:cNvPr>
              <p:cNvPicPr/>
              <p:nvPr/>
            </p:nvPicPr>
            <p:blipFill>
              <a:blip r:embed="rId331"/>
              <a:stretch>
                <a:fillRect/>
              </a:stretch>
            </p:blipFill>
            <p:spPr>
              <a:xfrm>
                <a:off x="9170853" y="3548947"/>
                <a:ext cx="8460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2">
            <p14:nvContentPartPr>
              <p14:cNvPr id="210" name="Freihand 209">
                <a:extLst>
                  <a:ext uri="{FF2B5EF4-FFF2-40B4-BE49-F238E27FC236}">
                    <a16:creationId xmlns:a16="http://schemas.microsoft.com/office/drawing/2014/main" id="{D8E5A05D-DE2C-4CA3-9F20-D4BF5A785E42}"/>
                  </a:ext>
                </a:extLst>
              </p14:cNvPr>
              <p14:cNvContentPartPr/>
              <p14:nvPr/>
            </p14:nvContentPartPr>
            <p14:xfrm>
              <a:off x="9233853" y="3593587"/>
              <a:ext cx="25200" cy="135360"/>
            </p14:xfrm>
          </p:contentPart>
        </mc:Choice>
        <mc:Fallback>
          <p:pic>
            <p:nvPicPr>
              <p:cNvPr id="210" name="Freihand 209">
                <a:extLst>
                  <a:ext uri="{FF2B5EF4-FFF2-40B4-BE49-F238E27FC236}">
                    <a16:creationId xmlns:a16="http://schemas.microsoft.com/office/drawing/2014/main" id="{D8E5A05D-DE2C-4CA3-9F20-D4BF5A785E42}"/>
                  </a:ext>
                </a:extLst>
              </p:cNvPr>
              <p:cNvPicPr/>
              <p:nvPr/>
            </p:nvPicPr>
            <p:blipFill>
              <a:blip r:embed="rId333"/>
              <a:stretch>
                <a:fillRect/>
              </a:stretch>
            </p:blipFill>
            <p:spPr>
              <a:xfrm>
                <a:off x="9229533" y="3589267"/>
                <a:ext cx="338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11" name="Freihand 210">
                <a:extLst>
                  <a:ext uri="{FF2B5EF4-FFF2-40B4-BE49-F238E27FC236}">
                    <a16:creationId xmlns:a16="http://schemas.microsoft.com/office/drawing/2014/main" id="{AF80DF60-0E2A-4C2E-A9B9-646DDFD9F2C3}"/>
                  </a:ext>
                </a:extLst>
              </p14:cNvPr>
              <p14:cNvContentPartPr/>
              <p14:nvPr/>
            </p14:nvContentPartPr>
            <p14:xfrm>
              <a:off x="9242493" y="3636427"/>
              <a:ext cx="124560" cy="138960"/>
            </p14:xfrm>
          </p:contentPart>
        </mc:Choice>
        <mc:Fallback>
          <p:pic>
            <p:nvPicPr>
              <p:cNvPr id="211" name="Freihand 210">
                <a:extLst>
                  <a:ext uri="{FF2B5EF4-FFF2-40B4-BE49-F238E27FC236}">
                    <a16:creationId xmlns:a16="http://schemas.microsoft.com/office/drawing/2014/main" id="{AF80DF60-0E2A-4C2E-A9B9-646DDFD9F2C3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9238173" y="3632107"/>
                <a:ext cx="13320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6">
            <p14:nvContentPartPr>
              <p14:cNvPr id="212" name="Freihand 211">
                <a:extLst>
                  <a:ext uri="{FF2B5EF4-FFF2-40B4-BE49-F238E27FC236}">
                    <a16:creationId xmlns:a16="http://schemas.microsoft.com/office/drawing/2014/main" id="{80E8613A-ACB8-4844-81CC-44BC3DEA9A36}"/>
                  </a:ext>
                </a:extLst>
              </p14:cNvPr>
              <p14:cNvContentPartPr/>
              <p14:nvPr/>
            </p14:nvContentPartPr>
            <p14:xfrm>
              <a:off x="9066813" y="3494227"/>
              <a:ext cx="120240" cy="231840"/>
            </p14:xfrm>
          </p:contentPart>
        </mc:Choice>
        <mc:Fallback>
          <p:pic>
            <p:nvPicPr>
              <p:cNvPr id="212" name="Freihand 211">
                <a:extLst>
                  <a:ext uri="{FF2B5EF4-FFF2-40B4-BE49-F238E27FC236}">
                    <a16:creationId xmlns:a16="http://schemas.microsoft.com/office/drawing/2014/main" id="{80E8613A-ACB8-4844-81CC-44BC3DEA9A36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9062493" y="3489907"/>
                <a:ext cx="12888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8">
            <p14:nvContentPartPr>
              <p14:cNvPr id="213" name="Freihand 212">
                <a:extLst>
                  <a:ext uri="{FF2B5EF4-FFF2-40B4-BE49-F238E27FC236}">
                    <a16:creationId xmlns:a16="http://schemas.microsoft.com/office/drawing/2014/main" id="{779CD225-D168-4B13-9602-C01B033F6FD1}"/>
                  </a:ext>
                </a:extLst>
              </p14:cNvPr>
              <p14:cNvContentPartPr/>
              <p14:nvPr/>
            </p14:nvContentPartPr>
            <p14:xfrm>
              <a:off x="9438333" y="3588547"/>
              <a:ext cx="162360" cy="10080"/>
            </p14:xfrm>
          </p:contentPart>
        </mc:Choice>
        <mc:Fallback>
          <p:pic>
            <p:nvPicPr>
              <p:cNvPr id="213" name="Freihand 212">
                <a:extLst>
                  <a:ext uri="{FF2B5EF4-FFF2-40B4-BE49-F238E27FC236}">
                    <a16:creationId xmlns:a16="http://schemas.microsoft.com/office/drawing/2014/main" id="{779CD225-D168-4B13-9602-C01B033F6FD1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9434013" y="3584227"/>
                <a:ext cx="1710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0">
            <p14:nvContentPartPr>
              <p14:cNvPr id="215" name="Freihand 214">
                <a:extLst>
                  <a:ext uri="{FF2B5EF4-FFF2-40B4-BE49-F238E27FC236}">
                    <a16:creationId xmlns:a16="http://schemas.microsoft.com/office/drawing/2014/main" id="{059B8A6E-2B02-4C96-BFFE-B7146C6E70E0}"/>
                  </a:ext>
                </a:extLst>
              </p14:cNvPr>
              <p14:cNvContentPartPr/>
              <p14:nvPr/>
            </p14:nvContentPartPr>
            <p14:xfrm>
              <a:off x="9637413" y="3459667"/>
              <a:ext cx="78840" cy="197640"/>
            </p14:xfrm>
          </p:contentPart>
        </mc:Choice>
        <mc:Fallback>
          <p:pic>
            <p:nvPicPr>
              <p:cNvPr id="215" name="Freihand 214">
                <a:extLst>
                  <a:ext uri="{FF2B5EF4-FFF2-40B4-BE49-F238E27FC236}">
                    <a16:creationId xmlns:a16="http://schemas.microsoft.com/office/drawing/2014/main" id="{059B8A6E-2B02-4C96-BFFE-B7146C6E70E0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9633093" y="3455347"/>
                <a:ext cx="8748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2">
            <p14:nvContentPartPr>
              <p14:cNvPr id="216" name="Freihand 215">
                <a:extLst>
                  <a:ext uri="{FF2B5EF4-FFF2-40B4-BE49-F238E27FC236}">
                    <a16:creationId xmlns:a16="http://schemas.microsoft.com/office/drawing/2014/main" id="{14763A88-CAFD-45EC-8745-EFE691BC0671}"/>
                  </a:ext>
                </a:extLst>
              </p14:cNvPr>
              <p14:cNvContentPartPr/>
              <p14:nvPr/>
            </p14:nvContentPartPr>
            <p14:xfrm>
              <a:off x="9762693" y="3536707"/>
              <a:ext cx="98640" cy="79920"/>
            </p14:xfrm>
          </p:contentPart>
        </mc:Choice>
        <mc:Fallback>
          <p:pic>
            <p:nvPicPr>
              <p:cNvPr id="216" name="Freihand 215">
                <a:extLst>
                  <a:ext uri="{FF2B5EF4-FFF2-40B4-BE49-F238E27FC236}">
                    <a16:creationId xmlns:a16="http://schemas.microsoft.com/office/drawing/2014/main" id="{14763A88-CAFD-45EC-8745-EFE691BC0671}"/>
                  </a:ext>
                </a:extLst>
              </p:cNvPr>
              <p:cNvPicPr/>
              <p:nvPr/>
            </p:nvPicPr>
            <p:blipFill>
              <a:blip r:embed="rId343"/>
              <a:stretch>
                <a:fillRect/>
              </a:stretch>
            </p:blipFill>
            <p:spPr>
              <a:xfrm>
                <a:off x="9758373" y="3532387"/>
                <a:ext cx="1072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4">
            <p14:nvContentPartPr>
              <p14:cNvPr id="217" name="Freihand 216">
                <a:extLst>
                  <a:ext uri="{FF2B5EF4-FFF2-40B4-BE49-F238E27FC236}">
                    <a16:creationId xmlns:a16="http://schemas.microsoft.com/office/drawing/2014/main" id="{4DC28847-6BA1-4D72-ABAD-4BEC184A6BFE}"/>
                  </a:ext>
                </a:extLst>
              </p14:cNvPr>
              <p14:cNvContentPartPr/>
              <p14:nvPr/>
            </p14:nvContentPartPr>
            <p14:xfrm>
              <a:off x="9958893" y="3514747"/>
              <a:ext cx="15840" cy="135360"/>
            </p14:xfrm>
          </p:contentPart>
        </mc:Choice>
        <mc:Fallback>
          <p:pic>
            <p:nvPicPr>
              <p:cNvPr id="217" name="Freihand 216">
                <a:extLst>
                  <a:ext uri="{FF2B5EF4-FFF2-40B4-BE49-F238E27FC236}">
                    <a16:creationId xmlns:a16="http://schemas.microsoft.com/office/drawing/2014/main" id="{4DC28847-6BA1-4D72-ABAD-4BEC184A6BFE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9954573" y="3510427"/>
                <a:ext cx="2448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6">
            <p14:nvContentPartPr>
              <p14:cNvPr id="218" name="Freihand 217">
                <a:extLst>
                  <a:ext uri="{FF2B5EF4-FFF2-40B4-BE49-F238E27FC236}">
                    <a16:creationId xmlns:a16="http://schemas.microsoft.com/office/drawing/2014/main" id="{953ACE08-B738-4E58-BA91-12FCEE503689}"/>
                  </a:ext>
                </a:extLst>
              </p14:cNvPr>
              <p14:cNvContentPartPr/>
              <p14:nvPr/>
            </p14:nvContentPartPr>
            <p14:xfrm>
              <a:off x="9897693" y="3557947"/>
              <a:ext cx="129600" cy="28080"/>
            </p14:xfrm>
          </p:contentPart>
        </mc:Choice>
        <mc:Fallback>
          <p:pic>
            <p:nvPicPr>
              <p:cNvPr id="218" name="Freihand 217">
                <a:extLst>
                  <a:ext uri="{FF2B5EF4-FFF2-40B4-BE49-F238E27FC236}">
                    <a16:creationId xmlns:a16="http://schemas.microsoft.com/office/drawing/2014/main" id="{953ACE08-B738-4E58-BA91-12FCEE503689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9893373" y="3553627"/>
                <a:ext cx="1382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8">
            <p14:nvContentPartPr>
              <p14:cNvPr id="219" name="Freihand 218">
                <a:extLst>
                  <a:ext uri="{FF2B5EF4-FFF2-40B4-BE49-F238E27FC236}">
                    <a16:creationId xmlns:a16="http://schemas.microsoft.com/office/drawing/2014/main" id="{3BC19DE2-C04B-4C0D-BAA5-642222D7AE74}"/>
                  </a:ext>
                </a:extLst>
              </p14:cNvPr>
              <p14:cNvContentPartPr/>
              <p14:nvPr/>
            </p14:nvContentPartPr>
            <p14:xfrm>
              <a:off x="10024413" y="3484867"/>
              <a:ext cx="198000" cy="146880"/>
            </p14:xfrm>
          </p:contentPart>
        </mc:Choice>
        <mc:Fallback>
          <p:pic>
            <p:nvPicPr>
              <p:cNvPr id="219" name="Freihand 218">
                <a:extLst>
                  <a:ext uri="{FF2B5EF4-FFF2-40B4-BE49-F238E27FC236}">
                    <a16:creationId xmlns:a16="http://schemas.microsoft.com/office/drawing/2014/main" id="{3BC19DE2-C04B-4C0D-BAA5-642222D7AE74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10020093" y="3480547"/>
                <a:ext cx="20664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0">
            <p14:nvContentPartPr>
              <p14:cNvPr id="220" name="Freihand 219">
                <a:extLst>
                  <a:ext uri="{FF2B5EF4-FFF2-40B4-BE49-F238E27FC236}">
                    <a16:creationId xmlns:a16="http://schemas.microsoft.com/office/drawing/2014/main" id="{5579497A-6EE7-4DD3-9EB9-E4D58A20E14B}"/>
                  </a:ext>
                </a:extLst>
              </p14:cNvPr>
              <p14:cNvContentPartPr/>
              <p14:nvPr/>
            </p14:nvContentPartPr>
            <p14:xfrm>
              <a:off x="10141773" y="3550747"/>
              <a:ext cx="80640" cy="44640"/>
            </p14:xfrm>
          </p:contentPart>
        </mc:Choice>
        <mc:Fallback>
          <p:pic>
            <p:nvPicPr>
              <p:cNvPr id="220" name="Freihand 219">
                <a:extLst>
                  <a:ext uri="{FF2B5EF4-FFF2-40B4-BE49-F238E27FC236}">
                    <a16:creationId xmlns:a16="http://schemas.microsoft.com/office/drawing/2014/main" id="{5579497A-6EE7-4DD3-9EB9-E4D58A20E14B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10137453" y="3546427"/>
                <a:ext cx="8928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221" name="Freihand 220">
                <a:extLst>
                  <a:ext uri="{FF2B5EF4-FFF2-40B4-BE49-F238E27FC236}">
                    <a16:creationId xmlns:a16="http://schemas.microsoft.com/office/drawing/2014/main" id="{B1AAF6AF-5543-4F88-AAC2-A3B24B3CAB26}"/>
                  </a:ext>
                </a:extLst>
              </p14:cNvPr>
              <p14:cNvContentPartPr/>
              <p14:nvPr/>
            </p14:nvContentPartPr>
            <p14:xfrm>
              <a:off x="10203693" y="3583507"/>
              <a:ext cx="93960" cy="129600"/>
            </p14:xfrm>
          </p:contentPart>
        </mc:Choice>
        <mc:Fallback>
          <p:pic>
            <p:nvPicPr>
              <p:cNvPr id="221" name="Freihand 220">
                <a:extLst>
                  <a:ext uri="{FF2B5EF4-FFF2-40B4-BE49-F238E27FC236}">
                    <a16:creationId xmlns:a16="http://schemas.microsoft.com/office/drawing/2014/main" id="{B1AAF6AF-5543-4F88-AAC2-A3B24B3CAB26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10199373" y="3579187"/>
                <a:ext cx="102600" cy="13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222" name="Freihand 221">
                <a:extLst>
                  <a:ext uri="{FF2B5EF4-FFF2-40B4-BE49-F238E27FC236}">
                    <a16:creationId xmlns:a16="http://schemas.microsoft.com/office/drawing/2014/main" id="{3E1280A7-D540-4D10-B188-761DFC00F484}"/>
                  </a:ext>
                </a:extLst>
              </p14:cNvPr>
              <p14:cNvContentPartPr/>
              <p14:nvPr/>
            </p14:nvContentPartPr>
            <p14:xfrm>
              <a:off x="10269933" y="3498187"/>
              <a:ext cx="71280" cy="219240"/>
            </p14:xfrm>
          </p:contentPart>
        </mc:Choice>
        <mc:Fallback>
          <p:pic>
            <p:nvPicPr>
              <p:cNvPr id="222" name="Freihand 221">
                <a:extLst>
                  <a:ext uri="{FF2B5EF4-FFF2-40B4-BE49-F238E27FC236}">
                    <a16:creationId xmlns:a16="http://schemas.microsoft.com/office/drawing/2014/main" id="{3E1280A7-D540-4D10-B188-761DFC00F484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10265613" y="3493867"/>
                <a:ext cx="7992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223" name="Freihand 222">
                <a:extLst>
                  <a:ext uri="{FF2B5EF4-FFF2-40B4-BE49-F238E27FC236}">
                    <a16:creationId xmlns:a16="http://schemas.microsoft.com/office/drawing/2014/main" id="{5331FE47-5E1F-44B2-A60F-178F4A378908}"/>
                  </a:ext>
                </a:extLst>
              </p14:cNvPr>
              <p14:cNvContentPartPr/>
              <p14:nvPr/>
            </p14:nvContentPartPr>
            <p14:xfrm>
              <a:off x="10319253" y="3469387"/>
              <a:ext cx="97200" cy="239760"/>
            </p14:xfrm>
          </p:contentPart>
        </mc:Choice>
        <mc:Fallback>
          <p:pic>
            <p:nvPicPr>
              <p:cNvPr id="223" name="Freihand 222">
                <a:extLst>
                  <a:ext uri="{FF2B5EF4-FFF2-40B4-BE49-F238E27FC236}">
                    <a16:creationId xmlns:a16="http://schemas.microsoft.com/office/drawing/2014/main" id="{5331FE47-5E1F-44B2-A60F-178F4A378908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10314933" y="3465067"/>
                <a:ext cx="10584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225" name="Freihand 224">
                <a:extLst>
                  <a:ext uri="{FF2B5EF4-FFF2-40B4-BE49-F238E27FC236}">
                    <a16:creationId xmlns:a16="http://schemas.microsoft.com/office/drawing/2014/main" id="{940165E9-1CCD-49B1-8C8F-7530C93C94BC}"/>
                  </a:ext>
                </a:extLst>
              </p14:cNvPr>
              <p14:cNvContentPartPr/>
              <p14:nvPr/>
            </p14:nvContentPartPr>
            <p14:xfrm>
              <a:off x="10428693" y="3415027"/>
              <a:ext cx="1800" cy="2160"/>
            </p14:xfrm>
          </p:contentPart>
        </mc:Choice>
        <mc:Fallback>
          <p:pic>
            <p:nvPicPr>
              <p:cNvPr id="225" name="Freihand 224">
                <a:extLst>
                  <a:ext uri="{FF2B5EF4-FFF2-40B4-BE49-F238E27FC236}">
                    <a16:creationId xmlns:a16="http://schemas.microsoft.com/office/drawing/2014/main" id="{940165E9-1CCD-49B1-8C8F-7530C93C94BC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10424373" y="3410707"/>
                <a:ext cx="10440" cy="1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0">
            <p14:nvContentPartPr>
              <p14:cNvPr id="226" name="Freihand 225">
                <a:extLst>
                  <a:ext uri="{FF2B5EF4-FFF2-40B4-BE49-F238E27FC236}">
                    <a16:creationId xmlns:a16="http://schemas.microsoft.com/office/drawing/2014/main" id="{338A7FE7-5C66-494D-B2E9-2A0144CBB466}"/>
                  </a:ext>
                </a:extLst>
              </p14:cNvPr>
              <p14:cNvContentPartPr/>
              <p14:nvPr/>
            </p14:nvContentPartPr>
            <p14:xfrm>
              <a:off x="10415373" y="3379747"/>
              <a:ext cx="97920" cy="91800"/>
            </p14:xfrm>
          </p:contentPart>
        </mc:Choice>
        <mc:Fallback>
          <p:pic>
            <p:nvPicPr>
              <p:cNvPr id="226" name="Freihand 225">
                <a:extLst>
                  <a:ext uri="{FF2B5EF4-FFF2-40B4-BE49-F238E27FC236}">
                    <a16:creationId xmlns:a16="http://schemas.microsoft.com/office/drawing/2014/main" id="{338A7FE7-5C66-494D-B2E9-2A0144CBB466}"/>
                  </a:ext>
                </a:extLst>
              </p:cNvPr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>
                <a:off x="10411053" y="3375427"/>
                <a:ext cx="10656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2">
            <p14:nvContentPartPr>
              <p14:cNvPr id="227" name="Freihand 226">
                <a:extLst>
                  <a:ext uri="{FF2B5EF4-FFF2-40B4-BE49-F238E27FC236}">
                    <a16:creationId xmlns:a16="http://schemas.microsoft.com/office/drawing/2014/main" id="{26E8A88E-4E89-4125-96A9-30172F7E312F}"/>
                  </a:ext>
                </a:extLst>
              </p14:cNvPr>
              <p14:cNvContentPartPr/>
              <p14:nvPr/>
            </p14:nvContentPartPr>
            <p14:xfrm>
              <a:off x="10556133" y="3513307"/>
              <a:ext cx="119880" cy="129960"/>
            </p14:xfrm>
          </p:contentPart>
        </mc:Choice>
        <mc:Fallback>
          <p:pic>
            <p:nvPicPr>
              <p:cNvPr id="227" name="Freihand 226">
                <a:extLst>
                  <a:ext uri="{FF2B5EF4-FFF2-40B4-BE49-F238E27FC236}">
                    <a16:creationId xmlns:a16="http://schemas.microsoft.com/office/drawing/2014/main" id="{26E8A88E-4E89-4125-96A9-30172F7E312F}"/>
                  </a:ext>
                </a:extLst>
              </p:cNvPr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>
                <a:off x="10551813" y="3508987"/>
                <a:ext cx="12852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4">
            <p14:nvContentPartPr>
              <p14:cNvPr id="228" name="Freihand 227">
                <a:extLst>
                  <a:ext uri="{FF2B5EF4-FFF2-40B4-BE49-F238E27FC236}">
                    <a16:creationId xmlns:a16="http://schemas.microsoft.com/office/drawing/2014/main" id="{4265B563-230C-4095-8D1E-C0DFEC1E210B}"/>
                  </a:ext>
                </a:extLst>
              </p14:cNvPr>
              <p14:cNvContentPartPr/>
              <p14:nvPr/>
            </p14:nvContentPartPr>
            <p14:xfrm>
              <a:off x="10863573" y="3596107"/>
              <a:ext cx="379080" cy="23400"/>
            </p14:xfrm>
          </p:contentPart>
        </mc:Choice>
        <mc:Fallback>
          <p:pic>
            <p:nvPicPr>
              <p:cNvPr id="228" name="Freihand 227">
                <a:extLst>
                  <a:ext uri="{FF2B5EF4-FFF2-40B4-BE49-F238E27FC236}">
                    <a16:creationId xmlns:a16="http://schemas.microsoft.com/office/drawing/2014/main" id="{4265B563-230C-4095-8D1E-C0DFEC1E210B}"/>
                  </a:ext>
                </a:extLst>
              </p:cNvPr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>
                <a:off x="10859253" y="3591787"/>
                <a:ext cx="38772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6">
            <p14:nvContentPartPr>
              <p14:cNvPr id="229" name="Freihand 228">
                <a:extLst>
                  <a:ext uri="{FF2B5EF4-FFF2-40B4-BE49-F238E27FC236}">
                    <a16:creationId xmlns:a16="http://schemas.microsoft.com/office/drawing/2014/main" id="{3A995153-EAF9-44DF-BAEE-1B50FEEF65A7}"/>
                  </a:ext>
                </a:extLst>
              </p14:cNvPr>
              <p14:cNvContentPartPr/>
              <p14:nvPr/>
            </p14:nvContentPartPr>
            <p14:xfrm>
              <a:off x="11462973" y="3614107"/>
              <a:ext cx="211680" cy="25200"/>
            </p14:xfrm>
          </p:contentPart>
        </mc:Choice>
        <mc:Fallback>
          <p:pic>
            <p:nvPicPr>
              <p:cNvPr id="229" name="Freihand 228">
                <a:extLst>
                  <a:ext uri="{FF2B5EF4-FFF2-40B4-BE49-F238E27FC236}">
                    <a16:creationId xmlns:a16="http://schemas.microsoft.com/office/drawing/2014/main" id="{3A995153-EAF9-44DF-BAEE-1B50FEEF65A7}"/>
                  </a:ext>
                </a:extLst>
              </p:cNvPr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>
                <a:off x="11458653" y="3609787"/>
                <a:ext cx="2203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235" name="Freihand 234">
                <a:extLst>
                  <a:ext uri="{FF2B5EF4-FFF2-40B4-BE49-F238E27FC236}">
                    <a16:creationId xmlns:a16="http://schemas.microsoft.com/office/drawing/2014/main" id="{FAF3029B-19B8-484A-83EC-D810BD5C97D2}"/>
                  </a:ext>
                </a:extLst>
              </p14:cNvPr>
              <p14:cNvContentPartPr/>
              <p14:nvPr/>
            </p14:nvContentPartPr>
            <p14:xfrm>
              <a:off x="9011013" y="2882227"/>
              <a:ext cx="1213200" cy="246600"/>
            </p14:xfrm>
          </p:contentPart>
        </mc:Choice>
        <mc:Fallback>
          <p:pic>
            <p:nvPicPr>
              <p:cNvPr id="235" name="Freihand 234">
                <a:extLst>
                  <a:ext uri="{FF2B5EF4-FFF2-40B4-BE49-F238E27FC236}">
                    <a16:creationId xmlns:a16="http://schemas.microsoft.com/office/drawing/2014/main" id="{FAF3029B-19B8-484A-83EC-D810BD5C97D2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9006693" y="2877907"/>
                <a:ext cx="122184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236" name="Freihand 235">
                <a:extLst>
                  <a:ext uri="{FF2B5EF4-FFF2-40B4-BE49-F238E27FC236}">
                    <a16:creationId xmlns:a16="http://schemas.microsoft.com/office/drawing/2014/main" id="{4E152A5D-2D5E-47FB-9308-5572272949B5}"/>
                  </a:ext>
                </a:extLst>
              </p14:cNvPr>
              <p14:cNvContentPartPr/>
              <p14:nvPr/>
            </p14:nvContentPartPr>
            <p14:xfrm>
              <a:off x="8957013" y="3021187"/>
              <a:ext cx="192960" cy="169920"/>
            </p14:xfrm>
          </p:contentPart>
        </mc:Choice>
        <mc:Fallback>
          <p:pic>
            <p:nvPicPr>
              <p:cNvPr id="236" name="Freihand 235">
                <a:extLst>
                  <a:ext uri="{FF2B5EF4-FFF2-40B4-BE49-F238E27FC236}">
                    <a16:creationId xmlns:a16="http://schemas.microsoft.com/office/drawing/2014/main" id="{4E152A5D-2D5E-47FB-9308-5572272949B5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8952693" y="3016867"/>
                <a:ext cx="20160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2">
            <p14:nvContentPartPr>
              <p14:cNvPr id="330" name="Freihand 329">
                <a:extLst>
                  <a:ext uri="{FF2B5EF4-FFF2-40B4-BE49-F238E27FC236}">
                    <a16:creationId xmlns:a16="http://schemas.microsoft.com/office/drawing/2014/main" id="{A416BDBE-940D-4666-98BA-00A9C358CF79}"/>
                  </a:ext>
                </a:extLst>
              </p14:cNvPr>
              <p14:cNvContentPartPr/>
              <p14:nvPr/>
            </p14:nvContentPartPr>
            <p14:xfrm>
              <a:off x="10040973" y="3065827"/>
              <a:ext cx="111600" cy="290160"/>
            </p14:xfrm>
          </p:contentPart>
        </mc:Choice>
        <mc:Fallback>
          <p:pic>
            <p:nvPicPr>
              <p:cNvPr id="330" name="Freihand 329">
                <a:extLst>
                  <a:ext uri="{FF2B5EF4-FFF2-40B4-BE49-F238E27FC236}">
                    <a16:creationId xmlns:a16="http://schemas.microsoft.com/office/drawing/2014/main" id="{A416BDBE-940D-4666-98BA-00A9C358CF79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10036653" y="3061507"/>
                <a:ext cx="12024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4">
            <p14:nvContentPartPr>
              <p14:cNvPr id="331" name="Freihand 330">
                <a:extLst>
                  <a:ext uri="{FF2B5EF4-FFF2-40B4-BE49-F238E27FC236}">
                    <a16:creationId xmlns:a16="http://schemas.microsoft.com/office/drawing/2014/main" id="{3328A260-1B9D-4774-ACAD-3DF09871354E}"/>
                  </a:ext>
                </a:extLst>
              </p14:cNvPr>
              <p14:cNvContentPartPr/>
              <p14:nvPr/>
            </p14:nvContentPartPr>
            <p14:xfrm>
              <a:off x="11426973" y="2896987"/>
              <a:ext cx="204120" cy="340920"/>
            </p14:xfrm>
          </p:contentPart>
        </mc:Choice>
        <mc:Fallback>
          <p:pic>
            <p:nvPicPr>
              <p:cNvPr id="331" name="Freihand 330">
                <a:extLst>
                  <a:ext uri="{FF2B5EF4-FFF2-40B4-BE49-F238E27FC236}">
                    <a16:creationId xmlns:a16="http://schemas.microsoft.com/office/drawing/2014/main" id="{3328A260-1B9D-4774-ACAD-3DF09871354E}"/>
                  </a:ext>
                </a:extLst>
              </p:cNvPr>
              <p:cNvPicPr/>
              <p:nvPr/>
            </p:nvPicPr>
            <p:blipFill>
              <a:blip r:embed="rId375"/>
              <a:stretch>
                <a:fillRect/>
              </a:stretch>
            </p:blipFill>
            <p:spPr>
              <a:xfrm>
                <a:off x="11422653" y="2892667"/>
                <a:ext cx="21276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6">
            <p14:nvContentPartPr>
              <p14:cNvPr id="333" name="Freihand 332">
                <a:extLst>
                  <a:ext uri="{FF2B5EF4-FFF2-40B4-BE49-F238E27FC236}">
                    <a16:creationId xmlns:a16="http://schemas.microsoft.com/office/drawing/2014/main" id="{7BB5DAAD-DDA6-4E88-A3F9-D13B97290243}"/>
                  </a:ext>
                </a:extLst>
              </p14:cNvPr>
              <p14:cNvContentPartPr/>
              <p14:nvPr/>
            </p14:nvContentPartPr>
            <p14:xfrm>
              <a:off x="9992373" y="3387307"/>
              <a:ext cx="173160" cy="265320"/>
            </p14:xfrm>
          </p:contentPart>
        </mc:Choice>
        <mc:Fallback>
          <p:pic>
            <p:nvPicPr>
              <p:cNvPr id="333" name="Freihand 332">
                <a:extLst>
                  <a:ext uri="{FF2B5EF4-FFF2-40B4-BE49-F238E27FC236}">
                    <a16:creationId xmlns:a16="http://schemas.microsoft.com/office/drawing/2014/main" id="{7BB5DAAD-DDA6-4E88-A3F9-D13B97290243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9988053" y="3382987"/>
                <a:ext cx="18180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8">
            <p14:nvContentPartPr>
              <p14:cNvPr id="345" name="Freihand 344">
                <a:extLst>
                  <a:ext uri="{FF2B5EF4-FFF2-40B4-BE49-F238E27FC236}">
                    <a16:creationId xmlns:a16="http://schemas.microsoft.com/office/drawing/2014/main" id="{E565384A-041C-4B41-9CE8-632FD2BB6FB9}"/>
                  </a:ext>
                </a:extLst>
              </p14:cNvPr>
              <p14:cNvContentPartPr/>
              <p14:nvPr/>
            </p14:nvContentPartPr>
            <p14:xfrm>
              <a:off x="10358493" y="3074107"/>
              <a:ext cx="68040" cy="293400"/>
            </p14:xfrm>
          </p:contentPart>
        </mc:Choice>
        <mc:Fallback>
          <p:pic>
            <p:nvPicPr>
              <p:cNvPr id="345" name="Freihand 344">
                <a:extLst>
                  <a:ext uri="{FF2B5EF4-FFF2-40B4-BE49-F238E27FC236}">
                    <a16:creationId xmlns:a16="http://schemas.microsoft.com/office/drawing/2014/main" id="{E565384A-041C-4B41-9CE8-632FD2BB6FB9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10354173" y="3069787"/>
                <a:ext cx="7668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0">
            <p14:nvContentPartPr>
              <p14:cNvPr id="346" name="Freihand 345">
                <a:extLst>
                  <a:ext uri="{FF2B5EF4-FFF2-40B4-BE49-F238E27FC236}">
                    <a16:creationId xmlns:a16="http://schemas.microsoft.com/office/drawing/2014/main" id="{374CC55B-12A4-496C-87DB-126BFD79C85D}"/>
                  </a:ext>
                </a:extLst>
              </p14:cNvPr>
              <p14:cNvContentPartPr/>
              <p14:nvPr/>
            </p14:nvContentPartPr>
            <p14:xfrm>
              <a:off x="9071853" y="3105427"/>
              <a:ext cx="48600" cy="259920"/>
            </p14:xfrm>
          </p:contentPart>
        </mc:Choice>
        <mc:Fallback>
          <p:pic>
            <p:nvPicPr>
              <p:cNvPr id="346" name="Freihand 345">
                <a:extLst>
                  <a:ext uri="{FF2B5EF4-FFF2-40B4-BE49-F238E27FC236}">
                    <a16:creationId xmlns:a16="http://schemas.microsoft.com/office/drawing/2014/main" id="{374CC55B-12A4-496C-87DB-126BFD79C85D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9067533" y="3101107"/>
                <a:ext cx="5724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2">
            <p14:nvContentPartPr>
              <p14:cNvPr id="351" name="Freihand 350">
                <a:extLst>
                  <a:ext uri="{FF2B5EF4-FFF2-40B4-BE49-F238E27FC236}">
                    <a16:creationId xmlns:a16="http://schemas.microsoft.com/office/drawing/2014/main" id="{EA01E76C-85FA-46EC-834C-387370B366E6}"/>
                  </a:ext>
                </a:extLst>
              </p14:cNvPr>
              <p14:cNvContentPartPr/>
              <p14:nvPr/>
            </p14:nvContentPartPr>
            <p14:xfrm>
              <a:off x="9457773" y="3255547"/>
              <a:ext cx="33840" cy="2520"/>
            </p14:xfrm>
          </p:contentPart>
        </mc:Choice>
        <mc:Fallback>
          <p:pic>
            <p:nvPicPr>
              <p:cNvPr id="351" name="Freihand 350">
                <a:extLst>
                  <a:ext uri="{FF2B5EF4-FFF2-40B4-BE49-F238E27FC236}">
                    <a16:creationId xmlns:a16="http://schemas.microsoft.com/office/drawing/2014/main" id="{EA01E76C-85FA-46EC-834C-387370B366E6}"/>
                  </a:ext>
                </a:extLst>
              </p:cNvPr>
              <p:cNvPicPr/>
              <p:nvPr/>
            </p:nvPicPr>
            <p:blipFill>
              <a:blip r:embed="rId383"/>
              <a:stretch>
                <a:fillRect/>
              </a:stretch>
            </p:blipFill>
            <p:spPr>
              <a:xfrm>
                <a:off x="9453453" y="3251227"/>
                <a:ext cx="42480" cy="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4">
            <p14:nvContentPartPr>
              <p14:cNvPr id="352" name="Freihand 351">
                <a:extLst>
                  <a:ext uri="{FF2B5EF4-FFF2-40B4-BE49-F238E27FC236}">
                    <a16:creationId xmlns:a16="http://schemas.microsoft.com/office/drawing/2014/main" id="{C6D3841F-5EF1-405F-A091-EE1CF9176422}"/>
                  </a:ext>
                </a:extLst>
              </p14:cNvPr>
              <p14:cNvContentPartPr/>
              <p14:nvPr/>
            </p14:nvContentPartPr>
            <p14:xfrm>
              <a:off x="9457413" y="3242227"/>
              <a:ext cx="113400" cy="22680"/>
            </p14:xfrm>
          </p:contentPart>
        </mc:Choice>
        <mc:Fallback>
          <p:pic>
            <p:nvPicPr>
              <p:cNvPr id="352" name="Freihand 351">
                <a:extLst>
                  <a:ext uri="{FF2B5EF4-FFF2-40B4-BE49-F238E27FC236}">
                    <a16:creationId xmlns:a16="http://schemas.microsoft.com/office/drawing/2014/main" id="{C6D3841F-5EF1-405F-A091-EE1CF9176422}"/>
                  </a:ext>
                </a:extLst>
              </p:cNvPr>
              <p:cNvPicPr/>
              <p:nvPr/>
            </p:nvPicPr>
            <p:blipFill>
              <a:blip r:embed="rId385"/>
              <a:stretch>
                <a:fillRect/>
              </a:stretch>
            </p:blipFill>
            <p:spPr>
              <a:xfrm>
                <a:off x="9453093" y="3237907"/>
                <a:ext cx="12204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6">
            <p14:nvContentPartPr>
              <p14:cNvPr id="319" name="Freihand 318">
                <a:extLst>
                  <a:ext uri="{FF2B5EF4-FFF2-40B4-BE49-F238E27FC236}">
                    <a16:creationId xmlns:a16="http://schemas.microsoft.com/office/drawing/2014/main" id="{B37276C4-1409-4CE4-A9CA-F3F02D5DEF91}"/>
                  </a:ext>
                </a:extLst>
              </p14:cNvPr>
              <p14:cNvContentPartPr/>
              <p14:nvPr/>
            </p14:nvContentPartPr>
            <p14:xfrm>
              <a:off x="950253" y="3472987"/>
              <a:ext cx="184680" cy="195120"/>
            </p14:xfrm>
          </p:contentPart>
        </mc:Choice>
        <mc:Fallback>
          <p:pic>
            <p:nvPicPr>
              <p:cNvPr id="319" name="Freihand 318">
                <a:extLst>
                  <a:ext uri="{FF2B5EF4-FFF2-40B4-BE49-F238E27FC236}">
                    <a16:creationId xmlns:a16="http://schemas.microsoft.com/office/drawing/2014/main" id="{B37276C4-1409-4CE4-A9CA-F3F02D5DEF91}"/>
                  </a:ext>
                </a:extLst>
              </p:cNvPr>
              <p:cNvPicPr/>
              <p:nvPr/>
            </p:nvPicPr>
            <p:blipFill>
              <a:blip r:embed="rId387"/>
              <a:stretch>
                <a:fillRect/>
              </a:stretch>
            </p:blipFill>
            <p:spPr>
              <a:xfrm>
                <a:off x="945933" y="3468667"/>
                <a:ext cx="19332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8">
            <p14:nvContentPartPr>
              <p14:cNvPr id="320" name="Freihand 319">
                <a:extLst>
                  <a:ext uri="{FF2B5EF4-FFF2-40B4-BE49-F238E27FC236}">
                    <a16:creationId xmlns:a16="http://schemas.microsoft.com/office/drawing/2014/main" id="{23E28680-69E8-4025-A1AA-BB0EF000CE44}"/>
                  </a:ext>
                </a:extLst>
              </p14:cNvPr>
              <p14:cNvContentPartPr/>
              <p14:nvPr/>
            </p14:nvContentPartPr>
            <p14:xfrm>
              <a:off x="1308093" y="3474067"/>
              <a:ext cx="19800" cy="147960"/>
            </p14:xfrm>
          </p:contentPart>
        </mc:Choice>
        <mc:Fallback>
          <p:pic>
            <p:nvPicPr>
              <p:cNvPr id="320" name="Freihand 319">
                <a:extLst>
                  <a:ext uri="{FF2B5EF4-FFF2-40B4-BE49-F238E27FC236}">
                    <a16:creationId xmlns:a16="http://schemas.microsoft.com/office/drawing/2014/main" id="{23E28680-69E8-4025-A1AA-BB0EF000CE44}"/>
                  </a:ext>
                </a:extLst>
              </p:cNvPr>
              <p:cNvPicPr/>
              <p:nvPr/>
            </p:nvPicPr>
            <p:blipFill>
              <a:blip r:embed="rId389"/>
              <a:stretch>
                <a:fillRect/>
              </a:stretch>
            </p:blipFill>
            <p:spPr>
              <a:xfrm>
                <a:off x="1303773" y="3469747"/>
                <a:ext cx="28440" cy="15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0">
            <p14:nvContentPartPr>
              <p14:cNvPr id="321" name="Freihand 320">
                <a:extLst>
                  <a:ext uri="{FF2B5EF4-FFF2-40B4-BE49-F238E27FC236}">
                    <a16:creationId xmlns:a16="http://schemas.microsoft.com/office/drawing/2014/main" id="{863DAEFD-1AD8-4792-950A-B2DC39718D16}"/>
                  </a:ext>
                </a:extLst>
              </p14:cNvPr>
              <p14:cNvContentPartPr/>
              <p14:nvPr/>
            </p14:nvContentPartPr>
            <p14:xfrm>
              <a:off x="1219533" y="3447067"/>
              <a:ext cx="244080" cy="6480"/>
            </p14:xfrm>
          </p:contentPart>
        </mc:Choice>
        <mc:Fallback>
          <p:pic>
            <p:nvPicPr>
              <p:cNvPr id="321" name="Freihand 320">
                <a:extLst>
                  <a:ext uri="{FF2B5EF4-FFF2-40B4-BE49-F238E27FC236}">
                    <a16:creationId xmlns:a16="http://schemas.microsoft.com/office/drawing/2014/main" id="{863DAEFD-1AD8-4792-950A-B2DC39718D16}"/>
                  </a:ext>
                </a:extLst>
              </p:cNvPr>
              <p:cNvPicPr/>
              <p:nvPr/>
            </p:nvPicPr>
            <p:blipFill>
              <a:blip r:embed="rId391"/>
              <a:stretch>
                <a:fillRect/>
              </a:stretch>
            </p:blipFill>
            <p:spPr>
              <a:xfrm>
                <a:off x="1215213" y="3442747"/>
                <a:ext cx="252720" cy="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2">
            <p14:nvContentPartPr>
              <p14:cNvPr id="322" name="Freihand 321">
                <a:extLst>
                  <a:ext uri="{FF2B5EF4-FFF2-40B4-BE49-F238E27FC236}">
                    <a16:creationId xmlns:a16="http://schemas.microsoft.com/office/drawing/2014/main" id="{B0633CEB-8BB2-44A9-86DD-980993850C87}"/>
                  </a:ext>
                </a:extLst>
              </p14:cNvPr>
              <p14:cNvContentPartPr/>
              <p14:nvPr/>
            </p14:nvContentPartPr>
            <p14:xfrm>
              <a:off x="853053" y="3754147"/>
              <a:ext cx="630720" cy="10440"/>
            </p14:xfrm>
          </p:contentPart>
        </mc:Choice>
        <mc:Fallback>
          <p:pic>
            <p:nvPicPr>
              <p:cNvPr id="322" name="Freihand 321">
                <a:extLst>
                  <a:ext uri="{FF2B5EF4-FFF2-40B4-BE49-F238E27FC236}">
                    <a16:creationId xmlns:a16="http://schemas.microsoft.com/office/drawing/2014/main" id="{B0633CEB-8BB2-44A9-86DD-980993850C87}"/>
                  </a:ext>
                </a:extLst>
              </p:cNvPr>
              <p:cNvPicPr/>
              <p:nvPr/>
            </p:nvPicPr>
            <p:blipFill>
              <a:blip r:embed="rId393"/>
              <a:stretch>
                <a:fillRect/>
              </a:stretch>
            </p:blipFill>
            <p:spPr>
              <a:xfrm>
                <a:off x="848733" y="3749827"/>
                <a:ext cx="6393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4">
            <p14:nvContentPartPr>
              <p14:cNvPr id="323" name="Freihand 322">
                <a:extLst>
                  <a:ext uri="{FF2B5EF4-FFF2-40B4-BE49-F238E27FC236}">
                    <a16:creationId xmlns:a16="http://schemas.microsoft.com/office/drawing/2014/main" id="{58AEF628-FBB4-4E9A-B782-16225BE26933}"/>
                  </a:ext>
                </a:extLst>
              </p14:cNvPr>
              <p14:cNvContentPartPr/>
              <p14:nvPr/>
            </p14:nvContentPartPr>
            <p14:xfrm>
              <a:off x="1237173" y="3574867"/>
              <a:ext cx="189360" cy="2880"/>
            </p14:xfrm>
          </p:contentPart>
        </mc:Choice>
        <mc:Fallback>
          <p:pic>
            <p:nvPicPr>
              <p:cNvPr id="323" name="Freihand 322">
                <a:extLst>
                  <a:ext uri="{FF2B5EF4-FFF2-40B4-BE49-F238E27FC236}">
                    <a16:creationId xmlns:a16="http://schemas.microsoft.com/office/drawing/2014/main" id="{58AEF628-FBB4-4E9A-B782-16225BE26933}"/>
                  </a:ext>
                </a:extLst>
              </p:cNvPr>
              <p:cNvPicPr/>
              <p:nvPr/>
            </p:nvPicPr>
            <p:blipFill>
              <a:blip r:embed="rId395"/>
              <a:stretch>
                <a:fillRect/>
              </a:stretch>
            </p:blipFill>
            <p:spPr>
              <a:xfrm>
                <a:off x="1232853" y="3570547"/>
                <a:ext cx="198000" cy="1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6">
            <p14:nvContentPartPr>
              <p14:cNvPr id="324" name="Freihand 323">
                <a:extLst>
                  <a:ext uri="{FF2B5EF4-FFF2-40B4-BE49-F238E27FC236}">
                    <a16:creationId xmlns:a16="http://schemas.microsoft.com/office/drawing/2014/main" id="{A7731449-AA04-48BE-8F02-58152F468E31}"/>
                  </a:ext>
                </a:extLst>
              </p14:cNvPr>
              <p14:cNvContentPartPr/>
              <p14:nvPr/>
            </p14:nvContentPartPr>
            <p14:xfrm>
              <a:off x="944853" y="3849187"/>
              <a:ext cx="153360" cy="166680"/>
            </p14:xfrm>
          </p:contentPart>
        </mc:Choice>
        <mc:Fallback>
          <p:pic>
            <p:nvPicPr>
              <p:cNvPr id="324" name="Freihand 323">
                <a:extLst>
                  <a:ext uri="{FF2B5EF4-FFF2-40B4-BE49-F238E27FC236}">
                    <a16:creationId xmlns:a16="http://schemas.microsoft.com/office/drawing/2014/main" id="{A7731449-AA04-48BE-8F02-58152F468E31}"/>
                  </a:ext>
                </a:extLst>
              </p:cNvPr>
              <p:cNvPicPr/>
              <p:nvPr/>
            </p:nvPicPr>
            <p:blipFill>
              <a:blip r:embed="rId397"/>
              <a:stretch>
                <a:fillRect/>
              </a:stretch>
            </p:blipFill>
            <p:spPr>
              <a:xfrm>
                <a:off x="940533" y="3844867"/>
                <a:ext cx="16200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8">
            <p14:nvContentPartPr>
              <p14:cNvPr id="325" name="Freihand 324">
                <a:extLst>
                  <a:ext uri="{FF2B5EF4-FFF2-40B4-BE49-F238E27FC236}">
                    <a16:creationId xmlns:a16="http://schemas.microsoft.com/office/drawing/2014/main" id="{18874B36-17B0-4966-9C0E-C28BA6BF4DC2}"/>
                  </a:ext>
                </a:extLst>
              </p14:cNvPr>
              <p14:cNvContentPartPr/>
              <p14:nvPr/>
            </p14:nvContentPartPr>
            <p14:xfrm>
              <a:off x="1272813" y="3891667"/>
              <a:ext cx="28440" cy="23400"/>
            </p14:xfrm>
          </p:contentPart>
        </mc:Choice>
        <mc:Fallback>
          <p:pic>
            <p:nvPicPr>
              <p:cNvPr id="325" name="Freihand 324">
                <a:extLst>
                  <a:ext uri="{FF2B5EF4-FFF2-40B4-BE49-F238E27FC236}">
                    <a16:creationId xmlns:a16="http://schemas.microsoft.com/office/drawing/2014/main" id="{18874B36-17B0-4966-9C0E-C28BA6BF4DC2}"/>
                  </a:ext>
                </a:extLst>
              </p:cNvPr>
              <p:cNvPicPr/>
              <p:nvPr/>
            </p:nvPicPr>
            <p:blipFill>
              <a:blip r:embed="rId399"/>
              <a:stretch>
                <a:fillRect/>
              </a:stretch>
            </p:blipFill>
            <p:spPr>
              <a:xfrm>
                <a:off x="1268493" y="3887347"/>
                <a:ext cx="3708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0">
            <p14:nvContentPartPr>
              <p14:cNvPr id="326" name="Freihand 325">
                <a:extLst>
                  <a:ext uri="{FF2B5EF4-FFF2-40B4-BE49-F238E27FC236}">
                    <a16:creationId xmlns:a16="http://schemas.microsoft.com/office/drawing/2014/main" id="{88FFB88C-633E-4316-A976-2B7396BF4427}"/>
                  </a:ext>
                </a:extLst>
              </p14:cNvPr>
              <p14:cNvContentPartPr/>
              <p14:nvPr/>
            </p14:nvContentPartPr>
            <p14:xfrm>
              <a:off x="1242213" y="3811747"/>
              <a:ext cx="108360" cy="187560"/>
            </p14:xfrm>
          </p:contentPart>
        </mc:Choice>
        <mc:Fallback>
          <p:pic>
            <p:nvPicPr>
              <p:cNvPr id="326" name="Freihand 325">
                <a:extLst>
                  <a:ext uri="{FF2B5EF4-FFF2-40B4-BE49-F238E27FC236}">
                    <a16:creationId xmlns:a16="http://schemas.microsoft.com/office/drawing/2014/main" id="{88FFB88C-633E-4316-A976-2B7396BF4427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1237893" y="3807427"/>
                <a:ext cx="11700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2">
            <p14:nvContentPartPr>
              <p14:cNvPr id="327" name="Freihand 326">
                <a:extLst>
                  <a:ext uri="{FF2B5EF4-FFF2-40B4-BE49-F238E27FC236}">
                    <a16:creationId xmlns:a16="http://schemas.microsoft.com/office/drawing/2014/main" id="{A3F4D422-C2E3-4EB0-A759-1139B4BC7ADC}"/>
                  </a:ext>
                </a:extLst>
              </p14:cNvPr>
              <p14:cNvContentPartPr/>
              <p14:nvPr/>
            </p14:nvContentPartPr>
            <p14:xfrm>
              <a:off x="1649373" y="3737227"/>
              <a:ext cx="227160" cy="48240"/>
            </p14:xfrm>
          </p:contentPart>
        </mc:Choice>
        <mc:Fallback>
          <p:pic>
            <p:nvPicPr>
              <p:cNvPr id="327" name="Freihand 326">
                <a:extLst>
                  <a:ext uri="{FF2B5EF4-FFF2-40B4-BE49-F238E27FC236}">
                    <a16:creationId xmlns:a16="http://schemas.microsoft.com/office/drawing/2014/main" id="{A3F4D422-C2E3-4EB0-A759-1139B4BC7ADC}"/>
                  </a:ext>
                </a:extLst>
              </p:cNvPr>
              <p:cNvPicPr/>
              <p:nvPr/>
            </p:nvPicPr>
            <p:blipFill>
              <a:blip r:embed="rId403"/>
              <a:stretch>
                <a:fillRect/>
              </a:stretch>
            </p:blipFill>
            <p:spPr>
              <a:xfrm>
                <a:off x="1645053" y="3732907"/>
                <a:ext cx="2358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4">
            <p14:nvContentPartPr>
              <p14:cNvPr id="328" name="Freihand 327">
                <a:extLst>
                  <a:ext uri="{FF2B5EF4-FFF2-40B4-BE49-F238E27FC236}">
                    <a16:creationId xmlns:a16="http://schemas.microsoft.com/office/drawing/2014/main" id="{6146DC21-02B2-4749-9EAA-679D06148028}"/>
                  </a:ext>
                </a:extLst>
              </p14:cNvPr>
              <p14:cNvContentPartPr/>
              <p14:nvPr/>
            </p14:nvContentPartPr>
            <p14:xfrm>
              <a:off x="1676013" y="3820387"/>
              <a:ext cx="190800" cy="12960"/>
            </p14:xfrm>
          </p:contentPart>
        </mc:Choice>
        <mc:Fallback>
          <p:pic>
            <p:nvPicPr>
              <p:cNvPr id="328" name="Freihand 327">
                <a:extLst>
                  <a:ext uri="{FF2B5EF4-FFF2-40B4-BE49-F238E27FC236}">
                    <a16:creationId xmlns:a16="http://schemas.microsoft.com/office/drawing/2014/main" id="{6146DC21-02B2-4749-9EAA-679D06148028}"/>
                  </a:ext>
                </a:extLst>
              </p:cNvPr>
              <p:cNvPicPr/>
              <p:nvPr/>
            </p:nvPicPr>
            <p:blipFill>
              <a:blip r:embed="rId405"/>
              <a:stretch>
                <a:fillRect/>
              </a:stretch>
            </p:blipFill>
            <p:spPr>
              <a:xfrm>
                <a:off x="1671693" y="3816067"/>
                <a:ext cx="19944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6">
            <p14:nvContentPartPr>
              <p14:cNvPr id="348" name="Freihand 347">
                <a:extLst>
                  <a:ext uri="{FF2B5EF4-FFF2-40B4-BE49-F238E27FC236}">
                    <a16:creationId xmlns:a16="http://schemas.microsoft.com/office/drawing/2014/main" id="{3EC2A83A-53D9-4294-B077-8D0D83F48825}"/>
                  </a:ext>
                </a:extLst>
              </p14:cNvPr>
              <p14:cNvContentPartPr/>
              <p14:nvPr/>
            </p14:nvContentPartPr>
            <p14:xfrm>
              <a:off x="2173893" y="3621307"/>
              <a:ext cx="75600" cy="230400"/>
            </p14:xfrm>
          </p:contentPart>
        </mc:Choice>
        <mc:Fallback>
          <p:pic>
            <p:nvPicPr>
              <p:cNvPr id="348" name="Freihand 347">
                <a:extLst>
                  <a:ext uri="{FF2B5EF4-FFF2-40B4-BE49-F238E27FC236}">
                    <a16:creationId xmlns:a16="http://schemas.microsoft.com/office/drawing/2014/main" id="{3EC2A83A-53D9-4294-B077-8D0D83F48825}"/>
                  </a:ext>
                </a:extLst>
              </p:cNvPr>
              <p:cNvPicPr/>
              <p:nvPr/>
            </p:nvPicPr>
            <p:blipFill>
              <a:blip r:embed="rId407"/>
              <a:stretch>
                <a:fillRect/>
              </a:stretch>
            </p:blipFill>
            <p:spPr>
              <a:xfrm>
                <a:off x="2169573" y="3616987"/>
                <a:ext cx="84240" cy="23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8">
            <p14:nvContentPartPr>
              <p14:cNvPr id="349" name="Freihand 348">
                <a:extLst>
                  <a:ext uri="{FF2B5EF4-FFF2-40B4-BE49-F238E27FC236}">
                    <a16:creationId xmlns:a16="http://schemas.microsoft.com/office/drawing/2014/main" id="{F6BA99FA-87FD-494A-8097-EE3E3876A264}"/>
                  </a:ext>
                </a:extLst>
              </p14:cNvPr>
              <p14:cNvContentPartPr/>
              <p14:nvPr/>
            </p14:nvContentPartPr>
            <p14:xfrm>
              <a:off x="1931253" y="3775387"/>
              <a:ext cx="92520" cy="16920"/>
            </p14:xfrm>
          </p:contentPart>
        </mc:Choice>
        <mc:Fallback>
          <p:pic>
            <p:nvPicPr>
              <p:cNvPr id="349" name="Freihand 348">
                <a:extLst>
                  <a:ext uri="{FF2B5EF4-FFF2-40B4-BE49-F238E27FC236}">
                    <a16:creationId xmlns:a16="http://schemas.microsoft.com/office/drawing/2014/main" id="{F6BA99FA-87FD-494A-8097-EE3E3876A264}"/>
                  </a:ext>
                </a:extLst>
              </p:cNvPr>
              <p:cNvPicPr/>
              <p:nvPr/>
            </p:nvPicPr>
            <p:blipFill>
              <a:blip r:embed="rId409"/>
              <a:stretch>
                <a:fillRect/>
              </a:stretch>
            </p:blipFill>
            <p:spPr>
              <a:xfrm>
                <a:off x="1926933" y="3771067"/>
                <a:ext cx="1011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0">
            <p14:nvContentPartPr>
              <p14:cNvPr id="350" name="Freihand 349">
                <a:extLst>
                  <a:ext uri="{FF2B5EF4-FFF2-40B4-BE49-F238E27FC236}">
                    <a16:creationId xmlns:a16="http://schemas.microsoft.com/office/drawing/2014/main" id="{38D97DCB-29B3-4572-A087-0AFC459CB864}"/>
                  </a:ext>
                </a:extLst>
              </p14:cNvPr>
              <p14:cNvContentPartPr/>
              <p14:nvPr/>
            </p14:nvContentPartPr>
            <p14:xfrm>
              <a:off x="2009013" y="3683587"/>
              <a:ext cx="147240" cy="194760"/>
            </p14:xfrm>
          </p:contentPart>
        </mc:Choice>
        <mc:Fallback>
          <p:pic>
            <p:nvPicPr>
              <p:cNvPr id="350" name="Freihand 349">
                <a:extLst>
                  <a:ext uri="{FF2B5EF4-FFF2-40B4-BE49-F238E27FC236}">
                    <a16:creationId xmlns:a16="http://schemas.microsoft.com/office/drawing/2014/main" id="{38D97DCB-29B3-4572-A087-0AFC459CB864}"/>
                  </a:ext>
                </a:extLst>
              </p:cNvPr>
              <p:cNvPicPr/>
              <p:nvPr/>
            </p:nvPicPr>
            <p:blipFill>
              <a:blip r:embed="rId411"/>
              <a:stretch>
                <a:fillRect/>
              </a:stretch>
            </p:blipFill>
            <p:spPr>
              <a:xfrm>
                <a:off x="2004693" y="3679267"/>
                <a:ext cx="15588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2">
            <p14:nvContentPartPr>
              <p14:cNvPr id="360" name="Freihand 359">
                <a:extLst>
                  <a:ext uri="{FF2B5EF4-FFF2-40B4-BE49-F238E27FC236}">
                    <a16:creationId xmlns:a16="http://schemas.microsoft.com/office/drawing/2014/main" id="{4B2D45DB-FEAF-4DD1-BA54-A9DD0AB1B1CA}"/>
                  </a:ext>
                </a:extLst>
              </p14:cNvPr>
              <p14:cNvContentPartPr/>
              <p14:nvPr/>
            </p14:nvContentPartPr>
            <p14:xfrm>
              <a:off x="2289813" y="3695827"/>
              <a:ext cx="112680" cy="87120"/>
            </p14:xfrm>
          </p:contentPart>
        </mc:Choice>
        <mc:Fallback>
          <p:pic>
            <p:nvPicPr>
              <p:cNvPr id="360" name="Freihand 359">
                <a:extLst>
                  <a:ext uri="{FF2B5EF4-FFF2-40B4-BE49-F238E27FC236}">
                    <a16:creationId xmlns:a16="http://schemas.microsoft.com/office/drawing/2014/main" id="{4B2D45DB-FEAF-4DD1-BA54-A9DD0AB1B1CA}"/>
                  </a:ext>
                </a:extLst>
              </p:cNvPr>
              <p:cNvPicPr/>
              <p:nvPr/>
            </p:nvPicPr>
            <p:blipFill>
              <a:blip r:embed="rId413"/>
              <a:stretch>
                <a:fillRect/>
              </a:stretch>
            </p:blipFill>
            <p:spPr>
              <a:xfrm>
                <a:off x="2285493" y="3691507"/>
                <a:ext cx="1213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4">
            <p14:nvContentPartPr>
              <p14:cNvPr id="361" name="Freihand 360">
                <a:extLst>
                  <a:ext uri="{FF2B5EF4-FFF2-40B4-BE49-F238E27FC236}">
                    <a16:creationId xmlns:a16="http://schemas.microsoft.com/office/drawing/2014/main" id="{AA331D2F-3B64-4791-8338-11FD98941AB9}"/>
                  </a:ext>
                </a:extLst>
              </p14:cNvPr>
              <p14:cNvContentPartPr/>
              <p14:nvPr/>
            </p14:nvContentPartPr>
            <p14:xfrm>
              <a:off x="2370813" y="3684307"/>
              <a:ext cx="340200" cy="236520"/>
            </p14:xfrm>
          </p:contentPart>
        </mc:Choice>
        <mc:Fallback>
          <p:pic>
            <p:nvPicPr>
              <p:cNvPr id="361" name="Freihand 360">
                <a:extLst>
                  <a:ext uri="{FF2B5EF4-FFF2-40B4-BE49-F238E27FC236}">
                    <a16:creationId xmlns:a16="http://schemas.microsoft.com/office/drawing/2014/main" id="{AA331D2F-3B64-4791-8338-11FD98941AB9}"/>
                  </a:ext>
                </a:extLst>
              </p:cNvPr>
              <p:cNvPicPr/>
              <p:nvPr/>
            </p:nvPicPr>
            <p:blipFill>
              <a:blip r:embed="rId415"/>
              <a:stretch>
                <a:fillRect/>
              </a:stretch>
            </p:blipFill>
            <p:spPr>
              <a:xfrm>
                <a:off x="2366493" y="3679987"/>
                <a:ext cx="34884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6">
            <p14:nvContentPartPr>
              <p14:cNvPr id="362" name="Freihand 361">
                <a:extLst>
                  <a:ext uri="{FF2B5EF4-FFF2-40B4-BE49-F238E27FC236}">
                    <a16:creationId xmlns:a16="http://schemas.microsoft.com/office/drawing/2014/main" id="{C212EA3E-992F-4806-B250-77CCB0BCF5F2}"/>
                  </a:ext>
                </a:extLst>
              </p14:cNvPr>
              <p14:cNvContentPartPr/>
              <p14:nvPr/>
            </p14:nvContentPartPr>
            <p14:xfrm>
              <a:off x="2829093" y="3640027"/>
              <a:ext cx="66960" cy="201240"/>
            </p14:xfrm>
          </p:contentPart>
        </mc:Choice>
        <mc:Fallback>
          <p:pic>
            <p:nvPicPr>
              <p:cNvPr id="362" name="Freihand 361">
                <a:extLst>
                  <a:ext uri="{FF2B5EF4-FFF2-40B4-BE49-F238E27FC236}">
                    <a16:creationId xmlns:a16="http://schemas.microsoft.com/office/drawing/2014/main" id="{C212EA3E-992F-4806-B250-77CCB0BCF5F2}"/>
                  </a:ext>
                </a:extLst>
              </p:cNvPr>
              <p:cNvPicPr/>
              <p:nvPr/>
            </p:nvPicPr>
            <p:blipFill>
              <a:blip r:embed="rId417"/>
              <a:stretch>
                <a:fillRect/>
              </a:stretch>
            </p:blipFill>
            <p:spPr>
              <a:xfrm>
                <a:off x="2824773" y="3635707"/>
                <a:ext cx="7560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8">
            <p14:nvContentPartPr>
              <p14:cNvPr id="363" name="Freihand 362">
                <a:extLst>
                  <a:ext uri="{FF2B5EF4-FFF2-40B4-BE49-F238E27FC236}">
                    <a16:creationId xmlns:a16="http://schemas.microsoft.com/office/drawing/2014/main" id="{6B3F2A09-D4C6-45B7-BE21-17AFC844BB73}"/>
                  </a:ext>
                </a:extLst>
              </p14:cNvPr>
              <p14:cNvContentPartPr/>
              <p14:nvPr/>
            </p14:nvContentPartPr>
            <p14:xfrm>
              <a:off x="2932053" y="3716347"/>
              <a:ext cx="120600" cy="74520"/>
            </p14:xfrm>
          </p:contentPart>
        </mc:Choice>
        <mc:Fallback>
          <p:pic>
            <p:nvPicPr>
              <p:cNvPr id="363" name="Freihand 362">
                <a:extLst>
                  <a:ext uri="{FF2B5EF4-FFF2-40B4-BE49-F238E27FC236}">
                    <a16:creationId xmlns:a16="http://schemas.microsoft.com/office/drawing/2014/main" id="{6B3F2A09-D4C6-45B7-BE21-17AFC844BB73}"/>
                  </a:ext>
                </a:extLst>
              </p:cNvPr>
              <p:cNvPicPr/>
              <p:nvPr/>
            </p:nvPicPr>
            <p:blipFill>
              <a:blip r:embed="rId419"/>
              <a:stretch>
                <a:fillRect/>
              </a:stretch>
            </p:blipFill>
            <p:spPr>
              <a:xfrm>
                <a:off x="2927733" y="3712027"/>
                <a:ext cx="12924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0">
            <p14:nvContentPartPr>
              <p14:cNvPr id="365" name="Freihand 364">
                <a:extLst>
                  <a:ext uri="{FF2B5EF4-FFF2-40B4-BE49-F238E27FC236}">
                    <a16:creationId xmlns:a16="http://schemas.microsoft.com/office/drawing/2014/main" id="{3B2FCC6F-196D-4092-9A5A-9310FA31E0DC}"/>
                  </a:ext>
                </a:extLst>
              </p14:cNvPr>
              <p14:cNvContentPartPr/>
              <p14:nvPr/>
            </p14:nvContentPartPr>
            <p14:xfrm>
              <a:off x="3149493" y="3689347"/>
              <a:ext cx="31680" cy="111240"/>
            </p14:xfrm>
          </p:contentPart>
        </mc:Choice>
        <mc:Fallback>
          <p:pic>
            <p:nvPicPr>
              <p:cNvPr id="365" name="Freihand 364">
                <a:extLst>
                  <a:ext uri="{FF2B5EF4-FFF2-40B4-BE49-F238E27FC236}">
                    <a16:creationId xmlns:a16="http://schemas.microsoft.com/office/drawing/2014/main" id="{3B2FCC6F-196D-4092-9A5A-9310FA31E0DC}"/>
                  </a:ext>
                </a:extLst>
              </p:cNvPr>
              <p:cNvPicPr/>
              <p:nvPr/>
            </p:nvPicPr>
            <p:blipFill>
              <a:blip r:embed="rId421"/>
              <a:stretch>
                <a:fillRect/>
              </a:stretch>
            </p:blipFill>
            <p:spPr>
              <a:xfrm>
                <a:off x="3145173" y="3685027"/>
                <a:ext cx="4032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2">
            <p14:nvContentPartPr>
              <p14:cNvPr id="366" name="Freihand 365">
                <a:extLst>
                  <a:ext uri="{FF2B5EF4-FFF2-40B4-BE49-F238E27FC236}">
                    <a16:creationId xmlns:a16="http://schemas.microsoft.com/office/drawing/2014/main" id="{A50AA120-42B4-483D-B8C7-1A0F73E8D1DE}"/>
                  </a:ext>
                </a:extLst>
              </p14:cNvPr>
              <p14:cNvContentPartPr/>
              <p14:nvPr/>
            </p14:nvContentPartPr>
            <p14:xfrm>
              <a:off x="3119613" y="3724987"/>
              <a:ext cx="165600" cy="11880"/>
            </p14:xfrm>
          </p:contentPart>
        </mc:Choice>
        <mc:Fallback>
          <p:pic>
            <p:nvPicPr>
              <p:cNvPr id="366" name="Freihand 365">
                <a:extLst>
                  <a:ext uri="{FF2B5EF4-FFF2-40B4-BE49-F238E27FC236}">
                    <a16:creationId xmlns:a16="http://schemas.microsoft.com/office/drawing/2014/main" id="{A50AA120-42B4-483D-B8C7-1A0F73E8D1DE}"/>
                  </a:ext>
                </a:extLst>
              </p:cNvPr>
              <p:cNvPicPr/>
              <p:nvPr/>
            </p:nvPicPr>
            <p:blipFill>
              <a:blip r:embed="rId423"/>
              <a:stretch>
                <a:fillRect/>
              </a:stretch>
            </p:blipFill>
            <p:spPr>
              <a:xfrm>
                <a:off x="3115293" y="3720667"/>
                <a:ext cx="17424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4">
            <p14:nvContentPartPr>
              <p14:cNvPr id="367" name="Freihand 366">
                <a:extLst>
                  <a:ext uri="{FF2B5EF4-FFF2-40B4-BE49-F238E27FC236}">
                    <a16:creationId xmlns:a16="http://schemas.microsoft.com/office/drawing/2014/main" id="{6372DF77-C1E6-4E77-9092-E1CC4EDBA89D}"/>
                  </a:ext>
                </a:extLst>
              </p14:cNvPr>
              <p14:cNvContentPartPr/>
              <p14:nvPr/>
            </p14:nvContentPartPr>
            <p14:xfrm>
              <a:off x="3325893" y="3603667"/>
              <a:ext cx="98640" cy="191160"/>
            </p14:xfrm>
          </p:contentPart>
        </mc:Choice>
        <mc:Fallback>
          <p:pic>
            <p:nvPicPr>
              <p:cNvPr id="367" name="Freihand 366">
                <a:extLst>
                  <a:ext uri="{FF2B5EF4-FFF2-40B4-BE49-F238E27FC236}">
                    <a16:creationId xmlns:a16="http://schemas.microsoft.com/office/drawing/2014/main" id="{6372DF77-C1E6-4E77-9092-E1CC4EDBA89D}"/>
                  </a:ext>
                </a:extLst>
              </p:cNvPr>
              <p:cNvPicPr/>
              <p:nvPr/>
            </p:nvPicPr>
            <p:blipFill>
              <a:blip r:embed="rId425"/>
              <a:stretch>
                <a:fillRect/>
              </a:stretch>
            </p:blipFill>
            <p:spPr>
              <a:xfrm>
                <a:off x="3321573" y="3599347"/>
                <a:ext cx="10728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6">
            <p14:nvContentPartPr>
              <p14:cNvPr id="368" name="Freihand 367">
                <a:extLst>
                  <a:ext uri="{FF2B5EF4-FFF2-40B4-BE49-F238E27FC236}">
                    <a16:creationId xmlns:a16="http://schemas.microsoft.com/office/drawing/2014/main" id="{662A3256-2448-4B5F-8462-F2DB7335AA16}"/>
                  </a:ext>
                </a:extLst>
              </p14:cNvPr>
              <p14:cNvContentPartPr/>
              <p14:nvPr/>
            </p14:nvContentPartPr>
            <p14:xfrm>
              <a:off x="3473493" y="3687547"/>
              <a:ext cx="103680" cy="107280"/>
            </p14:xfrm>
          </p:contentPart>
        </mc:Choice>
        <mc:Fallback>
          <p:pic>
            <p:nvPicPr>
              <p:cNvPr id="368" name="Freihand 367">
                <a:extLst>
                  <a:ext uri="{FF2B5EF4-FFF2-40B4-BE49-F238E27FC236}">
                    <a16:creationId xmlns:a16="http://schemas.microsoft.com/office/drawing/2014/main" id="{662A3256-2448-4B5F-8462-F2DB7335AA16}"/>
                  </a:ext>
                </a:extLst>
              </p:cNvPr>
              <p:cNvPicPr/>
              <p:nvPr/>
            </p:nvPicPr>
            <p:blipFill>
              <a:blip r:embed="rId427"/>
              <a:stretch>
                <a:fillRect/>
              </a:stretch>
            </p:blipFill>
            <p:spPr>
              <a:xfrm>
                <a:off x="3469173" y="3683227"/>
                <a:ext cx="11232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8">
            <p14:nvContentPartPr>
              <p14:cNvPr id="369" name="Freihand 368">
                <a:extLst>
                  <a:ext uri="{FF2B5EF4-FFF2-40B4-BE49-F238E27FC236}">
                    <a16:creationId xmlns:a16="http://schemas.microsoft.com/office/drawing/2014/main" id="{9D78E693-BEC7-464D-97FC-BD8A7C036AAF}"/>
                  </a:ext>
                </a:extLst>
              </p14:cNvPr>
              <p14:cNvContentPartPr/>
              <p14:nvPr/>
            </p14:nvContentPartPr>
            <p14:xfrm>
              <a:off x="3478533" y="3684307"/>
              <a:ext cx="115920" cy="83160"/>
            </p14:xfrm>
          </p:contentPart>
        </mc:Choice>
        <mc:Fallback>
          <p:pic>
            <p:nvPicPr>
              <p:cNvPr id="369" name="Freihand 368">
                <a:extLst>
                  <a:ext uri="{FF2B5EF4-FFF2-40B4-BE49-F238E27FC236}">
                    <a16:creationId xmlns:a16="http://schemas.microsoft.com/office/drawing/2014/main" id="{9D78E693-BEC7-464D-97FC-BD8A7C036AAF}"/>
                  </a:ext>
                </a:extLst>
              </p:cNvPr>
              <p:cNvPicPr/>
              <p:nvPr/>
            </p:nvPicPr>
            <p:blipFill>
              <a:blip r:embed="rId429"/>
              <a:stretch>
                <a:fillRect/>
              </a:stretch>
            </p:blipFill>
            <p:spPr>
              <a:xfrm>
                <a:off x="3474213" y="3679987"/>
                <a:ext cx="1245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0">
            <p14:nvContentPartPr>
              <p14:cNvPr id="371" name="Freihand 370">
                <a:extLst>
                  <a:ext uri="{FF2B5EF4-FFF2-40B4-BE49-F238E27FC236}">
                    <a16:creationId xmlns:a16="http://schemas.microsoft.com/office/drawing/2014/main" id="{EDCFDDAC-E3E8-4684-B8C4-F0155769E74F}"/>
                  </a:ext>
                </a:extLst>
              </p14:cNvPr>
              <p14:cNvContentPartPr/>
              <p14:nvPr/>
            </p14:nvContentPartPr>
            <p14:xfrm>
              <a:off x="3590853" y="3754147"/>
              <a:ext cx="69120" cy="83160"/>
            </p14:xfrm>
          </p:contentPart>
        </mc:Choice>
        <mc:Fallback>
          <p:pic>
            <p:nvPicPr>
              <p:cNvPr id="371" name="Freihand 370">
                <a:extLst>
                  <a:ext uri="{FF2B5EF4-FFF2-40B4-BE49-F238E27FC236}">
                    <a16:creationId xmlns:a16="http://schemas.microsoft.com/office/drawing/2014/main" id="{EDCFDDAC-E3E8-4684-B8C4-F0155769E74F}"/>
                  </a:ext>
                </a:extLst>
              </p:cNvPr>
              <p:cNvPicPr/>
              <p:nvPr/>
            </p:nvPicPr>
            <p:blipFill>
              <a:blip r:embed="rId431"/>
              <a:stretch>
                <a:fillRect/>
              </a:stretch>
            </p:blipFill>
            <p:spPr>
              <a:xfrm>
                <a:off x="3586533" y="3749827"/>
                <a:ext cx="7776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2">
            <p14:nvContentPartPr>
              <p14:cNvPr id="372" name="Freihand 371">
                <a:extLst>
                  <a:ext uri="{FF2B5EF4-FFF2-40B4-BE49-F238E27FC236}">
                    <a16:creationId xmlns:a16="http://schemas.microsoft.com/office/drawing/2014/main" id="{1B2861E6-9D7D-46DE-BCF0-189C43FDE2A5}"/>
                  </a:ext>
                </a:extLst>
              </p14:cNvPr>
              <p14:cNvContentPartPr/>
              <p14:nvPr/>
            </p14:nvContentPartPr>
            <p14:xfrm>
              <a:off x="3677973" y="3611587"/>
              <a:ext cx="86040" cy="251280"/>
            </p14:xfrm>
          </p:contentPart>
        </mc:Choice>
        <mc:Fallback>
          <p:pic>
            <p:nvPicPr>
              <p:cNvPr id="372" name="Freihand 371">
                <a:extLst>
                  <a:ext uri="{FF2B5EF4-FFF2-40B4-BE49-F238E27FC236}">
                    <a16:creationId xmlns:a16="http://schemas.microsoft.com/office/drawing/2014/main" id="{1B2861E6-9D7D-46DE-BCF0-189C43FDE2A5}"/>
                  </a:ext>
                </a:extLst>
              </p:cNvPr>
              <p:cNvPicPr/>
              <p:nvPr/>
            </p:nvPicPr>
            <p:blipFill>
              <a:blip r:embed="rId433"/>
              <a:stretch>
                <a:fillRect/>
              </a:stretch>
            </p:blipFill>
            <p:spPr>
              <a:xfrm>
                <a:off x="3673653" y="3607267"/>
                <a:ext cx="94680" cy="2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4">
            <p14:nvContentPartPr>
              <p14:cNvPr id="374" name="Freihand 373">
                <a:extLst>
                  <a:ext uri="{FF2B5EF4-FFF2-40B4-BE49-F238E27FC236}">
                    <a16:creationId xmlns:a16="http://schemas.microsoft.com/office/drawing/2014/main" id="{BF79EF47-3C12-400B-AD28-F36E8B426DD0}"/>
                  </a:ext>
                </a:extLst>
              </p14:cNvPr>
              <p14:cNvContentPartPr/>
              <p14:nvPr/>
            </p14:nvContentPartPr>
            <p14:xfrm>
              <a:off x="3705693" y="3518347"/>
              <a:ext cx="137520" cy="408240"/>
            </p14:xfrm>
          </p:contentPart>
        </mc:Choice>
        <mc:Fallback>
          <p:pic>
            <p:nvPicPr>
              <p:cNvPr id="374" name="Freihand 373">
                <a:extLst>
                  <a:ext uri="{FF2B5EF4-FFF2-40B4-BE49-F238E27FC236}">
                    <a16:creationId xmlns:a16="http://schemas.microsoft.com/office/drawing/2014/main" id="{BF79EF47-3C12-400B-AD28-F36E8B426DD0}"/>
                  </a:ext>
                </a:extLst>
              </p:cNvPr>
              <p:cNvPicPr/>
              <p:nvPr/>
            </p:nvPicPr>
            <p:blipFill>
              <a:blip r:embed="rId435"/>
              <a:stretch>
                <a:fillRect/>
              </a:stretch>
            </p:blipFill>
            <p:spPr>
              <a:xfrm>
                <a:off x="3701373" y="3514027"/>
                <a:ext cx="14616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6">
            <p14:nvContentPartPr>
              <p14:cNvPr id="378" name="Freihand 377">
                <a:extLst>
                  <a:ext uri="{FF2B5EF4-FFF2-40B4-BE49-F238E27FC236}">
                    <a16:creationId xmlns:a16="http://schemas.microsoft.com/office/drawing/2014/main" id="{FFEFFD0C-69D7-4FE4-B588-EFF9A17E7399}"/>
                  </a:ext>
                </a:extLst>
              </p14:cNvPr>
              <p14:cNvContentPartPr/>
              <p14:nvPr/>
            </p14:nvContentPartPr>
            <p14:xfrm>
              <a:off x="3886413" y="3654427"/>
              <a:ext cx="114840" cy="127080"/>
            </p14:xfrm>
          </p:contentPart>
        </mc:Choice>
        <mc:Fallback>
          <p:pic>
            <p:nvPicPr>
              <p:cNvPr id="378" name="Freihand 377">
                <a:extLst>
                  <a:ext uri="{FF2B5EF4-FFF2-40B4-BE49-F238E27FC236}">
                    <a16:creationId xmlns:a16="http://schemas.microsoft.com/office/drawing/2014/main" id="{FFEFFD0C-69D7-4FE4-B588-EFF9A17E7399}"/>
                  </a:ext>
                </a:extLst>
              </p:cNvPr>
              <p:cNvPicPr/>
              <p:nvPr/>
            </p:nvPicPr>
            <p:blipFill>
              <a:blip r:embed="rId437"/>
              <a:stretch>
                <a:fillRect/>
              </a:stretch>
            </p:blipFill>
            <p:spPr>
              <a:xfrm>
                <a:off x="3882093" y="3650107"/>
                <a:ext cx="1234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8">
            <p14:nvContentPartPr>
              <p14:cNvPr id="379" name="Freihand 378">
                <a:extLst>
                  <a:ext uri="{FF2B5EF4-FFF2-40B4-BE49-F238E27FC236}">
                    <a16:creationId xmlns:a16="http://schemas.microsoft.com/office/drawing/2014/main" id="{A6869468-3EE2-4C07-A0D5-334AF8F81A5B}"/>
                  </a:ext>
                </a:extLst>
              </p14:cNvPr>
              <p14:cNvContentPartPr/>
              <p14:nvPr/>
            </p14:nvContentPartPr>
            <p14:xfrm>
              <a:off x="3884973" y="3672787"/>
              <a:ext cx="112680" cy="91080"/>
            </p14:xfrm>
          </p:contentPart>
        </mc:Choice>
        <mc:Fallback>
          <p:pic>
            <p:nvPicPr>
              <p:cNvPr id="379" name="Freihand 378">
                <a:extLst>
                  <a:ext uri="{FF2B5EF4-FFF2-40B4-BE49-F238E27FC236}">
                    <a16:creationId xmlns:a16="http://schemas.microsoft.com/office/drawing/2014/main" id="{A6869468-3EE2-4C07-A0D5-334AF8F81A5B}"/>
                  </a:ext>
                </a:extLst>
              </p:cNvPr>
              <p:cNvPicPr/>
              <p:nvPr/>
            </p:nvPicPr>
            <p:blipFill>
              <a:blip r:embed="rId439"/>
              <a:stretch>
                <a:fillRect/>
              </a:stretch>
            </p:blipFill>
            <p:spPr>
              <a:xfrm>
                <a:off x="3880653" y="3668467"/>
                <a:ext cx="121320" cy="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0">
            <p14:nvContentPartPr>
              <p14:cNvPr id="380" name="Freihand 379">
                <a:extLst>
                  <a:ext uri="{FF2B5EF4-FFF2-40B4-BE49-F238E27FC236}">
                    <a16:creationId xmlns:a16="http://schemas.microsoft.com/office/drawing/2014/main" id="{3A7076A3-B16D-4ED1-A7F2-2F18A8CA0DB9}"/>
                  </a:ext>
                </a:extLst>
              </p14:cNvPr>
              <p14:cNvContentPartPr/>
              <p14:nvPr/>
            </p14:nvContentPartPr>
            <p14:xfrm>
              <a:off x="4011333" y="3778267"/>
              <a:ext cx="79920" cy="111960"/>
            </p14:xfrm>
          </p:contentPart>
        </mc:Choice>
        <mc:Fallback>
          <p:pic>
            <p:nvPicPr>
              <p:cNvPr id="380" name="Freihand 379">
                <a:extLst>
                  <a:ext uri="{FF2B5EF4-FFF2-40B4-BE49-F238E27FC236}">
                    <a16:creationId xmlns:a16="http://schemas.microsoft.com/office/drawing/2014/main" id="{3A7076A3-B16D-4ED1-A7F2-2F18A8CA0DB9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4007013" y="3773947"/>
                <a:ext cx="8856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2">
            <p14:nvContentPartPr>
              <p14:cNvPr id="382" name="Freihand 381">
                <a:extLst>
                  <a:ext uri="{FF2B5EF4-FFF2-40B4-BE49-F238E27FC236}">
                    <a16:creationId xmlns:a16="http://schemas.microsoft.com/office/drawing/2014/main" id="{4C2C6447-0EAE-4ED1-AFE5-2D6591AB40AE}"/>
                  </a:ext>
                </a:extLst>
              </p14:cNvPr>
              <p14:cNvContentPartPr/>
              <p14:nvPr/>
            </p14:nvContentPartPr>
            <p14:xfrm>
              <a:off x="4207893" y="3750907"/>
              <a:ext cx="138600" cy="7200"/>
            </p14:xfrm>
          </p:contentPart>
        </mc:Choice>
        <mc:Fallback>
          <p:pic>
            <p:nvPicPr>
              <p:cNvPr id="382" name="Freihand 381">
                <a:extLst>
                  <a:ext uri="{FF2B5EF4-FFF2-40B4-BE49-F238E27FC236}">
                    <a16:creationId xmlns:a16="http://schemas.microsoft.com/office/drawing/2014/main" id="{4C2C6447-0EAE-4ED1-AFE5-2D6591AB40AE}"/>
                  </a:ext>
                </a:extLst>
              </p:cNvPr>
              <p:cNvPicPr/>
              <p:nvPr/>
            </p:nvPicPr>
            <p:blipFill>
              <a:blip r:embed="rId443"/>
              <a:stretch>
                <a:fillRect/>
              </a:stretch>
            </p:blipFill>
            <p:spPr>
              <a:xfrm>
                <a:off x="4203573" y="3746587"/>
                <a:ext cx="147240" cy="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4">
            <p14:nvContentPartPr>
              <p14:cNvPr id="383" name="Freihand 382">
                <a:extLst>
                  <a:ext uri="{FF2B5EF4-FFF2-40B4-BE49-F238E27FC236}">
                    <a16:creationId xmlns:a16="http://schemas.microsoft.com/office/drawing/2014/main" id="{59E40740-C12D-47FB-8C4E-B18165C1A1CA}"/>
                  </a:ext>
                </a:extLst>
              </p14:cNvPr>
              <p14:cNvContentPartPr/>
              <p14:nvPr/>
            </p14:nvContentPartPr>
            <p14:xfrm>
              <a:off x="4485453" y="3598987"/>
              <a:ext cx="219960" cy="192240"/>
            </p14:xfrm>
          </p:contentPart>
        </mc:Choice>
        <mc:Fallback>
          <p:pic>
            <p:nvPicPr>
              <p:cNvPr id="383" name="Freihand 382">
                <a:extLst>
                  <a:ext uri="{FF2B5EF4-FFF2-40B4-BE49-F238E27FC236}">
                    <a16:creationId xmlns:a16="http://schemas.microsoft.com/office/drawing/2014/main" id="{59E40740-C12D-47FB-8C4E-B18165C1A1CA}"/>
                  </a:ext>
                </a:extLst>
              </p:cNvPr>
              <p:cNvPicPr/>
              <p:nvPr/>
            </p:nvPicPr>
            <p:blipFill>
              <a:blip r:embed="rId445"/>
              <a:stretch>
                <a:fillRect/>
              </a:stretch>
            </p:blipFill>
            <p:spPr>
              <a:xfrm>
                <a:off x="4481133" y="3594667"/>
                <a:ext cx="22860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6">
            <p14:nvContentPartPr>
              <p14:cNvPr id="385" name="Freihand 384">
                <a:extLst>
                  <a:ext uri="{FF2B5EF4-FFF2-40B4-BE49-F238E27FC236}">
                    <a16:creationId xmlns:a16="http://schemas.microsoft.com/office/drawing/2014/main" id="{FB33FB0F-051E-4F61-9A46-77FD3B3F30DA}"/>
                  </a:ext>
                </a:extLst>
              </p14:cNvPr>
              <p14:cNvContentPartPr/>
              <p14:nvPr/>
            </p14:nvContentPartPr>
            <p14:xfrm>
              <a:off x="4746813" y="3537427"/>
              <a:ext cx="74160" cy="268920"/>
            </p14:xfrm>
          </p:contentPart>
        </mc:Choice>
        <mc:Fallback>
          <p:pic>
            <p:nvPicPr>
              <p:cNvPr id="385" name="Freihand 384">
                <a:extLst>
                  <a:ext uri="{FF2B5EF4-FFF2-40B4-BE49-F238E27FC236}">
                    <a16:creationId xmlns:a16="http://schemas.microsoft.com/office/drawing/2014/main" id="{FB33FB0F-051E-4F61-9A46-77FD3B3F30DA}"/>
                  </a:ext>
                </a:extLst>
              </p:cNvPr>
              <p:cNvPicPr/>
              <p:nvPr/>
            </p:nvPicPr>
            <p:blipFill>
              <a:blip r:embed="rId447"/>
              <a:stretch>
                <a:fillRect/>
              </a:stretch>
            </p:blipFill>
            <p:spPr>
              <a:xfrm>
                <a:off x="4742493" y="3533107"/>
                <a:ext cx="8280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8">
            <p14:nvContentPartPr>
              <p14:cNvPr id="386" name="Freihand 385">
                <a:extLst>
                  <a:ext uri="{FF2B5EF4-FFF2-40B4-BE49-F238E27FC236}">
                    <a16:creationId xmlns:a16="http://schemas.microsoft.com/office/drawing/2014/main" id="{22C95D0C-E519-4CFD-AD4B-58EFD40FB814}"/>
                  </a:ext>
                </a:extLst>
              </p14:cNvPr>
              <p14:cNvContentPartPr/>
              <p14:nvPr/>
            </p14:nvContentPartPr>
            <p14:xfrm>
              <a:off x="4837893" y="3643267"/>
              <a:ext cx="90000" cy="66240"/>
            </p14:xfrm>
          </p:contentPart>
        </mc:Choice>
        <mc:Fallback>
          <p:pic>
            <p:nvPicPr>
              <p:cNvPr id="386" name="Freihand 385">
                <a:extLst>
                  <a:ext uri="{FF2B5EF4-FFF2-40B4-BE49-F238E27FC236}">
                    <a16:creationId xmlns:a16="http://schemas.microsoft.com/office/drawing/2014/main" id="{22C95D0C-E519-4CFD-AD4B-58EFD40FB814}"/>
                  </a:ext>
                </a:extLst>
              </p:cNvPr>
              <p:cNvPicPr/>
              <p:nvPr/>
            </p:nvPicPr>
            <p:blipFill>
              <a:blip r:embed="rId449"/>
              <a:stretch>
                <a:fillRect/>
              </a:stretch>
            </p:blipFill>
            <p:spPr>
              <a:xfrm>
                <a:off x="4833573" y="3638947"/>
                <a:ext cx="9864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0">
            <p14:nvContentPartPr>
              <p14:cNvPr id="387" name="Freihand 386">
                <a:extLst>
                  <a:ext uri="{FF2B5EF4-FFF2-40B4-BE49-F238E27FC236}">
                    <a16:creationId xmlns:a16="http://schemas.microsoft.com/office/drawing/2014/main" id="{F31D07BF-98BD-4AF7-A1C3-215AFF52D894}"/>
                  </a:ext>
                </a:extLst>
              </p14:cNvPr>
              <p14:cNvContentPartPr/>
              <p14:nvPr/>
            </p14:nvContentPartPr>
            <p14:xfrm>
              <a:off x="4902333" y="3650467"/>
              <a:ext cx="46440" cy="161280"/>
            </p14:xfrm>
          </p:contentPart>
        </mc:Choice>
        <mc:Fallback>
          <p:pic>
            <p:nvPicPr>
              <p:cNvPr id="387" name="Freihand 386">
                <a:extLst>
                  <a:ext uri="{FF2B5EF4-FFF2-40B4-BE49-F238E27FC236}">
                    <a16:creationId xmlns:a16="http://schemas.microsoft.com/office/drawing/2014/main" id="{F31D07BF-98BD-4AF7-A1C3-215AFF52D894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4898013" y="3646147"/>
                <a:ext cx="55080" cy="16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2">
            <p14:nvContentPartPr>
              <p14:cNvPr id="388" name="Freihand 387">
                <a:extLst>
                  <a:ext uri="{FF2B5EF4-FFF2-40B4-BE49-F238E27FC236}">
                    <a16:creationId xmlns:a16="http://schemas.microsoft.com/office/drawing/2014/main" id="{D9852807-5E97-4746-931D-AF408E1E28B5}"/>
                  </a:ext>
                </a:extLst>
              </p14:cNvPr>
              <p14:cNvContentPartPr/>
              <p14:nvPr/>
            </p14:nvContentPartPr>
            <p14:xfrm>
              <a:off x="4950573" y="3755947"/>
              <a:ext cx="77760" cy="99720"/>
            </p14:xfrm>
          </p:contentPart>
        </mc:Choice>
        <mc:Fallback>
          <p:pic>
            <p:nvPicPr>
              <p:cNvPr id="388" name="Freihand 387">
                <a:extLst>
                  <a:ext uri="{FF2B5EF4-FFF2-40B4-BE49-F238E27FC236}">
                    <a16:creationId xmlns:a16="http://schemas.microsoft.com/office/drawing/2014/main" id="{D9852807-5E97-4746-931D-AF408E1E28B5}"/>
                  </a:ext>
                </a:extLst>
              </p:cNvPr>
              <p:cNvPicPr/>
              <p:nvPr/>
            </p:nvPicPr>
            <p:blipFill>
              <a:blip r:embed="rId453"/>
              <a:stretch>
                <a:fillRect/>
              </a:stretch>
            </p:blipFill>
            <p:spPr>
              <a:xfrm>
                <a:off x="4946253" y="3751627"/>
                <a:ext cx="8640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4">
            <p14:nvContentPartPr>
              <p14:cNvPr id="389" name="Freihand 388">
                <a:extLst>
                  <a:ext uri="{FF2B5EF4-FFF2-40B4-BE49-F238E27FC236}">
                    <a16:creationId xmlns:a16="http://schemas.microsoft.com/office/drawing/2014/main" id="{AE65F250-9F29-4841-AA0C-5AA8826DD1F2}"/>
                  </a:ext>
                </a:extLst>
              </p14:cNvPr>
              <p14:cNvContentPartPr/>
              <p14:nvPr/>
            </p14:nvContentPartPr>
            <p14:xfrm>
              <a:off x="5100693" y="3679627"/>
              <a:ext cx="132840" cy="16200"/>
            </p14:xfrm>
          </p:contentPart>
        </mc:Choice>
        <mc:Fallback>
          <p:pic>
            <p:nvPicPr>
              <p:cNvPr id="389" name="Freihand 388">
                <a:extLst>
                  <a:ext uri="{FF2B5EF4-FFF2-40B4-BE49-F238E27FC236}">
                    <a16:creationId xmlns:a16="http://schemas.microsoft.com/office/drawing/2014/main" id="{AE65F250-9F29-4841-AA0C-5AA8826DD1F2}"/>
                  </a:ext>
                </a:extLst>
              </p:cNvPr>
              <p:cNvPicPr/>
              <p:nvPr/>
            </p:nvPicPr>
            <p:blipFill>
              <a:blip r:embed="rId455"/>
              <a:stretch>
                <a:fillRect/>
              </a:stretch>
            </p:blipFill>
            <p:spPr>
              <a:xfrm>
                <a:off x="5096373" y="3675307"/>
                <a:ext cx="14148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6">
            <p14:nvContentPartPr>
              <p14:cNvPr id="390" name="Freihand 389">
                <a:extLst>
                  <a:ext uri="{FF2B5EF4-FFF2-40B4-BE49-F238E27FC236}">
                    <a16:creationId xmlns:a16="http://schemas.microsoft.com/office/drawing/2014/main" id="{5F365A3C-A1A5-407B-AA35-29A0AD9101EC}"/>
                  </a:ext>
                </a:extLst>
              </p14:cNvPr>
              <p14:cNvContentPartPr/>
              <p14:nvPr/>
            </p14:nvContentPartPr>
            <p14:xfrm>
              <a:off x="5308773" y="3548227"/>
              <a:ext cx="53640" cy="199440"/>
            </p14:xfrm>
          </p:contentPart>
        </mc:Choice>
        <mc:Fallback>
          <p:pic>
            <p:nvPicPr>
              <p:cNvPr id="390" name="Freihand 389">
                <a:extLst>
                  <a:ext uri="{FF2B5EF4-FFF2-40B4-BE49-F238E27FC236}">
                    <a16:creationId xmlns:a16="http://schemas.microsoft.com/office/drawing/2014/main" id="{5F365A3C-A1A5-407B-AA35-29A0AD9101EC}"/>
                  </a:ext>
                </a:extLst>
              </p:cNvPr>
              <p:cNvPicPr/>
              <p:nvPr/>
            </p:nvPicPr>
            <p:blipFill>
              <a:blip r:embed="rId457"/>
              <a:stretch>
                <a:fillRect/>
              </a:stretch>
            </p:blipFill>
            <p:spPr>
              <a:xfrm>
                <a:off x="5304453" y="3543907"/>
                <a:ext cx="6228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8">
            <p14:nvContentPartPr>
              <p14:cNvPr id="391" name="Freihand 390">
                <a:extLst>
                  <a:ext uri="{FF2B5EF4-FFF2-40B4-BE49-F238E27FC236}">
                    <a16:creationId xmlns:a16="http://schemas.microsoft.com/office/drawing/2014/main" id="{3C399F58-41DD-4081-9D32-F9E080FFE28C}"/>
                  </a:ext>
                </a:extLst>
              </p14:cNvPr>
              <p14:cNvContentPartPr/>
              <p14:nvPr/>
            </p14:nvContentPartPr>
            <p14:xfrm>
              <a:off x="5421813" y="3608707"/>
              <a:ext cx="128160" cy="82800"/>
            </p14:xfrm>
          </p:contentPart>
        </mc:Choice>
        <mc:Fallback>
          <p:pic>
            <p:nvPicPr>
              <p:cNvPr id="391" name="Freihand 390">
                <a:extLst>
                  <a:ext uri="{FF2B5EF4-FFF2-40B4-BE49-F238E27FC236}">
                    <a16:creationId xmlns:a16="http://schemas.microsoft.com/office/drawing/2014/main" id="{3C399F58-41DD-4081-9D32-F9E080FFE28C}"/>
                  </a:ext>
                </a:extLst>
              </p:cNvPr>
              <p:cNvPicPr/>
              <p:nvPr/>
            </p:nvPicPr>
            <p:blipFill>
              <a:blip r:embed="rId459"/>
              <a:stretch>
                <a:fillRect/>
              </a:stretch>
            </p:blipFill>
            <p:spPr>
              <a:xfrm>
                <a:off x="5417493" y="3604387"/>
                <a:ext cx="13680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0">
            <p14:nvContentPartPr>
              <p14:cNvPr id="392" name="Freihand 391">
                <a:extLst>
                  <a:ext uri="{FF2B5EF4-FFF2-40B4-BE49-F238E27FC236}">
                    <a16:creationId xmlns:a16="http://schemas.microsoft.com/office/drawing/2014/main" id="{9BD79ED2-8A43-49D2-8D9D-373B26AFA6A6}"/>
                  </a:ext>
                </a:extLst>
              </p14:cNvPr>
              <p14:cNvContentPartPr/>
              <p14:nvPr/>
            </p14:nvContentPartPr>
            <p14:xfrm>
              <a:off x="5619453" y="3595027"/>
              <a:ext cx="20880" cy="111960"/>
            </p14:xfrm>
          </p:contentPart>
        </mc:Choice>
        <mc:Fallback>
          <p:pic>
            <p:nvPicPr>
              <p:cNvPr id="392" name="Freihand 391">
                <a:extLst>
                  <a:ext uri="{FF2B5EF4-FFF2-40B4-BE49-F238E27FC236}">
                    <a16:creationId xmlns:a16="http://schemas.microsoft.com/office/drawing/2014/main" id="{9BD79ED2-8A43-49D2-8D9D-373B26AFA6A6}"/>
                  </a:ext>
                </a:extLst>
              </p:cNvPr>
              <p:cNvPicPr/>
              <p:nvPr/>
            </p:nvPicPr>
            <p:blipFill>
              <a:blip r:embed="rId461"/>
              <a:stretch>
                <a:fillRect/>
              </a:stretch>
            </p:blipFill>
            <p:spPr>
              <a:xfrm>
                <a:off x="5615133" y="3590707"/>
                <a:ext cx="29520" cy="12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2">
            <p14:nvContentPartPr>
              <p14:cNvPr id="393" name="Freihand 392">
                <a:extLst>
                  <a:ext uri="{FF2B5EF4-FFF2-40B4-BE49-F238E27FC236}">
                    <a16:creationId xmlns:a16="http://schemas.microsoft.com/office/drawing/2014/main" id="{964D905D-B841-4F38-8E64-FD9A4226D6BF}"/>
                  </a:ext>
                </a:extLst>
              </p14:cNvPr>
              <p14:cNvContentPartPr/>
              <p14:nvPr/>
            </p14:nvContentPartPr>
            <p14:xfrm>
              <a:off x="5562573" y="3635707"/>
              <a:ext cx="133920" cy="9000"/>
            </p14:xfrm>
          </p:contentPart>
        </mc:Choice>
        <mc:Fallback>
          <p:pic>
            <p:nvPicPr>
              <p:cNvPr id="393" name="Freihand 392">
                <a:extLst>
                  <a:ext uri="{FF2B5EF4-FFF2-40B4-BE49-F238E27FC236}">
                    <a16:creationId xmlns:a16="http://schemas.microsoft.com/office/drawing/2014/main" id="{964D905D-B841-4F38-8E64-FD9A4226D6BF}"/>
                  </a:ext>
                </a:extLst>
              </p:cNvPr>
              <p:cNvPicPr/>
              <p:nvPr/>
            </p:nvPicPr>
            <p:blipFill>
              <a:blip r:embed="rId463"/>
              <a:stretch>
                <a:fillRect/>
              </a:stretch>
            </p:blipFill>
            <p:spPr>
              <a:xfrm>
                <a:off x="5558253" y="3631387"/>
                <a:ext cx="14256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4">
            <p14:nvContentPartPr>
              <p14:cNvPr id="394" name="Freihand 393">
                <a:extLst>
                  <a:ext uri="{FF2B5EF4-FFF2-40B4-BE49-F238E27FC236}">
                    <a16:creationId xmlns:a16="http://schemas.microsoft.com/office/drawing/2014/main" id="{441A407D-8D70-40F5-AC95-9E0779818449}"/>
                  </a:ext>
                </a:extLst>
              </p14:cNvPr>
              <p14:cNvContentPartPr/>
              <p14:nvPr/>
            </p14:nvContentPartPr>
            <p14:xfrm>
              <a:off x="5715573" y="3523027"/>
              <a:ext cx="82800" cy="142560"/>
            </p14:xfrm>
          </p:contentPart>
        </mc:Choice>
        <mc:Fallback>
          <p:pic>
            <p:nvPicPr>
              <p:cNvPr id="394" name="Freihand 393">
                <a:extLst>
                  <a:ext uri="{FF2B5EF4-FFF2-40B4-BE49-F238E27FC236}">
                    <a16:creationId xmlns:a16="http://schemas.microsoft.com/office/drawing/2014/main" id="{441A407D-8D70-40F5-AC95-9E0779818449}"/>
                  </a:ext>
                </a:extLst>
              </p:cNvPr>
              <p:cNvPicPr/>
              <p:nvPr/>
            </p:nvPicPr>
            <p:blipFill>
              <a:blip r:embed="rId465"/>
              <a:stretch>
                <a:fillRect/>
              </a:stretch>
            </p:blipFill>
            <p:spPr>
              <a:xfrm>
                <a:off x="5711253" y="3518707"/>
                <a:ext cx="91440" cy="1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6">
            <p14:nvContentPartPr>
              <p14:cNvPr id="395" name="Freihand 394">
                <a:extLst>
                  <a:ext uri="{FF2B5EF4-FFF2-40B4-BE49-F238E27FC236}">
                    <a16:creationId xmlns:a16="http://schemas.microsoft.com/office/drawing/2014/main" id="{6485FF52-123F-4FC4-985C-5DBA27E89F26}"/>
                  </a:ext>
                </a:extLst>
              </p14:cNvPr>
              <p14:cNvContentPartPr/>
              <p14:nvPr/>
            </p14:nvContentPartPr>
            <p14:xfrm>
              <a:off x="5851653" y="3567667"/>
              <a:ext cx="77400" cy="112320"/>
            </p14:xfrm>
          </p:contentPart>
        </mc:Choice>
        <mc:Fallback>
          <p:pic>
            <p:nvPicPr>
              <p:cNvPr id="395" name="Freihand 394">
                <a:extLst>
                  <a:ext uri="{FF2B5EF4-FFF2-40B4-BE49-F238E27FC236}">
                    <a16:creationId xmlns:a16="http://schemas.microsoft.com/office/drawing/2014/main" id="{6485FF52-123F-4FC4-985C-5DBA27E89F26}"/>
                  </a:ext>
                </a:extLst>
              </p:cNvPr>
              <p:cNvPicPr/>
              <p:nvPr/>
            </p:nvPicPr>
            <p:blipFill>
              <a:blip r:embed="rId467"/>
              <a:stretch>
                <a:fillRect/>
              </a:stretch>
            </p:blipFill>
            <p:spPr>
              <a:xfrm>
                <a:off x="5847333" y="3563347"/>
                <a:ext cx="8604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8">
            <p14:nvContentPartPr>
              <p14:cNvPr id="396" name="Freihand 395">
                <a:extLst>
                  <a:ext uri="{FF2B5EF4-FFF2-40B4-BE49-F238E27FC236}">
                    <a16:creationId xmlns:a16="http://schemas.microsoft.com/office/drawing/2014/main" id="{939653AB-DF02-4A44-9DDA-8D0060177E98}"/>
                  </a:ext>
                </a:extLst>
              </p14:cNvPr>
              <p14:cNvContentPartPr/>
              <p14:nvPr/>
            </p14:nvContentPartPr>
            <p14:xfrm>
              <a:off x="5839413" y="3603667"/>
              <a:ext cx="102960" cy="61200"/>
            </p14:xfrm>
          </p:contentPart>
        </mc:Choice>
        <mc:Fallback>
          <p:pic>
            <p:nvPicPr>
              <p:cNvPr id="396" name="Freihand 395">
                <a:extLst>
                  <a:ext uri="{FF2B5EF4-FFF2-40B4-BE49-F238E27FC236}">
                    <a16:creationId xmlns:a16="http://schemas.microsoft.com/office/drawing/2014/main" id="{939653AB-DF02-4A44-9DDA-8D0060177E98}"/>
                  </a:ext>
                </a:extLst>
              </p:cNvPr>
              <p:cNvPicPr/>
              <p:nvPr/>
            </p:nvPicPr>
            <p:blipFill>
              <a:blip r:embed="rId469"/>
              <a:stretch>
                <a:fillRect/>
              </a:stretch>
            </p:blipFill>
            <p:spPr>
              <a:xfrm>
                <a:off x="5835093" y="3599347"/>
                <a:ext cx="11160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0">
            <p14:nvContentPartPr>
              <p14:cNvPr id="397" name="Freihand 396">
                <a:extLst>
                  <a:ext uri="{FF2B5EF4-FFF2-40B4-BE49-F238E27FC236}">
                    <a16:creationId xmlns:a16="http://schemas.microsoft.com/office/drawing/2014/main" id="{65146DFC-548D-4553-8A10-B4D8C5B57507}"/>
                  </a:ext>
                </a:extLst>
              </p14:cNvPr>
              <p14:cNvContentPartPr/>
              <p14:nvPr/>
            </p14:nvContentPartPr>
            <p14:xfrm>
              <a:off x="5958933" y="3642907"/>
              <a:ext cx="99000" cy="75960"/>
            </p14:xfrm>
          </p:contentPart>
        </mc:Choice>
        <mc:Fallback>
          <p:pic>
            <p:nvPicPr>
              <p:cNvPr id="397" name="Freihand 396">
                <a:extLst>
                  <a:ext uri="{FF2B5EF4-FFF2-40B4-BE49-F238E27FC236}">
                    <a16:creationId xmlns:a16="http://schemas.microsoft.com/office/drawing/2014/main" id="{65146DFC-548D-4553-8A10-B4D8C5B57507}"/>
                  </a:ext>
                </a:extLst>
              </p:cNvPr>
              <p:cNvPicPr/>
              <p:nvPr/>
            </p:nvPicPr>
            <p:blipFill>
              <a:blip r:embed="rId471"/>
              <a:stretch>
                <a:fillRect/>
              </a:stretch>
            </p:blipFill>
            <p:spPr>
              <a:xfrm>
                <a:off x="5954613" y="3638587"/>
                <a:ext cx="10764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2">
            <p14:nvContentPartPr>
              <p14:cNvPr id="398" name="Freihand 397">
                <a:extLst>
                  <a:ext uri="{FF2B5EF4-FFF2-40B4-BE49-F238E27FC236}">
                    <a16:creationId xmlns:a16="http://schemas.microsoft.com/office/drawing/2014/main" id="{78008466-4976-4861-A1D1-80B2BAFE8D78}"/>
                  </a:ext>
                </a:extLst>
              </p14:cNvPr>
              <p14:cNvContentPartPr/>
              <p14:nvPr/>
            </p14:nvContentPartPr>
            <p14:xfrm>
              <a:off x="6026613" y="3501067"/>
              <a:ext cx="90720" cy="252000"/>
            </p14:xfrm>
          </p:contentPart>
        </mc:Choice>
        <mc:Fallback>
          <p:pic>
            <p:nvPicPr>
              <p:cNvPr id="398" name="Freihand 397">
                <a:extLst>
                  <a:ext uri="{FF2B5EF4-FFF2-40B4-BE49-F238E27FC236}">
                    <a16:creationId xmlns:a16="http://schemas.microsoft.com/office/drawing/2014/main" id="{78008466-4976-4861-A1D1-80B2BAFE8D78}"/>
                  </a:ext>
                </a:extLst>
              </p:cNvPr>
              <p:cNvPicPr/>
              <p:nvPr/>
            </p:nvPicPr>
            <p:blipFill>
              <a:blip r:embed="rId473"/>
              <a:stretch>
                <a:fillRect/>
              </a:stretch>
            </p:blipFill>
            <p:spPr>
              <a:xfrm>
                <a:off x="6022293" y="3496747"/>
                <a:ext cx="9936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4">
            <p14:nvContentPartPr>
              <p14:cNvPr id="399" name="Freihand 398">
                <a:extLst>
                  <a:ext uri="{FF2B5EF4-FFF2-40B4-BE49-F238E27FC236}">
                    <a16:creationId xmlns:a16="http://schemas.microsoft.com/office/drawing/2014/main" id="{E31A0F54-8F05-444B-9B5A-032BE7C662F5}"/>
                  </a:ext>
                </a:extLst>
              </p14:cNvPr>
              <p14:cNvContentPartPr/>
              <p14:nvPr/>
            </p14:nvContentPartPr>
            <p14:xfrm>
              <a:off x="6072333" y="3416827"/>
              <a:ext cx="115200" cy="380520"/>
            </p14:xfrm>
          </p:contentPart>
        </mc:Choice>
        <mc:Fallback>
          <p:pic>
            <p:nvPicPr>
              <p:cNvPr id="399" name="Freihand 398">
                <a:extLst>
                  <a:ext uri="{FF2B5EF4-FFF2-40B4-BE49-F238E27FC236}">
                    <a16:creationId xmlns:a16="http://schemas.microsoft.com/office/drawing/2014/main" id="{E31A0F54-8F05-444B-9B5A-032BE7C662F5}"/>
                  </a:ext>
                </a:extLst>
              </p:cNvPr>
              <p:cNvPicPr/>
              <p:nvPr/>
            </p:nvPicPr>
            <p:blipFill>
              <a:blip r:embed="rId475"/>
              <a:stretch>
                <a:fillRect/>
              </a:stretch>
            </p:blipFill>
            <p:spPr>
              <a:xfrm>
                <a:off x="6068013" y="3412507"/>
                <a:ext cx="123840" cy="38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6">
            <p14:nvContentPartPr>
              <p14:cNvPr id="400" name="Freihand 399">
                <a:extLst>
                  <a:ext uri="{FF2B5EF4-FFF2-40B4-BE49-F238E27FC236}">
                    <a16:creationId xmlns:a16="http://schemas.microsoft.com/office/drawing/2014/main" id="{3E37BB1B-01EE-4D34-93DE-1E38ED76EB55}"/>
                  </a:ext>
                </a:extLst>
              </p14:cNvPr>
              <p14:cNvContentPartPr/>
              <p14:nvPr/>
            </p14:nvContentPartPr>
            <p14:xfrm>
              <a:off x="6221373" y="3519067"/>
              <a:ext cx="112320" cy="181440"/>
            </p14:xfrm>
          </p:contentPart>
        </mc:Choice>
        <mc:Fallback>
          <p:pic>
            <p:nvPicPr>
              <p:cNvPr id="400" name="Freihand 399">
                <a:extLst>
                  <a:ext uri="{FF2B5EF4-FFF2-40B4-BE49-F238E27FC236}">
                    <a16:creationId xmlns:a16="http://schemas.microsoft.com/office/drawing/2014/main" id="{3E37BB1B-01EE-4D34-93DE-1E38ED76EB55}"/>
                  </a:ext>
                </a:extLst>
              </p:cNvPr>
              <p:cNvPicPr/>
              <p:nvPr/>
            </p:nvPicPr>
            <p:blipFill>
              <a:blip r:embed="rId477"/>
              <a:stretch>
                <a:fillRect/>
              </a:stretch>
            </p:blipFill>
            <p:spPr>
              <a:xfrm>
                <a:off x="6217053" y="3514747"/>
                <a:ext cx="12096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8">
            <p14:nvContentPartPr>
              <p14:cNvPr id="401" name="Freihand 400">
                <a:extLst>
                  <a:ext uri="{FF2B5EF4-FFF2-40B4-BE49-F238E27FC236}">
                    <a16:creationId xmlns:a16="http://schemas.microsoft.com/office/drawing/2014/main" id="{F5D55995-9DAF-4937-81BF-F5F901556427}"/>
                  </a:ext>
                </a:extLst>
              </p14:cNvPr>
              <p14:cNvContentPartPr/>
              <p14:nvPr/>
            </p14:nvContentPartPr>
            <p14:xfrm>
              <a:off x="6208413" y="3565867"/>
              <a:ext cx="123120" cy="63000"/>
            </p14:xfrm>
          </p:contentPart>
        </mc:Choice>
        <mc:Fallback>
          <p:pic>
            <p:nvPicPr>
              <p:cNvPr id="401" name="Freihand 400">
                <a:extLst>
                  <a:ext uri="{FF2B5EF4-FFF2-40B4-BE49-F238E27FC236}">
                    <a16:creationId xmlns:a16="http://schemas.microsoft.com/office/drawing/2014/main" id="{F5D55995-9DAF-4937-81BF-F5F901556427}"/>
                  </a:ext>
                </a:extLst>
              </p:cNvPr>
              <p:cNvPicPr/>
              <p:nvPr/>
            </p:nvPicPr>
            <p:blipFill>
              <a:blip r:embed="rId479"/>
              <a:stretch>
                <a:fillRect/>
              </a:stretch>
            </p:blipFill>
            <p:spPr>
              <a:xfrm>
                <a:off x="6204093" y="3561547"/>
                <a:ext cx="1317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0">
            <p14:nvContentPartPr>
              <p14:cNvPr id="402" name="Freihand 401">
                <a:extLst>
                  <a:ext uri="{FF2B5EF4-FFF2-40B4-BE49-F238E27FC236}">
                    <a16:creationId xmlns:a16="http://schemas.microsoft.com/office/drawing/2014/main" id="{221AA233-8255-4C3C-B30A-24C192CC51E5}"/>
                  </a:ext>
                </a:extLst>
              </p14:cNvPr>
              <p14:cNvContentPartPr/>
              <p14:nvPr/>
            </p14:nvContentPartPr>
            <p14:xfrm>
              <a:off x="6349893" y="3611227"/>
              <a:ext cx="105120" cy="134280"/>
            </p14:xfrm>
          </p:contentPart>
        </mc:Choice>
        <mc:Fallback>
          <p:pic>
            <p:nvPicPr>
              <p:cNvPr id="402" name="Freihand 401">
                <a:extLst>
                  <a:ext uri="{FF2B5EF4-FFF2-40B4-BE49-F238E27FC236}">
                    <a16:creationId xmlns:a16="http://schemas.microsoft.com/office/drawing/2014/main" id="{221AA233-8255-4C3C-B30A-24C192CC51E5}"/>
                  </a:ext>
                </a:extLst>
              </p:cNvPr>
              <p:cNvPicPr/>
              <p:nvPr/>
            </p:nvPicPr>
            <p:blipFill>
              <a:blip r:embed="rId481"/>
              <a:stretch>
                <a:fillRect/>
              </a:stretch>
            </p:blipFill>
            <p:spPr>
              <a:xfrm>
                <a:off x="6345573" y="3606907"/>
                <a:ext cx="11376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2">
            <p14:nvContentPartPr>
              <p14:cNvPr id="403" name="Freihand 402">
                <a:extLst>
                  <a:ext uri="{FF2B5EF4-FFF2-40B4-BE49-F238E27FC236}">
                    <a16:creationId xmlns:a16="http://schemas.microsoft.com/office/drawing/2014/main" id="{1D26B3AD-40A1-446C-9CA6-490C2097D082}"/>
                  </a:ext>
                </a:extLst>
              </p14:cNvPr>
              <p14:cNvContentPartPr/>
              <p14:nvPr/>
            </p14:nvContentPartPr>
            <p14:xfrm>
              <a:off x="1643613" y="4258867"/>
              <a:ext cx="263160" cy="16560"/>
            </p14:xfrm>
          </p:contentPart>
        </mc:Choice>
        <mc:Fallback>
          <p:pic>
            <p:nvPicPr>
              <p:cNvPr id="403" name="Freihand 402">
                <a:extLst>
                  <a:ext uri="{FF2B5EF4-FFF2-40B4-BE49-F238E27FC236}">
                    <a16:creationId xmlns:a16="http://schemas.microsoft.com/office/drawing/2014/main" id="{1D26B3AD-40A1-446C-9CA6-490C2097D082}"/>
                  </a:ext>
                </a:extLst>
              </p:cNvPr>
              <p:cNvPicPr/>
              <p:nvPr/>
            </p:nvPicPr>
            <p:blipFill>
              <a:blip r:embed="rId483"/>
              <a:stretch>
                <a:fillRect/>
              </a:stretch>
            </p:blipFill>
            <p:spPr>
              <a:xfrm>
                <a:off x="1639293" y="4254547"/>
                <a:ext cx="27180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4">
            <p14:nvContentPartPr>
              <p14:cNvPr id="404" name="Freihand 403">
                <a:extLst>
                  <a:ext uri="{FF2B5EF4-FFF2-40B4-BE49-F238E27FC236}">
                    <a16:creationId xmlns:a16="http://schemas.microsoft.com/office/drawing/2014/main" id="{9D43E835-B926-4997-BE22-1216CBDB2BD5}"/>
                  </a:ext>
                </a:extLst>
              </p14:cNvPr>
              <p14:cNvContentPartPr/>
              <p14:nvPr/>
            </p14:nvContentPartPr>
            <p14:xfrm>
              <a:off x="1695813" y="4330147"/>
              <a:ext cx="226440" cy="16560"/>
            </p14:xfrm>
          </p:contentPart>
        </mc:Choice>
        <mc:Fallback>
          <p:pic>
            <p:nvPicPr>
              <p:cNvPr id="404" name="Freihand 403">
                <a:extLst>
                  <a:ext uri="{FF2B5EF4-FFF2-40B4-BE49-F238E27FC236}">
                    <a16:creationId xmlns:a16="http://schemas.microsoft.com/office/drawing/2014/main" id="{9D43E835-B926-4997-BE22-1216CBDB2BD5}"/>
                  </a:ext>
                </a:extLst>
              </p:cNvPr>
              <p:cNvPicPr/>
              <p:nvPr/>
            </p:nvPicPr>
            <p:blipFill>
              <a:blip r:embed="rId485"/>
              <a:stretch>
                <a:fillRect/>
              </a:stretch>
            </p:blipFill>
            <p:spPr>
              <a:xfrm>
                <a:off x="1691493" y="4325827"/>
                <a:ext cx="23508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6">
            <p14:nvContentPartPr>
              <p14:cNvPr id="407" name="Freihand 406">
                <a:extLst>
                  <a:ext uri="{FF2B5EF4-FFF2-40B4-BE49-F238E27FC236}">
                    <a16:creationId xmlns:a16="http://schemas.microsoft.com/office/drawing/2014/main" id="{ABF3A473-25CD-4EF9-9747-68E6AAEBFBFB}"/>
                  </a:ext>
                </a:extLst>
              </p14:cNvPr>
              <p14:cNvContentPartPr/>
              <p14:nvPr/>
            </p14:nvContentPartPr>
            <p14:xfrm>
              <a:off x="2007573" y="4255267"/>
              <a:ext cx="147240" cy="12600"/>
            </p14:xfrm>
          </p:contentPart>
        </mc:Choice>
        <mc:Fallback>
          <p:pic>
            <p:nvPicPr>
              <p:cNvPr id="407" name="Freihand 406">
                <a:extLst>
                  <a:ext uri="{FF2B5EF4-FFF2-40B4-BE49-F238E27FC236}">
                    <a16:creationId xmlns:a16="http://schemas.microsoft.com/office/drawing/2014/main" id="{ABF3A473-25CD-4EF9-9747-68E6AAEBFBFB}"/>
                  </a:ext>
                </a:extLst>
              </p:cNvPr>
              <p:cNvPicPr/>
              <p:nvPr/>
            </p:nvPicPr>
            <p:blipFill>
              <a:blip r:embed="rId487"/>
              <a:stretch>
                <a:fillRect/>
              </a:stretch>
            </p:blipFill>
            <p:spPr>
              <a:xfrm>
                <a:off x="2003253" y="4250947"/>
                <a:ext cx="15588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8">
            <p14:nvContentPartPr>
              <p14:cNvPr id="408" name="Freihand 407">
                <a:extLst>
                  <a:ext uri="{FF2B5EF4-FFF2-40B4-BE49-F238E27FC236}">
                    <a16:creationId xmlns:a16="http://schemas.microsoft.com/office/drawing/2014/main" id="{D8493C9D-1852-4E75-A6E9-32BB96DA1486}"/>
                  </a:ext>
                </a:extLst>
              </p14:cNvPr>
              <p14:cNvContentPartPr/>
              <p14:nvPr/>
            </p14:nvContentPartPr>
            <p14:xfrm>
              <a:off x="2207733" y="4187227"/>
              <a:ext cx="148680" cy="143280"/>
            </p14:xfrm>
          </p:contentPart>
        </mc:Choice>
        <mc:Fallback>
          <p:pic>
            <p:nvPicPr>
              <p:cNvPr id="408" name="Freihand 407">
                <a:extLst>
                  <a:ext uri="{FF2B5EF4-FFF2-40B4-BE49-F238E27FC236}">
                    <a16:creationId xmlns:a16="http://schemas.microsoft.com/office/drawing/2014/main" id="{D8493C9D-1852-4E75-A6E9-32BB96DA1486}"/>
                  </a:ext>
                </a:extLst>
              </p:cNvPr>
              <p:cNvPicPr/>
              <p:nvPr/>
            </p:nvPicPr>
            <p:blipFill>
              <a:blip r:embed="rId489"/>
              <a:stretch>
                <a:fillRect/>
              </a:stretch>
            </p:blipFill>
            <p:spPr>
              <a:xfrm>
                <a:off x="2203413" y="4182907"/>
                <a:ext cx="15732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0">
            <p14:nvContentPartPr>
              <p14:cNvPr id="240" name="Freihand 239">
                <a:extLst>
                  <a:ext uri="{FF2B5EF4-FFF2-40B4-BE49-F238E27FC236}">
                    <a16:creationId xmlns:a16="http://schemas.microsoft.com/office/drawing/2014/main" id="{E1F545D5-4A6E-4786-91FC-C4B9E638A479}"/>
                  </a:ext>
                </a:extLst>
              </p14:cNvPr>
              <p14:cNvContentPartPr/>
              <p14:nvPr/>
            </p14:nvContentPartPr>
            <p14:xfrm>
              <a:off x="2130333" y="2431867"/>
              <a:ext cx="66600" cy="274680"/>
            </p14:xfrm>
          </p:contentPart>
        </mc:Choice>
        <mc:Fallback>
          <p:pic>
            <p:nvPicPr>
              <p:cNvPr id="240" name="Freihand 239">
                <a:extLst>
                  <a:ext uri="{FF2B5EF4-FFF2-40B4-BE49-F238E27FC236}">
                    <a16:creationId xmlns:a16="http://schemas.microsoft.com/office/drawing/2014/main" id="{E1F545D5-4A6E-4786-91FC-C4B9E638A479}"/>
                  </a:ext>
                </a:extLst>
              </p:cNvPr>
              <p:cNvPicPr/>
              <p:nvPr/>
            </p:nvPicPr>
            <p:blipFill>
              <a:blip r:embed="rId491"/>
              <a:stretch>
                <a:fillRect/>
              </a:stretch>
            </p:blipFill>
            <p:spPr>
              <a:xfrm>
                <a:off x="2126013" y="2427547"/>
                <a:ext cx="75240" cy="28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2">
            <p14:nvContentPartPr>
              <p14:cNvPr id="241" name="Freihand 240">
                <a:extLst>
                  <a:ext uri="{FF2B5EF4-FFF2-40B4-BE49-F238E27FC236}">
                    <a16:creationId xmlns:a16="http://schemas.microsoft.com/office/drawing/2014/main" id="{16DA6A7D-14FC-463B-A4FF-331CDAA9C69A}"/>
                  </a:ext>
                </a:extLst>
              </p14:cNvPr>
              <p14:cNvContentPartPr/>
              <p14:nvPr/>
            </p14:nvContentPartPr>
            <p14:xfrm>
              <a:off x="2241213" y="2524387"/>
              <a:ext cx="79200" cy="96120"/>
            </p14:xfrm>
          </p:contentPart>
        </mc:Choice>
        <mc:Fallback>
          <p:pic>
            <p:nvPicPr>
              <p:cNvPr id="241" name="Freihand 240">
                <a:extLst>
                  <a:ext uri="{FF2B5EF4-FFF2-40B4-BE49-F238E27FC236}">
                    <a16:creationId xmlns:a16="http://schemas.microsoft.com/office/drawing/2014/main" id="{16DA6A7D-14FC-463B-A4FF-331CDAA9C69A}"/>
                  </a:ext>
                </a:extLst>
              </p:cNvPr>
              <p:cNvPicPr/>
              <p:nvPr/>
            </p:nvPicPr>
            <p:blipFill>
              <a:blip r:embed="rId493"/>
              <a:stretch>
                <a:fillRect/>
              </a:stretch>
            </p:blipFill>
            <p:spPr>
              <a:xfrm>
                <a:off x="2236893" y="2520067"/>
                <a:ext cx="8784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4">
            <p14:nvContentPartPr>
              <p14:cNvPr id="242" name="Freihand 241">
                <a:extLst>
                  <a:ext uri="{FF2B5EF4-FFF2-40B4-BE49-F238E27FC236}">
                    <a16:creationId xmlns:a16="http://schemas.microsoft.com/office/drawing/2014/main" id="{C99D933A-C183-42D6-A6DB-A3599A0199D9}"/>
                  </a:ext>
                </a:extLst>
              </p14:cNvPr>
              <p14:cNvContentPartPr/>
              <p14:nvPr/>
            </p14:nvContentPartPr>
            <p14:xfrm>
              <a:off x="2314293" y="2543107"/>
              <a:ext cx="31320" cy="180360"/>
            </p14:xfrm>
          </p:contentPart>
        </mc:Choice>
        <mc:Fallback>
          <p:pic>
            <p:nvPicPr>
              <p:cNvPr id="242" name="Freihand 241">
                <a:extLst>
                  <a:ext uri="{FF2B5EF4-FFF2-40B4-BE49-F238E27FC236}">
                    <a16:creationId xmlns:a16="http://schemas.microsoft.com/office/drawing/2014/main" id="{C99D933A-C183-42D6-A6DB-A3599A0199D9}"/>
                  </a:ext>
                </a:extLst>
              </p:cNvPr>
              <p:cNvPicPr/>
              <p:nvPr/>
            </p:nvPicPr>
            <p:blipFill>
              <a:blip r:embed="rId495"/>
              <a:stretch>
                <a:fillRect/>
              </a:stretch>
            </p:blipFill>
            <p:spPr>
              <a:xfrm>
                <a:off x="2309973" y="2538787"/>
                <a:ext cx="3996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6">
            <p14:nvContentPartPr>
              <p14:cNvPr id="243" name="Freihand 242">
                <a:extLst>
                  <a:ext uri="{FF2B5EF4-FFF2-40B4-BE49-F238E27FC236}">
                    <a16:creationId xmlns:a16="http://schemas.microsoft.com/office/drawing/2014/main" id="{D217B04F-53B2-4703-83B2-ADA73A067410}"/>
                  </a:ext>
                </a:extLst>
              </p14:cNvPr>
              <p14:cNvContentPartPr/>
              <p14:nvPr/>
            </p14:nvContentPartPr>
            <p14:xfrm>
              <a:off x="2367213" y="2616187"/>
              <a:ext cx="95760" cy="96840"/>
            </p14:xfrm>
          </p:contentPart>
        </mc:Choice>
        <mc:Fallback>
          <p:pic>
            <p:nvPicPr>
              <p:cNvPr id="243" name="Freihand 242">
                <a:extLst>
                  <a:ext uri="{FF2B5EF4-FFF2-40B4-BE49-F238E27FC236}">
                    <a16:creationId xmlns:a16="http://schemas.microsoft.com/office/drawing/2014/main" id="{D217B04F-53B2-4703-83B2-ADA73A067410}"/>
                  </a:ext>
                </a:extLst>
              </p:cNvPr>
              <p:cNvPicPr/>
              <p:nvPr/>
            </p:nvPicPr>
            <p:blipFill>
              <a:blip r:embed="rId497"/>
              <a:stretch>
                <a:fillRect/>
              </a:stretch>
            </p:blipFill>
            <p:spPr>
              <a:xfrm>
                <a:off x="2362893" y="2611867"/>
                <a:ext cx="10440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8">
            <p14:nvContentPartPr>
              <p14:cNvPr id="247" name="Freihand 246">
                <a:extLst>
                  <a:ext uri="{FF2B5EF4-FFF2-40B4-BE49-F238E27FC236}">
                    <a16:creationId xmlns:a16="http://schemas.microsoft.com/office/drawing/2014/main" id="{40B8424B-6A11-4CB1-AFCE-D79EE630D319}"/>
                  </a:ext>
                </a:extLst>
              </p14:cNvPr>
              <p14:cNvContentPartPr/>
              <p14:nvPr/>
            </p14:nvContentPartPr>
            <p14:xfrm>
              <a:off x="2729013" y="2446627"/>
              <a:ext cx="74880" cy="172440"/>
            </p14:xfrm>
          </p:contentPart>
        </mc:Choice>
        <mc:Fallback>
          <p:pic>
            <p:nvPicPr>
              <p:cNvPr id="247" name="Freihand 246">
                <a:extLst>
                  <a:ext uri="{FF2B5EF4-FFF2-40B4-BE49-F238E27FC236}">
                    <a16:creationId xmlns:a16="http://schemas.microsoft.com/office/drawing/2014/main" id="{40B8424B-6A11-4CB1-AFCE-D79EE630D319}"/>
                  </a:ext>
                </a:extLst>
              </p:cNvPr>
              <p:cNvPicPr/>
              <p:nvPr/>
            </p:nvPicPr>
            <p:blipFill>
              <a:blip r:embed="rId499"/>
              <a:stretch>
                <a:fillRect/>
              </a:stretch>
            </p:blipFill>
            <p:spPr>
              <a:xfrm>
                <a:off x="2724693" y="2442307"/>
                <a:ext cx="835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0">
            <p14:nvContentPartPr>
              <p14:cNvPr id="249" name="Freihand 248">
                <a:extLst>
                  <a:ext uri="{FF2B5EF4-FFF2-40B4-BE49-F238E27FC236}">
                    <a16:creationId xmlns:a16="http://schemas.microsoft.com/office/drawing/2014/main" id="{EBE62450-9E99-4F36-9158-4624760E40FF}"/>
                  </a:ext>
                </a:extLst>
              </p14:cNvPr>
              <p14:cNvContentPartPr/>
              <p14:nvPr/>
            </p14:nvContentPartPr>
            <p14:xfrm>
              <a:off x="2533173" y="2537347"/>
              <a:ext cx="119880" cy="10440"/>
            </p14:xfrm>
          </p:contentPart>
        </mc:Choice>
        <mc:Fallback>
          <p:pic>
            <p:nvPicPr>
              <p:cNvPr id="249" name="Freihand 248">
                <a:extLst>
                  <a:ext uri="{FF2B5EF4-FFF2-40B4-BE49-F238E27FC236}">
                    <a16:creationId xmlns:a16="http://schemas.microsoft.com/office/drawing/2014/main" id="{EBE62450-9E99-4F36-9158-4624760E40FF}"/>
                  </a:ext>
                </a:extLst>
              </p:cNvPr>
              <p:cNvPicPr/>
              <p:nvPr/>
            </p:nvPicPr>
            <p:blipFill>
              <a:blip r:embed="rId501"/>
              <a:stretch>
                <a:fillRect/>
              </a:stretch>
            </p:blipFill>
            <p:spPr>
              <a:xfrm>
                <a:off x="2528853" y="2533027"/>
                <a:ext cx="12852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2">
            <p14:nvContentPartPr>
              <p14:cNvPr id="265" name="Freihand 264">
                <a:extLst>
                  <a:ext uri="{FF2B5EF4-FFF2-40B4-BE49-F238E27FC236}">
                    <a16:creationId xmlns:a16="http://schemas.microsoft.com/office/drawing/2014/main" id="{6CDF57BA-4E74-40D0-AF79-9AC7A6E19C35}"/>
                  </a:ext>
                </a:extLst>
              </p14:cNvPr>
              <p14:cNvContentPartPr/>
              <p14:nvPr/>
            </p14:nvContentPartPr>
            <p14:xfrm>
              <a:off x="3947973" y="2454547"/>
              <a:ext cx="143640" cy="154440"/>
            </p14:xfrm>
          </p:contentPart>
        </mc:Choice>
        <mc:Fallback>
          <p:pic>
            <p:nvPicPr>
              <p:cNvPr id="265" name="Freihand 264">
                <a:extLst>
                  <a:ext uri="{FF2B5EF4-FFF2-40B4-BE49-F238E27FC236}">
                    <a16:creationId xmlns:a16="http://schemas.microsoft.com/office/drawing/2014/main" id="{6CDF57BA-4E74-40D0-AF79-9AC7A6E19C35}"/>
                  </a:ext>
                </a:extLst>
              </p:cNvPr>
              <p:cNvPicPr/>
              <p:nvPr/>
            </p:nvPicPr>
            <p:blipFill>
              <a:blip r:embed="rId503"/>
              <a:stretch>
                <a:fillRect/>
              </a:stretch>
            </p:blipFill>
            <p:spPr>
              <a:xfrm>
                <a:off x="3943653" y="2450227"/>
                <a:ext cx="15228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4">
            <p14:nvContentPartPr>
              <p14:cNvPr id="267" name="Freihand 266">
                <a:extLst>
                  <a:ext uri="{FF2B5EF4-FFF2-40B4-BE49-F238E27FC236}">
                    <a16:creationId xmlns:a16="http://schemas.microsoft.com/office/drawing/2014/main" id="{434247B3-73FF-4E19-A9D3-14F12BCE8F1E}"/>
                  </a:ext>
                </a:extLst>
              </p14:cNvPr>
              <p14:cNvContentPartPr/>
              <p14:nvPr/>
            </p14:nvContentPartPr>
            <p14:xfrm>
              <a:off x="4147053" y="2410627"/>
              <a:ext cx="75240" cy="229320"/>
            </p14:xfrm>
          </p:contentPart>
        </mc:Choice>
        <mc:Fallback>
          <p:pic>
            <p:nvPicPr>
              <p:cNvPr id="267" name="Freihand 266">
                <a:extLst>
                  <a:ext uri="{FF2B5EF4-FFF2-40B4-BE49-F238E27FC236}">
                    <a16:creationId xmlns:a16="http://schemas.microsoft.com/office/drawing/2014/main" id="{434247B3-73FF-4E19-A9D3-14F12BCE8F1E}"/>
                  </a:ext>
                </a:extLst>
              </p:cNvPr>
              <p:cNvPicPr/>
              <p:nvPr/>
            </p:nvPicPr>
            <p:blipFill>
              <a:blip r:embed="rId505"/>
              <a:stretch>
                <a:fillRect/>
              </a:stretch>
            </p:blipFill>
            <p:spPr>
              <a:xfrm>
                <a:off x="4142733" y="2406307"/>
                <a:ext cx="83880" cy="23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6">
            <p14:nvContentPartPr>
              <p14:cNvPr id="268" name="Freihand 267">
                <a:extLst>
                  <a:ext uri="{FF2B5EF4-FFF2-40B4-BE49-F238E27FC236}">
                    <a16:creationId xmlns:a16="http://schemas.microsoft.com/office/drawing/2014/main" id="{DAA61A0F-2249-41C0-AD7E-1BECFDB91D74}"/>
                  </a:ext>
                </a:extLst>
              </p14:cNvPr>
              <p14:cNvContentPartPr/>
              <p14:nvPr/>
            </p14:nvContentPartPr>
            <p14:xfrm>
              <a:off x="4282053" y="2501707"/>
              <a:ext cx="95400" cy="131760"/>
            </p14:xfrm>
          </p:contentPart>
        </mc:Choice>
        <mc:Fallback>
          <p:pic>
            <p:nvPicPr>
              <p:cNvPr id="268" name="Freihand 267">
                <a:extLst>
                  <a:ext uri="{FF2B5EF4-FFF2-40B4-BE49-F238E27FC236}">
                    <a16:creationId xmlns:a16="http://schemas.microsoft.com/office/drawing/2014/main" id="{DAA61A0F-2249-41C0-AD7E-1BECFDB91D74}"/>
                  </a:ext>
                </a:extLst>
              </p:cNvPr>
              <p:cNvPicPr/>
              <p:nvPr/>
            </p:nvPicPr>
            <p:blipFill>
              <a:blip r:embed="rId507"/>
              <a:stretch>
                <a:fillRect/>
              </a:stretch>
            </p:blipFill>
            <p:spPr>
              <a:xfrm>
                <a:off x="4277733" y="2497387"/>
                <a:ext cx="10404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8">
            <p14:nvContentPartPr>
              <p14:cNvPr id="269" name="Freihand 268">
                <a:extLst>
                  <a:ext uri="{FF2B5EF4-FFF2-40B4-BE49-F238E27FC236}">
                    <a16:creationId xmlns:a16="http://schemas.microsoft.com/office/drawing/2014/main" id="{04403B07-011B-4642-9DA4-3EB50D458848}"/>
                  </a:ext>
                </a:extLst>
              </p14:cNvPr>
              <p14:cNvContentPartPr/>
              <p14:nvPr/>
            </p14:nvContentPartPr>
            <p14:xfrm>
              <a:off x="4385733" y="2581267"/>
              <a:ext cx="79920" cy="106200"/>
            </p14:xfrm>
          </p:contentPart>
        </mc:Choice>
        <mc:Fallback>
          <p:pic>
            <p:nvPicPr>
              <p:cNvPr id="269" name="Freihand 268">
                <a:extLst>
                  <a:ext uri="{FF2B5EF4-FFF2-40B4-BE49-F238E27FC236}">
                    <a16:creationId xmlns:a16="http://schemas.microsoft.com/office/drawing/2014/main" id="{04403B07-011B-4642-9DA4-3EB50D458848}"/>
                  </a:ext>
                </a:extLst>
              </p:cNvPr>
              <p:cNvPicPr/>
              <p:nvPr/>
            </p:nvPicPr>
            <p:blipFill>
              <a:blip r:embed="rId509"/>
              <a:stretch>
                <a:fillRect/>
              </a:stretch>
            </p:blipFill>
            <p:spPr>
              <a:xfrm>
                <a:off x="4381413" y="2576947"/>
                <a:ext cx="8856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0">
            <p14:nvContentPartPr>
              <p14:cNvPr id="271" name="Freihand 270">
                <a:extLst>
                  <a:ext uri="{FF2B5EF4-FFF2-40B4-BE49-F238E27FC236}">
                    <a16:creationId xmlns:a16="http://schemas.microsoft.com/office/drawing/2014/main" id="{5D49ACDD-046B-4B48-A9B3-AE951D6DE843}"/>
                  </a:ext>
                </a:extLst>
              </p14:cNvPr>
              <p14:cNvContentPartPr/>
              <p14:nvPr/>
            </p14:nvContentPartPr>
            <p14:xfrm>
              <a:off x="4556733" y="2537707"/>
              <a:ext cx="127800" cy="11520"/>
            </p14:xfrm>
          </p:contentPart>
        </mc:Choice>
        <mc:Fallback>
          <p:pic>
            <p:nvPicPr>
              <p:cNvPr id="271" name="Freihand 270">
                <a:extLst>
                  <a:ext uri="{FF2B5EF4-FFF2-40B4-BE49-F238E27FC236}">
                    <a16:creationId xmlns:a16="http://schemas.microsoft.com/office/drawing/2014/main" id="{5D49ACDD-046B-4B48-A9B3-AE951D6DE843}"/>
                  </a:ext>
                </a:extLst>
              </p:cNvPr>
              <p:cNvPicPr/>
              <p:nvPr/>
            </p:nvPicPr>
            <p:blipFill>
              <a:blip r:embed="rId511"/>
              <a:stretch>
                <a:fillRect/>
              </a:stretch>
            </p:blipFill>
            <p:spPr>
              <a:xfrm>
                <a:off x="4552413" y="2533387"/>
                <a:ext cx="13644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2">
            <p14:nvContentPartPr>
              <p14:cNvPr id="272" name="Freihand 271">
                <a:extLst>
                  <a:ext uri="{FF2B5EF4-FFF2-40B4-BE49-F238E27FC236}">
                    <a16:creationId xmlns:a16="http://schemas.microsoft.com/office/drawing/2014/main" id="{52707973-2243-4443-BBCB-EAA28364ED58}"/>
                  </a:ext>
                </a:extLst>
              </p14:cNvPr>
              <p14:cNvContentPartPr/>
              <p14:nvPr/>
            </p14:nvContentPartPr>
            <p14:xfrm>
              <a:off x="4715133" y="2425387"/>
              <a:ext cx="77400" cy="191880"/>
            </p14:xfrm>
          </p:contentPart>
        </mc:Choice>
        <mc:Fallback>
          <p:pic>
            <p:nvPicPr>
              <p:cNvPr id="272" name="Freihand 271">
                <a:extLst>
                  <a:ext uri="{FF2B5EF4-FFF2-40B4-BE49-F238E27FC236}">
                    <a16:creationId xmlns:a16="http://schemas.microsoft.com/office/drawing/2014/main" id="{52707973-2243-4443-BBCB-EAA28364ED58}"/>
                  </a:ext>
                </a:extLst>
              </p:cNvPr>
              <p:cNvPicPr/>
              <p:nvPr/>
            </p:nvPicPr>
            <p:blipFill>
              <a:blip r:embed="rId513"/>
              <a:stretch>
                <a:fillRect/>
              </a:stretch>
            </p:blipFill>
            <p:spPr>
              <a:xfrm>
                <a:off x="4710813" y="2421067"/>
                <a:ext cx="8604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4">
            <p14:nvContentPartPr>
              <p14:cNvPr id="273" name="Freihand 272">
                <a:extLst>
                  <a:ext uri="{FF2B5EF4-FFF2-40B4-BE49-F238E27FC236}">
                    <a16:creationId xmlns:a16="http://schemas.microsoft.com/office/drawing/2014/main" id="{67492624-041B-4FB3-8BFF-F214ADA9DA4B}"/>
                  </a:ext>
                </a:extLst>
              </p14:cNvPr>
              <p14:cNvContentPartPr/>
              <p14:nvPr/>
            </p14:nvContentPartPr>
            <p14:xfrm>
              <a:off x="4831413" y="2503507"/>
              <a:ext cx="122400" cy="85680"/>
            </p14:xfrm>
          </p:contentPart>
        </mc:Choice>
        <mc:Fallback>
          <p:pic>
            <p:nvPicPr>
              <p:cNvPr id="273" name="Freihand 272">
                <a:extLst>
                  <a:ext uri="{FF2B5EF4-FFF2-40B4-BE49-F238E27FC236}">
                    <a16:creationId xmlns:a16="http://schemas.microsoft.com/office/drawing/2014/main" id="{67492624-041B-4FB3-8BFF-F214ADA9DA4B}"/>
                  </a:ext>
                </a:extLst>
              </p:cNvPr>
              <p:cNvPicPr/>
              <p:nvPr/>
            </p:nvPicPr>
            <p:blipFill>
              <a:blip r:embed="rId515"/>
              <a:stretch>
                <a:fillRect/>
              </a:stretch>
            </p:blipFill>
            <p:spPr>
              <a:xfrm>
                <a:off x="4827093" y="2499187"/>
                <a:ext cx="1310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6">
            <p14:nvContentPartPr>
              <p14:cNvPr id="275" name="Freihand 274">
                <a:extLst>
                  <a:ext uri="{FF2B5EF4-FFF2-40B4-BE49-F238E27FC236}">
                    <a16:creationId xmlns:a16="http://schemas.microsoft.com/office/drawing/2014/main" id="{6A9F7D12-F16C-4FA6-8B2A-4FE1AB745D32}"/>
                  </a:ext>
                </a:extLst>
              </p14:cNvPr>
              <p14:cNvContentPartPr/>
              <p14:nvPr/>
            </p14:nvContentPartPr>
            <p14:xfrm>
              <a:off x="5065413" y="2483707"/>
              <a:ext cx="6480" cy="118800"/>
            </p14:xfrm>
          </p:contentPart>
        </mc:Choice>
        <mc:Fallback>
          <p:pic>
            <p:nvPicPr>
              <p:cNvPr id="275" name="Freihand 274">
                <a:extLst>
                  <a:ext uri="{FF2B5EF4-FFF2-40B4-BE49-F238E27FC236}">
                    <a16:creationId xmlns:a16="http://schemas.microsoft.com/office/drawing/2014/main" id="{6A9F7D12-F16C-4FA6-8B2A-4FE1AB745D32}"/>
                  </a:ext>
                </a:extLst>
              </p:cNvPr>
              <p:cNvPicPr/>
              <p:nvPr/>
            </p:nvPicPr>
            <p:blipFill>
              <a:blip r:embed="rId517"/>
              <a:stretch>
                <a:fillRect/>
              </a:stretch>
            </p:blipFill>
            <p:spPr>
              <a:xfrm>
                <a:off x="5061093" y="2479387"/>
                <a:ext cx="1512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8">
            <p14:nvContentPartPr>
              <p14:cNvPr id="276" name="Freihand 275">
                <a:extLst>
                  <a:ext uri="{FF2B5EF4-FFF2-40B4-BE49-F238E27FC236}">
                    <a16:creationId xmlns:a16="http://schemas.microsoft.com/office/drawing/2014/main" id="{FF83874E-6A54-4F23-BC02-0B36F0D46BFD}"/>
                  </a:ext>
                </a:extLst>
              </p14:cNvPr>
              <p14:cNvContentPartPr/>
              <p14:nvPr/>
            </p14:nvContentPartPr>
            <p14:xfrm>
              <a:off x="5024013" y="2537347"/>
              <a:ext cx="103680" cy="8280"/>
            </p14:xfrm>
          </p:contentPart>
        </mc:Choice>
        <mc:Fallback>
          <p:pic>
            <p:nvPicPr>
              <p:cNvPr id="276" name="Freihand 275">
                <a:extLst>
                  <a:ext uri="{FF2B5EF4-FFF2-40B4-BE49-F238E27FC236}">
                    <a16:creationId xmlns:a16="http://schemas.microsoft.com/office/drawing/2014/main" id="{FF83874E-6A54-4F23-BC02-0B36F0D46BFD}"/>
                  </a:ext>
                </a:extLst>
              </p:cNvPr>
              <p:cNvPicPr/>
              <p:nvPr/>
            </p:nvPicPr>
            <p:blipFill>
              <a:blip r:embed="rId519"/>
              <a:stretch>
                <a:fillRect/>
              </a:stretch>
            </p:blipFill>
            <p:spPr>
              <a:xfrm>
                <a:off x="5019693" y="2533027"/>
                <a:ext cx="1123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0">
            <p14:nvContentPartPr>
              <p14:cNvPr id="277" name="Freihand 276">
                <a:extLst>
                  <a:ext uri="{FF2B5EF4-FFF2-40B4-BE49-F238E27FC236}">
                    <a16:creationId xmlns:a16="http://schemas.microsoft.com/office/drawing/2014/main" id="{5D8FD68B-DE00-4255-9596-3A9D675E4C3E}"/>
                  </a:ext>
                </a:extLst>
              </p14:cNvPr>
              <p14:cNvContentPartPr/>
              <p14:nvPr/>
            </p14:nvContentPartPr>
            <p14:xfrm>
              <a:off x="5128773" y="2466427"/>
              <a:ext cx="71640" cy="100440"/>
            </p14:xfrm>
          </p:contentPart>
        </mc:Choice>
        <mc:Fallback>
          <p:pic>
            <p:nvPicPr>
              <p:cNvPr id="277" name="Freihand 276">
                <a:extLst>
                  <a:ext uri="{FF2B5EF4-FFF2-40B4-BE49-F238E27FC236}">
                    <a16:creationId xmlns:a16="http://schemas.microsoft.com/office/drawing/2014/main" id="{5D8FD68B-DE00-4255-9596-3A9D675E4C3E}"/>
                  </a:ext>
                </a:extLst>
              </p:cNvPr>
              <p:cNvPicPr/>
              <p:nvPr/>
            </p:nvPicPr>
            <p:blipFill>
              <a:blip r:embed="rId521"/>
              <a:stretch>
                <a:fillRect/>
              </a:stretch>
            </p:blipFill>
            <p:spPr>
              <a:xfrm>
                <a:off x="5124453" y="2462107"/>
                <a:ext cx="8028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2">
            <p14:nvContentPartPr>
              <p14:cNvPr id="278" name="Freihand 277">
                <a:extLst>
                  <a:ext uri="{FF2B5EF4-FFF2-40B4-BE49-F238E27FC236}">
                    <a16:creationId xmlns:a16="http://schemas.microsoft.com/office/drawing/2014/main" id="{619D0D10-7807-4620-B7BE-052E364A241C}"/>
                  </a:ext>
                </a:extLst>
              </p14:cNvPr>
              <p14:cNvContentPartPr/>
              <p14:nvPr/>
            </p14:nvContentPartPr>
            <p14:xfrm>
              <a:off x="5228853" y="2491627"/>
              <a:ext cx="112320" cy="93960"/>
            </p14:xfrm>
          </p:contentPart>
        </mc:Choice>
        <mc:Fallback>
          <p:pic>
            <p:nvPicPr>
              <p:cNvPr id="278" name="Freihand 277">
                <a:extLst>
                  <a:ext uri="{FF2B5EF4-FFF2-40B4-BE49-F238E27FC236}">
                    <a16:creationId xmlns:a16="http://schemas.microsoft.com/office/drawing/2014/main" id="{619D0D10-7807-4620-B7BE-052E364A241C}"/>
                  </a:ext>
                </a:extLst>
              </p:cNvPr>
              <p:cNvPicPr/>
              <p:nvPr/>
            </p:nvPicPr>
            <p:blipFill>
              <a:blip r:embed="rId523"/>
              <a:stretch>
                <a:fillRect/>
              </a:stretch>
            </p:blipFill>
            <p:spPr>
              <a:xfrm>
                <a:off x="5224533" y="2487307"/>
                <a:ext cx="12096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4">
            <p14:nvContentPartPr>
              <p14:cNvPr id="279" name="Freihand 278">
                <a:extLst>
                  <a:ext uri="{FF2B5EF4-FFF2-40B4-BE49-F238E27FC236}">
                    <a16:creationId xmlns:a16="http://schemas.microsoft.com/office/drawing/2014/main" id="{6412B980-D247-4949-8203-CBBE0C89AB37}"/>
                  </a:ext>
                </a:extLst>
              </p14:cNvPr>
              <p14:cNvContentPartPr/>
              <p14:nvPr/>
            </p14:nvContentPartPr>
            <p14:xfrm>
              <a:off x="5342613" y="2446627"/>
              <a:ext cx="107280" cy="194400"/>
            </p14:xfrm>
          </p:contentPart>
        </mc:Choice>
        <mc:Fallback>
          <p:pic>
            <p:nvPicPr>
              <p:cNvPr id="279" name="Freihand 278">
                <a:extLst>
                  <a:ext uri="{FF2B5EF4-FFF2-40B4-BE49-F238E27FC236}">
                    <a16:creationId xmlns:a16="http://schemas.microsoft.com/office/drawing/2014/main" id="{6412B980-D247-4949-8203-CBBE0C89AB37}"/>
                  </a:ext>
                </a:extLst>
              </p:cNvPr>
              <p:cNvPicPr/>
              <p:nvPr/>
            </p:nvPicPr>
            <p:blipFill>
              <a:blip r:embed="rId525"/>
              <a:stretch>
                <a:fillRect/>
              </a:stretch>
            </p:blipFill>
            <p:spPr>
              <a:xfrm>
                <a:off x="5338293" y="2442307"/>
                <a:ext cx="11592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6">
            <p14:nvContentPartPr>
              <p14:cNvPr id="280" name="Freihand 279">
                <a:extLst>
                  <a:ext uri="{FF2B5EF4-FFF2-40B4-BE49-F238E27FC236}">
                    <a16:creationId xmlns:a16="http://schemas.microsoft.com/office/drawing/2014/main" id="{7886F8E1-C43A-4E30-BFFE-9B4C4664B6D9}"/>
                  </a:ext>
                </a:extLst>
              </p14:cNvPr>
              <p14:cNvContentPartPr/>
              <p14:nvPr/>
            </p14:nvContentPartPr>
            <p14:xfrm>
              <a:off x="5444133" y="2406307"/>
              <a:ext cx="97200" cy="303480"/>
            </p14:xfrm>
          </p:contentPart>
        </mc:Choice>
        <mc:Fallback>
          <p:pic>
            <p:nvPicPr>
              <p:cNvPr id="280" name="Freihand 279">
                <a:extLst>
                  <a:ext uri="{FF2B5EF4-FFF2-40B4-BE49-F238E27FC236}">
                    <a16:creationId xmlns:a16="http://schemas.microsoft.com/office/drawing/2014/main" id="{7886F8E1-C43A-4E30-BFFE-9B4C4664B6D9}"/>
                  </a:ext>
                </a:extLst>
              </p:cNvPr>
              <p:cNvPicPr/>
              <p:nvPr/>
            </p:nvPicPr>
            <p:blipFill>
              <a:blip r:embed="rId527"/>
              <a:stretch>
                <a:fillRect/>
              </a:stretch>
            </p:blipFill>
            <p:spPr>
              <a:xfrm>
                <a:off x="5439813" y="2401987"/>
                <a:ext cx="10584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8">
            <p14:nvContentPartPr>
              <p14:cNvPr id="282" name="Freihand 281">
                <a:extLst>
                  <a:ext uri="{FF2B5EF4-FFF2-40B4-BE49-F238E27FC236}">
                    <a16:creationId xmlns:a16="http://schemas.microsoft.com/office/drawing/2014/main" id="{E9B7CCDE-D4AB-4E71-992E-490B3C1DD32B}"/>
                  </a:ext>
                </a:extLst>
              </p14:cNvPr>
              <p14:cNvContentPartPr/>
              <p14:nvPr/>
            </p14:nvContentPartPr>
            <p14:xfrm>
              <a:off x="5710173" y="2490187"/>
              <a:ext cx="19800" cy="111600"/>
            </p14:xfrm>
          </p:contentPart>
        </mc:Choice>
        <mc:Fallback>
          <p:pic>
            <p:nvPicPr>
              <p:cNvPr id="282" name="Freihand 281">
                <a:extLst>
                  <a:ext uri="{FF2B5EF4-FFF2-40B4-BE49-F238E27FC236}">
                    <a16:creationId xmlns:a16="http://schemas.microsoft.com/office/drawing/2014/main" id="{E9B7CCDE-D4AB-4E71-992E-490B3C1DD32B}"/>
                  </a:ext>
                </a:extLst>
              </p:cNvPr>
              <p:cNvPicPr/>
              <p:nvPr/>
            </p:nvPicPr>
            <p:blipFill>
              <a:blip r:embed="rId529"/>
              <a:stretch>
                <a:fillRect/>
              </a:stretch>
            </p:blipFill>
            <p:spPr>
              <a:xfrm>
                <a:off x="5705853" y="2485867"/>
                <a:ext cx="2844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0">
            <p14:nvContentPartPr>
              <p14:cNvPr id="283" name="Freihand 282">
                <a:extLst>
                  <a:ext uri="{FF2B5EF4-FFF2-40B4-BE49-F238E27FC236}">
                    <a16:creationId xmlns:a16="http://schemas.microsoft.com/office/drawing/2014/main" id="{10510B46-C4AB-40B7-8F36-76276DBF90C6}"/>
                  </a:ext>
                </a:extLst>
              </p14:cNvPr>
              <p14:cNvContentPartPr/>
              <p14:nvPr/>
            </p14:nvContentPartPr>
            <p14:xfrm>
              <a:off x="5648253" y="2559667"/>
              <a:ext cx="152280" cy="4320"/>
            </p14:xfrm>
          </p:contentPart>
        </mc:Choice>
        <mc:Fallback>
          <p:pic>
            <p:nvPicPr>
              <p:cNvPr id="283" name="Freihand 282">
                <a:extLst>
                  <a:ext uri="{FF2B5EF4-FFF2-40B4-BE49-F238E27FC236}">
                    <a16:creationId xmlns:a16="http://schemas.microsoft.com/office/drawing/2014/main" id="{10510B46-C4AB-40B7-8F36-76276DBF90C6}"/>
                  </a:ext>
                </a:extLst>
              </p:cNvPr>
              <p:cNvPicPr/>
              <p:nvPr/>
            </p:nvPicPr>
            <p:blipFill>
              <a:blip r:embed="rId531"/>
              <a:stretch>
                <a:fillRect/>
              </a:stretch>
            </p:blipFill>
            <p:spPr>
              <a:xfrm>
                <a:off x="5643933" y="2555347"/>
                <a:ext cx="160920" cy="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2">
            <p14:nvContentPartPr>
              <p14:cNvPr id="284" name="Freihand 283">
                <a:extLst>
                  <a:ext uri="{FF2B5EF4-FFF2-40B4-BE49-F238E27FC236}">
                    <a16:creationId xmlns:a16="http://schemas.microsoft.com/office/drawing/2014/main" id="{6DF0176E-797C-4E5F-A002-4EB1728D38A9}"/>
                  </a:ext>
                </a:extLst>
              </p14:cNvPr>
              <p14:cNvContentPartPr/>
              <p14:nvPr/>
            </p14:nvContentPartPr>
            <p14:xfrm>
              <a:off x="5900613" y="2572987"/>
              <a:ext cx="528120" cy="38160"/>
            </p14:xfrm>
          </p:contentPart>
        </mc:Choice>
        <mc:Fallback>
          <p:pic>
            <p:nvPicPr>
              <p:cNvPr id="284" name="Freihand 283">
                <a:extLst>
                  <a:ext uri="{FF2B5EF4-FFF2-40B4-BE49-F238E27FC236}">
                    <a16:creationId xmlns:a16="http://schemas.microsoft.com/office/drawing/2014/main" id="{6DF0176E-797C-4E5F-A002-4EB1728D38A9}"/>
                  </a:ext>
                </a:extLst>
              </p:cNvPr>
              <p:cNvPicPr/>
              <p:nvPr/>
            </p:nvPicPr>
            <p:blipFill>
              <a:blip r:embed="rId533"/>
              <a:stretch>
                <a:fillRect/>
              </a:stretch>
            </p:blipFill>
            <p:spPr>
              <a:xfrm>
                <a:off x="5896293" y="2568667"/>
                <a:ext cx="5367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4">
            <p14:nvContentPartPr>
              <p14:cNvPr id="290" name="Freihand 289">
                <a:extLst>
                  <a:ext uri="{FF2B5EF4-FFF2-40B4-BE49-F238E27FC236}">
                    <a16:creationId xmlns:a16="http://schemas.microsoft.com/office/drawing/2014/main" id="{B0370585-1EBF-4F51-BB57-EC2AD5AF2382}"/>
                  </a:ext>
                </a:extLst>
              </p14:cNvPr>
              <p14:cNvContentPartPr/>
              <p14:nvPr/>
            </p14:nvContentPartPr>
            <p14:xfrm>
              <a:off x="2456133" y="2905267"/>
              <a:ext cx="218880" cy="6840"/>
            </p14:xfrm>
          </p:contentPart>
        </mc:Choice>
        <mc:Fallback>
          <p:pic>
            <p:nvPicPr>
              <p:cNvPr id="290" name="Freihand 289">
                <a:extLst>
                  <a:ext uri="{FF2B5EF4-FFF2-40B4-BE49-F238E27FC236}">
                    <a16:creationId xmlns:a16="http://schemas.microsoft.com/office/drawing/2014/main" id="{B0370585-1EBF-4F51-BB57-EC2AD5AF2382}"/>
                  </a:ext>
                </a:extLst>
              </p:cNvPr>
              <p:cNvPicPr/>
              <p:nvPr/>
            </p:nvPicPr>
            <p:blipFill>
              <a:blip r:embed="rId535"/>
              <a:stretch>
                <a:fillRect/>
              </a:stretch>
            </p:blipFill>
            <p:spPr>
              <a:xfrm>
                <a:off x="2451813" y="2900947"/>
                <a:ext cx="22752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6">
            <p14:nvContentPartPr>
              <p14:cNvPr id="291" name="Freihand 290">
                <a:extLst>
                  <a:ext uri="{FF2B5EF4-FFF2-40B4-BE49-F238E27FC236}">
                    <a16:creationId xmlns:a16="http://schemas.microsoft.com/office/drawing/2014/main" id="{33D3A149-CF5B-40CF-9B56-9DFA19D2649B}"/>
                  </a:ext>
                </a:extLst>
              </p14:cNvPr>
              <p14:cNvContentPartPr/>
              <p14:nvPr/>
            </p14:nvContentPartPr>
            <p14:xfrm>
              <a:off x="2439213" y="2921467"/>
              <a:ext cx="198720" cy="169920"/>
            </p14:xfrm>
          </p:contentPart>
        </mc:Choice>
        <mc:Fallback>
          <p:pic>
            <p:nvPicPr>
              <p:cNvPr id="291" name="Freihand 290">
                <a:extLst>
                  <a:ext uri="{FF2B5EF4-FFF2-40B4-BE49-F238E27FC236}">
                    <a16:creationId xmlns:a16="http://schemas.microsoft.com/office/drawing/2014/main" id="{33D3A149-CF5B-40CF-9B56-9DFA19D2649B}"/>
                  </a:ext>
                </a:extLst>
              </p:cNvPr>
              <p:cNvPicPr/>
              <p:nvPr/>
            </p:nvPicPr>
            <p:blipFill>
              <a:blip r:embed="rId537"/>
              <a:stretch>
                <a:fillRect/>
              </a:stretch>
            </p:blipFill>
            <p:spPr>
              <a:xfrm>
                <a:off x="2434893" y="2917147"/>
                <a:ext cx="20736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8">
            <p14:nvContentPartPr>
              <p14:cNvPr id="294" name="Freihand 293">
                <a:extLst>
                  <a:ext uri="{FF2B5EF4-FFF2-40B4-BE49-F238E27FC236}">
                    <a16:creationId xmlns:a16="http://schemas.microsoft.com/office/drawing/2014/main" id="{34A926E7-2B78-47F3-B067-4A509E622CAE}"/>
                  </a:ext>
                </a:extLst>
              </p14:cNvPr>
              <p14:cNvContentPartPr/>
              <p14:nvPr/>
            </p14:nvContentPartPr>
            <p14:xfrm>
              <a:off x="2791293" y="2858107"/>
              <a:ext cx="87480" cy="231120"/>
            </p14:xfrm>
          </p:contentPart>
        </mc:Choice>
        <mc:Fallback>
          <p:pic>
            <p:nvPicPr>
              <p:cNvPr id="294" name="Freihand 293">
                <a:extLst>
                  <a:ext uri="{FF2B5EF4-FFF2-40B4-BE49-F238E27FC236}">
                    <a16:creationId xmlns:a16="http://schemas.microsoft.com/office/drawing/2014/main" id="{34A926E7-2B78-47F3-B067-4A509E622CAE}"/>
                  </a:ext>
                </a:extLst>
              </p:cNvPr>
              <p:cNvPicPr/>
              <p:nvPr/>
            </p:nvPicPr>
            <p:blipFill>
              <a:blip r:embed="rId539"/>
              <a:stretch>
                <a:fillRect/>
              </a:stretch>
            </p:blipFill>
            <p:spPr>
              <a:xfrm>
                <a:off x="2786973" y="2853787"/>
                <a:ext cx="9612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0">
            <p14:nvContentPartPr>
              <p14:cNvPr id="295" name="Freihand 294">
                <a:extLst>
                  <a:ext uri="{FF2B5EF4-FFF2-40B4-BE49-F238E27FC236}">
                    <a16:creationId xmlns:a16="http://schemas.microsoft.com/office/drawing/2014/main" id="{D1A15786-7912-46E5-AA64-0F6041873ED7}"/>
                  </a:ext>
                </a:extLst>
              </p14:cNvPr>
              <p14:cNvContentPartPr/>
              <p14:nvPr/>
            </p14:nvContentPartPr>
            <p14:xfrm>
              <a:off x="2967333" y="2950267"/>
              <a:ext cx="84240" cy="71280"/>
            </p14:xfrm>
          </p:contentPart>
        </mc:Choice>
        <mc:Fallback>
          <p:pic>
            <p:nvPicPr>
              <p:cNvPr id="295" name="Freihand 294">
                <a:extLst>
                  <a:ext uri="{FF2B5EF4-FFF2-40B4-BE49-F238E27FC236}">
                    <a16:creationId xmlns:a16="http://schemas.microsoft.com/office/drawing/2014/main" id="{D1A15786-7912-46E5-AA64-0F6041873ED7}"/>
                  </a:ext>
                </a:extLst>
              </p:cNvPr>
              <p:cNvPicPr/>
              <p:nvPr/>
            </p:nvPicPr>
            <p:blipFill>
              <a:blip r:embed="rId541"/>
              <a:stretch>
                <a:fillRect/>
              </a:stretch>
            </p:blipFill>
            <p:spPr>
              <a:xfrm>
                <a:off x="2963013" y="2945947"/>
                <a:ext cx="928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2">
            <p14:nvContentPartPr>
              <p14:cNvPr id="296" name="Freihand 295">
                <a:extLst>
                  <a:ext uri="{FF2B5EF4-FFF2-40B4-BE49-F238E27FC236}">
                    <a16:creationId xmlns:a16="http://schemas.microsoft.com/office/drawing/2014/main" id="{CD394018-4F8C-441C-BAEC-34415B1FF35F}"/>
                  </a:ext>
                </a:extLst>
              </p14:cNvPr>
              <p14:cNvContentPartPr/>
              <p14:nvPr/>
            </p14:nvContentPartPr>
            <p14:xfrm>
              <a:off x="3005133" y="2963587"/>
              <a:ext cx="78840" cy="134280"/>
            </p14:xfrm>
          </p:contentPart>
        </mc:Choice>
        <mc:Fallback>
          <p:pic>
            <p:nvPicPr>
              <p:cNvPr id="296" name="Freihand 295">
                <a:extLst>
                  <a:ext uri="{FF2B5EF4-FFF2-40B4-BE49-F238E27FC236}">
                    <a16:creationId xmlns:a16="http://schemas.microsoft.com/office/drawing/2014/main" id="{CD394018-4F8C-441C-BAEC-34415B1FF35F}"/>
                  </a:ext>
                </a:extLst>
              </p:cNvPr>
              <p:cNvPicPr/>
              <p:nvPr/>
            </p:nvPicPr>
            <p:blipFill>
              <a:blip r:embed="rId543"/>
              <a:stretch>
                <a:fillRect/>
              </a:stretch>
            </p:blipFill>
            <p:spPr>
              <a:xfrm>
                <a:off x="3000813" y="2959267"/>
                <a:ext cx="874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4">
            <p14:nvContentPartPr>
              <p14:cNvPr id="297" name="Freihand 296">
                <a:extLst>
                  <a:ext uri="{FF2B5EF4-FFF2-40B4-BE49-F238E27FC236}">
                    <a16:creationId xmlns:a16="http://schemas.microsoft.com/office/drawing/2014/main" id="{00E30DCB-18DA-4E77-AB3F-FDF2C36BE72F}"/>
                  </a:ext>
                </a:extLst>
              </p14:cNvPr>
              <p14:cNvContentPartPr/>
              <p14:nvPr/>
            </p14:nvContentPartPr>
            <p14:xfrm>
              <a:off x="3062373" y="3047467"/>
              <a:ext cx="117360" cy="79200"/>
            </p14:xfrm>
          </p:contentPart>
        </mc:Choice>
        <mc:Fallback>
          <p:pic>
            <p:nvPicPr>
              <p:cNvPr id="297" name="Freihand 296">
                <a:extLst>
                  <a:ext uri="{FF2B5EF4-FFF2-40B4-BE49-F238E27FC236}">
                    <a16:creationId xmlns:a16="http://schemas.microsoft.com/office/drawing/2014/main" id="{00E30DCB-18DA-4E77-AB3F-FDF2C36BE72F}"/>
                  </a:ext>
                </a:extLst>
              </p:cNvPr>
              <p:cNvPicPr/>
              <p:nvPr/>
            </p:nvPicPr>
            <p:blipFill>
              <a:blip r:embed="rId545"/>
              <a:stretch>
                <a:fillRect/>
              </a:stretch>
            </p:blipFill>
            <p:spPr>
              <a:xfrm>
                <a:off x="3058053" y="3043147"/>
                <a:ext cx="1260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6">
            <p14:nvContentPartPr>
              <p14:cNvPr id="298" name="Freihand 297">
                <a:extLst>
                  <a:ext uri="{FF2B5EF4-FFF2-40B4-BE49-F238E27FC236}">
                    <a16:creationId xmlns:a16="http://schemas.microsoft.com/office/drawing/2014/main" id="{4CCE46B7-A519-4276-9C78-5D5A98DABC15}"/>
                  </a:ext>
                </a:extLst>
              </p14:cNvPr>
              <p14:cNvContentPartPr/>
              <p14:nvPr/>
            </p14:nvContentPartPr>
            <p14:xfrm>
              <a:off x="3304653" y="3001387"/>
              <a:ext cx="132480" cy="10800"/>
            </p14:xfrm>
          </p:contentPart>
        </mc:Choice>
        <mc:Fallback>
          <p:pic>
            <p:nvPicPr>
              <p:cNvPr id="298" name="Freihand 297">
                <a:extLst>
                  <a:ext uri="{FF2B5EF4-FFF2-40B4-BE49-F238E27FC236}">
                    <a16:creationId xmlns:a16="http://schemas.microsoft.com/office/drawing/2014/main" id="{4CCE46B7-A519-4276-9C78-5D5A98DABC15}"/>
                  </a:ext>
                </a:extLst>
              </p:cNvPr>
              <p:cNvPicPr/>
              <p:nvPr/>
            </p:nvPicPr>
            <p:blipFill>
              <a:blip r:embed="rId547"/>
              <a:stretch>
                <a:fillRect/>
              </a:stretch>
            </p:blipFill>
            <p:spPr>
              <a:xfrm>
                <a:off x="3300333" y="2997067"/>
                <a:ext cx="14112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8">
            <p14:nvContentPartPr>
              <p14:cNvPr id="299" name="Freihand 298">
                <a:extLst>
                  <a:ext uri="{FF2B5EF4-FFF2-40B4-BE49-F238E27FC236}">
                    <a16:creationId xmlns:a16="http://schemas.microsoft.com/office/drawing/2014/main" id="{F45858C1-739C-4CBE-8B66-A79E1CCBDA0F}"/>
                  </a:ext>
                </a:extLst>
              </p14:cNvPr>
              <p14:cNvContentPartPr/>
              <p14:nvPr/>
            </p14:nvContentPartPr>
            <p14:xfrm>
              <a:off x="3526053" y="2895907"/>
              <a:ext cx="88560" cy="167040"/>
            </p14:xfrm>
          </p:contentPart>
        </mc:Choice>
        <mc:Fallback>
          <p:pic>
            <p:nvPicPr>
              <p:cNvPr id="299" name="Freihand 298">
                <a:extLst>
                  <a:ext uri="{FF2B5EF4-FFF2-40B4-BE49-F238E27FC236}">
                    <a16:creationId xmlns:a16="http://schemas.microsoft.com/office/drawing/2014/main" id="{F45858C1-739C-4CBE-8B66-A79E1CCBDA0F}"/>
                  </a:ext>
                </a:extLst>
              </p:cNvPr>
              <p:cNvPicPr/>
              <p:nvPr/>
            </p:nvPicPr>
            <p:blipFill>
              <a:blip r:embed="rId549"/>
              <a:stretch>
                <a:fillRect/>
              </a:stretch>
            </p:blipFill>
            <p:spPr>
              <a:xfrm>
                <a:off x="3521733" y="2891587"/>
                <a:ext cx="9720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0">
            <p14:nvContentPartPr>
              <p14:cNvPr id="300" name="Freihand 299">
                <a:extLst>
                  <a:ext uri="{FF2B5EF4-FFF2-40B4-BE49-F238E27FC236}">
                    <a16:creationId xmlns:a16="http://schemas.microsoft.com/office/drawing/2014/main" id="{8976EFB6-BD9B-4196-AB73-D724BBDE37B9}"/>
                  </a:ext>
                </a:extLst>
              </p14:cNvPr>
              <p14:cNvContentPartPr/>
              <p14:nvPr/>
            </p14:nvContentPartPr>
            <p14:xfrm>
              <a:off x="3688053" y="2949907"/>
              <a:ext cx="115560" cy="72360"/>
            </p14:xfrm>
          </p:contentPart>
        </mc:Choice>
        <mc:Fallback>
          <p:pic>
            <p:nvPicPr>
              <p:cNvPr id="300" name="Freihand 299">
                <a:extLst>
                  <a:ext uri="{FF2B5EF4-FFF2-40B4-BE49-F238E27FC236}">
                    <a16:creationId xmlns:a16="http://schemas.microsoft.com/office/drawing/2014/main" id="{8976EFB6-BD9B-4196-AB73-D724BBDE37B9}"/>
                  </a:ext>
                </a:extLst>
              </p:cNvPr>
              <p:cNvPicPr/>
              <p:nvPr/>
            </p:nvPicPr>
            <p:blipFill>
              <a:blip r:embed="rId551"/>
              <a:stretch>
                <a:fillRect/>
              </a:stretch>
            </p:blipFill>
            <p:spPr>
              <a:xfrm>
                <a:off x="3683733" y="2945587"/>
                <a:ext cx="12420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2">
            <p14:nvContentPartPr>
              <p14:cNvPr id="301" name="Freihand 300">
                <a:extLst>
                  <a:ext uri="{FF2B5EF4-FFF2-40B4-BE49-F238E27FC236}">
                    <a16:creationId xmlns:a16="http://schemas.microsoft.com/office/drawing/2014/main" id="{9791EE6D-8572-4D3D-97C9-7D99EC8EB5C9}"/>
                  </a:ext>
                </a:extLst>
              </p14:cNvPr>
              <p14:cNvContentPartPr/>
              <p14:nvPr/>
            </p14:nvContentPartPr>
            <p14:xfrm>
              <a:off x="3960213" y="2928667"/>
              <a:ext cx="3960" cy="79200"/>
            </p14:xfrm>
          </p:contentPart>
        </mc:Choice>
        <mc:Fallback>
          <p:pic>
            <p:nvPicPr>
              <p:cNvPr id="301" name="Freihand 300">
                <a:extLst>
                  <a:ext uri="{FF2B5EF4-FFF2-40B4-BE49-F238E27FC236}">
                    <a16:creationId xmlns:a16="http://schemas.microsoft.com/office/drawing/2014/main" id="{9791EE6D-8572-4D3D-97C9-7D99EC8EB5C9}"/>
                  </a:ext>
                </a:extLst>
              </p:cNvPr>
              <p:cNvPicPr/>
              <p:nvPr/>
            </p:nvPicPr>
            <p:blipFill>
              <a:blip r:embed="rId553"/>
              <a:stretch>
                <a:fillRect/>
              </a:stretch>
            </p:blipFill>
            <p:spPr>
              <a:xfrm>
                <a:off x="3955893" y="2924347"/>
                <a:ext cx="126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4">
            <p14:nvContentPartPr>
              <p14:cNvPr id="302" name="Freihand 301">
                <a:extLst>
                  <a:ext uri="{FF2B5EF4-FFF2-40B4-BE49-F238E27FC236}">
                    <a16:creationId xmlns:a16="http://schemas.microsoft.com/office/drawing/2014/main" id="{3778DF20-9659-4EBC-8438-3723021ED60F}"/>
                  </a:ext>
                </a:extLst>
              </p14:cNvPr>
              <p14:cNvContentPartPr/>
              <p14:nvPr/>
            </p14:nvContentPartPr>
            <p14:xfrm>
              <a:off x="3920613" y="2943067"/>
              <a:ext cx="115560" cy="8280"/>
            </p14:xfrm>
          </p:contentPart>
        </mc:Choice>
        <mc:Fallback>
          <p:pic>
            <p:nvPicPr>
              <p:cNvPr id="302" name="Freihand 301">
                <a:extLst>
                  <a:ext uri="{FF2B5EF4-FFF2-40B4-BE49-F238E27FC236}">
                    <a16:creationId xmlns:a16="http://schemas.microsoft.com/office/drawing/2014/main" id="{3778DF20-9659-4EBC-8438-3723021ED60F}"/>
                  </a:ext>
                </a:extLst>
              </p:cNvPr>
              <p:cNvPicPr/>
              <p:nvPr/>
            </p:nvPicPr>
            <p:blipFill>
              <a:blip r:embed="rId555"/>
              <a:stretch>
                <a:fillRect/>
              </a:stretch>
            </p:blipFill>
            <p:spPr>
              <a:xfrm>
                <a:off x="3916293" y="2938747"/>
                <a:ext cx="12420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6">
            <p14:nvContentPartPr>
              <p14:cNvPr id="303" name="Freihand 302">
                <a:extLst>
                  <a:ext uri="{FF2B5EF4-FFF2-40B4-BE49-F238E27FC236}">
                    <a16:creationId xmlns:a16="http://schemas.microsoft.com/office/drawing/2014/main" id="{70FC6177-F7E2-484E-BCCA-61BDFE644BC6}"/>
                  </a:ext>
                </a:extLst>
              </p14:cNvPr>
              <p14:cNvContentPartPr/>
              <p14:nvPr/>
            </p14:nvContentPartPr>
            <p14:xfrm>
              <a:off x="4010253" y="2876467"/>
              <a:ext cx="103320" cy="104760"/>
            </p14:xfrm>
          </p:contentPart>
        </mc:Choice>
        <mc:Fallback>
          <p:pic>
            <p:nvPicPr>
              <p:cNvPr id="303" name="Freihand 302">
                <a:extLst>
                  <a:ext uri="{FF2B5EF4-FFF2-40B4-BE49-F238E27FC236}">
                    <a16:creationId xmlns:a16="http://schemas.microsoft.com/office/drawing/2014/main" id="{70FC6177-F7E2-484E-BCCA-61BDFE644BC6}"/>
                  </a:ext>
                </a:extLst>
              </p:cNvPr>
              <p:cNvPicPr/>
              <p:nvPr/>
            </p:nvPicPr>
            <p:blipFill>
              <a:blip r:embed="rId557"/>
              <a:stretch>
                <a:fillRect/>
              </a:stretch>
            </p:blipFill>
            <p:spPr>
              <a:xfrm>
                <a:off x="4005933" y="2872147"/>
                <a:ext cx="11196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8">
            <p14:nvContentPartPr>
              <p14:cNvPr id="304" name="Freihand 303">
                <a:extLst>
                  <a:ext uri="{FF2B5EF4-FFF2-40B4-BE49-F238E27FC236}">
                    <a16:creationId xmlns:a16="http://schemas.microsoft.com/office/drawing/2014/main" id="{86837520-2B65-4B62-88EB-45B8600203E1}"/>
                  </a:ext>
                </a:extLst>
              </p14:cNvPr>
              <p14:cNvContentPartPr/>
              <p14:nvPr/>
            </p14:nvContentPartPr>
            <p14:xfrm>
              <a:off x="4140573" y="2917867"/>
              <a:ext cx="121680" cy="97920"/>
            </p14:xfrm>
          </p:contentPart>
        </mc:Choice>
        <mc:Fallback>
          <p:pic>
            <p:nvPicPr>
              <p:cNvPr id="304" name="Freihand 303">
                <a:extLst>
                  <a:ext uri="{FF2B5EF4-FFF2-40B4-BE49-F238E27FC236}">
                    <a16:creationId xmlns:a16="http://schemas.microsoft.com/office/drawing/2014/main" id="{86837520-2B65-4B62-88EB-45B8600203E1}"/>
                  </a:ext>
                </a:extLst>
              </p:cNvPr>
              <p:cNvPicPr/>
              <p:nvPr/>
            </p:nvPicPr>
            <p:blipFill>
              <a:blip r:embed="rId559"/>
              <a:stretch>
                <a:fillRect/>
              </a:stretch>
            </p:blipFill>
            <p:spPr>
              <a:xfrm>
                <a:off x="4136253" y="2913547"/>
                <a:ext cx="1303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0">
            <p14:nvContentPartPr>
              <p14:cNvPr id="305" name="Freihand 304">
                <a:extLst>
                  <a:ext uri="{FF2B5EF4-FFF2-40B4-BE49-F238E27FC236}">
                    <a16:creationId xmlns:a16="http://schemas.microsoft.com/office/drawing/2014/main" id="{BF84E4C0-DDBE-4C3B-83A4-2BD2B795B292}"/>
                  </a:ext>
                </a:extLst>
              </p14:cNvPr>
              <p14:cNvContentPartPr/>
              <p14:nvPr/>
            </p14:nvContentPartPr>
            <p14:xfrm>
              <a:off x="3047613" y="3054667"/>
              <a:ext cx="146880" cy="102240"/>
            </p14:xfrm>
          </p:contentPart>
        </mc:Choice>
        <mc:Fallback>
          <p:pic>
            <p:nvPicPr>
              <p:cNvPr id="305" name="Freihand 304">
                <a:extLst>
                  <a:ext uri="{FF2B5EF4-FFF2-40B4-BE49-F238E27FC236}">
                    <a16:creationId xmlns:a16="http://schemas.microsoft.com/office/drawing/2014/main" id="{BF84E4C0-DDBE-4C3B-83A4-2BD2B795B292}"/>
                  </a:ext>
                </a:extLst>
              </p:cNvPr>
              <p:cNvPicPr/>
              <p:nvPr/>
            </p:nvPicPr>
            <p:blipFill>
              <a:blip r:embed="rId561"/>
              <a:stretch>
                <a:fillRect/>
              </a:stretch>
            </p:blipFill>
            <p:spPr>
              <a:xfrm>
                <a:off x="3043293" y="3050347"/>
                <a:ext cx="1555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2">
            <p14:nvContentPartPr>
              <p14:cNvPr id="306" name="Freihand 305">
                <a:extLst>
                  <a:ext uri="{FF2B5EF4-FFF2-40B4-BE49-F238E27FC236}">
                    <a16:creationId xmlns:a16="http://schemas.microsoft.com/office/drawing/2014/main" id="{4F9E9D61-CA49-4CDE-AB38-B6400C91139C}"/>
                  </a:ext>
                </a:extLst>
              </p14:cNvPr>
              <p14:cNvContentPartPr/>
              <p14:nvPr/>
            </p14:nvContentPartPr>
            <p14:xfrm>
              <a:off x="3144453" y="2959267"/>
              <a:ext cx="22320" cy="13680"/>
            </p14:xfrm>
          </p:contentPart>
        </mc:Choice>
        <mc:Fallback>
          <p:pic>
            <p:nvPicPr>
              <p:cNvPr id="306" name="Freihand 305">
                <a:extLst>
                  <a:ext uri="{FF2B5EF4-FFF2-40B4-BE49-F238E27FC236}">
                    <a16:creationId xmlns:a16="http://schemas.microsoft.com/office/drawing/2014/main" id="{4F9E9D61-CA49-4CDE-AB38-B6400C91139C}"/>
                  </a:ext>
                </a:extLst>
              </p:cNvPr>
              <p:cNvPicPr/>
              <p:nvPr/>
            </p:nvPicPr>
            <p:blipFill>
              <a:blip r:embed="rId563"/>
              <a:stretch>
                <a:fillRect/>
              </a:stretch>
            </p:blipFill>
            <p:spPr>
              <a:xfrm>
                <a:off x="3140133" y="2954947"/>
                <a:ext cx="3096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4">
            <p14:nvContentPartPr>
              <p14:cNvPr id="307" name="Freihand 306">
                <a:extLst>
                  <a:ext uri="{FF2B5EF4-FFF2-40B4-BE49-F238E27FC236}">
                    <a16:creationId xmlns:a16="http://schemas.microsoft.com/office/drawing/2014/main" id="{5E81D333-668C-4280-A2C2-7A1EEA10D2E3}"/>
                  </a:ext>
                </a:extLst>
              </p14:cNvPr>
              <p14:cNvContentPartPr/>
              <p14:nvPr/>
            </p14:nvContentPartPr>
            <p14:xfrm>
              <a:off x="4281693" y="3010387"/>
              <a:ext cx="61920" cy="65160"/>
            </p14:xfrm>
          </p:contentPart>
        </mc:Choice>
        <mc:Fallback>
          <p:pic>
            <p:nvPicPr>
              <p:cNvPr id="307" name="Freihand 306">
                <a:extLst>
                  <a:ext uri="{FF2B5EF4-FFF2-40B4-BE49-F238E27FC236}">
                    <a16:creationId xmlns:a16="http://schemas.microsoft.com/office/drawing/2014/main" id="{5E81D333-668C-4280-A2C2-7A1EEA10D2E3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4277373" y="3006067"/>
                <a:ext cx="7056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6">
            <p14:nvContentPartPr>
              <p14:cNvPr id="308" name="Freihand 307">
                <a:extLst>
                  <a:ext uri="{FF2B5EF4-FFF2-40B4-BE49-F238E27FC236}">
                    <a16:creationId xmlns:a16="http://schemas.microsoft.com/office/drawing/2014/main" id="{19C89039-E7FD-4E9C-9EC5-D66BC504E833}"/>
                  </a:ext>
                </a:extLst>
              </p14:cNvPr>
              <p14:cNvContentPartPr/>
              <p14:nvPr/>
            </p14:nvContentPartPr>
            <p14:xfrm>
              <a:off x="4319493" y="2918587"/>
              <a:ext cx="15120" cy="360"/>
            </p14:xfrm>
          </p:contentPart>
        </mc:Choice>
        <mc:Fallback>
          <p:pic>
            <p:nvPicPr>
              <p:cNvPr id="308" name="Freihand 307">
                <a:extLst>
                  <a:ext uri="{FF2B5EF4-FFF2-40B4-BE49-F238E27FC236}">
                    <a16:creationId xmlns:a16="http://schemas.microsoft.com/office/drawing/2014/main" id="{19C89039-E7FD-4E9C-9EC5-D66BC504E833}"/>
                  </a:ext>
                </a:extLst>
              </p:cNvPr>
              <p:cNvPicPr/>
              <p:nvPr/>
            </p:nvPicPr>
            <p:blipFill>
              <a:blip r:embed="rId567"/>
              <a:stretch>
                <a:fillRect/>
              </a:stretch>
            </p:blipFill>
            <p:spPr>
              <a:xfrm>
                <a:off x="4315173" y="2914267"/>
                <a:ext cx="2376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8">
            <p14:nvContentPartPr>
              <p14:cNvPr id="309" name="Freihand 308">
                <a:extLst>
                  <a:ext uri="{FF2B5EF4-FFF2-40B4-BE49-F238E27FC236}">
                    <a16:creationId xmlns:a16="http://schemas.microsoft.com/office/drawing/2014/main" id="{CEE0BF95-3AC8-4553-BA47-B8582FEB8D59}"/>
                  </a:ext>
                </a:extLst>
              </p14:cNvPr>
              <p14:cNvContentPartPr/>
              <p14:nvPr/>
            </p14:nvContentPartPr>
            <p14:xfrm>
              <a:off x="4327773" y="2837227"/>
              <a:ext cx="86760" cy="250200"/>
            </p14:xfrm>
          </p:contentPart>
        </mc:Choice>
        <mc:Fallback>
          <p:pic>
            <p:nvPicPr>
              <p:cNvPr id="309" name="Freihand 308">
                <a:extLst>
                  <a:ext uri="{FF2B5EF4-FFF2-40B4-BE49-F238E27FC236}">
                    <a16:creationId xmlns:a16="http://schemas.microsoft.com/office/drawing/2014/main" id="{CEE0BF95-3AC8-4553-BA47-B8582FEB8D59}"/>
                  </a:ext>
                </a:extLst>
              </p:cNvPr>
              <p:cNvPicPr/>
              <p:nvPr/>
            </p:nvPicPr>
            <p:blipFill>
              <a:blip r:embed="rId569"/>
              <a:stretch>
                <a:fillRect/>
              </a:stretch>
            </p:blipFill>
            <p:spPr>
              <a:xfrm>
                <a:off x="4323453" y="2832907"/>
                <a:ext cx="9540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0">
            <p14:nvContentPartPr>
              <p14:cNvPr id="310" name="Freihand 309">
                <a:extLst>
                  <a:ext uri="{FF2B5EF4-FFF2-40B4-BE49-F238E27FC236}">
                    <a16:creationId xmlns:a16="http://schemas.microsoft.com/office/drawing/2014/main" id="{33C9C7F3-B49A-4757-9D20-FDAE71A0C7AF}"/>
                  </a:ext>
                </a:extLst>
              </p14:cNvPr>
              <p14:cNvContentPartPr/>
              <p14:nvPr/>
            </p14:nvContentPartPr>
            <p14:xfrm>
              <a:off x="4386813" y="2803027"/>
              <a:ext cx="99000" cy="340920"/>
            </p14:xfrm>
          </p:contentPart>
        </mc:Choice>
        <mc:Fallback>
          <p:pic>
            <p:nvPicPr>
              <p:cNvPr id="310" name="Freihand 309">
                <a:extLst>
                  <a:ext uri="{FF2B5EF4-FFF2-40B4-BE49-F238E27FC236}">
                    <a16:creationId xmlns:a16="http://schemas.microsoft.com/office/drawing/2014/main" id="{33C9C7F3-B49A-4757-9D20-FDAE71A0C7AF}"/>
                  </a:ext>
                </a:extLst>
              </p:cNvPr>
              <p:cNvPicPr/>
              <p:nvPr/>
            </p:nvPicPr>
            <p:blipFill>
              <a:blip r:embed="rId571"/>
              <a:stretch>
                <a:fillRect/>
              </a:stretch>
            </p:blipFill>
            <p:spPr>
              <a:xfrm>
                <a:off x="4382493" y="2798707"/>
                <a:ext cx="107640" cy="34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2">
            <p14:nvContentPartPr>
              <p14:cNvPr id="312" name="Freihand 311">
                <a:extLst>
                  <a:ext uri="{FF2B5EF4-FFF2-40B4-BE49-F238E27FC236}">
                    <a16:creationId xmlns:a16="http://schemas.microsoft.com/office/drawing/2014/main" id="{42BA0013-5FD0-4186-8D4E-7A5DD71D10CF}"/>
                  </a:ext>
                </a:extLst>
              </p14:cNvPr>
              <p14:cNvContentPartPr/>
              <p14:nvPr/>
            </p14:nvContentPartPr>
            <p14:xfrm>
              <a:off x="2465493" y="3187867"/>
              <a:ext cx="9360" cy="68040"/>
            </p14:xfrm>
          </p:contentPart>
        </mc:Choice>
        <mc:Fallback>
          <p:pic>
            <p:nvPicPr>
              <p:cNvPr id="312" name="Freihand 311">
                <a:extLst>
                  <a:ext uri="{FF2B5EF4-FFF2-40B4-BE49-F238E27FC236}">
                    <a16:creationId xmlns:a16="http://schemas.microsoft.com/office/drawing/2014/main" id="{42BA0013-5FD0-4186-8D4E-7A5DD71D10CF}"/>
                  </a:ext>
                </a:extLst>
              </p:cNvPr>
              <p:cNvPicPr/>
              <p:nvPr/>
            </p:nvPicPr>
            <p:blipFill>
              <a:blip r:embed="rId573"/>
              <a:stretch>
                <a:fillRect/>
              </a:stretch>
            </p:blipFill>
            <p:spPr>
              <a:xfrm>
                <a:off x="2461173" y="3183547"/>
                <a:ext cx="1800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4">
            <p14:nvContentPartPr>
              <p14:cNvPr id="313" name="Freihand 312">
                <a:extLst>
                  <a:ext uri="{FF2B5EF4-FFF2-40B4-BE49-F238E27FC236}">
                    <a16:creationId xmlns:a16="http://schemas.microsoft.com/office/drawing/2014/main" id="{75EA560B-74C7-4A88-A4C6-5896E706D738}"/>
                  </a:ext>
                </a:extLst>
              </p14:cNvPr>
              <p14:cNvContentPartPr/>
              <p14:nvPr/>
            </p14:nvContentPartPr>
            <p14:xfrm>
              <a:off x="2442093" y="3126307"/>
              <a:ext cx="20880" cy="6120"/>
            </p14:xfrm>
          </p:contentPart>
        </mc:Choice>
        <mc:Fallback>
          <p:pic>
            <p:nvPicPr>
              <p:cNvPr id="313" name="Freihand 312">
                <a:extLst>
                  <a:ext uri="{FF2B5EF4-FFF2-40B4-BE49-F238E27FC236}">
                    <a16:creationId xmlns:a16="http://schemas.microsoft.com/office/drawing/2014/main" id="{75EA560B-74C7-4A88-A4C6-5896E706D738}"/>
                  </a:ext>
                </a:extLst>
              </p:cNvPr>
              <p:cNvPicPr/>
              <p:nvPr/>
            </p:nvPicPr>
            <p:blipFill>
              <a:blip r:embed="rId575"/>
              <a:stretch>
                <a:fillRect/>
              </a:stretch>
            </p:blipFill>
            <p:spPr>
              <a:xfrm>
                <a:off x="2437773" y="3121987"/>
                <a:ext cx="29520" cy="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6">
            <p14:nvContentPartPr>
              <p14:cNvPr id="315" name="Freihand 314">
                <a:extLst>
                  <a:ext uri="{FF2B5EF4-FFF2-40B4-BE49-F238E27FC236}">
                    <a16:creationId xmlns:a16="http://schemas.microsoft.com/office/drawing/2014/main" id="{984D7BDA-757D-4E37-B2C7-2075D6BC2A1F}"/>
                  </a:ext>
                </a:extLst>
              </p14:cNvPr>
              <p14:cNvContentPartPr/>
              <p14:nvPr/>
            </p14:nvContentPartPr>
            <p14:xfrm>
              <a:off x="4658613" y="2906707"/>
              <a:ext cx="234000" cy="26280"/>
            </p14:xfrm>
          </p:contentPart>
        </mc:Choice>
        <mc:Fallback>
          <p:pic>
            <p:nvPicPr>
              <p:cNvPr id="315" name="Freihand 314">
                <a:extLst>
                  <a:ext uri="{FF2B5EF4-FFF2-40B4-BE49-F238E27FC236}">
                    <a16:creationId xmlns:a16="http://schemas.microsoft.com/office/drawing/2014/main" id="{984D7BDA-757D-4E37-B2C7-2075D6BC2A1F}"/>
                  </a:ext>
                </a:extLst>
              </p:cNvPr>
              <p:cNvPicPr/>
              <p:nvPr/>
            </p:nvPicPr>
            <p:blipFill>
              <a:blip r:embed="rId577"/>
              <a:stretch>
                <a:fillRect/>
              </a:stretch>
            </p:blipFill>
            <p:spPr>
              <a:xfrm>
                <a:off x="4654293" y="2902387"/>
                <a:ext cx="24264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8">
            <p14:nvContentPartPr>
              <p14:cNvPr id="316" name="Freihand 315">
                <a:extLst>
                  <a:ext uri="{FF2B5EF4-FFF2-40B4-BE49-F238E27FC236}">
                    <a16:creationId xmlns:a16="http://schemas.microsoft.com/office/drawing/2014/main" id="{BD2F712C-8D02-4191-B6F7-68269C359928}"/>
                  </a:ext>
                </a:extLst>
              </p14:cNvPr>
              <p14:cNvContentPartPr/>
              <p14:nvPr/>
            </p14:nvContentPartPr>
            <p14:xfrm>
              <a:off x="4723413" y="2953867"/>
              <a:ext cx="208080" cy="24840"/>
            </p14:xfrm>
          </p:contentPart>
        </mc:Choice>
        <mc:Fallback>
          <p:pic>
            <p:nvPicPr>
              <p:cNvPr id="316" name="Freihand 315">
                <a:extLst>
                  <a:ext uri="{FF2B5EF4-FFF2-40B4-BE49-F238E27FC236}">
                    <a16:creationId xmlns:a16="http://schemas.microsoft.com/office/drawing/2014/main" id="{BD2F712C-8D02-4191-B6F7-68269C359928}"/>
                  </a:ext>
                </a:extLst>
              </p:cNvPr>
              <p:cNvPicPr/>
              <p:nvPr/>
            </p:nvPicPr>
            <p:blipFill>
              <a:blip r:embed="rId579"/>
              <a:stretch>
                <a:fillRect/>
              </a:stretch>
            </p:blipFill>
            <p:spPr>
              <a:xfrm>
                <a:off x="4719093" y="2949547"/>
                <a:ext cx="2167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0">
            <p14:nvContentPartPr>
              <p14:cNvPr id="317" name="Freihand 316">
                <a:extLst>
                  <a:ext uri="{FF2B5EF4-FFF2-40B4-BE49-F238E27FC236}">
                    <a16:creationId xmlns:a16="http://schemas.microsoft.com/office/drawing/2014/main" id="{25B28E49-F620-4D0A-AC88-FC22877BC45E}"/>
                  </a:ext>
                </a:extLst>
              </p14:cNvPr>
              <p14:cNvContentPartPr/>
              <p14:nvPr/>
            </p14:nvContentPartPr>
            <p14:xfrm>
              <a:off x="5065773" y="2897707"/>
              <a:ext cx="198000" cy="106920"/>
            </p14:xfrm>
          </p:contentPart>
        </mc:Choice>
        <mc:Fallback>
          <p:pic>
            <p:nvPicPr>
              <p:cNvPr id="317" name="Freihand 316">
                <a:extLst>
                  <a:ext uri="{FF2B5EF4-FFF2-40B4-BE49-F238E27FC236}">
                    <a16:creationId xmlns:a16="http://schemas.microsoft.com/office/drawing/2014/main" id="{25B28E49-F620-4D0A-AC88-FC22877BC45E}"/>
                  </a:ext>
                </a:extLst>
              </p:cNvPr>
              <p:cNvPicPr/>
              <p:nvPr/>
            </p:nvPicPr>
            <p:blipFill>
              <a:blip r:embed="rId581"/>
              <a:stretch>
                <a:fillRect/>
              </a:stretch>
            </p:blipFill>
            <p:spPr>
              <a:xfrm>
                <a:off x="5061453" y="2893387"/>
                <a:ext cx="20664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2">
            <p14:nvContentPartPr>
              <p14:cNvPr id="102" name="Freihand 101">
                <a:extLst>
                  <a:ext uri="{FF2B5EF4-FFF2-40B4-BE49-F238E27FC236}">
                    <a16:creationId xmlns:a16="http://schemas.microsoft.com/office/drawing/2014/main" id="{B7A81EDD-DE0E-4E0D-9E07-A4D0757E97D4}"/>
                  </a:ext>
                </a:extLst>
              </p14:cNvPr>
              <p14:cNvContentPartPr/>
              <p14:nvPr/>
            </p14:nvContentPartPr>
            <p14:xfrm>
              <a:off x="1652253" y="2596747"/>
              <a:ext cx="185760" cy="9000"/>
            </p14:xfrm>
          </p:contentPart>
        </mc:Choice>
        <mc:Fallback>
          <p:pic>
            <p:nvPicPr>
              <p:cNvPr id="102" name="Freihand 101">
                <a:extLst>
                  <a:ext uri="{FF2B5EF4-FFF2-40B4-BE49-F238E27FC236}">
                    <a16:creationId xmlns:a16="http://schemas.microsoft.com/office/drawing/2014/main" id="{B7A81EDD-DE0E-4E0D-9E07-A4D0757E97D4}"/>
                  </a:ext>
                </a:extLst>
              </p:cNvPr>
              <p:cNvPicPr/>
              <p:nvPr/>
            </p:nvPicPr>
            <p:blipFill>
              <a:blip r:embed="rId583"/>
              <a:stretch>
                <a:fillRect/>
              </a:stretch>
            </p:blipFill>
            <p:spPr>
              <a:xfrm>
                <a:off x="1647933" y="2592427"/>
                <a:ext cx="194400" cy="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4">
            <p14:nvContentPartPr>
              <p14:cNvPr id="103" name="Freihand 102">
                <a:extLst>
                  <a:ext uri="{FF2B5EF4-FFF2-40B4-BE49-F238E27FC236}">
                    <a16:creationId xmlns:a16="http://schemas.microsoft.com/office/drawing/2014/main" id="{7F88CBE4-0240-426A-BE82-B9B61DD8ABC7}"/>
                  </a:ext>
                </a:extLst>
              </p14:cNvPr>
              <p14:cNvContentPartPr/>
              <p14:nvPr/>
            </p14:nvContentPartPr>
            <p14:xfrm>
              <a:off x="1672773" y="2655067"/>
              <a:ext cx="180720" cy="8280"/>
            </p14:xfrm>
          </p:contentPart>
        </mc:Choice>
        <mc:Fallback>
          <p:pic>
            <p:nvPicPr>
              <p:cNvPr id="103" name="Freihand 102">
                <a:extLst>
                  <a:ext uri="{FF2B5EF4-FFF2-40B4-BE49-F238E27FC236}">
                    <a16:creationId xmlns:a16="http://schemas.microsoft.com/office/drawing/2014/main" id="{7F88CBE4-0240-426A-BE82-B9B61DD8ABC7}"/>
                  </a:ext>
                </a:extLst>
              </p:cNvPr>
              <p:cNvPicPr/>
              <p:nvPr/>
            </p:nvPicPr>
            <p:blipFill>
              <a:blip r:embed="rId585"/>
              <a:stretch>
                <a:fillRect/>
              </a:stretch>
            </p:blipFill>
            <p:spPr>
              <a:xfrm>
                <a:off x="1668453" y="2650747"/>
                <a:ext cx="18936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6">
            <p14:nvContentPartPr>
              <p14:cNvPr id="250" name="Freihand 249">
                <a:extLst>
                  <a:ext uri="{FF2B5EF4-FFF2-40B4-BE49-F238E27FC236}">
                    <a16:creationId xmlns:a16="http://schemas.microsoft.com/office/drawing/2014/main" id="{5B2DA5D0-FB02-486C-84A5-EE999AF7D898}"/>
                  </a:ext>
                </a:extLst>
              </p14:cNvPr>
              <p14:cNvContentPartPr/>
              <p14:nvPr/>
            </p14:nvContentPartPr>
            <p14:xfrm>
              <a:off x="2869053" y="2492347"/>
              <a:ext cx="101520" cy="89280"/>
            </p14:xfrm>
          </p:contentPart>
        </mc:Choice>
        <mc:Fallback>
          <p:pic>
            <p:nvPicPr>
              <p:cNvPr id="250" name="Freihand 249">
                <a:extLst>
                  <a:ext uri="{FF2B5EF4-FFF2-40B4-BE49-F238E27FC236}">
                    <a16:creationId xmlns:a16="http://schemas.microsoft.com/office/drawing/2014/main" id="{5B2DA5D0-FB02-486C-84A5-EE999AF7D898}"/>
                  </a:ext>
                </a:extLst>
              </p:cNvPr>
              <p:cNvPicPr/>
              <p:nvPr/>
            </p:nvPicPr>
            <p:blipFill>
              <a:blip r:embed="rId587"/>
              <a:stretch>
                <a:fillRect/>
              </a:stretch>
            </p:blipFill>
            <p:spPr>
              <a:xfrm>
                <a:off x="2864733" y="2488027"/>
                <a:ext cx="1101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8">
            <p14:nvContentPartPr>
              <p14:cNvPr id="251" name="Freihand 250">
                <a:extLst>
                  <a:ext uri="{FF2B5EF4-FFF2-40B4-BE49-F238E27FC236}">
                    <a16:creationId xmlns:a16="http://schemas.microsoft.com/office/drawing/2014/main" id="{084B914B-2442-4ACE-86FE-8B4401482FDA}"/>
                  </a:ext>
                </a:extLst>
              </p14:cNvPr>
              <p14:cNvContentPartPr/>
              <p14:nvPr/>
            </p14:nvContentPartPr>
            <p14:xfrm>
              <a:off x="3071733" y="2513587"/>
              <a:ext cx="11520" cy="98640"/>
            </p14:xfrm>
          </p:contentPart>
        </mc:Choice>
        <mc:Fallback>
          <p:pic>
            <p:nvPicPr>
              <p:cNvPr id="251" name="Freihand 250">
                <a:extLst>
                  <a:ext uri="{FF2B5EF4-FFF2-40B4-BE49-F238E27FC236}">
                    <a16:creationId xmlns:a16="http://schemas.microsoft.com/office/drawing/2014/main" id="{084B914B-2442-4ACE-86FE-8B4401482FDA}"/>
                  </a:ext>
                </a:extLst>
              </p:cNvPr>
              <p:cNvPicPr/>
              <p:nvPr/>
            </p:nvPicPr>
            <p:blipFill>
              <a:blip r:embed="rId589"/>
              <a:stretch>
                <a:fillRect/>
              </a:stretch>
            </p:blipFill>
            <p:spPr>
              <a:xfrm>
                <a:off x="3067413" y="2509267"/>
                <a:ext cx="2016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0">
            <p14:nvContentPartPr>
              <p14:cNvPr id="252" name="Freihand 251">
                <a:extLst>
                  <a:ext uri="{FF2B5EF4-FFF2-40B4-BE49-F238E27FC236}">
                    <a16:creationId xmlns:a16="http://schemas.microsoft.com/office/drawing/2014/main" id="{EB273493-CD40-4E19-99B9-79016DF44A0A}"/>
                  </a:ext>
                </a:extLst>
              </p14:cNvPr>
              <p14:cNvContentPartPr/>
              <p14:nvPr/>
            </p14:nvContentPartPr>
            <p14:xfrm>
              <a:off x="3029253" y="2543827"/>
              <a:ext cx="120240" cy="10440"/>
            </p14:xfrm>
          </p:contentPart>
        </mc:Choice>
        <mc:Fallback>
          <p:pic>
            <p:nvPicPr>
              <p:cNvPr id="252" name="Freihand 251">
                <a:extLst>
                  <a:ext uri="{FF2B5EF4-FFF2-40B4-BE49-F238E27FC236}">
                    <a16:creationId xmlns:a16="http://schemas.microsoft.com/office/drawing/2014/main" id="{EB273493-CD40-4E19-99B9-79016DF44A0A}"/>
                  </a:ext>
                </a:extLst>
              </p:cNvPr>
              <p:cNvPicPr/>
              <p:nvPr/>
            </p:nvPicPr>
            <p:blipFill>
              <a:blip r:embed="rId591"/>
              <a:stretch>
                <a:fillRect/>
              </a:stretch>
            </p:blipFill>
            <p:spPr>
              <a:xfrm>
                <a:off x="3024933" y="2539507"/>
                <a:ext cx="1288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2">
            <p14:nvContentPartPr>
              <p14:cNvPr id="253" name="Freihand 252">
                <a:extLst>
                  <a:ext uri="{FF2B5EF4-FFF2-40B4-BE49-F238E27FC236}">
                    <a16:creationId xmlns:a16="http://schemas.microsoft.com/office/drawing/2014/main" id="{62B7EF37-E39A-4418-96DB-1C8D56EE39B5}"/>
                  </a:ext>
                </a:extLst>
              </p14:cNvPr>
              <p14:cNvContentPartPr/>
              <p14:nvPr/>
            </p14:nvContentPartPr>
            <p14:xfrm>
              <a:off x="3167133" y="2417467"/>
              <a:ext cx="92880" cy="174240"/>
            </p14:xfrm>
          </p:contentPart>
        </mc:Choice>
        <mc:Fallback>
          <p:pic>
            <p:nvPicPr>
              <p:cNvPr id="253" name="Freihand 252">
                <a:extLst>
                  <a:ext uri="{FF2B5EF4-FFF2-40B4-BE49-F238E27FC236}">
                    <a16:creationId xmlns:a16="http://schemas.microsoft.com/office/drawing/2014/main" id="{62B7EF37-E39A-4418-96DB-1C8D56EE39B5}"/>
                  </a:ext>
                </a:extLst>
              </p:cNvPr>
              <p:cNvPicPr/>
              <p:nvPr/>
            </p:nvPicPr>
            <p:blipFill>
              <a:blip r:embed="rId593"/>
              <a:stretch>
                <a:fillRect/>
              </a:stretch>
            </p:blipFill>
            <p:spPr>
              <a:xfrm>
                <a:off x="3162813" y="2413147"/>
                <a:ext cx="101520" cy="1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4">
            <p14:nvContentPartPr>
              <p14:cNvPr id="254" name="Freihand 253">
                <a:extLst>
                  <a:ext uri="{FF2B5EF4-FFF2-40B4-BE49-F238E27FC236}">
                    <a16:creationId xmlns:a16="http://schemas.microsoft.com/office/drawing/2014/main" id="{877D2058-D799-4490-A18C-78B0401D50BF}"/>
                  </a:ext>
                </a:extLst>
              </p14:cNvPr>
              <p14:cNvContentPartPr/>
              <p14:nvPr/>
            </p14:nvContentPartPr>
            <p14:xfrm>
              <a:off x="3306813" y="2491627"/>
              <a:ext cx="54360" cy="124920"/>
            </p14:xfrm>
          </p:contentPart>
        </mc:Choice>
        <mc:Fallback>
          <p:pic>
            <p:nvPicPr>
              <p:cNvPr id="254" name="Freihand 253">
                <a:extLst>
                  <a:ext uri="{FF2B5EF4-FFF2-40B4-BE49-F238E27FC236}">
                    <a16:creationId xmlns:a16="http://schemas.microsoft.com/office/drawing/2014/main" id="{877D2058-D799-4490-A18C-78B0401D50BF}"/>
                  </a:ext>
                </a:extLst>
              </p:cNvPr>
              <p:cNvPicPr/>
              <p:nvPr/>
            </p:nvPicPr>
            <p:blipFill>
              <a:blip r:embed="rId595"/>
              <a:stretch>
                <a:fillRect/>
              </a:stretch>
            </p:blipFill>
            <p:spPr>
              <a:xfrm>
                <a:off x="3302493" y="2487307"/>
                <a:ext cx="6300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6">
            <p14:nvContentPartPr>
              <p14:cNvPr id="255" name="Freihand 254">
                <a:extLst>
                  <a:ext uri="{FF2B5EF4-FFF2-40B4-BE49-F238E27FC236}">
                    <a16:creationId xmlns:a16="http://schemas.microsoft.com/office/drawing/2014/main" id="{513E6285-C754-4AD4-892D-8EA40B5751DC}"/>
                  </a:ext>
                </a:extLst>
              </p14:cNvPr>
              <p14:cNvContentPartPr/>
              <p14:nvPr/>
            </p14:nvContentPartPr>
            <p14:xfrm>
              <a:off x="3298533" y="2530507"/>
              <a:ext cx="72720" cy="28440"/>
            </p14:xfrm>
          </p:contentPart>
        </mc:Choice>
        <mc:Fallback>
          <p:pic>
            <p:nvPicPr>
              <p:cNvPr id="255" name="Freihand 254">
                <a:extLst>
                  <a:ext uri="{FF2B5EF4-FFF2-40B4-BE49-F238E27FC236}">
                    <a16:creationId xmlns:a16="http://schemas.microsoft.com/office/drawing/2014/main" id="{513E6285-C754-4AD4-892D-8EA40B5751DC}"/>
                  </a:ext>
                </a:extLst>
              </p:cNvPr>
              <p:cNvPicPr/>
              <p:nvPr/>
            </p:nvPicPr>
            <p:blipFill>
              <a:blip r:embed="rId597"/>
              <a:stretch>
                <a:fillRect/>
              </a:stretch>
            </p:blipFill>
            <p:spPr>
              <a:xfrm>
                <a:off x="3294213" y="2526187"/>
                <a:ext cx="8136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8">
            <p14:nvContentPartPr>
              <p14:cNvPr id="256" name="Freihand 255">
                <a:extLst>
                  <a:ext uri="{FF2B5EF4-FFF2-40B4-BE49-F238E27FC236}">
                    <a16:creationId xmlns:a16="http://schemas.microsoft.com/office/drawing/2014/main" id="{7C85386E-9BD9-4F5B-94F2-7048085B2042}"/>
                  </a:ext>
                </a:extLst>
              </p14:cNvPr>
              <p14:cNvContentPartPr/>
              <p14:nvPr/>
            </p14:nvContentPartPr>
            <p14:xfrm>
              <a:off x="3377373" y="2572627"/>
              <a:ext cx="61200" cy="81360"/>
            </p14:xfrm>
          </p:contentPart>
        </mc:Choice>
        <mc:Fallback>
          <p:pic>
            <p:nvPicPr>
              <p:cNvPr id="256" name="Freihand 255">
                <a:extLst>
                  <a:ext uri="{FF2B5EF4-FFF2-40B4-BE49-F238E27FC236}">
                    <a16:creationId xmlns:a16="http://schemas.microsoft.com/office/drawing/2014/main" id="{7C85386E-9BD9-4F5B-94F2-7048085B2042}"/>
                  </a:ext>
                </a:extLst>
              </p:cNvPr>
              <p:cNvPicPr/>
              <p:nvPr/>
            </p:nvPicPr>
            <p:blipFill>
              <a:blip r:embed="rId599"/>
              <a:stretch>
                <a:fillRect/>
              </a:stretch>
            </p:blipFill>
            <p:spPr>
              <a:xfrm>
                <a:off x="3372693" y="2568307"/>
                <a:ext cx="698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0">
            <p14:nvContentPartPr>
              <p14:cNvPr id="257" name="Freihand 256">
                <a:extLst>
                  <a:ext uri="{FF2B5EF4-FFF2-40B4-BE49-F238E27FC236}">
                    <a16:creationId xmlns:a16="http://schemas.microsoft.com/office/drawing/2014/main" id="{A03E28CE-824F-459E-ACD7-0F40CA79ADEC}"/>
                  </a:ext>
                </a:extLst>
              </p14:cNvPr>
              <p14:cNvContentPartPr/>
              <p14:nvPr/>
            </p14:nvContentPartPr>
            <p14:xfrm>
              <a:off x="3420213" y="2411707"/>
              <a:ext cx="102960" cy="315720"/>
            </p14:xfrm>
          </p:contentPart>
        </mc:Choice>
        <mc:Fallback>
          <p:pic>
            <p:nvPicPr>
              <p:cNvPr id="257" name="Freihand 256">
                <a:extLst>
                  <a:ext uri="{FF2B5EF4-FFF2-40B4-BE49-F238E27FC236}">
                    <a16:creationId xmlns:a16="http://schemas.microsoft.com/office/drawing/2014/main" id="{A03E28CE-824F-459E-ACD7-0F40CA79ADEC}"/>
                  </a:ext>
                </a:extLst>
              </p:cNvPr>
              <p:cNvPicPr/>
              <p:nvPr/>
            </p:nvPicPr>
            <p:blipFill>
              <a:blip r:embed="rId601"/>
              <a:stretch>
                <a:fillRect/>
              </a:stretch>
            </p:blipFill>
            <p:spPr>
              <a:xfrm>
                <a:off x="3415893" y="2407387"/>
                <a:ext cx="11160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2">
            <p14:nvContentPartPr>
              <p14:cNvPr id="259" name="Freihand 258">
                <a:extLst>
                  <a:ext uri="{FF2B5EF4-FFF2-40B4-BE49-F238E27FC236}">
                    <a16:creationId xmlns:a16="http://schemas.microsoft.com/office/drawing/2014/main" id="{E8BC8580-467A-404E-93B5-45719E8BBCA8}"/>
                  </a:ext>
                </a:extLst>
              </p14:cNvPr>
              <p14:cNvContentPartPr/>
              <p14:nvPr/>
            </p14:nvContentPartPr>
            <p14:xfrm>
              <a:off x="3488973" y="2394067"/>
              <a:ext cx="89640" cy="371160"/>
            </p14:xfrm>
          </p:contentPart>
        </mc:Choice>
        <mc:Fallback>
          <p:pic>
            <p:nvPicPr>
              <p:cNvPr id="259" name="Freihand 258">
                <a:extLst>
                  <a:ext uri="{FF2B5EF4-FFF2-40B4-BE49-F238E27FC236}">
                    <a16:creationId xmlns:a16="http://schemas.microsoft.com/office/drawing/2014/main" id="{E8BC8580-467A-404E-93B5-45719E8BBCA8}"/>
                  </a:ext>
                </a:extLst>
              </p:cNvPr>
              <p:cNvPicPr/>
              <p:nvPr/>
            </p:nvPicPr>
            <p:blipFill>
              <a:blip r:embed="rId603"/>
              <a:stretch>
                <a:fillRect/>
              </a:stretch>
            </p:blipFill>
            <p:spPr>
              <a:xfrm>
                <a:off x="3484653" y="2389747"/>
                <a:ext cx="9828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4">
            <p14:nvContentPartPr>
              <p14:cNvPr id="261" name="Freihand 260">
                <a:extLst>
                  <a:ext uri="{FF2B5EF4-FFF2-40B4-BE49-F238E27FC236}">
                    <a16:creationId xmlns:a16="http://schemas.microsoft.com/office/drawing/2014/main" id="{A15ECE7C-99F1-4EAC-8B68-687503F2F9C5}"/>
                  </a:ext>
                </a:extLst>
              </p14:cNvPr>
              <p14:cNvContentPartPr/>
              <p14:nvPr/>
            </p14:nvContentPartPr>
            <p14:xfrm>
              <a:off x="3558813" y="2310547"/>
              <a:ext cx="87480" cy="101880"/>
            </p14:xfrm>
          </p:contentPart>
        </mc:Choice>
        <mc:Fallback>
          <p:pic>
            <p:nvPicPr>
              <p:cNvPr id="261" name="Freihand 260">
                <a:extLst>
                  <a:ext uri="{FF2B5EF4-FFF2-40B4-BE49-F238E27FC236}">
                    <a16:creationId xmlns:a16="http://schemas.microsoft.com/office/drawing/2014/main" id="{A15ECE7C-99F1-4EAC-8B68-687503F2F9C5}"/>
                  </a:ext>
                </a:extLst>
              </p:cNvPr>
              <p:cNvPicPr/>
              <p:nvPr/>
            </p:nvPicPr>
            <p:blipFill>
              <a:blip r:embed="rId605"/>
              <a:stretch>
                <a:fillRect/>
              </a:stretch>
            </p:blipFill>
            <p:spPr>
              <a:xfrm>
                <a:off x="3554493" y="2306227"/>
                <a:ext cx="9612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6">
            <p14:nvContentPartPr>
              <p14:cNvPr id="339" name="Freihand 338">
                <a:extLst>
                  <a:ext uri="{FF2B5EF4-FFF2-40B4-BE49-F238E27FC236}">
                    <a16:creationId xmlns:a16="http://schemas.microsoft.com/office/drawing/2014/main" id="{C9FABAEE-D36C-4CBE-A4DA-E3F7E04F1D2A}"/>
                  </a:ext>
                </a:extLst>
              </p14:cNvPr>
              <p14:cNvContentPartPr/>
              <p14:nvPr/>
            </p14:nvContentPartPr>
            <p14:xfrm>
              <a:off x="3718293" y="2547787"/>
              <a:ext cx="117000" cy="38880"/>
            </p14:xfrm>
          </p:contentPart>
        </mc:Choice>
        <mc:Fallback>
          <p:pic>
            <p:nvPicPr>
              <p:cNvPr id="339" name="Freihand 338">
                <a:extLst>
                  <a:ext uri="{FF2B5EF4-FFF2-40B4-BE49-F238E27FC236}">
                    <a16:creationId xmlns:a16="http://schemas.microsoft.com/office/drawing/2014/main" id="{C9FABAEE-D36C-4CBE-A4DA-E3F7E04F1D2A}"/>
                  </a:ext>
                </a:extLst>
              </p:cNvPr>
              <p:cNvPicPr/>
              <p:nvPr/>
            </p:nvPicPr>
            <p:blipFill>
              <a:blip r:embed="rId607"/>
              <a:stretch>
                <a:fillRect/>
              </a:stretch>
            </p:blipFill>
            <p:spPr>
              <a:xfrm>
                <a:off x="3713973" y="2543467"/>
                <a:ext cx="12564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8">
            <p14:nvContentPartPr>
              <p14:cNvPr id="286" name="Freihand 285">
                <a:extLst>
                  <a:ext uri="{FF2B5EF4-FFF2-40B4-BE49-F238E27FC236}">
                    <a16:creationId xmlns:a16="http://schemas.microsoft.com/office/drawing/2014/main" id="{9205563F-054F-48FD-8E2A-51EC3B92ACA5}"/>
                  </a:ext>
                </a:extLst>
              </p14:cNvPr>
              <p14:cNvContentPartPr/>
              <p14:nvPr/>
            </p14:nvContentPartPr>
            <p14:xfrm>
              <a:off x="1726773" y="2973307"/>
              <a:ext cx="183240" cy="17280"/>
            </p14:xfrm>
          </p:contentPart>
        </mc:Choice>
        <mc:Fallback>
          <p:pic>
            <p:nvPicPr>
              <p:cNvPr id="286" name="Freihand 285">
                <a:extLst>
                  <a:ext uri="{FF2B5EF4-FFF2-40B4-BE49-F238E27FC236}">
                    <a16:creationId xmlns:a16="http://schemas.microsoft.com/office/drawing/2014/main" id="{9205563F-054F-48FD-8E2A-51EC3B92ACA5}"/>
                  </a:ext>
                </a:extLst>
              </p:cNvPr>
              <p:cNvPicPr/>
              <p:nvPr/>
            </p:nvPicPr>
            <p:blipFill>
              <a:blip r:embed="rId609"/>
              <a:stretch>
                <a:fillRect/>
              </a:stretch>
            </p:blipFill>
            <p:spPr>
              <a:xfrm>
                <a:off x="1722453" y="2968987"/>
                <a:ext cx="19188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0">
            <p14:nvContentPartPr>
              <p14:cNvPr id="287" name="Freihand 286">
                <a:extLst>
                  <a:ext uri="{FF2B5EF4-FFF2-40B4-BE49-F238E27FC236}">
                    <a16:creationId xmlns:a16="http://schemas.microsoft.com/office/drawing/2014/main" id="{0404A362-7899-4BAD-BFB5-4707DD25777E}"/>
                  </a:ext>
                </a:extLst>
              </p14:cNvPr>
              <p14:cNvContentPartPr/>
              <p14:nvPr/>
            </p14:nvContentPartPr>
            <p14:xfrm>
              <a:off x="1736133" y="3037387"/>
              <a:ext cx="162360" cy="14400"/>
            </p14:xfrm>
          </p:contentPart>
        </mc:Choice>
        <mc:Fallback>
          <p:pic>
            <p:nvPicPr>
              <p:cNvPr id="287" name="Freihand 286">
                <a:extLst>
                  <a:ext uri="{FF2B5EF4-FFF2-40B4-BE49-F238E27FC236}">
                    <a16:creationId xmlns:a16="http://schemas.microsoft.com/office/drawing/2014/main" id="{0404A362-7899-4BAD-BFB5-4707DD25777E}"/>
                  </a:ext>
                </a:extLst>
              </p:cNvPr>
              <p:cNvPicPr/>
              <p:nvPr/>
            </p:nvPicPr>
            <p:blipFill>
              <a:blip r:embed="rId611"/>
              <a:stretch>
                <a:fillRect/>
              </a:stretch>
            </p:blipFill>
            <p:spPr>
              <a:xfrm>
                <a:off x="1731813" y="3033067"/>
                <a:ext cx="1710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2">
            <p14:nvContentPartPr>
              <p14:cNvPr id="289" name="Freihand 288">
                <a:extLst>
                  <a:ext uri="{FF2B5EF4-FFF2-40B4-BE49-F238E27FC236}">
                    <a16:creationId xmlns:a16="http://schemas.microsoft.com/office/drawing/2014/main" id="{8F11F6EF-11DA-4E3D-BAF5-EFFE7BCC3E0E}"/>
                  </a:ext>
                </a:extLst>
              </p14:cNvPr>
              <p14:cNvContentPartPr/>
              <p14:nvPr/>
            </p14:nvContentPartPr>
            <p14:xfrm>
              <a:off x="2063733" y="2933707"/>
              <a:ext cx="185760" cy="152280"/>
            </p14:xfrm>
          </p:contentPart>
        </mc:Choice>
        <mc:Fallback>
          <p:pic>
            <p:nvPicPr>
              <p:cNvPr id="289" name="Freihand 288">
                <a:extLst>
                  <a:ext uri="{FF2B5EF4-FFF2-40B4-BE49-F238E27FC236}">
                    <a16:creationId xmlns:a16="http://schemas.microsoft.com/office/drawing/2014/main" id="{8F11F6EF-11DA-4E3D-BAF5-EFFE7BCC3E0E}"/>
                  </a:ext>
                </a:extLst>
              </p:cNvPr>
              <p:cNvPicPr/>
              <p:nvPr/>
            </p:nvPicPr>
            <p:blipFill>
              <a:blip r:embed="rId613"/>
              <a:stretch>
                <a:fillRect/>
              </a:stretch>
            </p:blipFill>
            <p:spPr>
              <a:xfrm>
                <a:off x="2059413" y="2929387"/>
                <a:ext cx="19440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4">
            <p14:nvContentPartPr>
              <p14:cNvPr id="341" name="Freihand 340">
                <a:extLst>
                  <a:ext uri="{FF2B5EF4-FFF2-40B4-BE49-F238E27FC236}">
                    <a16:creationId xmlns:a16="http://schemas.microsoft.com/office/drawing/2014/main" id="{41778EA7-3A8C-48AB-9163-2704FCFEBBF0}"/>
                  </a:ext>
                </a:extLst>
              </p14:cNvPr>
              <p14:cNvContentPartPr/>
              <p14:nvPr/>
            </p14:nvContentPartPr>
            <p14:xfrm>
              <a:off x="1989573" y="3004987"/>
              <a:ext cx="97200" cy="17280"/>
            </p14:xfrm>
          </p:contentPart>
        </mc:Choice>
        <mc:Fallback>
          <p:pic>
            <p:nvPicPr>
              <p:cNvPr id="341" name="Freihand 340">
                <a:extLst>
                  <a:ext uri="{FF2B5EF4-FFF2-40B4-BE49-F238E27FC236}">
                    <a16:creationId xmlns:a16="http://schemas.microsoft.com/office/drawing/2014/main" id="{41778EA7-3A8C-48AB-9163-2704FCFEBBF0}"/>
                  </a:ext>
                </a:extLst>
              </p:cNvPr>
              <p:cNvPicPr/>
              <p:nvPr/>
            </p:nvPicPr>
            <p:blipFill>
              <a:blip r:embed="rId615"/>
              <a:stretch>
                <a:fillRect/>
              </a:stretch>
            </p:blipFill>
            <p:spPr>
              <a:xfrm>
                <a:off x="1985253" y="3000667"/>
                <a:ext cx="105840" cy="2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6">
            <p14:nvContentPartPr>
              <p14:cNvPr id="440" name="Freihand 439">
                <a:extLst>
                  <a:ext uri="{FF2B5EF4-FFF2-40B4-BE49-F238E27FC236}">
                    <a16:creationId xmlns:a16="http://schemas.microsoft.com/office/drawing/2014/main" id="{B360F605-681C-49F1-936E-48DD7130EFF3}"/>
                  </a:ext>
                </a:extLst>
              </p14:cNvPr>
              <p14:cNvContentPartPr/>
              <p14:nvPr/>
            </p14:nvContentPartPr>
            <p14:xfrm>
              <a:off x="3005493" y="3190747"/>
              <a:ext cx="186840" cy="37800"/>
            </p14:xfrm>
          </p:contentPart>
        </mc:Choice>
        <mc:Fallback>
          <p:pic>
            <p:nvPicPr>
              <p:cNvPr id="440" name="Freihand 439">
                <a:extLst>
                  <a:ext uri="{FF2B5EF4-FFF2-40B4-BE49-F238E27FC236}">
                    <a16:creationId xmlns:a16="http://schemas.microsoft.com/office/drawing/2014/main" id="{B360F605-681C-49F1-936E-48DD7130EFF3}"/>
                  </a:ext>
                </a:extLst>
              </p:cNvPr>
              <p:cNvPicPr/>
              <p:nvPr/>
            </p:nvPicPr>
            <p:blipFill>
              <a:blip r:embed="rId617"/>
              <a:stretch>
                <a:fillRect/>
              </a:stretch>
            </p:blipFill>
            <p:spPr>
              <a:xfrm>
                <a:off x="3001173" y="3186427"/>
                <a:ext cx="19548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8">
            <p14:nvContentPartPr>
              <p14:cNvPr id="441" name="Freihand 440">
                <a:extLst>
                  <a:ext uri="{FF2B5EF4-FFF2-40B4-BE49-F238E27FC236}">
                    <a16:creationId xmlns:a16="http://schemas.microsoft.com/office/drawing/2014/main" id="{01F3C9C0-0E1D-4DA2-8F39-B7DBE2D2E208}"/>
                  </a:ext>
                </a:extLst>
              </p14:cNvPr>
              <p14:cNvContentPartPr/>
              <p14:nvPr/>
            </p14:nvContentPartPr>
            <p14:xfrm>
              <a:off x="4122213" y="3136027"/>
              <a:ext cx="225360" cy="11160"/>
            </p14:xfrm>
          </p:contentPart>
        </mc:Choice>
        <mc:Fallback>
          <p:pic>
            <p:nvPicPr>
              <p:cNvPr id="441" name="Freihand 440">
                <a:extLst>
                  <a:ext uri="{FF2B5EF4-FFF2-40B4-BE49-F238E27FC236}">
                    <a16:creationId xmlns:a16="http://schemas.microsoft.com/office/drawing/2014/main" id="{01F3C9C0-0E1D-4DA2-8F39-B7DBE2D2E208}"/>
                  </a:ext>
                </a:extLst>
              </p:cNvPr>
              <p:cNvPicPr/>
              <p:nvPr/>
            </p:nvPicPr>
            <p:blipFill>
              <a:blip r:embed="rId619"/>
              <a:stretch>
                <a:fillRect/>
              </a:stretch>
            </p:blipFill>
            <p:spPr>
              <a:xfrm>
                <a:off x="4117893" y="3131707"/>
                <a:ext cx="23400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0">
            <p14:nvContentPartPr>
              <p14:cNvPr id="446" name="Freihand 445">
                <a:extLst>
                  <a:ext uri="{FF2B5EF4-FFF2-40B4-BE49-F238E27FC236}">
                    <a16:creationId xmlns:a16="http://schemas.microsoft.com/office/drawing/2014/main" id="{B7025A4C-006E-4F3E-A49D-5628AEF688FB}"/>
                  </a:ext>
                </a:extLst>
              </p14:cNvPr>
              <p14:cNvContentPartPr/>
              <p14:nvPr/>
            </p14:nvContentPartPr>
            <p14:xfrm>
              <a:off x="6088173" y="2983747"/>
              <a:ext cx="873360" cy="1302840"/>
            </p14:xfrm>
          </p:contentPart>
        </mc:Choice>
        <mc:Fallback>
          <p:pic>
            <p:nvPicPr>
              <p:cNvPr id="446" name="Freihand 445">
                <a:extLst>
                  <a:ext uri="{FF2B5EF4-FFF2-40B4-BE49-F238E27FC236}">
                    <a16:creationId xmlns:a16="http://schemas.microsoft.com/office/drawing/2014/main" id="{B7025A4C-006E-4F3E-A49D-5628AEF688FB}"/>
                  </a:ext>
                </a:extLst>
              </p:cNvPr>
              <p:cNvPicPr/>
              <p:nvPr/>
            </p:nvPicPr>
            <p:blipFill>
              <a:blip r:embed="rId621"/>
              <a:stretch>
                <a:fillRect/>
              </a:stretch>
            </p:blipFill>
            <p:spPr>
              <a:xfrm>
                <a:off x="6083853" y="2979427"/>
                <a:ext cx="882000" cy="13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2">
            <p14:nvContentPartPr>
              <p14:cNvPr id="447" name="Freihand 446">
                <a:extLst>
                  <a:ext uri="{FF2B5EF4-FFF2-40B4-BE49-F238E27FC236}">
                    <a16:creationId xmlns:a16="http://schemas.microsoft.com/office/drawing/2014/main" id="{843EC625-DE44-47AA-9B70-D5F605250BC3}"/>
                  </a:ext>
                </a:extLst>
              </p14:cNvPr>
              <p14:cNvContentPartPr/>
              <p14:nvPr/>
            </p14:nvContentPartPr>
            <p14:xfrm>
              <a:off x="6624573" y="3739387"/>
              <a:ext cx="589680" cy="1064880"/>
            </p14:xfrm>
          </p:contentPart>
        </mc:Choice>
        <mc:Fallback>
          <p:pic>
            <p:nvPicPr>
              <p:cNvPr id="447" name="Freihand 446">
                <a:extLst>
                  <a:ext uri="{FF2B5EF4-FFF2-40B4-BE49-F238E27FC236}">
                    <a16:creationId xmlns:a16="http://schemas.microsoft.com/office/drawing/2014/main" id="{843EC625-DE44-47AA-9B70-D5F605250BC3}"/>
                  </a:ext>
                </a:extLst>
              </p:cNvPr>
              <p:cNvPicPr/>
              <p:nvPr/>
            </p:nvPicPr>
            <p:blipFill>
              <a:blip r:embed="rId623"/>
              <a:stretch>
                <a:fillRect/>
              </a:stretch>
            </p:blipFill>
            <p:spPr>
              <a:xfrm>
                <a:off x="6620253" y="3735067"/>
                <a:ext cx="598320" cy="10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4">
            <p14:nvContentPartPr>
              <p14:cNvPr id="448" name="Freihand 447">
                <a:extLst>
                  <a:ext uri="{FF2B5EF4-FFF2-40B4-BE49-F238E27FC236}">
                    <a16:creationId xmlns:a16="http://schemas.microsoft.com/office/drawing/2014/main" id="{5942BBE1-5240-4211-9214-867815D58C7D}"/>
                  </a:ext>
                </a:extLst>
              </p14:cNvPr>
              <p14:cNvContentPartPr/>
              <p14:nvPr/>
            </p14:nvContentPartPr>
            <p14:xfrm>
              <a:off x="5927613" y="4992187"/>
              <a:ext cx="354960" cy="284760"/>
            </p14:xfrm>
          </p:contentPart>
        </mc:Choice>
        <mc:Fallback>
          <p:pic>
            <p:nvPicPr>
              <p:cNvPr id="448" name="Freihand 447">
                <a:extLst>
                  <a:ext uri="{FF2B5EF4-FFF2-40B4-BE49-F238E27FC236}">
                    <a16:creationId xmlns:a16="http://schemas.microsoft.com/office/drawing/2014/main" id="{5942BBE1-5240-4211-9214-867815D58C7D}"/>
                  </a:ext>
                </a:extLst>
              </p:cNvPr>
              <p:cNvPicPr/>
              <p:nvPr/>
            </p:nvPicPr>
            <p:blipFill>
              <a:blip r:embed="rId625"/>
              <a:stretch>
                <a:fillRect/>
              </a:stretch>
            </p:blipFill>
            <p:spPr>
              <a:xfrm>
                <a:off x="5923293" y="4987867"/>
                <a:ext cx="36360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6">
            <p14:nvContentPartPr>
              <p14:cNvPr id="449" name="Freihand 448">
                <a:extLst>
                  <a:ext uri="{FF2B5EF4-FFF2-40B4-BE49-F238E27FC236}">
                    <a16:creationId xmlns:a16="http://schemas.microsoft.com/office/drawing/2014/main" id="{CA891668-C3C8-4B86-887D-C7FB4D1697AB}"/>
                  </a:ext>
                </a:extLst>
              </p14:cNvPr>
              <p14:cNvContentPartPr/>
              <p14:nvPr/>
            </p14:nvContentPartPr>
            <p14:xfrm>
              <a:off x="6279333" y="4999747"/>
              <a:ext cx="115200" cy="121320"/>
            </p14:xfrm>
          </p:contentPart>
        </mc:Choice>
        <mc:Fallback>
          <p:pic>
            <p:nvPicPr>
              <p:cNvPr id="449" name="Freihand 448">
                <a:extLst>
                  <a:ext uri="{FF2B5EF4-FFF2-40B4-BE49-F238E27FC236}">
                    <a16:creationId xmlns:a16="http://schemas.microsoft.com/office/drawing/2014/main" id="{CA891668-C3C8-4B86-887D-C7FB4D1697AB}"/>
                  </a:ext>
                </a:extLst>
              </p:cNvPr>
              <p:cNvPicPr/>
              <p:nvPr/>
            </p:nvPicPr>
            <p:blipFill>
              <a:blip r:embed="rId627"/>
              <a:stretch>
                <a:fillRect/>
              </a:stretch>
            </p:blipFill>
            <p:spPr>
              <a:xfrm>
                <a:off x="6275013" y="4995427"/>
                <a:ext cx="12384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8">
            <p14:nvContentPartPr>
              <p14:cNvPr id="450" name="Freihand 449">
                <a:extLst>
                  <a:ext uri="{FF2B5EF4-FFF2-40B4-BE49-F238E27FC236}">
                    <a16:creationId xmlns:a16="http://schemas.microsoft.com/office/drawing/2014/main" id="{616505B9-0BA9-4CA9-97D3-DFF8C546D507}"/>
                  </a:ext>
                </a:extLst>
              </p14:cNvPr>
              <p14:cNvContentPartPr/>
              <p14:nvPr/>
            </p14:nvContentPartPr>
            <p14:xfrm>
              <a:off x="6373293" y="4899307"/>
              <a:ext cx="87480" cy="206640"/>
            </p14:xfrm>
          </p:contentPart>
        </mc:Choice>
        <mc:Fallback>
          <p:pic>
            <p:nvPicPr>
              <p:cNvPr id="450" name="Freihand 449">
                <a:extLst>
                  <a:ext uri="{FF2B5EF4-FFF2-40B4-BE49-F238E27FC236}">
                    <a16:creationId xmlns:a16="http://schemas.microsoft.com/office/drawing/2014/main" id="{616505B9-0BA9-4CA9-97D3-DFF8C546D507}"/>
                  </a:ext>
                </a:extLst>
              </p:cNvPr>
              <p:cNvPicPr/>
              <p:nvPr/>
            </p:nvPicPr>
            <p:blipFill>
              <a:blip r:embed="rId629"/>
              <a:stretch>
                <a:fillRect/>
              </a:stretch>
            </p:blipFill>
            <p:spPr>
              <a:xfrm>
                <a:off x="6368973" y="4894987"/>
                <a:ext cx="9612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0">
            <p14:nvContentPartPr>
              <p14:cNvPr id="451" name="Freihand 450">
                <a:extLst>
                  <a:ext uri="{FF2B5EF4-FFF2-40B4-BE49-F238E27FC236}">
                    <a16:creationId xmlns:a16="http://schemas.microsoft.com/office/drawing/2014/main" id="{F6972EE3-8CE1-448F-8956-98012EAD32B1}"/>
                  </a:ext>
                </a:extLst>
              </p14:cNvPr>
              <p14:cNvContentPartPr/>
              <p14:nvPr/>
            </p14:nvContentPartPr>
            <p14:xfrm>
              <a:off x="6751653" y="4876627"/>
              <a:ext cx="20520" cy="208440"/>
            </p14:xfrm>
          </p:contentPart>
        </mc:Choice>
        <mc:Fallback>
          <p:pic>
            <p:nvPicPr>
              <p:cNvPr id="451" name="Freihand 450">
                <a:extLst>
                  <a:ext uri="{FF2B5EF4-FFF2-40B4-BE49-F238E27FC236}">
                    <a16:creationId xmlns:a16="http://schemas.microsoft.com/office/drawing/2014/main" id="{F6972EE3-8CE1-448F-8956-98012EAD32B1}"/>
                  </a:ext>
                </a:extLst>
              </p:cNvPr>
              <p:cNvPicPr/>
              <p:nvPr/>
            </p:nvPicPr>
            <p:blipFill>
              <a:blip r:embed="rId631"/>
              <a:stretch>
                <a:fillRect/>
              </a:stretch>
            </p:blipFill>
            <p:spPr>
              <a:xfrm>
                <a:off x="6747333" y="4872307"/>
                <a:ext cx="2916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2">
            <p14:nvContentPartPr>
              <p14:cNvPr id="452" name="Freihand 451">
                <a:extLst>
                  <a:ext uri="{FF2B5EF4-FFF2-40B4-BE49-F238E27FC236}">
                    <a16:creationId xmlns:a16="http://schemas.microsoft.com/office/drawing/2014/main" id="{AB590D0A-7F26-4BC1-AFC6-45B66148A85F}"/>
                  </a:ext>
                </a:extLst>
              </p14:cNvPr>
              <p14:cNvContentPartPr/>
              <p14:nvPr/>
            </p14:nvContentPartPr>
            <p14:xfrm>
              <a:off x="6698013" y="4963027"/>
              <a:ext cx="346320" cy="128880"/>
            </p14:xfrm>
          </p:contentPart>
        </mc:Choice>
        <mc:Fallback>
          <p:pic>
            <p:nvPicPr>
              <p:cNvPr id="452" name="Freihand 451">
                <a:extLst>
                  <a:ext uri="{FF2B5EF4-FFF2-40B4-BE49-F238E27FC236}">
                    <a16:creationId xmlns:a16="http://schemas.microsoft.com/office/drawing/2014/main" id="{AB590D0A-7F26-4BC1-AFC6-45B66148A85F}"/>
                  </a:ext>
                </a:extLst>
              </p:cNvPr>
              <p:cNvPicPr/>
              <p:nvPr/>
            </p:nvPicPr>
            <p:blipFill>
              <a:blip r:embed="rId633"/>
              <a:stretch>
                <a:fillRect/>
              </a:stretch>
            </p:blipFill>
            <p:spPr>
              <a:xfrm>
                <a:off x="6693693" y="4958707"/>
                <a:ext cx="35496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4">
            <p14:nvContentPartPr>
              <p14:cNvPr id="453" name="Freihand 452">
                <a:extLst>
                  <a:ext uri="{FF2B5EF4-FFF2-40B4-BE49-F238E27FC236}">
                    <a16:creationId xmlns:a16="http://schemas.microsoft.com/office/drawing/2014/main" id="{AAC14E9A-B229-4BF1-928A-3A25F34335BD}"/>
                  </a:ext>
                </a:extLst>
              </p14:cNvPr>
              <p14:cNvContentPartPr/>
              <p14:nvPr/>
            </p14:nvContentPartPr>
            <p14:xfrm>
              <a:off x="7106973" y="4955107"/>
              <a:ext cx="101880" cy="102600"/>
            </p14:xfrm>
          </p:contentPart>
        </mc:Choice>
        <mc:Fallback>
          <p:pic>
            <p:nvPicPr>
              <p:cNvPr id="453" name="Freihand 452">
                <a:extLst>
                  <a:ext uri="{FF2B5EF4-FFF2-40B4-BE49-F238E27FC236}">
                    <a16:creationId xmlns:a16="http://schemas.microsoft.com/office/drawing/2014/main" id="{AAC14E9A-B229-4BF1-928A-3A25F34335BD}"/>
                  </a:ext>
                </a:extLst>
              </p:cNvPr>
              <p:cNvPicPr/>
              <p:nvPr/>
            </p:nvPicPr>
            <p:blipFill>
              <a:blip r:embed="rId635"/>
              <a:stretch>
                <a:fillRect/>
              </a:stretch>
            </p:blipFill>
            <p:spPr>
              <a:xfrm>
                <a:off x="7102653" y="4950787"/>
                <a:ext cx="1105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6">
            <p14:nvContentPartPr>
              <p14:cNvPr id="454" name="Freihand 453">
                <a:extLst>
                  <a:ext uri="{FF2B5EF4-FFF2-40B4-BE49-F238E27FC236}">
                    <a16:creationId xmlns:a16="http://schemas.microsoft.com/office/drawing/2014/main" id="{E794F7F4-76FA-4267-93E3-F165042DC1F1}"/>
                  </a:ext>
                </a:extLst>
              </p14:cNvPr>
              <p14:cNvContentPartPr/>
              <p14:nvPr/>
            </p14:nvContentPartPr>
            <p14:xfrm>
              <a:off x="6594333" y="5262547"/>
              <a:ext cx="304920" cy="199440"/>
            </p14:xfrm>
          </p:contentPart>
        </mc:Choice>
        <mc:Fallback>
          <p:pic>
            <p:nvPicPr>
              <p:cNvPr id="454" name="Freihand 453">
                <a:extLst>
                  <a:ext uri="{FF2B5EF4-FFF2-40B4-BE49-F238E27FC236}">
                    <a16:creationId xmlns:a16="http://schemas.microsoft.com/office/drawing/2014/main" id="{E794F7F4-76FA-4267-93E3-F165042DC1F1}"/>
                  </a:ext>
                </a:extLst>
              </p:cNvPr>
              <p:cNvPicPr/>
              <p:nvPr/>
            </p:nvPicPr>
            <p:blipFill>
              <a:blip r:embed="rId637"/>
              <a:stretch>
                <a:fillRect/>
              </a:stretch>
            </p:blipFill>
            <p:spPr>
              <a:xfrm>
                <a:off x="6590013" y="5258227"/>
                <a:ext cx="31356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8">
            <p14:nvContentPartPr>
              <p14:cNvPr id="455" name="Freihand 454">
                <a:extLst>
                  <a:ext uri="{FF2B5EF4-FFF2-40B4-BE49-F238E27FC236}">
                    <a16:creationId xmlns:a16="http://schemas.microsoft.com/office/drawing/2014/main" id="{8C8843F2-44A4-4CEF-B2C9-AECA771898E5}"/>
                  </a:ext>
                </a:extLst>
              </p14:cNvPr>
              <p14:cNvContentPartPr/>
              <p14:nvPr/>
            </p14:nvContentPartPr>
            <p14:xfrm>
              <a:off x="6849933" y="5301787"/>
              <a:ext cx="360" cy="360"/>
            </p14:xfrm>
          </p:contentPart>
        </mc:Choice>
        <mc:Fallback>
          <p:pic>
            <p:nvPicPr>
              <p:cNvPr id="455" name="Freihand 454">
                <a:extLst>
                  <a:ext uri="{FF2B5EF4-FFF2-40B4-BE49-F238E27FC236}">
                    <a16:creationId xmlns:a16="http://schemas.microsoft.com/office/drawing/2014/main" id="{8C8843F2-44A4-4CEF-B2C9-AECA771898E5}"/>
                  </a:ext>
                </a:extLst>
              </p:cNvPr>
              <p:cNvPicPr/>
              <p:nvPr/>
            </p:nvPicPr>
            <p:blipFill>
              <a:blip r:embed="rId639"/>
              <a:stretch>
                <a:fillRect/>
              </a:stretch>
            </p:blipFill>
            <p:spPr>
              <a:xfrm>
                <a:off x="6845613" y="5297467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0">
            <p14:nvContentPartPr>
              <p14:cNvPr id="456" name="Freihand 455">
                <a:extLst>
                  <a:ext uri="{FF2B5EF4-FFF2-40B4-BE49-F238E27FC236}">
                    <a16:creationId xmlns:a16="http://schemas.microsoft.com/office/drawing/2014/main" id="{E8058922-958F-4B38-91CC-EA4C0CE3CADD}"/>
                  </a:ext>
                </a:extLst>
              </p14:cNvPr>
              <p14:cNvContentPartPr/>
              <p14:nvPr/>
            </p14:nvContentPartPr>
            <p14:xfrm>
              <a:off x="6943893" y="5350747"/>
              <a:ext cx="90720" cy="99720"/>
            </p14:xfrm>
          </p:contentPart>
        </mc:Choice>
        <mc:Fallback>
          <p:pic>
            <p:nvPicPr>
              <p:cNvPr id="456" name="Freihand 455">
                <a:extLst>
                  <a:ext uri="{FF2B5EF4-FFF2-40B4-BE49-F238E27FC236}">
                    <a16:creationId xmlns:a16="http://schemas.microsoft.com/office/drawing/2014/main" id="{E8058922-958F-4B38-91CC-EA4C0CE3CADD}"/>
                  </a:ext>
                </a:extLst>
              </p:cNvPr>
              <p:cNvPicPr/>
              <p:nvPr/>
            </p:nvPicPr>
            <p:blipFill>
              <a:blip r:embed="rId641"/>
              <a:stretch>
                <a:fillRect/>
              </a:stretch>
            </p:blipFill>
            <p:spPr>
              <a:xfrm>
                <a:off x="6939573" y="5346427"/>
                <a:ext cx="9936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2">
            <p14:nvContentPartPr>
              <p14:cNvPr id="457" name="Freihand 456">
                <a:extLst>
                  <a:ext uri="{FF2B5EF4-FFF2-40B4-BE49-F238E27FC236}">
                    <a16:creationId xmlns:a16="http://schemas.microsoft.com/office/drawing/2014/main" id="{AAD0937F-0373-40F8-81D8-54AABF3F91F9}"/>
                  </a:ext>
                </a:extLst>
              </p14:cNvPr>
              <p14:cNvContentPartPr/>
              <p14:nvPr/>
            </p14:nvContentPartPr>
            <p14:xfrm>
              <a:off x="7048653" y="5362987"/>
              <a:ext cx="221400" cy="68400"/>
            </p14:xfrm>
          </p:contentPart>
        </mc:Choice>
        <mc:Fallback>
          <p:pic>
            <p:nvPicPr>
              <p:cNvPr id="457" name="Freihand 456">
                <a:extLst>
                  <a:ext uri="{FF2B5EF4-FFF2-40B4-BE49-F238E27FC236}">
                    <a16:creationId xmlns:a16="http://schemas.microsoft.com/office/drawing/2014/main" id="{AAD0937F-0373-40F8-81D8-54AABF3F91F9}"/>
                  </a:ext>
                </a:extLst>
              </p:cNvPr>
              <p:cNvPicPr/>
              <p:nvPr/>
            </p:nvPicPr>
            <p:blipFill>
              <a:blip r:embed="rId643"/>
              <a:stretch>
                <a:fillRect/>
              </a:stretch>
            </p:blipFill>
            <p:spPr>
              <a:xfrm>
                <a:off x="7044333" y="5358667"/>
                <a:ext cx="2300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4">
            <p14:nvContentPartPr>
              <p14:cNvPr id="458" name="Freihand 457">
                <a:extLst>
                  <a:ext uri="{FF2B5EF4-FFF2-40B4-BE49-F238E27FC236}">
                    <a16:creationId xmlns:a16="http://schemas.microsoft.com/office/drawing/2014/main" id="{632B7E4D-902B-42EC-A411-079D103DE3B1}"/>
                  </a:ext>
                </a:extLst>
              </p14:cNvPr>
              <p14:cNvContentPartPr/>
              <p14:nvPr/>
            </p14:nvContentPartPr>
            <p14:xfrm>
              <a:off x="7385613" y="5324107"/>
              <a:ext cx="146160" cy="122760"/>
            </p14:xfrm>
          </p:contentPart>
        </mc:Choice>
        <mc:Fallback>
          <p:pic>
            <p:nvPicPr>
              <p:cNvPr id="458" name="Freihand 457">
                <a:extLst>
                  <a:ext uri="{FF2B5EF4-FFF2-40B4-BE49-F238E27FC236}">
                    <a16:creationId xmlns:a16="http://schemas.microsoft.com/office/drawing/2014/main" id="{632B7E4D-902B-42EC-A411-079D103DE3B1}"/>
                  </a:ext>
                </a:extLst>
              </p:cNvPr>
              <p:cNvPicPr/>
              <p:nvPr/>
            </p:nvPicPr>
            <p:blipFill>
              <a:blip r:embed="rId645"/>
              <a:stretch>
                <a:fillRect/>
              </a:stretch>
            </p:blipFill>
            <p:spPr>
              <a:xfrm>
                <a:off x="7381293" y="5319787"/>
                <a:ext cx="1548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6">
            <p14:nvContentPartPr>
              <p14:cNvPr id="459" name="Freihand 458">
                <a:extLst>
                  <a:ext uri="{FF2B5EF4-FFF2-40B4-BE49-F238E27FC236}">
                    <a16:creationId xmlns:a16="http://schemas.microsoft.com/office/drawing/2014/main" id="{5CD8BC88-A685-473D-A160-874A7CF9FE45}"/>
                  </a:ext>
                </a:extLst>
              </p14:cNvPr>
              <p14:cNvContentPartPr/>
              <p14:nvPr/>
            </p14:nvContentPartPr>
            <p14:xfrm>
              <a:off x="7525653" y="5335627"/>
              <a:ext cx="266400" cy="254160"/>
            </p14:xfrm>
          </p:contentPart>
        </mc:Choice>
        <mc:Fallback>
          <p:pic>
            <p:nvPicPr>
              <p:cNvPr id="459" name="Freihand 458">
                <a:extLst>
                  <a:ext uri="{FF2B5EF4-FFF2-40B4-BE49-F238E27FC236}">
                    <a16:creationId xmlns:a16="http://schemas.microsoft.com/office/drawing/2014/main" id="{5CD8BC88-A685-473D-A160-874A7CF9FE45}"/>
                  </a:ext>
                </a:extLst>
              </p:cNvPr>
              <p:cNvPicPr/>
              <p:nvPr/>
            </p:nvPicPr>
            <p:blipFill>
              <a:blip r:embed="rId647"/>
              <a:stretch>
                <a:fillRect/>
              </a:stretch>
            </p:blipFill>
            <p:spPr>
              <a:xfrm>
                <a:off x="7521333" y="5331307"/>
                <a:ext cx="27504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8">
            <p14:nvContentPartPr>
              <p14:cNvPr id="460" name="Freihand 459">
                <a:extLst>
                  <a:ext uri="{FF2B5EF4-FFF2-40B4-BE49-F238E27FC236}">
                    <a16:creationId xmlns:a16="http://schemas.microsoft.com/office/drawing/2014/main" id="{E7075363-748B-4832-9F64-8F58FFB140A0}"/>
                  </a:ext>
                </a:extLst>
              </p14:cNvPr>
              <p14:cNvContentPartPr/>
              <p14:nvPr/>
            </p14:nvContentPartPr>
            <p14:xfrm>
              <a:off x="7792773" y="5325187"/>
              <a:ext cx="145800" cy="88200"/>
            </p14:xfrm>
          </p:contentPart>
        </mc:Choice>
        <mc:Fallback>
          <p:pic>
            <p:nvPicPr>
              <p:cNvPr id="460" name="Freihand 459">
                <a:extLst>
                  <a:ext uri="{FF2B5EF4-FFF2-40B4-BE49-F238E27FC236}">
                    <a16:creationId xmlns:a16="http://schemas.microsoft.com/office/drawing/2014/main" id="{E7075363-748B-4832-9F64-8F58FFB140A0}"/>
                  </a:ext>
                </a:extLst>
              </p:cNvPr>
              <p:cNvPicPr/>
              <p:nvPr/>
            </p:nvPicPr>
            <p:blipFill>
              <a:blip r:embed="rId649"/>
              <a:stretch>
                <a:fillRect/>
              </a:stretch>
            </p:blipFill>
            <p:spPr>
              <a:xfrm>
                <a:off x="7788453" y="5320867"/>
                <a:ext cx="15444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0">
            <p14:nvContentPartPr>
              <p14:cNvPr id="461" name="Freihand 460">
                <a:extLst>
                  <a:ext uri="{FF2B5EF4-FFF2-40B4-BE49-F238E27FC236}">
                    <a16:creationId xmlns:a16="http://schemas.microsoft.com/office/drawing/2014/main" id="{FBF3B693-6125-4F82-936C-EBA20A3B6493}"/>
                  </a:ext>
                </a:extLst>
              </p14:cNvPr>
              <p14:cNvContentPartPr/>
              <p14:nvPr/>
            </p14:nvContentPartPr>
            <p14:xfrm>
              <a:off x="7956573" y="5240947"/>
              <a:ext cx="195120" cy="176400"/>
            </p14:xfrm>
          </p:contentPart>
        </mc:Choice>
        <mc:Fallback>
          <p:pic>
            <p:nvPicPr>
              <p:cNvPr id="461" name="Freihand 460">
                <a:extLst>
                  <a:ext uri="{FF2B5EF4-FFF2-40B4-BE49-F238E27FC236}">
                    <a16:creationId xmlns:a16="http://schemas.microsoft.com/office/drawing/2014/main" id="{FBF3B693-6125-4F82-936C-EBA20A3B6493}"/>
                  </a:ext>
                </a:extLst>
              </p:cNvPr>
              <p:cNvPicPr/>
              <p:nvPr/>
            </p:nvPicPr>
            <p:blipFill>
              <a:blip r:embed="rId651"/>
              <a:stretch>
                <a:fillRect/>
              </a:stretch>
            </p:blipFill>
            <p:spPr>
              <a:xfrm>
                <a:off x="7952253" y="5236627"/>
                <a:ext cx="20376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2">
            <p14:nvContentPartPr>
              <p14:cNvPr id="462" name="Freihand 461">
                <a:extLst>
                  <a:ext uri="{FF2B5EF4-FFF2-40B4-BE49-F238E27FC236}">
                    <a16:creationId xmlns:a16="http://schemas.microsoft.com/office/drawing/2014/main" id="{75B37536-466F-454A-B6C7-F70517F76BD9}"/>
                  </a:ext>
                </a:extLst>
              </p14:cNvPr>
              <p14:cNvContentPartPr/>
              <p14:nvPr/>
            </p14:nvContentPartPr>
            <p14:xfrm>
              <a:off x="8153853" y="5231947"/>
              <a:ext cx="17640" cy="52200"/>
            </p14:xfrm>
          </p:contentPart>
        </mc:Choice>
        <mc:Fallback>
          <p:pic>
            <p:nvPicPr>
              <p:cNvPr id="462" name="Freihand 461">
                <a:extLst>
                  <a:ext uri="{FF2B5EF4-FFF2-40B4-BE49-F238E27FC236}">
                    <a16:creationId xmlns:a16="http://schemas.microsoft.com/office/drawing/2014/main" id="{75B37536-466F-454A-B6C7-F70517F76BD9}"/>
                  </a:ext>
                </a:extLst>
              </p:cNvPr>
              <p:cNvPicPr/>
              <p:nvPr/>
            </p:nvPicPr>
            <p:blipFill>
              <a:blip r:embed="rId653"/>
              <a:stretch>
                <a:fillRect/>
              </a:stretch>
            </p:blipFill>
            <p:spPr>
              <a:xfrm>
                <a:off x="8149533" y="5227627"/>
                <a:ext cx="2628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4">
            <p14:nvContentPartPr>
              <p14:cNvPr id="463" name="Freihand 462">
                <a:extLst>
                  <a:ext uri="{FF2B5EF4-FFF2-40B4-BE49-F238E27FC236}">
                    <a16:creationId xmlns:a16="http://schemas.microsoft.com/office/drawing/2014/main" id="{047733EB-B955-494A-B4A5-44E1187615D5}"/>
                  </a:ext>
                </a:extLst>
              </p14:cNvPr>
              <p14:cNvContentPartPr/>
              <p14:nvPr/>
            </p14:nvContentPartPr>
            <p14:xfrm>
              <a:off x="8162133" y="5326267"/>
              <a:ext cx="191520" cy="84960"/>
            </p14:xfrm>
          </p:contentPart>
        </mc:Choice>
        <mc:Fallback>
          <p:pic>
            <p:nvPicPr>
              <p:cNvPr id="463" name="Freihand 462">
                <a:extLst>
                  <a:ext uri="{FF2B5EF4-FFF2-40B4-BE49-F238E27FC236}">
                    <a16:creationId xmlns:a16="http://schemas.microsoft.com/office/drawing/2014/main" id="{047733EB-B955-494A-B4A5-44E1187615D5}"/>
                  </a:ext>
                </a:extLst>
              </p:cNvPr>
              <p:cNvPicPr/>
              <p:nvPr/>
            </p:nvPicPr>
            <p:blipFill>
              <a:blip r:embed="rId655"/>
              <a:stretch>
                <a:fillRect/>
              </a:stretch>
            </p:blipFill>
            <p:spPr>
              <a:xfrm>
                <a:off x="8157813" y="5321947"/>
                <a:ext cx="20016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6">
            <p14:nvContentPartPr>
              <p14:cNvPr id="464" name="Freihand 463">
                <a:extLst>
                  <a:ext uri="{FF2B5EF4-FFF2-40B4-BE49-F238E27FC236}">
                    <a16:creationId xmlns:a16="http://schemas.microsoft.com/office/drawing/2014/main" id="{E8FA4BDC-9B04-4402-83AE-25C6D40F9F0E}"/>
                  </a:ext>
                </a:extLst>
              </p14:cNvPr>
              <p14:cNvContentPartPr/>
              <p14:nvPr/>
            </p14:nvContentPartPr>
            <p14:xfrm>
              <a:off x="8370213" y="5324467"/>
              <a:ext cx="71280" cy="104040"/>
            </p14:xfrm>
          </p:contentPart>
        </mc:Choice>
        <mc:Fallback>
          <p:pic>
            <p:nvPicPr>
              <p:cNvPr id="464" name="Freihand 463">
                <a:extLst>
                  <a:ext uri="{FF2B5EF4-FFF2-40B4-BE49-F238E27FC236}">
                    <a16:creationId xmlns:a16="http://schemas.microsoft.com/office/drawing/2014/main" id="{E8FA4BDC-9B04-4402-83AE-25C6D40F9F0E}"/>
                  </a:ext>
                </a:extLst>
              </p:cNvPr>
              <p:cNvPicPr/>
              <p:nvPr/>
            </p:nvPicPr>
            <p:blipFill>
              <a:blip r:embed="rId657"/>
              <a:stretch>
                <a:fillRect/>
              </a:stretch>
            </p:blipFill>
            <p:spPr>
              <a:xfrm>
                <a:off x="8365893" y="5320147"/>
                <a:ext cx="799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8">
            <p14:nvContentPartPr>
              <p14:cNvPr id="465" name="Freihand 464">
                <a:extLst>
                  <a:ext uri="{FF2B5EF4-FFF2-40B4-BE49-F238E27FC236}">
                    <a16:creationId xmlns:a16="http://schemas.microsoft.com/office/drawing/2014/main" id="{24027951-7F96-4A17-B1FC-B80C9D2FF916}"/>
                  </a:ext>
                </a:extLst>
              </p14:cNvPr>
              <p14:cNvContentPartPr/>
              <p14:nvPr/>
            </p14:nvContentPartPr>
            <p14:xfrm>
              <a:off x="8470293" y="5210707"/>
              <a:ext cx="37800" cy="213120"/>
            </p14:xfrm>
          </p:contentPart>
        </mc:Choice>
        <mc:Fallback>
          <p:pic>
            <p:nvPicPr>
              <p:cNvPr id="465" name="Freihand 464">
                <a:extLst>
                  <a:ext uri="{FF2B5EF4-FFF2-40B4-BE49-F238E27FC236}">
                    <a16:creationId xmlns:a16="http://schemas.microsoft.com/office/drawing/2014/main" id="{24027951-7F96-4A17-B1FC-B80C9D2FF916}"/>
                  </a:ext>
                </a:extLst>
              </p:cNvPr>
              <p:cNvPicPr/>
              <p:nvPr/>
            </p:nvPicPr>
            <p:blipFill>
              <a:blip r:embed="rId659"/>
              <a:stretch>
                <a:fillRect/>
              </a:stretch>
            </p:blipFill>
            <p:spPr>
              <a:xfrm>
                <a:off x="8465973" y="5206387"/>
                <a:ext cx="46440" cy="2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0">
            <p14:nvContentPartPr>
              <p14:cNvPr id="541" name="Freihand 540">
                <a:extLst>
                  <a:ext uri="{FF2B5EF4-FFF2-40B4-BE49-F238E27FC236}">
                    <a16:creationId xmlns:a16="http://schemas.microsoft.com/office/drawing/2014/main" id="{A5CA3EFE-2205-4D43-9A99-3D915E29AE77}"/>
                  </a:ext>
                </a:extLst>
              </p14:cNvPr>
              <p14:cNvContentPartPr/>
              <p14:nvPr/>
            </p14:nvContentPartPr>
            <p14:xfrm>
              <a:off x="2192253" y="4761067"/>
              <a:ext cx="366120" cy="990360"/>
            </p14:xfrm>
          </p:contentPart>
        </mc:Choice>
        <mc:Fallback>
          <p:pic>
            <p:nvPicPr>
              <p:cNvPr id="541" name="Freihand 540">
                <a:extLst>
                  <a:ext uri="{FF2B5EF4-FFF2-40B4-BE49-F238E27FC236}">
                    <a16:creationId xmlns:a16="http://schemas.microsoft.com/office/drawing/2014/main" id="{A5CA3EFE-2205-4D43-9A99-3D915E29AE77}"/>
                  </a:ext>
                </a:extLst>
              </p:cNvPr>
              <p:cNvPicPr/>
              <p:nvPr/>
            </p:nvPicPr>
            <p:blipFill>
              <a:blip r:embed="rId661"/>
              <a:stretch>
                <a:fillRect/>
              </a:stretch>
            </p:blipFill>
            <p:spPr>
              <a:xfrm>
                <a:off x="2187933" y="4756747"/>
                <a:ext cx="374760" cy="9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2">
            <p14:nvContentPartPr>
              <p14:cNvPr id="543" name="Freihand 542">
                <a:extLst>
                  <a:ext uri="{FF2B5EF4-FFF2-40B4-BE49-F238E27FC236}">
                    <a16:creationId xmlns:a16="http://schemas.microsoft.com/office/drawing/2014/main" id="{2FD54AC0-2E6E-4742-ABAA-112C880045AA}"/>
                  </a:ext>
                </a:extLst>
              </p14:cNvPr>
              <p14:cNvContentPartPr/>
              <p14:nvPr/>
            </p14:nvContentPartPr>
            <p14:xfrm>
              <a:off x="3321933" y="5480347"/>
              <a:ext cx="280080" cy="90000"/>
            </p14:xfrm>
          </p:contentPart>
        </mc:Choice>
        <mc:Fallback>
          <p:pic>
            <p:nvPicPr>
              <p:cNvPr id="543" name="Freihand 542">
                <a:extLst>
                  <a:ext uri="{FF2B5EF4-FFF2-40B4-BE49-F238E27FC236}">
                    <a16:creationId xmlns:a16="http://schemas.microsoft.com/office/drawing/2014/main" id="{2FD54AC0-2E6E-4742-ABAA-112C880045AA}"/>
                  </a:ext>
                </a:extLst>
              </p:cNvPr>
              <p:cNvPicPr/>
              <p:nvPr/>
            </p:nvPicPr>
            <p:blipFill>
              <a:blip r:embed="rId663"/>
              <a:stretch>
                <a:fillRect/>
              </a:stretch>
            </p:blipFill>
            <p:spPr>
              <a:xfrm>
                <a:off x="3317613" y="5476027"/>
                <a:ext cx="28872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65" name="Gruppieren 564">
            <a:extLst>
              <a:ext uri="{FF2B5EF4-FFF2-40B4-BE49-F238E27FC236}">
                <a16:creationId xmlns:a16="http://schemas.microsoft.com/office/drawing/2014/main" id="{7DE5B988-7617-4B43-B2ED-62A5968524E7}"/>
              </a:ext>
            </a:extLst>
          </p:cNvPr>
          <p:cNvGrpSpPr/>
          <p:nvPr/>
        </p:nvGrpSpPr>
        <p:grpSpPr>
          <a:xfrm>
            <a:off x="2554413" y="4024507"/>
            <a:ext cx="3018600" cy="730800"/>
            <a:chOff x="2554413" y="4024507"/>
            <a:chExt cx="3018600" cy="73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09" name="Freihand 408">
                  <a:extLst>
                    <a:ext uri="{FF2B5EF4-FFF2-40B4-BE49-F238E27FC236}">
                      <a16:creationId xmlns:a16="http://schemas.microsoft.com/office/drawing/2014/main" id="{631BD60E-C529-4B15-825B-21301BBECDA4}"/>
                    </a:ext>
                  </a:extLst>
                </p14:cNvPr>
                <p14:cNvContentPartPr/>
                <p14:nvPr/>
              </p14:nvContentPartPr>
              <p14:xfrm>
                <a:off x="2554413" y="4132867"/>
                <a:ext cx="282600" cy="12600"/>
              </p14:xfrm>
            </p:contentPart>
          </mc:Choice>
          <mc:Fallback>
            <p:pic>
              <p:nvPicPr>
                <p:cNvPr id="409" name="Freihand 408">
                  <a:extLst>
                    <a:ext uri="{FF2B5EF4-FFF2-40B4-BE49-F238E27FC236}">
                      <a16:creationId xmlns:a16="http://schemas.microsoft.com/office/drawing/2014/main" id="{631BD60E-C529-4B15-825B-21301BBECDA4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2550093" y="4128547"/>
                  <a:ext cx="29124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10" name="Freihand 409">
                  <a:extLst>
                    <a:ext uri="{FF2B5EF4-FFF2-40B4-BE49-F238E27FC236}">
                      <a16:creationId xmlns:a16="http://schemas.microsoft.com/office/drawing/2014/main" id="{F980B3F5-7C1D-4364-90B5-A9F8F8C2C3B6}"/>
                    </a:ext>
                  </a:extLst>
                </p14:cNvPr>
                <p14:cNvContentPartPr/>
                <p14:nvPr/>
              </p14:nvContentPartPr>
              <p14:xfrm>
                <a:off x="2593293" y="4146547"/>
                <a:ext cx="246960" cy="206280"/>
              </p14:xfrm>
            </p:contentPart>
          </mc:Choice>
          <mc:Fallback>
            <p:pic>
              <p:nvPicPr>
                <p:cNvPr id="410" name="Freihand 409">
                  <a:extLst>
                    <a:ext uri="{FF2B5EF4-FFF2-40B4-BE49-F238E27FC236}">
                      <a16:creationId xmlns:a16="http://schemas.microsoft.com/office/drawing/2014/main" id="{F980B3F5-7C1D-4364-90B5-A9F8F8C2C3B6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2588973" y="4142227"/>
                  <a:ext cx="2556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13" name="Freihand 412">
                  <a:extLst>
                    <a:ext uri="{FF2B5EF4-FFF2-40B4-BE49-F238E27FC236}">
                      <a16:creationId xmlns:a16="http://schemas.microsoft.com/office/drawing/2014/main" id="{200CB689-0631-4260-93C3-FCF4C08A05B3}"/>
                    </a:ext>
                  </a:extLst>
                </p14:cNvPr>
                <p14:cNvContentPartPr/>
                <p14:nvPr/>
              </p14:nvContentPartPr>
              <p14:xfrm>
                <a:off x="2981733" y="4213867"/>
                <a:ext cx="106560" cy="73440"/>
              </p14:xfrm>
            </p:contentPart>
          </mc:Choice>
          <mc:Fallback>
            <p:pic>
              <p:nvPicPr>
                <p:cNvPr id="413" name="Freihand 412">
                  <a:extLst>
                    <a:ext uri="{FF2B5EF4-FFF2-40B4-BE49-F238E27FC236}">
                      <a16:creationId xmlns:a16="http://schemas.microsoft.com/office/drawing/2014/main" id="{200CB689-0631-4260-93C3-FCF4C08A05B3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2977413" y="4209547"/>
                  <a:ext cx="1152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14" name="Freihand 413">
                  <a:extLst>
                    <a:ext uri="{FF2B5EF4-FFF2-40B4-BE49-F238E27FC236}">
                      <a16:creationId xmlns:a16="http://schemas.microsoft.com/office/drawing/2014/main" id="{17DEBC47-27A7-4451-8345-D517F2C70CFB}"/>
                    </a:ext>
                  </a:extLst>
                </p14:cNvPr>
                <p14:cNvContentPartPr/>
                <p14:nvPr/>
              </p14:nvContentPartPr>
              <p14:xfrm>
                <a:off x="3056613" y="4210267"/>
                <a:ext cx="67320" cy="157680"/>
              </p14:xfrm>
            </p:contentPart>
          </mc:Choice>
          <mc:Fallback>
            <p:pic>
              <p:nvPicPr>
                <p:cNvPr id="414" name="Freihand 413">
                  <a:extLst>
                    <a:ext uri="{FF2B5EF4-FFF2-40B4-BE49-F238E27FC236}">
                      <a16:creationId xmlns:a16="http://schemas.microsoft.com/office/drawing/2014/main" id="{17DEBC47-27A7-4451-8345-D517F2C70CFB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3052293" y="4205947"/>
                  <a:ext cx="759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15" name="Freihand 414">
                  <a:extLst>
                    <a:ext uri="{FF2B5EF4-FFF2-40B4-BE49-F238E27FC236}">
                      <a16:creationId xmlns:a16="http://schemas.microsoft.com/office/drawing/2014/main" id="{DB9F7AB3-5B34-4185-BDD0-D2D3B1EB4D84}"/>
                    </a:ext>
                  </a:extLst>
                </p14:cNvPr>
                <p14:cNvContentPartPr/>
                <p14:nvPr/>
              </p14:nvContentPartPr>
              <p14:xfrm>
                <a:off x="3158493" y="4192987"/>
                <a:ext cx="32760" cy="187920"/>
              </p14:xfrm>
            </p:contentPart>
          </mc:Choice>
          <mc:Fallback>
            <p:pic>
              <p:nvPicPr>
                <p:cNvPr id="415" name="Freihand 414">
                  <a:extLst>
                    <a:ext uri="{FF2B5EF4-FFF2-40B4-BE49-F238E27FC236}">
                      <a16:creationId xmlns:a16="http://schemas.microsoft.com/office/drawing/2014/main" id="{DB9F7AB3-5B34-4185-BDD0-D2D3B1EB4D84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3154173" y="4188667"/>
                  <a:ext cx="414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17" name="Freihand 416">
                  <a:extLst>
                    <a:ext uri="{FF2B5EF4-FFF2-40B4-BE49-F238E27FC236}">
                      <a16:creationId xmlns:a16="http://schemas.microsoft.com/office/drawing/2014/main" id="{59F1722C-37CF-4D49-B4DA-DDB592381B32}"/>
                    </a:ext>
                  </a:extLst>
                </p14:cNvPr>
                <p14:cNvContentPartPr/>
                <p14:nvPr/>
              </p14:nvContentPartPr>
              <p14:xfrm>
                <a:off x="3337413" y="4248787"/>
                <a:ext cx="129240" cy="18000"/>
              </p14:xfrm>
            </p:contentPart>
          </mc:Choice>
          <mc:Fallback>
            <p:pic>
              <p:nvPicPr>
                <p:cNvPr id="417" name="Freihand 416">
                  <a:extLst>
                    <a:ext uri="{FF2B5EF4-FFF2-40B4-BE49-F238E27FC236}">
                      <a16:creationId xmlns:a16="http://schemas.microsoft.com/office/drawing/2014/main" id="{59F1722C-37CF-4D49-B4DA-DDB592381B32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3333093" y="4244467"/>
                  <a:ext cx="1378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19" name="Freihand 418">
                  <a:extLst>
                    <a:ext uri="{FF2B5EF4-FFF2-40B4-BE49-F238E27FC236}">
                      <a16:creationId xmlns:a16="http://schemas.microsoft.com/office/drawing/2014/main" id="{57963C03-DF41-4D44-9142-70F58477B785}"/>
                    </a:ext>
                  </a:extLst>
                </p14:cNvPr>
                <p14:cNvContentPartPr/>
                <p14:nvPr/>
              </p14:nvContentPartPr>
              <p14:xfrm>
                <a:off x="3552333" y="4175707"/>
                <a:ext cx="74160" cy="150840"/>
              </p14:xfrm>
            </p:contentPart>
          </mc:Choice>
          <mc:Fallback>
            <p:pic>
              <p:nvPicPr>
                <p:cNvPr id="419" name="Freihand 418">
                  <a:extLst>
                    <a:ext uri="{FF2B5EF4-FFF2-40B4-BE49-F238E27FC236}">
                      <a16:creationId xmlns:a16="http://schemas.microsoft.com/office/drawing/2014/main" id="{57963C03-DF41-4D44-9142-70F58477B785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3548013" y="4171387"/>
                  <a:ext cx="8280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20" name="Freihand 419">
                  <a:extLst>
                    <a:ext uri="{FF2B5EF4-FFF2-40B4-BE49-F238E27FC236}">
                      <a16:creationId xmlns:a16="http://schemas.microsoft.com/office/drawing/2014/main" id="{33B920C1-55C1-4F5D-A22F-1F44C469DE1D}"/>
                    </a:ext>
                  </a:extLst>
                </p14:cNvPr>
                <p14:cNvContentPartPr/>
                <p14:nvPr/>
              </p14:nvContentPartPr>
              <p14:xfrm>
                <a:off x="3683733" y="4206667"/>
                <a:ext cx="111600" cy="76680"/>
              </p14:xfrm>
            </p:contentPart>
          </mc:Choice>
          <mc:Fallback>
            <p:pic>
              <p:nvPicPr>
                <p:cNvPr id="420" name="Freihand 419">
                  <a:extLst>
                    <a:ext uri="{FF2B5EF4-FFF2-40B4-BE49-F238E27FC236}">
                      <a16:creationId xmlns:a16="http://schemas.microsoft.com/office/drawing/2014/main" id="{33B920C1-55C1-4F5D-A22F-1F44C469DE1D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3679413" y="4202347"/>
                  <a:ext cx="12024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21" name="Freihand 420">
                  <a:extLst>
                    <a:ext uri="{FF2B5EF4-FFF2-40B4-BE49-F238E27FC236}">
                      <a16:creationId xmlns:a16="http://schemas.microsoft.com/office/drawing/2014/main" id="{0CE44328-9A24-40CA-B982-B7AD5933AD6A}"/>
                    </a:ext>
                  </a:extLst>
                </p14:cNvPr>
                <p14:cNvContentPartPr/>
                <p14:nvPr/>
              </p14:nvContentPartPr>
              <p14:xfrm>
                <a:off x="3924573" y="4174267"/>
                <a:ext cx="3960" cy="117000"/>
              </p14:xfrm>
            </p:contentPart>
          </mc:Choice>
          <mc:Fallback>
            <p:pic>
              <p:nvPicPr>
                <p:cNvPr id="421" name="Freihand 420">
                  <a:extLst>
                    <a:ext uri="{FF2B5EF4-FFF2-40B4-BE49-F238E27FC236}">
                      <a16:creationId xmlns:a16="http://schemas.microsoft.com/office/drawing/2014/main" id="{0CE44328-9A24-40CA-B982-B7AD5933AD6A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3920253" y="4169947"/>
                  <a:ext cx="126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22" name="Freihand 421">
                  <a:extLst>
                    <a:ext uri="{FF2B5EF4-FFF2-40B4-BE49-F238E27FC236}">
                      <a16:creationId xmlns:a16="http://schemas.microsoft.com/office/drawing/2014/main" id="{F3162BE3-8923-44E5-A8C1-5DE8BF707D4F}"/>
                    </a:ext>
                  </a:extLst>
                </p14:cNvPr>
                <p14:cNvContentPartPr/>
                <p14:nvPr/>
              </p14:nvContentPartPr>
              <p14:xfrm>
                <a:off x="3866973" y="4214947"/>
                <a:ext cx="138600" cy="6480"/>
              </p14:xfrm>
            </p:contentPart>
          </mc:Choice>
          <mc:Fallback>
            <p:pic>
              <p:nvPicPr>
                <p:cNvPr id="422" name="Freihand 421">
                  <a:extLst>
                    <a:ext uri="{FF2B5EF4-FFF2-40B4-BE49-F238E27FC236}">
                      <a16:creationId xmlns:a16="http://schemas.microsoft.com/office/drawing/2014/main" id="{F3162BE3-8923-44E5-A8C1-5DE8BF707D4F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3862653" y="4210627"/>
                  <a:ext cx="14724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24" name="Freihand 423">
                  <a:extLst>
                    <a:ext uri="{FF2B5EF4-FFF2-40B4-BE49-F238E27FC236}">
                      <a16:creationId xmlns:a16="http://schemas.microsoft.com/office/drawing/2014/main" id="{373AD3C3-3024-42C6-ACC5-761E0B8BD7CE}"/>
                    </a:ext>
                  </a:extLst>
                </p14:cNvPr>
                <p14:cNvContentPartPr/>
                <p14:nvPr/>
              </p14:nvContentPartPr>
              <p14:xfrm>
                <a:off x="4097733" y="4074907"/>
                <a:ext cx="91080" cy="174600"/>
              </p14:xfrm>
            </p:contentPart>
          </mc:Choice>
          <mc:Fallback>
            <p:pic>
              <p:nvPicPr>
                <p:cNvPr id="424" name="Freihand 423">
                  <a:extLst>
                    <a:ext uri="{FF2B5EF4-FFF2-40B4-BE49-F238E27FC236}">
                      <a16:creationId xmlns:a16="http://schemas.microsoft.com/office/drawing/2014/main" id="{373AD3C3-3024-42C6-ACC5-761E0B8BD7CE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4093413" y="4070587"/>
                  <a:ext cx="997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25" name="Freihand 424">
                  <a:extLst>
                    <a:ext uri="{FF2B5EF4-FFF2-40B4-BE49-F238E27FC236}">
                      <a16:creationId xmlns:a16="http://schemas.microsoft.com/office/drawing/2014/main" id="{48B3CB5D-238A-4A79-B25E-A8DBF40AE000}"/>
                    </a:ext>
                  </a:extLst>
                </p14:cNvPr>
                <p14:cNvContentPartPr/>
                <p14:nvPr/>
              </p14:nvContentPartPr>
              <p14:xfrm>
                <a:off x="4263333" y="4159147"/>
                <a:ext cx="90720" cy="119880"/>
              </p14:xfrm>
            </p:contentPart>
          </mc:Choice>
          <mc:Fallback>
            <p:pic>
              <p:nvPicPr>
                <p:cNvPr id="425" name="Freihand 424">
                  <a:extLst>
                    <a:ext uri="{FF2B5EF4-FFF2-40B4-BE49-F238E27FC236}">
                      <a16:creationId xmlns:a16="http://schemas.microsoft.com/office/drawing/2014/main" id="{48B3CB5D-238A-4A79-B25E-A8DBF40AE000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4259013" y="4154827"/>
                  <a:ext cx="9936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26" name="Freihand 425">
                  <a:extLst>
                    <a:ext uri="{FF2B5EF4-FFF2-40B4-BE49-F238E27FC236}">
                      <a16:creationId xmlns:a16="http://schemas.microsoft.com/office/drawing/2014/main" id="{87B5D6F4-0226-44B0-BC47-0C5F81CA5095}"/>
                    </a:ext>
                  </a:extLst>
                </p14:cNvPr>
                <p14:cNvContentPartPr/>
                <p14:nvPr/>
              </p14:nvContentPartPr>
              <p14:xfrm>
                <a:off x="4274133" y="4179307"/>
                <a:ext cx="85680" cy="81720"/>
              </p14:xfrm>
            </p:contentPart>
          </mc:Choice>
          <mc:Fallback>
            <p:pic>
              <p:nvPicPr>
                <p:cNvPr id="426" name="Freihand 425">
                  <a:extLst>
                    <a:ext uri="{FF2B5EF4-FFF2-40B4-BE49-F238E27FC236}">
                      <a16:creationId xmlns:a16="http://schemas.microsoft.com/office/drawing/2014/main" id="{87B5D6F4-0226-44B0-BC47-0C5F81CA5095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4269813" y="4174987"/>
                  <a:ext cx="94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27" name="Freihand 426">
                  <a:extLst>
                    <a:ext uri="{FF2B5EF4-FFF2-40B4-BE49-F238E27FC236}">
                      <a16:creationId xmlns:a16="http://schemas.microsoft.com/office/drawing/2014/main" id="{E1A362B5-06DE-48A6-ACB0-030A4DA014A9}"/>
                    </a:ext>
                  </a:extLst>
                </p14:cNvPr>
                <p14:cNvContentPartPr/>
                <p14:nvPr/>
              </p14:nvContentPartPr>
              <p14:xfrm>
                <a:off x="4410573" y="4158067"/>
                <a:ext cx="21600" cy="147960"/>
              </p14:xfrm>
            </p:contentPart>
          </mc:Choice>
          <mc:Fallback>
            <p:pic>
              <p:nvPicPr>
                <p:cNvPr id="427" name="Freihand 426">
                  <a:extLst>
                    <a:ext uri="{FF2B5EF4-FFF2-40B4-BE49-F238E27FC236}">
                      <a16:creationId xmlns:a16="http://schemas.microsoft.com/office/drawing/2014/main" id="{E1A362B5-06DE-48A6-ACB0-030A4DA014A9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4406253" y="4153747"/>
                  <a:ext cx="302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28" name="Freihand 427">
                  <a:extLst>
                    <a:ext uri="{FF2B5EF4-FFF2-40B4-BE49-F238E27FC236}">
                      <a16:creationId xmlns:a16="http://schemas.microsoft.com/office/drawing/2014/main" id="{E523D075-A5EA-4FFC-85AB-5185D6F9C9A9}"/>
                    </a:ext>
                  </a:extLst>
                </p14:cNvPr>
                <p14:cNvContentPartPr/>
                <p14:nvPr/>
              </p14:nvContentPartPr>
              <p14:xfrm>
                <a:off x="4439373" y="4051147"/>
                <a:ext cx="104400" cy="281880"/>
              </p14:xfrm>
            </p:contentPart>
          </mc:Choice>
          <mc:Fallback>
            <p:pic>
              <p:nvPicPr>
                <p:cNvPr id="428" name="Freihand 427">
                  <a:extLst>
                    <a:ext uri="{FF2B5EF4-FFF2-40B4-BE49-F238E27FC236}">
                      <a16:creationId xmlns:a16="http://schemas.microsoft.com/office/drawing/2014/main" id="{E523D075-A5EA-4FFC-85AB-5185D6F9C9A9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4435053" y="4046827"/>
                  <a:ext cx="1130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29" name="Freihand 428">
                  <a:extLst>
                    <a:ext uri="{FF2B5EF4-FFF2-40B4-BE49-F238E27FC236}">
                      <a16:creationId xmlns:a16="http://schemas.microsoft.com/office/drawing/2014/main" id="{67DC0181-DC63-4568-8CE2-F9125362033A}"/>
                    </a:ext>
                  </a:extLst>
                </p14:cNvPr>
                <p14:cNvContentPartPr/>
                <p14:nvPr/>
              </p14:nvContentPartPr>
              <p14:xfrm>
                <a:off x="2940693" y="4112347"/>
                <a:ext cx="92880" cy="288360"/>
              </p14:xfrm>
            </p:contentPart>
          </mc:Choice>
          <mc:Fallback>
            <p:pic>
              <p:nvPicPr>
                <p:cNvPr id="429" name="Freihand 428">
                  <a:extLst>
                    <a:ext uri="{FF2B5EF4-FFF2-40B4-BE49-F238E27FC236}">
                      <a16:creationId xmlns:a16="http://schemas.microsoft.com/office/drawing/2014/main" id="{67DC0181-DC63-4568-8CE2-F9125362033A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2936373" y="4108027"/>
                  <a:ext cx="1015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430" name="Freihand 429">
                  <a:extLst>
                    <a:ext uri="{FF2B5EF4-FFF2-40B4-BE49-F238E27FC236}">
                      <a16:creationId xmlns:a16="http://schemas.microsoft.com/office/drawing/2014/main" id="{92990201-73A5-4CED-882C-98B00086A999}"/>
                    </a:ext>
                  </a:extLst>
                </p14:cNvPr>
                <p14:cNvContentPartPr/>
                <p14:nvPr/>
              </p14:nvContentPartPr>
              <p14:xfrm>
                <a:off x="4538373" y="4024507"/>
                <a:ext cx="93240" cy="351000"/>
              </p14:xfrm>
            </p:contentPart>
          </mc:Choice>
          <mc:Fallback>
            <p:pic>
              <p:nvPicPr>
                <p:cNvPr id="430" name="Freihand 429">
                  <a:extLst>
                    <a:ext uri="{FF2B5EF4-FFF2-40B4-BE49-F238E27FC236}">
                      <a16:creationId xmlns:a16="http://schemas.microsoft.com/office/drawing/2014/main" id="{92990201-73A5-4CED-882C-98B00086A999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4534053" y="4020187"/>
                  <a:ext cx="10188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431" name="Freihand 430">
                  <a:extLst>
                    <a:ext uri="{FF2B5EF4-FFF2-40B4-BE49-F238E27FC236}">
                      <a16:creationId xmlns:a16="http://schemas.microsoft.com/office/drawing/2014/main" id="{AE8B09A9-CCC7-4A71-9552-871305FB23DE}"/>
                    </a:ext>
                  </a:extLst>
                </p14:cNvPr>
                <p14:cNvContentPartPr/>
                <p14:nvPr/>
              </p14:nvContentPartPr>
              <p14:xfrm>
                <a:off x="4680213" y="4130707"/>
                <a:ext cx="117360" cy="148680"/>
              </p14:xfrm>
            </p:contentPart>
          </mc:Choice>
          <mc:Fallback>
            <p:pic>
              <p:nvPicPr>
                <p:cNvPr id="431" name="Freihand 430">
                  <a:extLst>
                    <a:ext uri="{FF2B5EF4-FFF2-40B4-BE49-F238E27FC236}">
                      <a16:creationId xmlns:a16="http://schemas.microsoft.com/office/drawing/2014/main" id="{AE8B09A9-CCC7-4A71-9552-871305FB23DE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4675893" y="4126387"/>
                  <a:ext cx="1260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432" name="Freihand 431">
                  <a:extLst>
                    <a:ext uri="{FF2B5EF4-FFF2-40B4-BE49-F238E27FC236}">
                      <a16:creationId xmlns:a16="http://schemas.microsoft.com/office/drawing/2014/main" id="{1A9DD22D-ACA4-410A-B7A6-E3DADEB1A66E}"/>
                    </a:ext>
                  </a:extLst>
                </p14:cNvPr>
                <p14:cNvContentPartPr/>
                <p14:nvPr/>
              </p14:nvContentPartPr>
              <p14:xfrm>
                <a:off x="4706853" y="4138627"/>
                <a:ext cx="97920" cy="104760"/>
              </p14:xfrm>
            </p:contentPart>
          </mc:Choice>
          <mc:Fallback>
            <p:pic>
              <p:nvPicPr>
                <p:cNvPr id="432" name="Freihand 431">
                  <a:extLst>
                    <a:ext uri="{FF2B5EF4-FFF2-40B4-BE49-F238E27FC236}">
                      <a16:creationId xmlns:a16="http://schemas.microsoft.com/office/drawing/2014/main" id="{1A9DD22D-ACA4-410A-B7A6-E3DADEB1A66E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4702533" y="4134307"/>
                  <a:ext cx="106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433" name="Freihand 432">
                  <a:extLst>
                    <a:ext uri="{FF2B5EF4-FFF2-40B4-BE49-F238E27FC236}">
                      <a16:creationId xmlns:a16="http://schemas.microsoft.com/office/drawing/2014/main" id="{23E8EDEA-B4AC-4C6F-924B-4284D316F849}"/>
                    </a:ext>
                  </a:extLst>
                </p14:cNvPr>
                <p14:cNvContentPartPr/>
                <p14:nvPr/>
              </p14:nvContentPartPr>
              <p14:xfrm>
                <a:off x="4848333" y="4234387"/>
                <a:ext cx="52560" cy="74160"/>
              </p14:xfrm>
            </p:contentPart>
          </mc:Choice>
          <mc:Fallback>
            <p:pic>
              <p:nvPicPr>
                <p:cNvPr id="433" name="Freihand 432">
                  <a:extLst>
                    <a:ext uri="{FF2B5EF4-FFF2-40B4-BE49-F238E27FC236}">
                      <a16:creationId xmlns:a16="http://schemas.microsoft.com/office/drawing/2014/main" id="{23E8EDEA-B4AC-4C6F-924B-4284D316F849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4844013" y="4230067"/>
                  <a:ext cx="61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434" name="Freihand 433">
                  <a:extLst>
                    <a:ext uri="{FF2B5EF4-FFF2-40B4-BE49-F238E27FC236}">
                      <a16:creationId xmlns:a16="http://schemas.microsoft.com/office/drawing/2014/main" id="{962C8F2C-9EDA-425B-BCB8-87C2293B0C87}"/>
                    </a:ext>
                  </a:extLst>
                </p14:cNvPr>
                <p14:cNvContentPartPr/>
                <p14:nvPr/>
              </p14:nvContentPartPr>
              <p14:xfrm>
                <a:off x="4870653" y="4146187"/>
                <a:ext cx="4680" cy="10440"/>
              </p14:xfrm>
            </p:contentPart>
          </mc:Choice>
          <mc:Fallback>
            <p:pic>
              <p:nvPicPr>
                <p:cNvPr id="434" name="Freihand 433">
                  <a:extLst>
                    <a:ext uri="{FF2B5EF4-FFF2-40B4-BE49-F238E27FC236}">
                      <a16:creationId xmlns:a16="http://schemas.microsoft.com/office/drawing/2014/main" id="{962C8F2C-9EDA-425B-BCB8-87C2293B0C87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4866333" y="4141867"/>
                  <a:ext cx="1332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436" name="Freihand 435">
                  <a:extLst>
                    <a:ext uri="{FF2B5EF4-FFF2-40B4-BE49-F238E27FC236}">
                      <a16:creationId xmlns:a16="http://schemas.microsoft.com/office/drawing/2014/main" id="{E629BAD5-B4F6-4CF3-8AE8-DD3E5D963E4D}"/>
                    </a:ext>
                  </a:extLst>
                </p14:cNvPr>
                <p14:cNvContentPartPr/>
                <p14:nvPr/>
              </p14:nvContentPartPr>
              <p14:xfrm>
                <a:off x="5014293" y="4122427"/>
                <a:ext cx="188640" cy="32400"/>
              </p14:xfrm>
            </p:contentPart>
          </mc:Choice>
          <mc:Fallback>
            <p:pic>
              <p:nvPicPr>
                <p:cNvPr id="436" name="Freihand 435">
                  <a:extLst>
                    <a:ext uri="{FF2B5EF4-FFF2-40B4-BE49-F238E27FC236}">
                      <a16:creationId xmlns:a16="http://schemas.microsoft.com/office/drawing/2014/main" id="{E629BAD5-B4F6-4CF3-8AE8-DD3E5D963E4D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5009973" y="4118107"/>
                  <a:ext cx="1972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437" name="Freihand 436">
                  <a:extLst>
                    <a:ext uri="{FF2B5EF4-FFF2-40B4-BE49-F238E27FC236}">
                      <a16:creationId xmlns:a16="http://schemas.microsoft.com/office/drawing/2014/main" id="{88F111C1-E9ED-472F-A123-77FFC021B27F}"/>
                    </a:ext>
                  </a:extLst>
                </p14:cNvPr>
                <p14:cNvContentPartPr/>
                <p14:nvPr/>
              </p14:nvContentPartPr>
              <p14:xfrm>
                <a:off x="5024013" y="4195147"/>
                <a:ext cx="223920" cy="5400"/>
              </p14:xfrm>
            </p:contentPart>
          </mc:Choice>
          <mc:Fallback>
            <p:pic>
              <p:nvPicPr>
                <p:cNvPr id="437" name="Freihand 436">
                  <a:extLst>
                    <a:ext uri="{FF2B5EF4-FFF2-40B4-BE49-F238E27FC236}">
                      <a16:creationId xmlns:a16="http://schemas.microsoft.com/office/drawing/2014/main" id="{88F111C1-E9ED-472F-A123-77FFC021B27F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5019693" y="4190827"/>
                  <a:ext cx="232560" cy="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438" name="Freihand 437">
                  <a:extLst>
                    <a:ext uri="{FF2B5EF4-FFF2-40B4-BE49-F238E27FC236}">
                      <a16:creationId xmlns:a16="http://schemas.microsoft.com/office/drawing/2014/main" id="{95F52617-0939-4662-9BBC-13BB0885CDD4}"/>
                    </a:ext>
                  </a:extLst>
                </p14:cNvPr>
                <p14:cNvContentPartPr/>
                <p14:nvPr/>
              </p14:nvContentPartPr>
              <p14:xfrm>
                <a:off x="5387613" y="4094347"/>
                <a:ext cx="185400" cy="140040"/>
              </p14:xfrm>
            </p:contentPart>
          </mc:Choice>
          <mc:Fallback>
            <p:pic>
              <p:nvPicPr>
                <p:cNvPr id="438" name="Freihand 437">
                  <a:extLst>
                    <a:ext uri="{FF2B5EF4-FFF2-40B4-BE49-F238E27FC236}">
                      <a16:creationId xmlns:a16="http://schemas.microsoft.com/office/drawing/2014/main" id="{95F52617-0939-4662-9BBC-13BB0885CDD4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5383293" y="4090027"/>
                  <a:ext cx="1940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443" name="Freihand 442">
                  <a:extLst>
                    <a:ext uri="{FF2B5EF4-FFF2-40B4-BE49-F238E27FC236}">
                      <a16:creationId xmlns:a16="http://schemas.microsoft.com/office/drawing/2014/main" id="{B06F1364-80F9-4A3C-99F7-59C7DC92DB17}"/>
                    </a:ext>
                  </a:extLst>
                </p14:cNvPr>
                <p14:cNvContentPartPr/>
                <p14:nvPr/>
              </p14:nvContentPartPr>
              <p14:xfrm>
                <a:off x="3044733" y="4429147"/>
                <a:ext cx="178560" cy="37440"/>
              </p14:xfrm>
            </p:contentPart>
          </mc:Choice>
          <mc:Fallback>
            <p:pic>
              <p:nvPicPr>
                <p:cNvPr id="443" name="Freihand 442">
                  <a:extLst>
                    <a:ext uri="{FF2B5EF4-FFF2-40B4-BE49-F238E27FC236}">
                      <a16:creationId xmlns:a16="http://schemas.microsoft.com/office/drawing/2014/main" id="{B06F1364-80F9-4A3C-99F7-59C7DC92DB17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3040413" y="4424827"/>
                  <a:ext cx="1872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444" name="Freihand 443">
                  <a:extLst>
                    <a:ext uri="{FF2B5EF4-FFF2-40B4-BE49-F238E27FC236}">
                      <a16:creationId xmlns:a16="http://schemas.microsoft.com/office/drawing/2014/main" id="{63F0A33D-6D23-4157-8A94-E90874B095F3}"/>
                    </a:ext>
                  </a:extLst>
                </p14:cNvPr>
                <p14:cNvContentPartPr/>
                <p14:nvPr/>
              </p14:nvContentPartPr>
              <p14:xfrm>
                <a:off x="4268013" y="4380187"/>
                <a:ext cx="207720" cy="26280"/>
              </p14:xfrm>
            </p:contentPart>
          </mc:Choice>
          <mc:Fallback>
            <p:pic>
              <p:nvPicPr>
                <p:cNvPr id="444" name="Freihand 443">
                  <a:extLst>
                    <a:ext uri="{FF2B5EF4-FFF2-40B4-BE49-F238E27FC236}">
                      <a16:creationId xmlns:a16="http://schemas.microsoft.com/office/drawing/2014/main" id="{63F0A33D-6D23-4157-8A94-E90874B095F3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4263693" y="4375867"/>
                  <a:ext cx="2163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56" name="Freihand 555">
                  <a:extLst>
                    <a:ext uri="{FF2B5EF4-FFF2-40B4-BE49-F238E27FC236}">
                      <a16:creationId xmlns:a16="http://schemas.microsoft.com/office/drawing/2014/main" id="{A8CF7EC4-EAFF-4444-9362-F0AD0E2813AA}"/>
                    </a:ext>
                  </a:extLst>
                </p14:cNvPr>
                <p14:cNvContentPartPr/>
                <p14:nvPr/>
              </p14:nvContentPartPr>
              <p14:xfrm>
                <a:off x="3267213" y="4589347"/>
                <a:ext cx="150840" cy="165960"/>
              </p14:xfrm>
            </p:contentPart>
          </mc:Choice>
          <mc:Fallback>
            <p:pic>
              <p:nvPicPr>
                <p:cNvPr id="556" name="Freihand 555">
                  <a:extLst>
                    <a:ext uri="{FF2B5EF4-FFF2-40B4-BE49-F238E27FC236}">
                      <a16:creationId xmlns:a16="http://schemas.microsoft.com/office/drawing/2014/main" id="{A8CF7EC4-EAFF-4444-9362-F0AD0E2813AA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3262893" y="4585027"/>
                  <a:ext cx="1594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57" name="Freihand 556">
                  <a:extLst>
                    <a:ext uri="{FF2B5EF4-FFF2-40B4-BE49-F238E27FC236}">
                      <a16:creationId xmlns:a16="http://schemas.microsoft.com/office/drawing/2014/main" id="{9804F25E-5167-4362-980F-8EDBB64C0E51}"/>
                    </a:ext>
                  </a:extLst>
                </p14:cNvPr>
                <p14:cNvContentPartPr/>
                <p14:nvPr/>
              </p14:nvContentPartPr>
              <p14:xfrm>
                <a:off x="3446853" y="4592947"/>
                <a:ext cx="375120" cy="135000"/>
              </p14:xfrm>
            </p:contentPart>
          </mc:Choice>
          <mc:Fallback>
            <p:pic>
              <p:nvPicPr>
                <p:cNvPr id="557" name="Freihand 556">
                  <a:extLst>
                    <a:ext uri="{FF2B5EF4-FFF2-40B4-BE49-F238E27FC236}">
                      <a16:creationId xmlns:a16="http://schemas.microsoft.com/office/drawing/2014/main" id="{9804F25E-5167-4362-980F-8EDBB64C0E51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3442533" y="4588627"/>
                  <a:ext cx="3837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0">
              <p14:nvContentPartPr>
                <p14:cNvPr id="558" name="Freihand 557">
                  <a:extLst>
                    <a:ext uri="{FF2B5EF4-FFF2-40B4-BE49-F238E27FC236}">
                      <a16:creationId xmlns:a16="http://schemas.microsoft.com/office/drawing/2014/main" id="{8A5445BC-D240-4832-847E-F2AF2FE52A99}"/>
                    </a:ext>
                  </a:extLst>
                </p14:cNvPr>
                <p14:cNvContentPartPr/>
                <p14:nvPr/>
              </p14:nvContentPartPr>
              <p14:xfrm>
                <a:off x="3586893" y="4490347"/>
                <a:ext cx="51840" cy="259560"/>
              </p14:xfrm>
            </p:contentPart>
          </mc:Choice>
          <mc:Fallback>
            <p:pic>
              <p:nvPicPr>
                <p:cNvPr id="558" name="Freihand 557">
                  <a:extLst>
                    <a:ext uri="{FF2B5EF4-FFF2-40B4-BE49-F238E27FC236}">
                      <a16:creationId xmlns:a16="http://schemas.microsoft.com/office/drawing/2014/main" id="{8A5445BC-D240-4832-847E-F2AF2FE52A99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3582573" y="4486027"/>
                  <a:ext cx="6048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59" name="Freihand 558">
                  <a:extLst>
                    <a:ext uri="{FF2B5EF4-FFF2-40B4-BE49-F238E27FC236}">
                      <a16:creationId xmlns:a16="http://schemas.microsoft.com/office/drawing/2014/main" id="{B351C5D6-21E7-49D4-A4AD-7855124C410C}"/>
                    </a:ext>
                  </a:extLst>
                </p14:cNvPr>
                <p14:cNvContentPartPr/>
                <p14:nvPr/>
              </p14:nvContentPartPr>
              <p14:xfrm>
                <a:off x="3781293" y="4583947"/>
                <a:ext cx="124200" cy="119160"/>
              </p14:xfrm>
            </p:contentPart>
          </mc:Choice>
          <mc:Fallback>
            <p:pic>
              <p:nvPicPr>
                <p:cNvPr id="559" name="Freihand 558">
                  <a:extLst>
                    <a:ext uri="{FF2B5EF4-FFF2-40B4-BE49-F238E27FC236}">
                      <a16:creationId xmlns:a16="http://schemas.microsoft.com/office/drawing/2014/main" id="{B351C5D6-21E7-49D4-A4AD-7855124C410C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3776973" y="4579627"/>
                  <a:ext cx="1328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60" name="Freihand 559">
                  <a:extLst>
                    <a:ext uri="{FF2B5EF4-FFF2-40B4-BE49-F238E27FC236}">
                      <a16:creationId xmlns:a16="http://schemas.microsoft.com/office/drawing/2014/main" id="{C8BE158B-FBCD-4C79-B82E-A7339F78EB46}"/>
                    </a:ext>
                  </a:extLst>
                </p14:cNvPr>
                <p14:cNvContentPartPr/>
                <p14:nvPr/>
              </p14:nvContentPartPr>
              <p14:xfrm>
                <a:off x="4094493" y="4484227"/>
                <a:ext cx="258480" cy="189360"/>
              </p14:xfrm>
            </p:contentPart>
          </mc:Choice>
          <mc:Fallback>
            <p:pic>
              <p:nvPicPr>
                <p:cNvPr id="560" name="Freihand 559">
                  <a:extLst>
                    <a:ext uri="{FF2B5EF4-FFF2-40B4-BE49-F238E27FC236}">
                      <a16:creationId xmlns:a16="http://schemas.microsoft.com/office/drawing/2014/main" id="{C8BE158B-FBCD-4C79-B82E-A7339F78EB46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4090173" y="4479907"/>
                  <a:ext cx="2671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6">
              <p14:nvContentPartPr>
                <p14:cNvPr id="561" name="Freihand 560">
                  <a:extLst>
                    <a:ext uri="{FF2B5EF4-FFF2-40B4-BE49-F238E27FC236}">
                      <a16:creationId xmlns:a16="http://schemas.microsoft.com/office/drawing/2014/main" id="{CED6B9C3-EC41-40F6-B8E3-B93430B58167}"/>
                    </a:ext>
                  </a:extLst>
                </p14:cNvPr>
                <p14:cNvContentPartPr/>
                <p14:nvPr/>
              </p14:nvContentPartPr>
              <p14:xfrm>
                <a:off x="4345053" y="4514827"/>
                <a:ext cx="38880" cy="30600"/>
              </p14:xfrm>
            </p:contentPart>
          </mc:Choice>
          <mc:Fallback>
            <p:pic>
              <p:nvPicPr>
                <p:cNvPr id="561" name="Freihand 560">
                  <a:extLst>
                    <a:ext uri="{FF2B5EF4-FFF2-40B4-BE49-F238E27FC236}">
                      <a16:creationId xmlns:a16="http://schemas.microsoft.com/office/drawing/2014/main" id="{CED6B9C3-EC41-40F6-B8E3-B93430B58167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4340733" y="4510507"/>
                  <a:ext cx="475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62" name="Freihand 561">
                  <a:extLst>
                    <a:ext uri="{FF2B5EF4-FFF2-40B4-BE49-F238E27FC236}">
                      <a16:creationId xmlns:a16="http://schemas.microsoft.com/office/drawing/2014/main" id="{FDF22F57-4099-4392-919C-C8603DE6454B}"/>
                    </a:ext>
                  </a:extLst>
                </p14:cNvPr>
                <p14:cNvContentPartPr/>
                <p14:nvPr/>
              </p14:nvContentPartPr>
              <p14:xfrm>
                <a:off x="4406613" y="4549027"/>
                <a:ext cx="69120" cy="125280"/>
              </p14:xfrm>
            </p:contentPart>
          </mc:Choice>
          <mc:Fallback>
            <p:pic>
              <p:nvPicPr>
                <p:cNvPr id="562" name="Freihand 561">
                  <a:extLst>
                    <a:ext uri="{FF2B5EF4-FFF2-40B4-BE49-F238E27FC236}">
                      <a16:creationId xmlns:a16="http://schemas.microsoft.com/office/drawing/2014/main" id="{FDF22F57-4099-4392-919C-C8603DE6454B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4402293" y="4544707"/>
                  <a:ext cx="777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63" name="Freihand 562">
                  <a:extLst>
                    <a:ext uri="{FF2B5EF4-FFF2-40B4-BE49-F238E27FC236}">
                      <a16:creationId xmlns:a16="http://schemas.microsoft.com/office/drawing/2014/main" id="{CF151BDF-62B2-4358-BFE5-AACF2284BA6F}"/>
                    </a:ext>
                  </a:extLst>
                </p14:cNvPr>
                <p14:cNvContentPartPr/>
                <p14:nvPr/>
              </p14:nvContentPartPr>
              <p14:xfrm>
                <a:off x="4572573" y="4549387"/>
                <a:ext cx="234360" cy="108360"/>
              </p14:xfrm>
            </p:contentPart>
          </mc:Choice>
          <mc:Fallback>
            <p:pic>
              <p:nvPicPr>
                <p:cNvPr id="563" name="Freihand 562">
                  <a:extLst>
                    <a:ext uri="{FF2B5EF4-FFF2-40B4-BE49-F238E27FC236}">
                      <a16:creationId xmlns:a16="http://schemas.microsoft.com/office/drawing/2014/main" id="{CF151BDF-62B2-4358-BFE5-AACF2284BA6F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4568253" y="4545067"/>
                  <a:ext cx="2430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64" name="Freihand 563">
                  <a:extLst>
                    <a:ext uri="{FF2B5EF4-FFF2-40B4-BE49-F238E27FC236}">
                      <a16:creationId xmlns:a16="http://schemas.microsoft.com/office/drawing/2014/main" id="{7AE7BAFD-BF58-4B80-B57E-A86CEA70B4EC}"/>
                    </a:ext>
                  </a:extLst>
                </p14:cNvPr>
                <p14:cNvContentPartPr/>
                <p14:nvPr/>
              </p14:nvContentPartPr>
              <p14:xfrm>
                <a:off x="4807653" y="4495747"/>
                <a:ext cx="159840" cy="144720"/>
              </p14:xfrm>
            </p:contentPart>
          </mc:Choice>
          <mc:Fallback>
            <p:pic>
              <p:nvPicPr>
                <p:cNvPr id="564" name="Freihand 563">
                  <a:extLst>
                    <a:ext uri="{FF2B5EF4-FFF2-40B4-BE49-F238E27FC236}">
                      <a16:creationId xmlns:a16="http://schemas.microsoft.com/office/drawing/2014/main" id="{7AE7BAFD-BF58-4B80-B57E-A86CEA70B4EC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4803333" y="4491427"/>
                  <a:ext cx="168480" cy="15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34">
            <p14:nvContentPartPr>
              <p14:cNvPr id="509" name="Freihand 508">
                <a:extLst>
                  <a:ext uri="{FF2B5EF4-FFF2-40B4-BE49-F238E27FC236}">
                    <a16:creationId xmlns:a16="http://schemas.microsoft.com/office/drawing/2014/main" id="{78D43C07-104A-4901-B072-F9130C5C9233}"/>
                  </a:ext>
                </a:extLst>
              </p14:cNvPr>
              <p14:cNvContentPartPr/>
              <p14:nvPr/>
            </p14:nvContentPartPr>
            <p14:xfrm>
              <a:off x="3307893" y="5130787"/>
              <a:ext cx="308520" cy="121320"/>
            </p14:xfrm>
          </p:contentPart>
        </mc:Choice>
        <mc:Fallback>
          <p:pic>
            <p:nvPicPr>
              <p:cNvPr id="509" name="Freihand 508">
                <a:extLst>
                  <a:ext uri="{FF2B5EF4-FFF2-40B4-BE49-F238E27FC236}">
                    <a16:creationId xmlns:a16="http://schemas.microsoft.com/office/drawing/2014/main" id="{78D43C07-104A-4901-B072-F9130C5C9233}"/>
                  </a:ext>
                </a:extLst>
              </p:cNvPr>
              <p:cNvPicPr/>
              <p:nvPr/>
            </p:nvPicPr>
            <p:blipFill>
              <a:blip r:embed="rId735"/>
              <a:stretch>
                <a:fillRect/>
              </a:stretch>
            </p:blipFill>
            <p:spPr>
              <a:xfrm>
                <a:off x="3303573" y="5126467"/>
                <a:ext cx="31716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6">
            <p14:nvContentPartPr>
              <p14:cNvPr id="510" name="Freihand 509">
                <a:extLst>
                  <a:ext uri="{FF2B5EF4-FFF2-40B4-BE49-F238E27FC236}">
                    <a16:creationId xmlns:a16="http://schemas.microsoft.com/office/drawing/2014/main" id="{FFA6231E-BE16-46D4-8306-3DD801E84BD0}"/>
                  </a:ext>
                </a:extLst>
              </p14:cNvPr>
              <p14:cNvContentPartPr/>
              <p14:nvPr/>
            </p14:nvContentPartPr>
            <p14:xfrm>
              <a:off x="3735213" y="5006947"/>
              <a:ext cx="153360" cy="201240"/>
            </p14:xfrm>
          </p:contentPart>
        </mc:Choice>
        <mc:Fallback>
          <p:pic>
            <p:nvPicPr>
              <p:cNvPr id="510" name="Freihand 509">
                <a:extLst>
                  <a:ext uri="{FF2B5EF4-FFF2-40B4-BE49-F238E27FC236}">
                    <a16:creationId xmlns:a16="http://schemas.microsoft.com/office/drawing/2014/main" id="{FFA6231E-BE16-46D4-8306-3DD801E84BD0}"/>
                  </a:ext>
                </a:extLst>
              </p:cNvPr>
              <p:cNvPicPr/>
              <p:nvPr/>
            </p:nvPicPr>
            <p:blipFill>
              <a:blip r:embed="rId737"/>
              <a:stretch>
                <a:fillRect/>
              </a:stretch>
            </p:blipFill>
            <p:spPr>
              <a:xfrm>
                <a:off x="3730893" y="5002627"/>
                <a:ext cx="16200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8">
            <p14:nvContentPartPr>
              <p14:cNvPr id="511" name="Freihand 510">
                <a:extLst>
                  <a:ext uri="{FF2B5EF4-FFF2-40B4-BE49-F238E27FC236}">
                    <a16:creationId xmlns:a16="http://schemas.microsoft.com/office/drawing/2014/main" id="{7F761A46-1A06-4CDA-A06E-052D2E06AAE1}"/>
                  </a:ext>
                </a:extLst>
              </p14:cNvPr>
              <p14:cNvContentPartPr/>
              <p14:nvPr/>
            </p14:nvContentPartPr>
            <p14:xfrm>
              <a:off x="3924573" y="5091547"/>
              <a:ext cx="135000" cy="128880"/>
            </p14:xfrm>
          </p:contentPart>
        </mc:Choice>
        <mc:Fallback>
          <p:pic>
            <p:nvPicPr>
              <p:cNvPr id="511" name="Freihand 510">
                <a:extLst>
                  <a:ext uri="{FF2B5EF4-FFF2-40B4-BE49-F238E27FC236}">
                    <a16:creationId xmlns:a16="http://schemas.microsoft.com/office/drawing/2014/main" id="{7F761A46-1A06-4CDA-A06E-052D2E06AAE1}"/>
                  </a:ext>
                </a:extLst>
              </p:cNvPr>
              <p:cNvPicPr/>
              <p:nvPr/>
            </p:nvPicPr>
            <p:blipFill>
              <a:blip r:embed="rId739"/>
              <a:stretch>
                <a:fillRect/>
              </a:stretch>
            </p:blipFill>
            <p:spPr>
              <a:xfrm>
                <a:off x="3920253" y="5087227"/>
                <a:ext cx="14364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0">
            <p14:nvContentPartPr>
              <p14:cNvPr id="512" name="Freihand 511">
                <a:extLst>
                  <a:ext uri="{FF2B5EF4-FFF2-40B4-BE49-F238E27FC236}">
                    <a16:creationId xmlns:a16="http://schemas.microsoft.com/office/drawing/2014/main" id="{02D6FE40-F57C-4D07-BB58-9C66D800E896}"/>
                  </a:ext>
                </a:extLst>
              </p14:cNvPr>
              <p14:cNvContentPartPr/>
              <p14:nvPr/>
            </p14:nvContentPartPr>
            <p14:xfrm>
              <a:off x="4037973" y="5109547"/>
              <a:ext cx="372960" cy="82080"/>
            </p14:xfrm>
          </p:contentPart>
        </mc:Choice>
        <mc:Fallback>
          <p:pic>
            <p:nvPicPr>
              <p:cNvPr id="512" name="Freihand 511">
                <a:extLst>
                  <a:ext uri="{FF2B5EF4-FFF2-40B4-BE49-F238E27FC236}">
                    <a16:creationId xmlns:a16="http://schemas.microsoft.com/office/drawing/2014/main" id="{02D6FE40-F57C-4D07-BB58-9C66D800E896}"/>
                  </a:ext>
                </a:extLst>
              </p:cNvPr>
              <p:cNvPicPr/>
              <p:nvPr/>
            </p:nvPicPr>
            <p:blipFill>
              <a:blip r:embed="rId741"/>
              <a:stretch>
                <a:fillRect/>
              </a:stretch>
            </p:blipFill>
            <p:spPr>
              <a:xfrm>
                <a:off x="4033653" y="5105227"/>
                <a:ext cx="381600" cy="9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2">
            <p14:nvContentPartPr>
              <p14:cNvPr id="513" name="Freihand 512">
                <a:extLst>
                  <a:ext uri="{FF2B5EF4-FFF2-40B4-BE49-F238E27FC236}">
                    <a16:creationId xmlns:a16="http://schemas.microsoft.com/office/drawing/2014/main" id="{7F0B8E2C-B68F-4195-99F9-AB61121219C7}"/>
                  </a:ext>
                </a:extLst>
              </p14:cNvPr>
              <p14:cNvContentPartPr/>
              <p14:nvPr/>
            </p14:nvContentPartPr>
            <p14:xfrm>
              <a:off x="4432893" y="5109907"/>
              <a:ext cx="225720" cy="73080"/>
            </p14:xfrm>
          </p:contentPart>
        </mc:Choice>
        <mc:Fallback>
          <p:pic>
            <p:nvPicPr>
              <p:cNvPr id="513" name="Freihand 512">
                <a:extLst>
                  <a:ext uri="{FF2B5EF4-FFF2-40B4-BE49-F238E27FC236}">
                    <a16:creationId xmlns:a16="http://schemas.microsoft.com/office/drawing/2014/main" id="{7F0B8E2C-B68F-4195-99F9-AB61121219C7}"/>
                  </a:ext>
                </a:extLst>
              </p:cNvPr>
              <p:cNvPicPr/>
              <p:nvPr/>
            </p:nvPicPr>
            <p:blipFill>
              <a:blip r:embed="rId743"/>
              <a:stretch>
                <a:fillRect/>
              </a:stretch>
            </p:blipFill>
            <p:spPr>
              <a:xfrm>
                <a:off x="4428573" y="5105587"/>
                <a:ext cx="2343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4">
            <p14:nvContentPartPr>
              <p14:cNvPr id="515" name="Freihand 514">
                <a:extLst>
                  <a:ext uri="{FF2B5EF4-FFF2-40B4-BE49-F238E27FC236}">
                    <a16:creationId xmlns:a16="http://schemas.microsoft.com/office/drawing/2014/main" id="{1C16291B-9DF9-4706-A502-6E889546B7A5}"/>
                  </a:ext>
                </a:extLst>
              </p14:cNvPr>
              <p14:cNvContentPartPr/>
              <p14:nvPr/>
            </p14:nvContentPartPr>
            <p14:xfrm>
              <a:off x="4766613" y="4983547"/>
              <a:ext cx="278640" cy="181080"/>
            </p14:xfrm>
          </p:contentPart>
        </mc:Choice>
        <mc:Fallback>
          <p:pic>
            <p:nvPicPr>
              <p:cNvPr id="515" name="Freihand 514">
                <a:extLst>
                  <a:ext uri="{FF2B5EF4-FFF2-40B4-BE49-F238E27FC236}">
                    <a16:creationId xmlns:a16="http://schemas.microsoft.com/office/drawing/2014/main" id="{1C16291B-9DF9-4706-A502-6E889546B7A5}"/>
                  </a:ext>
                </a:extLst>
              </p:cNvPr>
              <p:cNvPicPr/>
              <p:nvPr/>
            </p:nvPicPr>
            <p:blipFill>
              <a:blip r:embed="rId745"/>
              <a:stretch>
                <a:fillRect/>
              </a:stretch>
            </p:blipFill>
            <p:spPr>
              <a:xfrm>
                <a:off x="4762293" y="4979227"/>
                <a:ext cx="28728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6">
            <p14:nvContentPartPr>
              <p14:cNvPr id="516" name="Freihand 515">
                <a:extLst>
                  <a:ext uri="{FF2B5EF4-FFF2-40B4-BE49-F238E27FC236}">
                    <a16:creationId xmlns:a16="http://schemas.microsoft.com/office/drawing/2014/main" id="{458E6073-5EF9-4821-BA3B-21FA8341BBE1}"/>
                  </a:ext>
                </a:extLst>
              </p14:cNvPr>
              <p14:cNvContentPartPr/>
              <p14:nvPr/>
            </p14:nvContentPartPr>
            <p14:xfrm>
              <a:off x="5061813" y="4982467"/>
              <a:ext cx="37800" cy="176400"/>
            </p14:xfrm>
          </p:contentPart>
        </mc:Choice>
        <mc:Fallback>
          <p:pic>
            <p:nvPicPr>
              <p:cNvPr id="516" name="Freihand 515">
                <a:extLst>
                  <a:ext uri="{FF2B5EF4-FFF2-40B4-BE49-F238E27FC236}">
                    <a16:creationId xmlns:a16="http://schemas.microsoft.com/office/drawing/2014/main" id="{458E6073-5EF9-4821-BA3B-21FA8341BBE1}"/>
                  </a:ext>
                </a:extLst>
              </p:cNvPr>
              <p:cNvPicPr/>
              <p:nvPr/>
            </p:nvPicPr>
            <p:blipFill>
              <a:blip r:embed="rId747"/>
              <a:stretch>
                <a:fillRect/>
              </a:stretch>
            </p:blipFill>
            <p:spPr>
              <a:xfrm>
                <a:off x="5057493" y="4978147"/>
                <a:ext cx="4644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8">
            <p14:nvContentPartPr>
              <p14:cNvPr id="517" name="Freihand 516">
                <a:extLst>
                  <a:ext uri="{FF2B5EF4-FFF2-40B4-BE49-F238E27FC236}">
                    <a16:creationId xmlns:a16="http://schemas.microsoft.com/office/drawing/2014/main" id="{B387A708-95CB-465D-AE1D-C63BD83E167B}"/>
                  </a:ext>
                </a:extLst>
              </p14:cNvPr>
              <p14:cNvContentPartPr/>
              <p14:nvPr/>
            </p14:nvContentPartPr>
            <p14:xfrm>
              <a:off x="5129133" y="5062027"/>
              <a:ext cx="126720" cy="103680"/>
            </p14:xfrm>
          </p:contentPart>
        </mc:Choice>
        <mc:Fallback>
          <p:pic>
            <p:nvPicPr>
              <p:cNvPr id="517" name="Freihand 516">
                <a:extLst>
                  <a:ext uri="{FF2B5EF4-FFF2-40B4-BE49-F238E27FC236}">
                    <a16:creationId xmlns:a16="http://schemas.microsoft.com/office/drawing/2014/main" id="{B387A708-95CB-465D-AE1D-C63BD83E167B}"/>
                  </a:ext>
                </a:extLst>
              </p:cNvPr>
              <p:cNvPicPr/>
              <p:nvPr/>
            </p:nvPicPr>
            <p:blipFill>
              <a:blip r:embed="rId749"/>
              <a:stretch>
                <a:fillRect/>
              </a:stretch>
            </p:blipFill>
            <p:spPr>
              <a:xfrm>
                <a:off x="5124813" y="5057707"/>
                <a:ext cx="13536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0">
            <p14:nvContentPartPr>
              <p14:cNvPr id="489" name="Freihand 488">
                <a:extLst>
                  <a:ext uri="{FF2B5EF4-FFF2-40B4-BE49-F238E27FC236}">
                    <a16:creationId xmlns:a16="http://schemas.microsoft.com/office/drawing/2014/main" id="{E01371C8-0256-43ED-959D-98717585972A}"/>
                  </a:ext>
                </a:extLst>
              </p14:cNvPr>
              <p14:cNvContentPartPr/>
              <p14:nvPr/>
            </p14:nvContentPartPr>
            <p14:xfrm>
              <a:off x="2840253" y="4926307"/>
              <a:ext cx="173880" cy="192240"/>
            </p14:xfrm>
          </p:contentPart>
        </mc:Choice>
        <mc:Fallback>
          <p:pic>
            <p:nvPicPr>
              <p:cNvPr id="489" name="Freihand 488">
                <a:extLst>
                  <a:ext uri="{FF2B5EF4-FFF2-40B4-BE49-F238E27FC236}">
                    <a16:creationId xmlns:a16="http://schemas.microsoft.com/office/drawing/2014/main" id="{E01371C8-0256-43ED-959D-98717585972A}"/>
                  </a:ext>
                </a:extLst>
              </p:cNvPr>
              <p:cNvPicPr/>
              <p:nvPr/>
            </p:nvPicPr>
            <p:blipFill>
              <a:blip r:embed="rId751"/>
              <a:stretch>
                <a:fillRect/>
              </a:stretch>
            </p:blipFill>
            <p:spPr>
              <a:xfrm>
                <a:off x="2835933" y="4921987"/>
                <a:ext cx="18252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2">
            <p14:nvContentPartPr>
              <p14:cNvPr id="490" name="Freihand 489">
                <a:extLst>
                  <a:ext uri="{FF2B5EF4-FFF2-40B4-BE49-F238E27FC236}">
                    <a16:creationId xmlns:a16="http://schemas.microsoft.com/office/drawing/2014/main" id="{7FF7D4D0-3FB3-40CF-BE1A-995DA47CE3F9}"/>
                  </a:ext>
                </a:extLst>
              </p14:cNvPr>
              <p14:cNvContentPartPr/>
              <p14:nvPr/>
            </p14:nvContentPartPr>
            <p14:xfrm>
              <a:off x="2936733" y="5027107"/>
              <a:ext cx="81360" cy="9720"/>
            </p14:xfrm>
          </p:contentPart>
        </mc:Choice>
        <mc:Fallback>
          <p:pic>
            <p:nvPicPr>
              <p:cNvPr id="490" name="Freihand 489">
                <a:extLst>
                  <a:ext uri="{FF2B5EF4-FFF2-40B4-BE49-F238E27FC236}">
                    <a16:creationId xmlns:a16="http://schemas.microsoft.com/office/drawing/2014/main" id="{7FF7D4D0-3FB3-40CF-BE1A-995DA47CE3F9}"/>
                  </a:ext>
                </a:extLst>
              </p:cNvPr>
              <p:cNvPicPr/>
              <p:nvPr/>
            </p:nvPicPr>
            <p:blipFill>
              <a:blip r:embed="rId753"/>
              <a:stretch>
                <a:fillRect/>
              </a:stretch>
            </p:blipFill>
            <p:spPr>
              <a:xfrm>
                <a:off x="2932413" y="5022787"/>
                <a:ext cx="9000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4">
            <p14:nvContentPartPr>
              <p14:cNvPr id="519" name="Freihand 518">
                <a:extLst>
                  <a:ext uri="{FF2B5EF4-FFF2-40B4-BE49-F238E27FC236}">
                    <a16:creationId xmlns:a16="http://schemas.microsoft.com/office/drawing/2014/main" id="{81BA05FE-BF4C-4AC7-BBF0-BFAA72847392}"/>
                  </a:ext>
                </a:extLst>
              </p14:cNvPr>
              <p14:cNvContentPartPr/>
              <p14:nvPr/>
            </p14:nvContentPartPr>
            <p14:xfrm>
              <a:off x="3063093" y="4905787"/>
              <a:ext cx="106560" cy="212760"/>
            </p14:xfrm>
          </p:contentPart>
        </mc:Choice>
        <mc:Fallback>
          <p:pic>
            <p:nvPicPr>
              <p:cNvPr id="519" name="Freihand 518">
                <a:extLst>
                  <a:ext uri="{FF2B5EF4-FFF2-40B4-BE49-F238E27FC236}">
                    <a16:creationId xmlns:a16="http://schemas.microsoft.com/office/drawing/2014/main" id="{81BA05FE-BF4C-4AC7-BBF0-BFAA72847392}"/>
                  </a:ext>
                </a:extLst>
              </p:cNvPr>
              <p:cNvPicPr/>
              <p:nvPr/>
            </p:nvPicPr>
            <p:blipFill>
              <a:blip r:embed="rId755"/>
              <a:stretch>
                <a:fillRect/>
              </a:stretch>
            </p:blipFill>
            <p:spPr>
              <a:xfrm>
                <a:off x="3058773" y="4901467"/>
                <a:ext cx="11520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6">
            <p14:nvContentPartPr>
              <p14:cNvPr id="520" name="Freihand 519">
                <a:extLst>
                  <a:ext uri="{FF2B5EF4-FFF2-40B4-BE49-F238E27FC236}">
                    <a16:creationId xmlns:a16="http://schemas.microsoft.com/office/drawing/2014/main" id="{80031570-2A3C-4897-8962-451772ECA619}"/>
                  </a:ext>
                </a:extLst>
              </p14:cNvPr>
              <p14:cNvContentPartPr/>
              <p14:nvPr/>
            </p14:nvContentPartPr>
            <p14:xfrm>
              <a:off x="3177213" y="5077507"/>
              <a:ext cx="70920" cy="92520"/>
            </p14:xfrm>
          </p:contentPart>
        </mc:Choice>
        <mc:Fallback>
          <p:pic>
            <p:nvPicPr>
              <p:cNvPr id="520" name="Freihand 519">
                <a:extLst>
                  <a:ext uri="{FF2B5EF4-FFF2-40B4-BE49-F238E27FC236}">
                    <a16:creationId xmlns:a16="http://schemas.microsoft.com/office/drawing/2014/main" id="{80031570-2A3C-4897-8962-451772ECA619}"/>
                  </a:ext>
                </a:extLst>
              </p:cNvPr>
              <p:cNvPicPr/>
              <p:nvPr/>
            </p:nvPicPr>
            <p:blipFill>
              <a:blip r:embed="rId757"/>
              <a:stretch>
                <a:fillRect/>
              </a:stretch>
            </p:blipFill>
            <p:spPr>
              <a:xfrm>
                <a:off x="3172893" y="5073187"/>
                <a:ext cx="795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8">
            <p14:nvContentPartPr>
              <p14:cNvPr id="474" name="Freihand 473">
                <a:extLst>
                  <a:ext uri="{FF2B5EF4-FFF2-40B4-BE49-F238E27FC236}">
                    <a16:creationId xmlns:a16="http://schemas.microsoft.com/office/drawing/2014/main" id="{B3A9CDDF-134D-4A29-8B77-EB544DFB4AFE}"/>
                  </a:ext>
                </a:extLst>
              </p14:cNvPr>
              <p14:cNvContentPartPr/>
              <p14:nvPr/>
            </p14:nvContentPartPr>
            <p14:xfrm>
              <a:off x="1766373" y="4991467"/>
              <a:ext cx="9000" cy="128880"/>
            </p14:xfrm>
          </p:contentPart>
        </mc:Choice>
        <mc:Fallback>
          <p:pic>
            <p:nvPicPr>
              <p:cNvPr id="474" name="Freihand 473">
                <a:extLst>
                  <a:ext uri="{FF2B5EF4-FFF2-40B4-BE49-F238E27FC236}">
                    <a16:creationId xmlns:a16="http://schemas.microsoft.com/office/drawing/2014/main" id="{B3A9CDDF-134D-4A29-8B77-EB544DFB4AFE}"/>
                  </a:ext>
                </a:extLst>
              </p:cNvPr>
              <p:cNvPicPr/>
              <p:nvPr/>
            </p:nvPicPr>
            <p:blipFill>
              <a:blip r:embed="rId759"/>
              <a:stretch>
                <a:fillRect/>
              </a:stretch>
            </p:blipFill>
            <p:spPr>
              <a:xfrm>
                <a:off x="1762053" y="4987147"/>
                <a:ext cx="17640" cy="13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0">
            <p14:nvContentPartPr>
              <p14:cNvPr id="475" name="Freihand 474">
                <a:extLst>
                  <a:ext uri="{FF2B5EF4-FFF2-40B4-BE49-F238E27FC236}">
                    <a16:creationId xmlns:a16="http://schemas.microsoft.com/office/drawing/2014/main" id="{CBFBA382-030D-45EE-9BAB-F5B6C8D99410}"/>
                  </a:ext>
                </a:extLst>
              </p14:cNvPr>
              <p14:cNvContentPartPr/>
              <p14:nvPr/>
            </p14:nvContentPartPr>
            <p14:xfrm>
              <a:off x="1737213" y="5040427"/>
              <a:ext cx="145080" cy="6840"/>
            </p14:xfrm>
          </p:contentPart>
        </mc:Choice>
        <mc:Fallback>
          <p:pic>
            <p:nvPicPr>
              <p:cNvPr id="475" name="Freihand 474">
                <a:extLst>
                  <a:ext uri="{FF2B5EF4-FFF2-40B4-BE49-F238E27FC236}">
                    <a16:creationId xmlns:a16="http://schemas.microsoft.com/office/drawing/2014/main" id="{CBFBA382-030D-45EE-9BAB-F5B6C8D99410}"/>
                  </a:ext>
                </a:extLst>
              </p:cNvPr>
              <p:cNvPicPr/>
              <p:nvPr/>
            </p:nvPicPr>
            <p:blipFill>
              <a:blip r:embed="rId761"/>
              <a:stretch>
                <a:fillRect/>
              </a:stretch>
            </p:blipFill>
            <p:spPr>
              <a:xfrm>
                <a:off x="1732893" y="5036107"/>
                <a:ext cx="15372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2">
            <p14:nvContentPartPr>
              <p14:cNvPr id="478" name="Freihand 477">
                <a:extLst>
                  <a:ext uri="{FF2B5EF4-FFF2-40B4-BE49-F238E27FC236}">
                    <a16:creationId xmlns:a16="http://schemas.microsoft.com/office/drawing/2014/main" id="{66416B54-B82E-400A-94B1-B8E7C55C5138}"/>
                  </a:ext>
                </a:extLst>
              </p14:cNvPr>
              <p14:cNvContentPartPr/>
              <p14:nvPr/>
            </p14:nvContentPartPr>
            <p14:xfrm>
              <a:off x="1996773" y="4962667"/>
              <a:ext cx="113400" cy="157680"/>
            </p14:xfrm>
          </p:contentPart>
        </mc:Choice>
        <mc:Fallback>
          <p:pic>
            <p:nvPicPr>
              <p:cNvPr id="478" name="Freihand 477">
                <a:extLst>
                  <a:ext uri="{FF2B5EF4-FFF2-40B4-BE49-F238E27FC236}">
                    <a16:creationId xmlns:a16="http://schemas.microsoft.com/office/drawing/2014/main" id="{66416B54-B82E-400A-94B1-B8E7C55C5138}"/>
                  </a:ext>
                </a:extLst>
              </p:cNvPr>
              <p:cNvPicPr/>
              <p:nvPr/>
            </p:nvPicPr>
            <p:blipFill>
              <a:blip r:embed="rId763"/>
              <a:stretch>
                <a:fillRect/>
              </a:stretch>
            </p:blipFill>
            <p:spPr>
              <a:xfrm>
                <a:off x="1992453" y="4958347"/>
                <a:ext cx="12204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4">
            <p14:nvContentPartPr>
              <p14:cNvPr id="479" name="Freihand 478">
                <a:extLst>
                  <a:ext uri="{FF2B5EF4-FFF2-40B4-BE49-F238E27FC236}">
                    <a16:creationId xmlns:a16="http://schemas.microsoft.com/office/drawing/2014/main" id="{E1584C0D-D8DC-4354-8E5B-7A4ADCC3AEE1}"/>
                  </a:ext>
                </a:extLst>
              </p14:cNvPr>
              <p14:cNvContentPartPr/>
              <p14:nvPr/>
            </p14:nvContentPartPr>
            <p14:xfrm>
              <a:off x="2133213" y="5056627"/>
              <a:ext cx="73080" cy="107280"/>
            </p14:xfrm>
          </p:contentPart>
        </mc:Choice>
        <mc:Fallback>
          <p:pic>
            <p:nvPicPr>
              <p:cNvPr id="479" name="Freihand 478">
                <a:extLst>
                  <a:ext uri="{FF2B5EF4-FFF2-40B4-BE49-F238E27FC236}">
                    <a16:creationId xmlns:a16="http://schemas.microsoft.com/office/drawing/2014/main" id="{E1584C0D-D8DC-4354-8E5B-7A4ADCC3AEE1}"/>
                  </a:ext>
                </a:extLst>
              </p:cNvPr>
              <p:cNvPicPr/>
              <p:nvPr/>
            </p:nvPicPr>
            <p:blipFill>
              <a:blip r:embed="rId765"/>
              <a:stretch>
                <a:fillRect/>
              </a:stretch>
            </p:blipFill>
            <p:spPr>
              <a:xfrm>
                <a:off x="2128893" y="5052307"/>
                <a:ext cx="8172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6">
            <p14:nvContentPartPr>
              <p14:cNvPr id="480" name="Freihand 479">
                <a:extLst>
                  <a:ext uri="{FF2B5EF4-FFF2-40B4-BE49-F238E27FC236}">
                    <a16:creationId xmlns:a16="http://schemas.microsoft.com/office/drawing/2014/main" id="{C51F5B73-4D77-4822-A578-0FE23F1C8051}"/>
                  </a:ext>
                </a:extLst>
              </p14:cNvPr>
              <p14:cNvContentPartPr/>
              <p14:nvPr/>
            </p14:nvContentPartPr>
            <p14:xfrm>
              <a:off x="2297013" y="4980307"/>
              <a:ext cx="35640" cy="28080"/>
            </p14:xfrm>
          </p:contentPart>
        </mc:Choice>
        <mc:Fallback>
          <p:pic>
            <p:nvPicPr>
              <p:cNvPr id="480" name="Freihand 479">
                <a:extLst>
                  <a:ext uri="{FF2B5EF4-FFF2-40B4-BE49-F238E27FC236}">
                    <a16:creationId xmlns:a16="http://schemas.microsoft.com/office/drawing/2014/main" id="{C51F5B73-4D77-4822-A578-0FE23F1C8051}"/>
                  </a:ext>
                </a:extLst>
              </p:cNvPr>
              <p:cNvPicPr/>
              <p:nvPr/>
            </p:nvPicPr>
            <p:blipFill>
              <a:blip r:embed="rId767"/>
              <a:stretch>
                <a:fillRect/>
              </a:stretch>
            </p:blipFill>
            <p:spPr>
              <a:xfrm>
                <a:off x="2292693" y="4975987"/>
                <a:ext cx="442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8">
            <p14:nvContentPartPr>
              <p14:cNvPr id="481" name="Freihand 480">
                <a:extLst>
                  <a:ext uri="{FF2B5EF4-FFF2-40B4-BE49-F238E27FC236}">
                    <a16:creationId xmlns:a16="http://schemas.microsoft.com/office/drawing/2014/main" id="{04B7A9A9-D99D-421B-9F0F-2184FA81EBA3}"/>
                  </a:ext>
                </a:extLst>
              </p14:cNvPr>
              <p14:cNvContentPartPr/>
              <p14:nvPr/>
            </p14:nvContentPartPr>
            <p14:xfrm>
              <a:off x="2281533" y="4939987"/>
              <a:ext cx="133920" cy="143280"/>
            </p14:xfrm>
          </p:contentPart>
        </mc:Choice>
        <mc:Fallback>
          <p:pic>
            <p:nvPicPr>
              <p:cNvPr id="481" name="Freihand 480">
                <a:extLst>
                  <a:ext uri="{FF2B5EF4-FFF2-40B4-BE49-F238E27FC236}">
                    <a16:creationId xmlns:a16="http://schemas.microsoft.com/office/drawing/2014/main" id="{04B7A9A9-D99D-421B-9F0F-2184FA81EBA3}"/>
                  </a:ext>
                </a:extLst>
              </p:cNvPr>
              <p:cNvPicPr/>
              <p:nvPr/>
            </p:nvPicPr>
            <p:blipFill>
              <a:blip r:embed="rId769"/>
              <a:stretch>
                <a:fillRect/>
              </a:stretch>
            </p:blipFill>
            <p:spPr>
              <a:xfrm>
                <a:off x="2277213" y="4935667"/>
                <a:ext cx="14256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0">
            <p14:nvContentPartPr>
              <p14:cNvPr id="482" name="Freihand 481">
                <a:extLst>
                  <a:ext uri="{FF2B5EF4-FFF2-40B4-BE49-F238E27FC236}">
                    <a16:creationId xmlns:a16="http://schemas.microsoft.com/office/drawing/2014/main" id="{10D9FEF2-52DB-472A-85FF-9FFD3EA51F88}"/>
                  </a:ext>
                </a:extLst>
              </p14:cNvPr>
              <p14:cNvContentPartPr/>
              <p14:nvPr/>
            </p14:nvContentPartPr>
            <p14:xfrm>
              <a:off x="2402493" y="5035747"/>
              <a:ext cx="139320" cy="98280"/>
            </p14:xfrm>
          </p:contentPart>
        </mc:Choice>
        <mc:Fallback>
          <p:pic>
            <p:nvPicPr>
              <p:cNvPr id="482" name="Freihand 481">
                <a:extLst>
                  <a:ext uri="{FF2B5EF4-FFF2-40B4-BE49-F238E27FC236}">
                    <a16:creationId xmlns:a16="http://schemas.microsoft.com/office/drawing/2014/main" id="{10D9FEF2-52DB-472A-85FF-9FFD3EA51F88}"/>
                  </a:ext>
                </a:extLst>
              </p:cNvPr>
              <p:cNvPicPr/>
              <p:nvPr/>
            </p:nvPicPr>
            <p:blipFill>
              <a:blip r:embed="rId771"/>
              <a:stretch>
                <a:fillRect/>
              </a:stretch>
            </p:blipFill>
            <p:spPr>
              <a:xfrm>
                <a:off x="2398173" y="5031427"/>
                <a:ext cx="14796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2">
            <p14:nvContentPartPr>
              <p14:cNvPr id="483" name="Freihand 482">
                <a:extLst>
                  <a:ext uri="{FF2B5EF4-FFF2-40B4-BE49-F238E27FC236}">
                    <a16:creationId xmlns:a16="http://schemas.microsoft.com/office/drawing/2014/main" id="{E1F3A5FA-BFE0-48ED-BD8A-3B4C4D11375C}"/>
                  </a:ext>
                </a:extLst>
              </p14:cNvPr>
              <p14:cNvContentPartPr/>
              <p14:nvPr/>
            </p14:nvContentPartPr>
            <p14:xfrm>
              <a:off x="2616693" y="4991107"/>
              <a:ext cx="113040" cy="40680"/>
            </p14:xfrm>
          </p:contentPart>
        </mc:Choice>
        <mc:Fallback>
          <p:pic>
            <p:nvPicPr>
              <p:cNvPr id="483" name="Freihand 482">
                <a:extLst>
                  <a:ext uri="{FF2B5EF4-FFF2-40B4-BE49-F238E27FC236}">
                    <a16:creationId xmlns:a16="http://schemas.microsoft.com/office/drawing/2014/main" id="{E1F3A5FA-BFE0-48ED-BD8A-3B4C4D11375C}"/>
                  </a:ext>
                </a:extLst>
              </p:cNvPr>
              <p:cNvPicPr/>
              <p:nvPr/>
            </p:nvPicPr>
            <p:blipFill>
              <a:blip r:embed="rId773"/>
              <a:stretch>
                <a:fillRect/>
              </a:stretch>
            </p:blipFill>
            <p:spPr>
              <a:xfrm>
                <a:off x="2612373" y="4986787"/>
                <a:ext cx="12168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4">
            <p14:nvContentPartPr>
              <p14:cNvPr id="521" name="Freihand 520">
                <a:extLst>
                  <a:ext uri="{FF2B5EF4-FFF2-40B4-BE49-F238E27FC236}">
                    <a16:creationId xmlns:a16="http://schemas.microsoft.com/office/drawing/2014/main" id="{6738DDBF-7735-4EFD-A0D0-2A1B86CF188A}"/>
                  </a:ext>
                </a:extLst>
              </p14:cNvPr>
              <p14:cNvContentPartPr/>
              <p14:nvPr/>
            </p14:nvContentPartPr>
            <p14:xfrm>
              <a:off x="1878333" y="4906507"/>
              <a:ext cx="73800" cy="201600"/>
            </p14:xfrm>
          </p:contentPart>
        </mc:Choice>
        <mc:Fallback>
          <p:pic>
            <p:nvPicPr>
              <p:cNvPr id="521" name="Freihand 520">
                <a:extLst>
                  <a:ext uri="{FF2B5EF4-FFF2-40B4-BE49-F238E27FC236}">
                    <a16:creationId xmlns:a16="http://schemas.microsoft.com/office/drawing/2014/main" id="{6738DDBF-7735-4EFD-A0D0-2A1B86CF188A}"/>
                  </a:ext>
                </a:extLst>
              </p:cNvPr>
              <p:cNvPicPr/>
              <p:nvPr/>
            </p:nvPicPr>
            <p:blipFill>
              <a:blip r:embed="rId775"/>
              <a:stretch>
                <a:fillRect/>
              </a:stretch>
            </p:blipFill>
            <p:spPr>
              <a:xfrm>
                <a:off x="1874013" y="4902187"/>
                <a:ext cx="8244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6">
            <p14:nvContentPartPr>
              <p14:cNvPr id="522" name="Freihand 521">
                <a:extLst>
                  <a:ext uri="{FF2B5EF4-FFF2-40B4-BE49-F238E27FC236}">
                    <a16:creationId xmlns:a16="http://schemas.microsoft.com/office/drawing/2014/main" id="{54E931CA-CCF5-4A2F-A68F-EEB6827930A1}"/>
                  </a:ext>
                </a:extLst>
              </p14:cNvPr>
              <p14:cNvContentPartPr/>
              <p14:nvPr/>
            </p14:nvContentPartPr>
            <p14:xfrm>
              <a:off x="1937013" y="5095867"/>
              <a:ext cx="56160" cy="85680"/>
            </p14:xfrm>
          </p:contentPart>
        </mc:Choice>
        <mc:Fallback>
          <p:pic>
            <p:nvPicPr>
              <p:cNvPr id="522" name="Freihand 521">
                <a:extLst>
                  <a:ext uri="{FF2B5EF4-FFF2-40B4-BE49-F238E27FC236}">
                    <a16:creationId xmlns:a16="http://schemas.microsoft.com/office/drawing/2014/main" id="{54E931CA-CCF5-4A2F-A68F-EEB6827930A1}"/>
                  </a:ext>
                </a:extLst>
              </p:cNvPr>
              <p:cNvPicPr/>
              <p:nvPr/>
            </p:nvPicPr>
            <p:blipFill>
              <a:blip r:embed="rId777"/>
              <a:stretch>
                <a:fillRect/>
              </a:stretch>
            </p:blipFill>
            <p:spPr>
              <a:xfrm>
                <a:off x="1932693" y="5091547"/>
                <a:ext cx="648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8">
            <p14:nvContentPartPr>
              <p14:cNvPr id="468" name="Freihand 467">
                <a:extLst>
                  <a:ext uri="{FF2B5EF4-FFF2-40B4-BE49-F238E27FC236}">
                    <a16:creationId xmlns:a16="http://schemas.microsoft.com/office/drawing/2014/main" id="{E6438AA2-8005-4AE0-B25F-CAFF3D3F1FA5}"/>
                  </a:ext>
                </a:extLst>
              </p14:cNvPr>
              <p14:cNvContentPartPr/>
              <p14:nvPr/>
            </p14:nvContentPartPr>
            <p14:xfrm>
              <a:off x="1040973" y="4993987"/>
              <a:ext cx="145440" cy="123120"/>
            </p14:xfrm>
          </p:contentPart>
        </mc:Choice>
        <mc:Fallback>
          <p:pic>
            <p:nvPicPr>
              <p:cNvPr id="468" name="Freihand 467">
                <a:extLst>
                  <a:ext uri="{FF2B5EF4-FFF2-40B4-BE49-F238E27FC236}">
                    <a16:creationId xmlns:a16="http://schemas.microsoft.com/office/drawing/2014/main" id="{E6438AA2-8005-4AE0-B25F-CAFF3D3F1FA5}"/>
                  </a:ext>
                </a:extLst>
              </p:cNvPr>
              <p:cNvPicPr/>
              <p:nvPr/>
            </p:nvPicPr>
            <p:blipFill>
              <a:blip r:embed="rId779"/>
              <a:stretch>
                <a:fillRect/>
              </a:stretch>
            </p:blipFill>
            <p:spPr>
              <a:xfrm>
                <a:off x="1036653" y="4989667"/>
                <a:ext cx="15408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0">
            <p14:nvContentPartPr>
              <p14:cNvPr id="469" name="Freihand 468">
                <a:extLst>
                  <a:ext uri="{FF2B5EF4-FFF2-40B4-BE49-F238E27FC236}">
                    <a16:creationId xmlns:a16="http://schemas.microsoft.com/office/drawing/2014/main" id="{FECDD36C-94D6-4588-8D4B-8B0EAD52985F}"/>
                  </a:ext>
                </a:extLst>
              </p14:cNvPr>
              <p14:cNvContentPartPr/>
              <p14:nvPr/>
            </p14:nvContentPartPr>
            <p14:xfrm>
              <a:off x="1181373" y="5106307"/>
              <a:ext cx="106920" cy="88560"/>
            </p14:xfrm>
          </p:contentPart>
        </mc:Choice>
        <mc:Fallback>
          <p:pic>
            <p:nvPicPr>
              <p:cNvPr id="469" name="Freihand 468">
                <a:extLst>
                  <a:ext uri="{FF2B5EF4-FFF2-40B4-BE49-F238E27FC236}">
                    <a16:creationId xmlns:a16="http://schemas.microsoft.com/office/drawing/2014/main" id="{FECDD36C-94D6-4588-8D4B-8B0EAD52985F}"/>
                  </a:ext>
                </a:extLst>
              </p:cNvPr>
              <p:cNvPicPr/>
              <p:nvPr/>
            </p:nvPicPr>
            <p:blipFill>
              <a:blip r:embed="rId781"/>
              <a:stretch>
                <a:fillRect/>
              </a:stretch>
            </p:blipFill>
            <p:spPr>
              <a:xfrm>
                <a:off x="1177053" y="5101987"/>
                <a:ext cx="115560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2">
            <p14:nvContentPartPr>
              <p14:cNvPr id="471" name="Freihand 470">
                <a:extLst>
                  <a:ext uri="{FF2B5EF4-FFF2-40B4-BE49-F238E27FC236}">
                    <a16:creationId xmlns:a16="http://schemas.microsoft.com/office/drawing/2014/main" id="{C98C4562-8814-475B-89BC-84E473474430}"/>
                  </a:ext>
                </a:extLst>
              </p14:cNvPr>
              <p14:cNvContentPartPr/>
              <p14:nvPr/>
            </p14:nvContentPartPr>
            <p14:xfrm>
              <a:off x="1335093" y="4975267"/>
              <a:ext cx="117000" cy="149040"/>
            </p14:xfrm>
          </p:contentPart>
        </mc:Choice>
        <mc:Fallback>
          <p:pic>
            <p:nvPicPr>
              <p:cNvPr id="471" name="Freihand 470">
                <a:extLst>
                  <a:ext uri="{FF2B5EF4-FFF2-40B4-BE49-F238E27FC236}">
                    <a16:creationId xmlns:a16="http://schemas.microsoft.com/office/drawing/2014/main" id="{C98C4562-8814-475B-89BC-84E473474430}"/>
                  </a:ext>
                </a:extLst>
              </p:cNvPr>
              <p:cNvPicPr/>
              <p:nvPr/>
            </p:nvPicPr>
            <p:blipFill>
              <a:blip r:embed="rId783"/>
              <a:stretch>
                <a:fillRect/>
              </a:stretch>
            </p:blipFill>
            <p:spPr>
              <a:xfrm>
                <a:off x="1330773" y="4970947"/>
                <a:ext cx="12564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4">
            <p14:nvContentPartPr>
              <p14:cNvPr id="472" name="Freihand 471">
                <a:extLst>
                  <a:ext uri="{FF2B5EF4-FFF2-40B4-BE49-F238E27FC236}">
                    <a16:creationId xmlns:a16="http://schemas.microsoft.com/office/drawing/2014/main" id="{881581E4-59B1-421C-8C60-29BF4B858460}"/>
                  </a:ext>
                </a:extLst>
              </p14:cNvPr>
              <p14:cNvContentPartPr/>
              <p14:nvPr/>
            </p14:nvContentPartPr>
            <p14:xfrm>
              <a:off x="1357773" y="5021707"/>
              <a:ext cx="85680" cy="56520"/>
            </p14:xfrm>
          </p:contentPart>
        </mc:Choice>
        <mc:Fallback>
          <p:pic>
            <p:nvPicPr>
              <p:cNvPr id="472" name="Freihand 471">
                <a:extLst>
                  <a:ext uri="{FF2B5EF4-FFF2-40B4-BE49-F238E27FC236}">
                    <a16:creationId xmlns:a16="http://schemas.microsoft.com/office/drawing/2014/main" id="{881581E4-59B1-421C-8C60-29BF4B858460}"/>
                  </a:ext>
                </a:extLst>
              </p:cNvPr>
              <p:cNvPicPr/>
              <p:nvPr/>
            </p:nvPicPr>
            <p:blipFill>
              <a:blip r:embed="rId785"/>
              <a:stretch>
                <a:fillRect/>
              </a:stretch>
            </p:blipFill>
            <p:spPr>
              <a:xfrm>
                <a:off x="1353453" y="5017387"/>
                <a:ext cx="9432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6">
            <p14:nvContentPartPr>
              <p14:cNvPr id="473" name="Freihand 472">
                <a:extLst>
                  <a:ext uri="{FF2B5EF4-FFF2-40B4-BE49-F238E27FC236}">
                    <a16:creationId xmlns:a16="http://schemas.microsoft.com/office/drawing/2014/main" id="{D90DFC12-9498-44EF-A127-DC8078196036}"/>
                  </a:ext>
                </a:extLst>
              </p14:cNvPr>
              <p14:cNvContentPartPr/>
              <p14:nvPr/>
            </p14:nvContentPartPr>
            <p14:xfrm>
              <a:off x="1473333" y="5076427"/>
              <a:ext cx="67680" cy="90360"/>
            </p14:xfrm>
          </p:contentPart>
        </mc:Choice>
        <mc:Fallback>
          <p:pic>
            <p:nvPicPr>
              <p:cNvPr id="473" name="Freihand 472">
                <a:extLst>
                  <a:ext uri="{FF2B5EF4-FFF2-40B4-BE49-F238E27FC236}">
                    <a16:creationId xmlns:a16="http://schemas.microsoft.com/office/drawing/2014/main" id="{D90DFC12-9498-44EF-A127-DC8078196036}"/>
                  </a:ext>
                </a:extLst>
              </p:cNvPr>
              <p:cNvPicPr/>
              <p:nvPr/>
            </p:nvPicPr>
            <p:blipFill>
              <a:blip r:embed="rId787"/>
              <a:stretch>
                <a:fillRect/>
              </a:stretch>
            </p:blipFill>
            <p:spPr>
              <a:xfrm>
                <a:off x="1469013" y="5072107"/>
                <a:ext cx="7632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8">
            <p14:nvContentPartPr>
              <p14:cNvPr id="523" name="Freihand 522">
                <a:extLst>
                  <a:ext uri="{FF2B5EF4-FFF2-40B4-BE49-F238E27FC236}">
                    <a16:creationId xmlns:a16="http://schemas.microsoft.com/office/drawing/2014/main" id="{44463739-F852-44BD-97A8-B995DD221548}"/>
                  </a:ext>
                </a:extLst>
              </p14:cNvPr>
              <p14:cNvContentPartPr/>
              <p14:nvPr/>
            </p14:nvContentPartPr>
            <p14:xfrm>
              <a:off x="877173" y="4889227"/>
              <a:ext cx="111600" cy="218880"/>
            </p14:xfrm>
          </p:contentPart>
        </mc:Choice>
        <mc:Fallback>
          <p:pic>
            <p:nvPicPr>
              <p:cNvPr id="523" name="Freihand 522">
                <a:extLst>
                  <a:ext uri="{FF2B5EF4-FFF2-40B4-BE49-F238E27FC236}">
                    <a16:creationId xmlns:a16="http://schemas.microsoft.com/office/drawing/2014/main" id="{44463739-F852-44BD-97A8-B995DD221548}"/>
                  </a:ext>
                </a:extLst>
              </p:cNvPr>
              <p:cNvPicPr/>
              <p:nvPr/>
            </p:nvPicPr>
            <p:blipFill>
              <a:blip r:embed="rId789"/>
              <a:stretch>
                <a:fillRect/>
              </a:stretch>
            </p:blipFill>
            <p:spPr>
              <a:xfrm>
                <a:off x="872853" y="4884907"/>
                <a:ext cx="12024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0">
            <p14:nvContentPartPr>
              <p14:cNvPr id="524" name="Freihand 523">
                <a:extLst>
                  <a:ext uri="{FF2B5EF4-FFF2-40B4-BE49-F238E27FC236}">
                    <a16:creationId xmlns:a16="http://schemas.microsoft.com/office/drawing/2014/main" id="{AA55EA39-A1C2-4BB6-8BAF-82999B02715A}"/>
                  </a:ext>
                </a:extLst>
              </p14:cNvPr>
              <p14:cNvContentPartPr/>
              <p14:nvPr/>
            </p14:nvContentPartPr>
            <p14:xfrm>
              <a:off x="958173" y="5077867"/>
              <a:ext cx="60480" cy="83160"/>
            </p14:xfrm>
          </p:contentPart>
        </mc:Choice>
        <mc:Fallback>
          <p:pic>
            <p:nvPicPr>
              <p:cNvPr id="524" name="Freihand 523">
                <a:extLst>
                  <a:ext uri="{FF2B5EF4-FFF2-40B4-BE49-F238E27FC236}">
                    <a16:creationId xmlns:a16="http://schemas.microsoft.com/office/drawing/2014/main" id="{AA55EA39-A1C2-4BB6-8BAF-82999B02715A}"/>
                  </a:ext>
                </a:extLst>
              </p:cNvPr>
              <p:cNvPicPr/>
              <p:nvPr/>
            </p:nvPicPr>
            <p:blipFill>
              <a:blip r:embed="rId791"/>
              <a:stretch>
                <a:fillRect/>
              </a:stretch>
            </p:blipFill>
            <p:spPr>
              <a:xfrm>
                <a:off x="953853" y="5073547"/>
                <a:ext cx="6912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2">
            <p14:nvContentPartPr>
              <p14:cNvPr id="491" name="Freihand 490">
                <a:extLst>
                  <a:ext uri="{FF2B5EF4-FFF2-40B4-BE49-F238E27FC236}">
                    <a16:creationId xmlns:a16="http://schemas.microsoft.com/office/drawing/2014/main" id="{D1C4D0BE-BF49-4CE2-87B0-AAEDFF33FA9C}"/>
                  </a:ext>
                </a:extLst>
              </p14:cNvPr>
              <p14:cNvContentPartPr/>
              <p14:nvPr/>
            </p14:nvContentPartPr>
            <p14:xfrm>
              <a:off x="1019373" y="5408347"/>
              <a:ext cx="143280" cy="123120"/>
            </p14:xfrm>
          </p:contentPart>
        </mc:Choice>
        <mc:Fallback>
          <p:pic>
            <p:nvPicPr>
              <p:cNvPr id="491" name="Freihand 490">
                <a:extLst>
                  <a:ext uri="{FF2B5EF4-FFF2-40B4-BE49-F238E27FC236}">
                    <a16:creationId xmlns:a16="http://schemas.microsoft.com/office/drawing/2014/main" id="{D1C4D0BE-BF49-4CE2-87B0-AAEDFF33FA9C}"/>
                  </a:ext>
                </a:extLst>
              </p:cNvPr>
              <p:cNvPicPr/>
              <p:nvPr/>
            </p:nvPicPr>
            <p:blipFill>
              <a:blip r:embed="rId793"/>
              <a:stretch>
                <a:fillRect/>
              </a:stretch>
            </p:blipFill>
            <p:spPr>
              <a:xfrm>
                <a:off x="1015053" y="5404027"/>
                <a:ext cx="151920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4">
            <p14:nvContentPartPr>
              <p14:cNvPr id="493" name="Freihand 492">
                <a:extLst>
                  <a:ext uri="{FF2B5EF4-FFF2-40B4-BE49-F238E27FC236}">
                    <a16:creationId xmlns:a16="http://schemas.microsoft.com/office/drawing/2014/main" id="{18ECF5ED-266B-4AF5-90FC-4A60DF4803C6}"/>
                  </a:ext>
                </a:extLst>
              </p14:cNvPr>
              <p14:cNvContentPartPr/>
              <p14:nvPr/>
            </p14:nvContentPartPr>
            <p14:xfrm>
              <a:off x="998493" y="5317987"/>
              <a:ext cx="148320" cy="236520"/>
            </p14:xfrm>
          </p:contentPart>
        </mc:Choice>
        <mc:Fallback>
          <p:pic>
            <p:nvPicPr>
              <p:cNvPr id="493" name="Freihand 492">
                <a:extLst>
                  <a:ext uri="{FF2B5EF4-FFF2-40B4-BE49-F238E27FC236}">
                    <a16:creationId xmlns:a16="http://schemas.microsoft.com/office/drawing/2014/main" id="{18ECF5ED-266B-4AF5-90FC-4A60DF4803C6}"/>
                  </a:ext>
                </a:extLst>
              </p:cNvPr>
              <p:cNvPicPr/>
              <p:nvPr/>
            </p:nvPicPr>
            <p:blipFill>
              <a:blip r:embed="rId795"/>
              <a:stretch>
                <a:fillRect/>
              </a:stretch>
            </p:blipFill>
            <p:spPr>
              <a:xfrm>
                <a:off x="994173" y="5313667"/>
                <a:ext cx="1569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6">
            <p14:nvContentPartPr>
              <p14:cNvPr id="494" name="Freihand 493">
                <a:extLst>
                  <a:ext uri="{FF2B5EF4-FFF2-40B4-BE49-F238E27FC236}">
                    <a16:creationId xmlns:a16="http://schemas.microsoft.com/office/drawing/2014/main" id="{17648AD2-1BCA-4013-A180-4484770B135B}"/>
                  </a:ext>
                </a:extLst>
              </p14:cNvPr>
              <p14:cNvContentPartPr/>
              <p14:nvPr/>
            </p14:nvContentPartPr>
            <p14:xfrm>
              <a:off x="1148613" y="5506627"/>
              <a:ext cx="72000" cy="99720"/>
            </p14:xfrm>
          </p:contentPart>
        </mc:Choice>
        <mc:Fallback>
          <p:pic>
            <p:nvPicPr>
              <p:cNvPr id="494" name="Freihand 493">
                <a:extLst>
                  <a:ext uri="{FF2B5EF4-FFF2-40B4-BE49-F238E27FC236}">
                    <a16:creationId xmlns:a16="http://schemas.microsoft.com/office/drawing/2014/main" id="{17648AD2-1BCA-4013-A180-4484770B135B}"/>
                  </a:ext>
                </a:extLst>
              </p:cNvPr>
              <p:cNvPicPr/>
              <p:nvPr/>
            </p:nvPicPr>
            <p:blipFill>
              <a:blip r:embed="rId797"/>
              <a:stretch>
                <a:fillRect/>
              </a:stretch>
            </p:blipFill>
            <p:spPr>
              <a:xfrm>
                <a:off x="1144293" y="5502307"/>
                <a:ext cx="8064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8">
            <p14:nvContentPartPr>
              <p14:cNvPr id="495" name="Freihand 494">
                <a:extLst>
                  <a:ext uri="{FF2B5EF4-FFF2-40B4-BE49-F238E27FC236}">
                    <a16:creationId xmlns:a16="http://schemas.microsoft.com/office/drawing/2014/main" id="{349651E2-C546-4B10-9280-20AB728C4520}"/>
                  </a:ext>
                </a:extLst>
              </p14:cNvPr>
              <p14:cNvContentPartPr/>
              <p14:nvPr/>
            </p14:nvContentPartPr>
            <p14:xfrm>
              <a:off x="1332573" y="5408707"/>
              <a:ext cx="53280" cy="132480"/>
            </p14:xfrm>
          </p:contentPart>
        </mc:Choice>
        <mc:Fallback>
          <p:pic>
            <p:nvPicPr>
              <p:cNvPr id="495" name="Freihand 494">
                <a:extLst>
                  <a:ext uri="{FF2B5EF4-FFF2-40B4-BE49-F238E27FC236}">
                    <a16:creationId xmlns:a16="http://schemas.microsoft.com/office/drawing/2014/main" id="{349651E2-C546-4B10-9280-20AB728C4520}"/>
                  </a:ext>
                </a:extLst>
              </p:cNvPr>
              <p:cNvPicPr/>
              <p:nvPr/>
            </p:nvPicPr>
            <p:blipFill>
              <a:blip r:embed="rId799"/>
              <a:stretch>
                <a:fillRect/>
              </a:stretch>
            </p:blipFill>
            <p:spPr>
              <a:xfrm>
                <a:off x="1328253" y="5404387"/>
                <a:ext cx="6192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0">
            <p14:nvContentPartPr>
              <p14:cNvPr id="496" name="Freihand 495">
                <a:extLst>
                  <a:ext uri="{FF2B5EF4-FFF2-40B4-BE49-F238E27FC236}">
                    <a16:creationId xmlns:a16="http://schemas.microsoft.com/office/drawing/2014/main" id="{B94FB644-38F1-4E76-B4BC-C59360597B49}"/>
                  </a:ext>
                </a:extLst>
              </p14:cNvPr>
              <p14:cNvContentPartPr/>
              <p14:nvPr/>
            </p14:nvContentPartPr>
            <p14:xfrm>
              <a:off x="1327173" y="5438947"/>
              <a:ext cx="82800" cy="69120"/>
            </p14:xfrm>
          </p:contentPart>
        </mc:Choice>
        <mc:Fallback>
          <p:pic>
            <p:nvPicPr>
              <p:cNvPr id="496" name="Freihand 495">
                <a:extLst>
                  <a:ext uri="{FF2B5EF4-FFF2-40B4-BE49-F238E27FC236}">
                    <a16:creationId xmlns:a16="http://schemas.microsoft.com/office/drawing/2014/main" id="{B94FB644-38F1-4E76-B4BC-C59360597B49}"/>
                  </a:ext>
                </a:extLst>
              </p:cNvPr>
              <p:cNvPicPr/>
              <p:nvPr/>
            </p:nvPicPr>
            <p:blipFill>
              <a:blip r:embed="rId801"/>
              <a:stretch>
                <a:fillRect/>
              </a:stretch>
            </p:blipFill>
            <p:spPr>
              <a:xfrm>
                <a:off x="1322853" y="5434627"/>
                <a:ext cx="9144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2">
            <p14:nvContentPartPr>
              <p14:cNvPr id="497" name="Freihand 496">
                <a:extLst>
                  <a:ext uri="{FF2B5EF4-FFF2-40B4-BE49-F238E27FC236}">
                    <a16:creationId xmlns:a16="http://schemas.microsoft.com/office/drawing/2014/main" id="{E9B175AD-74C7-4153-9A4C-82A7830F26E0}"/>
                  </a:ext>
                </a:extLst>
              </p14:cNvPr>
              <p14:cNvContentPartPr/>
              <p14:nvPr/>
            </p14:nvContentPartPr>
            <p14:xfrm>
              <a:off x="1463973" y="5478187"/>
              <a:ext cx="84600" cy="102240"/>
            </p14:xfrm>
          </p:contentPart>
        </mc:Choice>
        <mc:Fallback>
          <p:pic>
            <p:nvPicPr>
              <p:cNvPr id="497" name="Freihand 496">
                <a:extLst>
                  <a:ext uri="{FF2B5EF4-FFF2-40B4-BE49-F238E27FC236}">
                    <a16:creationId xmlns:a16="http://schemas.microsoft.com/office/drawing/2014/main" id="{E9B175AD-74C7-4153-9A4C-82A7830F26E0}"/>
                  </a:ext>
                </a:extLst>
              </p:cNvPr>
              <p:cNvPicPr/>
              <p:nvPr/>
            </p:nvPicPr>
            <p:blipFill>
              <a:blip r:embed="rId803"/>
              <a:stretch>
                <a:fillRect/>
              </a:stretch>
            </p:blipFill>
            <p:spPr>
              <a:xfrm>
                <a:off x="1459653" y="5473867"/>
                <a:ext cx="932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4">
            <p14:nvContentPartPr>
              <p14:cNvPr id="498" name="Freihand 497">
                <a:extLst>
                  <a:ext uri="{FF2B5EF4-FFF2-40B4-BE49-F238E27FC236}">
                    <a16:creationId xmlns:a16="http://schemas.microsoft.com/office/drawing/2014/main" id="{7CE83A7D-47D8-4EAF-9BF5-EFC8FC998093}"/>
                  </a:ext>
                </a:extLst>
              </p14:cNvPr>
              <p14:cNvContentPartPr/>
              <p14:nvPr/>
            </p14:nvContentPartPr>
            <p14:xfrm>
              <a:off x="1731453" y="5433187"/>
              <a:ext cx="15480" cy="120960"/>
            </p14:xfrm>
          </p:contentPart>
        </mc:Choice>
        <mc:Fallback>
          <p:pic>
            <p:nvPicPr>
              <p:cNvPr id="498" name="Freihand 497">
                <a:extLst>
                  <a:ext uri="{FF2B5EF4-FFF2-40B4-BE49-F238E27FC236}">
                    <a16:creationId xmlns:a16="http://schemas.microsoft.com/office/drawing/2014/main" id="{7CE83A7D-47D8-4EAF-9BF5-EFC8FC998093}"/>
                  </a:ext>
                </a:extLst>
              </p:cNvPr>
              <p:cNvPicPr/>
              <p:nvPr/>
            </p:nvPicPr>
            <p:blipFill>
              <a:blip r:embed="rId805"/>
              <a:stretch>
                <a:fillRect/>
              </a:stretch>
            </p:blipFill>
            <p:spPr>
              <a:xfrm>
                <a:off x="1727133" y="5428867"/>
                <a:ext cx="2412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6">
            <p14:nvContentPartPr>
              <p14:cNvPr id="499" name="Freihand 498">
                <a:extLst>
                  <a:ext uri="{FF2B5EF4-FFF2-40B4-BE49-F238E27FC236}">
                    <a16:creationId xmlns:a16="http://schemas.microsoft.com/office/drawing/2014/main" id="{9E7E74D0-2092-4E84-9F8B-F08C9ADD4A05}"/>
                  </a:ext>
                </a:extLst>
              </p14:cNvPr>
              <p14:cNvContentPartPr/>
              <p14:nvPr/>
            </p14:nvContentPartPr>
            <p14:xfrm>
              <a:off x="1701213" y="5480707"/>
              <a:ext cx="128520" cy="13680"/>
            </p14:xfrm>
          </p:contentPart>
        </mc:Choice>
        <mc:Fallback>
          <p:pic>
            <p:nvPicPr>
              <p:cNvPr id="499" name="Freihand 498">
                <a:extLst>
                  <a:ext uri="{FF2B5EF4-FFF2-40B4-BE49-F238E27FC236}">
                    <a16:creationId xmlns:a16="http://schemas.microsoft.com/office/drawing/2014/main" id="{9E7E74D0-2092-4E84-9F8B-F08C9ADD4A05}"/>
                  </a:ext>
                </a:extLst>
              </p:cNvPr>
              <p:cNvPicPr/>
              <p:nvPr/>
            </p:nvPicPr>
            <p:blipFill>
              <a:blip r:embed="rId807"/>
              <a:stretch>
                <a:fillRect/>
              </a:stretch>
            </p:blipFill>
            <p:spPr>
              <a:xfrm>
                <a:off x="1696893" y="5476387"/>
                <a:ext cx="13716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8">
            <p14:nvContentPartPr>
              <p14:cNvPr id="500" name="Freihand 499">
                <a:extLst>
                  <a:ext uri="{FF2B5EF4-FFF2-40B4-BE49-F238E27FC236}">
                    <a16:creationId xmlns:a16="http://schemas.microsoft.com/office/drawing/2014/main" id="{C1BF52E2-5A3B-4B1B-BC9C-5D9727759808}"/>
                  </a:ext>
                </a:extLst>
              </p14:cNvPr>
              <p14:cNvContentPartPr/>
              <p14:nvPr/>
            </p14:nvContentPartPr>
            <p14:xfrm>
              <a:off x="1947093" y="5361187"/>
              <a:ext cx="108000" cy="146520"/>
            </p14:xfrm>
          </p:contentPart>
        </mc:Choice>
        <mc:Fallback>
          <p:pic>
            <p:nvPicPr>
              <p:cNvPr id="500" name="Freihand 499">
                <a:extLst>
                  <a:ext uri="{FF2B5EF4-FFF2-40B4-BE49-F238E27FC236}">
                    <a16:creationId xmlns:a16="http://schemas.microsoft.com/office/drawing/2014/main" id="{C1BF52E2-5A3B-4B1B-BC9C-5D9727759808}"/>
                  </a:ext>
                </a:extLst>
              </p:cNvPr>
              <p:cNvPicPr/>
              <p:nvPr/>
            </p:nvPicPr>
            <p:blipFill>
              <a:blip r:embed="rId809"/>
              <a:stretch>
                <a:fillRect/>
              </a:stretch>
            </p:blipFill>
            <p:spPr>
              <a:xfrm>
                <a:off x="1942773" y="5356867"/>
                <a:ext cx="1166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0">
            <p14:nvContentPartPr>
              <p14:cNvPr id="501" name="Freihand 500">
                <a:extLst>
                  <a:ext uri="{FF2B5EF4-FFF2-40B4-BE49-F238E27FC236}">
                    <a16:creationId xmlns:a16="http://schemas.microsoft.com/office/drawing/2014/main" id="{C5247DC7-7D4D-42CE-B805-5C009C78C910}"/>
                  </a:ext>
                </a:extLst>
              </p14:cNvPr>
              <p14:cNvContentPartPr/>
              <p14:nvPr/>
            </p14:nvContentPartPr>
            <p14:xfrm>
              <a:off x="2106573" y="5451907"/>
              <a:ext cx="74880" cy="113040"/>
            </p14:xfrm>
          </p:contentPart>
        </mc:Choice>
        <mc:Fallback>
          <p:pic>
            <p:nvPicPr>
              <p:cNvPr id="501" name="Freihand 500">
                <a:extLst>
                  <a:ext uri="{FF2B5EF4-FFF2-40B4-BE49-F238E27FC236}">
                    <a16:creationId xmlns:a16="http://schemas.microsoft.com/office/drawing/2014/main" id="{C5247DC7-7D4D-42CE-B805-5C009C78C910}"/>
                  </a:ext>
                </a:extLst>
              </p:cNvPr>
              <p:cNvPicPr/>
              <p:nvPr/>
            </p:nvPicPr>
            <p:blipFill>
              <a:blip r:embed="rId811"/>
              <a:stretch>
                <a:fillRect/>
              </a:stretch>
            </p:blipFill>
            <p:spPr>
              <a:xfrm>
                <a:off x="2102253" y="5447587"/>
                <a:ext cx="8352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2">
            <p14:nvContentPartPr>
              <p14:cNvPr id="502" name="Freihand 501">
                <a:extLst>
                  <a:ext uri="{FF2B5EF4-FFF2-40B4-BE49-F238E27FC236}">
                    <a16:creationId xmlns:a16="http://schemas.microsoft.com/office/drawing/2014/main" id="{BF032D10-078F-421F-807E-00C2D84B5EDB}"/>
                  </a:ext>
                </a:extLst>
              </p14:cNvPr>
              <p14:cNvContentPartPr/>
              <p14:nvPr/>
            </p14:nvContentPartPr>
            <p14:xfrm>
              <a:off x="2266413" y="5411947"/>
              <a:ext cx="110520" cy="143640"/>
            </p14:xfrm>
          </p:contentPart>
        </mc:Choice>
        <mc:Fallback>
          <p:pic>
            <p:nvPicPr>
              <p:cNvPr id="502" name="Freihand 501">
                <a:extLst>
                  <a:ext uri="{FF2B5EF4-FFF2-40B4-BE49-F238E27FC236}">
                    <a16:creationId xmlns:a16="http://schemas.microsoft.com/office/drawing/2014/main" id="{BF032D10-078F-421F-807E-00C2D84B5EDB}"/>
                  </a:ext>
                </a:extLst>
              </p:cNvPr>
              <p:cNvPicPr/>
              <p:nvPr/>
            </p:nvPicPr>
            <p:blipFill>
              <a:blip r:embed="rId813"/>
              <a:stretch>
                <a:fillRect/>
              </a:stretch>
            </p:blipFill>
            <p:spPr>
              <a:xfrm>
                <a:off x="2262093" y="5407627"/>
                <a:ext cx="1191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4">
            <p14:nvContentPartPr>
              <p14:cNvPr id="503" name="Freihand 502">
                <a:extLst>
                  <a:ext uri="{FF2B5EF4-FFF2-40B4-BE49-F238E27FC236}">
                    <a16:creationId xmlns:a16="http://schemas.microsoft.com/office/drawing/2014/main" id="{156B53BA-EB54-43AF-B747-A91F3B304043}"/>
                  </a:ext>
                </a:extLst>
              </p14:cNvPr>
              <p14:cNvContentPartPr/>
              <p14:nvPr/>
            </p14:nvContentPartPr>
            <p14:xfrm>
              <a:off x="2397093" y="5493307"/>
              <a:ext cx="94320" cy="112680"/>
            </p14:xfrm>
          </p:contentPart>
        </mc:Choice>
        <mc:Fallback>
          <p:pic>
            <p:nvPicPr>
              <p:cNvPr id="503" name="Freihand 502">
                <a:extLst>
                  <a:ext uri="{FF2B5EF4-FFF2-40B4-BE49-F238E27FC236}">
                    <a16:creationId xmlns:a16="http://schemas.microsoft.com/office/drawing/2014/main" id="{156B53BA-EB54-43AF-B747-A91F3B304043}"/>
                  </a:ext>
                </a:extLst>
              </p:cNvPr>
              <p:cNvPicPr/>
              <p:nvPr/>
            </p:nvPicPr>
            <p:blipFill>
              <a:blip r:embed="rId815"/>
              <a:stretch>
                <a:fillRect/>
              </a:stretch>
            </p:blipFill>
            <p:spPr>
              <a:xfrm>
                <a:off x="2392773" y="5488987"/>
                <a:ext cx="10296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6">
            <p14:nvContentPartPr>
              <p14:cNvPr id="504" name="Freihand 503">
                <a:extLst>
                  <a:ext uri="{FF2B5EF4-FFF2-40B4-BE49-F238E27FC236}">
                    <a16:creationId xmlns:a16="http://schemas.microsoft.com/office/drawing/2014/main" id="{1CF0D712-D27C-40BD-ABC6-9007EFD7750F}"/>
                  </a:ext>
                </a:extLst>
              </p14:cNvPr>
              <p14:cNvContentPartPr/>
              <p14:nvPr/>
            </p14:nvContentPartPr>
            <p14:xfrm>
              <a:off x="2594733" y="5446147"/>
              <a:ext cx="155880" cy="6480"/>
            </p14:xfrm>
          </p:contentPart>
        </mc:Choice>
        <mc:Fallback>
          <p:pic>
            <p:nvPicPr>
              <p:cNvPr id="504" name="Freihand 503">
                <a:extLst>
                  <a:ext uri="{FF2B5EF4-FFF2-40B4-BE49-F238E27FC236}">
                    <a16:creationId xmlns:a16="http://schemas.microsoft.com/office/drawing/2014/main" id="{1CF0D712-D27C-40BD-ABC6-9007EFD7750F}"/>
                  </a:ext>
                </a:extLst>
              </p:cNvPr>
              <p:cNvPicPr/>
              <p:nvPr/>
            </p:nvPicPr>
            <p:blipFill>
              <a:blip r:embed="rId817"/>
              <a:stretch>
                <a:fillRect/>
              </a:stretch>
            </p:blipFill>
            <p:spPr>
              <a:xfrm>
                <a:off x="2590413" y="5441827"/>
                <a:ext cx="164520" cy="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8">
            <p14:nvContentPartPr>
              <p14:cNvPr id="505" name="Freihand 504">
                <a:extLst>
                  <a:ext uri="{FF2B5EF4-FFF2-40B4-BE49-F238E27FC236}">
                    <a16:creationId xmlns:a16="http://schemas.microsoft.com/office/drawing/2014/main" id="{4C9751A1-CEEE-4BC9-A7ED-4AD9F0CA6F90}"/>
                  </a:ext>
                </a:extLst>
              </p14:cNvPr>
              <p14:cNvContentPartPr/>
              <p14:nvPr/>
            </p14:nvContentPartPr>
            <p14:xfrm>
              <a:off x="2630013" y="5479627"/>
              <a:ext cx="126000" cy="11880"/>
            </p14:xfrm>
          </p:contentPart>
        </mc:Choice>
        <mc:Fallback>
          <p:pic>
            <p:nvPicPr>
              <p:cNvPr id="505" name="Freihand 504">
                <a:extLst>
                  <a:ext uri="{FF2B5EF4-FFF2-40B4-BE49-F238E27FC236}">
                    <a16:creationId xmlns:a16="http://schemas.microsoft.com/office/drawing/2014/main" id="{4C9751A1-CEEE-4BC9-A7ED-4AD9F0CA6F90}"/>
                  </a:ext>
                </a:extLst>
              </p:cNvPr>
              <p:cNvPicPr/>
              <p:nvPr/>
            </p:nvPicPr>
            <p:blipFill>
              <a:blip r:embed="rId819"/>
              <a:stretch>
                <a:fillRect/>
              </a:stretch>
            </p:blipFill>
            <p:spPr>
              <a:xfrm>
                <a:off x="2625693" y="5475307"/>
                <a:ext cx="13464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0">
            <p14:nvContentPartPr>
              <p14:cNvPr id="506" name="Freihand 505">
                <a:extLst>
                  <a:ext uri="{FF2B5EF4-FFF2-40B4-BE49-F238E27FC236}">
                    <a16:creationId xmlns:a16="http://schemas.microsoft.com/office/drawing/2014/main" id="{F209F08F-6C25-4503-8B59-A47148371691}"/>
                  </a:ext>
                </a:extLst>
              </p14:cNvPr>
              <p14:cNvContentPartPr/>
              <p14:nvPr/>
            </p14:nvContentPartPr>
            <p14:xfrm>
              <a:off x="2969133" y="5350387"/>
              <a:ext cx="24480" cy="160560"/>
            </p14:xfrm>
          </p:contentPart>
        </mc:Choice>
        <mc:Fallback>
          <p:pic>
            <p:nvPicPr>
              <p:cNvPr id="506" name="Freihand 505">
                <a:extLst>
                  <a:ext uri="{FF2B5EF4-FFF2-40B4-BE49-F238E27FC236}">
                    <a16:creationId xmlns:a16="http://schemas.microsoft.com/office/drawing/2014/main" id="{F209F08F-6C25-4503-8B59-A47148371691}"/>
                  </a:ext>
                </a:extLst>
              </p:cNvPr>
              <p:cNvPicPr/>
              <p:nvPr/>
            </p:nvPicPr>
            <p:blipFill>
              <a:blip r:embed="rId821"/>
              <a:stretch>
                <a:fillRect/>
              </a:stretch>
            </p:blipFill>
            <p:spPr>
              <a:xfrm>
                <a:off x="2964813" y="5346067"/>
                <a:ext cx="33120" cy="1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2">
            <p14:nvContentPartPr>
              <p14:cNvPr id="507" name="Freihand 506">
                <a:extLst>
                  <a:ext uri="{FF2B5EF4-FFF2-40B4-BE49-F238E27FC236}">
                    <a16:creationId xmlns:a16="http://schemas.microsoft.com/office/drawing/2014/main" id="{496E2FD7-5951-4DBB-BAB8-D15B9D748085}"/>
                  </a:ext>
                </a:extLst>
              </p14:cNvPr>
              <p14:cNvContentPartPr/>
              <p14:nvPr/>
            </p14:nvContentPartPr>
            <p14:xfrm>
              <a:off x="2847453" y="5333107"/>
              <a:ext cx="213840" cy="214560"/>
            </p14:xfrm>
          </p:contentPart>
        </mc:Choice>
        <mc:Fallback>
          <p:pic>
            <p:nvPicPr>
              <p:cNvPr id="507" name="Freihand 506">
                <a:extLst>
                  <a:ext uri="{FF2B5EF4-FFF2-40B4-BE49-F238E27FC236}">
                    <a16:creationId xmlns:a16="http://schemas.microsoft.com/office/drawing/2014/main" id="{496E2FD7-5951-4DBB-BAB8-D15B9D748085}"/>
                  </a:ext>
                </a:extLst>
              </p:cNvPr>
              <p:cNvPicPr/>
              <p:nvPr/>
            </p:nvPicPr>
            <p:blipFill>
              <a:blip r:embed="rId823"/>
              <a:stretch>
                <a:fillRect/>
              </a:stretch>
            </p:blipFill>
            <p:spPr>
              <a:xfrm>
                <a:off x="2843133" y="5328787"/>
                <a:ext cx="22248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4">
            <p14:nvContentPartPr>
              <p14:cNvPr id="528" name="Freihand 527">
                <a:extLst>
                  <a:ext uri="{FF2B5EF4-FFF2-40B4-BE49-F238E27FC236}">
                    <a16:creationId xmlns:a16="http://schemas.microsoft.com/office/drawing/2014/main" id="{2097D622-B3A5-4E65-8AE4-9E385C43355E}"/>
                  </a:ext>
                </a:extLst>
              </p14:cNvPr>
              <p14:cNvContentPartPr/>
              <p14:nvPr/>
            </p14:nvContentPartPr>
            <p14:xfrm>
              <a:off x="794013" y="5402227"/>
              <a:ext cx="124200" cy="170280"/>
            </p14:xfrm>
          </p:contentPart>
        </mc:Choice>
        <mc:Fallback>
          <p:pic>
            <p:nvPicPr>
              <p:cNvPr id="528" name="Freihand 527">
                <a:extLst>
                  <a:ext uri="{FF2B5EF4-FFF2-40B4-BE49-F238E27FC236}">
                    <a16:creationId xmlns:a16="http://schemas.microsoft.com/office/drawing/2014/main" id="{2097D622-B3A5-4E65-8AE4-9E385C43355E}"/>
                  </a:ext>
                </a:extLst>
              </p:cNvPr>
              <p:cNvPicPr/>
              <p:nvPr/>
            </p:nvPicPr>
            <p:blipFill>
              <a:blip r:embed="rId825"/>
              <a:stretch>
                <a:fillRect/>
              </a:stretch>
            </p:blipFill>
            <p:spPr>
              <a:xfrm>
                <a:off x="789693" y="5397907"/>
                <a:ext cx="132840" cy="17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6">
            <p14:nvContentPartPr>
              <p14:cNvPr id="529" name="Freihand 528">
                <a:extLst>
                  <a:ext uri="{FF2B5EF4-FFF2-40B4-BE49-F238E27FC236}">
                    <a16:creationId xmlns:a16="http://schemas.microsoft.com/office/drawing/2014/main" id="{379D7175-DC6C-4E24-AE0D-6203480DD076}"/>
                  </a:ext>
                </a:extLst>
              </p14:cNvPr>
              <p14:cNvContentPartPr/>
              <p14:nvPr/>
            </p14:nvContentPartPr>
            <p14:xfrm>
              <a:off x="906693" y="5564947"/>
              <a:ext cx="72360" cy="105120"/>
            </p14:xfrm>
          </p:contentPart>
        </mc:Choice>
        <mc:Fallback>
          <p:pic>
            <p:nvPicPr>
              <p:cNvPr id="529" name="Freihand 528">
                <a:extLst>
                  <a:ext uri="{FF2B5EF4-FFF2-40B4-BE49-F238E27FC236}">
                    <a16:creationId xmlns:a16="http://schemas.microsoft.com/office/drawing/2014/main" id="{379D7175-DC6C-4E24-AE0D-6203480DD076}"/>
                  </a:ext>
                </a:extLst>
              </p:cNvPr>
              <p:cNvPicPr/>
              <p:nvPr/>
            </p:nvPicPr>
            <p:blipFill>
              <a:blip r:embed="rId827"/>
              <a:stretch>
                <a:fillRect/>
              </a:stretch>
            </p:blipFill>
            <p:spPr>
              <a:xfrm>
                <a:off x="902373" y="5560627"/>
                <a:ext cx="8100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8">
            <p14:nvContentPartPr>
              <p14:cNvPr id="530" name="Freihand 529">
                <a:extLst>
                  <a:ext uri="{FF2B5EF4-FFF2-40B4-BE49-F238E27FC236}">
                    <a16:creationId xmlns:a16="http://schemas.microsoft.com/office/drawing/2014/main" id="{584DBBD4-2AF7-418F-AAFF-097506ED079F}"/>
                  </a:ext>
                </a:extLst>
              </p14:cNvPr>
              <p14:cNvContentPartPr/>
              <p14:nvPr/>
            </p14:nvContentPartPr>
            <p14:xfrm>
              <a:off x="1847013" y="5454067"/>
              <a:ext cx="58320" cy="106920"/>
            </p14:xfrm>
          </p:contentPart>
        </mc:Choice>
        <mc:Fallback>
          <p:pic>
            <p:nvPicPr>
              <p:cNvPr id="530" name="Freihand 529">
                <a:extLst>
                  <a:ext uri="{FF2B5EF4-FFF2-40B4-BE49-F238E27FC236}">
                    <a16:creationId xmlns:a16="http://schemas.microsoft.com/office/drawing/2014/main" id="{584DBBD4-2AF7-418F-AAFF-097506ED079F}"/>
                  </a:ext>
                </a:extLst>
              </p:cNvPr>
              <p:cNvPicPr/>
              <p:nvPr/>
            </p:nvPicPr>
            <p:blipFill>
              <a:blip r:embed="rId829"/>
              <a:stretch>
                <a:fillRect/>
              </a:stretch>
            </p:blipFill>
            <p:spPr>
              <a:xfrm>
                <a:off x="1842693" y="5449747"/>
                <a:ext cx="6696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0">
            <p14:nvContentPartPr>
              <p14:cNvPr id="531" name="Freihand 530">
                <a:extLst>
                  <a:ext uri="{FF2B5EF4-FFF2-40B4-BE49-F238E27FC236}">
                    <a16:creationId xmlns:a16="http://schemas.microsoft.com/office/drawing/2014/main" id="{5147DA23-4436-4EFF-A0BA-468C8688F32C}"/>
                  </a:ext>
                </a:extLst>
              </p14:cNvPr>
              <p14:cNvContentPartPr/>
              <p14:nvPr/>
            </p14:nvContentPartPr>
            <p14:xfrm>
              <a:off x="1892733" y="5570707"/>
              <a:ext cx="61560" cy="59040"/>
            </p14:xfrm>
          </p:contentPart>
        </mc:Choice>
        <mc:Fallback>
          <p:pic>
            <p:nvPicPr>
              <p:cNvPr id="531" name="Freihand 530">
                <a:extLst>
                  <a:ext uri="{FF2B5EF4-FFF2-40B4-BE49-F238E27FC236}">
                    <a16:creationId xmlns:a16="http://schemas.microsoft.com/office/drawing/2014/main" id="{5147DA23-4436-4EFF-A0BA-468C8688F32C}"/>
                  </a:ext>
                </a:extLst>
              </p:cNvPr>
              <p:cNvPicPr/>
              <p:nvPr/>
            </p:nvPicPr>
            <p:blipFill>
              <a:blip r:embed="rId831"/>
              <a:stretch>
                <a:fillRect/>
              </a:stretch>
            </p:blipFill>
            <p:spPr>
              <a:xfrm>
                <a:off x="1888413" y="5566387"/>
                <a:ext cx="7020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2">
            <p14:nvContentPartPr>
              <p14:cNvPr id="532" name="Freihand 531">
                <a:extLst>
                  <a:ext uri="{FF2B5EF4-FFF2-40B4-BE49-F238E27FC236}">
                    <a16:creationId xmlns:a16="http://schemas.microsoft.com/office/drawing/2014/main" id="{EF18282E-0399-4EC3-B464-F421AB8DE5CA}"/>
                  </a:ext>
                </a:extLst>
              </p14:cNvPr>
              <p14:cNvContentPartPr/>
              <p14:nvPr/>
            </p14:nvContentPartPr>
            <p14:xfrm>
              <a:off x="2776533" y="5445787"/>
              <a:ext cx="82080" cy="118440"/>
            </p14:xfrm>
          </p:contentPart>
        </mc:Choice>
        <mc:Fallback>
          <p:pic>
            <p:nvPicPr>
              <p:cNvPr id="532" name="Freihand 531">
                <a:extLst>
                  <a:ext uri="{FF2B5EF4-FFF2-40B4-BE49-F238E27FC236}">
                    <a16:creationId xmlns:a16="http://schemas.microsoft.com/office/drawing/2014/main" id="{EF18282E-0399-4EC3-B464-F421AB8DE5CA}"/>
                  </a:ext>
                </a:extLst>
              </p:cNvPr>
              <p:cNvPicPr/>
              <p:nvPr/>
            </p:nvPicPr>
            <p:blipFill>
              <a:blip r:embed="rId833"/>
              <a:stretch>
                <a:fillRect/>
              </a:stretch>
            </p:blipFill>
            <p:spPr>
              <a:xfrm>
                <a:off x="2772213" y="5441467"/>
                <a:ext cx="907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4">
            <p14:nvContentPartPr>
              <p14:cNvPr id="533" name="Freihand 532">
                <a:extLst>
                  <a:ext uri="{FF2B5EF4-FFF2-40B4-BE49-F238E27FC236}">
                    <a16:creationId xmlns:a16="http://schemas.microsoft.com/office/drawing/2014/main" id="{CEDF211C-20D0-484A-B35C-48B2B3930250}"/>
                  </a:ext>
                </a:extLst>
              </p14:cNvPr>
              <p14:cNvContentPartPr/>
              <p14:nvPr/>
            </p14:nvContentPartPr>
            <p14:xfrm>
              <a:off x="2801013" y="5549827"/>
              <a:ext cx="95040" cy="107640"/>
            </p14:xfrm>
          </p:contentPart>
        </mc:Choice>
        <mc:Fallback>
          <p:pic>
            <p:nvPicPr>
              <p:cNvPr id="533" name="Freihand 532">
                <a:extLst>
                  <a:ext uri="{FF2B5EF4-FFF2-40B4-BE49-F238E27FC236}">
                    <a16:creationId xmlns:a16="http://schemas.microsoft.com/office/drawing/2014/main" id="{CEDF211C-20D0-484A-B35C-48B2B3930250}"/>
                  </a:ext>
                </a:extLst>
              </p:cNvPr>
              <p:cNvPicPr/>
              <p:nvPr/>
            </p:nvPicPr>
            <p:blipFill>
              <a:blip r:embed="rId835"/>
              <a:stretch>
                <a:fillRect/>
              </a:stretch>
            </p:blipFill>
            <p:spPr>
              <a:xfrm>
                <a:off x="2796693" y="5545507"/>
                <a:ext cx="10368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6">
            <p14:nvContentPartPr>
              <p14:cNvPr id="535" name="Freihand 534">
                <a:extLst>
                  <a:ext uri="{FF2B5EF4-FFF2-40B4-BE49-F238E27FC236}">
                    <a16:creationId xmlns:a16="http://schemas.microsoft.com/office/drawing/2014/main" id="{B58808D4-6C07-4571-AE1B-5B75DBD1735D}"/>
                  </a:ext>
                </a:extLst>
              </p14:cNvPr>
              <p14:cNvContentPartPr/>
              <p14:nvPr/>
            </p14:nvContentPartPr>
            <p14:xfrm>
              <a:off x="570453" y="5036827"/>
              <a:ext cx="146160" cy="318240"/>
            </p14:xfrm>
          </p:contentPart>
        </mc:Choice>
        <mc:Fallback>
          <p:pic>
            <p:nvPicPr>
              <p:cNvPr id="535" name="Freihand 534">
                <a:extLst>
                  <a:ext uri="{FF2B5EF4-FFF2-40B4-BE49-F238E27FC236}">
                    <a16:creationId xmlns:a16="http://schemas.microsoft.com/office/drawing/2014/main" id="{B58808D4-6C07-4571-AE1B-5B75DBD1735D}"/>
                  </a:ext>
                </a:extLst>
              </p:cNvPr>
              <p:cNvPicPr/>
              <p:nvPr/>
            </p:nvPicPr>
            <p:blipFill>
              <a:blip r:embed="rId837"/>
              <a:stretch>
                <a:fillRect/>
              </a:stretch>
            </p:blipFill>
            <p:spPr>
              <a:xfrm>
                <a:off x="566133" y="5032507"/>
                <a:ext cx="1548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8">
            <p14:nvContentPartPr>
              <p14:cNvPr id="536" name="Freihand 535">
                <a:extLst>
                  <a:ext uri="{FF2B5EF4-FFF2-40B4-BE49-F238E27FC236}">
                    <a16:creationId xmlns:a16="http://schemas.microsoft.com/office/drawing/2014/main" id="{A50130D1-16CF-4231-96DD-125A9B7DB6AE}"/>
                  </a:ext>
                </a:extLst>
              </p14:cNvPr>
              <p14:cNvContentPartPr/>
              <p14:nvPr/>
            </p14:nvContentPartPr>
            <p14:xfrm>
              <a:off x="290013" y="5201707"/>
              <a:ext cx="201960" cy="12960"/>
            </p14:xfrm>
          </p:contentPart>
        </mc:Choice>
        <mc:Fallback>
          <p:pic>
            <p:nvPicPr>
              <p:cNvPr id="536" name="Freihand 535">
                <a:extLst>
                  <a:ext uri="{FF2B5EF4-FFF2-40B4-BE49-F238E27FC236}">
                    <a16:creationId xmlns:a16="http://schemas.microsoft.com/office/drawing/2014/main" id="{A50130D1-16CF-4231-96DD-125A9B7DB6AE}"/>
                  </a:ext>
                </a:extLst>
              </p:cNvPr>
              <p:cNvPicPr/>
              <p:nvPr/>
            </p:nvPicPr>
            <p:blipFill>
              <a:blip r:embed="rId839"/>
              <a:stretch>
                <a:fillRect/>
              </a:stretch>
            </p:blipFill>
            <p:spPr>
              <a:xfrm>
                <a:off x="285693" y="5197387"/>
                <a:ext cx="2106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0">
            <p14:nvContentPartPr>
              <p14:cNvPr id="538" name="Freihand 537">
                <a:extLst>
                  <a:ext uri="{FF2B5EF4-FFF2-40B4-BE49-F238E27FC236}">
                    <a16:creationId xmlns:a16="http://schemas.microsoft.com/office/drawing/2014/main" id="{9E547971-48D0-4D5C-B07C-34F0909467E3}"/>
                  </a:ext>
                </a:extLst>
              </p14:cNvPr>
              <p14:cNvContentPartPr/>
              <p14:nvPr/>
            </p14:nvContentPartPr>
            <p14:xfrm>
              <a:off x="921453" y="5196307"/>
              <a:ext cx="544680" cy="35280"/>
            </p14:xfrm>
          </p:contentPart>
        </mc:Choice>
        <mc:Fallback>
          <p:pic>
            <p:nvPicPr>
              <p:cNvPr id="538" name="Freihand 537">
                <a:extLst>
                  <a:ext uri="{FF2B5EF4-FFF2-40B4-BE49-F238E27FC236}">
                    <a16:creationId xmlns:a16="http://schemas.microsoft.com/office/drawing/2014/main" id="{9E547971-48D0-4D5C-B07C-34F0909467E3}"/>
                  </a:ext>
                </a:extLst>
              </p:cNvPr>
              <p:cNvPicPr/>
              <p:nvPr/>
            </p:nvPicPr>
            <p:blipFill>
              <a:blip r:embed="rId841"/>
              <a:stretch>
                <a:fillRect/>
              </a:stretch>
            </p:blipFill>
            <p:spPr>
              <a:xfrm>
                <a:off x="917133" y="5191987"/>
                <a:ext cx="5533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2">
            <p14:nvContentPartPr>
              <p14:cNvPr id="539" name="Freihand 538">
                <a:extLst>
                  <a:ext uri="{FF2B5EF4-FFF2-40B4-BE49-F238E27FC236}">
                    <a16:creationId xmlns:a16="http://schemas.microsoft.com/office/drawing/2014/main" id="{5DC48123-F5A8-472E-9461-DE05C7AB9291}"/>
                  </a:ext>
                </a:extLst>
              </p14:cNvPr>
              <p14:cNvContentPartPr/>
              <p14:nvPr/>
            </p14:nvContentPartPr>
            <p14:xfrm>
              <a:off x="821013" y="5641987"/>
              <a:ext cx="614880" cy="80280"/>
            </p14:xfrm>
          </p:contentPart>
        </mc:Choice>
        <mc:Fallback>
          <p:pic>
            <p:nvPicPr>
              <p:cNvPr id="539" name="Freihand 538">
                <a:extLst>
                  <a:ext uri="{FF2B5EF4-FFF2-40B4-BE49-F238E27FC236}">
                    <a16:creationId xmlns:a16="http://schemas.microsoft.com/office/drawing/2014/main" id="{5DC48123-F5A8-472E-9461-DE05C7AB9291}"/>
                  </a:ext>
                </a:extLst>
              </p:cNvPr>
              <p:cNvPicPr/>
              <p:nvPr/>
            </p:nvPicPr>
            <p:blipFill>
              <a:blip r:embed="rId843"/>
              <a:stretch>
                <a:fillRect/>
              </a:stretch>
            </p:blipFill>
            <p:spPr>
              <a:xfrm>
                <a:off x="816693" y="5637667"/>
                <a:ext cx="62352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4">
            <p14:nvContentPartPr>
              <p14:cNvPr id="544" name="Freihand 543">
                <a:extLst>
                  <a:ext uri="{FF2B5EF4-FFF2-40B4-BE49-F238E27FC236}">
                    <a16:creationId xmlns:a16="http://schemas.microsoft.com/office/drawing/2014/main" id="{ABB0EDB1-6253-4C2C-B2EB-F79B643897B6}"/>
                  </a:ext>
                </a:extLst>
              </p14:cNvPr>
              <p14:cNvContentPartPr/>
              <p14:nvPr/>
            </p14:nvContentPartPr>
            <p14:xfrm>
              <a:off x="3768333" y="5356507"/>
              <a:ext cx="195120" cy="234720"/>
            </p14:xfrm>
          </p:contentPart>
        </mc:Choice>
        <mc:Fallback>
          <p:pic>
            <p:nvPicPr>
              <p:cNvPr id="544" name="Freihand 543">
                <a:extLst>
                  <a:ext uri="{FF2B5EF4-FFF2-40B4-BE49-F238E27FC236}">
                    <a16:creationId xmlns:a16="http://schemas.microsoft.com/office/drawing/2014/main" id="{ABB0EDB1-6253-4C2C-B2EB-F79B643897B6}"/>
                  </a:ext>
                </a:extLst>
              </p:cNvPr>
              <p:cNvPicPr/>
              <p:nvPr/>
            </p:nvPicPr>
            <p:blipFill>
              <a:blip r:embed="rId845"/>
              <a:stretch>
                <a:fillRect/>
              </a:stretch>
            </p:blipFill>
            <p:spPr>
              <a:xfrm>
                <a:off x="3764013" y="5352187"/>
                <a:ext cx="20376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6">
            <p14:nvContentPartPr>
              <p14:cNvPr id="545" name="Freihand 544">
                <a:extLst>
                  <a:ext uri="{FF2B5EF4-FFF2-40B4-BE49-F238E27FC236}">
                    <a16:creationId xmlns:a16="http://schemas.microsoft.com/office/drawing/2014/main" id="{2641E432-2229-447A-9011-39216EB3E295}"/>
                  </a:ext>
                </a:extLst>
              </p14:cNvPr>
              <p14:cNvContentPartPr/>
              <p14:nvPr/>
            </p14:nvContentPartPr>
            <p14:xfrm>
              <a:off x="3983973" y="5450467"/>
              <a:ext cx="275400" cy="107280"/>
            </p14:xfrm>
          </p:contentPart>
        </mc:Choice>
        <mc:Fallback>
          <p:pic>
            <p:nvPicPr>
              <p:cNvPr id="545" name="Freihand 544">
                <a:extLst>
                  <a:ext uri="{FF2B5EF4-FFF2-40B4-BE49-F238E27FC236}">
                    <a16:creationId xmlns:a16="http://schemas.microsoft.com/office/drawing/2014/main" id="{2641E432-2229-447A-9011-39216EB3E295}"/>
                  </a:ext>
                </a:extLst>
              </p:cNvPr>
              <p:cNvPicPr/>
              <p:nvPr/>
            </p:nvPicPr>
            <p:blipFill>
              <a:blip r:embed="rId847"/>
              <a:stretch>
                <a:fillRect/>
              </a:stretch>
            </p:blipFill>
            <p:spPr>
              <a:xfrm>
                <a:off x="3979653" y="5446147"/>
                <a:ext cx="28404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8">
            <p14:nvContentPartPr>
              <p14:cNvPr id="546" name="Freihand 545">
                <a:extLst>
                  <a:ext uri="{FF2B5EF4-FFF2-40B4-BE49-F238E27FC236}">
                    <a16:creationId xmlns:a16="http://schemas.microsoft.com/office/drawing/2014/main" id="{0E65771B-8367-4AAA-A47D-060B25FAAFD9}"/>
                  </a:ext>
                </a:extLst>
              </p14:cNvPr>
              <p14:cNvContentPartPr/>
              <p14:nvPr/>
            </p14:nvContentPartPr>
            <p14:xfrm>
              <a:off x="4245333" y="5447227"/>
              <a:ext cx="117000" cy="112680"/>
            </p14:xfrm>
          </p:contentPart>
        </mc:Choice>
        <mc:Fallback>
          <p:pic>
            <p:nvPicPr>
              <p:cNvPr id="546" name="Freihand 545">
                <a:extLst>
                  <a:ext uri="{FF2B5EF4-FFF2-40B4-BE49-F238E27FC236}">
                    <a16:creationId xmlns:a16="http://schemas.microsoft.com/office/drawing/2014/main" id="{0E65771B-8367-4AAA-A47D-060B25FAAFD9}"/>
                  </a:ext>
                </a:extLst>
              </p:cNvPr>
              <p:cNvPicPr/>
              <p:nvPr/>
            </p:nvPicPr>
            <p:blipFill>
              <a:blip r:embed="rId849"/>
              <a:stretch>
                <a:fillRect/>
              </a:stretch>
            </p:blipFill>
            <p:spPr>
              <a:xfrm>
                <a:off x="4241013" y="5442907"/>
                <a:ext cx="12564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0">
            <p14:nvContentPartPr>
              <p14:cNvPr id="547" name="Freihand 546">
                <a:extLst>
                  <a:ext uri="{FF2B5EF4-FFF2-40B4-BE49-F238E27FC236}">
                    <a16:creationId xmlns:a16="http://schemas.microsoft.com/office/drawing/2014/main" id="{9A9E850B-7C63-44FE-AB01-DD65E91FDF43}"/>
                  </a:ext>
                </a:extLst>
              </p14:cNvPr>
              <p14:cNvContentPartPr/>
              <p14:nvPr/>
            </p14:nvContentPartPr>
            <p14:xfrm>
              <a:off x="4363773" y="5426347"/>
              <a:ext cx="89280" cy="144720"/>
            </p14:xfrm>
          </p:contentPart>
        </mc:Choice>
        <mc:Fallback>
          <p:pic>
            <p:nvPicPr>
              <p:cNvPr id="547" name="Freihand 546">
                <a:extLst>
                  <a:ext uri="{FF2B5EF4-FFF2-40B4-BE49-F238E27FC236}">
                    <a16:creationId xmlns:a16="http://schemas.microsoft.com/office/drawing/2014/main" id="{9A9E850B-7C63-44FE-AB01-DD65E91FDF43}"/>
                  </a:ext>
                </a:extLst>
              </p:cNvPr>
              <p:cNvPicPr/>
              <p:nvPr/>
            </p:nvPicPr>
            <p:blipFill>
              <a:blip r:embed="rId851"/>
              <a:stretch>
                <a:fillRect/>
              </a:stretch>
            </p:blipFill>
            <p:spPr>
              <a:xfrm>
                <a:off x="4359453" y="5422027"/>
                <a:ext cx="9792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2">
            <p14:nvContentPartPr>
              <p14:cNvPr id="548" name="Freihand 547">
                <a:extLst>
                  <a:ext uri="{FF2B5EF4-FFF2-40B4-BE49-F238E27FC236}">
                    <a16:creationId xmlns:a16="http://schemas.microsoft.com/office/drawing/2014/main" id="{B751FA78-9203-47B6-BC46-F0A9A65C8CF9}"/>
                  </a:ext>
                </a:extLst>
              </p14:cNvPr>
              <p14:cNvContentPartPr/>
              <p14:nvPr/>
            </p14:nvContentPartPr>
            <p14:xfrm>
              <a:off x="4504173" y="5366227"/>
              <a:ext cx="27720" cy="164520"/>
            </p14:xfrm>
          </p:contentPart>
        </mc:Choice>
        <mc:Fallback>
          <p:pic>
            <p:nvPicPr>
              <p:cNvPr id="548" name="Freihand 547">
                <a:extLst>
                  <a:ext uri="{FF2B5EF4-FFF2-40B4-BE49-F238E27FC236}">
                    <a16:creationId xmlns:a16="http://schemas.microsoft.com/office/drawing/2014/main" id="{B751FA78-9203-47B6-BC46-F0A9A65C8CF9}"/>
                  </a:ext>
                </a:extLst>
              </p:cNvPr>
              <p:cNvPicPr/>
              <p:nvPr/>
            </p:nvPicPr>
            <p:blipFill>
              <a:blip r:embed="rId853"/>
              <a:stretch>
                <a:fillRect/>
              </a:stretch>
            </p:blipFill>
            <p:spPr>
              <a:xfrm>
                <a:off x="4499853" y="5361907"/>
                <a:ext cx="3636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4">
            <p14:nvContentPartPr>
              <p14:cNvPr id="549" name="Freihand 548">
                <a:extLst>
                  <a:ext uri="{FF2B5EF4-FFF2-40B4-BE49-F238E27FC236}">
                    <a16:creationId xmlns:a16="http://schemas.microsoft.com/office/drawing/2014/main" id="{A7C4C013-6B8C-4BED-A122-1069E58C48A8}"/>
                  </a:ext>
                </a:extLst>
              </p14:cNvPr>
              <p14:cNvContentPartPr/>
              <p14:nvPr/>
            </p14:nvContentPartPr>
            <p14:xfrm>
              <a:off x="4559253" y="5460547"/>
              <a:ext cx="232920" cy="74160"/>
            </p14:xfrm>
          </p:contentPart>
        </mc:Choice>
        <mc:Fallback>
          <p:pic>
            <p:nvPicPr>
              <p:cNvPr id="549" name="Freihand 548">
                <a:extLst>
                  <a:ext uri="{FF2B5EF4-FFF2-40B4-BE49-F238E27FC236}">
                    <a16:creationId xmlns:a16="http://schemas.microsoft.com/office/drawing/2014/main" id="{A7C4C013-6B8C-4BED-A122-1069E58C48A8}"/>
                  </a:ext>
                </a:extLst>
              </p:cNvPr>
              <p:cNvPicPr/>
              <p:nvPr/>
            </p:nvPicPr>
            <p:blipFill>
              <a:blip r:embed="rId855"/>
              <a:stretch>
                <a:fillRect/>
              </a:stretch>
            </p:blipFill>
            <p:spPr>
              <a:xfrm>
                <a:off x="4554933" y="5456227"/>
                <a:ext cx="24156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6">
            <p14:nvContentPartPr>
              <p14:cNvPr id="551" name="Freihand 550">
                <a:extLst>
                  <a:ext uri="{FF2B5EF4-FFF2-40B4-BE49-F238E27FC236}">
                    <a16:creationId xmlns:a16="http://schemas.microsoft.com/office/drawing/2014/main" id="{F86215C1-AAD8-4DDE-8A33-988A5CA6D912}"/>
                  </a:ext>
                </a:extLst>
              </p14:cNvPr>
              <p14:cNvContentPartPr/>
              <p14:nvPr/>
            </p14:nvContentPartPr>
            <p14:xfrm>
              <a:off x="4917093" y="5321227"/>
              <a:ext cx="157320" cy="183960"/>
            </p14:xfrm>
          </p:contentPart>
        </mc:Choice>
        <mc:Fallback>
          <p:pic>
            <p:nvPicPr>
              <p:cNvPr id="551" name="Freihand 550">
                <a:extLst>
                  <a:ext uri="{FF2B5EF4-FFF2-40B4-BE49-F238E27FC236}">
                    <a16:creationId xmlns:a16="http://schemas.microsoft.com/office/drawing/2014/main" id="{F86215C1-AAD8-4DDE-8A33-988A5CA6D912}"/>
                  </a:ext>
                </a:extLst>
              </p:cNvPr>
              <p:cNvPicPr/>
              <p:nvPr/>
            </p:nvPicPr>
            <p:blipFill>
              <a:blip r:embed="rId857"/>
              <a:stretch>
                <a:fillRect/>
              </a:stretch>
            </p:blipFill>
            <p:spPr>
              <a:xfrm>
                <a:off x="4912773" y="5316907"/>
                <a:ext cx="16596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8">
            <p14:nvContentPartPr>
              <p14:cNvPr id="552" name="Freihand 551">
                <a:extLst>
                  <a:ext uri="{FF2B5EF4-FFF2-40B4-BE49-F238E27FC236}">
                    <a16:creationId xmlns:a16="http://schemas.microsoft.com/office/drawing/2014/main" id="{DA093740-58CB-4425-ACD8-1DC59C245C02}"/>
                  </a:ext>
                </a:extLst>
              </p14:cNvPr>
              <p14:cNvContentPartPr/>
              <p14:nvPr/>
            </p14:nvContentPartPr>
            <p14:xfrm>
              <a:off x="5094213" y="5379187"/>
              <a:ext cx="87480" cy="94680"/>
            </p14:xfrm>
          </p:contentPart>
        </mc:Choice>
        <mc:Fallback>
          <p:pic>
            <p:nvPicPr>
              <p:cNvPr id="552" name="Freihand 551">
                <a:extLst>
                  <a:ext uri="{FF2B5EF4-FFF2-40B4-BE49-F238E27FC236}">
                    <a16:creationId xmlns:a16="http://schemas.microsoft.com/office/drawing/2014/main" id="{DA093740-58CB-4425-ACD8-1DC59C245C02}"/>
                  </a:ext>
                </a:extLst>
              </p:cNvPr>
              <p:cNvPicPr/>
              <p:nvPr/>
            </p:nvPicPr>
            <p:blipFill>
              <a:blip r:embed="rId859"/>
              <a:stretch>
                <a:fillRect/>
              </a:stretch>
            </p:blipFill>
            <p:spPr>
              <a:xfrm>
                <a:off x="5089893" y="5374867"/>
                <a:ext cx="9612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0">
            <p14:nvContentPartPr>
              <p14:cNvPr id="553" name="Freihand 552">
                <a:extLst>
                  <a:ext uri="{FF2B5EF4-FFF2-40B4-BE49-F238E27FC236}">
                    <a16:creationId xmlns:a16="http://schemas.microsoft.com/office/drawing/2014/main" id="{04BA2653-5BC3-4C49-B0EB-772CFE34E553}"/>
                  </a:ext>
                </a:extLst>
              </p14:cNvPr>
              <p14:cNvContentPartPr/>
              <p14:nvPr/>
            </p14:nvContentPartPr>
            <p14:xfrm>
              <a:off x="5229213" y="5285947"/>
              <a:ext cx="174240" cy="190080"/>
            </p14:xfrm>
          </p:contentPart>
        </mc:Choice>
        <mc:Fallback>
          <p:pic>
            <p:nvPicPr>
              <p:cNvPr id="553" name="Freihand 552">
                <a:extLst>
                  <a:ext uri="{FF2B5EF4-FFF2-40B4-BE49-F238E27FC236}">
                    <a16:creationId xmlns:a16="http://schemas.microsoft.com/office/drawing/2014/main" id="{04BA2653-5BC3-4C49-B0EB-772CFE34E553}"/>
                  </a:ext>
                </a:extLst>
              </p:cNvPr>
              <p:cNvPicPr/>
              <p:nvPr/>
            </p:nvPicPr>
            <p:blipFill>
              <a:blip r:embed="rId861"/>
              <a:stretch>
                <a:fillRect/>
              </a:stretch>
            </p:blipFill>
            <p:spPr>
              <a:xfrm>
                <a:off x="5224893" y="5281627"/>
                <a:ext cx="182880" cy="1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2">
            <p14:nvContentPartPr>
              <p14:cNvPr id="554" name="Freihand 553">
                <a:extLst>
                  <a:ext uri="{FF2B5EF4-FFF2-40B4-BE49-F238E27FC236}">
                    <a16:creationId xmlns:a16="http://schemas.microsoft.com/office/drawing/2014/main" id="{73808243-237A-40FC-846C-AF6BD889D177}"/>
                  </a:ext>
                </a:extLst>
              </p14:cNvPr>
              <p14:cNvContentPartPr/>
              <p14:nvPr/>
            </p14:nvContentPartPr>
            <p14:xfrm>
              <a:off x="5430453" y="5371267"/>
              <a:ext cx="109080" cy="68760"/>
            </p14:xfrm>
          </p:contentPart>
        </mc:Choice>
        <mc:Fallback>
          <p:pic>
            <p:nvPicPr>
              <p:cNvPr id="554" name="Freihand 553">
                <a:extLst>
                  <a:ext uri="{FF2B5EF4-FFF2-40B4-BE49-F238E27FC236}">
                    <a16:creationId xmlns:a16="http://schemas.microsoft.com/office/drawing/2014/main" id="{73808243-237A-40FC-846C-AF6BD889D177}"/>
                  </a:ext>
                </a:extLst>
              </p:cNvPr>
              <p:cNvPicPr/>
              <p:nvPr/>
            </p:nvPicPr>
            <p:blipFill>
              <a:blip r:embed="rId863"/>
              <a:stretch>
                <a:fillRect/>
              </a:stretch>
            </p:blipFill>
            <p:spPr>
              <a:xfrm>
                <a:off x="5426133" y="5366947"/>
                <a:ext cx="11772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4">
            <p14:nvContentPartPr>
              <p14:cNvPr id="566" name="Freihand 565">
                <a:extLst>
                  <a:ext uri="{FF2B5EF4-FFF2-40B4-BE49-F238E27FC236}">
                    <a16:creationId xmlns:a16="http://schemas.microsoft.com/office/drawing/2014/main" id="{F1FF20FA-D914-4A73-A9EE-BA3FC852E3D4}"/>
                  </a:ext>
                </a:extLst>
              </p14:cNvPr>
              <p14:cNvContentPartPr/>
              <p14:nvPr/>
            </p14:nvContentPartPr>
            <p14:xfrm>
              <a:off x="5577333" y="5290627"/>
              <a:ext cx="182160" cy="191520"/>
            </p14:xfrm>
          </p:contentPart>
        </mc:Choice>
        <mc:Fallback>
          <p:pic>
            <p:nvPicPr>
              <p:cNvPr id="566" name="Freihand 565">
                <a:extLst>
                  <a:ext uri="{FF2B5EF4-FFF2-40B4-BE49-F238E27FC236}">
                    <a16:creationId xmlns:a16="http://schemas.microsoft.com/office/drawing/2014/main" id="{F1FF20FA-D914-4A73-A9EE-BA3FC852E3D4}"/>
                  </a:ext>
                </a:extLst>
              </p:cNvPr>
              <p:cNvPicPr/>
              <p:nvPr/>
            </p:nvPicPr>
            <p:blipFill>
              <a:blip r:embed="rId865"/>
              <a:stretch>
                <a:fillRect/>
              </a:stretch>
            </p:blipFill>
            <p:spPr>
              <a:xfrm>
                <a:off x="5573013" y="5286307"/>
                <a:ext cx="190800" cy="20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80" name="Gruppieren 579">
            <a:extLst>
              <a:ext uri="{FF2B5EF4-FFF2-40B4-BE49-F238E27FC236}">
                <a16:creationId xmlns:a16="http://schemas.microsoft.com/office/drawing/2014/main" id="{6DE43317-CCE7-45B4-9567-A89B28507C01}"/>
              </a:ext>
            </a:extLst>
          </p:cNvPr>
          <p:cNvGrpSpPr/>
          <p:nvPr/>
        </p:nvGrpSpPr>
        <p:grpSpPr>
          <a:xfrm>
            <a:off x="3229413" y="5715067"/>
            <a:ext cx="1584000" cy="323640"/>
            <a:chOff x="3229413" y="5715067"/>
            <a:chExt cx="158400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6">
              <p14:nvContentPartPr>
                <p14:cNvPr id="567" name="Freihand 566">
                  <a:extLst>
                    <a:ext uri="{FF2B5EF4-FFF2-40B4-BE49-F238E27FC236}">
                      <a16:creationId xmlns:a16="http://schemas.microsoft.com/office/drawing/2014/main" id="{73D648F7-7FA7-4584-BC7E-5E63A9130DE1}"/>
                    </a:ext>
                  </a:extLst>
                </p14:cNvPr>
                <p14:cNvContentPartPr/>
                <p14:nvPr/>
              </p14:nvContentPartPr>
              <p14:xfrm>
                <a:off x="3229413" y="5835307"/>
                <a:ext cx="300240" cy="128880"/>
              </p14:xfrm>
            </p:contentPart>
          </mc:Choice>
          <mc:Fallback>
            <p:pic>
              <p:nvPicPr>
                <p:cNvPr id="567" name="Freihand 566">
                  <a:extLst>
                    <a:ext uri="{FF2B5EF4-FFF2-40B4-BE49-F238E27FC236}">
                      <a16:creationId xmlns:a16="http://schemas.microsoft.com/office/drawing/2014/main" id="{73D648F7-7FA7-4584-BC7E-5E63A9130DE1}"/>
                    </a:ext>
                  </a:extLst>
                </p:cNvPr>
                <p:cNvPicPr/>
                <p:nvPr/>
              </p:nvPicPr>
              <p:blipFill>
                <a:blip r:embed="rId867"/>
                <a:stretch>
                  <a:fillRect/>
                </a:stretch>
              </p:blipFill>
              <p:spPr>
                <a:xfrm>
                  <a:off x="3225093" y="5830987"/>
                  <a:ext cx="308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8">
              <p14:nvContentPartPr>
                <p14:cNvPr id="568" name="Freihand 567">
                  <a:extLst>
                    <a:ext uri="{FF2B5EF4-FFF2-40B4-BE49-F238E27FC236}">
                      <a16:creationId xmlns:a16="http://schemas.microsoft.com/office/drawing/2014/main" id="{5F447223-5995-4C3D-9A3F-DFAFCB88EBD5}"/>
                    </a:ext>
                  </a:extLst>
                </p14:cNvPr>
                <p14:cNvContentPartPr/>
                <p14:nvPr/>
              </p14:nvContentPartPr>
              <p14:xfrm>
                <a:off x="3747093" y="5736667"/>
                <a:ext cx="41040" cy="210600"/>
              </p14:xfrm>
            </p:contentPart>
          </mc:Choice>
          <mc:Fallback>
            <p:pic>
              <p:nvPicPr>
                <p:cNvPr id="568" name="Freihand 567">
                  <a:extLst>
                    <a:ext uri="{FF2B5EF4-FFF2-40B4-BE49-F238E27FC236}">
                      <a16:creationId xmlns:a16="http://schemas.microsoft.com/office/drawing/2014/main" id="{5F447223-5995-4C3D-9A3F-DFAFCB88EBD5}"/>
                    </a:ext>
                  </a:extLst>
                </p:cNvPr>
                <p:cNvPicPr/>
                <p:nvPr/>
              </p:nvPicPr>
              <p:blipFill>
                <a:blip r:embed="rId869"/>
                <a:stretch>
                  <a:fillRect/>
                </a:stretch>
              </p:blipFill>
              <p:spPr>
                <a:xfrm>
                  <a:off x="3742773" y="5732347"/>
                  <a:ext cx="496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0">
              <p14:nvContentPartPr>
                <p14:cNvPr id="569" name="Freihand 568">
                  <a:extLst>
                    <a:ext uri="{FF2B5EF4-FFF2-40B4-BE49-F238E27FC236}">
                      <a16:creationId xmlns:a16="http://schemas.microsoft.com/office/drawing/2014/main" id="{D9B23345-4DF4-4392-B3E6-8CA3E7DF4F9D}"/>
                    </a:ext>
                  </a:extLst>
                </p14:cNvPr>
                <p14:cNvContentPartPr/>
                <p14:nvPr/>
              </p14:nvContentPartPr>
              <p14:xfrm>
                <a:off x="3661053" y="5896147"/>
                <a:ext cx="168120" cy="36000"/>
              </p14:xfrm>
            </p:contentPart>
          </mc:Choice>
          <mc:Fallback>
            <p:pic>
              <p:nvPicPr>
                <p:cNvPr id="569" name="Freihand 568">
                  <a:extLst>
                    <a:ext uri="{FF2B5EF4-FFF2-40B4-BE49-F238E27FC236}">
                      <a16:creationId xmlns:a16="http://schemas.microsoft.com/office/drawing/2014/main" id="{D9B23345-4DF4-4392-B3E6-8CA3E7DF4F9D}"/>
                    </a:ext>
                  </a:extLst>
                </p:cNvPr>
                <p:cNvPicPr/>
                <p:nvPr/>
              </p:nvPicPr>
              <p:blipFill>
                <a:blip r:embed="rId871"/>
                <a:stretch>
                  <a:fillRect/>
                </a:stretch>
              </p:blipFill>
              <p:spPr>
                <a:xfrm>
                  <a:off x="3656733" y="5891827"/>
                  <a:ext cx="1767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2">
              <p14:nvContentPartPr>
                <p14:cNvPr id="570" name="Freihand 569">
                  <a:extLst>
                    <a:ext uri="{FF2B5EF4-FFF2-40B4-BE49-F238E27FC236}">
                      <a16:creationId xmlns:a16="http://schemas.microsoft.com/office/drawing/2014/main" id="{CB575E8A-9386-4C1A-A8D2-64A57EE59AE1}"/>
                    </a:ext>
                  </a:extLst>
                </p14:cNvPr>
                <p14:cNvContentPartPr/>
                <p14:nvPr/>
              </p14:nvContentPartPr>
              <p14:xfrm>
                <a:off x="3675093" y="5715067"/>
                <a:ext cx="239040" cy="32400"/>
              </p14:xfrm>
            </p:contentPart>
          </mc:Choice>
          <mc:Fallback>
            <p:pic>
              <p:nvPicPr>
                <p:cNvPr id="570" name="Freihand 569">
                  <a:extLst>
                    <a:ext uri="{FF2B5EF4-FFF2-40B4-BE49-F238E27FC236}">
                      <a16:creationId xmlns:a16="http://schemas.microsoft.com/office/drawing/2014/main" id="{CB575E8A-9386-4C1A-A8D2-64A57EE59AE1}"/>
                    </a:ext>
                  </a:extLst>
                </p:cNvPr>
                <p:cNvPicPr/>
                <p:nvPr/>
              </p:nvPicPr>
              <p:blipFill>
                <a:blip r:embed="rId873"/>
                <a:stretch>
                  <a:fillRect/>
                </a:stretch>
              </p:blipFill>
              <p:spPr>
                <a:xfrm>
                  <a:off x="3670773" y="5710747"/>
                  <a:ext cx="247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4">
              <p14:nvContentPartPr>
                <p14:cNvPr id="573" name="Freihand 572">
                  <a:extLst>
                    <a:ext uri="{FF2B5EF4-FFF2-40B4-BE49-F238E27FC236}">
                      <a16:creationId xmlns:a16="http://schemas.microsoft.com/office/drawing/2014/main" id="{B5CCD725-0DE1-4478-893E-75E276BDE49A}"/>
                    </a:ext>
                  </a:extLst>
                </p14:cNvPr>
                <p14:cNvContentPartPr/>
                <p14:nvPr/>
              </p14:nvContentPartPr>
              <p14:xfrm>
                <a:off x="3905133" y="5832427"/>
                <a:ext cx="131400" cy="105480"/>
              </p14:xfrm>
            </p:contentPart>
          </mc:Choice>
          <mc:Fallback>
            <p:pic>
              <p:nvPicPr>
                <p:cNvPr id="573" name="Freihand 572">
                  <a:extLst>
                    <a:ext uri="{FF2B5EF4-FFF2-40B4-BE49-F238E27FC236}">
                      <a16:creationId xmlns:a16="http://schemas.microsoft.com/office/drawing/2014/main" id="{B5CCD725-0DE1-4478-893E-75E276BDE49A}"/>
                    </a:ext>
                  </a:extLst>
                </p:cNvPr>
                <p:cNvPicPr/>
                <p:nvPr/>
              </p:nvPicPr>
              <p:blipFill>
                <a:blip r:embed="rId875"/>
                <a:stretch>
                  <a:fillRect/>
                </a:stretch>
              </p:blipFill>
              <p:spPr>
                <a:xfrm>
                  <a:off x="3900813" y="5828107"/>
                  <a:ext cx="140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6">
              <p14:nvContentPartPr>
                <p14:cNvPr id="574" name="Freihand 573">
                  <a:extLst>
                    <a:ext uri="{FF2B5EF4-FFF2-40B4-BE49-F238E27FC236}">
                      <a16:creationId xmlns:a16="http://schemas.microsoft.com/office/drawing/2014/main" id="{4CCD342B-60A3-4463-A275-6FEFFF87FE6E}"/>
                    </a:ext>
                  </a:extLst>
                </p14:cNvPr>
                <p14:cNvContentPartPr/>
                <p14:nvPr/>
              </p14:nvContentPartPr>
              <p14:xfrm>
                <a:off x="4088013" y="5814067"/>
                <a:ext cx="96480" cy="118800"/>
              </p14:xfrm>
            </p:contentPart>
          </mc:Choice>
          <mc:Fallback>
            <p:pic>
              <p:nvPicPr>
                <p:cNvPr id="574" name="Freihand 573">
                  <a:extLst>
                    <a:ext uri="{FF2B5EF4-FFF2-40B4-BE49-F238E27FC236}">
                      <a16:creationId xmlns:a16="http://schemas.microsoft.com/office/drawing/2014/main" id="{4CCD342B-60A3-4463-A275-6FEFFF87FE6E}"/>
                    </a:ext>
                  </a:extLst>
                </p:cNvPr>
                <p:cNvPicPr/>
                <p:nvPr/>
              </p:nvPicPr>
              <p:blipFill>
                <a:blip r:embed="rId877"/>
                <a:stretch>
                  <a:fillRect/>
                </a:stretch>
              </p:blipFill>
              <p:spPr>
                <a:xfrm>
                  <a:off x="4083693" y="5809747"/>
                  <a:ext cx="1051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8">
              <p14:nvContentPartPr>
                <p14:cNvPr id="575" name="Freihand 574">
                  <a:extLst>
                    <a:ext uri="{FF2B5EF4-FFF2-40B4-BE49-F238E27FC236}">
                      <a16:creationId xmlns:a16="http://schemas.microsoft.com/office/drawing/2014/main" id="{573A1354-7A60-4BDF-AB5F-EFDDAB4F236F}"/>
                    </a:ext>
                  </a:extLst>
                </p14:cNvPr>
                <p14:cNvContentPartPr/>
                <p14:nvPr/>
              </p14:nvContentPartPr>
              <p14:xfrm>
                <a:off x="4252893" y="5751067"/>
                <a:ext cx="233280" cy="151920"/>
              </p14:xfrm>
            </p:contentPart>
          </mc:Choice>
          <mc:Fallback>
            <p:pic>
              <p:nvPicPr>
                <p:cNvPr id="575" name="Freihand 574">
                  <a:extLst>
                    <a:ext uri="{FF2B5EF4-FFF2-40B4-BE49-F238E27FC236}">
                      <a16:creationId xmlns:a16="http://schemas.microsoft.com/office/drawing/2014/main" id="{573A1354-7A60-4BDF-AB5F-EFDDAB4F236F}"/>
                    </a:ext>
                  </a:extLst>
                </p:cNvPr>
                <p:cNvPicPr/>
                <p:nvPr/>
              </p:nvPicPr>
              <p:blipFill>
                <a:blip r:embed="rId879"/>
                <a:stretch>
                  <a:fillRect/>
                </a:stretch>
              </p:blipFill>
              <p:spPr>
                <a:xfrm>
                  <a:off x="4248573" y="5746747"/>
                  <a:ext cx="2419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0">
              <p14:nvContentPartPr>
                <p14:cNvPr id="576" name="Freihand 575">
                  <a:extLst>
                    <a:ext uri="{FF2B5EF4-FFF2-40B4-BE49-F238E27FC236}">
                      <a16:creationId xmlns:a16="http://schemas.microsoft.com/office/drawing/2014/main" id="{D4978563-C2C1-41FA-BD71-A5744F115F3B}"/>
                    </a:ext>
                  </a:extLst>
                </p14:cNvPr>
                <p14:cNvContentPartPr/>
                <p14:nvPr/>
              </p14:nvContentPartPr>
              <p14:xfrm>
                <a:off x="4450173" y="5723347"/>
                <a:ext cx="297000" cy="183240"/>
              </p14:xfrm>
            </p:contentPart>
          </mc:Choice>
          <mc:Fallback>
            <p:pic>
              <p:nvPicPr>
                <p:cNvPr id="576" name="Freihand 575">
                  <a:extLst>
                    <a:ext uri="{FF2B5EF4-FFF2-40B4-BE49-F238E27FC236}">
                      <a16:creationId xmlns:a16="http://schemas.microsoft.com/office/drawing/2014/main" id="{D4978563-C2C1-41FA-BD71-A5744F115F3B}"/>
                    </a:ext>
                  </a:extLst>
                </p:cNvPr>
                <p:cNvPicPr/>
                <p:nvPr/>
              </p:nvPicPr>
              <p:blipFill>
                <a:blip r:embed="rId881"/>
                <a:stretch>
                  <a:fillRect/>
                </a:stretch>
              </p:blipFill>
              <p:spPr>
                <a:xfrm>
                  <a:off x="4445853" y="5719027"/>
                  <a:ext cx="30564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2">
              <p14:nvContentPartPr>
                <p14:cNvPr id="577" name="Freihand 576">
                  <a:extLst>
                    <a:ext uri="{FF2B5EF4-FFF2-40B4-BE49-F238E27FC236}">
                      <a16:creationId xmlns:a16="http://schemas.microsoft.com/office/drawing/2014/main" id="{98714C67-4C9A-452D-A1F1-6A506233325A}"/>
                    </a:ext>
                  </a:extLst>
                </p14:cNvPr>
                <p14:cNvContentPartPr/>
                <p14:nvPr/>
              </p14:nvContentPartPr>
              <p14:xfrm>
                <a:off x="4683813" y="5758267"/>
                <a:ext cx="74880" cy="30240"/>
              </p14:xfrm>
            </p:contentPart>
          </mc:Choice>
          <mc:Fallback>
            <p:pic>
              <p:nvPicPr>
                <p:cNvPr id="577" name="Freihand 576">
                  <a:extLst>
                    <a:ext uri="{FF2B5EF4-FFF2-40B4-BE49-F238E27FC236}">
                      <a16:creationId xmlns:a16="http://schemas.microsoft.com/office/drawing/2014/main" id="{98714C67-4C9A-452D-A1F1-6A506233325A}"/>
                    </a:ext>
                  </a:extLst>
                </p:cNvPr>
                <p:cNvPicPr/>
                <p:nvPr/>
              </p:nvPicPr>
              <p:blipFill>
                <a:blip r:embed="rId883"/>
                <a:stretch>
                  <a:fillRect/>
                </a:stretch>
              </p:blipFill>
              <p:spPr>
                <a:xfrm>
                  <a:off x="4679493" y="5753947"/>
                  <a:ext cx="835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4">
              <p14:nvContentPartPr>
                <p14:cNvPr id="578" name="Freihand 577">
                  <a:extLst>
                    <a:ext uri="{FF2B5EF4-FFF2-40B4-BE49-F238E27FC236}">
                      <a16:creationId xmlns:a16="http://schemas.microsoft.com/office/drawing/2014/main" id="{3E5AC640-E770-44EF-939B-10C0D5A50952}"/>
                    </a:ext>
                  </a:extLst>
                </p14:cNvPr>
                <p14:cNvContentPartPr/>
                <p14:nvPr/>
              </p14:nvContentPartPr>
              <p14:xfrm>
                <a:off x="4727013" y="5815867"/>
                <a:ext cx="86400" cy="222840"/>
              </p14:xfrm>
            </p:contentPart>
          </mc:Choice>
          <mc:Fallback>
            <p:pic>
              <p:nvPicPr>
                <p:cNvPr id="578" name="Freihand 577">
                  <a:extLst>
                    <a:ext uri="{FF2B5EF4-FFF2-40B4-BE49-F238E27FC236}">
                      <a16:creationId xmlns:a16="http://schemas.microsoft.com/office/drawing/2014/main" id="{3E5AC640-E770-44EF-939B-10C0D5A50952}"/>
                    </a:ext>
                  </a:extLst>
                </p:cNvPr>
                <p:cNvPicPr/>
                <p:nvPr/>
              </p:nvPicPr>
              <p:blipFill>
                <a:blip r:embed="rId885"/>
                <a:stretch>
                  <a:fillRect/>
                </a:stretch>
              </p:blipFill>
              <p:spPr>
                <a:xfrm>
                  <a:off x="4722693" y="5811547"/>
                  <a:ext cx="95040" cy="23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86">
            <p14:nvContentPartPr>
              <p14:cNvPr id="579" name="Freihand 578">
                <a:extLst>
                  <a:ext uri="{FF2B5EF4-FFF2-40B4-BE49-F238E27FC236}">
                    <a16:creationId xmlns:a16="http://schemas.microsoft.com/office/drawing/2014/main" id="{3E2B7986-D9EF-4577-A081-C45868D0C34D}"/>
                  </a:ext>
                </a:extLst>
              </p14:cNvPr>
              <p14:cNvContentPartPr/>
              <p14:nvPr/>
            </p14:nvContentPartPr>
            <p14:xfrm>
              <a:off x="5001693" y="5672587"/>
              <a:ext cx="406800" cy="233280"/>
            </p14:xfrm>
          </p:contentPart>
        </mc:Choice>
        <mc:Fallback>
          <p:pic>
            <p:nvPicPr>
              <p:cNvPr id="579" name="Freihand 578">
                <a:extLst>
                  <a:ext uri="{FF2B5EF4-FFF2-40B4-BE49-F238E27FC236}">
                    <a16:creationId xmlns:a16="http://schemas.microsoft.com/office/drawing/2014/main" id="{3E2B7986-D9EF-4577-A081-C45868D0C34D}"/>
                  </a:ext>
                </a:extLst>
              </p:cNvPr>
              <p:cNvPicPr/>
              <p:nvPr/>
            </p:nvPicPr>
            <p:blipFill>
              <a:blip r:embed="rId887"/>
              <a:stretch>
                <a:fillRect/>
              </a:stretch>
            </p:blipFill>
            <p:spPr>
              <a:xfrm>
                <a:off x="4997373" y="5668267"/>
                <a:ext cx="415440" cy="24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6365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31504" y="764704"/>
            <a:ext cx="8856984" cy="5976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/>
              <a:t>: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12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 err="1"/>
              <a:t>Formulas</a:t>
            </a:r>
            <a:endParaRPr lang="de-DE" sz="26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130358D-04AD-D3C6-50D9-DE2A913F5FB1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4B86E0-AA6B-35AD-4F46-20C23180C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15" y="471411"/>
            <a:ext cx="7769113" cy="55298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9831B565-4275-4A3E-A8A3-BE4A6B83E37C}"/>
                  </a:ext>
                </a:extLst>
              </p14:cNvPr>
              <p14:cNvContentPartPr/>
              <p14:nvPr/>
            </p14:nvContentPartPr>
            <p14:xfrm>
              <a:off x="936573" y="646627"/>
              <a:ext cx="1246320" cy="69552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9831B565-4275-4A3E-A8A3-BE4A6B83E3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2253" y="642307"/>
                <a:ext cx="125496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Freihand 11">
                <a:extLst>
                  <a:ext uri="{FF2B5EF4-FFF2-40B4-BE49-F238E27FC236}">
                    <a16:creationId xmlns:a16="http://schemas.microsoft.com/office/drawing/2014/main" id="{78F0E6CA-053B-4CA2-8F56-E5DFC44485B1}"/>
                  </a:ext>
                </a:extLst>
              </p14:cNvPr>
              <p14:cNvContentPartPr/>
              <p14:nvPr/>
            </p14:nvContentPartPr>
            <p14:xfrm>
              <a:off x="2167413" y="639427"/>
              <a:ext cx="1269720" cy="710280"/>
            </p14:xfrm>
          </p:contentPart>
        </mc:Choice>
        <mc:Fallback>
          <p:pic>
            <p:nvPicPr>
              <p:cNvPr id="12" name="Freihand 11">
                <a:extLst>
                  <a:ext uri="{FF2B5EF4-FFF2-40B4-BE49-F238E27FC236}">
                    <a16:creationId xmlns:a16="http://schemas.microsoft.com/office/drawing/2014/main" id="{78F0E6CA-053B-4CA2-8F56-E5DFC44485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63093" y="635107"/>
                <a:ext cx="1278360" cy="71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C1A40D11-0351-4ECD-A33B-C1D33861B9F5}"/>
                  </a:ext>
                </a:extLst>
              </p14:cNvPr>
              <p14:cNvContentPartPr/>
              <p14:nvPr/>
            </p14:nvContentPartPr>
            <p14:xfrm>
              <a:off x="5600013" y="819787"/>
              <a:ext cx="770760" cy="420840"/>
            </p14:xfrm>
          </p:contentPart>
        </mc:Choice>
        <mc:Fallback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C1A40D11-0351-4ECD-A33B-C1D33861B9F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95693" y="815467"/>
                <a:ext cx="77940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6" name="Freihand 45">
                <a:extLst>
                  <a:ext uri="{FF2B5EF4-FFF2-40B4-BE49-F238E27FC236}">
                    <a16:creationId xmlns:a16="http://schemas.microsoft.com/office/drawing/2014/main" id="{EAF0DAAD-B064-4198-893F-E182B65313E0}"/>
                  </a:ext>
                </a:extLst>
              </p14:cNvPr>
              <p14:cNvContentPartPr/>
              <p14:nvPr/>
            </p14:nvContentPartPr>
            <p14:xfrm>
              <a:off x="3029973" y="1373107"/>
              <a:ext cx="400320" cy="545760"/>
            </p14:xfrm>
          </p:contentPart>
        </mc:Choice>
        <mc:Fallback>
          <p:pic>
            <p:nvPicPr>
              <p:cNvPr id="46" name="Freihand 45">
                <a:extLst>
                  <a:ext uri="{FF2B5EF4-FFF2-40B4-BE49-F238E27FC236}">
                    <a16:creationId xmlns:a16="http://schemas.microsoft.com/office/drawing/2014/main" id="{EAF0DAAD-B064-4198-893F-E182B65313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25653" y="1368787"/>
                <a:ext cx="408960" cy="55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EF9CCB15-5659-4539-A7E8-456CA21B09BF}"/>
                  </a:ext>
                </a:extLst>
              </p14:cNvPr>
              <p14:cNvContentPartPr/>
              <p14:nvPr/>
            </p14:nvContentPartPr>
            <p14:xfrm>
              <a:off x="3957693" y="1366627"/>
              <a:ext cx="1138680" cy="607320"/>
            </p14:xfrm>
          </p:contentPart>
        </mc:Choice>
        <mc:Fallback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EF9CCB15-5659-4539-A7E8-456CA21B09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53373" y="1362307"/>
                <a:ext cx="1147320" cy="61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D9D409EC-F4AC-454C-878C-D1EDF8A468B4}"/>
                  </a:ext>
                </a:extLst>
              </p14:cNvPr>
              <p14:cNvContentPartPr/>
              <p14:nvPr/>
            </p14:nvContentPartPr>
            <p14:xfrm>
              <a:off x="256173" y="1009867"/>
              <a:ext cx="390960" cy="534600"/>
            </p14:xfrm>
          </p:contentPart>
        </mc:Choice>
        <mc:Fallback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D9D409EC-F4AC-454C-878C-D1EDF8A468B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1853" y="1005547"/>
                <a:ext cx="399600" cy="54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51" name="Freihand 50">
                <a:extLst>
                  <a:ext uri="{FF2B5EF4-FFF2-40B4-BE49-F238E27FC236}">
                    <a16:creationId xmlns:a16="http://schemas.microsoft.com/office/drawing/2014/main" id="{CC2C06FB-4581-46D4-A9C8-266A16AB613C}"/>
                  </a:ext>
                </a:extLst>
              </p14:cNvPr>
              <p14:cNvContentPartPr/>
              <p14:nvPr/>
            </p14:nvContentPartPr>
            <p14:xfrm>
              <a:off x="7347093" y="1042987"/>
              <a:ext cx="296640" cy="441000"/>
            </p14:xfrm>
          </p:contentPart>
        </mc:Choice>
        <mc:Fallback>
          <p:pic>
            <p:nvPicPr>
              <p:cNvPr id="51" name="Freihand 50">
                <a:extLst>
                  <a:ext uri="{FF2B5EF4-FFF2-40B4-BE49-F238E27FC236}">
                    <a16:creationId xmlns:a16="http://schemas.microsoft.com/office/drawing/2014/main" id="{CC2C06FB-4581-46D4-A9C8-266A16AB613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342773" y="1038667"/>
                <a:ext cx="30528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2" name="Freihand 51">
                <a:extLst>
                  <a:ext uri="{FF2B5EF4-FFF2-40B4-BE49-F238E27FC236}">
                    <a16:creationId xmlns:a16="http://schemas.microsoft.com/office/drawing/2014/main" id="{5C18BF21-0117-4F8E-8D81-5D502F94B5F6}"/>
                  </a:ext>
                </a:extLst>
              </p14:cNvPr>
              <p14:cNvContentPartPr/>
              <p14:nvPr/>
            </p14:nvContentPartPr>
            <p14:xfrm>
              <a:off x="7594773" y="1056307"/>
              <a:ext cx="322560" cy="392400"/>
            </p14:xfrm>
          </p:contentPart>
        </mc:Choice>
        <mc:Fallback>
          <p:pic>
            <p:nvPicPr>
              <p:cNvPr id="52" name="Freihand 51">
                <a:extLst>
                  <a:ext uri="{FF2B5EF4-FFF2-40B4-BE49-F238E27FC236}">
                    <a16:creationId xmlns:a16="http://schemas.microsoft.com/office/drawing/2014/main" id="{5C18BF21-0117-4F8E-8D81-5D502F94B5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590453" y="1051987"/>
                <a:ext cx="33120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53" name="Freihand 52">
                <a:extLst>
                  <a:ext uri="{FF2B5EF4-FFF2-40B4-BE49-F238E27FC236}">
                    <a16:creationId xmlns:a16="http://schemas.microsoft.com/office/drawing/2014/main" id="{85462809-6DA5-4A76-8907-5028735F40F6}"/>
                  </a:ext>
                </a:extLst>
              </p14:cNvPr>
              <p14:cNvContentPartPr/>
              <p14:nvPr/>
            </p14:nvContentPartPr>
            <p14:xfrm>
              <a:off x="533373" y="2430067"/>
              <a:ext cx="471240" cy="496080"/>
            </p14:xfrm>
          </p:contentPart>
        </mc:Choice>
        <mc:Fallback>
          <p:pic>
            <p:nvPicPr>
              <p:cNvPr id="53" name="Freihand 52">
                <a:extLst>
                  <a:ext uri="{FF2B5EF4-FFF2-40B4-BE49-F238E27FC236}">
                    <a16:creationId xmlns:a16="http://schemas.microsoft.com/office/drawing/2014/main" id="{85462809-6DA5-4A76-8907-5028735F40F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29053" y="2425747"/>
                <a:ext cx="47988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8139A32B-AC39-4F38-95ED-81502D2A9749}"/>
                  </a:ext>
                </a:extLst>
              </p14:cNvPr>
              <p14:cNvContentPartPr/>
              <p14:nvPr/>
            </p14:nvContentPartPr>
            <p14:xfrm>
              <a:off x="2496813" y="2644627"/>
              <a:ext cx="592920" cy="11448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8139A32B-AC39-4F38-95ED-81502D2A974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92493" y="2640307"/>
                <a:ext cx="6015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D2DF0850-2570-49F5-A7D6-B8F2438D2B46}"/>
                  </a:ext>
                </a:extLst>
              </p14:cNvPr>
              <p14:cNvContentPartPr/>
              <p14:nvPr/>
            </p14:nvContentPartPr>
            <p14:xfrm>
              <a:off x="585933" y="2445187"/>
              <a:ext cx="387000" cy="511200"/>
            </p14:xfrm>
          </p:contentPart>
        </mc:Choice>
        <mc:Fallback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D2DF0850-2570-49F5-A7D6-B8F2438D2B4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81613" y="2440867"/>
                <a:ext cx="395640" cy="51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B3F22190-6D08-4FDC-A978-0B66BB2FC9D2}"/>
                  </a:ext>
                </a:extLst>
              </p14:cNvPr>
              <p14:cNvContentPartPr/>
              <p14:nvPr/>
            </p14:nvContentPartPr>
            <p14:xfrm>
              <a:off x="5469693" y="4093267"/>
              <a:ext cx="1354680" cy="50436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B3F22190-6D08-4FDC-A978-0B66BB2FC9D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465373" y="4088947"/>
                <a:ext cx="1363320" cy="51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73" name="Freihand 72">
                <a:extLst>
                  <a:ext uri="{FF2B5EF4-FFF2-40B4-BE49-F238E27FC236}">
                    <a16:creationId xmlns:a16="http://schemas.microsoft.com/office/drawing/2014/main" id="{4F41E49F-F3EB-43FD-85BE-63DF64B1DDDD}"/>
                  </a:ext>
                </a:extLst>
              </p14:cNvPr>
              <p14:cNvContentPartPr/>
              <p14:nvPr/>
            </p14:nvContentPartPr>
            <p14:xfrm>
              <a:off x="1747293" y="4042147"/>
              <a:ext cx="2979720" cy="88200"/>
            </p14:xfrm>
          </p:contentPart>
        </mc:Choice>
        <mc:Fallback>
          <p:pic>
            <p:nvPicPr>
              <p:cNvPr id="73" name="Freihand 72">
                <a:extLst>
                  <a:ext uri="{FF2B5EF4-FFF2-40B4-BE49-F238E27FC236}">
                    <a16:creationId xmlns:a16="http://schemas.microsoft.com/office/drawing/2014/main" id="{4F41E49F-F3EB-43FD-85BE-63DF64B1DDD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742973" y="4037827"/>
                <a:ext cx="298836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C4B57327-AEA6-4C45-9613-5D92CBD6DEA6}"/>
                  </a:ext>
                </a:extLst>
              </p14:cNvPr>
              <p14:cNvContentPartPr/>
              <p14:nvPr/>
            </p14:nvContentPartPr>
            <p14:xfrm>
              <a:off x="2403213" y="3587827"/>
              <a:ext cx="1203840" cy="528120"/>
            </p14:xfrm>
          </p:contentPart>
        </mc:Choice>
        <mc:Fallback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C4B57327-AEA6-4C45-9613-5D92CBD6DEA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398893" y="3583507"/>
                <a:ext cx="1212480" cy="5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B71469A0-9F9A-40A0-9A3C-0D8BACDD8002}"/>
                  </a:ext>
                </a:extLst>
              </p14:cNvPr>
              <p14:cNvContentPartPr/>
              <p14:nvPr/>
            </p14:nvContentPartPr>
            <p14:xfrm>
              <a:off x="5142453" y="3483067"/>
              <a:ext cx="2024640" cy="735840"/>
            </p14:xfrm>
          </p:contentPart>
        </mc:Choice>
        <mc:Fallback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B71469A0-9F9A-40A0-9A3C-0D8BACDD800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138133" y="3478747"/>
                <a:ext cx="2033280" cy="74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218DEA05-E6D5-4DA2-86DE-B0E56B2D6DB5}"/>
              </a:ext>
            </a:extLst>
          </p:cNvPr>
          <p:cNvGrpSpPr/>
          <p:nvPr/>
        </p:nvGrpSpPr>
        <p:grpSpPr>
          <a:xfrm>
            <a:off x="7231533" y="3389107"/>
            <a:ext cx="697680" cy="337680"/>
            <a:chOff x="7231533" y="3389107"/>
            <a:chExt cx="697680" cy="33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14D6AF75-2522-4859-AF09-C823C47C7979}"/>
                    </a:ext>
                  </a:extLst>
                </p14:cNvPr>
                <p14:cNvContentPartPr/>
                <p14:nvPr/>
              </p14:nvContentPartPr>
              <p14:xfrm>
                <a:off x="7254573" y="3389107"/>
                <a:ext cx="674640" cy="33768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14D6AF75-2522-4859-AF09-C823C47C797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50253" y="3384787"/>
                  <a:ext cx="6832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63BC60B2-B258-422E-AA66-909D24C41D49}"/>
                    </a:ext>
                  </a:extLst>
                </p14:cNvPr>
                <p14:cNvContentPartPr/>
                <p14:nvPr/>
              </p14:nvContentPartPr>
              <p14:xfrm>
                <a:off x="7231533" y="3432667"/>
                <a:ext cx="369720" cy="27648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63BC60B2-B258-422E-AA66-909D24C41D4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27213" y="3428347"/>
                  <a:ext cx="37836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4CD27CED-F442-46B1-BB94-BAAF27DE3559}"/>
              </a:ext>
            </a:extLst>
          </p:cNvPr>
          <p:cNvGrpSpPr/>
          <p:nvPr/>
        </p:nvGrpSpPr>
        <p:grpSpPr>
          <a:xfrm>
            <a:off x="8208573" y="2570467"/>
            <a:ext cx="1753560" cy="705600"/>
            <a:chOff x="8208573" y="2570467"/>
            <a:chExt cx="1753560" cy="70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C457C71E-C7DC-481B-A059-974451859106}"/>
                    </a:ext>
                  </a:extLst>
                </p14:cNvPr>
                <p14:cNvContentPartPr/>
                <p14:nvPr/>
              </p14:nvContentPartPr>
              <p14:xfrm>
                <a:off x="8208573" y="3065107"/>
                <a:ext cx="184680" cy="21096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C457C71E-C7DC-481B-A059-97445185910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204253" y="3060787"/>
                  <a:ext cx="1933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AC4607A5-4788-492B-8F16-70A03B73D353}"/>
                    </a:ext>
                  </a:extLst>
                </p14:cNvPr>
                <p14:cNvContentPartPr/>
                <p14:nvPr/>
              </p14:nvContentPartPr>
              <p14:xfrm>
                <a:off x="8417373" y="3018307"/>
                <a:ext cx="401040" cy="19440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AC4607A5-4788-492B-8F16-70A03B73D35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13053" y="3013987"/>
                  <a:ext cx="4096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7185CA56-F53B-457A-B57F-BC8A109B6F86}"/>
                    </a:ext>
                  </a:extLst>
                </p14:cNvPr>
                <p14:cNvContentPartPr/>
                <p14:nvPr/>
              </p14:nvContentPartPr>
              <p14:xfrm>
                <a:off x="8799693" y="2895907"/>
                <a:ext cx="388440" cy="17460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7185CA56-F53B-457A-B57F-BC8A109B6F8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795373" y="2891587"/>
                  <a:ext cx="39708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08885167-EFF5-4474-907D-C31F5DF207C2}"/>
                    </a:ext>
                  </a:extLst>
                </p14:cNvPr>
                <p14:cNvContentPartPr/>
                <p14:nvPr/>
              </p14:nvContentPartPr>
              <p14:xfrm>
                <a:off x="9101733" y="2775667"/>
                <a:ext cx="360" cy="36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08885167-EFF5-4474-907D-C31F5DF207C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97413" y="27713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4343681E-33B5-470B-9A27-FAAC02D9064D}"/>
                    </a:ext>
                  </a:extLst>
                </p14:cNvPr>
                <p14:cNvContentPartPr/>
                <p14:nvPr/>
              </p14:nvContentPartPr>
              <p14:xfrm>
                <a:off x="9210093" y="2796907"/>
                <a:ext cx="388800" cy="14436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4343681E-33B5-470B-9A27-FAAC02D9064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205773" y="2792587"/>
                  <a:ext cx="397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CB039B3B-7BED-4011-81E1-DF56F48CD53A}"/>
                    </a:ext>
                  </a:extLst>
                </p14:cNvPr>
                <p14:cNvContentPartPr/>
                <p14:nvPr/>
              </p14:nvContentPartPr>
              <p14:xfrm>
                <a:off x="9615453" y="2712667"/>
                <a:ext cx="82440" cy="6516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CB039B3B-7BED-4011-81E1-DF56F48CD53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611133" y="2708347"/>
                  <a:ext cx="9108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E9A9BD54-D71D-49B8-8482-8F86D7C7F345}"/>
                    </a:ext>
                  </a:extLst>
                </p14:cNvPr>
                <p14:cNvContentPartPr/>
                <p14:nvPr/>
              </p14:nvContentPartPr>
              <p14:xfrm>
                <a:off x="9777813" y="2570467"/>
                <a:ext cx="184320" cy="15336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E9A9BD54-D71D-49B8-8482-8F86D7C7F34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773493" y="2566147"/>
                  <a:ext cx="192960" cy="16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8CB083DB-ED87-491A-874C-33C178C51A72}"/>
                  </a:ext>
                </a:extLst>
              </p14:cNvPr>
              <p14:cNvContentPartPr/>
              <p14:nvPr/>
            </p14:nvContentPartPr>
            <p14:xfrm>
              <a:off x="3480693" y="4819387"/>
              <a:ext cx="421200" cy="939600"/>
            </p14:xfrm>
          </p:contentPart>
        </mc:Choice>
        <mc:Fallback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8CB083DB-ED87-491A-874C-33C178C51A72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3476373" y="4815067"/>
                <a:ext cx="429840" cy="9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BFB0DA15-D17D-4EF2-8933-D6D5EF76C71F}"/>
                  </a:ext>
                </a:extLst>
              </p14:cNvPr>
              <p14:cNvContentPartPr/>
              <p14:nvPr/>
            </p14:nvContentPartPr>
            <p14:xfrm>
              <a:off x="3533253" y="4788787"/>
              <a:ext cx="372960" cy="896760"/>
            </p14:xfrm>
          </p:contentPart>
        </mc:Choice>
        <mc:Fallback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BFB0DA15-D17D-4EF2-8933-D6D5EF76C71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528933" y="4784467"/>
                <a:ext cx="381600" cy="905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9" name="Gruppieren 108">
            <a:extLst>
              <a:ext uri="{FF2B5EF4-FFF2-40B4-BE49-F238E27FC236}">
                <a16:creationId xmlns:a16="http://schemas.microsoft.com/office/drawing/2014/main" id="{590D2D9F-2305-4765-89AF-41755150B87C}"/>
              </a:ext>
            </a:extLst>
          </p:cNvPr>
          <p:cNvGrpSpPr/>
          <p:nvPr/>
        </p:nvGrpSpPr>
        <p:grpSpPr>
          <a:xfrm>
            <a:off x="285333" y="25987"/>
            <a:ext cx="7290720" cy="2813760"/>
            <a:chOff x="285333" y="25987"/>
            <a:chExt cx="7290720" cy="281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12CEDBB9-4D06-45F7-A75C-0908B7E4313B}"/>
                    </a:ext>
                  </a:extLst>
                </p14:cNvPr>
                <p14:cNvContentPartPr/>
                <p14:nvPr/>
              </p14:nvContentPartPr>
              <p14:xfrm>
                <a:off x="4630173" y="1212547"/>
                <a:ext cx="133200" cy="936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12CEDBB9-4D06-45F7-A75C-0908B7E4313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625853" y="1208227"/>
                  <a:ext cx="141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ECA39C81-BE8C-44CB-8FDF-62D920DF4A67}"/>
                    </a:ext>
                  </a:extLst>
                </p14:cNvPr>
                <p14:cNvContentPartPr/>
                <p14:nvPr/>
              </p14:nvContentPartPr>
              <p14:xfrm>
                <a:off x="5799813" y="1185907"/>
                <a:ext cx="468000" cy="108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ECA39C81-BE8C-44CB-8FDF-62D920DF4A6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795493" y="1181587"/>
                  <a:ext cx="47664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9733D7C6-72B2-4F06-AB2C-81C6108BB0F1}"/>
                    </a:ext>
                  </a:extLst>
                </p14:cNvPr>
                <p14:cNvContentPartPr/>
                <p14:nvPr/>
              </p14:nvContentPartPr>
              <p14:xfrm>
                <a:off x="1864653" y="1118227"/>
                <a:ext cx="235440" cy="792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9733D7C6-72B2-4F06-AB2C-81C6108BB0F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860333" y="1113907"/>
                  <a:ext cx="24408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181F8822-46B9-417A-A520-C215355D9EF8}"/>
                    </a:ext>
                  </a:extLst>
                </p14:cNvPr>
                <p14:cNvContentPartPr/>
                <p14:nvPr/>
              </p14:nvContentPartPr>
              <p14:xfrm>
                <a:off x="3034653" y="1195627"/>
                <a:ext cx="227160" cy="1368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181F8822-46B9-417A-A520-C215355D9EF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30333" y="1191307"/>
                  <a:ext cx="23580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151C0FF8-4F47-4223-A41D-DA076CCDA3E1}"/>
                    </a:ext>
                  </a:extLst>
                </p14:cNvPr>
                <p14:cNvContentPartPr/>
                <p14:nvPr/>
              </p14:nvContentPartPr>
              <p14:xfrm>
                <a:off x="1238613" y="184747"/>
                <a:ext cx="163080" cy="1252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151C0FF8-4F47-4223-A41D-DA076CCDA3E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34293" y="180427"/>
                  <a:ext cx="1717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F451EDC4-7727-4187-AC08-144489BF88D3}"/>
                    </a:ext>
                  </a:extLst>
                </p14:cNvPr>
                <p14:cNvContentPartPr/>
                <p14:nvPr/>
              </p14:nvContentPartPr>
              <p14:xfrm>
                <a:off x="1208733" y="217867"/>
                <a:ext cx="181440" cy="10260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F451EDC4-7727-4187-AC08-144489BF88D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204413" y="213547"/>
                  <a:ext cx="190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14B2C995-60D4-4EFD-AD18-4D18EC54BDFA}"/>
                    </a:ext>
                  </a:extLst>
                </p14:cNvPr>
                <p14:cNvContentPartPr/>
                <p14:nvPr/>
              </p14:nvContentPartPr>
              <p14:xfrm>
                <a:off x="1206573" y="125347"/>
                <a:ext cx="220320" cy="1008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14B2C995-60D4-4EFD-AD18-4D18EC54BDF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02253" y="121027"/>
                  <a:ext cx="22896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BB78037D-BDBB-4A0D-9414-4B19A5BDC2B5}"/>
                    </a:ext>
                  </a:extLst>
                </p14:cNvPr>
                <p14:cNvContentPartPr/>
                <p14:nvPr/>
              </p14:nvContentPartPr>
              <p14:xfrm>
                <a:off x="1545333" y="163867"/>
                <a:ext cx="222120" cy="676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BB78037D-BDBB-4A0D-9414-4B19A5BDC2B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541013" y="159547"/>
                  <a:ext cx="23076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E6DAE860-8A16-4164-9D9A-BCD7FB403EC1}"/>
                    </a:ext>
                  </a:extLst>
                </p14:cNvPr>
                <p14:cNvContentPartPr/>
                <p14:nvPr/>
              </p14:nvContentPartPr>
              <p14:xfrm>
                <a:off x="1811733" y="97987"/>
                <a:ext cx="216360" cy="504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E6DAE860-8A16-4164-9D9A-BCD7FB403EC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807413" y="93667"/>
                  <a:ext cx="22500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ECC445B8-986F-4591-9F52-16F385D0D1A8}"/>
                    </a:ext>
                  </a:extLst>
                </p14:cNvPr>
                <p14:cNvContentPartPr/>
                <p14:nvPr/>
              </p14:nvContentPartPr>
              <p14:xfrm>
                <a:off x="1849173" y="121027"/>
                <a:ext cx="168840" cy="1393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ECC445B8-986F-4591-9F52-16F385D0D1A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844853" y="116707"/>
                  <a:ext cx="1774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CA27BD50-EF2F-44FA-BB87-36C95C0488AD}"/>
                    </a:ext>
                  </a:extLst>
                </p14:cNvPr>
                <p14:cNvContentPartPr/>
                <p14:nvPr/>
              </p14:nvContentPartPr>
              <p14:xfrm>
                <a:off x="2108373" y="140107"/>
                <a:ext cx="91800" cy="11952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CA27BD50-EF2F-44FA-BB87-36C95C0488A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104053" y="135787"/>
                  <a:ext cx="1004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EFCF478C-92A0-46AB-8A01-C9799B392B91}"/>
                    </a:ext>
                  </a:extLst>
                </p14:cNvPr>
                <p14:cNvContentPartPr/>
                <p14:nvPr/>
              </p14:nvContentPartPr>
              <p14:xfrm>
                <a:off x="2112693" y="186907"/>
                <a:ext cx="202320" cy="12996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EFCF478C-92A0-46AB-8A01-C9799B392B9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108373" y="182587"/>
                  <a:ext cx="2109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C8E3DC8F-6E68-4856-A5EE-8F3351463764}"/>
                    </a:ext>
                  </a:extLst>
                </p14:cNvPr>
                <p14:cNvContentPartPr/>
                <p14:nvPr/>
              </p14:nvContentPartPr>
              <p14:xfrm>
                <a:off x="2295933" y="169987"/>
                <a:ext cx="360" cy="3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C8E3DC8F-6E68-4856-A5EE-8F335146376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291613" y="16566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80C58B78-4044-4641-99DD-9294BC518A69}"/>
                    </a:ext>
                  </a:extLst>
                </p14:cNvPr>
                <p14:cNvContentPartPr/>
                <p14:nvPr/>
              </p14:nvContentPartPr>
              <p14:xfrm>
                <a:off x="1745853" y="71707"/>
                <a:ext cx="29880" cy="1292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80C58B78-4044-4641-99DD-9294BC518A69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741533" y="67387"/>
                  <a:ext cx="385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3C80F250-32CE-4710-AE9F-784908F6DC92}"/>
                    </a:ext>
                  </a:extLst>
                </p14:cNvPr>
                <p14:cNvContentPartPr/>
                <p14:nvPr/>
              </p14:nvContentPartPr>
              <p14:xfrm>
                <a:off x="1676373" y="182227"/>
                <a:ext cx="168120" cy="115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3C80F250-32CE-4710-AE9F-784908F6DC9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672053" y="177907"/>
                  <a:ext cx="17676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1D73BE54-AEB4-42CF-8E76-C6420071A9B9}"/>
                    </a:ext>
                  </a:extLst>
                </p14:cNvPr>
                <p14:cNvContentPartPr/>
                <p14:nvPr/>
              </p14:nvContentPartPr>
              <p14:xfrm>
                <a:off x="1688253" y="263587"/>
                <a:ext cx="102960" cy="8568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1D73BE54-AEB4-42CF-8E76-C6420071A9B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83933" y="259267"/>
                  <a:ext cx="111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5CCF8AF6-B78A-4DE8-B718-EAFE5AE44AC7}"/>
                    </a:ext>
                  </a:extLst>
                </p14:cNvPr>
                <p14:cNvContentPartPr/>
                <p14:nvPr/>
              </p14:nvContentPartPr>
              <p14:xfrm>
                <a:off x="1648653" y="246307"/>
                <a:ext cx="51840" cy="1494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5CCF8AF6-B78A-4DE8-B718-EAFE5AE44AC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44333" y="241987"/>
                  <a:ext cx="604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6D9B1B7C-5C53-4AF7-9856-2B143CF60A55}"/>
                    </a:ext>
                  </a:extLst>
                </p14:cNvPr>
                <p14:cNvContentPartPr/>
                <p14:nvPr/>
              </p14:nvContentPartPr>
              <p14:xfrm>
                <a:off x="1710573" y="211747"/>
                <a:ext cx="88920" cy="18792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6D9B1B7C-5C53-4AF7-9856-2B143CF60A5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706253" y="207427"/>
                  <a:ext cx="975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1BC7E610-082A-4560-9526-EE02EA41E06D}"/>
                    </a:ext>
                  </a:extLst>
                </p14:cNvPr>
                <p14:cNvContentPartPr/>
                <p14:nvPr/>
              </p14:nvContentPartPr>
              <p14:xfrm>
                <a:off x="2759973" y="153067"/>
                <a:ext cx="126720" cy="8784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1BC7E610-082A-4560-9526-EE02EA41E06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55653" y="148747"/>
                  <a:ext cx="1353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68D63D4E-766A-4A92-9242-21027CF2C458}"/>
                    </a:ext>
                  </a:extLst>
                </p14:cNvPr>
                <p14:cNvContentPartPr/>
                <p14:nvPr/>
              </p14:nvContentPartPr>
              <p14:xfrm>
                <a:off x="2825853" y="189787"/>
                <a:ext cx="67320" cy="1537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68D63D4E-766A-4A92-9242-21027CF2C45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21533" y="185467"/>
                  <a:ext cx="759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55AD1FA8-945E-49C3-B925-9531C147DB4E}"/>
                    </a:ext>
                  </a:extLst>
                </p14:cNvPr>
                <p14:cNvContentPartPr/>
                <p14:nvPr/>
              </p14:nvContentPartPr>
              <p14:xfrm>
                <a:off x="2687973" y="89707"/>
                <a:ext cx="250200" cy="39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55AD1FA8-945E-49C3-B925-9531C147DB4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683653" y="85387"/>
                  <a:ext cx="2588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E623070C-8448-4215-95AF-54A486F48B3E}"/>
                    </a:ext>
                  </a:extLst>
                </p14:cNvPr>
                <p14:cNvContentPartPr/>
                <p14:nvPr/>
              </p14:nvContentPartPr>
              <p14:xfrm>
                <a:off x="3052293" y="120667"/>
                <a:ext cx="181080" cy="324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E623070C-8448-4215-95AF-54A486F48B3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047973" y="116347"/>
                  <a:ext cx="1897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8E69AA4A-5C7C-4268-B0AC-AA26F0A58C27}"/>
                    </a:ext>
                  </a:extLst>
                </p14:cNvPr>
                <p14:cNvContentPartPr/>
                <p14:nvPr/>
              </p14:nvContentPartPr>
              <p14:xfrm>
                <a:off x="3112413" y="162787"/>
                <a:ext cx="137880" cy="111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8E69AA4A-5C7C-4268-B0AC-AA26F0A58C2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108093" y="158467"/>
                  <a:ext cx="14652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08B0A474-FD1D-48A9-838F-65FE446D70E2}"/>
                    </a:ext>
                  </a:extLst>
                </p14:cNvPr>
                <p14:cNvContentPartPr/>
                <p14:nvPr/>
              </p14:nvContentPartPr>
              <p14:xfrm>
                <a:off x="3359373" y="25987"/>
                <a:ext cx="150480" cy="1090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08B0A474-FD1D-48A9-838F-65FE446D70E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355053" y="21667"/>
                  <a:ext cx="1591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95F29609-E9AD-4FC7-A8DC-28B2B0C1DDD1}"/>
                    </a:ext>
                  </a:extLst>
                </p14:cNvPr>
                <p14:cNvContentPartPr/>
                <p14:nvPr/>
              </p14:nvContentPartPr>
              <p14:xfrm>
                <a:off x="3382773" y="136867"/>
                <a:ext cx="187200" cy="648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95F29609-E9AD-4FC7-A8DC-28B2B0C1DDD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378453" y="132547"/>
                  <a:ext cx="195840" cy="1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6D423360-8BD8-47C9-97C7-D8B4B2CB2341}"/>
                    </a:ext>
                  </a:extLst>
                </p14:cNvPr>
                <p14:cNvContentPartPr/>
                <p14:nvPr/>
              </p14:nvContentPartPr>
              <p14:xfrm>
                <a:off x="3384213" y="226867"/>
                <a:ext cx="11520" cy="1242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6D423360-8BD8-47C9-97C7-D8B4B2CB234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379893" y="222547"/>
                  <a:ext cx="201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9A788129-71ED-49E0-8F75-F2DD48BF0C7B}"/>
                    </a:ext>
                  </a:extLst>
                </p14:cNvPr>
                <p14:cNvContentPartPr/>
                <p14:nvPr/>
              </p14:nvContentPartPr>
              <p14:xfrm>
                <a:off x="3391773" y="223627"/>
                <a:ext cx="113040" cy="8892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9A788129-71ED-49E0-8F75-F2DD48BF0C7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387453" y="219307"/>
                  <a:ext cx="12168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637EBFEE-9847-435D-B0C9-4C80CE8BF0ED}"/>
                    </a:ext>
                  </a:extLst>
                </p14:cNvPr>
                <p14:cNvContentPartPr/>
                <p14:nvPr/>
              </p14:nvContentPartPr>
              <p14:xfrm>
                <a:off x="3674373" y="114907"/>
                <a:ext cx="145440" cy="115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637EBFEE-9847-435D-B0C9-4C80CE8BF0E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670053" y="110587"/>
                  <a:ext cx="1540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83737F19-A963-4793-B42D-6BA97D62B3B5}"/>
                    </a:ext>
                  </a:extLst>
                </p14:cNvPr>
                <p14:cNvContentPartPr/>
                <p14:nvPr/>
              </p14:nvContentPartPr>
              <p14:xfrm>
                <a:off x="3667533" y="122467"/>
                <a:ext cx="173880" cy="11016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83737F19-A963-4793-B42D-6BA97D62B3B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63213" y="118147"/>
                  <a:ext cx="1825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2155F21-D4A3-4224-9590-84825B43BBAC}"/>
                    </a:ext>
                  </a:extLst>
                </p14:cNvPr>
                <p14:cNvContentPartPr/>
                <p14:nvPr/>
              </p14:nvContentPartPr>
              <p14:xfrm>
                <a:off x="3888213" y="154507"/>
                <a:ext cx="114840" cy="3240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2155F21-D4A3-4224-9590-84825B43BBA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883893" y="150187"/>
                  <a:ext cx="123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71CD7D3A-31BF-4174-8BA9-80A25075DB38}"/>
                    </a:ext>
                  </a:extLst>
                </p14:cNvPr>
                <p14:cNvContentPartPr/>
                <p14:nvPr/>
              </p14:nvContentPartPr>
              <p14:xfrm>
                <a:off x="3962013" y="134347"/>
                <a:ext cx="62280" cy="1382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71CD7D3A-31BF-4174-8BA9-80A25075DB3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957693" y="130027"/>
                  <a:ext cx="709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227F5A4B-B3F1-4A2A-969E-7C017687A114}"/>
                    </a:ext>
                  </a:extLst>
                </p14:cNvPr>
                <p14:cNvContentPartPr/>
                <p14:nvPr/>
              </p14:nvContentPartPr>
              <p14:xfrm>
                <a:off x="4043373" y="138667"/>
                <a:ext cx="33480" cy="12744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227F5A4B-B3F1-4A2A-969E-7C017687A11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039053" y="134347"/>
                  <a:ext cx="421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5FFF9A4D-0DCC-45D5-88F7-29891493AA06}"/>
                    </a:ext>
                  </a:extLst>
                </p14:cNvPr>
                <p14:cNvContentPartPr/>
                <p14:nvPr/>
              </p14:nvContentPartPr>
              <p14:xfrm>
                <a:off x="285333" y="1431427"/>
                <a:ext cx="297360" cy="590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5FFF9A4D-0DCC-45D5-88F7-29891493AA0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281013" y="1427107"/>
                  <a:ext cx="30600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F0AD035E-544D-4EEF-9E39-04D299E9A625}"/>
                    </a:ext>
                  </a:extLst>
                </p14:cNvPr>
                <p14:cNvContentPartPr/>
                <p14:nvPr/>
              </p14:nvContentPartPr>
              <p14:xfrm>
                <a:off x="6700173" y="1473907"/>
                <a:ext cx="280440" cy="414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F0AD035E-544D-4EEF-9E39-04D299E9A62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695853" y="1469587"/>
                  <a:ext cx="2890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E908348F-2A47-4217-B680-25080DE5BF51}"/>
                    </a:ext>
                  </a:extLst>
                </p14:cNvPr>
                <p14:cNvContentPartPr/>
                <p14:nvPr/>
              </p14:nvContentPartPr>
              <p14:xfrm>
                <a:off x="7095813" y="2317027"/>
                <a:ext cx="364680" cy="30204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E908348F-2A47-4217-B680-25080DE5BF5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091493" y="2312707"/>
                  <a:ext cx="37332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00B93EA1-3228-4504-BCF6-2A08351A34C5}"/>
                    </a:ext>
                  </a:extLst>
                </p14:cNvPr>
                <p14:cNvContentPartPr/>
                <p14:nvPr/>
              </p14:nvContentPartPr>
              <p14:xfrm>
                <a:off x="7119573" y="2146387"/>
                <a:ext cx="145080" cy="15012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00B93EA1-3228-4504-BCF6-2A08351A34C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115253" y="2142067"/>
                  <a:ext cx="1537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F6FD08C4-5724-4759-9E4D-76A77F80849A}"/>
                    </a:ext>
                  </a:extLst>
                </p14:cNvPr>
                <p14:cNvContentPartPr/>
                <p14:nvPr/>
              </p14:nvContentPartPr>
              <p14:xfrm>
                <a:off x="7121733" y="2180227"/>
                <a:ext cx="127440" cy="7776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F6FD08C4-5724-4759-9E4D-76A77F80849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117413" y="2175907"/>
                  <a:ext cx="1360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9446069A-A85F-46D2-8F0E-4D99F2371271}"/>
                    </a:ext>
                  </a:extLst>
                </p14:cNvPr>
                <p14:cNvContentPartPr/>
                <p14:nvPr/>
              </p14:nvContentPartPr>
              <p14:xfrm>
                <a:off x="7083213" y="2073667"/>
                <a:ext cx="170280" cy="129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9446069A-A85F-46D2-8F0E-4D99F237127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078893" y="2069347"/>
                  <a:ext cx="1789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E3B4AA9E-6794-488F-95E7-EB5F165042F2}"/>
                    </a:ext>
                  </a:extLst>
                </p14:cNvPr>
                <p14:cNvContentPartPr/>
                <p14:nvPr/>
              </p14:nvContentPartPr>
              <p14:xfrm>
                <a:off x="7328373" y="2184547"/>
                <a:ext cx="56160" cy="3708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E3B4AA9E-6794-488F-95E7-EB5F165042F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7324053" y="2180227"/>
                  <a:ext cx="64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88B43C14-D9DA-4327-B586-8DDC471147CC}"/>
                    </a:ext>
                  </a:extLst>
                </p14:cNvPr>
                <p14:cNvContentPartPr/>
                <p14:nvPr/>
              </p14:nvContentPartPr>
              <p14:xfrm>
                <a:off x="7439253" y="2159347"/>
                <a:ext cx="94320" cy="828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88B43C14-D9DA-4327-B586-8DDC471147C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434933" y="2155027"/>
                  <a:ext cx="102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F1FFE616-99DB-4B2A-91C7-FE6E1B5E81B7}"/>
                    </a:ext>
                  </a:extLst>
                </p14:cNvPr>
                <p14:cNvContentPartPr/>
                <p14:nvPr/>
              </p14:nvContentPartPr>
              <p14:xfrm>
                <a:off x="7503333" y="2151427"/>
                <a:ext cx="64800" cy="16488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F1FFE616-99DB-4B2A-91C7-FE6E1B5E81B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499013" y="2147107"/>
                  <a:ext cx="7344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C372E64-2DCB-4240-9431-EC71BD5B3F2F}"/>
                    </a:ext>
                  </a:extLst>
                </p14:cNvPr>
                <p14:cNvContentPartPr/>
                <p14:nvPr/>
              </p14:nvContentPartPr>
              <p14:xfrm>
                <a:off x="7411173" y="2071867"/>
                <a:ext cx="164880" cy="2700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CC372E64-2DCB-4240-9431-EC71BD5B3F2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406853" y="2067547"/>
                  <a:ext cx="173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32CA8239-8379-452E-8231-02AD039B9ECC}"/>
                    </a:ext>
                  </a:extLst>
                </p14:cNvPr>
                <p14:cNvContentPartPr/>
                <p14:nvPr/>
              </p14:nvContentPartPr>
              <p14:xfrm>
                <a:off x="3524253" y="2015347"/>
                <a:ext cx="1144800" cy="82440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32CA8239-8379-452E-8231-02AD039B9EC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519933" y="2011027"/>
                  <a:ext cx="1153440" cy="83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AC446A75-CF6F-4AE9-9DC2-04573A0C546D}"/>
                    </a:ext>
                  </a:extLst>
                </p14:cNvPr>
                <p14:cNvContentPartPr/>
                <p14:nvPr/>
              </p14:nvContentPartPr>
              <p14:xfrm>
                <a:off x="4687413" y="1993747"/>
                <a:ext cx="1281240" cy="84564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AC446A75-CF6F-4AE9-9DC2-04573A0C546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683093" y="1989427"/>
                  <a:ext cx="1289880" cy="85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EF4DF444-CA77-45A5-83A0-B424C3BF8175}"/>
                    </a:ext>
                  </a:extLst>
                </p14:cNvPr>
                <p14:cNvContentPartPr/>
                <p14:nvPr/>
              </p14:nvContentPartPr>
              <p14:xfrm>
                <a:off x="2467653" y="2138827"/>
                <a:ext cx="674640" cy="57132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EF4DF444-CA77-45A5-83A0-B424C3BF817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463333" y="2134507"/>
                  <a:ext cx="683280" cy="5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644E4610-ABDD-4B0C-AA06-7E255101100A}"/>
                    </a:ext>
                  </a:extLst>
                </p14:cNvPr>
                <p14:cNvContentPartPr/>
                <p14:nvPr/>
              </p14:nvContentPartPr>
              <p14:xfrm>
                <a:off x="755493" y="415147"/>
                <a:ext cx="5671440" cy="178956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644E4610-ABDD-4B0C-AA06-7E255101100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51173" y="410827"/>
                  <a:ext cx="5680080" cy="1798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6">
            <p14:nvContentPartPr>
              <p14:cNvPr id="110" name="Freihand 109">
                <a:extLst>
                  <a:ext uri="{FF2B5EF4-FFF2-40B4-BE49-F238E27FC236}">
                    <a16:creationId xmlns:a16="http://schemas.microsoft.com/office/drawing/2014/main" id="{06494612-AC6C-4240-BC91-C780BD63CC5C}"/>
                  </a:ext>
                </a:extLst>
              </p14:cNvPr>
              <p14:cNvContentPartPr/>
              <p14:nvPr/>
            </p14:nvContentPartPr>
            <p14:xfrm>
              <a:off x="6618453" y="815827"/>
              <a:ext cx="1419840" cy="900360"/>
            </p14:xfrm>
          </p:contentPart>
        </mc:Choice>
        <mc:Fallback>
          <p:pic>
            <p:nvPicPr>
              <p:cNvPr id="110" name="Freihand 109">
                <a:extLst>
                  <a:ext uri="{FF2B5EF4-FFF2-40B4-BE49-F238E27FC236}">
                    <a16:creationId xmlns:a16="http://schemas.microsoft.com/office/drawing/2014/main" id="{06494612-AC6C-4240-BC91-C780BD63CC5C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6614133" y="811507"/>
                <a:ext cx="1428480" cy="90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8">
            <p14:nvContentPartPr>
              <p14:cNvPr id="111" name="Freihand 110">
                <a:extLst>
                  <a:ext uri="{FF2B5EF4-FFF2-40B4-BE49-F238E27FC236}">
                    <a16:creationId xmlns:a16="http://schemas.microsoft.com/office/drawing/2014/main" id="{3C3C46FC-3E11-46CF-B5D4-12638584814E}"/>
                  </a:ext>
                </a:extLst>
              </p14:cNvPr>
              <p14:cNvContentPartPr/>
              <p14:nvPr/>
            </p14:nvContentPartPr>
            <p14:xfrm>
              <a:off x="6699813" y="922387"/>
              <a:ext cx="333720" cy="657360"/>
            </p14:xfrm>
          </p:contentPart>
        </mc:Choice>
        <mc:Fallback>
          <p:pic>
            <p:nvPicPr>
              <p:cNvPr id="111" name="Freihand 110">
                <a:extLst>
                  <a:ext uri="{FF2B5EF4-FFF2-40B4-BE49-F238E27FC236}">
                    <a16:creationId xmlns:a16="http://schemas.microsoft.com/office/drawing/2014/main" id="{3C3C46FC-3E11-46CF-B5D4-12638584814E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6695493" y="918067"/>
                <a:ext cx="342360" cy="66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112" name="Freihand 111">
                <a:extLst>
                  <a:ext uri="{FF2B5EF4-FFF2-40B4-BE49-F238E27FC236}">
                    <a16:creationId xmlns:a16="http://schemas.microsoft.com/office/drawing/2014/main" id="{D4909E13-314F-4887-AF64-93B2F85A4E2A}"/>
                  </a:ext>
                </a:extLst>
              </p14:cNvPr>
              <p14:cNvContentPartPr/>
              <p14:nvPr/>
            </p14:nvContentPartPr>
            <p14:xfrm>
              <a:off x="7643013" y="962347"/>
              <a:ext cx="252360" cy="493200"/>
            </p14:xfrm>
          </p:contentPart>
        </mc:Choice>
        <mc:Fallback>
          <p:pic>
            <p:nvPicPr>
              <p:cNvPr id="112" name="Freihand 111">
                <a:extLst>
                  <a:ext uri="{FF2B5EF4-FFF2-40B4-BE49-F238E27FC236}">
                    <a16:creationId xmlns:a16="http://schemas.microsoft.com/office/drawing/2014/main" id="{D4909E13-314F-4887-AF64-93B2F85A4E2A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638693" y="958027"/>
                <a:ext cx="261000" cy="501840"/>
              </a:xfrm>
              <a:prstGeom prst="rect">
                <a:avLst/>
              </a:prstGeom>
            </p:spPr>
          </p:pic>
        </mc:Fallback>
      </mc:AlternateContent>
      <p:pic>
        <p:nvPicPr>
          <p:cNvPr id="113" name="Grafik 112">
            <a:extLst>
              <a:ext uri="{FF2B5EF4-FFF2-40B4-BE49-F238E27FC236}">
                <a16:creationId xmlns:a16="http://schemas.microsoft.com/office/drawing/2014/main" id="{B7A1B170-93DA-4884-BCD8-6568F2092FDB}"/>
              </a:ext>
            </a:extLst>
          </p:cNvPr>
          <p:cNvPicPr>
            <a:picLocks noChangeAspect="1"/>
          </p:cNvPicPr>
          <p:nvPr/>
        </p:nvPicPr>
        <p:blipFill>
          <a:blip r:embed="rId152"/>
          <a:stretch>
            <a:fillRect/>
          </a:stretch>
        </p:blipFill>
        <p:spPr>
          <a:xfrm>
            <a:off x="8993913" y="526786"/>
            <a:ext cx="2305050" cy="1543050"/>
          </a:xfrm>
          <a:prstGeom prst="rect">
            <a:avLst/>
          </a:prstGeom>
        </p:spPr>
      </p:pic>
      <p:grpSp>
        <p:nvGrpSpPr>
          <p:cNvPr id="115" name="Gruppieren 114">
            <a:extLst>
              <a:ext uri="{FF2B5EF4-FFF2-40B4-BE49-F238E27FC236}">
                <a16:creationId xmlns:a16="http://schemas.microsoft.com/office/drawing/2014/main" id="{63EF7FED-036C-4C23-AB28-7A69B5D903ED}"/>
              </a:ext>
            </a:extLst>
          </p:cNvPr>
          <p:cNvGrpSpPr/>
          <p:nvPr/>
        </p:nvGrpSpPr>
        <p:grpSpPr>
          <a:xfrm>
            <a:off x="1433373" y="3420427"/>
            <a:ext cx="3350520" cy="1319040"/>
            <a:chOff x="1433373" y="3420427"/>
            <a:chExt cx="3350520" cy="1319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64EFC1A2-AE2C-4A3C-99E3-E5A7F581E84E}"/>
                    </a:ext>
                  </a:extLst>
                </p14:cNvPr>
                <p14:cNvContentPartPr/>
                <p14:nvPr/>
              </p14:nvContentPartPr>
              <p14:xfrm>
                <a:off x="2069133" y="4588987"/>
                <a:ext cx="2060280" cy="7740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64EFC1A2-AE2C-4A3C-99E3-E5A7F581E84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064813" y="4584667"/>
                  <a:ext cx="20689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4F81BEA8-5FEB-43D0-BA6E-1CA95FC413BF}"/>
                    </a:ext>
                  </a:extLst>
                </p14:cNvPr>
                <p14:cNvContentPartPr/>
                <p14:nvPr/>
              </p14:nvContentPartPr>
              <p14:xfrm>
                <a:off x="2736573" y="4036747"/>
                <a:ext cx="1598760" cy="70272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4F81BEA8-5FEB-43D0-BA6E-1CA95FC413BF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732253" y="4032427"/>
                  <a:ext cx="1607400" cy="71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A341F732-41B7-471A-BE6D-19B0FE25B140}"/>
                    </a:ext>
                  </a:extLst>
                </p14:cNvPr>
                <p14:cNvContentPartPr/>
                <p14:nvPr/>
              </p14:nvContentPartPr>
              <p14:xfrm>
                <a:off x="3863373" y="3912907"/>
                <a:ext cx="2880" cy="288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A341F732-41B7-471A-BE6D-19B0FE25B14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859053" y="3908587"/>
                  <a:ext cx="115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D5310CD3-A8A9-4169-9BCB-2D69693B47F8}"/>
                    </a:ext>
                  </a:extLst>
                </p14:cNvPr>
                <p14:cNvContentPartPr/>
                <p14:nvPr/>
              </p14:nvContentPartPr>
              <p14:xfrm>
                <a:off x="4393293" y="3943867"/>
                <a:ext cx="15120" cy="864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D5310CD3-A8A9-4169-9BCB-2D69693B47F8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388973" y="3939547"/>
                  <a:ext cx="2376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24AC2463-A2D8-4E71-ADEB-6ADE7FF07F12}"/>
                    </a:ext>
                  </a:extLst>
                </p14:cNvPr>
                <p14:cNvContentPartPr/>
                <p14:nvPr/>
              </p14:nvContentPartPr>
              <p14:xfrm>
                <a:off x="1505733" y="3420427"/>
                <a:ext cx="76680" cy="36828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24AC2463-A2D8-4E71-ADEB-6ADE7FF07F1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501413" y="3416107"/>
                  <a:ext cx="8532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3E9470E8-B9C3-443B-B1B7-F32E58CE1245}"/>
                    </a:ext>
                  </a:extLst>
                </p14:cNvPr>
                <p14:cNvContentPartPr/>
                <p14:nvPr/>
              </p14:nvContentPartPr>
              <p14:xfrm>
                <a:off x="1433373" y="3713827"/>
                <a:ext cx="232920" cy="1332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3E9470E8-B9C3-443B-B1B7-F32E58CE124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429053" y="3709507"/>
                  <a:ext cx="2415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8518DC24-7935-4DB7-828A-7474D950E3DF}"/>
                    </a:ext>
                  </a:extLst>
                </p14:cNvPr>
                <p14:cNvContentPartPr/>
                <p14:nvPr/>
              </p14:nvContentPartPr>
              <p14:xfrm>
                <a:off x="1471173" y="3828667"/>
                <a:ext cx="26280" cy="2232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8518DC24-7935-4DB7-828A-7474D950E3D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466853" y="3824347"/>
                  <a:ext cx="34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CE2FE065-3727-452D-94CD-E9F42456923F}"/>
                    </a:ext>
                  </a:extLst>
                </p14:cNvPr>
                <p14:cNvContentPartPr/>
                <p14:nvPr/>
              </p14:nvContentPartPr>
              <p14:xfrm>
                <a:off x="1467573" y="3820387"/>
                <a:ext cx="27000" cy="1882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CE2FE065-3727-452D-94CD-E9F42456923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463253" y="3816067"/>
                  <a:ext cx="356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5AFB7D61-04C2-4C1B-B6B5-2249C9CE4748}"/>
                    </a:ext>
                  </a:extLst>
                </p14:cNvPr>
                <p14:cNvContentPartPr/>
                <p14:nvPr/>
              </p14:nvContentPartPr>
              <p14:xfrm>
                <a:off x="1483413" y="3786187"/>
                <a:ext cx="131400" cy="16812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5AFB7D61-04C2-4C1B-B6B5-2249C9CE474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479093" y="3781867"/>
                  <a:ext cx="1400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185C6F2C-D797-4199-9F8C-F3337B5A4F4C}"/>
                    </a:ext>
                  </a:extLst>
                </p14:cNvPr>
                <p14:cNvContentPartPr/>
                <p14:nvPr/>
              </p14:nvContentPartPr>
              <p14:xfrm>
                <a:off x="1981653" y="4149787"/>
                <a:ext cx="38520" cy="16884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185C6F2C-D797-4199-9F8C-F3337B5A4F4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977333" y="4145467"/>
                  <a:ext cx="471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C6B069F0-B60C-48F1-855D-5E913F9F001C}"/>
                    </a:ext>
                  </a:extLst>
                </p14:cNvPr>
                <p14:cNvContentPartPr/>
                <p14:nvPr/>
              </p14:nvContentPartPr>
              <p14:xfrm>
                <a:off x="1872573" y="4317547"/>
                <a:ext cx="254160" cy="2664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C6B069F0-B60C-48F1-855D-5E913F9F001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868253" y="4313227"/>
                  <a:ext cx="262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279B4414-B673-43A7-B079-946EF8BA2E2E}"/>
                    </a:ext>
                  </a:extLst>
                </p14:cNvPr>
                <p14:cNvContentPartPr/>
                <p14:nvPr/>
              </p14:nvContentPartPr>
              <p14:xfrm>
                <a:off x="1870773" y="4378747"/>
                <a:ext cx="210240" cy="22176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279B4414-B673-43A7-B079-946EF8BA2E2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866453" y="4374427"/>
                  <a:ext cx="21888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38A5A431-029B-4D0C-A7FD-F423AD18B47B}"/>
                    </a:ext>
                  </a:extLst>
                </p14:cNvPr>
                <p14:cNvContentPartPr/>
                <p14:nvPr/>
              </p14:nvContentPartPr>
              <p14:xfrm>
                <a:off x="1434453" y="3491347"/>
                <a:ext cx="279360" cy="51084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38A5A431-029B-4D0C-A7FD-F423AD18B47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430133" y="3487027"/>
                  <a:ext cx="28800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5427CE92-3C6A-447F-8F51-76438917CA0A}"/>
                    </a:ext>
                  </a:extLst>
                </p14:cNvPr>
                <p14:cNvContentPartPr/>
                <p14:nvPr/>
              </p14:nvContentPartPr>
              <p14:xfrm>
                <a:off x="1852053" y="4213147"/>
                <a:ext cx="269280" cy="33120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5427CE92-3C6A-447F-8F51-76438917CA0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847733" y="4208827"/>
                  <a:ext cx="2779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B761DF89-4C80-46ED-BE1A-D643B820BC12}"/>
                    </a:ext>
                  </a:extLst>
                </p14:cNvPr>
                <p14:cNvContentPartPr/>
                <p14:nvPr/>
              </p14:nvContentPartPr>
              <p14:xfrm>
                <a:off x="2238333" y="3519787"/>
                <a:ext cx="2545560" cy="58284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B761DF89-4C80-46ED-BE1A-D643B820BC12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234013" y="3515467"/>
                  <a:ext cx="2554200" cy="591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2622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13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/>
              <a:t>Linear </a:t>
            </a:r>
            <a:r>
              <a:rPr lang="de-DE" sz="2600" dirty="0"/>
              <a:t>Regression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631504" y="5373216"/>
            <a:ext cx="8856984" cy="1152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/>
              <a:t>b=</a:t>
            </a:r>
          </a:p>
          <a:p>
            <a:endParaRPr lang="de-DE" sz="2400" dirty="0"/>
          </a:p>
          <a:p>
            <a:r>
              <a:rPr lang="de-DE" sz="2400" dirty="0"/>
              <a:t>a=</a:t>
            </a:r>
          </a:p>
          <a:p>
            <a:endParaRPr lang="de-DE" sz="2400" baseline="-25000" dirty="0"/>
          </a:p>
          <a:p>
            <a:endParaRPr lang="de-DE" sz="2400" baseline="-25000" dirty="0"/>
          </a:p>
          <a:p>
            <a:r>
              <a:rPr lang="de-DE" sz="2400" dirty="0"/>
              <a:t> 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A2CB1DA1-C61A-67A8-FCCD-5710660A0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739874"/>
              </p:ext>
            </p:extLst>
          </p:nvPr>
        </p:nvGraphicFramePr>
        <p:xfrm>
          <a:off x="249381" y="665017"/>
          <a:ext cx="8931204" cy="3697280"/>
        </p:xfrm>
        <a:graphic>
          <a:graphicData uri="http://schemas.openxmlformats.org/drawingml/2006/table">
            <a:tbl>
              <a:tblPr/>
              <a:tblGrid>
                <a:gridCol w="1413911">
                  <a:extLst>
                    <a:ext uri="{9D8B030D-6E8A-4147-A177-3AD203B41FA5}">
                      <a16:colId xmlns:a16="http://schemas.microsoft.com/office/drawing/2014/main" val="103109078"/>
                    </a:ext>
                  </a:extLst>
                </a:gridCol>
                <a:gridCol w="1413911">
                  <a:extLst>
                    <a:ext uri="{9D8B030D-6E8A-4147-A177-3AD203B41FA5}">
                      <a16:colId xmlns:a16="http://schemas.microsoft.com/office/drawing/2014/main" val="3985245184"/>
                    </a:ext>
                  </a:extLst>
                </a:gridCol>
                <a:gridCol w="1861649">
                  <a:extLst>
                    <a:ext uri="{9D8B030D-6E8A-4147-A177-3AD203B41FA5}">
                      <a16:colId xmlns:a16="http://schemas.microsoft.com/office/drawing/2014/main" val="39917345"/>
                    </a:ext>
                  </a:extLst>
                </a:gridCol>
                <a:gridCol w="1413911">
                  <a:extLst>
                    <a:ext uri="{9D8B030D-6E8A-4147-A177-3AD203B41FA5}">
                      <a16:colId xmlns:a16="http://schemas.microsoft.com/office/drawing/2014/main" val="1889085439"/>
                    </a:ext>
                  </a:extLst>
                </a:gridCol>
                <a:gridCol w="1413911">
                  <a:extLst>
                    <a:ext uri="{9D8B030D-6E8A-4147-A177-3AD203B41FA5}">
                      <a16:colId xmlns:a16="http://schemas.microsoft.com/office/drawing/2014/main" val="1893009278"/>
                    </a:ext>
                  </a:extLst>
                </a:gridCol>
                <a:gridCol w="1413911">
                  <a:extLst>
                    <a:ext uri="{9D8B030D-6E8A-4147-A177-3AD203B41FA5}">
                      <a16:colId xmlns:a16="http://schemas.microsoft.com/office/drawing/2014/main" val="3603166235"/>
                    </a:ext>
                  </a:extLst>
                </a:gridCol>
              </a:tblGrid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Visits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Sales volume [€]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932805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x^2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2673140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220231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855167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714795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281380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029866"/>
                  </a:ext>
                </a:extLst>
              </a:tr>
              <a:tr h="462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031512"/>
                  </a:ext>
                </a:extLst>
              </a:tr>
            </a:tbl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154D6684-9CF3-6CB2-7EFC-94BAB46590D2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4B8292-1C55-4DBD-9518-D655BC2EF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430" y="993582"/>
            <a:ext cx="2602189" cy="1564082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711A74B-58A2-4885-BB25-610B3F6EED9E}"/>
              </a:ext>
            </a:extLst>
          </p:cNvPr>
          <p:cNvGrpSpPr/>
          <p:nvPr/>
        </p:nvGrpSpPr>
        <p:grpSpPr>
          <a:xfrm>
            <a:off x="9683493" y="1151707"/>
            <a:ext cx="1834920" cy="1010880"/>
            <a:chOff x="9683493" y="1151707"/>
            <a:chExt cx="1834920" cy="101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03318D14-00E0-442F-B1A8-3B509BEE522B}"/>
                    </a:ext>
                  </a:extLst>
                </p14:cNvPr>
                <p14:cNvContentPartPr/>
                <p14:nvPr/>
              </p14:nvContentPartPr>
              <p14:xfrm>
                <a:off x="9729933" y="2135227"/>
                <a:ext cx="360" cy="36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03318D14-00E0-442F-B1A8-3B509BEE522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725613" y="21309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BF6AE2BD-694F-4522-BBDD-609C8967A4FC}"/>
                    </a:ext>
                  </a:extLst>
                </p14:cNvPr>
                <p14:cNvContentPartPr/>
                <p14:nvPr/>
              </p14:nvContentPartPr>
              <p14:xfrm>
                <a:off x="9683493" y="1151707"/>
                <a:ext cx="1834920" cy="101088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BF6AE2BD-694F-4522-BBDD-609C8967A4F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679173" y="1147387"/>
                  <a:ext cx="1843560" cy="101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Freihand 17">
                <a:extLst>
                  <a:ext uri="{FF2B5EF4-FFF2-40B4-BE49-F238E27FC236}">
                    <a16:creationId xmlns:a16="http://schemas.microsoft.com/office/drawing/2014/main" id="{74C30BB4-BA8E-481B-83D8-605EFF5D69C1}"/>
                  </a:ext>
                </a:extLst>
              </p14:cNvPr>
              <p14:cNvContentPartPr/>
              <p14:nvPr/>
            </p14:nvContentPartPr>
            <p14:xfrm>
              <a:off x="11280813" y="1258987"/>
              <a:ext cx="96840" cy="94680"/>
            </p14:xfrm>
          </p:contentPart>
        </mc:Choice>
        <mc:Fallback>
          <p:pic>
            <p:nvPicPr>
              <p:cNvPr id="18" name="Freihand 17">
                <a:extLst>
                  <a:ext uri="{FF2B5EF4-FFF2-40B4-BE49-F238E27FC236}">
                    <a16:creationId xmlns:a16="http://schemas.microsoft.com/office/drawing/2014/main" id="{74C30BB4-BA8E-481B-83D8-605EFF5D69C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76493" y="1254667"/>
                <a:ext cx="105480" cy="10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9FD43FD2-C949-4558-9E42-2ABB13C6C0E5}"/>
              </a:ext>
            </a:extLst>
          </p:cNvPr>
          <p:cNvGrpSpPr/>
          <p:nvPr/>
        </p:nvGrpSpPr>
        <p:grpSpPr>
          <a:xfrm>
            <a:off x="10079133" y="1485787"/>
            <a:ext cx="1508040" cy="602640"/>
            <a:chOff x="10079133" y="1485787"/>
            <a:chExt cx="1508040" cy="60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1E54030F-88D4-4944-97AD-1AAA2A146775}"/>
                    </a:ext>
                  </a:extLst>
                </p14:cNvPr>
                <p14:cNvContentPartPr/>
                <p14:nvPr/>
              </p14:nvContentPartPr>
              <p14:xfrm>
                <a:off x="10426533" y="1710427"/>
                <a:ext cx="11520" cy="831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1E54030F-88D4-4944-97AD-1AAA2A14677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422213" y="1706107"/>
                  <a:ext cx="201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93AC20BE-0A6D-418B-9ACB-0F86D065525B}"/>
                    </a:ext>
                  </a:extLst>
                </p14:cNvPr>
                <p14:cNvContentPartPr/>
                <p14:nvPr/>
              </p14:nvContentPartPr>
              <p14:xfrm>
                <a:off x="10397373" y="1688107"/>
                <a:ext cx="114480" cy="11160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93AC20BE-0A6D-418B-9ACB-0F86D06552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393053" y="1683787"/>
                  <a:ext cx="1231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F7DF0964-04D1-46C3-BD34-7C3F52CD8424}"/>
                    </a:ext>
                  </a:extLst>
                </p14:cNvPr>
                <p14:cNvContentPartPr/>
                <p14:nvPr/>
              </p14:nvContentPartPr>
              <p14:xfrm>
                <a:off x="10612293" y="1498387"/>
                <a:ext cx="9360" cy="17784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F7DF0964-04D1-46C3-BD34-7C3F52CD842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607973" y="1494067"/>
                  <a:ext cx="1800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6178C597-530E-4E79-BC4A-0B6B88DA783D}"/>
                    </a:ext>
                  </a:extLst>
                </p14:cNvPr>
                <p14:cNvContentPartPr/>
                <p14:nvPr/>
              </p14:nvContentPartPr>
              <p14:xfrm>
                <a:off x="10573053" y="1485787"/>
                <a:ext cx="148320" cy="1900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6178C597-530E-4E79-BC4A-0B6B88DA783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568733" y="1481467"/>
                  <a:ext cx="15696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3D25BDF3-A010-4CCD-8AE3-5B90B1320309}"/>
                    </a:ext>
                  </a:extLst>
                </p14:cNvPr>
                <p14:cNvContentPartPr/>
                <p14:nvPr/>
              </p14:nvContentPartPr>
              <p14:xfrm>
                <a:off x="10775373" y="1598107"/>
                <a:ext cx="360" cy="36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3D25BDF3-A010-4CCD-8AE3-5B90B132030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771053" y="159378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6F22F5BA-D339-48D6-94EA-3398ED4DE8B8}"/>
                    </a:ext>
                  </a:extLst>
                </p14:cNvPr>
                <p14:cNvContentPartPr/>
                <p14:nvPr/>
              </p14:nvContentPartPr>
              <p14:xfrm>
                <a:off x="10776813" y="1564267"/>
                <a:ext cx="15480" cy="3924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6F22F5BA-D339-48D6-94EA-3398ED4DE8B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772493" y="1559947"/>
                  <a:ext cx="241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BB89FD83-8218-4AAA-9AF1-870271434288}"/>
                    </a:ext>
                  </a:extLst>
                </p14:cNvPr>
                <p14:cNvContentPartPr/>
                <p14:nvPr/>
              </p14:nvContentPartPr>
              <p14:xfrm>
                <a:off x="10781493" y="1540147"/>
                <a:ext cx="65520" cy="536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BB89FD83-8218-4AAA-9AF1-87027143428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777173" y="1535827"/>
                  <a:ext cx="7416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18706C67-9F97-42F4-82D0-44EADC80383C}"/>
                    </a:ext>
                  </a:extLst>
                </p14:cNvPr>
                <p14:cNvContentPartPr/>
                <p14:nvPr/>
              </p14:nvContentPartPr>
              <p14:xfrm>
                <a:off x="10694373" y="1604227"/>
                <a:ext cx="81360" cy="10260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18706C67-9F97-42F4-82D0-44EADC80383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690053" y="1599907"/>
                  <a:ext cx="900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68E323A4-2569-4DF5-939C-E8194E864B43}"/>
                    </a:ext>
                  </a:extLst>
                </p14:cNvPr>
                <p14:cNvContentPartPr/>
                <p14:nvPr/>
              </p14:nvContentPartPr>
              <p14:xfrm>
                <a:off x="10079133" y="1902667"/>
                <a:ext cx="86040" cy="12348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68E323A4-2569-4DF5-939C-E8194E864B4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074813" y="1898347"/>
                  <a:ext cx="946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45CA9730-29C2-49BC-BFE6-CA318CC87628}"/>
                    </a:ext>
                  </a:extLst>
                </p14:cNvPr>
                <p14:cNvContentPartPr/>
                <p14:nvPr/>
              </p14:nvContentPartPr>
              <p14:xfrm>
                <a:off x="10343373" y="2026507"/>
                <a:ext cx="179640" cy="720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45CA9730-29C2-49BC-BFE6-CA318CC8762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339053" y="2022187"/>
                  <a:ext cx="188280" cy="1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06F9CE3C-A24A-4A70-A40C-9999F6D4F61F}"/>
                    </a:ext>
                  </a:extLst>
                </p14:cNvPr>
                <p14:cNvContentPartPr/>
                <p14:nvPr/>
              </p14:nvContentPartPr>
              <p14:xfrm>
                <a:off x="10503213" y="1963507"/>
                <a:ext cx="98280" cy="12492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06F9CE3C-A24A-4A70-A40C-9999F6D4F61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498893" y="1959187"/>
                  <a:ext cx="106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BC81EF70-037C-4ABB-8DC1-995E6CA599A7}"/>
                    </a:ext>
                  </a:extLst>
                </p14:cNvPr>
                <p14:cNvContentPartPr/>
                <p14:nvPr/>
              </p14:nvContentPartPr>
              <p14:xfrm>
                <a:off x="10644693" y="1890427"/>
                <a:ext cx="188280" cy="79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BC81EF70-037C-4ABB-8DC1-995E6CA599A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640373" y="1886107"/>
                  <a:ext cx="1969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D676A569-A882-4B83-854B-CA10A9122636}"/>
                    </a:ext>
                  </a:extLst>
                </p14:cNvPr>
                <p14:cNvContentPartPr/>
                <p14:nvPr/>
              </p14:nvContentPartPr>
              <p14:xfrm>
                <a:off x="10677093" y="1915627"/>
                <a:ext cx="191520" cy="1447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D676A569-A882-4B83-854B-CA10A912263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672773" y="1911307"/>
                  <a:ext cx="2001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24DA4ADB-919E-4A40-B656-341CC576E3D0}"/>
                    </a:ext>
                  </a:extLst>
                </p14:cNvPr>
                <p14:cNvContentPartPr/>
                <p14:nvPr/>
              </p14:nvContentPartPr>
              <p14:xfrm>
                <a:off x="10938813" y="1900147"/>
                <a:ext cx="11880" cy="10764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24DA4ADB-919E-4A40-B656-341CC576E3D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934493" y="1895827"/>
                  <a:ext cx="205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EFEF8652-5998-44C8-BB2E-46AA7CCDAAD0}"/>
                    </a:ext>
                  </a:extLst>
                </p14:cNvPr>
                <p14:cNvContentPartPr/>
                <p14:nvPr/>
              </p14:nvContentPartPr>
              <p14:xfrm>
                <a:off x="10962933" y="1888987"/>
                <a:ext cx="50040" cy="6840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EFEF8652-5998-44C8-BB2E-46AA7CCDAAD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958613" y="1884667"/>
                  <a:ext cx="586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D2963778-8752-4BFD-9BA8-793F82111375}"/>
                    </a:ext>
                  </a:extLst>
                </p14:cNvPr>
                <p14:cNvContentPartPr/>
                <p14:nvPr/>
              </p14:nvContentPartPr>
              <p14:xfrm>
                <a:off x="10904253" y="1998787"/>
                <a:ext cx="98640" cy="1908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D2963778-8752-4BFD-9BA8-793F8211137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899933" y="1994467"/>
                  <a:ext cx="1072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4975101F-81C9-4F37-86B1-580ADC47FF54}"/>
                    </a:ext>
                  </a:extLst>
                </p14:cNvPr>
                <p14:cNvContentPartPr/>
                <p14:nvPr/>
              </p14:nvContentPartPr>
              <p14:xfrm>
                <a:off x="10902453" y="1900507"/>
                <a:ext cx="139680" cy="12168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4975101F-81C9-4F37-86B1-580ADC47FF5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898133" y="1896187"/>
                  <a:ext cx="1483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DF869835-FA1E-4FD5-9EBE-911AACB60A60}"/>
                    </a:ext>
                  </a:extLst>
                </p14:cNvPr>
                <p14:cNvContentPartPr/>
                <p14:nvPr/>
              </p14:nvContentPartPr>
              <p14:xfrm>
                <a:off x="11060133" y="2003107"/>
                <a:ext cx="42480" cy="4968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DF869835-FA1E-4FD5-9EBE-911AACB60A6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1055813" y="1998787"/>
                  <a:ext cx="511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D3AF6767-4377-4D5E-9466-A36423E5C65A}"/>
                    </a:ext>
                  </a:extLst>
                </p14:cNvPr>
                <p14:cNvContentPartPr/>
                <p14:nvPr/>
              </p14:nvContentPartPr>
              <p14:xfrm>
                <a:off x="11088573" y="1930027"/>
                <a:ext cx="18000" cy="144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D3AF6767-4377-4D5E-9466-A36423E5C65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1084253" y="1925707"/>
                  <a:ext cx="2664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ADA501E9-B6F9-4F15-9912-8304E6CD42A3}"/>
                    </a:ext>
                  </a:extLst>
                </p14:cNvPr>
                <p14:cNvContentPartPr/>
                <p14:nvPr/>
              </p14:nvContentPartPr>
              <p14:xfrm>
                <a:off x="11207013" y="1926787"/>
                <a:ext cx="179280" cy="9072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ADA501E9-B6F9-4F15-9912-8304E6CD42A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202693" y="1922467"/>
                  <a:ext cx="187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07E1869C-FF1E-45A0-8744-C563C0B6CFB1}"/>
                    </a:ext>
                  </a:extLst>
                </p14:cNvPr>
                <p14:cNvContentPartPr/>
                <p14:nvPr/>
              </p14:nvContentPartPr>
              <p14:xfrm>
                <a:off x="11442813" y="1918507"/>
                <a:ext cx="144360" cy="6264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07E1869C-FF1E-45A0-8744-C563C0B6CFB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438493" y="1914187"/>
                  <a:ext cx="1530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515719CE-1C9E-471A-AC96-6EEA3D51E813}"/>
                    </a:ext>
                  </a:extLst>
                </p14:cNvPr>
                <p14:cNvContentPartPr/>
                <p14:nvPr/>
              </p14:nvContentPartPr>
              <p14:xfrm>
                <a:off x="11550813" y="1840027"/>
                <a:ext cx="360" cy="3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515719CE-1C9E-471A-AC96-6EEA3D51E81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546493" y="18357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BA627AC3-2626-456F-AE76-0395E60EEDB9}"/>
                    </a:ext>
                  </a:extLst>
                </p14:cNvPr>
                <p14:cNvContentPartPr/>
                <p14:nvPr/>
              </p14:nvContentPartPr>
              <p14:xfrm>
                <a:off x="11091093" y="1990867"/>
                <a:ext cx="66960" cy="28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BA627AC3-2626-456F-AE76-0395E60EEDB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086773" y="1986547"/>
                  <a:ext cx="7560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6020C496-B9F2-477A-A580-ABA2ACF37F80}"/>
                    </a:ext>
                  </a:extLst>
                </p14:cNvPr>
                <p14:cNvContentPartPr/>
                <p14:nvPr/>
              </p14:nvContentPartPr>
              <p14:xfrm>
                <a:off x="11140773" y="1968187"/>
                <a:ext cx="30240" cy="6660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6020C496-B9F2-477A-A580-ABA2ACF37F8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1136453" y="1963867"/>
                  <a:ext cx="38880" cy="7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37D6A5D7-2253-4A8B-9946-E7560D0CE10B}"/>
              </a:ext>
            </a:extLst>
          </p:cNvPr>
          <p:cNvGrpSpPr/>
          <p:nvPr/>
        </p:nvGrpSpPr>
        <p:grpSpPr>
          <a:xfrm>
            <a:off x="653613" y="4412587"/>
            <a:ext cx="276480" cy="201240"/>
            <a:chOff x="653613" y="4412587"/>
            <a:chExt cx="276480" cy="20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0AA304A9-200C-4910-90A4-AA98AB2A44C3}"/>
                    </a:ext>
                  </a:extLst>
                </p14:cNvPr>
                <p14:cNvContentPartPr/>
                <p14:nvPr/>
              </p14:nvContentPartPr>
              <p14:xfrm>
                <a:off x="653613" y="4412587"/>
                <a:ext cx="248760" cy="288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0AA304A9-200C-4910-90A4-AA98AB2A44C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49293" y="4408267"/>
                  <a:ext cx="25740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0A4F3707-AEED-445A-9BB2-4B348E06BD1A}"/>
                    </a:ext>
                  </a:extLst>
                </p14:cNvPr>
                <p14:cNvContentPartPr/>
                <p14:nvPr/>
              </p14:nvContentPartPr>
              <p14:xfrm>
                <a:off x="657213" y="4442827"/>
                <a:ext cx="272880" cy="1710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0A4F3707-AEED-445A-9BB2-4B348E06BD1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2893" y="4438507"/>
                  <a:ext cx="281520" cy="17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D1B35113-E660-496D-9423-E92B8D9F7E38}"/>
              </a:ext>
            </a:extLst>
          </p:cNvPr>
          <p:cNvGrpSpPr/>
          <p:nvPr/>
        </p:nvGrpSpPr>
        <p:grpSpPr>
          <a:xfrm>
            <a:off x="2087133" y="4450027"/>
            <a:ext cx="475920" cy="168480"/>
            <a:chOff x="2087133" y="4450027"/>
            <a:chExt cx="475920" cy="1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A391197C-CE16-4851-956A-B732856A35F2}"/>
                    </a:ext>
                  </a:extLst>
                </p14:cNvPr>
                <p14:cNvContentPartPr/>
                <p14:nvPr/>
              </p14:nvContentPartPr>
              <p14:xfrm>
                <a:off x="2087133" y="4450027"/>
                <a:ext cx="208440" cy="1684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A391197C-CE16-4851-956A-B732856A35F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82813" y="4445707"/>
                  <a:ext cx="2170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5F2892B2-1390-4456-9ED9-21720E7FA5FA}"/>
                    </a:ext>
                  </a:extLst>
                </p14:cNvPr>
                <p14:cNvContentPartPr/>
                <p14:nvPr/>
              </p14:nvContentPartPr>
              <p14:xfrm>
                <a:off x="2180013" y="4526347"/>
                <a:ext cx="203400" cy="1440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5F2892B2-1390-4456-9ED9-21720E7FA5F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75693" y="4522027"/>
                  <a:ext cx="2120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3FD5BA22-D18F-476E-BED7-0DD32451959F}"/>
                    </a:ext>
                  </a:extLst>
                </p14:cNvPr>
                <p14:cNvContentPartPr/>
                <p14:nvPr/>
              </p14:nvContentPartPr>
              <p14:xfrm>
                <a:off x="2439933" y="4484947"/>
                <a:ext cx="123120" cy="5184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3FD5BA22-D18F-476E-BED7-0DD32451959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35613" y="4480627"/>
                  <a:ext cx="131760" cy="6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AC9A2950-26CA-4C2E-ACCC-D183929D9515}"/>
              </a:ext>
            </a:extLst>
          </p:cNvPr>
          <p:cNvGrpSpPr/>
          <p:nvPr/>
        </p:nvGrpSpPr>
        <p:grpSpPr>
          <a:xfrm>
            <a:off x="3524613" y="4435267"/>
            <a:ext cx="630000" cy="144000"/>
            <a:chOff x="3524613" y="4435267"/>
            <a:chExt cx="630000" cy="144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6A722EAC-E0C7-4A48-8064-1D6065586B70}"/>
                    </a:ext>
                  </a:extLst>
                </p14:cNvPr>
                <p14:cNvContentPartPr/>
                <p14:nvPr/>
              </p14:nvContentPartPr>
              <p14:xfrm>
                <a:off x="3524613" y="4435267"/>
                <a:ext cx="203040" cy="12384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6A722EAC-E0C7-4A48-8064-1D6065586B7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520293" y="4430947"/>
                  <a:ext cx="21168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862AF3AF-8494-404D-B259-6F8BBD274050}"/>
                    </a:ext>
                  </a:extLst>
                </p14:cNvPr>
                <p14:cNvContentPartPr/>
                <p14:nvPr/>
              </p14:nvContentPartPr>
              <p14:xfrm>
                <a:off x="3771573" y="4446787"/>
                <a:ext cx="94680" cy="1152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862AF3AF-8494-404D-B259-6F8BBD27405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767253" y="4442467"/>
                  <a:ext cx="1033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3EC568DB-843F-4341-A6BB-BAECFC0B5977}"/>
                    </a:ext>
                  </a:extLst>
                </p14:cNvPr>
                <p14:cNvContentPartPr/>
                <p14:nvPr/>
              </p14:nvContentPartPr>
              <p14:xfrm>
                <a:off x="4017813" y="4464787"/>
                <a:ext cx="136800" cy="11448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3EC568DB-843F-4341-A6BB-BAECFC0B597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13493" y="4460467"/>
                  <a:ext cx="14544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9A0F5F56-2AAF-4AD0-8970-4C31700D73A7}"/>
              </a:ext>
            </a:extLst>
          </p:cNvPr>
          <p:cNvGrpSpPr/>
          <p:nvPr/>
        </p:nvGrpSpPr>
        <p:grpSpPr>
          <a:xfrm>
            <a:off x="5321733" y="4435267"/>
            <a:ext cx="636480" cy="207720"/>
            <a:chOff x="5321733" y="4435267"/>
            <a:chExt cx="636480" cy="20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BDF3A9A9-95AB-4848-9307-09BC2CBD05B0}"/>
                    </a:ext>
                  </a:extLst>
                </p14:cNvPr>
                <p14:cNvContentPartPr/>
                <p14:nvPr/>
              </p14:nvContentPartPr>
              <p14:xfrm>
                <a:off x="5321733" y="4443187"/>
                <a:ext cx="175680" cy="14472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BDF3A9A9-95AB-4848-9307-09BC2CBD05B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17413" y="4438867"/>
                  <a:ext cx="1843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36DBDC53-9C80-4971-B78E-2F87B6BE217D}"/>
                    </a:ext>
                  </a:extLst>
                </p14:cNvPr>
                <p14:cNvContentPartPr/>
                <p14:nvPr/>
              </p14:nvContentPartPr>
              <p14:xfrm>
                <a:off x="5536293" y="4481707"/>
                <a:ext cx="39960" cy="10836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36DBDC53-9C80-4971-B78E-2F87B6BE217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531973" y="4477387"/>
                  <a:ext cx="486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5F634C6C-8202-48BF-9B04-2AB73BBA3FB1}"/>
                    </a:ext>
                  </a:extLst>
                </p14:cNvPr>
                <p14:cNvContentPartPr/>
                <p14:nvPr/>
              </p14:nvContentPartPr>
              <p14:xfrm>
                <a:off x="5696133" y="4450027"/>
                <a:ext cx="137880" cy="1479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5F634C6C-8202-48BF-9B04-2AB73BBA3FB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691813" y="4445707"/>
                  <a:ext cx="1465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FF4C8E6A-407A-4257-B089-16D03CB9CCDB}"/>
                    </a:ext>
                  </a:extLst>
                </p14:cNvPr>
                <p14:cNvContentPartPr/>
                <p14:nvPr/>
              </p14:nvContentPartPr>
              <p14:xfrm>
                <a:off x="5861373" y="4435267"/>
                <a:ext cx="96840" cy="20772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FF4C8E6A-407A-4257-B089-16D03CB9CCD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57053" y="4430947"/>
                  <a:ext cx="105480" cy="21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726D208B-66FD-48CE-9C25-9CF7E74B3EA8}"/>
              </a:ext>
            </a:extLst>
          </p:cNvPr>
          <p:cNvGrpSpPr/>
          <p:nvPr/>
        </p:nvGrpSpPr>
        <p:grpSpPr>
          <a:xfrm>
            <a:off x="6910773" y="4406107"/>
            <a:ext cx="518040" cy="208080"/>
            <a:chOff x="6910773" y="4406107"/>
            <a:chExt cx="518040" cy="208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A9351F02-3A3C-4C87-A96B-C251A1728AB9}"/>
                    </a:ext>
                  </a:extLst>
                </p14:cNvPr>
                <p14:cNvContentPartPr/>
                <p14:nvPr/>
              </p14:nvContentPartPr>
              <p14:xfrm>
                <a:off x="6910773" y="4406107"/>
                <a:ext cx="145800" cy="2080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A9351F02-3A3C-4C87-A96B-C251A1728AB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906453" y="4401787"/>
                  <a:ext cx="1544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9ED3517A-A66D-4490-BF9F-911F329122FA}"/>
                    </a:ext>
                  </a:extLst>
                </p14:cNvPr>
                <p14:cNvContentPartPr/>
                <p14:nvPr/>
              </p14:nvContentPartPr>
              <p14:xfrm>
                <a:off x="7124253" y="4462267"/>
                <a:ext cx="52560" cy="10836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9ED3517A-A66D-4490-BF9F-911F329122F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119933" y="4457947"/>
                  <a:ext cx="612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8F15E262-4A75-47B4-9299-28AA7332C1C4}"/>
                    </a:ext>
                  </a:extLst>
                </p14:cNvPr>
                <p14:cNvContentPartPr/>
                <p14:nvPr/>
              </p14:nvContentPartPr>
              <p14:xfrm>
                <a:off x="7186893" y="4502947"/>
                <a:ext cx="241920" cy="1022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8F15E262-4A75-47B4-9299-28AA7332C1C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182573" y="4498627"/>
                  <a:ext cx="25056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532F37A8-5B1E-4F7B-9AA9-ADE2B7B11A12}"/>
                  </a:ext>
                </a:extLst>
              </p14:cNvPr>
              <p14:cNvContentPartPr/>
              <p14:nvPr/>
            </p14:nvContentPartPr>
            <p14:xfrm>
              <a:off x="2299533" y="5308267"/>
              <a:ext cx="125280" cy="16524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532F37A8-5B1E-4F7B-9AA9-ADE2B7B11A12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295213" y="5303947"/>
                <a:ext cx="13392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59" name="Freihand 58">
                <a:extLst>
                  <a:ext uri="{FF2B5EF4-FFF2-40B4-BE49-F238E27FC236}">
                    <a16:creationId xmlns:a16="http://schemas.microsoft.com/office/drawing/2014/main" id="{E39E869A-F5D2-45D0-AEC7-0CB3ED4624BD}"/>
                  </a:ext>
                </a:extLst>
              </p14:cNvPr>
              <p14:cNvContentPartPr/>
              <p14:nvPr/>
            </p14:nvContentPartPr>
            <p14:xfrm>
              <a:off x="2597973" y="5364067"/>
              <a:ext cx="360" cy="360"/>
            </p14:xfrm>
          </p:contentPart>
        </mc:Choice>
        <mc:Fallback>
          <p:pic>
            <p:nvPicPr>
              <p:cNvPr id="59" name="Freihand 58">
                <a:extLst>
                  <a:ext uri="{FF2B5EF4-FFF2-40B4-BE49-F238E27FC236}">
                    <a16:creationId xmlns:a16="http://schemas.microsoft.com/office/drawing/2014/main" id="{E39E869A-F5D2-45D0-AEC7-0CB3ED4624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93653" y="5359747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B026FBC-A669-4749-9B19-095A556BEC48}"/>
              </a:ext>
            </a:extLst>
          </p:cNvPr>
          <p:cNvGrpSpPr/>
          <p:nvPr/>
        </p:nvGrpSpPr>
        <p:grpSpPr>
          <a:xfrm>
            <a:off x="2589693" y="5256067"/>
            <a:ext cx="990000" cy="181080"/>
            <a:chOff x="2589693" y="5256067"/>
            <a:chExt cx="990000" cy="181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490B7A26-2585-4C51-8818-F132347C37E9}"/>
                    </a:ext>
                  </a:extLst>
                </p14:cNvPr>
                <p14:cNvContentPartPr/>
                <p14:nvPr/>
              </p14:nvContentPartPr>
              <p14:xfrm>
                <a:off x="2589693" y="5333107"/>
                <a:ext cx="32760" cy="756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490B7A26-2585-4C51-8818-F132347C37E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85373" y="5328787"/>
                  <a:ext cx="414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EA204E4B-DB81-482D-8F2B-5D89389D23B2}"/>
                    </a:ext>
                  </a:extLst>
                </p14:cNvPr>
                <p14:cNvContentPartPr/>
                <p14:nvPr/>
              </p14:nvContentPartPr>
              <p14:xfrm>
                <a:off x="2680413" y="5263627"/>
                <a:ext cx="129960" cy="17352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EA204E4B-DB81-482D-8F2B-5D89389D23B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676093" y="5259307"/>
                  <a:ext cx="13860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20BAB34B-1A63-490D-B53D-2D100EC40831}"/>
                    </a:ext>
                  </a:extLst>
                </p14:cNvPr>
                <p14:cNvContentPartPr/>
                <p14:nvPr/>
              </p14:nvContentPartPr>
              <p14:xfrm>
                <a:off x="2866893" y="5279107"/>
                <a:ext cx="117000" cy="13644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20BAB34B-1A63-490D-B53D-2D100EC4083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862573" y="5274787"/>
                  <a:ext cx="1256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6FCE731C-0A59-409C-8176-3A49729AA73D}"/>
                    </a:ext>
                  </a:extLst>
                </p14:cNvPr>
                <p14:cNvContentPartPr/>
                <p14:nvPr/>
              </p14:nvContentPartPr>
              <p14:xfrm>
                <a:off x="3053733" y="5256067"/>
                <a:ext cx="95040" cy="17388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6FCE731C-0A59-409C-8176-3A49729AA73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049413" y="5251747"/>
                  <a:ext cx="10368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0586A5B4-332A-4F23-9952-8550A7A49B6C}"/>
                    </a:ext>
                  </a:extLst>
                </p14:cNvPr>
                <p14:cNvContentPartPr/>
                <p14:nvPr/>
              </p14:nvContentPartPr>
              <p14:xfrm>
                <a:off x="3172893" y="5267587"/>
                <a:ext cx="93960" cy="15732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0586A5B4-332A-4F23-9952-8550A7A49B6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168573" y="5263267"/>
                  <a:ext cx="10260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E4E31B5E-232B-4117-965C-29614BFB4746}"/>
                    </a:ext>
                  </a:extLst>
                </p14:cNvPr>
                <p14:cNvContentPartPr/>
                <p14:nvPr/>
              </p14:nvContentPartPr>
              <p14:xfrm>
                <a:off x="3393573" y="5350027"/>
                <a:ext cx="186120" cy="2088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E4E31B5E-232B-4117-965C-29614BFB474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89253" y="5345707"/>
                  <a:ext cx="19476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ADFD8BDD-A161-4EA1-8D8C-6BB31C0E6B01}"/>
              </a:ext>
            </a:extLst>
          </p:cNvPr>
          <p:cNvGrpSpPr/>
          <p:nvPr/>
        </p:nvGrpSpPr>
        <p:grpSpPr>
          <a:xfrm>
            <a:off x="3689853" y="5258587"/>
            <a:ext cx="1067400" cy="177120"/>
            <a:chOff x="3689853" y="5258587"/>
            <a:chExt cx="106740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3F2EE87E-9B4F-4D6A-B2D1-B9ECCF6292F2}"/>
                    </a:ext>
                  </a:extLst>
                </p14:cNvPr>
                <p14:cNvContentPartPr/>
                <p14:nvPr/>
              </p14:nvContentPartPr>
              <p14:xfrm>
                <a:off x="3689853" y="5261827"/>
                <a:ext cx="171000" cy="17388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3F2EE87E-9B4F-4D6A-B2D1-B9ECCF6292F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685533" y="5257507"/>
                  <a:ext cx="1796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D10B6DD3-AE40-475E-99C2-2CE3435B94C4}"/>
                    </a:ext>
                  </a:extLst>
                </p14:cNvPr>
                <p14:cNvContentPartPr/>
                <p14:nvPr/>
              </p14:nvContentPartPr>
              <p14:xfrm>
                <a:off x="3718293" y="5359027"/>
                <a:ext cx="141480" cy="75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D10B6DD3-AE40-475E-99C2-2CE3435B94C4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713973" y="5354707"/>
                  <a:ext cx="15012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2D55F385-6BA6-4BCF-943C-93D64690CA02}"/>
                    </a:ext>
                  </a:extLst>
                </p14:cNvPr>
                <p14:cNvContentPartPr/>
                <p14:nvPr/>
              </p14:nvContentPartPr>
              <p14:xfrm>
                <a:off x="3932853" y="5284867"/>
                <a:ext cx="247320" cy="13392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2D55F385-6BA6-4BCF-943C-93D64690CA0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928533" y="5280547"/>
                  <a:ext cx="2559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9BE97D52-D549-4B7B-AEF3-BDC84C7D1F0F}"/>
                    </a:ext>
                  </a:extLst>
                </p14:cNvPr>
                <p14:cNvContentPartPr/>
                <p14:nvPr/>
              </p14:nvContentPartPr>
              <p14:xfrm>
                <a:off x="4298973" y="5277307"/>
                <a:ext cx="20880" cy="14040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9BE97D52-D549-4B7B-AEF3-BDC84C7D1F0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294653" y="5272987"/>
                  <a:ext cx="29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525CFB9B-095A-42A2-BF71-CEF0FAEDFDF3}"/>
                    </a:ext>
                  </a:extLst>
                </p14:cNvPr>
                <p14:cNvContentPartPr/>
                <p14:nvPr/>
              </p14:nvContentPartPr>
              <p14:xfrm>
                <a:off x="4400853" y="5261107"/>
                <a:ext cx="76680" cy="13968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525CFB9B-095A-42A2-BF71-CEF0FAEDFDF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396533" y="5256787"/>
                  <a:ext cx="853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D6F2F77F-F08C-4025-96AC-0E6088AC498C}"/>
                    </a:ext>
                  </a:extLst>
                </p14:cNvPr>
                <p14:cNvContentPartPr/>
                <p14:nvPr/>
              </p14:nvContentPartPr>
              <p14:xfrm>
                <a:off x="4569333" y="5258587"/>
                <a:ext cx="187920" cy="15372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D6F2F77F-F08C-4025-96AC-0E6088AC498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565013" y="5254267"/>
                  <a:ext cx="196560" cy="16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5DC0D8DE-6BA3-4C3D-AE72-7B04CCE397CA}"/>
              </a:ext>
            </a:extLst>
          </p:cNvPr>
          <p:cNvGrpSpPr/>
          <p:nvPr/>
        </p:nvGrpSpPr>
        <p:grpSpPr>
          <a:xfrm>
            <a:off x="2221773" y="5551627"/>
            <a:ext cx="2575440" cy="292320"/>
            <a:chOff x="2221773" y="5551627"/>
            <a:chExt cx="2575440" cy="29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D2C7CF7B-D206-4E28-887C-33195022AC7A}"/>
                    </a:ext>
                  </a:extLst>
                </p14:cNvPr>
                <p14:cNvContentPartPr/>
                <p14:nvPr/>
              </p14:nvContentPartPr>
              <p14:xfrm>
                <a:off x="2221773" y="5551627"/>
                <a:ext cx="2575440" cy="6372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D2C7CF7B-D206-4E28-887C-33195022AC7A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217453" y="5547307"/>
                  <a:ext cx="258408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41ECBBC7-164E-4F82-9368-569C89C64FFE}"/>
                    </a:ext>
                  </a:extLst>
                </p14:cNvPr>
                <p14:cNvContentPartPr/>
                <p14:nvPr/>
              </p14:nvContentPartPr>
              <p14:xfrm>
                <a:off x="2348133" y="5641627"/>
                <a:ext cx="178560" cy="20232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41ECBBC7-164E-4F82-9368-569C89C64FF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343813" y="5637307"/>
                  <a:ext cx="1872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02FBC250-8B6F-4752-8A56-738646996B4B}"/>
                    </a:ext>
                  </a:extLst>
                </p14:cNvPr>
                <p14:cNvContentPartPr/>
                <p14:nvPr/>
              </p14:nvContentPartPr>
              <p14:xfrm>
                <a:off x="2664573" y="5757547"/>
                <a:ext cx="360" cy="36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02FBC250-8B6F-4752-8A56-738646996B4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60253" y="575322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3FE9003E-59A3-4D24-AE64-6BA31CBBB368}"/>
                    </a:ext>
                  </a:extLst>
                </p14:cNvPr>
                <p14:cNvContentPartPr/>
                <p14:nvPr/>
              </p14:nvContentPartPr>
              <p14:xfrm>
                <a:off x="2600853" y="5737387"/>
                <a:ext cx="27360" cy="324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3FE9003E-59A3-4D24-AE64-6BA31CBBB36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596533" y="5733067"/>
                  <a:ext cx="3600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526C0E67-FCA7-4364-B097-6E4830326682}"/>
                    </a:ext>
                  </a:extLst>
                </p14:cNvPr>
                <p14:cNvContentPartPr/>
                <p14:nvPr/>
              </p14:nvContentPartPr>
              <p14:xfrm>
                <a:off x="2734413" y="5648107"/>
                <a:ext cx="109080" cy="19296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526C0E67-FCA7-4364-B097-6E483032668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2730093" y="5643787"/>
                  <a:ext cx="1177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C9E749E0-B081-4BA1-935D-D224E7CEC51E}"/>
                    </a:ext>
                  </a:extLst>
                </p14:cNvPr>
                <p14:cNvContentPartPr/>
                <p14:nvPr/>
              </p14:nvContentPartPr>
              <p14:xfrm>
                <a:off x="2888133" y="5683747"/>
                <a:ext cx="132840" cy="11376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C9E749E0-B081-4BA1-935D-D224E7CEC51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883813" y="5679427"/>
                  <a:ext cx="141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BE3D7181-6C1C-4B54-915F-759C9A871582}"/>
                    </a:ext>
                  </a:extLst>
                </p14:cNvPr>
                <p14:cNvContentPartPr/>
                <p14:nvPr/>
              </p14:nvContentPartPr>
              <p14:xfrm>
                <a:off x="2837013" y="5611387"/>
                <a:ext cx="90000" cy="12564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BE3D7181-6C1C-4B54-915F-759C9A871582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832693" y="5607067"/>
                  <a:ext cx="98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971B8D06-EB89-4BAE-B1DC-A6BD0978CBBF}"/>
                    </a:ext>
                  </a:extLst>
                </p14:cNvPr>
                <p14:cNvContentPartPr/>
                <p14:nvPr/>
              </p14:nvContentPartPr>
              <p14:xfrm>
                <a:off x="2883813" y="5668987"/>
                <a:ext cx="10080" cy="15624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971B8D06-EB89-4BAE-B1DC-A6BD0978CBB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879493" y="5664667"/>
                  <a:ext cx="187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7F3909EC-4DF4-4CBF-B7AC-87CE4CE066ED}"/>
                    </a:ext>
                  </a:extLst>
                </p14:cNvPr>
                <p14:cNvContentPartPr/>
                <p14:nvPr/>
              </p14:nvContentPartPr>
              <p14:xfrm>
                <a:off x="3394653" y="5722987"/>
                <a:ext cx="226800" cy="972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7F3909EC-4DF4-4CBF-B7AC-87CE4CE066E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390333" y="5718667"/>
                  <a:ext cx="235440" cy="1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B60AD802-7449-4A09-A604-FC0BA12C1B35}"/>
              </a:ext>
            </a:extLst>
          </p:cNvPr>
          <p:cNvGrpSpPr/>
          <p:nvPr/>
        </p:nvGrpSpPr>
        <p:grpSpPr>
          <a:xfrm>
            <a:off x="3891453" y="5640907"/>
            <a:ext cx="583920" cy="172080"/>
            <a:chOff x="3891453" y="5640907"/>
            <a:chExt cx="583920" cy="172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2C5337CD-8954-4CF6-9857-78ED0B11D004}"/>
                    </a:ext>
                  </a:extLst>
                </p14:cNvPr>
                <p14:cNvContentPartPr/>
                <p14:nvPr/>
              </p14:nvContentPartPr>
              <p14:xfrm>
                <a:off x="3891453" y="5676547"/>
                <a:ext cx="236160" cy="12312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2C5337CD-8954-4CF6-9857-78ED0B11D00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887133" y="5672227"/>
                  <a:ext cx="2448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45814174-3F91-49FC-8145-C580CDA32A62}"/>
                    </a:ext>
                  </a:extLst>
                </p14:cNvPr>
                <p14:cNvContentPartPr/>
                <p14:nvPr/>
              </p14:nvContentPartPr>
              <p14:xfrm>
                <a:off x="3963093" y="5752867"/>
                <a:ext cx="162000" cy="24120"/>
              </p14:xfrm>
            </p:contentPart>
          </mc:Choice>
          <mc:Fallback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45814174-3F91-49FC-8145-C580CDA32A6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58773" y="5748547"/>
                  <a:ext cx="17064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DCB9EAB1-9025-416C-BE70-27D7FEED809F}"/>
                    </a:ext>
                  </a:extLst>
                </p14:cNvPr>
                <p14:cNvContentPartPr/>
                <p14:nvPr/>
              </p14:nvContentPartPr>
              <p14:xfrm>
                <a:off x="4168293" y="5718667"/>
                <a:ext cx="142560" cy="9432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DCB9EAB1-9025-416C-BE70-27D7FEED809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63973" y="5714347"/>
                  <a:ext cx="1512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ECB0838A-DC9F-4EBD-BA8A-BA64219F4F6D}"/>
                    </a:ext>
                  </a:extLst>
                </p14:cNvPr>
                <p14:cNvContentPartPr/>
                <p14:nvPr/>
              </p14:nvContentPartPr>
              <p14:xfrm>
                <a:off x="4315893" y="5640907"/>
                <a:ext cx="159480" cy="12852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ECB0838A-DC9F-4EBD-BA8A-BA64219F4F6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311573" y="5636587"/>
                  <a:ext cx="168120" cy="13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44E901CA-C43D-447A-AD28-2E200D7F4423}"/>
              </a:ext>
            </a:extLst>
          </p:cNvPr>
          <p:cNvGrpSpPr/>
          <p:nvPr/>
        </p:nvGrpSpPr>
        <p:grpSpPr>
          <a:xfrm>
            <a:off x="5025813" y="5378467"/>
            <a:ext cx="1328760" cy="318240"/>
            <a:chOff x="5025813" y="5378467"/>
            <a:chExt cx="1328760" cy="31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164E9FD4-CC17-4BA9-8DEE-7E5E42846EEB}"/>
                    </a:ext>
                  </a:extLst>
                </p14:cNvPr>
                <p14:cNvContentPartPr/>
                <p14:nvPr/>
              </p14:nvContentPartPr>
              <p14:xfrm>
                <a:off x="5025813" y="5507707"/>
                <a:ext cx="264600" cy="8064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164E9FD4-CC17-4BA9-8DEE-7E5E42846EE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021493" y="5503387"/>
                  <a:ext cx="2732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ED4DB142-C5F0-4789-BD15-18A533FEF66F}"/>
                    </a:ext>
                  </a:extLst>
                </p14:cNvPr>
                <p14:cNvContentPartPr/>
                <p14:nvPr/>
              </p14:nvContentPartPr>
              <p14:xfrm>
                <a:off x="5044173" y="5628667"/>
                <a:ext cx="309960" cy="4320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ED4DB142-C5F0-4789-BD15-18A533FEF66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039853" y="5624347"/>
                  <a:ext cx="3186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FA67F798-CBBD-469A-AFF2-5E306F8D23F5}"/>
                    </a:ext>
                  </a:extLst>
                </p14:cNvPr>
                <p14:cNvContentPartPr/>
                <p14:nvPr/>
              </p14:nvContentPartPr>
              <p14:xfrm>
                <a:off x="5493813" y="5415187"/>
                <a:ext cx="290880" cy="20988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FA67F798-CBBD-469A-AFF2-5E306F8D23F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489493" y="5410867"/>
                  <a:ext cx="2995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1B54CCA3-F640-44D8-A02B-73BCD80A888A}"/>
                    </a:ext>
                  </a:extLst>
                </p14:cNvPr>
                <p14:cNvContentPartPr/>
                <p14:nvPr/>
              </p14:nvContentPartPr>
              <p14:xfrm>
                <a:off x="5736813" y="5619667"/>
                <a:ext cx="47160" cy="7704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1B54CCA3-F640-44D8-A02B-73BCD80A888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732493" y="5615347"/>
                  <a:ext cx="558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0F7763BE-47B1-4F5C-A4C5-9D8D3672480C}"/>
                    </a:ext>
                  </a:extLst>
                </p14:cNvPr>
                <p14:cNvContentPartPr/>
                <p14:nvPr/>
              </p14:nvContentPartPr>
              <p14:xfrm>
                <a:off x="5889813" y="5410147"/>
                <a:ext cx="173880" cy="23508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0F7763BE-47B1-4F5C-A4C5-9D8D3672480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885493" y="5405827"/>
                  <a:ext cx="1825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5DD82A15-9915-4BB2-9EB2-584CF298277F}"/>
                    </a:ext>
                  </a:extLst>
                </p14:cNvPr>
                <p14:cNvContentPartPr/>
                <p14:nvPr/>
              </p14:nvContentPartPr>
              <p14:xfrm>
                <a:off x="6129573" y="5378467"/>
                <a:ext cx="225000" cy="25056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5DD82A15-9915-4BB2-9EB2-584CF298277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125253" y="5374147"/>
                  <a:ext cx="233640" cy="25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D663DD11-E5D0-4102-86A8-9DFBC7A12678}"/>
              </a:ext>
            </a:extLst>
          </p:cNvPr>
          <p:cNvGrpSpPr/>
          <p:nvPr/>
        </p:nvGrpSpPr>
        <p:grpSpPr>
          <a:xfrm>
            <a:off x="1721373" y="4737307"/>
            <a:ext cx="982800" cy="253440"/>
            <a:chOff x="1721373" y="4737307"/>
            <a:chExt cx="982800" cy="25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EF69125E-C3F1-4343-9117-49206C256DA9}"/>
                    </a:ext>
                  </a:extLst>
                </p14:cNvPr>
                <p14:cNvContentPartPr/>
                <p14:nvPr/>
              </p14:nvContentPartPr>
              <p14:xfrm>
                <a:off x="1721373" y="4802107"/>
                <a:ext cx="163080" cy="14400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EF69125E-C3F1-4343-9117-49206C256DA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717053" y="4797787"/>
                  <a:ext cx="1717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9" name="Freihand 98">
                  <a:extLst>
                    <a:ext uri="{FF2B5EF4-FFF2-40B4-BE49-F238E27FC236}">
                      <a16:creationId xmlns:a16="http://schemas.microsoft.com/office/drawing/2014/main" id="{637D1C2B-8AE8-4B3A-A286-9E94E5E6421B}"/>
                    </a:ext>
                  </a:extLst>
                </p14:cNvPr>
                <p14:cNvContentPartPr/>
                <p14:nvPr/>
              </p14:nvContentPartPr>
              <p14:xfrm>
                <a:off x="1722453" y="4840627"/>
                <a:ext cx="173160" cy="80280"/>
              </p14:xfrm>
            </p:contentPart>
          </mc:Choice>
          <mc:Fallback>
            <p:pic>
              <p:nvPicPr>
                <p:cNvPr id="99" name="Freihand 98">
                  <a:extLst>
                    <a:ext uri="{FF2B5EF4-FFF2-40B4-BE49-F238E27FC236}">
                      <a16:creationId xmlns:a16="http://schemas.microsoft.com/office/drawing/2014/main" id="{637D1C2B-8AE8-4B3A-A286-9E94E5E6421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1718133" y="4836307"/>
                  <a:ext cx="1818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49F80B94-1B78-4382-B097-1CAAC5AECC97}"/>
                    </a:ext>
                  </a:extLst>
                </p14:cNvPr>
                <p14:cNvContentPartPr/>
                <p14:nvPr/>
              </p14:nvContentPartPr>
              <p14:xfrm>
                <a:off x="1743693" y="4737307"/>
                <a:ext cx="162360" cy="900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49F80B94-1B78-4382-B097-1CAAC5AECC9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1739373" y="4732987"/>
                  <a:ext cx="1710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DA9F7968-A34A-49DC-984C-DAF728929E72}"/>
                    </a:ext>
                  </a:extLst>
                </p14:cNvPr>
                <p14:cNvContentPartPr/>
                <p14:nvPr/>
              </p14:nvContentPartPr>
              <p14:xfrm>
                <a:off x="1934133" y="4825147"/>
                <a:ext cx="165600" cy="2988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DA9F7968-A34A-49DC-984C-DAF728929E72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929813" y="4820827"/>
                  <a:ext cx="1742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B0668FF6-3FD8-42EC-9C2A-F14E9D9C5A72}"/>
                    </a:ext>
                  </a:extLst>
                </p14:cNvPr>
                <p14:cNvContentPartPr/>
                <p14:nvPr/>
              </p14:nvContentPartPr>
              <p14:xfrm>
                <a:off x="1920453" y="4889587"/>
                <a:ext cx="194400" cy="1476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B0668FF6-3FD8-42EC-9C2A-F14E9D9C5A7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916133" y="4885267"/>
                  <a:ext cx="203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E3E565B9-6BCC-4020-B32B-53A1A2366FD4}"/>
                    </a:ext>
                  </a:extLst>
                </p14:cNvPr>
                <p14:cNvContentPartPr/>
                <p14:nvPr/>
              </p14:nvContentPartPr>
              <p14:xfrm>
                <a:off x="2186493" y="4795627"/>
                <a:ext cx="128160" cy="14184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E3E565B9-6BCC-4020-B32B-53A1A2366FD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182173" y="4791307"/>
                  <a:ext cx="1368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0C7EE19E-5965-4AD7-9F24-2175F270D59B}"/>
                    </a:ext>
                  </a:extLst>
                </p14:cNvPr>
                <p14:cNvContentPartPr/>
                <p14:nvPr/>
              </p14:nvContentPartPr>
              <p14:xfrm>
                <a:off x="2339853" y="4788787"/>
                <a:ext cx="114480" cy="147240"/>
              </p14:xfrm>
            </p:contentPart>
          </mc:Choice>
          <mc:Fallback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id="{0C7EE19E-5965-4AD7-9F24-2175F270D59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335533" y="4784467"/>
                  <a:ext cx="1231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707821D5-9767-4972-8716-98F178251987}"/>
                    </a:ext>
                  </a:extLst>
                </p14:cNvPr>
                <p14:cNvContentPartPr/>
                <p14:nvPr/>
              </p14:nvContentPartPr>
              <p14:xfrm>
                <a:off x="2450373" y="4911907"/>
                <a:ext cx="35640" cy="7884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707821D5-9767-4972-8716-98F17825198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446053" y="4907587"/>
                  <a:ext cx="442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7BEF39EF-1002-4781-812F-D9F917CC447B}"/>
                    </a:ext>
                  </a:extLst>
                </p14:cNvPr>
                <p14:cNvContentPartPr/>
                <p14:nvPr/>
              </p14:nvContentPartPr>
              <p14:xfrm>
                <a:off x="2530653" y="4806787"/>
                <a:ext cx="87480" cy="12636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7BEF39EF-1002-4781-812F-D9F917CC447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526333" y="4802467"/>
                  <a:ext cx="961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BFA5D686-584D-429B-A099-92496786DB9F}"/>
                    </a:ext>
                  </a:extLst>
                </p14:cNvPr>
                <p14:cNvContentPartPr/>
                <p14:nvPr/>
              </p14:nvContentPartPr>
              <p14:xfrm>
                <a:off x="2506893" y="4740187"/>
                <a:ext cx="197280" cy="1656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BFA5D686-584D-429B-A099-92496786DB9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502573" y="4735867"/>
                  <a:ext cx="205920" cy="2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ieren 118">
            <a:extLst>
              <a:ext uri="{FF2B5EF4-FFF2-40B4-BE49-F238E27FC236}">
                <a16:creationId xmlns:a16="http://schemas.microsoft.com/office/drawing/2014/main" id="{F713391A-A50B-40AF-8453-D3658A028F6D}"/>
              </a:ext>
            </a:extLst>
          </p:cNvPr>
          <p:cNvGrpSpPr/>
          <p:nvPr/>
        </p:nvGrpSpPr>
        <p:grpSpPr>
          <a:xfrm>
            <a:off x="3342813" y="4738027"/>
            <a:ext cx="1032840" cy="228240"/>
            <a:chOff x="3342813" y="4738027"/>
            <a:chExt cx="1032840" cy="228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E60A35EF-5FAD-404F-A242-77FF2E2F667A}"/>
                    </a:ext>
                  </a:extLst>
                </p14:cNvPr>
                <p14:cNvContentPartPr/>
                <p14:nvPr/>
              </p14:nvContentPartPr>
              <p14:xfrm>
                <a:off x="3342813" y="4797787"/>
                <a:ext cx="154440" cy="73800"/>
              </p14:xfrm>
            </p:contentPart>
          </mc:Choice>
          <mc:Fallback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E60A35EF-5FAD-404F-A242-77FF2E2F667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338493" y="4793467"/>
                  <a:ext cx="1630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9ADFFE80-7780-4ED9-9473-8D15893EDA41}"/>
                    </a:ext>
                  </a:extLst>
                </p14:cNvPr>
                <p14:cNvContentPartPr/>
                <p14:nvPr/>
              </p14:nvContentPartPr>
              <p14:xfrm>
                <a:off x="3447933" y="4816867"/>
                <a:ext cx="76680" cy="149400"/>
              </p14:xfrm>
            </p:contentPart>
          </mc:Choice>
          <mc:Fallback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id="{9ADFFE80-7780-4ED9-9473-8D15893EDA4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443613" y="4812547"/>
                  <a:ext cx="853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3DD75256-9AE0-4882-BD82-41A494924446}"/>
                    </a:ext>
                  </a:extLst>
                </p14:cNvPr>
                <p14:cNvContentPartPr/>
                <p14:nvPr/>
              </p14:nvContentPartPr>
              <p14:xfrm>
                <a:off x="3359373" y="4740547"/>
                <a:ext cx="236160" cy="9000"/>
              </p14:xfrm>
            </p:contentPart>
          </mc:Choice>
          <mc:Fallback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3DD75256-9AE0-4882-BD82-41A49492444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355053" y="4736227"/>
                  <a:ext cx="2448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ADB0877F-D5E6-482E-BEA3-193C13DD56AD}"/>
                    </a:ext>
                  </a:extLst>
                </p14:cNvPr>
                <p14:cNvContentPartPr/>
                <p14:nvPr/>
              </p14:nvContentPartPr>
              <p14:xfrm>
                <a:off x="3679053" y="4794547"/>
                <a:ext cx="180000" cy="75240"/>
              </p14:xfrm>
            </p:contentPart>
          </mc:Choice>
          <mc:Fallback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ADB0877F-D5E6-482E-BEA3-193C13DD56AD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674733" y="4790227"/>
                  <a:ext cx="188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A9A7E7C6-8CC9-479D-ADDE-1BB76DB4CC18}"/>
                    </a:ext>
                  </a:extLst>
                </p14:cNvPr>
                <p14:cNvContentPartPr/>
                <p14:nvPr/>
              </p14:nvContentPartPr>
              <p14:xfrm>
                <a:off x="3940773" y="4738027"/>
                <a:ext cx="117360" cy="155160"/>
              </p14:xfrm>
            </p:contentPart>
          </mc:Choice>
          <mc:Fallback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A9A7E7C6-8CC9-479D-ADDE-1BB76DB4CC18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936453" y="4733707"/>
                  <a:ext cx="126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83B51FB0-D4D1-4BAB-8711-74BB18F03E86}"/>
                    </a:ext>
                  </a:extLst>
                </p14:cNvPr>
                <p14:cNvContentPartPr/>
                <p14:nvPr/>
              </p14:nvContentPartPr>
              <p14:xfrm>
                <a:off x="4113213" y="4743787"/>
                <a:ext cx="197640" cy="163080"/>
              </p14:xfrm>
            </p:contentPart>
          </mc:Choice>
          <mc:Fallback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83B51FB0-D4D1-4BAB-8711-74BB18F03E8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108893" y="4739467"/>
                  <a:ext cx="2062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135D6263-1F4D-4BF1-9381-A19750CBF76C}"/>
                    </a:ext>
                  </a:extLst>
                </p14:cNvPr>
                <p14:cNvContentPartPr/>
                <p14:nvPr/>
              </p14:nvContentPartPr>
              <p14:xfrm>
                <a:off x="4121133" y="4821547"/>
                <a:ext cx="254520" cy="11160"/>
              </p14:xfrm>
            </p:contentPart>
          </mc:Choice>
          <mc:Fallback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135D6263-1F4D-4BF1-9381-A19750CBF76C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4116813" y="4817227"/>
                  <a:ext cx="263160" cy="1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19CA5102-9FFC-42DE-8AD4-85395E1DA236}"/>
              </a:ext>
            </a:extLst>
          </p:cNvPr>
          <p:cNvGrpSpPr/>
          <p:nvPr/>
        </p:nvGrpSpPr>
        <p:grpSpPr>
          <a:xfrm>
            <a:off x="2151213" y="6157147"/>
            <a:ext cx="1036440" cy="281880"/>
            <a:chOff x="2151213" y="6157147"/>
            <a:chExt cx="1036440" cy="28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0477944D-7293-4D27-8DED-275914747E32}"/>
                    </a:ext>
                  </a:extLst>
                </p14:cNvPr>
                <p14:cNvContentPartPr/>
                <p14:nvPr/>
              </p14:nvContentPartPr>
              <p14:xfrm>
                <a:off x="2164533" y="6248947"/>
                <a:ext cx="123840" cy="79200"/>
              </p14:xfrm>
            </p:contentPart>
          </mc:Choice>
          <mc:Fallback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0477944D-7293-4D27-8DED-275914747E3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160213" y="6244627"/>
                  <a:ext cx="1324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1" name="Freihand 120">
                  <a:extLst>
                    <a:ext uri="{FF2B5EF4-FFF2-40B4-BE49-F238E27FC236}">
                      <a16:creationId xmlns:a16="http://schemas.microsoft.com/office/drawing/2014/main" id="{3608B2C8-75F5-4654-9063-3E12D46597FA}"/>
                    </a:ext>
                  </a:extLst>
                </p14:cNvPr>
                <p14:cNvContentPartPr/>
                <p14:nvPr/>
              </p14:nvContentPartPr>
              <p14:xfrm>
                <a:off x="2246613" y="6265507"/>
                <a:ext cx="69120" cy="173520"/>
              </p14:xfrm>
            </p:contentPart>
          </mc:Choice>
          <mc:Fallback>
            <p:pic>
              <p:nvPicPr>
                <p:cNvPr id="121" name="Freihand 120">
                  <a:extLst>
                    <a:ext uri="{FF2B5EF4-FFF2-40B4-BE49-F238E27FC236}">
                      <a16:creationId xmlns:a16="http://schemas.microsoft.com/office/drawing/2014/main" id="{3608B2C8-75F5-4654-9063-3E12D46597F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2242293" y="6261187"/>
                  <a:ext cx="777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A98625C4-905A-4BC4-BFC5-241D888A6921}"/>
                    </a:ext>
                  </a:extLst>
                </p14:cNvPr>
                <p14:cNvContentPartPr/>
                <p14:nvPr/>
              </p14:nvContentPartPr>
              <p14:xfrm>
                <a:off x="2151213" y="6185947"/>
                <a:ext cx="219240" cy="21240"/>
              </p14:xfrm>
            </p:contentPart>
          </mc:Choice>
          <mc:Fallback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A98625C4-905A-4BC4-BFC5-241D888A692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146893" y="6181627"/>
                  <a:ext cx="2278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3" name="Freihand 122">
                  <a:extLst>
                    <a:ext uri="{FF2B5EF4-FFF2-40B4-BE49-F238E27FC236}">
                      <a16:creationId xmlns:a16="http://schemas.microsoft.com/office/drawing/2014/main" id="{9893422C-0C6F-49F7-8AA8-48CB7E895C47}"/>
                    </a:ext>
                  </a:extLst>
                </p14:cNvPr>
                <p14:cNvContentPartPr/>
                <p14:nvPr/>
              </p14:nvContentPartPr>
              <p14:xfrm>
                <a:off x="2465853" y="6311587"/>
                <a:ext cx="153000" cy="1080"/>
              </p14:xfrm>
            </p:contentPart>
          </mc:Choice>
          <mc:Fallback>
            <p:pic>
              <p:nvPicPr>
                <p:cNvPr id="123" name="Freihand 122">
                  <a:extLst>
                    <a:ext uri="{FF2B5EF4-FFF2-40B4-BE49-F238E27FC236}">
                      <a16:creationId xmlns:a16="http://schemas.microsoft.com/office/drawing/2014/main" id="{9893422C-0C6F-49F7-8AA8-48CB7E895C4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461533" y="6307267"/>
                  <a:ext cx="161640" cy="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72EF704D-4B81-4FDE-AAB2-88B4309BB74B}"/>
                    </a:ext>
                  </a:extLst>
                </p14:cNvPr>
                <p14:cNvContentPartPr/>
                <p14:nvPr/>
              </p14:nvContentPartPr>
              <p14:xfrm>
                <a:off x="2740173" y="6162907"/>
                <a:ext cx="142560" cy="194040"/>
              </p14:xfrm>
            </p:contentPart>
          </mc:Choice>
          <mc:Fallback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72EF704D-4B81-4FDE-AAB2-88B4309BB74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735853" y="6158587"/>
                  <a:ext cx="1512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E525D9C8-CFA4-4341-B1C6-FDE16639B1FA}"/>
                    </a:ext>
                  </a:extLst>
                </p14:cNvPr>
                <p14:cNvContentPartPr/>
                <p14:nvPr/>
              </p14:nvContentPartPr>
              <p14:xfrm>
                <a:off x="3002973" y="6258307"/>
                <a:ext cx="117720" cy="120240"/>
              </p14:xfrm>
            </p:contentPart>
          </mc:Choice>
          <mc:Fallback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E525D9C8-CFA4-4341-B1C6-FDE16639B1F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998653" y="6253987"/>
                  <a:ext cx="1263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FE2564EE-5E90-4512-92EE-03246CDA18A7}"/>
                    </a:ext>
                  </a:extLst>
                </p14:cNvPr>
                <p14:cNvContentPartPr/>
                <p14:nvPr/>
              </p14:nvContentPartPr>
              <p14:xfrm>
                <a:off x="3005133" y="6287467"/>
                <a:ext cx="158040" cy="66960"/>
              </p14:xfrm>
            </p:contentPart>
          </mc:Choice>
          <mc:Fallback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FE2564EE-5E90-4512-92EE-03246CDA18A7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000813" y="6283147"/>
                  <a:ext cx="16668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BA18B157-6E37-409B-9236-62FC789C5CE3}"/>
                    </a:ext>
                  </a:extLst>
                </p14:cNvPr>
                <p14:cNvContentPartPr/>
                <p14:nvPr/>
              </p14:nvContentPartPr>
              <p14:xfrm>
                <a:off x="2942133" y="6157147"/>
                <a:ext cx="245520" cy="41400"/>
              </p14:xfrm>
            </p:contentPart>
          </mc:Choice>
          <mc:Fallback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BA18B157-6E37-409B-9236-62FC789C5CE3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937813" y="6152827"/>
                  <a:ext cx="254160" cy="5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uppieren 130">
            <a:extLst>
              <a:ext uri="{FF2B5EF4-FFF2-40B4-BE49-F238E27FC236}">
                <a16:creationId xmlns:a16="http://schemas.microsoft.com/office/drawing/2014/main" id="{27A533A1-F822-48E1-BDE8-2B86431D283F}"/>
              </a:ext>
            </a:extLst>
          </p:cNvPr>
          <p:cNvGrpSpPr/>
          <p:nvPr/>
        </p:nvGrpSpPr>
        <p:grpSpPr>
          <a:xfrm>
            <a:off x="3370893" y="6285667"/>
            <a:ext cx="194760" cy="54360"/>
            <a:chOff x="3370893" y="6285667"/>
            <a:chExt cx="194760" cy="5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BBCE9141-8D03-4CD7-8F1E-A51BA11453ED}"/>
                    </a:ext>
                  </a:extLst>
                </p14:cNvPr>
                <p14:cNvContentPartPr/>
                <p14:nvPr/>
              </p14:nvContentPartPr>
              <p14:xfrm>
                <a:off x="3370893" y="6285667"/>
                <a:ext cx="178560" cy="8640"/>
              </p14:xfrm>
            </p:contentPart>
          </mc:Choice>
          <mc:Fallback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BBCE9141-8D03-4CD7-8F1E-A51BA11453E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366573" y="6281347"/>
                  <a:ext cx="1872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F438E86F-4AF5-49BD-A998-2F980B0BAFDE}"/>
                    </a:ext>
                  </a:extLst>
                </p14:cNvPr>
                <p14:cNvContentPartPr/>
                <p14:nvPr/>
              </p14:nvContentPartPr>
              <p14:xfrm>
                <a:off x="3403653" y="6325267"/>
                <a:ext cx="162000" cy="14760"/>
              </p14:xfrm>
            </p:contentPart>
          </mc:Choice>
          <mc:Fallback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F438E86F-4AF5-49BD-A998-2F980B0BAFDE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3399333" y="6320947"/>
                  <a:ext cx="170640" cy="23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uppieren 135">
            <a:extLst>
              <a:ext uri="{FF2B5EF4-FFF2-40B4-BE49-F238E27FC236}">
                <a16:creationId xmlns:a16="http://schemas.microsoft.com/office/drawing/2014/main" id="{4D1935BC-DAC1-4CB8-A9C0-DA3D5CB7AC35}"/>
              </a:ext>
            </a:extLst>
          </p:cNvPr>
          <p:cNvGrpSpPr/>
          <p:nvPr/>
        </p:nvGrpSpPr>
        <p:grpSpPr>
          <a:xfrm>
            <a:off x="3759333" y="6193147"/>
            <a:ext cx="646560" cy="162720"/>
            <a:chOff x="3759333" y="6193147"/>
            <a:chExt cx="646560" cy="16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2" name="Freihand 131">
                  <a:extLst>
                    <a:ext uri="{FF2B5EF4-FFF2-40B4-BE49-F238E27FC236}">
                      <a16:creationId xmlns:a16="http://schemas.microsoft.com/office/drawing/2014/main" id="{976D7707-A8AA-40A4-BDAE-B46C6740C8F3}"/>
                    </a:ext>
                  </a:extLst>
                </p14:cNvPr>
                <p14:cNvContentPartPr/>
                <p14:nvPr/>
              </p14:nvContentPartPr>
              <p14:xfrm>
                <a:off x="3759333" y="6197107"/>
                <a:ext cx="165600" cy="151920"/>
              </p14:xfrm>
            </p:contentPart>
          </mc:Choice>
          <mc:Fallback>
            <p:pic>
              <p:nvPicPr>
                <p:cNvPr id="132" name="Freihand 131">
                  <a:extLst>
                    <a:ext uri="{FF2B5EF4-FFF2-40B4-BE49-F238E27FC236}">
                      <a16:creationId xmlns:a16="http://schemas.microsoft.com/office/drawing/2014/main" id="{976D7707-A8AA-40A4-BDAE-B46C6740C8F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755013" y="6192787"/>
                  <a:ext cx="1742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3" name="Freihand 132">
                  <a:extLst>
                    <a:ext uri="{FF2B5EF4-FFF2-40B4-BE49-F238E27FC236}">
                      <a16:creationId xmlns:a16="http://schemas.microsoft.com/office/drawing/2014/main" id="{80BC381E-1D17-40FD-B44F-19E47BD1E2FC}"/>
                    </a:ext>
                  </a:extLst>
                </p14:cNvPr>
                <p14:cNvContentPartPr/>
                <p14:nvPr/>
              </p14:nvContentPartPr>
              <p14:xfrm>
                <a:off x="3985053" y="6193147"/>
                <a:ext cx="134280" cy="162720"/>
              </p14:xfrm>
            </p:contentPart>
          </mc:Choice>
          <mc:Fallback>
            <p:pic>
              <p:nvPicPr>
                <p:cNvPr id="133" name="Freihand 132">
                  <a:extLst>
                    <a:ext uri="{FF2B5EF4-FFF2-40B4-BE49-F238E27FC236}">
                      <a16:creationId xmlns:a16="http://schemas.microsoft.com/office/drawing/2014/main" id="{80BC381E-1D17-40FD-B44F-19E47BD1E2F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980733" y="6188827"/>
                  <a:ext cx="1429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4" name="Freihand 133">
                  <a:extLst>
                    <a:ext uri="{FF2B5EF4-FFF2-40B4-BE49-F238E27FC236}">
                      <a16:creationId xmlns:a16="http://schemas.microsoft.com/office/drawing/2014/main" id="{560762D0-FD28-4FB1-8E9A-4C6614945E34}"/>
                    </a:ext>
                  </a:extLst>
                </p14:cNvPr>
                <p14:cNvContentPartPr/>
                <p14:nvPr/>
              </p14:nvContentPartPr>
              <p14:xfrm>
                <a:off x="4005573" y="6273427"/>
                <a:ext cx="126000" cy="9720"/>
              </p14:xfrm>
            </p:contentPart>
          </mc:Choice>
          <mc:Fallback>
            <p:pic>
              <p:nvPicPr>
                <p:cNvPr id="134" name="Freihand 133">
                  <a:extLst>
                    <a:ext uri="{FF2B5EF4-FFF2-40B4-BE49-F238E27FC236}">
                      <a16:creationId xmlns:a16="http://schemas.microsoft.com/office/drawing/2014/main" id="{560762D0-FD28-4FB1-8E9A-4C6614945E34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001253" y="6269107"/>
                  <a:ext cx="13464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35" name="Freihand 134">
                  <a:extLst>
                    <a:ext uri="{FF2B5EF4-FFF2-40B4-BE49-F238E27FC236}">
                      <a16:creationId xmlns:a16="http://schemas.microsoft.com/office/drawing/2014/main" id="{566750E4-A727-460C-8E4A-C73AB402CB22}"/>
                    </a:ext>
                  </a:extLst>
                </p14:cNvPr>
                <p14:cNvContentPartPr/>
                <p14:nvPr/>
              </p14:nvContentPartPr>
              <p14:xfrm>
                <a:off x="4233453" y="6249307"/>
                <a:ext cx="172440" cy="10440"/>
              </p14:xfrm>
            </p:contentPart>
          </mc:Choice>
          <mc:Fallback>
            <p:pic>
              <p:nvPicPr>
                <p:cNvPr id="135" name="Freihand 134">
                  <a:extLst>
                    <a:ext uri="{FF2B5EF4-FFF2-40B4-BE49-F238E27FC236}">
                      <a16:creationId xmlns:a16="http://schemas.microsoft.com/office/drawing/2014/main" id="{566750E4-A727-460C-8E4A-C73AB402CB2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229133" y="6244987"/>
                  <a:ext cx="1810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" name="Gruppieren 153">
            <a:extLst>
              <a:ext uri="{FF2B5EF4-FFF2-40B4-BE49-F238E27FC236}">
                <a16:creationId xmlns:a16="http://schemas.microsoft.com/office/drawing/2014/main" id="{5F7CB258-97F5-4FBC-B678-B3D8A048E815}"/>
              </a:ext>
            </a:extLst>
          </p:cNvPr>
          <p:cNvGrpSpPr/>
          <p:nvPr/>
        </p:nvGrpSpPr>
        <p:grpSpPr>
          <a:xfrm>
            <a:off x="4541613" y="6074707"/>
            <a:ext cx="2464920" cy="355320"/>
            <a:chOff x="4541613" y="6074707"/>
            <a:chExt cx="246492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37" name="Freihand 136">
                  <a:extLst>
                    <a:ext uri="{FF2B5EF4-FFF2-40B4-BE49-F238E27FC236}">
                      <a16:creationId xmlns:a16="http://schemas.microsoft.com/office/drawing/2014/main" id="{DE1CD274-D9DC-4131-AC6F-631DF5B3DACC}"/>
                    </a:ext>
                  </a:extLst>
                </p14:cNvPr>
                <p14:cNvContentPartPr/>
                <p14:nvPr/>
              </p14:nvContentPartPr>
              <p14:xfrm>
                <a:off x="4541613" y="6157147"/>
                <a:ext cx="141840" cy="179280"/>
              </p14:xfrm>
            </p:contentPart>
          </mc:Choice>
          <mc:Fallback>
            <p:pic>
              <p:nvPicPr>
                <p:cNvPr id="137" name="Freihand 136">
                  <a:extLst>
                    <a:ext uri="{FF2B5EF4-FFF2-40B4-BE49-F238E27FC236}">
                      <a16:creationId xmlns:a16="http://schemas.microsoft.com/office/drawing/2014/main" id="{DE1CD274-D9DC-4131-AC6F-631DF5B3DAC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4537293" y="6152827"/>
                  <a:ext cx="1504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38" name="Freihand 137">
                  <a:extLst>
                    <a:ext uri="{FF2B5EF4-FFF2-40B4-BE49-F238E27FC236}">
                      <a16:creationId xmlns:a16="http://schemas.microsoft.com/office/drawing/2014/main" id="{BC75AE51-07C9-4BCE-AAFE-44A72B48342B}"/>
                    </a:ext>
                  </a:extLst>
                </p14:cNvPr>
                <p14:cNvContentPartPr/>
                <p14:nvPr/>
              </p14:nvContentPartPr>
              <p14:xfrm>
                <a:off x="4686333" y="6295747"/>
                <a:ext cx="45360" cy="55800"/>
              </p14:xfrm>
            </p:contentPart>
          </mc:Choice>
          <mc:Fallback>
            <p:pic>
              <p:nvPicPr>
                <p:cNvPr id="138" name="Freihand 137">
                  <a:extLst>
                    <a:ext uri="{FF2B5EF4-FFF2-40B4-BE49-F238E27FC236}">
                      <a16:creationId xmlns:a16="http://schemas.microsoft.com/office/drawing/2014/main" id="{BC75AE51-07C9-4BCE-AAFE-44A72B48342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682013" y="6291427"/>
                  <a:ext cx="540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39" name="Freihand 138">
                  <a:extLst>
                    <a:ext uri="{FF2B5EF4-FFF2-40B4-BE49-F238E27FC236}">
                      <a16:creationId xmlns:a16="http://schemas.microsoft.com/office/drawing/2014/main" id="{907C33FE-DC7C-4017-A1F0-C8AED4C94D51}"/>
                    </a:ext>
                  </a:extLst>
                </p14:cNvPr>
                <p14:cNvContentPartPr/>
                <p14:nvPr/>
              </p14:nvContentPartPr>
              <p14:xfrm>
                <a:off x="4794693" y="6138067"/>
                <a:ext cx="110520" cy="181440"/>
              </p14:xfrm>
            </p:contentPart>
          </mc:Choice>
          <mc:Fallback>
            <p:pic>
              <p:nvPicPr>
                <p:cNvPr id="139" name="Freihand 138">
                  <a:extLst>
                    <a:ext uri="{FF2B5EF4-FFF2-40B4-BE49-F238E27FC236}">
                      <a16:creationId xmlns:a16="http://schemas.microsoft.com/office/drawing/2014/main" id="{907C33FE-DC7C-4017-A1F0-C8AED4C94D51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790373" y="6133747"/>
                  <a:ext cx="1191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40" name="Freihand 139">
                  <a:extLst>
                    <a:ext uri="{FF2B5EF4-FFF2-40B4-BE49-F238E27FC236}">
                      <a16:creationId xmlns:a16="http://schemas.microsoft.com/office/drawing/2014/main" id="{D56E3B9D-64CE-423C-BA16-4EBFB5B10538}"/>
                    </a:ext>
                  </a:extLst>
                </p14:cNvPr>
                <p14:cNvContentPartPr/>
                <p14:nvPr/>
              </p14:nvContentPartPr>
              <p14:xfrm>
                <a:off x="4952373" y="6139507"/>
                <a:ext cx="189720" cy="178560"/>
              </p14:xfrm>
            </p:contentPart>
          </mc:Choice>
          <mc:Fallback>
            <p:pic>
              <p:nvPicPr>
                <p:cNvPr id="140" name="Freihand 139">
                  <a:extLst>
                    <a:ext uri="{FF2B5EF4-FFF2-40B4-BE49-F238E27FC236}">
                      <a16:creationId xmlns:a16="http://schemas.microsoft.com/office/drawing/2014/main" id="{D56E3B9D-64CE-423C-BA16-4EBFB5B10538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948053" y="6135187"/>
                  <a:ext cx="19836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41" name="Freihand 140">
                  <a:extLst>
                    <a:ext uri="{FF2B5EF4-FFF2-40B4-BE49-F238E27FC236}">
                      <a16:creationId xmlns:a16="http://schemas.microsoft.com/office/drawing/2014/main" id="{3C219416-CC04-49E4-B2B7-60393E024EC3}"/>
                    </a:ext>
                  </a:extLst>
                </p14:cNvPr>
                <p14:cNvContentPartPr/>
                <p14:nvPr/>
              </p14:nvContentPartPr>
              <p14:xfrm>
                <a:off x="5233893" y="6250387"/>
                <a:ext cx="16920" cy="14400"/>
              </p14:xfrm>
            </p:contentPart>
          </mc:Choice>
          <mc:Fallback>
            <p:pic>
              <p:nvPicPr>
                <p:cNvPr id="141" name="Freihand 140">
                  <a:extLst>
                    <a:ext uri="{FF2B5EF4-FFF2-40B4-BE49-F238E27FC236}">
                      <a16:creationId xmlns:a16="http://schemas.microsoft.com/office/drawing/2014/main" id="{3C219416-CC04-49E4-B2B7-60393E024EC3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229573" y="6246067"/>
                  <a:ext cx="255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E99FC34D-BE3E-4585-B76A-F30C2616FC43}"/>
                    </a:ext>
                  </a:extLst>
                </p14:cNvPr>
                <p14:cNvContentPartPr/>
                <p14:nvPr/>
              </p14:nvContentPartPr>
              <p14:xfrm>
                <a:off x="5281413" y="6151027"/>
                <a:ext cx="175320" cy="152280"/>
              </p14:xfrm>
            </p:contentPart>
          </mc:Choice>
          <mc:Fallback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E99FC34D-BE3E-4585-B76A-F30C2616FC43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277093" y="6146707"/>
                  <a:ext cx="183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5EF24C3F-2462-4879-83F8-958387DED3BE}"/>
                    </a:ext>
                  </a:extLst>
                </p14:cNvPr>
                <p14:cNvContentPartPr/>
                <p14:nvPr/>
              </p14:nvContentPartPr>
              <p14:xfrm>
                <a:off x="5455653" y="6151747"/>
                <a:ext cx="131760" cy="160560"/>
              </p14:xfrm>
            </p:contentPart>
          </mc:Choice>
          <mc:Fallback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5EF24C3F-2462-4879-83F8-958387DED3B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451333" y="6147427"/>
                  <a:ext cx="1404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133FFB4C-56C8-449B-8EAF-73407FFBB161}"/>
                    </a:ext>
                  </a:extLst>
                </p14:cNvPr>
                <p14:cNvContentPartPr/>
                <p14:nvPr/>
              </p14:nvContentPartPr>
              <p14:xfrm>
                <a:off x="5566893" y="6277747"/>
                <a:ext cx="34560" cy="110160"/>
              </p14:xfrm>
            </p:contentPart>
          </mc:Choice>
          <mc:Fallback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133FFB4C-56C8-449B-8EAF-73407FFBB161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562573" y="6273427"/>
                  <a:ext cx="432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4F646C18-1AEA-4271-A0C2-E646DE0FC7AD}"/>
                    </a:ext>
                  </a:extLst>
                </p14:cNvPr>
                <p14:cNvContentPartPr/>
                <p14:nvPr/>
              </p14:nvContentPartPr>
              <p14:xfrm>
                <a:off x="5689653" y="6163987"/>
                <a:ext cx="125640" cy="134640"/>
              </p14:xfrm>
            </p:contentPart>
          </mc:Choice>
          <mc:Fallback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4F646C18-1AEA-4271-A0C2-E646DE0FC7AD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685333" y="6159667"/>
                  <a:ext cx="13428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D48BBC99-6AD1-4A7E-B76E-5868D0B83FAF}"/>
                    </a:ext>
                  </a:extLst>
                </p14:cNvPr>
                <p14:cNvContentPartPr/>
                <p14:nvPr/>
              </p14:nvContentPartPr>
              <p14:xfrm>
                <a:off x="5684253" y="6074707"/>
                <a:ext cx="156960" cy="15840"/>
              </p14:xfrm>
            </p:contentPart>
          </mc:Choice>
          <mc:Fallback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D48BBC99-6AD1-4A7E-B76E-5868D0B83FA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679933" y="6070387"/>
                  <a:ext cx="1656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6328EC7B-9A00-4C95-97DC-A415B2917292}"/>
                    </a:ext>
                  </a:extLst>
                </p14:cNvPr>
                <p14:cNvContentPartPr/>
                <p14:nvPr/>
              </p14:nvContentPartPr>
              <p14:xfrm>
                <a:off x="5911053" y="6173707"/>
                <a:ext cx="182160" cy="80640"/>
              </p14:xfrm>
            </p:contentPart>
          </mc:Choice>
          <mc:Fallback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6328EC7B-9A00-4C95-97DC-A415B2917292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906733" y="6169387"/>
                  <a:ext cx="19080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13B9AAE3-D5DA-4B9D-A18D-DEEDADC579AC}"/>
                    </a:ext>
                  </a:extLst>
                </p14:cNvPr>
                <p14:cNvContentPartPr/>
                <p14:nvPr/>
              </p14:nvContentPartPr>
              <p14:xfrm>
                <a:off x="5893773" y="6282427"/>
                <a:ext cx="226440" cy="44640"/>
              </p14:xfrm>
            </p:contentPart>
          </mc:Choice>
          <mc:Fallback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13B9AAE3-D5DA-4B9D-A18D-DEEDADC579A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889453" y="6278107"/>
                  <a:ext cx="235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C0B0ACFE-F96F-4D53-A50E-91F575226D35}"/>
                    </a:ext>
                  </a:extLst>
                </p14:cNvPr>
                <p14:cNvContentPartPr/>
                <p14:nvPr/>
              </p14:nvContentPartPr>
              <p14:xfrm>
                <a:off x="6183213" y="6082627"/>
                <a:ext cx="165240" cy="258840"/>
              </p14:xfrm>
            </p:contentPart>
          </mc:Choice>
          <mc:Fallback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C0B0ACFE-F96F-4D53-A50E-91F575226D3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178893" y="6078307"/>
                  <a:ext cx="1738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74DA7C42-BA21-4841-BA20-A89BC8D0D55C}"/>
                    </a:ext>
                  </a:extLst>
                </p14:cNvPr>
                <p14:cNvContentPartPr/>
                <p14:nvPr/>
              </p14:nvContentPartPr>
              <p14:xfrm>
                <a:off x="6363213" y="6345427"/>
                <a:ext cx="27000" cy="84600"/>
              </p14:xfrm>
            </p:contentPart>
          </mc:Choice>
          <mc:Fallback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74DA7C42-BA21-4841-BA20-A89BC8D0D55C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358893" y="6341107"/>
                  <a:ext cx="356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26605384-2C02-4DCE-B911-2D0F9F19659B}"/>
                    </a:ext>
                  </a:extLst>
                </p14:cNvPr>
                <p14:cNvContentPartPr/>
                <p14:nvPr/>
              </p14:nvContentPartPr>
              <p14:xfrm>
                <a:off x="6550413" y="6098467"/>
                <a:ext cx="149760" cy="253080"/>
              </p14:xfrm>
            </p:contentPart>
          </mc:Choice>
          <mc:Fallback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26605384-2C02-4DCE-B911-2D0F9F19659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546093" y="6094147"/>
                  <a:ext cx="1584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285627BE-AEA4-464B-930C-C69CC628685A}"/>
                    </a:ext>
                  </a:extLst>
                </p14:cNvPr>
                <p14:cNvContentPartPr/>
                <p14:nvPr/>
              </p14:nvContentPartPr>
              <p14:xfrm>
                <a:off x="6823653" y="6118627"/>
                <a:ext cx="182880" cy="239400"/>
              </p14:xfrm>
            </p:contentPart>
          </mc:Choice>
          <mc:Fallback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285627BE-AEA4-464B-930C-C69CC628685A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819333" y="6114307"/>
                  <a:ext cx="191520" cy="248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04129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BB9182C-DEFB-F8BE-635D-7C8EB43F4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8" y="656692"/>
            <a:ext cx="7591958" cy="410445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6822440" y="6356350"/>
            <a:ext cx="2743200" cy="365125"/>
          </a:xfrm>
        </p:spPr>
        <p:txBody>
          <a:bodyPr/>
          <a:lstStyle/>
          <a:p>
            <a:fld id="{386CAE9C-98EE-4793-B6DD-11C28406210D}" type="slidenum">
              <a:rPr lang="de-DE" smtClean="0"/>
              <a:t>14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44624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600" dirty="0" err="1"/>
              <a:t>Calulating</a:t>
            </a:r>
            <a:r>
              <a:rPr lang="de-DE" sz="2600" dirty="0"/>
              <a:t> </a:t>
            </a:r>
            <a:r>
              <a:rPr lang="de-DE" sz="2600" dirty="0" err="1"/>
              <a:t>the</a:t>
            </a:r>
            <a:r>
              <a:rPr lang="de-DE" sz="2600" dirty="0"/>
              <a:t> </a:t>
            </a:r>
            <a:r>
              <a:rPr lang="de-DE" sz="2600" dirty="0" err="1"/>
              <a:t>regression</a:t>
            </a:r>
            <a:r>
              <a:rPr lang="de-DE" sz="2600" dirty="0"/>
              <a:t> </a:t>
            </a:r>
            <a:r>
              <a:rPr lang="de-DE" sz="2600" dirty="0" err="1"/>
              <a:t>line</a:t>
            </a:r>
            <a:r>
              <a:rPr lang="de-DE" sz="2600" dirty="0"/>
              <a:t> </a:t>
            </a:r>
            <a:r>
              <a:rPr lang="de-DE" sz="2600" dirty="0" err="1"/>
              <a:t>from</a:t>
            </a:r>
            <a:r>
              <a:rPr lang="de-DE" sz="2600" dirty="0"/>
              <a:t> </a:t>
            </a:r>
            <a:r>
              <a:rPr lang="de-DE" sz="2600" dirty="0" err="1"/>
              <a:t>empirical</a:t>
            </a:r>
            <a:r>
              <a:rPr lang="de-DE" sz="2600" dirty="0"/>
              <a:t> </a:t>
            </a:r>
            <a:r>
              <a:rPr lang="de-DE" sz="2600" dirty="0" err="1"/>
              <a:t>data</a:t>
            </a:r>
            <a:endParaRPr lang="de-DE" sz="2600" dirty="0"/>
          </a:p>
        </p:txBody>
      </p:sp>
      <p:cxnSp>
        <p:nvCxnSpPr>
          <p:cNvPr id="12" name="Gerade Verbindung mit Pfeil 11"/>
          <p:cNvCxnSpPr>
            <a:cxnSpLocks/>
          </p:cNvCxnSpPr>
          <p:nvPr/>
        </p:nvCxnSpPr>
        <p:spPr>
          <a:xfrm flipH="1" flipV="1">
            <a:off x="5459968" y="1754814"/>
            <a:ext cx="307410" cy="95410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>
            <a:spLocks noChangeAspect="1"/>
          </p:cNvSpPr>
          <p:nvPr/>
        </p:nvSpPr>
        <p:spPr>
          <a:xfrm>
            <a:off x="4109844" y="1898856"/>
            <a:ext cx="468000" cy="46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/>
              <p:cNvSpPr txBox="1"/>
              <p:nvPr/>
            </p:nvSpPr>
            <p:spPr>
              <a:xfrm>
                <a:off x="4109844" y="1898856"/>
                <a:ext cx="4844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/>
                        </a:rPr>
                        <m:t>𝑒</m:t>
                      </m:r>
                      <m:r>
                        <a:rPr lang="de-DE" i="1" baseline="-25000">
                          <a:latin typeface="Cambria Math"/>
                        </a:rPr>
                        <m:t>𝑖</m:t>
                      </m:r>
                      <m:r>
                        <a:rPr lang="de-DE" i="1" baseline="3000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de-DE" baseline="30000" dirty="0"/>
              </a:p>
            </p:txBody>
          </p:sp>
        </mc:Choice>
        <mc:Fallback xmlns="">
          <p:sp>
            <p:nvSpPr>
              <p:cNvPr id="13" name="Textfeld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844" y="1898856"/>
                <a:ext cx="48442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/>
              <p:cNvSpPr txBox="1"/>
              <p:nvPr/>
            </p:nvSpPr>
            <p:spPr>
              <a:xfrm>
                <a:off x="5459969" y="2708920"/>
                <a:ext cx="1337289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de-DE" i="1" baseline="-25000">
                        <a:latin typeface="Cambria Math"/>
                      </a:rPr>
                      <m:t>𝑖</m:t>
                    </m:r>
                    <m:r>
                      <a:rPr lang="de-DE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de-DE">
                        <a:latin typeface="Cambria Math"/>
                      </a:rPr>
                      <m:t>a</m:t>
                    </m:r>
                    <m:r>
                      <a:rPr lang="de-DE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de-DE">
                        <a:latin typeface="Cambria Math"/>
                      </a:rPr>
                      <m:t>bx</m:t>
                    </m:r>
                  </m:oMath>
                </a14:m>
                <a:r>
                  <a:rPr lang="de-DE" baseline="-25000" dirty="0"/>
                  <a:t>i</a:t>
                </a:r>
              </a:p>
            </p:txBody>
          </p:sp>
        </mc:Choice>
        <mc:Fallback xmlns="">
          <p:sp>
            <p:nvSpPr>
              <p:cNvPr id="11" name="Textfeld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969" y="2708920"/>
                <a:ext cx="1337289" cy="362984"/>
              </a:xfrm>
              <a:prstGeom prst="rect">
                <a:avLst/>
              </a:prstGeom>
              <a:blipFill>
                <a:blip r:embed="rId4"/>
                <a:stretch>
                  <a:fillRect t="-5000" b="-216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Gerade Verbindung mit Pfeil 14"/>
          <p:cNvCxnSpPr>
            <a:cxnSpLocks/>
          </p:cNvCxnSpPr>
          <p:nvPr/>
        </p:nvCxnSpPr>
        <p:spPr>
          <a:xfrm flipH="1" flipV="1">
            <a:off x="5767379" y="1391830"/>
            <a:ext cx="196647" cy="13170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B6C60119-8ED1-D612-0280-EE6E300775A4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F2151290-2796-4D4F-B94F-1FCA86F40E19}"/>
              </a:ext>
            </a:extLst>
          </p:cNvPr>
          <p:cNvGrpSpPr/>
          <p:nvPr/>
        </p:nvGrpSpPr>
        <p:grpSpPr>
          <a:xfrm>
            <a:off x="3569973" y="2417827"/>
            <a:ext cx="182160" cy="147960"/>
            <a:chOff x="3569973" y="2417827"/>
            <a:chExt cx="182160" cy="14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FF0C99B5-F60F-4F42-92DB-3A7D6825B8BD}"/>
                    </a:ext>
                  </a:extLst>
                </p14:cNvPr>
                <p14:cNvContentPartPr/>
                <p14:nvPr/>
              </p14:nvContentPartPr>
              <p14:xfrm>
                <a:off x="3589053" y="2446267"/>
                <a:ext cx="14040" cy="10692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FF0C99B5-F60F-4F42-92DB-3A7D6825B8B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84733" y="2441947"/>
                  <a:ext cx="226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240C2BFC-9D67-4724-BD3F-E9267371F013}"/>
                    </a:ext>
                  </a:extLst>
                </p14:cNvPr>
                <p14:cNvContentPartPr/>
                <p14:nvPr/>
              </p14:nvContentPartPr>
              <p14:xfrm>
                <a:off x="3569973" y="2417827"/>
                <a:ext cx="182160" cy="13320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240C2BFC-9D67-4724-BD3F-E9267371F01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65653" y="2413507"/>
                  <a:ext cx="1908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E6E1E070-A4DD-4F4D-BA3C-344E57CA8EDE}"/>
                    </a:ext>
                  </a:extLst>
                </p14:cNvPr>
                <p14:cNvContentPartPr/>
                <p14:nvPr/>
              </p14:nvContentPartPr>
              <p14:xfrm>
                <a:off x="3607053" y="2540947"/>
                <a:ext cx="134640" cy="2484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E6E1E070-A4DD-4F4D-BA3C-344E57CA8ED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02733" y="2536627"/>
                  <a:ext cx="143280" cy="3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2090B060-71A3-4ACD-AB49-F72060DA2963}"/>
              </a:ext>
            </a:extLst>
          </p:cNvPr>
          <p:cNvGrpSpPr/>
          <p:nvPr/>
        </p:nvGrpSpPr>
        <p:grpSpPr>
          <a:xfrm>
            <a:off x="2545773" y="3004267"/>
            <a:ext cx="321120" cy="298440"/>
            <a:chOff x="2545773" y="3004267"/>
            <a:chExt cx="321120" cy="29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E40BE89-1C15-47F9-9CFD-16DF0EBCA117}"/>
                    </a:ext>
                  </a:extLst>
                </p14:cNvPr>
                <p14:cNvContentPartPr/>
                <p14:nvPr/>
              </p14:nvContentPartPr>
              <p14:xfrm>
                <a:off x="2545773" y="3069787"/>
                <a:ext cx="45720" cy="23076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E40BE89-1C15-47F9-9CFD-16DF0EBCA11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41453" y="3065467"/>
                  <a:ext cx="543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7F98CB0B-BAE0-40AE-9442-19F3509F9B2C}"/>
                    </a:ext>
                  </a:extLst>
                </p14:cNvPr>
                <p14:cNvContentPartPr/>
                <p14:nvPr/>
              </p14:nvContentPartPr>
              <p14:xfrm>
                <a:off x="2556573" y="3004267"/>
                <a:ext cx="310320" cy="29844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7F98CB0B-BAE0-40AE-9442-19F3509F9B2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552253" y="2999947"/>
                  <a:ext cx="318960" cy="30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7FCD20F9-C9B4-4DDC-9EF5-D886E48352BB}"/>
              </a:ext>
            </a:extLst>
          </p:cNvPr>
          <p:cNvGrpSpPr/>
          <p:nvPr/>
        </p:nvGrpSpPr>
        <p:grpSpPr>
          <a:xfrm>
            <a:off x="4344333" y="2063947"/>
            <a:ext cx="378000" cy="366840"/>
            <a:chOff x="4344333" y="2063947"/>
            <a:chExt cx="37800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08EA10A6-9D63-4ED7-B8BD-A313C39E5518}"/>
                    </a:ext>
                  </a:extLst>
                </p14:cNvPr>
                <p14:cNvContentPartPr/>
                <p14:nvPr/>
              </p14:nvContentPartPr>
              <p14:xfrm>
                <a:off x="4372053" y="2252227"/>
                <a:ext cx="11160" cy="1656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08EA10A6-9D63-4ED7-B8BD-A313C39E551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67733" y="2247907"/>
                  <a:ext cx="198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7C88E203-4D0B-40E8-82F8-3896BE179792}"/>
                    </a:ext>
                  </a:extLst>
                </p14:cNvPr>
                <p14:cNvContentPartPr/>
                <p14:nvPr/>
              </p14:nvContentPartPr>
              <p14:xfrm>
                <a:off x="4344333" y="2218747"/>
                <a:ext cx="146160" cy="2120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7C88E203-4D0B-40E8-82F8-3896BE17979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40013" y="2214427"/>
                  <a:ext cx="15480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67517561-6909-4F07-B477-00B15BF9C9D2}"/>
                    </a:ext>
                  </a:extLst>
                </p14:cNvPr>
                <p14:cNvContentPartPr/>
                <p14:nvPr/>
              </p14:nvContentPartPr>
              <p14:xfrm>
                <a:off x="4607853" y="2116507"/>
                <a:ext cx="14760" cy="6012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67517561-6909-4F07-B477-00B15BF9C9D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03533" y="2112187"/>
                  <a:ext cx="234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A9562A6D-1CEB-4B17-92CA-F469B5C4489E}"/>
                    </a:ext>
                  </a:extLst>
                </p14:cNvPr>
                <p14:cNvContentPartPr/>
                <p14:nvPr/>
              </p14:nvContentPartPr>
              <p14:xfrm>
                <a:off x="4607853" y="2063947"/>
                <a:ext cx="114480" cy="8172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A9562A6D-1CEB-4B17-92CA-F469B5C4489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603533" y="2059627"/>
                  <a:ext cx="12312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A8CB983D-7F82-4C51-98EB-DFBC0624EA6A}"/>
              </a:ext>
            </a:extLst>
          </p:cNvPr>
          <p:cNvGrpSpPr/>
          <p:nvPr/>
        </p:nvGrpSpPr>
        <p:grpSpPr>
          <a:xfrm>
            <a:off x="6192933" y="1285987"/>
            <a:ext cx="228600" cy="153720"/>
            <a:chOff x="6192933" y="1285987"/>
            <a:chExt cx="228600" cy="153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BF97DE11-69D3-4C28-80F6-EA799EE6FD54}"/>
                    </a:ext>
                  </a:extLst>
                </p14:cNvPr>
                <p14:cNvContentPartPr/>
                <p14:nvPr/>
              </p14:nvContentPartPr>
              <p14:xfrm>
                <a:off x="6345213" y="1287067"/>
                <a:ext cx="21240" cy="813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BF97DE11-69D3-4C28-80F6-EA799EE6FD5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340893" y="1282747"/>
                  <a:ext cx="298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D3F695FA-A254-4A3A-88AF-0198C1467422}"/>
                    </a:ext>
                  </a:extLst>
                </p14:cNvPr>
                <p14:cNvContentPartPr/>
                <p14:nvPr/>
              </p14:nvContentPartPr>
              <p14:xfrm>
                <a:off x="6216333" y="1285987"/>
                <a:ext cx="166680" cy="14760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D3F695FA-A254-4A3A-88AF-0198C146742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12013" y="1281667"/>
                  <a:ext cx="1753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EF9A09C-C407-4CAE-9CDD-C7A96285390D}"/>
                    </a:ext>
                  </a:extLst>
                </p14:cNvPr>
                <p14:cNvContentPartPr/>
                <p14:nvPr/>
              </p14:nvContentPartPr>
              <p14:xfrm>
                <a:off x="6192933" y="1376347"/>
                <a:ext cx="228600" cy="6336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EF9A09C-C407-4CAE-9CDD-C7A96285390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188613" y="1372027"/>
                  <a:ext cx="237240" cy="72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3963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85024" y="554792"/>
            <a:ext cx="8856984" cy="5976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Regressions</a:t>
            </a:r>
            <a:r>
              <a:rPr lang="de-DE" sz="2400" dirty="0"/>
              <a:t> </a:t>
            </a:r>
            <a:r>
              <a:rPr lang="de-DE" sz="2400" dirty="0" err="1"/>
              <a:t>coefficient</a:t>
            </a:r>
            <a:r>
              <a:rPr lang="de-DE" sz="2400" dirty="0"/>
              <a:t> 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Slope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regression</a:t>
            </a:r>
            <a:r>
              <a:rPr lang="de-DE" sz="2400" dirty="0"/>
              <a:t> </a:t>
            </a:r>
            <a:r>
              <a:rPr lang="de-DE" sz="2400" dirty="0" err="1"/>
              <a:t>line</a:t>
            </a:r>
            <a:r>
              <a:rPr lang="de-DE" sz="2400" dirty="0"/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marginal </a:t>
            </a:r>
            <a:r>
              <a:rPr lang="de-DE" sz="2400" dirty="0" err="1"/>
              <a:t>effect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a </a:t>
            </a:r>
            <a:r>
              <a:rPr lang="de-DE" sz="2400" dirty="0" err="1"/>
              <a:t>change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one</a:t>
            </a:r>
            <a:r>
              <a:rPr lang="de-DE" sz="2400" dirty="0"/>
              <a:t> </a:t>
            </a:r>
            <a:r>
              <a:rPr lang="de-DE" sz="2400" dirty="0" err="1"/>
              <a:t>unit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independent</a:t>
            </a:r>
            <a:r>
              <a:rPr lang="de-DE" sz="2400" dirty="0"/>
              <a:t> variable x </a:t>
            </a:r>
            <a:r>
              <a:rPr lang="de-DE" sz="2400" dirty="0" err="1"/>
              <a:t>onto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dependet</a:t>
            </a:r>
            <a:r>
              <a:rPr lang="de-DE" sz="2400" dirty="0"/>
              <a:t> variable 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Regressions</a:t>
            </a:r>
            <a:r>
              <a:rPr lang="de-DE" sz="2400" dirty="0"/>
              <a:t> </a:t>
            </a:r>
            <a:r>
              <a:rPr lang="de-DE" sz="2400" dirty="0" err="1"/>
              <a:t>coefficient</a:t>
            </a:r>
            <a:r>
              <a:rPr lang="de-DE" sz="2400" dirty="0"/>
              <a:t> 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 dirty="0"/>
              <a:t>The </a:t>
            </a:r>
            <a:r>
              <a:rPr lang="de-DE" sz="2400" dirty="0" err="1"/>
              <a:t>value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dependent</a:t>
            </a:r>
            <a:r>
              <a:rPr lang="de-DE" sz="2400" dirty="0"/>
              <a:t> variable </a:t>
            </a:r>
            <a:r>
              <a:rPr lang="de-DE" sz="2400" dirty="0" err="1"/>
              <a:t>if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independent</a:t>
            </a:r>
            <a:r>
              <a:rPr lang="de-DE" sz="2400" dirty="0"/>
              <a:t> variable x=0</a:t>
            </a:r>
          </a:p>
          <a:p>
            <a:pPr lvl="2"/>
            <a:r>
              <a:rPr lang="de-DE" sz="2400" dirty="0"/>
              <a:t> → </a:t>
            </a:r>
            <a:r>
              <a:rPr lang="de-DE" sz="2400" dirty="0" err="1"/>
              <a:t>intercept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vertical</a:t>
            </a:r>
            <a:r>
              <a:rPr lang="de-DE" sz="2400" dirty="0"/>
              <a:t> </a:t>
            </a:r>
            <a:r>
              <a:rPr lang="de-DE" sz="2400" dirty="0" err="1"/>
              <a:t>axes</a:t>
            </a:r>
            <a:br>
              <a:rPr lang="de-DE" sz="2400" dirty="0"/>
            </a:b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15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Regressions</a:t>
            </a:r>
            <a:r>
              <a:rPr lang="de-DE" sz="3200" dirty="0"/>
              <a:t> </a:t>
            </a:r>
            <a:r>
              <a:rPr lang="de-DE" sz="3200" dirty="0" err="1"/>
              <a:t>coefficients</a:t>
            </a:r>
            <a:endParaRPr lang="de-DE" sz="3200" dirty="0"/>
          </a:p>
          <a:p>
            <a:pPr algn="ctr"/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FC7355C-5C7B-2AFB-1F06-53CF32558B97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B55162C8-AF3C-4A98-9451-20B24791C139}"/>
                  </a:ext>
                </a:extLst>
              </p14:cNvPr>
              <p14:cNvContentPartPr/>
              <p14:nvPr/>
            </p14:nvContentPartPr>
            <p14:xfrm>
              <a:off x="2483133" y="1282027"/>
              <a:ext cx="1635480" cy="716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B55162C8-AF3C-4A98-9451-20B24791C1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78813" y="1277707"/>
                <a:ext cx="164412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12C15D62-9120-4ACF-B995-A95BE3253AF8}"/>
                  </a:ext>
                </a:extLst>
              </p14:cNvPr>
              <p14:cNvContentPartPr/>
              <p14:nvPr/>
            </p14:nvContentPartPr>
            <p14:xfrm>
              <a:off x="1576653" y="1982587"/>
              <a:ext cx="3454560" cy="12636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12C15D62-9120-4ACF-B995-A95BE3253AF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2333" y="1978267"/>
                <a:ext cx="346320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CE4961FC-6FB8-4107-94FF-B122C0EE718F}"/>
                  </a:ext>
                </a:extLst>
              </p14:cNvPr>
              <p14:cNvContentPartPr/>
              <p14:nvPr/>
            </p14:nvContentPartPr>
            <p14:xfrm>
              <a:off x="2485653" y="3526267"/>
              <a:ext cx="1907640" cy="6372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CE4961FC-6FB8-4107-94FF-B122C0EE718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1333" y="3521947"/>
                <a:ext cx="191628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83005AE4-98D1-444A-AD9B-50173665E763}"/>
                  </a:ext>
                </a:extLst>
              </p14:cNvPr>
              <p14:cNvContentPartPr/>
              <p14:nvPr/>
            </p14:nvContentPartPr>
            <p14:xfrm>
              <a:off x="1235733" y="4210627"/>
              <a:ext cx="1024560" cy="51012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83005AE4-98D1-444A-AD9B-50173665E76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1413" y="4206307"/>
                <a:ext cx="1033200" cy="51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uppieren 110">
            <a:extLst>
              <a:ext uri="{FF2B5EF4-FFF2-40B4-BE49-F238E27FC236}">
                <a16:creationId xmlns:a16="http://schemas.microsoft.com/office/drawing/2014/main" id="{F1FF5E19-E4EB-4707-8EA2-6432C40645BB}"/>
              </a:ext>
            </a:extLst>
          </p:cNvPr>
          <p:cNvGrpSpPr/>
          <p:nvPr/>
        </p:nvGrpSpPr>
        <p:grpSpPr>
          <a:xfrm>
            <a:off x="1424733" y="3467587"/>
            <a:ext cx="5772960" cy="3179160"/>
            <a:chOff x="1424733" y="3467587"/>
            <a:chExt cx="5772960" cy="3179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2FEE6E2D-F6CA-4BDA-9C33-03035C719E30}"/>
                    </a:ext>
                  </a:extLst>
                </p14:cNvPr>
                <p14:cNvContentPartPr/>
                <p14:nvPr/>
              </p14:nvContentPartPr>
              <p14:xfrm>
                <a:off x="1424733" y="4711027"/>
                <a:ext cx="496440" cy="83160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2FEE6E2D-F6CA-4BDA-9C33-03035C719E3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420413" y="4706707"/>
                  <a:ext cx="505080" cy="84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954FF843-1BF4-4336-9784-EA3C8705A83C}"/>
                    </a:ext>
                  </a:extLst>
                </p14:cNvPr>
                <p14:cNvContentPartPr/>
                <p14:nvPr/>
              </p14:nvContentPartPr>
              <p14:xfrm>
                <a:off x="1902453" y="5345707"/>
                <a:ext cx="56160" cy="25812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954FF843-1BF4-4336-9784-EA3C8705A83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98133" y="5341387"/>
                  <a:ext cx="648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4BBD60D0-A028-47F5-BA87-E8605B7E60B5}"/>
                    </a:ext>
                  </a:extLst>
                </p14:cNvPr>
                <p14:cNvContentPartPr/>
                <p14:nvPr/>
              </p14:nvContentPartPr>
              <p14:xfrm>
                <a:off x="2276853" y="5342107"/>
                <a:ext cx="13320" cy="24984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4BBD60D0-A028-47F5-BA87-E8605B7E60B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272533" y="5337787"/>
                  <a:ext cx="2196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9EEBBC1E-B2D3-443D-92FD-ACA986312D30}"/>
                    </a:ext>
                  </a:extLst>
                </p14:cNvPr>
                <p14:cNvContentPartPr/>
                <p14:nvPr/>
              </p14:nvContentPartPr>
              <p14:xfrm>
                <a:off x="2146893" y="5328787"/>
                <a:ext cx="252360" cy="147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9EEBBC1E-B2D3-443D-92FD-ACA986312D3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42573" y="5324467"/>
                  <a:ext cx="26100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17004FEF-8EA0-4B1A-8298-0463126A4B1A}"/>
                    </a:ext>
                  </a:extLst>
                </p14:cNvPr>
                <p14:cNvContentPartPr/>
                <p14:nvPr/>
              </p14:nvContentPartPr>
              <p14:xfrm>
                <a:off x="2407173" y="5274787"/>
                <a:ext cx="382680" cy="2898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17004FEF-8EA0-4B1A-8298-0463126A4B1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402853" y="5270467"/>
                  <a:ext cx="39132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4D683772-9B26-4A1C-B7CE-3781F1FE070F}"/>
                    </a:ext>
                  </a:extLst>
                </p14:cNvPr>
                <p14:cNvContentPartPr/>
                <p14:nvPr/>
              </p14:nvContentPartPr>
              <p14:xfrm>
                <a:off x="2745573" y="5391067"/>
                <a:ext cx="360" cy="3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4D683772-9B26-4A1C-B7CE-3781F1FE070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741253" y="53867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7C518071-18BB-4918-A151-A075831A99CC}"/>
                    </a:ext>
                  </a:extLst>
                </p14:cNvPr>
                <p14:cNvContentPartPr/>
                <p14:nvPr/>
              </p14:nvContentPartPr>
              <p14:xfrm>
                <a:off x="2898933" y="5294947"/>
                <a:ext cx="187560" cy="2746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7C518071-18BB-4918-A151-A075831A99C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894613" y="5290627"/>
                  <a:ext cx="1962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15E59DCE-96FF-4061-A0C5-F35E263C47F4}"/>
                    </a:ext>
                  </a:extLst>
                </p14:cNvPr>
                <p14:cNvContentPartPr/>
                <p14:nvPr/>
              </p14:nvContentPartPr>
              <p14:xfrm>
                <a:off x="2967333" y="5496187"/>
                <a:ext cx="121680" cy="5508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15E59DCE-96FF-4061-A0C5-F35E263C47F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63013" y="5491867"/>
                  <a:ext cx="1303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0914294B-EAF3-4559-8436-340C2432818E}"/>
                    </a:ext>
                  </a:extLst>
                </p14:cNvPr>
                <p14:cNvContentPartPr/>
                <p14:nvPr/>
              </p14:nvContentPartPr>
              <p14:xfrm>
                <a:off x="3197013" y="5359747"/>
                <a:ext cx="298440" cy="38988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0914294B-EAF3-4559-8436-340C2432818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192693" y="5355427"/>
                  <a:ext cx="30708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5D1FA1A3-D20E-4793-ABC9-7FCD79A8AAD4}"/>
                    </a:ext>
                  </a:extLst>
                </p14:cNvPr>
                <p14:cNvContentPartPr/>
                <p14:nvPr/>
              </p14:nvContentPartPr>
              <p14:xfrm>
                <a:off x="3898653" y="5452627"/>
                <a:ext cx="99000" cy="16380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5D1FA1A3-D20E-4793-ABC9-7FCD79A8AAD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94333" y="5448307"/>
                  <a:ext cx="1076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DBC3665B-5FB7-41CA-811B-0E46B8F2C93C}"/>
                    </a:ext>
                  </a:extLst>
                </p14:cNvPr>
                <p14:cNvContentPartPr/>
                <p14:nvPr/>
              </p14:nvContentPartPr>
              <p14:xfrm>
                <a:off x="4057413" y="5495107"/>
                <a:ext cx="132480" cy="1022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DBC3665B-5FB7-41CA-811B-0E46B8F2C93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53093" y="5490787"/>
                  <a:ext cx="141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896A3147-A0E5-44BB-8027-E5414C1A34DF}"/>
                    </a:ext>
                  </a:extLst>
                </p14:cNvPr>
                <p14:cNvContentPartPr/>
                <p14:nvPr/>
              </p14:nvContentPartPr>
              <p14:xfrm>
                <a:off x="4224813" y="5485747"/>
                <a:ext cx="100800" cy="9468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896A3147-A0E5-44BB-8027-E5414C1A34D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220493" y="5481427"/>
                  <a:ext cx="1094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3225B77E-4B3B-4062-8578-FA5D4A322F79}"/>
                    </a:ext>
                  </a:extLst>
                </p14:cNvPr>
                <p14:cNvContentPartPr/>
                <p14:nvPr/>
              </p14:nvContentPartPr>
              <p14:xfrm>
                <a:off x="4426053" y="5343187"/>
                <a:ext cx="31320" cy="2174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3225B77E-4B3B-4062-8578-FA5D4A322F7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21733" y="5338867"/>
                  <a:ext cx="399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E2EF234D-F63A-4D92-BB72-0C6340F46B76}"/>
                    </a:ext>
                  </a:extLst>
                </p14:cNvPr>
                <p14:cNvContentPartPr/>
                <p14:nvPr/>
              </p14:nvContentPartPr>
              <p14:xfrm>
                <a:off x="4350453" y="5425987"/>
                <a:ext cx="185760" cy="2664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E2EF234D-F63A-4D92-BB72-0C6340F46B7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346133" y="5421667"/>
                  <a:ext cx="1944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E1F52A6C-195E-43DE-AD0F-87EF344D151B}"/>
                    </a:ext>
                  </a:extLst>
                </p14:cNvPr>
                <p14:cNvContentPartPr/>
                <p14:nvPr/>
              </p14:nvContentPartPr>
              <p14:xfrm>
                <a:off x="4947333" y="5317627"/>
                <a:ext cx="321120" cy="30456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E1F52A6C-195E-43DE-AD0F-87EF344D151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943013" y="5313307"/>
                  <a:ext cx="32976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1D36232C-445A-4C28-9381-DE35DBFE4685}"/>
                    </a:ext>
                  </a:extLst>
                </p14:cNvPr>
                <p14:cNvContentPartPr/>
                <p14:nvPr/>
              </p14:nvContentPartPr>
              <p14:xfrm>
                <a:off x="5290773" y="5463427"/>
                <a:ext cx="121320" cy="5724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1D36232C-445A-4C28-9381-DE35DBFE468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286453" y="5459107"/>
                  <a:ext cx="12996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7FB0C39E-5CB9-48AA-BD85-1C18F225495D}"/>
                    </a:ext>
                  </a:extLst>
                </p14:cNvPr>
                <p14:cNvContentPartPr/>
                <p14:nvPr/>
              </p14:nvContentPartPr>
              <p14:xfrm>
                <a:off x="5473653" y="5320867"/>
                <a:ext cx="225720" cy="2138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7FB0C39E-5CB9-48AA-BD85-1C18F225495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469333" y="5316547"/>
                  <a:ext cx="2343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C6BB6061-F041-488E-AB4B-CFE423BECCC6}"/>
                    </a:ext>
                  </a:extLst>
                </p14:cNvPr>
                <p14:cNvContentPartPr/>
                <p14:nvPr/>
              </p14:nvContentPartPr>
              <p14:xfrm>
                <a:off x="5665533" y="5331667"/>
                <a:ext cx="24480" cy="5436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C6BB6061-F041-488E-AB4B-CFE423BECCC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61213" y="5327347"/>
                  <a:ext cx="331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A43B8905-F2B3-4790-B374-A66652E062A0}"/>
                    </a:ext>
                  </a:extLst>
                </p14:cNvPr>
                <p14:cNvContentPartPr/>
                <p14:nvPr/>
              </p14:nvContentPartPr>
              <p14:xfrm>
                <a:off x="5766693" y="5428147"/>
                <a:ext cx="190440" cy="529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A43B8905-F2B3-4790-B374-A66652E062A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762373" y="5423827"/>
                  <a:ext cx="1990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2FA36AFE-CA60-4379-B85B-6F01BA86162D}"/>
                    </a:ext>
                  </a:extLst>
                </p14:cNvPr>
                <p14:cNvContentPartPr/>
                <p14:nvPr/>
              </p14:nvContentPartPr>
              <p14:xfrm>
                <a:off x="5943813" y="5378467"/>
                <a:ext cx="239040" cy="1627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2FA36AFE-CA60-4379-B85B-6F01BA86162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39493" y="5374147"/>
                  <a:ext cx="247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B7E8B06C-5CD6-4141-9E78-D68D99A6B01E}"/>
                    </a:ext>
                  </a:extLst>
                </p14:cNvPr>
                <p14:cNvContentPartPr/>
                <p14:nvPr/>
              </p14:nvContentPartPr>
              <p14:xfrm>
                <a:off x="1854573" y="5932147"/>
                <a:ext cx="133920" cy="10368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B7E8B06C-5CD6-4141-9E78-D68D99A6B01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50253" y="5927827"/>
                  <a:ext cx="1425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056EF65F-E7E2-46E1-99B0-8807DD13D09F}"/>
                    </a:ext>
                  </a:extLst>
                </p14:cNvPr>
                <p14:cNvContentPartPr/>
                <p14:nvPr/>
              </p14:nvContentPartPr>
              <p14:xfrm>
                <a:off x="2014773" y="5956987"/>
                <a:ext cx="82080" cy="856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056EF65F-E7E2-46E1-99B0-8807DD13D09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010453" y="5952667"/>
                  <a:ext cx="907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694F0E3E-5A16-473F-A50F-9CAB1C507247}"/>
                    </a:ext>
                  </a:extLst>
                </p14:cNvPr>
                <p14:cNvContentPartPr/>
                <p14:nvPr/>
              </p14:nvContentPartPr>
              <p14:xfrm>
                <a:off x="2120613" y="5953747"/>
                <a:ext cx="85680" cy="824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694F0E3E-5A16-473F-A50F-9CAB1C50724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116293" y="5949427"/>
                  <a:ext cx="943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0CD5259A-200A-486F-AF04-5EDDEE9A64FB}"/>
                    </a:ext>
                  </a:extLst>
                </p14:cNvPr>
                <p14:cNvContentPartPr/>
                <p14:nvPr/>
              </p14:nvContentPartPr>
              <p14:xfrm>
                <a:off x="2270733" y="5867347"/>
                <a:ext cx="10800" cy="17748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0CD5259A-200A-486F-AF04-5EDDEE9A64F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66413" y="5863027"/>
                  <a:ext cx="194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7AC86890-BFAF-4B1C-8F0F-2C56575E462C}"/>
                    </a:ext>
                  </a:extLst>
                </p14:cNvPr>
                <p14:cNvContentPartPr/>
                <p14:nvPr/>
              </p14:nvContentPartPr>
              <p14:xfrm>
                <a:off x="2212413" y="5950507"/>
                <a:ext cx="106560" cy="4212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7AC86890-BFAF-4B1C-8F0F-2C56575E462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208093" y="5946187"/>
                  <a:ext cx="1152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2451DDF5-5CAB-41B9-9243-2F7A4EBE98AF}"/>
                    </a:ext>
                  </a:extLst>
                </p14:cNvPr>
                <p14:cNvContentPartPr/>
                <p14:nvPr/>
              </p14:nvContentPartPr>
              <p14:xfrm>
                <a:off x="2402493" y="5819107"/>
                <a:ext cx="124920" cy="23364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2451DDF5-5CAB-41B9-9243-2F7A4EBE98AF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398173" y="5814787"/>
                  <a:ext cx="1335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E16AFB36-EAF7-4B85-B0AF-FCDC2784376E}"/>
                    </a:ext>
                  </a:extLst>
                </p14:cNvPr>
                <p14:cNvContentPartPr/>
                <p14:nvPr/>
              </p14:nvContentPartPr>
              <p14:xfrm>
                <a:off x="2597253" y="5853307"/>
                <a:ext cx="70200" cy="1486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E16AFB36-EAF7-4B85-B0AF-FCDC2784376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92933" y="5848987"/>
                  <a:ext cx="78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263083AC-8839-4F71-9FF8-F274E2693874}"/>
                    </a:ext>
                  </a:extLst>
                </p14:cNvPr>
                <p14:cNvContentPartPr/>
                <p14:nvPr/>
              </p14:nvContentPartPr>
              <p14:xfrm>
                <a:off x="2555493" y="5891827"/>
                <a:ext cx="137160" cy="752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263083AC-8839-4F71-9FF8-F274E269387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51173" y="5887507"/>
                  <a:ext cx="1458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73DC071F-8EF9-471F-B5EB-37008FEE1F16}"/>
                    </a:ext>
                  </a:extLst>
                </p14:cNvPr>
                <p14:cNvContentPartPr/>
                <p14:nvPr/>
              </p14:nvContentPartPr>
              <p14:xfrm>
                <a:off x="2677173" y="5809387"/>
                <a:ext cx="137520" cy="2736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73DC071F-8EF9-471F-B5EB-37008FEE1F1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72853" y="5805067"/>
                  <a:ext cx="146160" cy="28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1FA58FB8-BF8B-4FA1-ACB9-2C1261275554}"/>
                    </a:ext>
                  </a:extLst>
                </p14:cNvPr>
                <p14:cNvContentPartPr/>
                <p14:nvPr/>
              </p14:nvContentPartPr>
              <p14:xfrm>
                <a:off x="2962653" y="5926387"/>
                <a:ext cx="235800" cy="1872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1FA58FB8-BF8B-4FA1-ACB9-2C1261275554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58333" y="5922067"/>
                  <a:ext cx="244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D1014478-D089-436A-A3D8-AC5D7CE6AF6C}"/>
                    </a:ext>
                  </a:extLst>
                </p14:cNvPr>
                <p14:cNvContentPartPr/>
                <p14:nvPr/>
              </p14:nvContentPartPr>
              <p14:xfrm>
                <a:off x="3006933" y="5995147"/>
                <a:ext cx="205560" cy="108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D1014478-D089-436A-A3D8-AC5D7CE6AF6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002613" y="5990827"/>
                  <a:ext cx="214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29C4BA3F-013A-4935-8331-FEA133298235}"/>
                    </a:ext>
                  </a:extLst>
                </p14:cNvPr>
                <p14:cNvContentPartPr/>
                <p14:nvPr/>
              </p14:nvContentPartPr>
              <p14:xfrm>
                <a:off x="3423453" y="5786347"/>
                <a:ext cx="204120" cy="26064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29C4BA3F-013A-4935-8331-FEA13329823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19133" y="5782027"/>
                  <a:ext cx="2127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DEAFD4D8-06A8-47AD-9087-825C3C161559}"/>
                    </a:ext>
                  </a:extLst>
                </p14:cNvPr>
                <p14:cNvContentPartPr/>
                <p14:nvPr/>
              </p14:nvContentPartPr>
              <p14:xfrm>
                <a:off x="3588693" y="5839627"/>
                <a:ext cx="173520" cy="1562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DEAFD4D8-06A8-47AD-9087-825C3C16155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584373" y="5835307"/>
                  <a:ext cx="1821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25FBBB1A-8A03-40ED-ADCA-87C4A2CE0440}"/>
                    </a:ext>
                  </a:extLst>
                </p14:cNvPr>
                <p14:cNvContentPartPr/>
                <p14:nvPr/>
              </p14:nvContentPartPr>
              <p14:xfrm>
                <a:off x="3657813" y="5916307"/>
                <a:ext cx="103320" cy="4572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25FBBB1A-8A03-40ED-ADCA-87C4A2CE044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653493" y="5911987"/>
                  <a:ext cx="1119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FFE18AEF-237E-4D57-8C0C-7E00D6F7E592}"/>
                    </a:ext>
                  </a:extLst>
                </p14:cNvPr>
                <p14:cNvContentPartPr/>
                <p14:nvPr/>
              </p14:nvContentPartPr>
              <p14:xfrm>
                <a:off x="3823053" y="5877787"/>
                <a:ext cx="135720" cy="828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FFE18AEF-237E-4D57-8C0C-7E00D6F7E59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818733" y="5873467"/>
                  <a:ext cx="1443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3F07468A-576F-4C56-9F04-59CBB0AFE4D2}"/>
                    </a:ext>
                  </a:extLst>
                </p14:cNvPr>
                <p14:cNvContentPartPr/>
                <p14:nvPr/>
              </p14:nvContentPartPr>
              <p14:xfrm>
                <a:off x="3960573" y="5817307"/>
                <a:ext cx="181440" cy="1353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3F07468A-576F-4C56-9F04-59CBB0AFE4D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56253" y="5812987"/>
                  <a:ext cx="1900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F203C140-9A5D-4F2F-894B-3F2FE59EE79F}"/>
                    </a:ext>
                  </a:extLst>
                </p14:cNvPr>
                <p14:cNvContentPartPr/>
                <p14:nvPr/>
              </p14:nvContentPartPr>
              <p14:xfrm>
                <a:off x="4295013" y="5862307"/>
                <a:ext cx="110880" cy="9036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F203C140-9A5D-4F2F-894B-3F2FE59EE79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290693" y="5857987"/>
                  <a:ext cx="1195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D7F5320C-ECCB-489B-B3E8-E61D43396A68}"/>
                    </a:ext>
                  </a:extLst>
                </p14:cNvPr>
                <p14:cNvContentPartPr/>
                <p14:nvPr/>
              </p14:nvContentPartPr>
              <p14:xfrm>
                <a:off x="4441893" y="5879227"/>
                <a:ext cx="154440" cy="6048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D7F5320C-ECCB-489B-B3E8-E61D43396A6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37573" y="5874907"/>
                  <a:ext cx="1630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82E6C266-5F0A-419C-988C-715643914A12}"/>
                    </a:ext>
                  </a:extLst>
                </p14:cNvPr>
                <p14:cNvContentPartPr/>
                <p14:nvPr/>
              </p14:nvContentPartPr>
              <p14:xfrm>
                <a:off x="4568253" y="5858707"/>
                <a:ext cx="102240" cy="7812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82E6C266-5F0A-419C-988C-715643914A1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563933" y="5854387"/>
                  <a:ext cx="1108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41B3633A-06D2-4F57-8F7D-7DC634B01F97}"/>
                    </a:ext>
                  </a:extLst>
                </p14:cNvPr>
                <p14:cNvContentPartPr/>
                <p14:nvPr/>
              </p14:nvContentPartPr>
              <p14:xfrm>
                <a:off x="4659333" y="5785267"/>
                <a:ext cx="166680" cy="15732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41B3633A-06D2-4F57-8F7D-7DC634B01F9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55013" y="5780947"/>
                  <a:ext cx="17532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6D6C693E-B7BF-47CD-BFB1-DB5D69B46AC3}"/>
                    </a:ext>
                  </a:extLst>
                </p14:cNvPr>
                <p14:cNvContentPartPr/>
                <p14:nvPr/>
              </p14:nvContentPartPr>
              <p14:xfrm>
                <a:off x="5073333" y="5832427"/>
                <a:ext cx="21960" cy="12024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6D6C693E-B7BF-47CD-BFB1-DB5D69B46AC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069013" y="5828107"/>
                  <a:ext cx="306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326EF935-7FE9-4BA9-A90A-06181C98C124}"/>
                    </a:ext>
                  </a:extLst>
                </p14:cNvPr>
                <p14:cNvContentPartPr/>
                <p14:nvPr/>
              </p14:nvContentPartPr>
              <p14:xfrm>
                <a:off x="5035173" y="5879227"/>
                <a:ext cx="166320" cy="504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326EF935-7FE9-4BA9-A90A-06181C98C12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030853" y="5874907"/>
                  <a:ext cx="174960" cy="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3133F57B-3E3C-42BF-AEE2-BFE5190E4153}"/>
                    </a:ext>
                  </a:extLst>
                </p14:cNvPr>
                <p14:cNvContentPartPr/>
                <p14:nvPr/>
              </p14:nvContentPartPr>
              <p14:xfrm>
                <a:off x="5374653" y="5823787"/>
                <a:ext cx="140400" cy="11160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3133F57B-3E3C-42BF-AEE2-BFE5190E415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70333" y="5819467"/>
                  <a:ext cx="1490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5343658B-ECDF-430A-9EA2-CE053B9A99D3}"/>
                    </a:ext>
                  </a:extLst>
                </p14:cNvPr>
                <p14:cNvContentPartPr/>
                <p14:nvPr/>
              </p14:nvContentPartPr>
              <p14:xfrm>
                <a:off x="5546733" y="5822707"/>
                <a:ext cx="272160" cy="100800"/>
              </p14:xfrm>
            </p:contentPart>
          </mc:Choice>
          <mc:Fallback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5343658B-ECDF-430A-9EA2-CE053B9A99D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542413" y="5818387"/>
                  <a:ext cx="2808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9E68E809-2B6A-4E71-8BAD-6B57C593A66A}"/>
                    </a:ext>
                  </a:extLst>
                </p14:cNvPr>
                <p14:cNvContentPartPr/>
                <p14:nvPr/>
              </p14:nvContentPartPr>
              <p14:xfrm>
                <a:off x="5818893" y="5738827"/>
                <a:ext cx="41760" cy="4500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9E68E809-2B6A-4E71-8BAD-6B57C593A66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814573" y="5734507"/>
                  <a:ext cx="504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E757EE08-C6AA-43D0-B8BB-A8DA2776CAB4}"/>
                    </a:ext>
                  </a:extLst>
                </p14:cNvPr>
                <p14:cNvContentPartPr/>
                <p14:nvPr/>
              </p14:nvContentPartPr>
              <p14:xfrm>
                <a:off x="5845893" y="5801107"/>
                <a:ext cx="152280" cy="9612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E757EE08-C6AA-43D0-B8BB-A8DA2776CAB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41573" y="5796787"/>
                  <a:ext cx="16092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5076EBAC-D3AE-4154-8A4E-C96BFE2473AD}"/>
                    </a:ext>
                  </a:extLst>
                </p14:cNvPr>
                <p14:cNvContentPartPr/>
                <p14:nvPr/>
              </p14:nvContentPartPr>
              <p14:xfrm>
                <a:off x="6017973" y="5713627"/>
                <a:ext cx="167760" cy="1612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5076EBAC-D3AE-4154-8A4E-C96BFE2473A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013653" y="5709307"/>
                  <a:ext cx="1764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61E49EAC-E99E-4B09-8BC3-D9DCDB5625C2}"/>
                    </a:ext>
                  </a:extLst>
                </p14:cNvPr>
                <p14:cNvContentPartPr/>
                <p14:nvPr/>
              </p14:nvContentPartPr>
              <p14:xfrm>
                <a:off x="6193293" y="5783467"/>
                <a:ext cx="162000" cy="8748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61E49EAC-E99E-4B09-8BC3-D9DCDB5625C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188973" y="5779147"/>
                  <a:ext cx="170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4C571438-1A4A-4AE2-B69C-8441CDA8DA62}"/>
                    </a:ext>
                  </a:extLst>
                </p14:cNvPr>
                <p14:cNvContentPartPr/>
                <p14:nvPr/>
              </p14:nvContentPartPr>
              <p14:xfrm>
                <a:off x="6530613" y="5773747"/>
                <a:ext cx="119160" cy="9036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4C571438-1A4A-4AE2-B69C-8441CDA8DA62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526293" y="5769427"/>
                  <a:ext cx="127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D23280C0-FCE3-4440-A0A8-D54D0C8162D9}"/>
                    </a:ext>
                  </a:extLst>
                </p14:cNvPr>
                <p14:cNvContentPartPr/>
                <p14:nvPr/>
              </p14:nvContentPartPr>
              <p14:xfrm>
                <a:off x="6716013" y="5789947"/>
                <a:ext cx="128160" cy="8676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D23280C0-FCE3-4440-A0A8-D54D0C8162D9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711693" y="5785627"/>
                  <a:ext cx="1368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074C4969-D2B4-4320-AFEF-4BB9C783F6C1}"/>
                    </a:ext>
                  </a:extLst>
                </p14:cNvPr>
                <p14:cNvContentPartPr/>
                <p14:nvPr/>
              </p14:nvContentPartPr>
              <p14:xfrm>
                <a:off x="6873693" y="5759707"/>
                <a:ext cx="108000" cy="885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074C4969-D2B4-4320-AFEF-4BB9C783F6C1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69373" y="5755387"/>
                  <a:ext cx="116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BD221640-B2E7-4C6D-9D0E-60F747B07658}"/>
                    </a:ext>
                  </a:extLst>
                </p14:cNvPr>
                <p14:cNvContentPartPr/>
                <p14:nvPr/>
              </p14:nvContentPartPr>
              <p14:xfrm>
                <a:off x="6971253" y="5631907"/>
                <a:ext cx="81720" cy="24480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BD221640-B2E7-4C6D-9D0E-60F747B076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66933" y="5627587"/>
                  <a:ext cx="903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E8D70AF8-70FD-401A-A842-0D913C5C4B33}"/>
                    </a:ext>
                  </a:extLst>
                </p14:cNvPr>
                <p14:cNvContentPartPr/>
                <p14:nvPr/>
              </p14:nvContentPartPr>
              <p14:xfrm>
                <a:off x="7039653" y="5729827"/>
                <a:ext cx="158040" cy="12600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E8D70AF8-70FD-401A-A842-0D913C5C4B3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35333" y="5725507"/>
                  <a:ext cx="166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FBA45882-8A8C-4F3C-AA60-B8AC7BEFA871}"/>
                    </a:ext>
                  </a:extLst>
                </p14:cNvPr>
                <p14:cNvContentPartPr/>
                <p14:nvPr/>
              </p14:nvContentPartPr>
              <p14:xfrm>
                <a:off x="3080373" y="6304747"/>
                <a:ext cx="245160" cy="2088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FBA45882-8A8C-4F3C-AA60-B8AC7BEFA87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076053" y="6300427"/>
                  <a:ext cx="253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054163B1-9F42-49B1-882D-E8C3AD17CAFF}"/>
                    </a:ext>
                  </a:extLst>
                </p14:cNvPr>
                <p14:cNvContentPartPr/>
                <p14:nvPr/>
              </p14:nvContentPartPr>
              <p14:xfrm>
                <a:off x="3115653" y="6392587"/>
                <a:ext cx="230400" cy="756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054163B1-9F42-49B1-882D-E8C3AD17CAF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111333" y="6388267"/>
                  <a:ext cx="23904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B12C931F-6018-4712-8E24-679D85EDA0B1}"/>
                    </a:ext>
                  </a:extLst>
                </p14:cNvPr>
                <p14:cNvContentPartPr/>
                <p14:nvPr/>
              </p14:nvContentPartPr>
              <p14:xfrm>
                <a:off x="2122413" y="6283507"/>
                <a:ext cx="198720" cy="14400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B12C931F-6018-4712-8E24-679D85EDA0B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118093" y="6279187"/>
                  <a:ext cx="2073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36DF4638-01BF-4197-A399-46D09A29E99A}"/>
                    </a:ext>
                  </a:extLst>
                </p14:cNvPr>
                <p14:cNvContentPartPr/>
                <p14:nvPr/>
              </p14:nvContentPartPr>
              <p14:xfrm>
                <a:off x="2353893" y="6195667"/>
                <a:ext cx="77400" cy="24516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36DF4638-01BF-4197-A399-46D09A29E99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349573" y="6191347"/>
                  <a:ext cx="860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F96B70A8-23B9-48B2-8B1E-6E969EA598A5}"/>
                    </a:ext>
                  </a:extLst>
                </p14:cNvPr>
                <p14:cNvContentPartPr/>
                <p14:nvPr/>
              </p14:nvContentPartPr>
              <p14:xfrm>
                <a:off x="2502573" y="6308347"/>
                <a:ext cx="138240" cy="12960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F96B70A8-23B9-48B2-8B1E-6E969EA598A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498253" y="6304027"/>
                  <a:ext cx="1468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6" name="Freihand 75">
                  <a:extLst>
                    <a:ext uri="{FF2B5EF4-FFF2-40B4-BE49-F238E27FC236}">
                      <a16:creationId xmlns:a16="http://schemas.microsoft.com/office/drawing/2014/main" id="{AB633150-ACA4-45E6-8DD2-B7E53FABDC38}"/>
                    </a:ext>
                  </a:extLst>
                </p14:cNvPr>
                <p14:cNvContentPartPr/>
                <p14:nvPr/>
              </p14:nvContentPartPr>
              <p14:xfrm>
                <a:off x="2523453" y="6313747"/>
                <a:ext cx="106920" cy="126720"/>
              </p14:xfrm>
            </p:contentPart>
          </mc:Choice>
          <mc:Fallback>
            <p:pic>
              <p:nvPicPr>
                <p:cNvPr id="76" name="Freihand 75">
                  <a:extLst>
                    <a:ext uri="{FF2B5EF4-FFF2-40B4-BE49-F238E27FC236}">
                      <a16:creationId xmlns:a16="http://schemas.microsoft.com/office/drawing/2014/main" id="{AB633150-ACA4-45E6-8DD2-B7E53FABDC3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519133" y="6309427"/>
                  <a:ext cx="1155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7DE81093-73D3-4291-BF8C-F4B1BD51F25F}"/>
                    </a:ext>
                  </a:extLst>
                </p14:cNvPr>
                <p14:cNvContentPartPr/>
                <p14:nvPr/>
              </p14:nvContentPartPr>
              <p14:xfrm>
                <a:off x="2665293" y="6203227"/>
                <a:ext cx="119880" cy="35172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7DE81093-73D3-4291-BF8C-F4B1BD51F25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660973" y="6198907"/>
                  <a:ext cx="1285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78DE69D8-2E4D-4358-80FB-803F0F49F977}"/>
                    </a:ext>
                  </a:extLst>
                </p14:cNvPr>
                <p14:cNvContentPartPr/>
                <p14:nvPr/>
              </p14:nvContentPartPr>
              <p14:xfrm>
                <a:off x="2558013" y="6482947"/>
                <a:ext cx="14400" cy="13716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78DE69D8-2E4D-4358-80FB-803F0F49F97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553693" y="6478627"/>
                  <a:ext cx="230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7150C3B9-9F78-48D1-BE7C-ACF0E1158F41}"/>
                    </a:ext>
                  </a:extLst>
                </p14:cNvPr>
                <p14:cNvContentPartPr/>
                <p14:nvPr/>
              </p14:nvContentPartPr>
              <p14:xfrm>
                <a:off x="2528853" y="6417787"/>
                <a:ext cx="95760" cy="10044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7150C3B9-9F78-48D1-BE7C-ACF0E1158F4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524533" y="6413467"/>
                  <a:ext cx="104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06D90C58-FB90-4691-BDFA-58E027B3C2E7}"/>
                    </a:ext>
                  </a:extLst>
                </p14:cNvPr>
                <p14:cNvContentPartPr/>
                <p14:nvPr/>
              </p14:nvContentPartPr>
              <p14:xfrm>
                <a:off x="2565573" y="6437227"/>
                <a:ext cx="18360" cy="1008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06D90C58-FB90-4691-BDFA-58E027B3C2E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561253" y="6432907"/>
                  <a:ext cx="2700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8" name="Freihand 97">
                  <a:extLst>
                    <a:ext uri="{FF2B5EF4-FFF2-40B4-BE49-F238E27FC236}">
                      <a16:creationId xmlns:a16="http://schemas.microsoft.com/office/drawing/2014/main" id="{0794D5E6-D369-4231-AE72-14637CCED22F}"/>
                    </a:ext>
                  </a:extLst>
                </p14:cNvPr>
                <p14:cNvContentPartPr/>
                <p14:nvPr/>
              </p14:nvContentPartPr>
              <p14:xfrm>
                <a:off x="2443893" y="6191707"/>
                <a:ext cx="217800" cy="327240"/>
              </p14:xfrm>
            </p:contentPart>
          </mc:Choice>
          <mc:Fallback>
            <p:pic>
              <p:nvPicPr>
                <p:cNvPr id="98" name="Freihand 97">
                  <a:extLst>
                    <a:ext uri="{FF2B5EF4-FFF2-40B4-BE49-F238E27FC236}">
                      <a16:creationId xmlns:a16="http://schemas.microsoft.com/office/drawing/2014/main" id="{0794D5E6-D369-4231-AE72-14637CCED22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439573" y="6187387"/>
                  <a:ext cx="2264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5D6F3E85-3ED4-4A3D-82CA-D64E45DE3958}"/>
                    </a:ext>
                  </a:extLst>
                </p14:cNvPr>
                <p14:cNvContentPartPr/>
                <p14:nvPr/>
              </p14:nvContentPartPr>
              <p14:xfrm>
                <a:off x="3719013" y="6240667"/>
                <a:ext cx="280080" cy="15876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5D6F3E85-3ED4-4A3D-82CA-D64E45DE3958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3714693" y="6236347"/>
                  <a:ext cx="288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C88EE2DA-B2FD-4F01-B8CC-57141603CE30}"/>
                    </a:ext>
                  </a:extLst>
                </p14:cNvPr>
                <p14:cNvContentPartPr/>
                <p14:nvPr/>
              </p14:nvContentPartPr>
              <p14:xfrm>
                <a:off x="3655653" y="6153187"/>
                <a:ext cx="325800" cy="5076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C88EE2DA-B2FD-4F01-B8CC-57141603CE3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3651333" y="6148867"/>
                  <a:ext cx="3344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244DE4F5-AE1A-4520-BB96-A17420488773}"/>
                    </a:ext>
                  </a:extLst>
                </p14:cNvPr>
                <p14:cNvContentPartPr/>
                <p14:nvPr/>
              </p14:nvContentPartPr>
              <p14:xfrm>
                <a:off x="4441173" y="6255427"/>
                <a:ext cx="31320" cy="14148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244DE4F5-AE1A-4520-BB96-A1742048877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436853" y="6251107"/>
                  <a:ext cx="3996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76CD5BA4-B2AD-4F1A-8FE4-D1CC15A5AAB3}"/>
                    </a:ext>
                  </a:extLst>
                </p14:cNvPr>
                <p14:cNvContentPartPr/>
                <p14:nvPr/>
              </p14:nvContentPartPr>
              <p14:xfrm>
                <a:off x="4368093" y="6309067"/>
                <a:ext cx="183960" cy="2088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76CD5BA4-B2AD-4F1A-8FE4-D1CC15A5AAB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363773" y="6304747"/>
                  <a:ext cx="192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FE73021A-781A-4957-A700-661056656D82}"/>
                    </a:ext>
                  </a:extLst>
                </p14:cNvPr>
                <p14:cNvContentPartPr/>
                <p14:nvPr/>
              </p14:nvContentPartPr>
              <p14:xfrm>
                <a:off x="4828893" y="6245347"/>
                <a:ext cx="148320" cy="9036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FE73021A-781A-4957-A700-661056656D8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824573" y="6241027"/>
                  <a:ext cx="156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DD2033C4-DC7B-4C26-A122-E23446D380D4}"/>
                    </a:ext>
                  </a:extLst>
                </p14:cNvPr>
                <p14:cNvContentPartPr/>
                <p14:nvPr/>
              </p14:nvContentPartPr>
              <p14:xfrm>
                <a:off x="5055693" y="6282787"/>
                <a:ext cx="88920" cy="4572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DD2033C4-DC7B-4C26-A122-E23446D380D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051373" y="6278467"/>
                  <a:ext cx="975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7EA3524D-21E8-4644-8A46-8EC227134AAD}"/>
                    </a:ext>
                  </a:extLst>
                </p14:cNvPr>
                <p14:cNvContentPartPr/>
                <p14:nvPr/>
              </p14:nvContentPartPr>
              <p14:xfrm>
                <a:off x="5212653" y="6256867"/>
                <a:ext cx="116280" cy="11520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7EA3524D-21E8-4644-8A46-8EC227134AA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208333" y="6252547"/>
                  <a:ext cx="12492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99E64008-8712-4D74-913F-FA4EFB138D36}"/>
                    </a:ext>
                  </a:extLst>
                </p14:cNvPr>
                <p14:cNvContentPartPr/>
                <p14:nvPr/>
              </p14:nvContentPartPr>
              <p14:xfrm>
                <a:off x="5206173" y="6229507"/>
                <a:ext cx="144360" cy="14976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99E64008-8712-4D74-913F-FA4EFB138D3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201853" y="6225187"/>
                  <a:ext cx="1530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0" name="Freihand 99">
                  <a:extLst>
                    <a:ext uri="{FF2B5EF4-FFF2-40B4-BE49-F238E27FC236}">
                      <a16:creationId xmlns:a16="http://schemas.microsoft.com/office/drawing/2014/main" id="{E4E8B44B-EC83-4A9B-8179-045C5D238126}"/>
                    </a:ext>
                  </a:extLst>
                </p14:cNvPr>
                <p14:cNvContentPartPr/>
                <p14:nvPr/>
              </p14:nvContentPartPr>
              <p14:xfrm>
                <a:off x="3652053" y="6424267"/>
                <a:ext cx="934920" cy="83880"/>
              </p14:xfrm>
            </p:contentPart>
          </mc:Choice>
          <mc:Fallback>
            <p:pic>
              <p:nvPicPr>
                <p:cNvPr id="100" name="Freihand 99">
                  <a:extLst>
                    <a:ext uri="{FF2B5EF4-FFF2-40B4-BE49-F238E27FC236}">
                      <a16:creationId xmlns:a16="http://schemas.microsoft.com/office/drawing/2014/main" id="{E4E8B44B-EC83-4A9B-8179-045C5D23812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647733" y="6419947"/>
                  <a:ext cx="9435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1" name="Freihand 100">
                  <a:extLst>
                    <a:ext uri="{FF2B5EF4-FFF2-40B4-BE49-F238E27FC236}">
                      <a16:creationId xmlns:a16="http://schemas.microsoft.com/office/drawing/2014/main" id="{DC995484-8DA7-45EC-AE6C-3B1A98F0EEC7}"/>
                    </a:ext>
                  </a:extLst>
                </p14:cNvPr>
                <p14:cNvContentPartPr/>
                <p14:nvPr/>
              </p14:nvContentPartPr>
              <p14:xfrm>
                <a:off x="4602813" y="6399427"/>
                <a:ext cx="835920" cy="92880"/>
              </p14:xfrm>
            </p:contentPart>
          </mc:Choice>
          <mc:Fallback>
            <p:pic>
              <p:nvPicPr>
                <p:cNvPr id="101" name="Freihand 100">
                  <a:extLst>
                    <a:ext uri="{FF2B5EF4-FFF2-40B4-BE49-F238E27FC236}">
                      <a16:creationId xmlns:a16="http://schemas.microsoft.com/office/drawing/2014/main" id="{DC995484-8DA7-45EC-AE6C-3B1A98F0EEC7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598493" y="6395107"/>
                  <a:ext cx="8445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3" name="Freihand 102">
                  <a:extLst>
                    <a:ext uri="{FF2B5EF4-FFF2-40B4-BE49-F238E27FC236}">
                      <a16:creationId xmlns:a16="http://schemas.microsoft.com/office/drawing/2014/main" id="{E83BC9A4-6A66-4F8C-B315-AEE07024CFA1}"/>
                    </a:ext>
                  </a:extLst>
                </p14:cNvPr>
                <p14:cNvContentPartPr/>
                <p14:nvPr/>
              </p14:nvContentPartPr>
              <p14:xfrm>
                <a:off x="3570693" y="6013507"/>
                <a:ext cx="528480" cy="593280"/>
              </p14:xfrm>
            </p:contentPart>
          </mc:Choice>
          <mc:Fallback>
            <p:pic>
              <p:nvPicPr>
                <p:cNvPr id="103" name="Freihand 102">
                  <a:extLst>
                    <a:ext uri="{FF2B5EF4-FFF2-40B4-BE49-F238E27FC236}">
                      <a16:creationId xmlns:a16="http://schemas.microsoft.com/office/drawing/2014/main" id="{E83BC9A4-6A66-4F8C-B315-AEE07024CFA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566373" y="6009187"/>
                  <a:ext cx="537120" cy="60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5" name="Freihand 104">
                  <a:extLst>
                    <a:ext uri="{FF2B5EF4-FFF2-40B4-BE49-F238E27FC236}">
                      <a16:creationId xmlns:a16="http://schemas.microsoft.com/office/drawing/2014/main" id="{5716CB63-8BAB-479B-8BAA-3D73FE5A83BA}"/>
                    </a:ext>
                  </a:extLst>
                </p14:cNvPr>
                <p14:cNvContentPartPr/>
                <p14:nvPr/>
              </p14:nvContentPartPr>
              <p14:xfrm>
                <a:off x="4802253" y="6011347"/>
                <a:ext cx="886680" cy="583920"/>
              </p14:xfrm>
            </p:contentPart>
          </mc:Choice>
          <mc:Fallback>
            <p:pic>
              <p:nvPicPr>
                <p:cNvPr id="105" name="Freihand 104">
                  <a:extLst>
                    <a:ext uri="{FF2B5EF4-FFF2-40B4-BE49-F238E27FC236}">
                      <a16:creationId xmlns:a16="http://schemas.microsoft.com/office/drawing/2014/main" id="{5716CB63-8BAB-479B-8BAA-3D73FE5A83B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797933" y="6007027"/>
                  <a:ext cx="89532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C23E7573-E070-4FAA-A357-4C19E583BBEB}"/>
                    </a:ext>
                  </a:extLst>
                </p14:cNvPr>
                <p14:cNvContentPartPr/>
                <p14:nvPr/>
              </p14:nvContentPartPr>
              <p14:xfrm>
                <a:off x="3941853" y="6148147"/>
                <a:ext cx="44280" cy="56880"/>
              </p14:xfrm>
            </p:contentPart>
          </mc:Choice>
          <mc:Fallback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C23E7573-E070-4FAA-A357-4C19E583BBE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937533" y="6143827"/>
                  <a:ext cx="529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E9EB4C64-B779-4B86-A238-42B366163082}"/>
                    </a:ext>
                  </a:extLst>
                </p14:cNvPr>
                <p14:cNvContentPartPr/>
                <p14:nvPr/>
              </p14:nvContentPartPr>
              <p14:xfrm>
                <a:off x="3540093" y="5965267"/>
                <a:ext cx="663120" cy="681480"/>
              </p14:xfrm>
            </p:contentPart>
          </mc:Choice>
          <mc:Fallback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E9EB4C64-B779-4B86-A238-42B36616308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535773" y="5960947"/>
                  <a:ext cx="67176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9" name="Freihand 108">
                  <a:extLst>
                    <a:ext uri="{FF2B5EF4-FFF2-40B4-BE49-F238E27FC236}">
                      <a16:creationId xmlns:a16="http://schemas.microsoft.com/office/drawing/2014/main" id="{023CBB4F-6F19-42E6-9F07-6D51C55C5263}"/>
                    </a:ext>
                  </a:extLst>
                </p14:cNvPr>
                <p14:cNvContentPartPr/>
                <p14:nvPr/>
              </p14:nvContentPartPr>
              <p14:xfrm>
                <a:off x="2107653" y="3605467"/>
                <a:ext cx="2014560" cy="2407680"/>
              </p14:xfrm>
            </p:contentPart>
          </mc:Choice>
          <mc:Fallback>
            <p:pic>
              <p:nvPicPr>
                <p:cNvPr id="109" name="Freihand 108">
                  <a:extLst>
                    <a:ext uri="{FF2B5EF4-FFF2-40B4-BE49-F238E27FC236}">
                      <a16:creationId xmlns:a16="http://schemas.microsoft.com/office/drawing/2014/main" id="{023CBB4F-6F19-42E6-9F07-6D51C55C526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103333" y="3601147"/>
                  <a:ext cx="2023200" cy="24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A5C2D640-FDC9-4981-964D-E9DBF89F9F28}"/>
                    </a:ext>
                  </a:extLst>
                </p14:cNvPr>
                <p14:cNvContentPartPr/>
                <p14:nvPr/>
              </p14:nvContentPartPr>
              <p14:xfrm>
                <a:off x="2164533" y="3467587"/>
                <a:ext cx="216360" cy="249840"/>
              </p14:xfrm>
            </p:contentPart>
          </mc:Choice>
          <mc:Fallback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A5C2D640-FDC9-4981-964D-E9DBF89F9F2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160213" y="3463267"/>
                  <a:ext cx="225000" cy="258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69270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88784" y="661328"/>
            <a:ext cx="8856984" cy="49685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In </a:t>
            </a:r>
            <a:r>
              <a:rPr lang="de-DE" sz="2800" dirty="0" err="1"/>
              <a:t>principle</a:t>
            </a:r>
            <a:r>
              <a:rPr lang="de-DE" sz="2800" dirty="0"/>
              <a:t> </a:t>
            </a:r>
            <a:r>
              <a:rPr lang="de-DE" sz="2800" dirty="0" err="1"/>
              <a:t>for</a:t>
            </a:r>
            <a:r>
              <a:rPr lang="de-DE" sz="2800" dirty="0"/>
              <a:t> all </a:t>
            </a:r>
            <a:r>
              <a:rPr lang="de-DE" sz="2800" dirty="0" err="1"/>
              <a:t>data</a:t>
            </a:r>
            <a:r>
              <a:rPr lang="de-DE" sz="2800" dirty="0"/>
              <a:t> </a:t>
            </a:r>
            <a:r>
              <a:rPr lang="de-DE" sz="2800" dirty="0" err="1"/>
              <a:t>sets</a:t>
            </a:r>
            <a:r>
              <a:rPr lang="de-DE" sz="2800" dirty="0"/>
              <a:t>, </a:t>
            </a: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can</a:t>
            </a:r>
            <a:r>
              <a:rPr lang="de-DE" sz="2800" dirty="0"/>
              <a:t> </a:t>
            </a:r>
            <a:r>
              <a:rPr lang="de-DE" sz="2800" dirty="0" err="1"/>
              <a:t>calculate</a:t>
            </a:r>
            <a:r>
              <a:rPr lang="de-DE" sz="2800" dirty="0"/>
              <a:t> a </a:t>
            </a:r>
            <a:r>
              <a:rPr lang="de-DE" sz="2800" dirty="0" err="1"/>
              <a:t>regression</a:t>
            </a:r>
            <a:r>
              <a:rPr lang="de-DE" sz="2800" dirty="0"/>
              <a:t> </a:t>
            </a:r>
            <a:r>
              <a:rPr lang="de-DE" sz="2800" dirty="0" err="1"/>
              <a:t>line</a:t>
            </a:r>
            <a:r>
              <a:rPr lang="de-DE" sz="28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/>
              <a:t>But </a:t>
            </a: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also </a:t>
            </a:r>
            <a:r>
              <a:rPr lang="de-DE" sz="2800" dirty="0" err="1"/>
              <a:t>interested</a:t>
            </a:r>
            <a:r>
              <a:rPr lang="de-DE" sz="2800" dirty="0"/>
              <a:t> in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question</a:t>
            </a:r>
            <a:r>
              <a:rPr lang="de-DE" sz="2800" dirty="0"/>
              <a:t> </a:t>
            </a:r>
            <a:r>
              <a:rPr lang="de-DE" sz="2800" dirty="0" err="1"/>
              <a:t>meaningful</a:t>
            </a:r>
            <a:r>
              <a:rPr lang="de-DE" sz="2800" dirty="0"/>
              <a:t> </a:t>
            </a:r>
            <a:r>
              <a:rPr lang="de-DE" sz="2800" dirty="0" err="1"/>
              <a:t>is</a:t>
            </a:r>
            <a:r>
              <a:rPr lang="de-DE" sz="2800" dirty="0"/>
              <a:t> </a:t>
            </a:r>
            <a:r>
              <a:rPr lang="de-DE" sz="2800" dirty="0" err="1"/>
              <a:t>this</a:t>
            </a:r>
            <a:r>
              <a:rPr lang="de-DE" sz="2800" dirty="0"/>
              <a:t> </a:t>
            </a:r>
            <a:r>
              <a:rPr lang="de-DE" sz="2800" dirty="0" err="1"/>
              <a:t>calculated</a:t>
            </a:r>
            <a:r>
              <a:rPr lang="de-DE" sz="2800" dirty="0"/>
              <a:t> </a:t>
            </a:r>
            <a:r>
              <a:rPr lang="de-DE" sz="2800" dirty="0" err="1"/>
              <a:t>dependence</a:t>
            </a:r>
            <a:r>
              <a:rPr lang="de-DE" sz="2800" dirty="0"/>
              <a:t>?.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 err="1"/>
              <a:t>For</a:t>
            </a:r>
            <a:r>
              <a:rPr lang="de-DE" sz="2800" dirty="0"/>
              <a:t> </a:t>
            </a:r>
            <a:r>
              <a:rPr lang="de-DE" sz="2800" dirty="0" err="1"/>
              <a:t>this</a:t>
            </a:r>
            <a:r>
              <a:rPr lang="de-DE" sz="2800" dirty="0"/>
              <a:t>, </a:t>
            </a: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correlation</a:t>
            </a:r>
            <a:r>
              <a:rPr lang="de-DE" sz="2800" dirty="0"/>
              <a:t> </a:t>
            </a:r>
            <a:r>
              <a:rPr lang="de-DE" sz="2800" dirty="0" err="1"/>
              <a:t>analysis</a:t>
            </a:r>
            <a:r>
              <a:rPr lang="de-DE" sz="2800" dirty="0"/>
              <a:t>, wich </a:t>
            </a:r>
            <a:r>
              <a:rPr lang="de-DE" sz="2800" dirty="0" err="1"/>
              <a:t>gives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possibility</a:t>
            </a:r>
            <a:r>
              <a:rPr lang="de-DE" sz="2800" dirty="0"/>
              <a:t> </a:t>
            </a: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measure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strength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dependence</a:t>
            </a:r>
            <a:endParaRPr lang="de-D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800" dirty="0" err="1"/>
              <a:t>For</a:t>
            </a:r>
            <a:r>
              <a:rPr lang="de-DE" sz="2800" dirty="0"/>
              <a:t> </a:t>
            </a:r>
            <a:r>
              <a:rPr lang="de-DE" sz="2800" dirty="0" err="1"/>
              <a:t>this</a:t>
            </a:r>
            <a:r>
              <a:rPr lang="de-DE" sz="2800" dirty="0"/>
              <a:t>, </a:t>
            </a: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use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correlation</a:t>
            </a:r>
            <a:r>
              <a:rPr lang="de-DE" sz="2800" dirty="0"/>
              <a:t> </a:t>
            </a:r>
            <a:r>
              <a:rPr lang="de-DE" sz="2800" dirty="0" err="1"/>
              <a:t>coefficient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Bravais-Pearson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is</a:t>
            </a:r>
            <a:r>
              <a:rPr lang="de-DE" sz="2800" dirty="0"/>
              <a:t> </a:t>
            </a:r>
            <a:r>
              <a:rPr lang="de-DE" sz="2800" dirty="0" err="1"/>
              <a:t>lying</a:t>
            </a:r>
            <a:r>
              <a:rPr lang="de-DE" sz="2800" dirty="0"/>
              <a:t> </a:t>
            </a:r>
            <a:r>
              <a:rPr lang="de-DE" sz="2800" dirty="0" err="1"/>
              <a:t>between</a:t>
            </a:r>
            <a:r>
              <a:rPr lang="de-DE" sz="2800" dirty="0"/>
              <a:t> -1 and +1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16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Correlation</a:t>
            </a:r>
            <a:r>
              <a:rPr lang="de-DE" sz="3200" dirty="0"/>
              <a:t> </a:t>
            </a:r>
            <a:r>
              <a:rPr lang="de-DE" sz="3200" dirty="0" err="1"/>
              <a:t>analysis</a:t>
            </a:r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C980019-FDF9-F8E9-F6AC-003B8D16B228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12ADA088-800C-4B6A-9B90-4E9D1D3B5F6D}"/>
                  </a:ext>
                </a:extLst>
              </p14:cNvPr>
              <p14:cNvContentPartPr/>
              <p14:nvPr/>
            </p14:nvContentPartPr>
            <p14:xfrm>
              <a:off x="2832693" y="2420347"/>
              <a:ext cx="5444280" cy="6768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12ADA088-800C-4B6A-9B90-4E9D1D3B5F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28373" y="2416027"/>
                <a:ext cx="54529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44AFB7E8-0BA6-48BE-902A-B533C06FB427}"/>
                  </a:ext>
                </a:extLst>
              </p14:cNvPr>
              <p14:cNvContentPartPr/>
              <p14:nvPr/>
            </p14:nvContentPartPr>
            <p14:xfrm>
              <a:off x="3327693" y="3053227"/>
              <a:ext cx="3179880" cy="72972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44AFB7E8-0BA6-48BE-902A-B533C06FB4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23373" y="3048907"/>
                <a:ext cx="3188520" cy="73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1AEB9E8E-9BCE-4742-9EA5-F50437EF4BAD}"/>
                  </a:ext>
                </a:extLst>
              </p14:cNvPr>
              <p14:cNvContentPartPr/>
              <p14:nvPr/>
            </p14:nvContentPartPr>
            <p14:xfrm>
              <a:off x="4324893" y="3685387"/>
              <a:ext cx="3987000" cy="5396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1AEB9E8E-9BCE-4742-9EA5-F50437EF4B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20573" y="3681067"/>
                <a:ext cx="3995640" cy="54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827BBA38-FC8A-4F82-800D-09FE6E1BCD7D}"/>
              </a:ext>
            </a:extLst>
          </p:cNvPr>
          <p:cNvGrpSpPr/>
          <p:nvPr/>
        </p:nvGrpSpPr>
        <p:grpSpPr>
          <a:xfrm>
            <a:off x="638853" y="4936747"/>
            <a:ext cx="7759440" cy="644760"/>
            <a:chOff x="638853" y="4936747"/>
            <a:chExt cx="7759440" cy="64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9B8D1A20-D92F-4126-846F-081EC9B8D0CC}"/>
                    </a:ext>
                  </a:extLst>
                </p14:cNvPr>
                <p14:cNvContentPartPr/>
                <p14:nvPr/>
              </p14:nvContentPartPr>
              <p14:xfrm>
                <a:off x="7109133" y="4936747"/>
                <a:ext cx="1289160" cy="4860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9B8D1A20-D92F-4126-846F-081EC9B8D0C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04813" y="4932427"/>
                  <a:ext cx="12978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37675D14-5FEE-4A44-80BB-7B926F3BB437}"/>
                    </a:ext>
                  </a:extLst>
                </p14:cNvPr>
                <p14:cNvContentPartPr/>
                <p14:nvPr/>
              </p14:nvContentPartPr>
              <p14:xfrm>
                <a:off x="638853" y="5447227"/>
                <a:ext cx="1149120" cy="5148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37675D14-5FEE-4A44-80BB-7B926F3BB43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4533" y="5442907"/>
                  <a:ext cx="1157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256380CE-B43F-4B88-B652-5B466C83356C}"/>
                    </a:ext>
                  </a:extLst>
                </p14:cNvPr>
                <p14:cNvContentPartPr/>
                <p14:nvPr/>
              </p14:nvContentPartPr>
              <p14:xfrm>
                <a:off x="4888293" y="4978867"/>
                <a:ext cx="2086920" cy="60264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256380CE-B43F-4B88-B652-5B466C83356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883973" y="4974547"/>
                  <a:ext cx="2095560" cy="611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9902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121920" y="476672"/>
                <a:ext cx="8557525" cy="587967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covariance is a measure of the joint variability of two random variables (X,Y), defined by: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cov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	</a:t>
                </a:r>
              </a:p>
              <a:p>
                <a:r>
                  <a:rPr lang="en-US" sz="2000" dirty="0"/>
                  <a:t>		with the unbiased estimator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acc>
                                    <m:accPr>
                                      <m:chr m:val="̇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acc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</m:d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the greater values of X correspond with the greater values of Y the covariance is positive. In the opposite case, when the greater values of X correspond to the lesser values Y, the covariance is negative. The sign of the covariance shows the tendency in the linear relationship between the variables.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magnitude of the covariance can hardly be interpreted, since it is not normalized.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Therefore, we use the normalized version, called correlation coefficient, showing the strength of the linear relation.</a:t>
                </a:r>
                <a:endParaRPr lang="de-DE" sz="2000" dirty="0"/>
              </a:p>
              <a:p>
                <a:endParaRPr lang="de-DE" sz="2400" dirty="0"/>
              </a:p>
              <a:p>
                <a:endParaRPr lang="de-DE" sz="2400" dirty="0"/>
              </a:p>
              <a:p>
                <a:endParaRPr lang="de-DE" sz="2400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" y="476672"/>
                <a:ext cx="8557525" cy="5879678"/>
              </a:xfrm>
              <a:prstGeom prst="rect">
                <a:avLst/>
              </a:prstGeom>
              <a:blipFill>
                <a:blip r:embed="rId2"/>
                <a:stretch>
                  <a:fillRect l="-641" t="-518" r="-1140" b="-114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17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667508" y="10795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Covariance</a:t>
            </a:r>
            <a:endParaRPr lang="de-DE" sz="32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D433CE2-C7D4-BC8C-6AFA-EB6E460E9A61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BCAA9DBC-571D-41FA-A43D-B6AC75E6AAAD}"/>
                  </a:ext>
                </a:extLst>
              </p14:cNvPr>
              <p14:cNvContentPartPr/>
              <p14:nvPr/>
            </p14:nvContentPartPr>
            <p14:xfrm>
              <a:off x="4412373" y="2612760"/>
              <a:ext cx="1789560" cy="13572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BCAA9DBC-571D-41FA-A43D-B6AC75E6AA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08053" y="2608440"/>
                <a:ext cx="179820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85D579D0-38C4-4DA1-9C08-4C1A43FDE79A}"/>
                  </a:ext>
                </a:extLst>
              </p14:cNvPr>
              <p14:cNvContentPartPr/>
              <p14:nvPr/>
            </p14:nvContentPartPr>
            <p14:xfrm>
              <a:off x="3309693" y="2062680"/>
              <a:ext cx="770040" cy="98676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85D579D0-38C4-4DA1-9C08-4C1A43FDE7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05373" y="2058360"/>
                <a:ext cx="778680" cy="9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4" name="Freihand 53">
                <a:extLst>
                  <a:ext uri="{FF2B5EF4-FFF2-40B4-BE49-F238E27FC236}">
                    <a16:creationId xmlns:a16="http://schemas.microsoft.com/office/drawing/2014/main" id="{A082736F-D655-44A5-B87F-9BBECADA9461}"/>
                  </a:ext>
                </a:extLst>
              </p14:cNvPr>
              <p14:cNvContentPartPr/>
              <p14:nvPr/>
            </p14:nvContentPartPr>
            <p14:xfrm>
              <a:off x="3271173" y="2145840"/>
              <a:ext cx="813600" cy="986040"/>
            </p14:xfrm>
          </p:contentPart>
        </mc:Choice>
        <mc:Fallback>
          <p:pic>
            <p:nvPicPr>
              <p:cNvPr id="54" name="Freihand 53">
                <a:extLst>
                  <a:ext uri="{FF2B5EF4-FFF2-40B4-BE49-F238E27FC236}">
                    <a16:creationId xmlns:a16="http://schemas.microsoft.com/office/drawing/2014/main" id="{A082736F-D655-44A5-B87F-9BBECADA946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66853" y="2141520"/>
                <a:ext cx="822240" cy="9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6" name="Freihand 55">
                <a:extLst>
                  <a:ext uri="{FF2B5EF4-FFF2-40B4-BE49-F238E27FC236}">
                    <a16:creationId xmlns:a16="http://schemas.microsoft.com/office/drawing/2014/main" id="{CA8C4F3C-B675-475E-8FE9-18181DCC197E}"/>
                  </a:ext>
                </a:extLst>
              </p14:cNvPr>
              <p14:cNvContentPartPr/>
              <p14:nvPr/>
            </p14:nvContentPartPr>
            <p14:xfrm>
              <a:off x="4175853" y="2127480"/>
              <a:ext cx="2216160" cy="772560"/>
            </p14:xfrm>
          </p:contentPart>
        </mc:Choice>
        <mc:Fallback>
          <p:pic>
            <p:nvPicPr>
              <p:cNvPr id="56" name="Freihand 55">
                <a:extLst>
                  <a:ext uri="{FF2B5EF4-FFF2-40B4-BE49-F238E27FC236}">
                    <a16:creationId xmlns:a16="http://schemas.microsoft.com/office/drawing/2014/main" id="{CA8C4F3C-B675-475E-8FE9-18181DCC197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1533" y="2123160"/>
                <a:ext cx="2224800" cy="7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58" name="Freihand 57">
                <a:extLst>
                  <a:ext uri="{FF2B5EF4-FFF2-40B4-BE49-F238E27FC236}">
                    <a16:creationId xmlns:a16="http://schemas.microsoft.com/office/drawing/2014/main" id="{A04178A9-B886-44A1-986F-D76084B830D1}"/>
                  </a:ext>
                </a:extLst>
              </p14:cNvPr>
              <p14:cNvContentPartPr/>
              <p14:nvPr/>
            </p14:nvContentPartPr>
            <p14:xfrm>
              <a:off x="4288173" y="2195160"/>
              <a:ext cx="2021040" cy="652680"/>
            </p14:xfrm>
          </p:contentPart>
        </mc:Choice>
        <mc:Fallback>
          <p:pic>
            <p:nvPicPr>
              <p:cNvPr id="58" name="Freihand 57">
                <a:extLst>
                  <a:ext uri="{FF2B5EF4-FFF2-40B4-BE49-F238E27FC236}">
                    <a16:creationId xmlns:a16="http://schemas.microsoft.com/office/drawing/2014/main" id="{A04178A9-B886-44A1-986F-D76084B830D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83853" y="2190840"/>
                <a:ext cx="2029680" cy="66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32C4ED65-5341-4315-8D6C-9701EB967C05}"/>
                  </a:ext>
                </a:extLst>
              </p14:cNvPr>
              <p14:cNvContentPartPr/>
              <p14:nvPr/>
            </p14:nvContentPartPr>
            <p14:xfrm>
              <a:off x="4166853" y="2191200"/>
              <a:ext cx="2367000" cy="63216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32C4ED65-5341-4315-8D6C-9701EB967C0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62533" y="2186880"/>
                <a:ext cx="2375640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62" name="Freihand 61">
                <a:extLst>
                  <a:ext uri="{FF2B5EF4-FFF2-40B4-BE49-F238E27FC236}">
                    <a16:creationId xmlns:a16="http://schemas.microsoft.com/office/drawing/2014/main" id="{0EF0F27C-CCA2-4099-9F56-601DCE86F8F3}"/>
                  </a:ext>
                </a:extLst>
              </p14:cNvPr>
              <p14:cNvContentPartPr/>
              <p14:nvPr/>
            </p14:nvContentPartPr>
            <p14:xfrm>
              <a:off x="4301493" y="2286600"/>
              <a:ext cx="984960" cy="460080"/>
            </p14:xfrm>
          </p:contentPart>
        </mc:Choice>
        <mc:Fallback>
          <p:pic>
            <p:nvPicPr>
              <p:cNvPr id="62" name="Freihand 61">
                <a:extLst>
                  <a:ext uri="{FF2B5EF4-FFF2-40B4-BE49-F238E27FC236}">
                    <a16:creationId xmlns:a16="http://schemas.microsoft.com/office/drawing/2014/main" id="{0EF0F27C-CCA2-4099-9F56-601DCE86F8F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97173" y="2282280"/>
                <a:ext cx="993600" cy="46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B10F65C0-2D3C-426F-9B84-057276F76190}"/>
              </a:ext>
            </a:extLst>
          </p:cNvPr>
          <p:cNvGrpSpPr/>
          <p:nvPr/>
        </p:nvGrpSpPr>
        <p:grpSpPr>
          <a:xfrm>
            <a:off x="3218973" y="561840"/>
            <a:ext cx="7568280" cy="2593080"/>
            <a:chOff x="3218973" y="561840"/>
            <a:chExt cx="7568280" cy="259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E0A267C0-CBBB-4623-BE52-F49F366EE195}"/>
                    </a:ext>
                  </a:extLst>
                </p14:cNvPr>
                <p14:cNvContentPartPr/>
                <p14:nvPr/>
              </p14:nvContentPartPr>
              <p14:xfrm>
                <a:off x="3929973" y="980880"/>
                <a:ext cx="1378800" cy="690480"/>
              </p14:xfrm>
            </p:contentPart>
          </mc:Choice>
          <mc:Fallback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E0A267C0-CBBB-4623-BE52-F49F366EE19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925653" y="976560"/>
                  <a:ext cx="1387440" cy="6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E24C2BBA-0891-4D88-9D3D-75B41A0E3C9F}"/>
                    </a:ext>
                  </a:extLst>
                </p14:cNvPr>
                <p14:cNvContentPartPr/>
                <p14:nvPr/>
              </p14:nvContentPartPr>
              <p14:xfrm>
                <a:off x="5076213" y="961080"/>
                <a:ext cx="1488600" cy="67644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E24C2BBA-0891-4D88-9D3D-75B41A0E3C9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071893" y="956760"/>
                  <a:ext cx="1497240" cy="68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2D82F2A9-AEF1-4CB8-B29E-93741C549B43}"/>
                    </a:ext>
                  </a:extLst>
                </p14:cNvPr>
                <p14:cNvContentPartPr/>
                <p14:nvPr/>
              </p14:nvContentPartPr>
              <p14:xfrm>
                <a:off x="3979293" y="1746600"/>
                <a:ext cx="2390040" cy="3834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2D82F2A9-AEF1-4CB8-B29E-93741C549B4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74973" y="1742280"/>
                  <a:ext cx="239868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C9873D57-17F2-48C9-AAA3-CF6A4AEAAC42}"/>
                    </a:ext>
                  </a:extLst>
                </p14:cNvPr>
                <p14:cNvContentPartPr/>
                <p14:nvPr/>
              </p14:nvContentPartPr>
              <p14:xfrm>
                <a:off x="3850773" y="1988160"/>
                <a:ext cx="361800" cy="19872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C9873D57-17F2-48C9-AAA3-CF6A4AEAAC4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46453" y="1983840"/>
                  <a:ext cx="37044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59D5AFCA-98D3-43F6-A94E-9FC3C2AFEBBE}"/>
                    </a:ext>
                  </a:extLst>
                </p14:cNvPr>
                <p14:cNvContentPartPr/>
                <p14:nvPr/>
              </p14:nvContentPartPr>
              <p14:xfrm>
                <a:off x="3218973" y="2035320"/>
                <a:ext cx="869760" cy="111960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59D5AFCA-98D3-43F6-A94E-9FC3C2AFEBB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14653" y="2031000"/>
                  <a:ext cx="878400" cy="11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BBAEB80-74A2-4C84-B5E1-6B13636514D3}"/>
                    </a:ext>
                  </a:extLst>
                </p14:cNvPr>
                <p14:cNvContentPartPr/>
                <p14:nvPr/>
              </p14:nvContentPartPr>
              <p14:xfrm>
                <a:off x="6493533" y="1683960"/>
                <a:ext cx="209520" cy="324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BBAEB80-74A2-4C84-B5E1-6B13636514D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89213" y="1679640"/>
                  <a:ext cx="21816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DDB881C5-087F-4C35-B334-0D714BC1254D}"/>
                    </a:ext>
                  </a:extLst>
                </p14:cNvPr>
                <p14:cNvContentPartPr/>
                <p14:nvPr/>
              </p14:nvContentPartPr>
              <p14:xfrm>
                <a:off x="6508293" y="1764240"/>
                <a:ext cx="181080" cy="1008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DDB881C5-087F-4C35-B334-0D714BC1254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03973" y="1759920"/>
                  <a:ext cx="1897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C43A6A06-9FFA-41D9-9294-14501D8199CF}"/>
                    </a:ext>
                  </a:extLst>
                </p14:cNvPr>
                <p14:cNvContentPartPr/>
                <p14:nvPr/>
              </p14:nvContentPartPr>
              <p14:xfrm>
                <a:off x="6736173" y="1602960"/>
                <a:ext cx="124200" cy="15552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C43A6A06-9FFA-41D9-9294-14501D8199C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731853" y="1598640"/>
                  <a:ext cx="13284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0FAB0B83-E5D1-4F28-93B6-4352FD82CE26}"/>
                    </a:ext>
                  </a:extLst>
                </p14:cNvPr>
                <p14:cNvContentPartPr/>
                <p14:nvPr/>
              </p14:nvContentPartPr>
              <p14:xfrm>
                <a:off x="7083573" y="1437720"/>
                <a:ext cx="164520" cy="24408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0FAB0B83-E5D1-4F28-93B6-4352FD82CE2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079253" y="1433400"/>
                  <a:ext cx="1731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8F95FBE5-3C01-4DFB-A4B8-D993D2F79918}"/>
                    </a:ext>
                  </a:extLst>
                </p14:cNvPr>
                <p14:cNvContentPartPr/>
                <p14:nvPr/>
              </p14:nvContentPartPr>
              <p14:xfrm>
                <a:off x="7258173" y="1598640"/>
                <a:ext cx="104040" cy="15444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8F95FBE5-3C01-4DFB-A4B8-D993D2F7991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253853" y="1594320"/>
                  <a:ext cx="1126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D47500B1-2298-4B94-8B71-C9580C9E2161}"/>
                    </a:ext>
                  </a:extLst>
                </p14:cNvPr>
                <p14:cNvContentPartPr/>
                <p14:nvPr/>
              </p14:nvContentPartPr>
              <p14:xfrm>
                <a:off x="7266093" y="1643280"/>
                <a:ext cx="146520" cy="6480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D47500B1-2298-4B94-8B71-C9580C9E216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261773" y="1638960"/>
                  <a:ext cx="15516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FB31C93E-2A1D-47C0-9829-983466DC382B}"/>
                    </a:ext>
                  </a:extLst>
                </p14:cNvPr>
                <p14:cNvContentPartPr/>
                <p14:nvPr/>
              </p14:nvContentPartPr>
              <p14:xfrm>
                <a:off x="7390653" y="1632120"/>
                <a:ext cx="114840" cy="3888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FB31C93E-2A1D-47C0-9829-983466DC382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86333" y="1627800"/>
                  <a:ext cx="123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35EC9446-F9D5-4076-AD79-910F54FA84C9}"/>
                    </a:ext>
                  </a:extLst>
                </p14:cNvPr>
                <p14:cNvContentPartPr/>
                <p14:nvPr/>
              </p14:nvContentPartPr>
              <p14:xfrm>
                <a:off x="7476333" y="1615560"/>
                <a:ext cx="38880" cy="17244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35EC9446-F9D5-4076-AD79-910F54FA84C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472013" y="1611240"/>
                  <a:ext cx="4752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AD4D89CF-70F1-4C11-94C4-E5EB39E0E8BD}"/>
                    </a:ext>
                  </a:extLst>
                </p14:cNvPr>
                <p14:cNvContentPartPr/>
                <p14:nvPr/>
              </p14:nvContentPartPr>
              <p14:xfrm>
                <a:off x="7008693" y="1237920"/>
                <a:ext cx="229320" cy="2516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AD4D89CF-70F1-4C11-94C4-E5EB39E0E8B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04373" y="1233600"/>
                  <a:ext cx="23796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248B2461-4DAE-4CA3-AEE9-748F0FA78421}"/>
                    </a:ext>
                  </a:extLst>
                </p14:cNvPr>
                <p14:cNvContentPartPr/>
                <p14:nvPr/>
              </p14:nvContentPartPr>
              <p14:xfrm>
                <a:off x="7697013" y="1426200"/>
                <a:ext cx="31320" cy="10332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248B2461-4DAE-4CA3-AEE9-748F0FA7842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692693" y="1421880"/>
                  <a:ext cx="399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7264FEF5-7AF0-4F7A-A077-4A545E63FD0A}"/>
                    </a:ext>
                  </a:extLst>
                </p14:cNvPr>
                <p14:cNvContentPartPr/>
                <p14:nvPr/>
              </p14:nvContentPartPr>
              <p14:xfrm>
                <a:off x="7641933" y="1289400"/>
                <a:ext cx="20880" cy="3168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7264FEF5-7AF0-4F7A-A077-4A545E63FD0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37613" y="1285080"/>
                  <a:ext cx="295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70F59761-4060-430A-B269-03BC33938681}"/>
                    </a:ext>
                  </a:extLst>
                </p14:cNvPr>
                <p14:cNvContentPartPr/>
                <p14:nvPr/>
              </p14:nvContentPartPr>
              <p14:xfrm>
                <a:off x="7762893" y="1399200"/>
                <a:ext cx="82800" cy="10116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70F59761-4060-430A-B269-03BC3393868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758573" y="1394880"/>
                  <a:ext cx="914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C4B8EDA3-C031-4452-B513-2F4FFFA5E3F0}"/>
                    </a:ext>
                  </a:extLst>
                </p14:cNvPr>
                <p14:cNvContentPartPr/>
                <p14:nvPr/>
              </p14:nvContentPartPr>
              <p14:xfrm>
                <a:off x="7990413" y="1343400"/>
                <a:ext cx="136440" cy="1026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C4B8EDA3-C031-4452-B513-2F4FFFA5E3F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86093" y="1339080"/>
                  <a:ext cx="145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A0EE1A29-A106-4BF2-A7AD-DCBA5F1E3AA2}"/>
                    </a:ext>
                  </a:extLst>
                </p14:cNvPr>
                <p14:cNvContentPartPr/>
                <p14:nvPr/>
              </p14:nvContentPartPr>
              <p14:xfrm>
                <a:off x="8134413" y="1324680"/>
                <a:ext cx="94680" cy="8460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A0EE1A29-A106-4BF2-A7AD-DCBA5F1E3AA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130093" y="1320360"/>
                  <a:ext cx="1033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1C5E3E83-5EEE-46AA-8B18-DED15C07EB4B}"/>
                    </a:ext>
                  </a:extLst>
                </p14:cNvPr>
                <p14:cNvContentPartPr/>
                <p14:nvPr/>
              </p14:nvContentPartPr>
              <p14:xfrm>
                <a:off x="8390013" y="1272480"/>
                <a:ext cx="261720" cy="8280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1C5E3E83-5EEE-46AA-8B18-DED15C07EB4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385693" y="1268160"/>
                  <a:ext cx="2703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A8E7D04E-D759-43D6-B51A-ED44BD4FF9F4}"/>
                    </a:ext>
                  </a:extLst>
                </p14:cNvPr>
                <p14:cNvContentPartPr/>
                <p14:nvPr/>
              </p14:nvContentPartPr>
              <p14:xfrm>
                <a:off x="8683053" y="1119480"/>
                <a:ext cx="80640" cy="18036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A8E7D04E-D759-43D6-B51A-ED44BD4FF9F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78733" y="1115160"/>
                  <a:ext cx="892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D93CAE0D-09D4-4BF4-B6DE-B228B9CA1C20}"/>
                    </a:ext>
                  </a:extLst>
                </p14:cNvPr>
                <p14:cNvContentPartPr/>
                <p14:nvPr/>
              </p14:nvContentPartPr>
              <p14:xfrm>
                <a:off x="8828493" y="1096440"/>
                <a:ext cx="29160" cy="1710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D93CAE0D-09D4-4BF4-B6DE-B228B9CA1C2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824173" y="1092120"/>
                  <a:ext cx="37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D1FFAABA-4591-4101-AA69-F588B53DDEAE}"/>
                    </a:ext>
                  </a:extLst>
                </p14:cNvPr>
                <p14:cNvContentPartPr/>
                <p14:nvPr/>
              </p14:nvContentPartPr>
              <p14:xfrm>
                <a:off x="8882853" y="1160520"/>
                <a:ext cx="127440" cy="8820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D1FFAABA-4591-4101-AA69-F588B53DDEA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78533" y="1156200"/>
                  <a:ext cx="1360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B9223BF3-53B1-4A56-9A2F-0B33C30D951C}"/>
                    </a:ext>
                  </a:extLst>
                </p14:cNvPr>
                <p14:cNvContentPartPr/>
                <p14:nvPr/>
              </p14:nvContentPartPr>
              <p14:xfrm>
                <a:off x="9023253" y="1106160"/>
                <a:ext cx="88200" cy="11268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B9223BF3-53B1-4A56-9A2F-0B33C30D951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018933" y="1101840"/>
                  <a:ext cx="968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B362A541-1BD3-4A55-914D-CA76B98B6EF1}"/>
                    </a:ext>
                  </a:extLst>
                </p14:cNvPr>
                <p14:cNvContentPartPr/>
                <p14:nvPr/>
              </p14:nvContentPartPr>
              <p14:xfrm>
                <a:off x="9161493" y="1062240"/>
                <a:ext cx="82440" cy="986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B362A541-1BD3-4A55-914D-CA76B98B6EF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157173" y="1057920"/>
                  <a:ext cx="910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438E0363-148F-40A7-9AB4-CB0BBE93C03D}"/>
                    </a:ext>
                  </a:extLst>
                </p14:cNvPr>
                <p14:cNvContentPartPr/>
                <p14:nvPr/>
              </p14:nvContentPartPr>
              <p14:xfrm>
                <a:off x="9300453" y="953880"/>
                <a:ext cx="208080" cy="18072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438E0363-148F-40A7-9AB4-CB0BBE93C03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296133" y="949560"/>
                  <a:ext cx="2167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ECED2B74-CA00-4052-9D47-65DCA5E36F56}"/>
                    </a:ext>
                  </a:extLst>
                </p14:cNvPr>
                <p14:cNvContentPartPr/>
                <p14:nvPr/>
              </p14:nvContentPartPr>
              <p14:xfrm>
                <a:off x="9726693" y="930840"/>
                <a:ext cx="147240" cy="12888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ECED2B74-CA00-4052-9D47-65DCA5E36F5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722373" y="926520"/>
                  <a:ext cx="15588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96E71983-9F58-4F38-88D3-54E1F4DBD206}"/>
                    </a:ext>
                  </a:extLst>
                </p14:cNvPr>
                <p14:cNvContentPartPr/>
                <p14:nvPr/>
              </p14:nvContentPartPr>
              <p14:xfrm>
                <a:off x="9841533" y="882240"/>
                <a:ext cx="165240" cy="14364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96E71983-9F58-4F38-88D3-54E1F4DBD20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837213" y="877920"/>
                  <a:ext cx="1738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A960BF5D-97E2-440B-A574-65D44870E280}"/>
                    </a:ext>
                  </a:extLst>
                </p14:cNvPr>
                <p14:cNvContentPartPr/>
                <p14:nvPr/>
              </p14:nvContentPartPr>
              <p14:xfrm>
                <a:off x="9983013" y="767040"/>
                <a:ext cx="345600" cy="21240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A960BF5D-97E2-440B-A574-65D44870E28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978693" y="762720"/>
                  <a:ext cx="35424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F89BAD15-3B43-4742-B397-60F866820A8E}"/>
                    </a:ext>
                  </a:extLst>
                </p14:cNvPr>
                <p14:cNvContentPartPr/>
                <p14:nvPr/>
              </p14:nvContentPartPr>
              <p14:xfrm>
                <a:off x="10264173" y="762720"/>
                <a:ext cx="19440" cy="684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F89BAD15-3B43-4742-B397-60F866820A8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259853" y="758400"/>
                  <a:ext cx="280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00B4D843-E530-40CE-8A49-79AA8BFB9626}"/>
                    </a:ext>
                  </a:extLst>
                </p14:cNvPr>
                <p14:cNvContentPartPr/>
                <p14:nvPr/>
              </p14:nvContentPartPr>
              <p14:xfrm>
                <a:off x="10373613" y="749400"/>
                <a:ext cx="196560" cy="10260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00B4D843-E530-40CE-8A49-79AA8BFB9626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369293" y="745080"/>
                  <a:ext cx="20520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D99A8DF8-727B-4EA4-83C0-658453A270A8}"/>
                    </a:ext>
                  </a:extLst>
                </p14:cNvPr>
                <p14:cNvContentPartPr/>
                <p14:nvPr/>
              </p14:nvContentPartPr>
              <p14:xfrm>
                <a:off x="10534533" y="561840"/>
                <a:ext cx="90360" cy="20484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D99A8DF8-727B-4EA4-83C0-658453A270A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530213" y="557520"/>
                  <a:ext cx="990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87551277-A132-4AB7-B2A7-4062B5E8EE07}"/>
                    </a:ext>
                  </a:extLst>
                </p14:cNvPr>
                <p14:cNvContentPartPr/>
                <p14:nvPr/>
              </p14:nvContentPartPr>
              <p14:xfrm>
                <a:off x="10666293" y="624480"/>
                <a:ext cx="120960" cy="9000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87551277-A132-4AB7-B2A7-4062B5E8EE0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0661973" y="620160"/>
                  <a:ext cx="1296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570D5B09-D134-481E-A42E-E07F4F7063B4}"/>
                    </a:ext>
                  </a:extLst>
                </p14:cNvPr>
                <p14:cNvContentPartPr/>
                <p14:nvPr/>
              </p14:nvContentPartPr>
              <p14:xfrm>
                <a:off x="8381733" y="1508640"/>
                <a:ext cx="200520" cy="30780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570D5B09-D134-481E-A42E-E07F4F7063B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8377413" y="1504320"/>
                  <a:ext cx="20916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B13069AC-3AEB-4B7B-ADAD-B783DBB9A7E8}"/>
                    </a:ext>
                  </a:extLst>
                </p14:cNvPr>
                <p14:cNvContentPartPr/>
                <p14:nvPr/>
              </p14:nvContentPartPr>
              <p14:xfrm>
                <a:off x="8682693" y="1449960"/>
                <a:ext cx="228600" cy="23472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B13069AC-3AEB-4B7B-ADAD-B783DBB9A7E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678373" y="1445640"/>
                  <a:ext cx="2372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739524A9-5753-4540-A816-1095D91264DA}"/>
                    </a:ext>
                  </a:extLst>
                </p14:cNvPr>
                <p14:cNvContentPartPr/>
                <p14:nvPr/>
              </p14:nvContentPartPr>
              <p14:xfrm>
                <a:off x="8955933" y="1466520"/>
                <a:ext cx="85320" cy="10188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739524A9-5753-4540-A816-1095D91264DA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951613" y="1462200"/>
                  <a:ext cx="939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66F519DB-7790-4EF8-A9F5-99F38829DCA8}"/>
                    </a:ext>
                  </a:extLst>
                </p14:cNvPr>
                <p14:cNvContentPartPr/>
                <p14:nvPr/>
              </p14:nvContentPartPr>
              <p14:xfrm>
                <a:off x="9170853" y="1316760"/>
                <a:ext cx="387000" cy="2192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66F519DB-7790-4EF8-A9F5-99F38829DCA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166533" y="1312440"/>
                  <a:ext cx="3956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1D151B80-6085-4058-9586-39E2F3304130}"/>
                    </a:ext>
                  </a:extLst>
                </p14:cNvPr>
                <p14:cNvContentPartPr/>
                <p14:nvPr/>
              </p14:nvContentPartPr>
              <p14:xfrm>
                <a:off x="9054573" y="1341600"/>
                <a:ext cx="192600" cy="644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1D151B80-6085-4058-9586-39E2F3304130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050253" y="1337280"/>
                  <a:ext cx="2012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4815CC6B-B1C4-4AB9-A293-E345B19CC3EC}"/>
                    </a:ext>
                  </a:extLst>
                </p14:cNvPr>
                <p14:cNvContentPartPr/>
                <p14:nvPr/>
              </p14:nvContentPartPr>
              <p14:xfrm>
                <a:off x="9692493" y="1236120"/>
                <a:ext cx="225000" cy="1368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4815CC6B-B1C4-4AB9-A293-E345B19CC3E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688173" y="1231800"/>
                  <a:ext cx="233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C1CDDB9D-B7F1-4A43-9DBE-A490BEA6D9E5}"/>
                    </a:ext>
                  </a:extLst>
                </p14:cNvPr>
                <p14:cNvContentPartPr/>
                <p14:nvPr/>
              </p14:nvContentPartPr>
              <p14:xfrm>
                <a:off x="9880413" y="1083840"/>
                <a:ext cx="427680" cy="21384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C1CDDB9D-B7F1-4A43-9DBE-A490BEA6D9E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876093" y="1079520"/>
                  <a:ext cx="43632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1B613111-FB81-4791-B716-19FB58724F44}"/>
                    </a:ext>
                  </a:extLst>
                </p14:cNvPr>
                <p14:cNvContentPartPr/>
                <p14:nvPr/>
              </p14:nvContentPartPr>
              <p14:xfrm>
                <a:off x="10298373" y="1092120"/>
                <a:ext cx="144000" cy="11340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1B613111-FB81-4791-B716-19FB58724F4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294053" y="1087800"/>
                  <a:ext cx="152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C76E8AC2-4297-4D7D-B6D6-5D5911C3467C}"/>
                    </a:ext>
                  </a:extLst>
                </p14:cNvPr>
                <p14:cNvContentPartPr/>
                <p14:nvPr/>
              </p14:nvContentPartPr>
              <p14:xfrm>
                <a:off x="4039053" y="2111280"/>
                <a:ext cx="2863080" cy="103608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C76E8AC2-4297-4D7D-B6D6-5D5911C3467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34733" y="2106960"/>
                  <a:ext cx="2871720" cy="1044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50D7F2FB-AFE2-4D5C-9A15-3E003AF44882}"/>
                  </a:ext>
                </a:extLst>
              </p14:cNvPr>
              <p14:cNvContentPartPr/>
              <p14:nvPr/>
            </p14:nvContentPartPr>
            <p14:xfrm>
              <a:off x="429693" y="5371800"/>
              <a:ext cx="1653480" cy="4464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50D7F2FB-AFE2-4D5C-9A15-3E003AF44882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25373" y="5367480"/>
                <a:ext cx="166212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41E430F0-54CF-4042-B5D2-3C9FD036BCF5}"/>
                  </a:ext>
                </a:extLst>
              </p14:cNvPr>
              <p14:cNvContentPartPr/>
              <p14:nvPr/>
            </p14:nvContentPartPr>
            <p14:xfrm>
              <a:off x="4967133" y="5929080"/>
              <a:ext cx="2914200" cy="4572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41E430F0-54CF-4042-B5D2-3C9FD036BCF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962813" y="5924760"/>
                <a:ext cx="2922840" cy="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4477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78064" y="4008033"/>
            <a:ext cx="8856984" cy="22122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/>
              <a:t>General </a:t>
            </a:r>
            <a:r>
              <a:rPr lang="de-DE" sz="2400" dirty="0" err="1"/>
              <a:t>intervals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b="1" dirty="0"/>
              <a:t>R</a:t>
            </a:r>
          </a:p>
          <a:p>
            <a:r>
              <a:rPr lang="de-DE" sz="2400" dirty="0"/>
              <a:t>		(0,0;0,2)	→	</a:t>
            </a:r>
            <a:r>
              <a:rPr lang="de-DE" sz="2400" dirty="0" err="1"/>
              <a:t>almost</a:t>
            </a:r>
            <a:r>
              <a:rPr lang="de-DE" sz="2400" dirty="0"/>
              <a:t> </a:t>
            </a:r>
            <a:r>
              <a:rPr lang="de-DE" sz="2400" dirty="0" err="1"/>
              <a:t>no</a:t>
            </a:r>
            <a:r>
              <a:rPr lang="de-DE" sz="2400" dirty="0"/>
              <a:t> </a:t>
            </a:r>
            <a:r>
              <a:rPr lang="de-DE" sz="2400" dirty="0" err="1"/>
              <a:t>dependence</a:t>
            </a:r>
            <a:endParaRPr lang="de-DE" sz="2400" dirty="0"/>
          </a:p>
          <a:p>
            <a:r>
              <a:rPr lang="de-DE" sz="2400" dirty="0"/>
              <a:t>		[0,2;0,4)	→	</a:t>
            </a:r>
            <a:r>
              <a:rPr lang="de-DE" sz="2400" dirty="0" err="1"/>
              <a:t>low</a:t>
            </a:r>
            <a:r>
              <a:rPr lang="de-DE" sz="2400" dirty="0"/>
              <a:t> </a:t>
            </a:r>
            <a:r>
              <a:rPr lang="de-DE" sz="2400" dirty="0" err="1"/>
              <a:t>dependence</a:t>
            </a:r>
            <a:endParaRPr lang="de-DE" sz="2400" dirty="0"/>
          </a:p>
          <a:p>
            <a:r>
              <a:rPr lang="de-DE" sz="2400" dirty="0"/>
              <a:t>		[0,4;0,6)	→	medium </a:t>
            </a:r>
            <a:r>
              <a:rPr lang="de-DE" sz="2400" dirty="0" err="1"/>
              <a:t>dependence</a:t>
            </a:r>
            <a:endParaRPr lang="de-DE" sz="2400" dirty="0"/>
          </a:p>
          <a:p>
            <a:r>
              <a:rPr lang="de-DE" sz="2400" dirty="0"/>
              <a:t>		[0,6;0,8)	→	high </a:t>
            </a:r>
            <a:r>
              <a:rPr lang="de-DE" sz="2400" dirty="0" err="1"/>
              <a:t>dependence</a:t>
            </a:r>
            <a:endParaRPr lang="de-DE" sz="2400" dirty="0"/>
          </a:p>
          <a:p>
            <a:r>
              <a:rPr lang="de-DE" sz="2400" dirty="0"/>
              <a:t>		[0,8;1,0)	→	</a:t>
            </a:r>
            <a:r>
              <a:rPr lang="de-DE" sz="2400" dirty="0" err="1"/>
              <a:t>almost</a:t>
            </a:r>
            <a:r>
              <a:rPr lang="de-DE" sz="2400" dirty="0"/>
              <a:t> </a:t>
            </a:r>
            <a:r>
              <a:rPr lang="de-DE" sz="2400" dirty="0" err="1"/>
              <a:t>full</a:t>
            </a:r>
            <a:r>
              <a:rPr lang="de-DE" sz="2400" dirty="0"/>
              <a:t> </a:t>
            </a:r>
            <a:r>
              <a:rPr lang="de-DE" sz="2400" dirty="0" err="1"/>
              <a:t>dependence</a:t>
            </a: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18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Correlation</a:t>
            </a:r>
            <a:r>
              <a:rPr lang="de-DE" sz="3200" dirty="0"/>
              <a:t> </a:t>
            </a:r>
            <a:r>
              <a:rPr lang="de-DE" sz="3200" dirty="0" err="1"/>
              <a:t>coefficient</a:t>
            </a:r>
            <a:endParaRPr lang="de-DE" sz="320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502583C-439B-4AEB-5F32-6E926B7CE320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14334DE-633E-0C7B-0635-FFAC00DDF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989" y="691336"/>
            <a:ext cx="7164602" cy="3223716"/>
          </a:xfrm>
          <a:prstGeom prst="rect">
            <a:avLst/>
          </a:prstGeom>
        </p:spPr>
      </p:pic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42F4895-43D4-4545-8F6C-577E8BC5003B}"/>
              </a:ext>
            </a:extLst>
          </p:cNvPr>
          <p:cNvGrpSpPr/>
          <p:nvPr/>
        </p:nvGrpSpPr>
        <p:grpSpPr>
          <a:xfrm>
            <a:off x="1242933" y="807547"/>
            <a:ext cx="8246520" cy="2980800"/>
            <a:chOff x="1242933" y="807547"/>
            <a:chExt cx="8246520" cy="298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5" name="Freihand 4">
                  <a:extLst>
                    <a:ext uri="{FF2B5EF4-FFF2-40B4-BE49-F238E27FC236}">
                      <a16:creationId xmlns:a16="http://schemas.microsoft.com/office/drawing/2014/main" id="{B9272111-5410-4D91-B474-7E7D219D20B8}"/>
                    </a:ext>
                  </a:extLst>
                </p14:cNvPr>
                <p14:cNvContentPartPr/>
                <p14:nvPr/>
              </p14:nvContentPartPr>
              <p14:xfrm>
                <a:off x="3161013" y="1551307"/>
                <a:ext cx="16920" cy="23040"/>
              </p14:xfrm>
            </p:contentPart>
          </mc:Choice>
          <mc:Fallback>
            <p:pic>
              <p:nvPicPr>
                <p:cNvPr id="5" name="Freihand 4">
                  <a:extLst>
                    <a:ext uri="{FF2B5EF4-FFF2-40B4-BE49-F238E27FC236}">
                      <a16:creationId xmlns:a16="http://schemas.microsoft.com/office/drawing/2014/main" id="{B9272111-5410-4D91-B474-7E7D219D20B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56693" y="1546987"/>
                  <a:ext cx="25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A95D36DD-8BDC-4656-BA43-B813FEA8F381}"/>
                    </a:ext>
                  </a:extLst>
                </p14:cNvPr>
                <p14:cNvContentPartPr/>
                <p14:nvPr/>
              </p14:nvContentPartPr>
              <p14:xfrm>
                <a:off x="3120333" y="1104187"/>
                <a:ext cx="6369120" cy="637560"/>
              </p14:xfrm>
            </p:contentPart>
          </mc:Choice>
          <mc:Fallback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A95D36DD-8BDC-4656-BA43-B813FEA8F38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16013" y="1099867"/>
                  <a:ext cx="6377760" cy="64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53CCB604-258D-4222-9FF6-E11A538FB961}"/>
                    </a:ext>
                  </a:extLst>
                </p14:cNvPr>
                <p14:cNvContentPartPr/>
                <p14:nvPr/>
              </p14:nvContentPartPr>
              <p14:xfrm>
                <a:off x="3494373" y="1720507"/>
                <a:ext cx="1258560" cy="12456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53CCB604-258D-4222-9FF6-E11A538FB96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90053" y="1716187"/>
                  <a:ext cx="12672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303BB564-D37B-41E4-996B-7841E2F0C3A4}"/>
                    </a:ext>
                  </a:extLst>
                </p14:cNvPr>
                <p14:cNvContentPartPr/>
                <p14:nvPr/>
              </p14:nvContentPartPr>
              <p14:xfrm>
                <a:off x="4752213" y="1680547"/>
                <a:ext cx="1212120" cy="15480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303BB564-D37B-41E4-996B-7841E2F0C3A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47893" y="1676227"/>
                  <a:ext cx="12207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C133EEC4-7B28-46BC-A756-349674257A5E}"/>
                    </a:ext>
                  </a:extLst>
                </p14:cNvPr>
                <p14:cNvContentPartPr/>
                <p14:nvPr/>
              </p14:nvContentPartPr>
              <p14:xfrm>
                <a:off x="4499493" y="1870987"/>
                <a:ext cx="159840" cy="19332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C133EEC4-7B28-46BC-A756-349674257A5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95173" y="1866667"/>
                  <a:ext cx="1684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5977971A-72A6-47BE-AA7A-28189F09F73A}"/>
                    </a:ext>
                  </a:extLst>
                </p14:cNvPr>
                <p14:cNvContentPartPr/>
                <p14:nvPr/>
              </p14:nvContentPartPr>
              <p14:xfrm>
                <a:off x="4648893" y="1956667"/>
                <a:ext cx="216360" cy="10296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5977971A-72A6-47BE-AA7A-28189F09F7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44573" y="1952347"/>
                  <a:ext cx="225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A174E59A-5D68-46C2-9E57-599A8187CF58}"/>
                    </a:ext>
                  </a:extLst>
                </p14:cNvPr>
                <p14:cNvContentPartPr/>
                <p14:nvPr/>
              </p14:nvContentPartPr>
              <p14:xfrm>
                <a:off x="4884693" y="1838587"/>
                <a:ext cx="86040" cy="17604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A174E59A-5D68-46C2-9E57-599A8187CF5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880373" y="1834267"/>
                  <a:ext cx="9468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D9EF4FF3-928C-4F24-8290-4AE4C0C75647}"/>
                    </a:ext>
                  </a:extLst>
                </p14:cNvPr>
                <p14:cNvContentPartPr/>
                <p14:nvPr/>
              </p14:nvContentPartPr>
              <p14:xfrm>
                <a:off x="4979013" y="1886827"/>
                <a:ext cx="154800" cy="12996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D9EF4FF3-928C-4F24-8290-4AE4C0C7564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974693" y="1882507"/>
                  <a:ext cx="1634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6739423D-17EA-490A-A317-BA71D433C7D9}"/>
                    </a:ext>
                  </a:extLst>
                </p14:cNvPr>
                <p14:cNvContentPartPr/>
                <p14:nvPr/>
              </p14:nvContentPartPr>
              <p14:xfrm>
                <a:off x="5111853" y="1805107"/>
                <a:ext cx="61920" cy="2991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6739423D-17EA-490A-A317-BA71D433C7D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07533" y="1800787"/>
                  <a:ext cx="705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2F3DFBAB-D3D4-423E-9C9D-B786CA67E05D}"/>
                    </a:ext>
                  </a:extLst>
                </p14:cNvPr>
                <p14:cNvContentPartPr/>
                <p14:nvPr/>
              </p14:nvContentPartPr>
              <p14:xfrm>
                <a:off x="6365013" y="1714747"/>
                <a:ext cx="1447560" cy="10008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2F3DFBAB-D3D4-423E-9C9D-B786CA67E05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60693" y="1710427"/>
                  <a:ext cx="1456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B8B1F9AB-DA9B-412B-B1D8-4CA9666035CD}"/>
                    </a:ext>
                  </a:extLst>
                </p14:cNvPr>
                <p14:cNvContentPartPr/>
                <p14:nvPr/>
              </p14:nvContentPartPr>
              <p14:xfrm>
                <a:off x="7733373" y="1722307"/>
                <a:ext cx="1205640" cy="13104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B8B1F9AB-DA9B-412B-B1D8-4CA9666035C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729053" y="1717987"/>
                  <a:ext cx="12142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A66B1589-804D-4263-BC60-711EA82583CC}"/>
                    </a:ext>
                  </a:extLst>
                </p14:cNvPr>
                <p14:cNvContentPartPr/>
                <p14:nvPr/>
              </p14:nvContentPartPr>
              <p14:xfrm>
                <a:off x="7383093" y="1831387"/>
                <a:ext cx="144360" cy="1742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A66B1589-804D-4263-BC60-711EA82583C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378773" y="1827067"/>
                  <a:ext cx="1530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44958F70-12E2-4EA2-9CE6-00FF679DD894}"/>
                    </a:ext>
                  </a:extLst>
                </p14:cNvPr>
                <p14:cNvContentPartPr/>
                <p14:nvPr/>
              </p14:nvContentPartPr>
              <p14:xfrm>
                <a:off x="7511613" y="1934347"/>
                <a:ext cx="211320" cy="6660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44958F70-12E2-4EA2-9CE6-00FF679DD89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507293" y="1930027"/>
                  <a:ext cx="2199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7A41F320-467D-4FEF-AD84-9E12DE1B5ABE}"/>
                    </a:ext>
                  </a:extLst>
                </p14:cNvPr>
                <p14:cNvContentPartPr/>
                <p14:nvPr/>
              </p14:nvContentPartPr>
              <p14:xfrm>
                <a:off x="7772253" y="1820227"/>
                <a:ext cx="95040" cy="18720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7A41F320-467D-4FEF-AD84-9E12DE1B5AB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67933" y="1815907"/>
                  <a:ext cx="1036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C0B3B05C-7F47-41BE-8ED6-75E362AEF068}"/>
                    </a:ext>
                  </a:extLst>
                </p14:cNvPr>
                <p14:cNvContentPartPr/>
                <p14:nvPr/>
              </p14:nvContentPartPr>
              <p14:xfrm>
                <a:off x="7883133" y="1914187"/>
                <a:ext cx="96840" cy="493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C0B3B05C-7F47-41BE-8ED6-75E362AEF06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78813" y="1909867"/>
                  <a:ext cx="1054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5B0E51B4-9E9B-4945-93D2-5AEC63F30AFE}"/>
                    </a:ext>
                  </a:extLst>
                </p14:cNvPr>
                <p14:cNvContentPartPr/>
                <p14:nvPr/>
              </p14:nvContentPartPr>
              <p14:xfrm>
                <a:off x="7940373" y="1906267"/>
                <a:ext cx="47520" cy="17244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5B0E51B4-9E9B-4945-93D2-5AEC63F30AF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36053" y="1901947"/>
                  <a:ext cx="561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571C184A-5F23-4B76-AE09-A64992542A5A}"/>
                    </a:ext>
                  </a:extLst>
                </p14:cNvPr>
                <p14:cNvContentPartPr/>
                <p14:nvPr/>
              </p14:nvContentPartPr>
              <p14:xfrm>
                <a:off x="7938573" y="1834267"/>
                <a:ext cx="171360" cy="3513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571C184A-5F23-4B76-AE09-A64992542A5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934253" y="1829947"/>
                  <a:ext cx="1800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6DE2218F-2EE1-4565-B771-8BF7D6F0C819}"/>
                    </a:ext>
                  </a:extLst>
                </p14:cNvPr>
                <p14:cNvContentPartPr/>
                <p14:nvPr/>
              </p14:nvContentPartPr>
              <p14:xfrm>
                <a:off x="5956053" y="2029027"/>
                <a:ext cx="2355480" cy="118440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6DE2218F-2EE1-4565-B771-8BF7D6F0C81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951733" y="2024707"/>
                  <a:ext cx="2364120" cy="11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1822B6B1-EC69-4DA0-8CD3-7133696CB12A}"/>
                    </a:ext>
                  </a:extLst>
                </p14:cNvPr>
                <p14:cNvContentPartPr/>
                <p14:nvPr/>
              </p14:nvContentPartPr>
              <p14:xfrm>
                <a:off x="2629653" y="1330267"/>
                <a:ext cx="3597480" cy="9007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1822B6B1-EC69-4DA0-8CD3-7133696CB12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25333" y="1325947"/>
                  <a:ext cx="3606120" cy="90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AC5FE7AA-285F-48B4-B6F5-01F3D828E5F3}"/>
                    </a:ext>
                  </a:extLst>
                </p14:cNvPr>
                <p14:cNvContentPartPr/>
                <p14:nvPr/>
              </p14:nvContentPartPr>
              <p14:xfrm>
                <a:off x="2555493" y="1202107"/>
                <a:ext cx="219600" cy="2149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AC5FE7AA-285F-48B4-B6F5-01F3D828E5F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551173" y="1197787"/>
                  <a:ext cx="2282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BE8183DA-875E-4765-8E22-C4F365D6AF26}"/>
                    </a:ext>
                  </a:extLst>
                </p14:cNvPr>
                <p14:cNvContentPartPr/>
                <p14:nvPr/>
              </p14:nvContentPartPr>
              <p14:xfrm>
                <a:off x="2415093" y="807547"/>
                <a:ext cx="477000" cy="5472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BE8183DA-875E-4765-8E22-C4F365D6AF2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410773" y="803227"/>
                  <a:ext cx="48564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8AADB8A5-69E9-4346-8281-D27F158966AA}"/>
                    </a:ext>
                  </a:extLst>
                </p14:cNvPr>
                <p14:cNvContentPartPr/>
                <p14:nvPr/>
              </p14:nvContentPartPr>
              <p14:xfrm>
                <a:off x="1242933" y="1292467"/>
                <a:ext cx="2807280" cy="238212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8AADB8A5-69E9-4346-8281-D27F158966A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238613" y="1288147"/>
                  <a:ext cx="2815920" cy="23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72E584B1-F098-4A4C-8CEA-355E8A063D87}"/>
                    </a:ext>
                  </a:extLst>
                </p14:cNvPr>
                <p14:cNvContentPartPr/>
                <p14:nvPr/>
              </p14:nvContentPartPr>
              <p14:xfrm>
                <a:off x="4104213" y="3510787"/>
                <a:ext cx="423000" cy="27756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72E584B1-F098-4A4C-8CEA-355E8A063D8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099893" y="3506467"/>
                  <a:ext cx="4316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2D2DC037-C8EF-4143-B98D-C6B6729360A8}"/>
                    </a:ext>
                  </a:extLst>
                </p14:cNvPr>
                <p14:cNvContentPartPr/>
                <p14:nvPr/>
              </p14:nvContentPartPr>
              <p14:xfrm>
                <a:off x="3483933" y="3010027"/>
                <a:ext cx="152280" cy="15444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2D2DC037-C8EF-4143-B98D-C6B6729360A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479613" y="3005707"/>
                  <a:ext cx="1609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2821DFEA-8D90-44A8-8F3A-83963CA01EEE}"/>
                    </a:ext>
                  </a:extLst>
                </p14:cNvPr>
                <p14:cNvContentPartPr/>
                <p14:nvPr/>
              </p14:nvContentPartPr>
              <p14:xfrm>
                <a:off x="3611373" y="3101107"/>
                <a:ext cx="122040" cy="6300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2821DFEA-8D90-44A8-8F3A-83963CA01EE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07053" y="3096787"/>
                  <a:ext cx="130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4C426532-67C1-4132-9F3D-EE192B425AF6}"/>
                    </a:ext>
                  </a:extLst>
                </p14:cNvPr>
                <p14:cNvContentPartPr/>
                <p14:nvPr/>
              </p14:nvContentPartPr>
              <p14:xfrm>
                <a:off x="3768333" y="3065107"/>
                <a:ext cx="118440" cy="8532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4C426532-67C1-4132-9F3D-EE192B425AF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764013" y="3060787"/>
                  <a:ext cx="1270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6B44893F-B985-4F3E-B4DF-B36E647EBBDA}"/>
                    </a:ext>
                  </a:extLst>
                </p14:cNvPr>
                <p14:cNvContentPartPr/>
                <p14:nvPr/>
              </p14:nvContentPartPr>
              <p14:xfrm>
                <a:off x="3909813" y="2980507"/>
                <a:ext cx="75600" cy="21600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6B44893F-B985-4F3E-B4DF-B36E647EBBD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05493" y="2976187"/>
                  <a:ext cx="8424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542CA87F-0D21-4FB5-8D22-0ADC86C3FF5C}"/>
                    </a:ext>
                  </a:extLst>
                </p14:cNvPr>
                <p14:cNvContentPartPr/>
                <p14:nvPr/>
              </p14:nvContentPartPr>
              <p14:xfrm>
                <a:off x="3999453" y="2963587"/>
                <a:ext cx="112680" cy="2055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542CA87F-0D21-4FB5-8D22-0ADC86C3FF5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95133" y="2959267"/>
                  <a:ext cx="12132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4CA0BD34-9779-4F3C-B68B-4A83F4FC9000}"/>
                    </a:ext>
                  </a:extLst>
                </p14:cNvPr>
                <p14:cNvContentPartPr/>
                <p14:nvPr/>
              </p14:nvContentPartPr>
              <p14:xfrm>
                <a:off x="4108893" y="2990227"/>
                <a:ext cx="138600" cy="13500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4CA0BD34-9779-4F3C-B68B-4A83F4FC900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04573" y="2985907"/>
                  <a:ext cx="14724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2C09E78E-D97D-4CE6-B14E-B3E33D74C9DE}"/>
                    </a:ext>
                  </a:extLst>
                </p14:cNvPr>
                <p14:cNvContentPartPr/>
                <p14:nvPr/>
              </p14:nvContentPartPr>
              <p14:xfrm>
                <a:off x="4259013" y="3057547"/>
                <a:ext cx="16560" cy="7128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2C09E78E-D97D-4CE6-B14E-B3E33D74C9D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54693" y="3053227"/>
                  <a:ext cx="252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1DFEFCAC-8C1D-4B83-9052-4945198BC710}"/>
                    </a:ext>
                  </a:extLst>
                </p14:cNvPr>
                <p14:cNvContentPartPr/>
                <p14:nvPr/>
              </p14:nvContentPartPr>
              <p14:xfrm>
                <a:off x="4299333" y="3021907"/>
                <a:ext cx="9000" cy="345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1DFEFCAC-8C1D-4B83-9052-4945198BC71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295013" y="3017587"/>
                  <a:ext cx="176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C6D7A347-A4A0-450C-B640-B1AD5E524E5D}"/>
                    </a:ext>
                  </a:extLst>
                </p14:cNvPr>
                <p14:cNvContentPartPr/>
                <p14:nvPr/>
              </p14:nvContentPartPr>
              <p14:xfrm>
                <a:off x="4307613" y="2991667"/>
                <a:ext cx="365040" cy="14292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C6D7A347-A4A0-450C-B640-B1AD5E524E5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03293" y="2987347"/>
                  <a:ext cx="3736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2B7BD6D4-EF8C-4DDE-9877-0247CFC3910B}"/>
                    </a:ext>
                  </a:extLst>
                </p14:cNvPr>
                <p14:cNvContentPartPr/>
                <p14:nvPr/>
              </p14:nvContentPartPr>
              <p14:xfrm>
                <a:off x="4736013" y="2980867"/>
                <a:ext cx="237960" cy="20556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2B7BD6D4-EF8C-4DDE-9877-0247CFC3910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731693" y="2976547"/>
                  <a:ext cx="2466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0266D67B-F329-4BA8-98CA-0A2D3D54FC9A}"/>
                    </a:ext>
                  </a:extLst>
                </p14:cNvPr>
                <p14:cNvContentPartPr/>
                <p14:nvPr/>
              </p14:nvContentPartPr>
              <p14:xfrm>
                <a:off x="3572853" y="3301987"/>
                <a:ext cx="46080" cy="1008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0266D67B-F329-4BA8-98CA-0A2D3D54FC9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568533" y="3297667"/>
                  <a:ext cx="547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9F8B10A5-E1A7-4B2F-9A5E-77C81CEE4341}"/>
                    </a:ext>
                  </a:extLst>
                </p14:cNvPr>
                <p14:cNvContentPartPr/>
                <p14:nvPr/>
              </p14:nvContentPartPr>
              <p14:xfrm>
                <a:off x="3476373" y="3281107"/>
                <a:ext cx="169920" cy="13932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9F8B10A5-E1A7-4B2F-9A5E-77C81CEE434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472053" y="3276787"/>
                  <a:ext cx="1785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72AFF407-605B-48B7-B3E0-4D94D7F9CA73}"/>
                    </a:ext>
                  </a:extLst>
                </p14:cNvPr>
                <p14:cNvContentPartPr/>
                <p14:nvPr/>
              </p14:nvContentPartPr>
              <p14:xfrm>
                <a:off x="3657453" y="3306667"/>
                <a:ext cx="149400" cy="8316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72AFF407-605B-48B7-B3E0-4D94D7F9CA7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653133" y="3302347"/>
                  <a:ext cx="15804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54989533-2643-47E3-90BE-FDB488916A09}"/>
                    </a:ext>
                  </a:extLst>
                </p14:cNvPr>
                <p14:cNvContentPartPr/>
                <p14:nvPr/>
              </p14:nvContentPartPr>
              <p14:xfrm>
                <a:off x="3804333" y="3244027"/>
                <a:ext cx="443520" cy="15588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54989533-2643-47E3-90BE-FDB488916A0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800013" y="3239707"/>
                  <a:ext cx="4521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97E4DF2C-545C-49A7-AD6A-561EB481788B}"/>
                    </a:ext>
                  </a:extLst>
                </p14:cNvPr>
                <p14:cNvContentPartPr/>
                <p14:nvPr/>
              </p14:nvContentPartPr>
              <p14:xfrm>
                <a:off x="4300053" y="3287587"/>
                <a:ext cx="14760" cy="8136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97E4DF2C-545C-49A7-AD6A-561EB481788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295733" y="3283267"/>
                  <a:ext cx="234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1CDDCF87-6E38-48FF-9D5A-048EC61D6821}"/>
                    </a:ext>
                  </a:extLst>
                </p14:cNvPr>
                <p14:cNvContentPartPr/>
                <p14:nvPr/>
              </p14:nvContentPartPr>
              <p14:xfrm>
                <a:off x="4345053" y="3284707"/>
                <a:ext cx="143280" cy="5472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1CDDCF87-6E38-48FF-9D5A-048EC61D6821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340733" y="3280387"/>
                  <a:ext cx="15192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59FD9938-FE5C-4E6B-97AB-3C0264B4B265}"/>
                    </a:ext>
                  </a:extLst>
                </p14:cNvPr>
                <p14:cNvContentPartPr/>
                <p14:nvPr/>
              </p14:nvContentPartPr>
              <p14:xfrm>
                <a:off x="4441893" y="3248347"/>
                <a:ext cx="44640" cy="2700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59FD9938-FE5C-4E6B-97AB-3C0264B4B26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37573" y="3244027"/>
                  <a:ext cx="532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F4C257E3-C435-4BD5-9BCF-F8AD8C6BEFC4}"/>
                    </a:ext>
                  </a:extLst>
                </p14:cNvPr>
                <p14:cNvContentPartPr/>
                <p14:nvPr/>
              </p14:nvContentPartPr>
              <p14:xfrm>
                <a:off x="4495533" y="3198307"/>
                <a:ext cx="245520" cy="14508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F4C257E3-C435-4BD5-9BCF-F8AD8C6BEFC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491213" y="3193987"/>
                  <a:ext cx="25416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213053A6-7509-4324-958C-8A6AAB0C706E}"/>
                    </a:ext>
                  </a:extLst>
                </p14:cNvPr>
                <p14:cNvContentPartPr/>
                <p14:nvPr/>
              </p14:nvContentPartPr>
              <p14:xfrm>
                <a:off x="4728093" y="3181387"/>
                <a:ext cx="59760" cy="6804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213053A6-7509-4324-958C-8A6AAB0C706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723773" y="3177067"/>
                  <a:ext cx="68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95156C15-4914-4313-BD63-4EE78FC95E92}"/>
                    </a:ext>
                  </a:extLst>
                </p14:cNvPr>
                <p14:cNvContentPartPr/>
                <p14:nvPr/>
              </p14:nvContentPartPr>
              <p14:xfrm>
                <a:off x="4783533" y="3255907"/>
                <a:ext cx="151920" cy="3636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95156C15-4914-4313-BD63-4EE78FC95E9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779213" y="3251587"/>
                  <a:ext cx="1605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73D130DF-3F2F-4E34-9990-FCCEE02BAA07}"/>
                    </a:ext>
                  </a:extLst>
                </p14:cNvPr>
                <p14:cNvContentPartPr/>
                <p14:nvPr/>
              </p14:nvContentPartPr>
              <p14:xfrm>
                <a:off x="2483493" y="821587"/>
                <a:ext cx="392400" cy="59004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73D130DF-3F2F-4E34-9990-FCCEE02BAA0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479173" y="817267"/>
                  <a:ext cx="401040" cy="59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05ACD43E-99E6-4414-B969-DAFEE7231AE1}"/>
                  </a:ext>
                </a:extLst>
              </p14:cNvPr>
              <p14:cNvContentPartPr/>
              <p14:nvPr/>
            </p14:nvContentPartPr>
            <p14:xfrm>
              <a:off x="6129573" y="3150427"/>
              <a:ext cx="246960" cy="32400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05ACD43E-99E6-4414-B969-DAFEE7231AE1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125253" y="3146107"/>
                <a:ext cx="255600" cy="33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96608AAD-66F4-4D64-BF96-A516609F141D}"/>
              </a:ext>
            </a:extLst>
          </p:cNvPr>
          <p:cNvGrpSpPr/>
          <p:nvPr/>
        </p:nvGrpSpPr>
        <p:grpSpPr>
          <a:xfrm>
            <a:off x="6071253" y="3141427"/>
            <a:ext cx="774000" cy="815400"/>
            <a:chOff x="6071253" y="3141427"/>
            <a:chExt cx="774000" cy="81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1E7CCAFE-4D90-4E67-B841-2F0EF35474FC}"/>
                    </a:ext>
                  </a:extLst>
                </p14:cNvPr>
                <p14:cNvContentPartPr/>
                <p14:nvPr/>
              </p14:nvContentPartPr>
              <p14:xfrm>
                <a:off x="6637173" y="3141427"/>
                <a:ext cx="177840" cy="33336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1E7CCAFE-4D90-4E67-B841-2F0EF35474F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32853" y="3137107"/>
                  <a:ext cx="1864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1AF38A83-BC02-4C18-8993-25BB5108B2BC}"/>
                    </a:ext>
                  </a:extLst>
                </p14:cNvPr>
                <p14:cNvContentPartPr/>
                <p14:nvPr/>
              </p14:nvContentPartPr>
              <p14:xfrm>
                <a:off x="6749133" y="3616267"/>
                <a:ext cx="360" cy="36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1AF38A83-BC02-4C18-8993-25BB5108B2BC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744813" y="361194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924CAD00-B9F5-40B8-8A0F-71B3BD047AD8}"/>
                    </a:ext>
                  </a:extLst>
                </p14:cNvPr>
                <p14:cNvContentPartPr/>
                <p14:nvPr/>
              </p14:nvContentPartPr>
              <p14:xfrm>
                <a:off x="6071253" y="3534547"/>
                <a:ext cx="774000" cy="42228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924CAD00-B9F5-40B8-8A0F-71B3BD047AD8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066933" y="3530227"/>
                  <a:ext cx="782640" cy="43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65" name="Freihand 64">
                <a:extLst>
                  <a:ext uri="{FF2B5EF4-FFF2-40B4-BE49-F238E27FC236}">
                    <a16:creationId xmlns:a16="http://schemas.microsoft.com/office/drawing/2014/main" id="{97133F44-7E0A-4B0E-BBD2-6C23FCDECFC7}"/>
                  </a:ext>
                </a:extLst>
              </p14:cNvPr>
              <p14:cNvContentPartPr/>
              <p14:nvPr/>
            </p14:nvContentPartPr>
            <p14:xfrm>
              <a:off x="3162813" y="5877427"/>
              <a:ext cx="715320" cy="416520"/>
            </p14:xfrm>
          </p:contentPart>
        </mc:Choice>
        <mc:Fallback>
          <p:pic>
            <p:nvPicPr>
              <p:cNvPr id="65" name="Freihand 64">
                <a:extLst>
                  <a:ext uri="{FF2B5EF4-FFF2-40B4-BE49-F238E27FC236}">
                    <a16:creationId xmlns:a16="http://schemas.microsoft.com/office/drawing/2014/main" id="{97133F44-7E0A-4B0E-BBD2-6C23FCDECFC7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158493" y="5873107"/>
                <a:ext cx="72396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66" name="Freihand 65">
                <a:extLst>
                  <a:ext uri="{FF2B5EF4-FFF2-40B4-BE49-F238E27FC236}">
                    <a16:creationId xmlns:a16="http://schemas.microsoft.com/office/drawing/2014/main" id="{3A9B5D7B-2C4B-4F7D-91EC-80C61341456C}"/>
                  </a:ext>
                </a:extLst>
              </p14:cNvPr>
              <p14:cNvContentPartPr/>
              <p14:nvPr/>
            </p14:nvContentPartPr>
            <p14:xfrm>
              <a:off x="5423973" y="6172267"/>
              <a:ext cx="2856600" cy="136800"/>
            </p14:xfrm>
          </p:contentPart>
        </mc:Choice>
        <mc:Fallback>
          <p:pic>
            <p:nvPicPr>
              <p:cNvPr id="66" name="Freihand 65">
                <a:extLst>
                  <a:ext uri="{FF2B5EF4-FFF2-40B4-BE49-F238E27FC236}">
                    <a16:creationId xmlns:a16="http://schemas.microsoft.com/office/drawing/2014/main" id="{3A9B5D7B-2C4B-4F7D-91EC-80C61341456C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419653" y="6167947"/>
                <a:ext cx="2865240" cy="1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C5B105DD-1472-4957-93EF-2B1EE0E160CB}"/>
                  </a:ext>
                </a:extLst>
              </p14:cNvPr>
              <p14:cNvContentPartPr/>
              <p14:nvPr/>
            </p14:nvContentPartPr>
            <p14:xfrm>
              <a:off x="2671773" y="5823427"/>
              <a:ext cx="896760" cy="70920"/>
            </p14:xfrm>
          </p:contentPart>
        </mc:Choice>
        <mc:Fallback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C5B105DD-1472-4957-93EF-2B1EE0E160CB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2667453" y="5819107"/>
                <a:ext cx="905400" cy="7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68" name="Freihand 67">
                <a:extLst>
                  <a:ext uri="{FF2B5EF4-FFF2-40B4-BE49-F238E27FC236}">
                    <a16:creationId xmlns:a16="http://schemas.microsoft.com/office/drawing/2014/main" id="{797537C3-1DF6-4E10-8FB9-4879CF0AEB36}"/>
                  </a:ext>
                </a:extLst>
              </p14:cNvPr>
              <p14:cNvContentPartPr/>
              <p14:nvPr/>
            </p14:nvContentPartPr>
            <p14:xfrm>
              <a:off x="5478333" y="5853667"/>
              <a:ext cx="2188800" cy="83520"/>
            </p14:xfrm>
          </p:contentPart>
        </mc:Choice>
        <mc:Fallback>
          <p:pic>
            <p:nvPicPr>
              <p:cNvPr id="68" name="Freihand 67">
                <a:extLst>
                  <a:ext uri="{FF2B5EF4-FFF2-40B4-BE49-F238E27FC236}">
                    <a16:creationId xmlns:a16="http://schemas.microsoft.com/office/drawing/2014/main" id="{797537C3-1DF6-4E10-8FB9-4879CF0AEB3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474013" y="5849347"/>
                <a:ext cx="21974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D7061D17-32DB-42D7-B584-124C0A2AE30B}"/>
                  </a:ext>
                </a:extLst>
              </p14:cNvPr>
              <p14:cNvContentPartPr/>
              <p14:nvPr/>
            </p14:nvContentPartPr>
            <p14:xfrm>
              <a:off x="2570613" y="5098747"/>
              <a:ext cx="1533600" cy="488160"/>
            </p14:xfrm>
          </p:contentPart>
        </mc:Choice>
        <mc:Fallback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D7061D17-32DB-42D7-B584-124C0A2AE30B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2566293" y="5094427"/>
                <a:ext cx="1542240" cy="49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70" name="Freihand 69">
                <a:extLst>
                  <a:ext uri="{FF2B5EF4-FFF2-40B4-BE49-F238E27FC236}">
                    <a16:creationId xmlns:a16="http://schemas.microsoft.com/office/drawing/2014/main" id="{9F7AA5AF-37EA-4714-8550-FE3FE00E29D1}"/>
                  </a:ext>
                </a:extLst>
              </p14:cNvPr>
              <p14:cNvContentPartPr/>
              <p14:nvPr/>
            </p14:nvContentPartPr>
            <p14:xfrm>
              <a:off x="5696133" y="5560267"/>
              <a:ext cx="1796040" cy="83160"/>
            </p14:xfrm>
          </p:contentPart>
        </mc:Choice>
        <mc:Fallback>
          <p:pic>
            <p:nvPicPr>
              <p:cNvPr id="70" name="Freihand 69">
                <a:extLst>
                  <a:ext uri="{FF2B5EF4-FFF2-40B4-BE49-F238E27FC236}">
                    <a16:creationId xmlns:a16="http://schemas.microsoft.com/office/drawing/2014/main" id="{9F7AA5AF-37EA-4714-8550-FE3FE00E29D1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691813" y="5555947"/>
                <a:ext cx="180468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71" name="Freihand 70">
                <a:extLst>
                  <a:ext uri="{FF2B5EF4-FFF2-40B4-BE49-F238E27FC236}">
                    <a16:creationId xmlns:a16="http://schemas.microsoft.com/office/drawing/2014/main" id="{4AFA339E-9696-485B-B991-C9ED8BAEB3ED}"/>
                  </a:ext>
                </a:extLst>
              </p14:cNvPr>
              <p14:cNvContentPartPr/>
              <p14:nvPr/>
            </p14:nvContentPartPr>
            <p14:xfrm>
              <a:off x="5506053" y="5203507"/>
              <a:ext cx="1611720" cy="54360"/>
            </p14:xfrm>
          </p:contentPart>
        </mc:Choice>
        <mc:Fallback>
          <p:pic>
            <p:nvPicPr>
              <p:cNvPr id="71" name="Freihand 70">
                <a:extLst>
                  <a:ext uri="{FF2B5EF4-FFF2-40B4-BE49-F238E27FC236}">
                    <a16:creationId xmlns:a16="http://schemas.microsoft.com/office/drawing/2014/main" id="{4AFA339E-9696-485B-B991-C9ED8BAEB3ED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501733" y="5199187"/>
                <a:ext cx="162036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72" name="Freihand 71">
                <a:extLst>
                  <a:ext uri="{FF2B5EF4-FFF2-40B4-BE49-F238E27FC236}">
                    <a16:creationId xmlns:a16="http://schemas.microsoft.com/office/drawing/2014/main" id="{AB83B63B-FE8D-4B4C-868C-6B2771A7D10D}"/>
                  </a:ext>
                </a:extLst>
              </p14:cNvPr>
              <p14:cNvContentPartPr/>
              <p14:nvPr/>
            </p14:nvContentPartPr>
            <p14:xfrm>
              <a:off x="2551893" y="4429147"/>
              <a:ext cx="1528200" cy="434520"/>
            </p14:xfrm>
          </p:contentPart>
        </mc:Choice>
        <mc:Fallback>
          <p:pic>
            <p:nvPicPr>
              <p:cNvPr id="72" name="Freihand 71">
                <a:extLst>
                  <a:ext uri="{FF2B5EF4-FFF2-40B4-BE49-F238E27FC236}">
                    <a16:creationId xmlns:a16="http://schemas.microsoft.com/office/drawing/2014/main" id="{AB83B63B-FE8D-4B4C-868C-6B2771A7D10D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2547573" y="4424827"/>
                <a:ext cx="1536840" cy="44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8727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19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Correlation</a:t>
            </a:r>
            <a:r>
              <a:rPr lang="de-DE" sz="3200" dirty="0"/>
              <a:t> </a:t>
            </a:r>
            <a:r>
              <a:rPr lang="de-DE" sz="3200" dirty="0" err="1"/>
              <a:t>coefficiant</a:t>
            </a:r>
            <a:r>
              <a:rPr lang="de-DE" sz="3200" dirty="0"/>
              <a:t> </a:t>
            </a:r>
            <a:r>
              <a:rPr lang="de-DE" sz="3200" dirty="0" err="1"/>
              <a:t>examples</a:t>
            </a:r>
            <a:r>
              <a:rPr lang="de-DE" sz="3200" dirty="0"/>
              <a:t>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EB51631-25A7-4159-B8C2-816B507DC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44" y="1936799"/>
            <a:ext cx="8743902" cy="496855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C59F2B4-64BB-4FEF-A3BC-30CE85F11BD3}"/>
              </a:ext>
            </a:extLst>
          </p:cNvPr>
          <p:cNvSpPr txBox="1"/>
          <p:nvPr/>
        </p:nvSpPr>
        <p:spPr>
          <a:xfrm>
            <a:off x="2673152" y="3019832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/>
              <a:t>R=?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6887D88-77D4-4907-8CB1-9AB597959ABE}"/>
              </a:ext>
            </a:extLst>
          </p:cNvPr>
          <p:cNvSpPr txBox="1"/>
          <p:nvPr/>
        </p:nvSpPr>
        <p:spPr>
          <a:xfrm>
            <a:off x="6744072" y="3073893"/>
            <a:ext cx="795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dirty="0"/>
              <a:t>R=?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C1EDBE1-3747-4E13-B5CC-B253D239EA83}"/>
              </a:ext>
            </a:extLst>
          </p:cNvPr>
          <p:cNvSpPr txBox="1"/>
          <p:nvPr/>
        </p:nvSpPr>
        <p:spPr>
          <a:xfrm>
            <a:off x="6489576" y="5396096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/>
              <a:t>R=?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75DF8FB-02C5-40F6-9F0F-BBD081C6D19E}"/>
              </a:ext>
            </a:extLst>
          </p:cNvPr>
          <p:cNvSpPr txBox="1"/>
          <p:nvPr/>
        </p:nvSpPr>
        <p:spPr>
          <a:xfrm flipH="1">
            <a:off x="2445364" y="5396097"/>
            <a:ext cx="75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/>
              <a:t>R=?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435CCDD-E08F-A67A-1C48-2D44DB853953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B5B8249-0288-9F95-C154-1B58E6025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64" y="733193"/>
            <a:ext cx="1612900" cy="13017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CE1B9C3-FBB4-821D-69A5-662813A27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633" y="724877"/>
            <a:ext cx="1612900" cy="13017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BDD4C953-DABD-48AF-8195-50299D17976C}"/>
                  </a:ext>
                </a:extLst>
              </p14:cNvPr>
              <p14:cNvContentPartPr/>
              <p14:nvPr/>
            </p14:nvContentPartPr>
            <p14:xfrm>
              <a:off x="5147133" y="1961907"/>
              <a:ext cx="3650760" cy="208152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BDD4C953-DABD-48AF-8195-50299D17976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42813" y="1957587"/>
                <a:ext cx="3659400" cy="20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Freihand 9">
                <a:extLst>
                  <a:ext uri="{FF2B5EF4-FFF2-40B4-BE49-F238E27FC236}">
                    <a16:creationId xmlns:a16="http://schemas.microsoft.com/office/drawing/2014/main" id="{1CD29655-0DD9-41C2-8BE4-E6A4B9FBEAC2}"/>
                  </a:ext>
                </a:extLst>
              </p14:cNvPr>
              <p14:cNvContentPartPr/>
              <p14:nvPr/>
            </p14:nvContentPartPr>
            <p14:xfrm>
              <a:off x="5566893" y="2326947"/>
              <a:ext cx="2662920" cy="1235880"/>
            </p14:xfrm>
          </p:contentPart>
        </mc:Choice>
        <mc:Fallback>
          <p:pic>
            <p:nvPicPr>
              <p:cNvPr id="10" name="Freihand 9">
                <a:extLst>
                  <a:ext uri="{FF2B5EF4-FFF2-40B4-BE49-F238E27FC236}">
                    <a16:creationId xmlns:a16="http://schemas.microsoft.com/office/drawing/2014/main" id="{1CD29655-0DD9-41C2-8BE4-E6A4B9FBEA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62573" y="2322627"/>
                <a:ext cx="2671560" cy="12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Freihand 10">
                <a:extLst>
                  <a:ext uri="{FF2B5EF4-FFF2-40B4-BE49-F238E27FC236}">
                    <a16:creationId xmlns:a16="http://schemas.microsoft.com/office/drawing/2014/main" id="{02F44B42-E905-4E88-8EF9-C8DF906E4402}"/>
                  </a:ext>
                </a:extLst>
              </p14:cNvPr>
              <p14:cNvContentPartPr/>
              <p14:nvPr/>
            </p14:nvContentPartPr>
            <p14:xfrm>
              <a:off x="1254453" y="2163147"/>
              <a:ext cx="3068640" cy="1506240"/>
            </p14:xfrm>
          </p:contentPart>
        </mc:Choice>
        <mc:Fallback>
          <p:pic>
            <p:nvPicPr>
              <p:cNvPr id="11" name="Freihand 10">
                <a:extLst>
                  <a:ext uri="{FF2B5EF4-FFF2-40B4-BE49-F238E27FC236}">
                    <a16:creationId xmlns:a16="http://schemas.microsoft.com/office/drawing/2014/main" id="{02F44B42-E905-4E88-8EF9-C8DF906E440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50133" y="2158827"/>
                <a:ext cx="3077280" cy="151488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Grafik 13">
            <a:extLst>
              <a:ext uri="{FF2B5EF4-FFF2-40B4-BE49-F238E27FC236}">
                <a16:creationId xmlns:a16="http://schemas.microsoft.com/office/drawing/2014/main" id="{FBACFF68-D781-47F1-A92C-5D327562C5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3367" y="2182578"/>
            <a:ext cx="944962" cy="39017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99CE5D6-FD87-420C-8B93-D109E8AFD2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1100" y="2202470"/>
            <a:ext cx="1152244" cy="3901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E5AA7ABB-6F76-468B-8F74-3896C1CD170E}"/>
                  </a:ext>
                </a:extLst>
              </p14:cNvPr>
              <p14:cNvContentPartPr/>
              <p14:nvPr/>
            </p14:nvContentPartPr>
            <p14:xfrm>
              <a:off x="7371213" y="2318667"/>
              <a:ext cx="718560" cy="74520"/>
            </p14:xfrm>
          </p:contentPart>
        </mc:Choice>
        <mc:Fallback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E5AA7ABB-6F76-468B-8F74-3896C1CD170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66893" y="2314347"/>
                <a:ext cx="727200" cy="8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EB1BB067-D364-4889-AA39-66C49B64F5F4}"/>
              </a:ext>
            </a:extLst>
          </p:cNvPr>
          <p:cNvGrpSpPr/>
          <p:nvPr/>
        </p:nvGrpSpPr>
        <p:grpSpPr>
          <a:xfrm>
            <a:off x="8502333" y="2013027"/>
            <a:ext cx="2295720" cy="366840"/>
            <a:chOff x="8502333" y="2013027"/>
            <a:chExt cx="229572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097D8634-DA94-4251-B696-5D33E0804080}"/>
                    </a:ext>
                  </a:extLst>
                </p14:cNvPr>
                <p14:cNvContentPartPr/>
                <p14:nvPr/>
              </p14:nvContentPartPr>
              <p14:xfrm>
                <a:off x="8566413" y="2218947"/>
                <a:ext cx="15120" cy="14436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097D8634-DA94-4251-B696-5D33E080408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62093" y="2214627"/>
                  <a:ext cx="237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659DB9CF-7ADB-42D6-B2C7-B1DB80BD1A5A}"/>
                    </a:ext>
                  </a:extLst>
                </p14:cNvPr>
                <p14:cNvContentPartPr/>
                <p14:nvPr/>
              </p14:nvContentPartPr>
              <p14:xfrm>
                <a:off x="8502333" y="2202387"/>
                <a:ext cx="236880" cy="17748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659DB9CF-7ADB-42D6-B2C7-B1DB80BD1A5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498013" y="2198067"/>
                  <a:ext cx="24552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98E6C95F-C0D5-4A44-88EE-B259F1DE2A0A}"/>
                    </a:ext>
                  </a:extLst>
                </p14:cNvPr>
                <p14:cNvContentPartPr/>
                <p14:nvPr/>
              </p14:nvContentPartPr>
              <p14:xfrm>
                <a:off x="8859453" y="2265387"/>
                <a:ext cx="144000" cy="1692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98E6C95F-C0D5-4A44-88EE-B259F1DE2A0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855133" y="2261067"/>
                  <a:ext cx="152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C5E7206D-042A-47FA-A33F-1D6DC059A383}"/>
                    </a:ext>
                  </a:extLst>
                </p14:cNvPr>
                <p14:cNvContentPartPr/>
                <p14:nvPr/>
              </p14:nvContentPartPr>
              <p14:xfrm>
                <a:off x="8897253" y="2322267"/>
                <a:ext cx="134280" cy="1188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C5E7206D-042A-47FA-A33F-1D6DC059A38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892933" y="2317947"/>
                  <a:ext cx="142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03649FCC-AAD2-40AB-AA6B-E0E73869AD69}"/>
                    </a:ext>
                  </a:extLst>
                </p14:cNvPr>
                <p14:cNvContentPartPr/>
                <p14:nvPr/>
              </p14:nvContentPartPr>
              <p14:xfrm>
                <a:off x="9052413" y="2013027"/>
                <a:ext cx="386280" cy="35568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03649FCC-AAD2-40AB-AA6B-E0E73869AD6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048093" y="2008707"/>
                  <a:ext cx="39492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DB030B85-5F5D-4A80-B006-482EA42461D2}"/>
                    </a:ext>
                  </a:extLst>
                </p14:cNvPr>
                <p14:cNvContentPartPr/>
                <p14:nvPr/>
              </p14:nvContentPartPr>
              <p14:xfrm>
                <a:off x="9278853" y="2183667"/>
                <a:ext cx="29880" cy="15444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DB030B85-5F5D-4A80-B006-482EA42461D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274533" y="2179347"/>
                  <a:ext cx="3852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DFC1E8E1-2EFF-4E46-A42C-2AA269D46C9E}"/>
                    </a:ext>
                  </a:extLst>
                </p14:cNvPr>
                <p14:cNvContentPartPr/>
                <p14:nvPr/>
              </p14:nvContentPartPr>
              <p14:xfrm>
                <a:off x="9235293" y="2154867"/>
                <a:ext cx="200520" cy="13284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DFC1E8E1-2EFF-4E46-A42C-2AA269D46C9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230973" y="2150547"/>
                  <a:ext cx="2091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9B88F4A1-0B19-4AC8-B58B-4CA71ED41E32}"/>
                    </a:ext>
                  </a:extLst>
                </p14:cNvPr>
                <p14:cNvContentPartPr/>
                <p14:nvPr/>
              </p14:nvContentPartPr>
              <p14:xfrm>
                <a:off x="9342573" y="2065587"/>
                <a:ext cx="88920" cy="6624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9B88F4A1-0B19-4AC8-B58B-4CA71ED41E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338253" y="2061267"/>
                  <a:ext cx="975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D29C19B8-50BE-4F8F-9042-EA7816DF5DA1}"/>
                    </a:ext>
                  </a:extLst>
                </p14:cNvPr>
                <p14:cNvContentPartPr/>
                <p14:nvPr/>
              </p14:nvContentPartPr>
              <p14:xfrm>
                <a:off x="9018573" y="2275107"/>
                <a:ext cx="56520" cy="2052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D29C19B8-50BE-4F8F-9042-EA7816DF5DA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014253" y="2270787"/>
                  <a:ext cx="651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A9FDA0C5-AA3F-4E6E-B963-DC38107F0F93}"/>
                    </a:ext>
                  </a:extLst>
                </p14:cNvPr>
                <p14:cNvContentPartPr/>
                <p14:nvPr/>
              </p14:nvContentPartPr>
              <p14:xfrm>
                <a:off x="9564693" y="2163507"/>
                <a:ext cx="184680" cy="1296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A9FDA0C5-AA3F-4E6E-B963-DC38107F0F9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560373" y="2159187"/>
                  <a:ext cx="1933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0E234A5A-06DA-4A56-B532-92B47955B0C8}"/>
                    </a:ext>
                  </a:extLst>
                </p14:cNvPr>
                <p14:cNvContentPartPr/>
                <p14:nvPr/>
              </p14:nvContentPartPr>
              <p14:xfrm>
                <a:off x="9629853" y="2225427"/>
                <a:ext cx="157680" cy="3960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0E234A5A-06DA-4A56-B532-92B47955B0C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625533" y="2221107"/>
                  <a:ext cx="166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C774FC66-2A4E-4C46-9A81-362788D70F36}"/>
                    </a:ext>
                  </a:extLst>
                </p14:cNvPr>
                <p14:cNvContentPartPr/>
                <p14:nvPr/>
              </p14:nvContentPartPr>
              <p14:xfrm>
                <a:off x="9895173" y="2183667"/>
                <a:ext cx="112680" cy="792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C774FC66-2A4E-4C46-9A81-362788D70F3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890853" y="2179347"/>
                  <a:ext cx="12132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BCED3CC6-FD7A-4504-94FE-E683FF65B94A}"/>
                    </a:ext>
                  </a:extLst>
                </p14:cNvPr>
                <p14:cNvContentPartPr/>
                <p14:nvPr/>
              </p14:nvContentPartPr>
              <p14:xfrm>
                <a:off x="10096413" y="2073867"/>
                <a:ext cx="132120" cy="1569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BCED3CC6-FD7A-4504-94FE-E683FF65B94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092093" y="2069547"/>
                  <a:ext cx="1407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62046657-CB27-4734-B02F-DFBB9C9049DB}"/>
                    </a:ext>
                  </a:extLst>
                </p14:cNvPr>
                <p14:cNvContentPartPr/>
                <p14:nvPr/>
              </p14:nvContentPartPr>
              <p14:xfrm>
                <a:off x="10279653" y="2150907"/>
                <a:ext cx="34920" cy="1299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62046657-CB27-4734-B02F-DFBB9C9049D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275333" y="2146587"/>
                  <a:ext cx="435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0012B20D-0F5B-4F91-BE50-64F6A68879D4}"/>
                    </a:ext>
                  </a:extLst>
                </p14:cNvPr>
                <p14:cNvContentPartPr/>
                <p14:nvPr/>
              </p14:nvContentPartPr>
              <p14:xfrm>
                <a:off x="10385493" y="2024547"/>
                <a:ext cx="90360" cy="17856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0012B20D-0F5B-4F91-BE50-64F6A68879D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381173" y="2020227"/>
                  <a:ext cx="9900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94CD57E7-081B-4E53-B5E4-93EB5F6E5219}"/>
                    </a:ext>
                  </a:extLst>
                </p14:cNvPr>
                <p14:cNvContentPartPr/>
                <p14:nvPr/>
              </p14:nvContentPartPr>
              <p14:xfrm>
                <a:off x="10530933" y="2029947"/>
                <a:ext cx="98640" cy="1641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94CD57E7-081B-4E53-B5E4-93EB5F6E521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526613" y="2025627"/>
                  <a:ext cx="1072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C797BF42-5845-4938-93C7-B6777F1832A9}"/>
                    </a:ext>
                  </a:extLst>
                </p14:cNvPr>
                <p14:cNvContentPartPr/>
                <p14:nvPr/>
              </p14:nvContentPartPr>
              <p14:xfrm>
                <a:off x="10691853" y="2013747"/>
                <a:ext cx="106200" cy="1587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C797BF42-5845-4938-93C7-B6777F1832A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687533" y="2009427"/>
                  <a:ext cx="11484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CC87ACF7-1BF1-43CB-91D3-42CA99F72AD3}"/>
              </a:ext>
            </a:extLst>
          </p:cNvPr>
          <p:cNvGrpSpPr/>
          <p:nvPr/>
        </p:nvGrpSpPr>
        <p:grpSpPr>
          <a:xfrm>
            <a:off x="3217533" y="3008067"/>
            <a:ext cx="1182600" cy="321840"/>
            <a:chOff x="3217533" y="3008067"/>
            <a:chExt cx="118260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50A3D23F-1754-43D5-934F-E38748371041}"/>
                    </a:ext>
                  </a:extLst>
                </p14:cNvPr>
                <p14:cNvContentPartPr/>
                <p14:nvPr/>
              </p14:nvContentPartPr>
              <p14:xfrm>
                <a:off x="3217533" y="3008067"/>
                <a:ext cx="283320" cy="27756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50A3D23F-1754-43D5-934F-E3874837104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13213" y="3003747"/>
                  <a:ext cx="29196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FCC1D2F5-2CEA-46C2-B795-EB29B4A69CEB}"/>
                    </a:ext>
                  </a:extLst>
                </p14:cNvPr>
                <p14:cNvContentPartPr/>
                <p14:nvPr/>
              </p14:nvContentPartPr>
              <p14:xfrm>
                <a:off x="3339933" y="3153507"/>
                <a:ext cx="8280" cy="14688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FCC1D2F5-2CEA-46C2-B795-EB29B4A69CE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35613" y="3149187"/>
                  <a:ext cx="169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9F9A6454-7FF1-42A2-8B08-88FE55659769}"/>
                    </a:ext>
                  </a:extLst>
                </p14:cNvPr>
                <p14:cNvContentPartPr/>
                <p14:nvPr/>
              </p14:nvContentPartPr>
              <p14:xfrm>
                <a:off x="3323733" y="3117507"/>
                <a:ext cx="131040" cy="14076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9F9A6454-7FF1-42A2-8B08-88FE5565976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19413" y="3113187"/>
                  <a:ext cx="1396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D9B65A90-4D2A-45C7-8590-F964E3871A73}"/>
                    </a:ext>
                  </a:extLst>
                </p14:cNvPr>
                <p14:cNvContentPartPr/>
                <p14:nvPr/>
              </p14:nvContentPartPr>
              <p14:xfrm>
                <a:off x="3408333" y="3083307"/>
                <a:ext cx="110880" cy="9216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D9B65A90-4D2A-45C7-8590-F964E3871A7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04013" y="3078987"/>
                  <a:ext cx="11952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934F971C-8E62-4E52-B532-A074CB1AD06C}"/>
                    </a:ext>
                  </a:extLst>
                </p14:cNvPr>
                <p14:cNvContentPartPr/>
                <p14:nvPr/>
              </p14:nvContentPartPr>
              <p14:xfrm>
                <a:off x="3591213" y="3181587"/>
                <a:ext cx="98280" cy="1224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934F971C-8E62-4E52-B532-A074CB1AD06C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586893" y="3177267"/>
                  <a:ext cx="1069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E2BD24A1-6811-4D95-8688-F7E174924A41}"/>
                    </a:ext>
                  </a:extLst>
                </p14:cNvPr>
                <p14:cNvContentPartPr/>
                <p14:nvPr/>
              </p14:nvContentPartPr>
              <p14:xfrm>
                <a:off x="3599493" y="3222627"/>
                <a:ext cx="130680" cy="1980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E2BD24A1-6811-4D95-8688-F7E174924A4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595173" y="3218307"/>
                  <a:ext cx="139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7B25D8F4-12E3-4FEB-8EC0-267DD75E9D54}"/>
                    </a:ext>
                  </a:extLst>
                </p14:cNvPr>
                <p14:cNvContentPartPr/>
                <p14:nvPr/>
              </p14:nvContentPartPr>
              <p14:xfrm>
                <a:off x="3782013" y="3088707"/>
                <a:ext cx="127440" cy="13248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7B25D8F4-12E3-4FEB-8EC0-267DD75E9D5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777693" y="3084387"/>
                  <a:ext cx="1360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742F8380-0397-46E6-8854-3DB6ECA42FE3}"/>
                    </a:ext>
                  </a:extLst>
                </p14:cNvPr>
                <p14:cNvContentPartPr/>
                <p14:nvPr/>
              </p14:nvContentPartPr>
              <p14:xfrm>
                <a:off x="3959853" y="3198867"/>
                <a:ext cx="8280" cy="13104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742F8380-0397-46E6-8854-3DB6ECA42FE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55533" y="3194547"/>
                  <a:ext cx="169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E5273B6C-F40F-4A8B-B2D0-C0FAE7565811}"/>
                    </a:ext>
                  </a:extLst>
                </p14:cNvPr>
                <p14:cNvContentPartPr/>
                <p14:nvPr/>
              </p14:nvContentPartPr>
              <p14:xfrm>
                <a:off x="4035093" y="3056307"/>
                <a:ext cx="73080" cy="17928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E5273B6C-F40F-4A8B-B2D0-C0FAE756581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30773" y="3051987"/>
                  <a:ext cx="817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9E2D2607-C933-4062-BC66-63EC76D97D11}"/>
                    </a:ext>
                  </a:extLst>
                </p14:cNvPr>
                <p14:cNvContentPartPr/>
                <p14:nvPr/>
              </p14:nvContentPartPr>
              <p14:xfrm>
                <a:off x="4136253" y="3045867"/>
                <a:ext cx="122760" cy="16128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9E2D2607-C933-4062-BC66-63EC76D97D1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31933" y="3041547"/>
                  <a:ext cx="1314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E47870DE-3B82-4F9E-943C-44EC2BE056C6}"/>
                    </a:ext>
                  </a:extLst>
                </p14:cNvPr>
                <p14:cNvContentPartPr/>
                <p14:nvPr/>
              </p14:nvContentPartPr>
              <p14:xfrm>
                <a:off x="4248933" y="3060267"/>
                <a:ext cx="58680" cy="15192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E47870DE-3B82-4F9E-943C-44EC2BE056C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244613" y="3055947"/>
                  <a:ext cx="673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B1CAC590-645F-47E5-BBFE-C621829242FB}"/>
                    </a:ext>
                  </a:extLst>
                </p14:cNvPr>
                <p14:cNvContentPartPr/>
                <p14:nvPr/>
              </p14:nvContentPartPr>
              <p14:xfrm>
                <a:off x="4288533" y="3012027"/>
                <a:ext cx="111600" cy="3600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B1CAC590-645F-47E5-BBFE-C621829242F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84213" y="3007707"/>
                  <a:ext cx="120240" cy="4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879C64B6-8060-4E86-A3F3-B59D6CB292D7}"/>
              </a:ext>
            </a:extLst>
          </p:cNvPr>
          <p:cNvGrpSpPr/>
          <p:nvPr/>
        </p:nvGrpSpPr>
        <p:grpSpPr>
          <a:xfrm>
            <a:off x="1233933" y="5079867"/>
            <a:ext cx="2910600" cy="1020600"/>
            <a:chOff x="1233933" y="5079867"/>
            <a:chExt cx="2910600" cy="102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0" name="Freihand 59">
                  <a:extLst>
                    <a:ext uri="{FF2B5EF4-FFF2-40B4-BE49-F238E27FC236}">
                      <a16:creationId xmlns:a16="http://schemas.microsoft.com/office/drawing/2014/main" id="{A0487EA1-87A2-4D08-A959-EEE5AC33225F}"/>
                    </a:ext>
                  </a:extLst>
                </p14:cNvPr>
                <p14:cNvContentPartPr/>
                <p14:nvPr/>
              </p14:nvContentPartPr>
              <p14:xfrm>
                <a:off x="1278573" y="6053667"/>
                <a:ext cx="110160" cy="20880"/>
              </p14:xfrm>
            </p:contentPart>
          </mc:Choice>
          <mc:Fallback>
            <p:pic>
              <p:nvPicPr>
                <p:cNvPr id="60" name="Freihand 59">
                  <a:extLst>
                    <a:ext uri="{FF2B5EF4-FFF2-40B4-BE49-F238E27FC236}">
                      <a16:creationId xmlns:a16="http://schemas.microsoft.com/office/drawing/2014/main" id="{A0487EA1-87A2-4D08-A959-EEE5AC3322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274253" y="6049347"/>
                  <a:ext cx="1188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46510AF-9E3E-4934-9885-6A65733A16BC}"/>
                    </a:ext>
                  </a:extLst>
                </p14:cNvPr>
                <p14:cNvContentPartPr/>
                <p14:nvPr/>
              </p14:nvContentPartPr>
              <p14:xfrm>
                <a:off x="1233933" y="5079867"/>
                <a:ext cx="2910600" cy="102060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46510AF-9E3E-4934-9885-6A65733A16B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229613" y="5075547"/>
                  <a:ext cx="2919240" cy="102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63" name="Freihand 62">
                <a:extLst>
                  <a:ext uri="{FF2B5EF4-FFF2-40B4-BE49-F238E27FC236}">
                    <a16:creationId xmlns:a16="http://schemas.microsoft.com/office/drawing/2014/main" id="{E191C82E-B771-48B0-A45B-8AFD5FCBB9AA}"/>
                  </a:ext>
                </a:extLst>
              </p14:cNvPr>
              <p14:cNvContentPartPr/>
              <p14:nvPr/>
            </p14:nvContentPartPr>
            <p14:xfrm>
              <a:off x="3185493" y="5460747"/>
              <a:ext cx="194400" cy="203760"/>
            </p14:xfrm>
          </p:contentPart>
        </mc:Choice>
        <mc:Fallback>
          <p:pic>
            <p:nvPicPr>
              <p:cNvPr id="63" name="Freihand 62">
                <a:extLst>
                  <a:ext uri="{FF2B5EF4-FFF2-40B4-BE49-F238E27FC236}">
                    <a16:creationId xmlns:a16="http://schemas.microsoft.com/office/drawing/2014/main" id="{E191C82E-B771-48B0-A45B-8AFD5FCBB9AA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181173" y="5456427"/>
                <a:ext cx="203040" cy="21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762B1FF9-2D60-4047-84B2-7C973695A552}"/>
              </a:ext>
            </a:extLst>
          </p:cNvPr>
          <p:cNvGrpSpPr/>
          <p:nvPr/>
        </p:nvGrpSpPr>
        <p:grpSpPr>
          <a:xfrm>
            <a:off x="5041653" y="4516107"/>
            <a:ext cx="3678120" cy="1990800"/>
            <a:chOff x="5041653" y="4516107"/>
            <a:chExt cx="3678120" cy="199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0448DB3E-451A-4EC3-99C0-BFB668428DEC}"/>
                    </a:ext>
                  </a:extLst>
                </p14:cNvPr>
                <p14:cNvContentPartPr/>
                <p14:nvPr/>
              </p14:nvContentPartPr>
              <p14:xfrm>
                <a:off x="6988893" y="4603227"/>
                <a:ext cx="67680" cy="169812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0448DB3E-451A-4EC3-99C0-BFB668428DE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984573" y="4598907"/>
                  <a:ext cx="76320" cy="170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68BE7FD6-E210-4293-BA30-FFC43DEE112C}"/>
                    </a:ext>
                  </a:extLst>
                </p14:cNvPr>
                <p14:cNvContentPartPr/>
                <p14:nvPr/>
              </p14:nvContentPartPr>
              <p14:xfrm>
                <a:off x="5041653" y="5582787"/>
                <a:ext cx="3678120" cy="6948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68BE7FD6-E210-4293-BA30-FFC43DEE112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037333" y="5578467"/>
                  <a:ext cx="3686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FCCD35B7-91E8-4816-AD71-35CDF8B20099}"/>
                    </a:ext>
                  </a:extLst>
                </p14:cNvPr>
                <p14:cNvContentPartPr/>
                <p14:nvPr/>
              </p14:nvContentPartPr>
              <p14:xfrm>
                <a:off x="5734293" y="4716987"/>
                <a:ext cx="2270520" cy="144468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FCCD35B7-91E8-4816-AD71-35CDF8B20099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729973" y="4712667"/>
                  <a:ext cx="2279160" cy="14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60BA6CBC-1120-47E6-92C0-D5B00F3C2580}"/>
                    </a:ext>
                  </a:extLst>
                </p14:cNvPr>
                <p14:cNvContentPartPr/>
                <p14:nvPr/>
              </p14:nvContentPartPr>
              <p14:xfrm>
                <a:off x="5797653" y="4605027"/>
                <a:ext cx="2748600" cy="190188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60BA6CBC-1120-47E6-92C0-D5B00F3C258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93333" y="4600707"/>
                  <a:ext cx="2757240" cy="19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FF6ABAE5-CA59-4E6F-A2C0-2B7D1BFD3450}"/>
                    </a:ext>
                  </a:extLst>
                </p14:cNvPr>
                <p14:cNvContentPartPr/>
                <p14:nvPr/>
              </p14:nvContentPartPr>
              <p14:xfrm>
                <a:off x="7445013" y="4617267"/>
                <a:ext cx="7920" cy="14796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FF6ABAE5-CA59-4E6F-A2C0-2B7D1BFD345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440693" y="4612947"/>
                  <a:ext cx="1656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38EE91A3-7AB9-4D1F-9DEE-628FB79D965B}"/>
                    </a:ext>
                  </a:extLst>
                </p14:cNvPr>
                <p14:cNvContentPartPr/>
                <p14:nvPr/>
              </p14:nvContentPartPr>
              <p14:xfrm>
                <a:off x="7383093" y="4547787"/>
                <a:ext cx="307440" cy="22572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38EE91A3-7AB9-4D1F-9DEE-628FB79D965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378773" y="4543467"/>
                  <a:ext cx="3160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7B8E951B-D073-4944-A77E-685034C1A496}"/>
                    </a:ext>
                  </a:extLst>
                </p14:cNvPr>
                <p14:cNvContentPartPr/>
                <p14:nvPr/>
              </p14:nvContentPartPr>
              <p14:xfrm>
                <a:off x="7741653" y="4610067"/>
                <a:ext cx="152640" cy="3744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7B8E951B-D073-4944-A77E-685034C1A496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737333" y="4605747"/>
                  <a:ext cx="16128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E1F2C525-3533-4D3F-A2A0-A75FE88ED5E1}"/>
                    </a:ext>
                  </a:extLst>
                </p14:cNvPr>
                <p14:cNvContentPartPr/>
                <p14:nvPr/>
              </p14:nvContentPartPr>
              <p14:xfrm>
                <a:off x="7741293" y="4673427"/>
                <a:ext cx="238320" cy="1440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E1F2C525-3533-4D3F-A2A0-A75FE88ED5E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736973" y="4669107"/>
                  <a:ext cx="2469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72A1859A-8799-4DCE-9B62-D74E3CAE0E00}"/>
                    </a:ext>
                  </a:extLst>
                </p14:cNvPr>
                <p14:cNvContentPartPr/>
                <p14:nvPr/>
              </p14:nvContentPartPr>
              <p14:xfrm>
                <a:off x="8050893" y="4516107"/>
                <a:ext cx="249120" cy="21168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72A1859A-8799-4DCE-9B62-D74E3CAE0E0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46573" y="4511787"/>
                  <a:ext cx="257760" cy="22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14984738-DB40-46E7-9696-A48B5F5DEA2B}"/>
                  </a:ext>
                </a:extLst>
              </p14:cNvPr>
              <p14:cNvContentPartPr/>
              <p14:nvPr/>
            </p14:nvContentPartPr>
            <p14:xfrm>
              <a:off x="6516933" y="2375907"/>
              <a:ext cx="487080" cy="248400"/>
            </p14:xfrm>
          </p:contentPart>
        </mc:Choice>
        <mc:Fallback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14984738-DB40-46E7-9696-A48B5F5DEA2B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512613" y="2371587"/>
                <a:ext cx="495720" cy="25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5362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48144" y="744811"/>
            <a:ext cx="8856984" cy="59766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The </a:t>
            </a:r>
            <a:r>
              <a:rPr lang="de-DE" sz="2200" dirty="0" err="1"/>
              <a:t>squared</a:t>
            </a:r>
            <a:r>
              <a:rPr lang="de-DE" sz="2200" dirty="0"/>
              <a:t> </a:t>
            </a:r>
            <a:r>
              <a:rPr lang="de-DE" sz="2200" dirty="0" err="1"/>
              <a:t>correlation</a:t>
            </a:r>
            <a:r>
              <a:rPr lang="de-DE" sz="2200" dirty="0"/>
              <a:t> </a:t>
            </a:r>
            <a:r>
              <a:rPr lang="de-DE" sz="2200" dirty="0" err="1"/>
              <a:t>coefficiant</a:t>
            </a:r>
            <a:r>
              <a:rPr lang="de-DE" sz="2200" dirty="0"/>
              <a:t> R</a:t>
            </a:r>
            <a:r>
              <a:rPr lang="de-DE" sz="2200" baseline="30000" dirty="0"/>
              <a:t>2 </a:t>
            </a:r>
            <a:r>
              <a:rPr lang="de-DE" sz="2200" dirty="0" err="1"/>
              <a:t>is</a:t>
            </a:r>
            <a:r>
              <a:rPr lang="de-DE" sz="2200" dirty="0"/>
              <a:t> </a:t>
            </a:r>
            <a:r>
              <a:rPr lang="de-DE" sz="2200" dirty="0" err="1"/>
              <a:t>called</a:t>
            </a:r>
            <a:r>
              <a:rPr lang="de-DE" sz="2200" dirty="0"/>
              <a:t> </a:t>
            </a:r>
            <a:r>
              <a:rPr lang="de-DE" sz="2200" dirty="0" err="1"/>
              <a:t>coefficiant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determination</a:t>
            </a:r>
            <a:r>
              <a:rPr lang="de-DE" sz="2200" dirty="0"/>
              <a:t>.</a:t>
            </a:r>
            <a:endParaRPr lang="de-DE" sz="2200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In quantitative </a:t>
            </a:r>
            <a:r>
              <a:rPr lang="de-DE" sz="2200" dirty="0" err="1"/>
              <a:t>analysis</a:t>
            </a:r>
            <a:r>
              <a:rPr lang="de-DE" sz="2200" dirty="0"/>
              <a:t>, </a:t>
            </a:r>
            <a:r>
              <a:rPr lang="de-DE" sz="2200" dirty="0" err="1"/>
              <a:t>we</a:t>
            </a:r>
            <a:r>
              <a:rPr lang="de-DE" sz="2200" dirty="0"/>
              <a:t> </a:t>
            </a:r>
            <a:r>
              <a:rPr lang="de-DE" sz="2200" dirty="0" err="1"/>
              <a:t>often</a:t>
            </a:r>
            <a:r>
              <a:rPr lang="de-DE" sz="2200" dirty="0"/>
              <a:t> </a:t>
            </a:r>
            <a:r>
              <a:rPr lang="de-DE" sz="2200" dirty="0" err="1"/>
              <a:t>use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coefficiant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determination</a:t>
            </a:r>
            <a:r>
              <a:rPr lang="de-DE" sz="2200" dirty="0"/>
              <a:t> R</a:t>
            </a:r>
            <a:r>
              <a:rPr lang="de-DE" sz="2200" baseline="30000" dirty="0"/>
              <a:t>2</a:t>
            </a:r>
            <a:r>
              <a:rPr lang="de-DE" sz="2200" dirty="0"/>
              <a:t>, </a:t>
            </a:r>
            <a:r>
              <a:rPr lang="de-DE" sz="2200" dirty="0" err="1"/>
              <a:t>because</a:t>
            </a:r>
            <a:r>
              <a:rPr lang="de-DE" sz="2200" dirty="0"/>
              <a:t> </a:t>
            </a:r>
            <a:r>
              <a:rPr lang="de-DE" sz="2200" dirty="0" err="1"/>
              <a:t>it</a:t>
            </a:r>
            <a:r>
              <a:rPr lang="de-DE" sz="2200" dirty="0"/>
              <a:t> </a:t>
            </a:r>
            <a:r>
              <a:rPr lang="de-DE" sz="2200" dirty="0" err="1"/>
              <a:t>can</a:t>
            </a:r>
            <a:r>
              <a:rPr lang="de-DE" sz="2200" dirty="0"/>
              <a:t> </a:t>
            </a:r>
            <a:r>
              <a:rPr lang="de-DE" sz="2200" dirty="0" err="1"/>
              <a:t>be</a:t>
            </a:r>
            <a:r>
              <a:rPr lang="de-DE" sz="2200" dirty="0"/>
              <a:t> </a:t>
            </a:r>
            <a:r>
              <a:rPr lang="de-DE" sz="2200" dirty="0" err="1"/>
              <a:t>intuitively</a:t>
            </a:r>
            <a:r>
              <a:rPr lang="de-DE" sz="2200" dirty="0"/>
              <a:t> </a:t>
            </a:r>
            <a:r>
              <a:rPr lang="de-DE" sz="2200" dirty="0" err="1"/>
              <a:t>interpreted</a:t>
            </a:r>
            <a:endParaRPr lang="de-DE" sz="2200" baseline="30000" dirty="0"/>
          </a:p>
          <a:p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But R</a:t>
            </a:r>
            <a:r>
              <a:rPr lang="de-DE" sz="2200" baseline="30000" dirty="0"/>
              <a:t>2 </a:t>
            </a:r>
            <a:r>
              <a:rPr lang="de-DE" sz="2200" dirty="0" err="1"/>
              <a:t>does</a:t>
            </a:r>
            <a:r>
              <a:rPr lang="de-DE" sz="2200" dirty="0"/>
              <a:t> not </a:t>
            </a:r>
            <a:r>
              <a:rPr lang="de-DE" sz="2200" dirty="0" err="1"/>
              <a:t>distinguish</a:t>
            </a:r>
            <a:r>
              <a:rPr lang="de-DE" sz="2200" dirty="0"/>
              <a:t> </a:t>
            </a:r>
            <a:r>
              <a:rPr lang="de-DE" sz="2200" dirty="0" err="1"/>
              <a:t>between</a:t>
            </a:r>
            <a:r>
              <a:rPr lang="de-DE" sz="2200" dirty="0"/>
              <a:t> + and – </a:t>
            </a:r>
            <a:r>
              <a:rPr lang="de-DE" sz="2200" dirty="0" err="1"/>
              <a:t>anymore</a:t>
            </a:r>
            <a:r>
              <a:rPr lang="de-DE" sz="22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R</a:t>
            </a:r>
            <a:r>
              <a:rPr lang="de-DE" sz="2200" baseline="30000" dirty="0"/>
              <a:t>2 </a:t>
            </a:r>
            <a:r>
              <a:rPr lang="de-DE" sz="2200" dirty="0" err="1"/>
              <a:t>is</a:t>
            </a:r>
            <a:r>
              <a:rPr lang="de-DE" sz="2200" dirty="0"/>
              <a:t> in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interval</a:t>
            </a:r>
            <a:r>
              <a:rPr lang="de-DE" sz="2200" dirty="0"/>
              <a:t> [0,1]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200" dirty="0"/>
              <a:t>R</a:t>
            </a:r>
            <a:r>
              <a:rPr lang="de-DE" sz="2200" baseline="30000" dirty="0"/>
              <a:t>2 </a:t>
            </a:r>
            <a:r>
              <a:rPr lang="de-DE" sz="2200" dirty="0" err="1"/>
              <a:t>grafical</a:t>
            </a:r>
            <a:r>
              <a:rPr lang="de-DE" sz="2200" dirty="0"/>
              <a:t> </a:t>
            </a:r>
            <a:r>
              <a:rPr lang="de-DE" sz="2200" dirty="0" err="1"/>
              <a:t>interpretation</a:t>
            </a:r>
            <a:r>
              <a:rPr lang="de-DE" sz="22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/>
              <a:t>R</a:t>
            </a:r>
            <a:r>
              <a:rPr lang="de-DE" sz="2200" baseline="30000" dirty="0"/>
              <a:t>2 </a:t>
            </a:r>
            <a:r>
              <a:rPr lang="de-DE" sz="2200" dirty="0" err="1"/>
              <a:t>equals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proportion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variance</a:t>
            </a:r>
            <a:r>
              <a:rPr lang="de-DE" sz="2200" dirty="0"/>
              <a:t> </a:t>
            </a:r>
            <a:r>
              <a:rPr lang="de-DE" sz="2200" dirty="0" err="1"/>
              <a:t>explained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model</a:t>
            </a:r>
            <a:r>
              <a:rPr lang="de-DE" sz="2200" dirty="0"/>
              <a:t> in </a:t>
            </a:r>
            <a:r>
              <a:rPr lang="de-DE" sz="2200" dirty="0" err="1"/>
              <a:t>relation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total </a:t>
            </a:r>
            <a:r>
              <a:rPr lang="de-DE" sz="2200" dirty="0" err="1"/>
              <a:t>variance</a:t>
            </a:r>
            <a:r>
              <a:rPr lang="de-DE" sz="2200" dirty="0"/>
              <a:t>, i.e. </a:t>
            </a:r>
            <a:r>
              <a:rPr lang="de-DE" sz="2200" dirty="0" err="1"/>
              <a:t>how</a:t>
            </a:r>
            <a:r>
              <a:rPr lang="de-DE" sz="2200" dirty="0"/>
              <a:t> </a:t>
            </a:r>
            <a:r>
              <a:rPr lang="de-DE" sz="2200" dirty="0" err="1"/>
              <a:t>much</a:t>
            </a:r>
            <a:r>
              <a:rPr lang="de-DE" sz="2200" dirty="0"/>
              <a:t> </a:t>
            </a:r>
            <a:r>
              <a:rPr lang="de-DE" sz="2200" dirty="0" err="1"/>
              <a:t>percent</a:t>
            </a:r>
            <a:r>
              <a:rPr lang="de-DE" sz="2200" dirty="0"/>
              <a:t> </a:t>
            </a:r>
            <a:r>
              <a:rPr lang="de-DE" sz="2200" dirty="0" err="1"/>
              <a:t>is</a:t>
            </a:r>
            <a:r>
              <a:rPr lang="de-DE" sz="2200" dirty="0"/>
              <a:t> </a:t>
            </a:r>
            <a:r>
              <a:rPr lang="de-DE" sz="2200" dirty="0" err="1"/>
              <a:t>explained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regression</a:t>
            </a:r>
            <a:r>
              <a:rPr lang="de-DE" sz="2200" dirty="0"/>
              <a:t> </a:t>
            </a:r>
            <a:r>
              <a:rPr lang="de-DE" sz="2200" dirty="0" err="1"/>
              <a:t>line</a:t>
            </a:r>
            <a:endParaRPr lang="de-DE" sz="2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200" dirty="0"/>
              <a:t>(1-R</a:t>
            </a:r>
            <a:r>
              <a:rPr lang="de-DE" sz="2200" baseline="30000" dirty="0"/>
              <a:t>2</a:t>
            </a:r>
            <a:r>
              <a:rPr lang="de-DE" sz="2200" dirty="0"/>
              <a:t>) </a:t>
            </a:r>
            <a:r>
              <a:rPr lang="de-DE" sz="2200" dirty="0" err="1"/>
              <a:t>equals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proportion</a:t>
            </a:r>
            <a:r>
              <a:rPr lang="de-DE" sz="2200" dirty="0"/>
              <a:t> </a:t>
            </a:r>
            <a:r>
              <a:rPr lang="de-DE" sz="2200" dirty="0" err="1"/>
              <a:t>of</a:t>
            </a:r>
            <a:r>
              <a:rPr lang="de-DE" sz="2200" dirty="0"/>
              <a:t> </a:t>
            </a:r>
            <a:r>
              <a:rPr lang="de-DE" sz="2200" dirty="0" err="1"/>
              <a:t>Variance</a:t>
            </a:r>
            <a:r>
              <a:rPr lang="de-DE" sz="2200" dirty="0"/>
              <a:t> not </a:t>
            </a:r>
            <a:r>
              <a:rPr lang="de-DE" sz="2200" dirty="0" err="1"/>
              <a:t>explained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model</a:t>
            </a:r>
            <a:r>
              <a:rPr lang="de-DE" sz="2200" dirty="0"/>
              <a:t> in </a:t>
            </a:r>
            <a:r>
              <a:rPr lang="de-DE" sz="2200" dirty="0" err="1"/>
              <a:t>relation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total </a:t>
            </a:r>
            <a:r>
              <a:rPr lang="de-DE" sz="2200" dirty="0" err="1"/>
              <a:t>variance</a:t>
            </a:r>
            <a:r>
              <a:rPr lang="de-DE" sz="2200" dirty="0"/>
              <a:t>, and </a:t>
            </a:r>
            <a:r>
              <a:rPr lang="de-DE" sz="2200" dirty="0" err="1"/>
              <a:t>has</a:t>
            </a:r>
            <a:r>
              <a:rPr lang="de-DE" sz="2200" dirty="0"/>
              <a:t> </a:t>
            </a:r>
            <a:r>
              <a:rPr lang="de-DE" sz="2200" dirty="0" err="1"/>
              <a:t>to</a:t>
            </a:r>
            <a:r>
              <a:rPr lang="de-DE" sz="2200" dirty="0"/>
              <a:t> </a:t>
            </a:r>
            <a:r>
              <a:rPr lang="de-DE" sz="2200" dirty="0" err="1"/>
              <a:t>be</a:t>
            </a:r>
            <a:r>
              <a:rPr lang="de-DE" sz="2200" dirty="0"/>
              <a:t> </a:t>
            </a:r>
            <a:r>
              <a:rPr lang="de-DE" sz="2200" dirty="0" err="1"/>
              <a:t>explained</a:t>
            </a:r>
            <a:r>
              <a:rPr lang="de-DE" sz="2200" dirty="0"/>
              <a:t> </a:t>
            </a:r>
            <a:r>
              <a:rPr lang="de-DE" sz="2200" dirty="0" err="1"/>
              <a:t>by</a:t>
            </a:r>
            <a:r>
              <a:rPr lang="de-DE" sz="2200" dirty="0"/>
              <a:t> </a:t>
            </a:r>
            <a:r>
              <a:rPr lang="de-DE" sz="2200" dirty="0" err="1"/>
              <a:t>other</a:t>
            </a:r>
            <a:r>
              <a:rPr lang="de-DE" sz="2200" dirty="0"/>
              <a:t> </a:t>
            </a:r>
            <a:r>
              <a:rPr lang="de-DE" sz="2200" dirty="0" err="1"/>
              <a:t>influencing</a:t>
            </a:r>
            <a:r>
              <a:rPr lang="de-DE" sz="2200" dirty="0"/>
              <a:t> </a:t>
            </a:r>
            <a:r>
              <a:rPr lang="de-DE" sz="2200" dirty="0" err="1"/>
              <a:t>factors</a:t>
            </a:r>
            <a:endParaRPr lang="de-DE" sz="22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20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 err="1"/>
              <a:t>Coefficiant</a:t>
            </a:r>
            <a:r>
              <a:rPr lang="de-DE" sz="3200" dirty="0"/>
              <a:t> </a:t>
            </a:r>
            <a:r>
              <a:rPr lang="de-DE" sz="3200" dirty="0" err="1"/>
              <a:t>of</a:t>
            </a:r>
            <a:r>
              <a:rPr lang="de-DE" sz="3200" dirty="0"/>
              <a:t> </a:t>
            </a:r>
            <a:r>
              <a:rPr lang="de-DE" sz="3200" dirty="0" err="1"/>
              <a:t>determination</a:t>
            </a:r>
            <a:r>
              <a:rPr lang="de-DE" sz="3200" dirty="0"/>
              <a:t> R</a:t>
            </a:r>
            <a:r>
              <a:rPr lang="de-DE" sz="3200" baseline="30000" dirty="0"/>
              <a:t>2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286AE7D-CB75-B734-FD9F-E1CAC7DBA9C9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54373B2C-C516-47EA-AD9A-43C7228A0A24}"/>
                  </a:ext>
                </a:extLst>
              </p14:cNvPr>
              <p14:cNvContentPartPr/>
              <p14:nvPr/>
            </p14:nvContentPartPr>
            <p14:xfrm>
              <a:off x="3638013" y="590827"/>
              <a:ext cx="4930200" cy="5904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54373B2C-C516-47EA-AD9A-43C7228A0A2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3693" y="586507"/>
                <a:ext cx="493884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0A3DA0BE-084F-4870-A51F-FAFA32A023E5}"/>
                  </a:ext>
                </a:extLst>
              </p14:cNvPr>
              <p14:cNvContentPartPr/>
              <p14:nvPr/>
            </p14:nvContentPartPr>
            <p14:xfrm>
              <a:off x="2633973" y="3389827"/>
              <a:ext cx="903960" cy="5850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0A3DA0BE-084F-4870-A51F-FAFA32A023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29653" y="3385507"/>
                <a:ext cx="91260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7D4F9C20-776E-44A7-AF60-63A94402F7E8}"/>
                  </a:ext>
                </a:extLst>
              </p14:cNvPr>
              <p14:cNvContentPartPr/>
              <p14:nvPr/>
            </p14:nvContentPartPr>
            <p14:xfrm>
              <a:off x="562533" y="4409707"/>
              <a:ext cx="2849040" cy="8784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7D4F9C20-776E-44A7-AF60-63A94402F7E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8213" y="4405387"/>
                <a:ext cx="2857680" cy="9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77318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41FF87A6-C0B4-482F-AE39-C74170FCD8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22728" y="2786286"/>
          <a:ext cx="3233738" cy="1940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Arbeitsblatt" r:id="rId3" imgW="4572000" imgH="2743335" progId="Excel.Sheet.12">
                  <p:link updateAutomatic="1"/>
                </p:oleObj>
              </mc:Choice>
              <mc:Fallback>
                <p:oleObj name="Arbeitsblatt" r:id="rId3" imgW="4572000" imgH="2743335" progId="Excel.Sheet.12">
                  <p:link updateAutomatic="1"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41FF87A6-C0B4-482F-AE39-C74170FCD8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728" y="2786286"/>
                        <a:ext cx="3233738" cy="1940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39E4FE36-08C7-4E63-A4CF-8FD648E8F7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60942" y="767658"/>
          <a:ext cx="3233738" cy="1940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Arbeitsblatt" r:id="rId3" imgW="4572000" imgH="2743335" progId="Excel.Sheet.12">
                  <p:link updateAutomatic="1"/>
                </p:oleObj>
              </mc:Choice>
              <mc:Fallback>
                <p:oleObj name="Arbeitsblatt" r:id="rId3" imgW="4572000" imgH="2743335" progId="Excel.Sheet.12">
                  <p:link updateAutomatic="1"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39E4FE36-08C7-4E63-A4CF-8FD648E8F7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60942" y="767658"/>
                        <a:ext cx="3233738" cy="19407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0CF00B30-D826-46D5-825A-CDA358AE47D2}"/>
              </a:ext>
            </a:extLst>
          </p:cNvPr>
          <p:cNvSpPr txBox="1"/>
          <p:nvPr/>
        </p:nvSpPr>
        <p:spPr>
          <a:xfrm>
            <a:off x="2468724" y="1176729"/>
            <a:ext cx="1626468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550" dirty="0"/>
              <a:t>} </a:t>
            </a:r>
            <a:r>
              <a:rPr lang="de-DE" sz="1200" dirty="0" err="1"/>
              <a:t>Explained</a:t>
            </a:r>
            <a:r>
              <a:rPr lang="de-DE" sz="1200" dirty="0"/>
              <a:t> </a:t>
            </a:r>
            <a:r>
              <a:rPr lang="de-DE" sz="1200" dirty="0" err="1"/>
              <a:t>difference</a:t>
            </a:r>
            <a:endParaRPr lang="de-DE" sz="12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ADA034D-D1E7-4C1D-848C-F0883DE9F0B8}"/>
              </a:ext>
            </a:extLst>
          </p:cNvPr>
          <p:cNvSpPr txBox="1"/>
          <p:nvPr/>
        </p:nvSpPr>
        <p:spPr>
          <a:xfrm>
            <a:off x="2468724" y="830918"/>
            <a:ext cx="2052228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50" dirty="0"/>
              <a:t>}</a:t>
            </a:r>
            <a:r>
              <a:rPr lang="de-DE" sz="1200" dirty="0"/>
              <a:t> Non </a:t>
            </a:r>
            <a:r>
              <a:rPr lang="de-DE" sz="1200" dirty="0" err="1"/>
              <a:t>explained</a:t>
            </a:r>
            <a:r>
              <a:rPr lang="de-DE" sz="1200" dirty="0"/>
              <a:t> </a:t>
            </a:r>
            <a:r>
              <a:rPr lang="de-DE" sz="1200" dirty="0" err="1"/>
              <a:t>difference</a:t>
            </a:r>
            <a:endParaRPr lang="de-DE" sz="12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B875E66-76A6-4F57-B714-A41636CB7694}"/>
              </a:ext>
            </a:extLst>
          </p:cNvPr>
          <p:cNvSpPr txBox="1"/>
          <p:nvPr/>
        </p:nvSpPr>
        <p:spPr>
          <a:xfrm>
            <a:off x="4034898" y="1554773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Mean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867AAAE-2628-4DB9-B850-03BAC4957339}"/>
              </a:ext>
            </a:extLst>
          </p:cNvPr>
          <p:cNvSpPr txBox="1"/>
          <p:nvPr/>
        </p:nvSpPr>
        <p:spPr>
          <a:xfrm>
            <a:off x="3944987" y="354648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Mean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8DC2A56-8192-4D97-B017-6479877D5D56}"/>
              </a:ext>
            </a:extLst>
          </p:cNvPr>
          <p:cNvSpPr txBox="1"/>
          <p:nvPr/>
        </p:nvSpPr>
        <p:spPr>
          <a:xfrm>
            <a:off x="1496616" y="960707"/>
            <a:ext cx="911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Total </a:t>
            </a:r>
            <a:r>
              <a:rPr lang="de-DE" sz="1200" dirty="0" err="1"/>
              <a:t>Difference</a:t>
            </a:r>
            <a:endParaRPr lang="de-DE" sz="1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811C80C-55DD-4FF4-9DBA-922FEA0486B4}"/>
              </a:ext>
            </a:extLst>
          </p:cNvPr>
          <p:cNvSpPr txBox="1"/>
          <p:nvPr/>
        </p:nvSpPr>
        <p:spPr>
          <a:xfrm>
            <a:off x="2252701" y="744681"/>
            <a:ext cx="508473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250" dirty="0"/>
              <a:t>{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721A04B-578C-4F06-A7D7-AA007A35C8A5}"/>
              </a:ext>
            </a:extLst>
          </p:cNvPr>
          <p:cNvSpPr>
            <a:spLocks noChangeAspect="1"/>
          </p:cNvSpPr>
          <p:nvPr/>
        </p:nvSpPr>
        <p:spPr>
          <a:xfrm>
            <a:off x="2567717" y="3280753"/>
            <a:ext cx="283500" cy="28350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CB3A8BB-CE7B-403D-94B6-F089EFDA48A4}"/>
              </a:ext>
            </a:extLst>
          </p:cNvPr>
          <p:cNvSpPr>
            <a:spLocks noChangeAspect="1"/>
          </p:cNvSpPr>
          <p:nvPr/>
        </p:nvSpPr>
        <p:spPr>
          <a:xfrm>
            <a:off x="2567717" y="2929753"/>
            <a:ext cx="351000" cy="35100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7EDFF7B-402B-4ED2-A0AC-4B4F0912528F}"/>
              </a:ext>
            </a:extLst>
          </p:cNvPr>
          <p:cNvSpPr>
            <a:spLocks noChangeAspect="1"/>
          </p:cNvSpPr>
          <p:nvPr/>
        </p:nvSpPr>
        <p:spPr>
          <a:xfrm>
            <a:off x="1933217" y="2929753"/>
            <a:ext cx="634500" cy="63450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D4E0D60-9562-4D7E-96B9-45717CF2464F}"/>
              </a:ext>
            </a:extLst>
          </p:cNvPr>
          <p:cNvSpPr txBox="1"/>
          <p:nvPr/>
        </p:nvSpPr>
        <p:spPr>
          <a:xfrm>
            <a:off x="3134897" y="2852678"/>
            <a:ext cx="16741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dirty="0"/>
              <a:t>Non </a:t>
            </a:r>
            <a:r>
              <a:rPr lang="de-DE" sz="1350" dirty="0" err="1"/>
              <a:t>explained</a:t>
            </a:r>
            <a:r>
              <a:rPr lang="de-DE" sz="1350" dirty="0"/>
              <a:t>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r>
              <a:rPr lang="de-DE" sz="1350" dirty="0"/>
              <a:t> </a:t>
            </a:r>
            <a:r>
              <a:rPr lang="de-DE" sz="1350" dirty="0" err="1"/>
              <a:t>y</a:t>
            </a:r>
            <a:r>
              <a:rPr lang="de-DE" sz="1350" baseline="-25000" dirty="0" err="1"/>
              <a:t>i</a:t>
            </a:r>
            <a:endParaRPr lang="de-DE" sz="135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54B6236-D8CF-4282-ABFD-230AF94942D1}"/>
              </a:ext>
            </a:extLst>
          </p:cNvPr>
          <p:cNvSpPr txBox="1"/>
          <p:nvPr/>
        </p:nvSpPr>
        <p:spPr>
          <a:xfrm>
            <a:off x="1755577" y="4367470"/>
            <a:ext cx="22132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/>
              <a:t>Total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r>
              <a:rPr lang="de-DE" sz="1350" dirty="0"/>
              <a:t> </a:t>
            </a:r>
            <a:r>
              <a:rPr lang="de-DE" sz="1350" dirty="0" err="1"/>
              <a:t>of</a:t>
            </a:r>
            <a:r>
              <a:rPr lang="de-DE" sz="1350" dirty="0"/>
              <a:t> </a:t>
            </a:r>
            <a:r>
              <a:rPr lang="de-DE" sz="1350" dirty="0" err="1"/>
              <a:t>y</a:t>
            </a:r>
            <a:r>
              <a:rPr lang="de-DE" sz="1350" baseline="-25000" dirty="0" err="1"/>
              <a:t>i</a:t>
            </a:r>
            <a:endParaRPr lang="de-DE" sz="135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6DF6D2C-0CAC-451F-AB11-F10B032B5E2A}"/>
              </a:ext>
            </a:extLst>
          </p:cNvPr>
          <p:cNvSpPr txBox="1"/>
          <p:nvPr/>
        </p:nvSpPr>
        <p:spPr>
          <a:xfrm>
            <a:off x="2948765" y="3962690"/>
            <a:ext cx="1860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dirty="0" err="1"/>
              <a:t>explained</a:t>
            </a:r>
            <a:r>
              <a:rPr lang="de-DE" sz="1350" dirty="0"/>
              <a:t>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r>
              <a:rPr lang="de-DE" sz="1350" dirty="0"/>
              <a:t> </a:t>
            </a:r>
            <a:r>
              <a:rPr lang="de-DE" sz="1350" dirty="0" err="1"/>
              <a:t>y</a:t>
            </a:r>
            <a:r>
              <a:rPr lang="de-DE" sz="1350" baseline="-25000" dirty="0" err="1"/>
              <a:t>i</a:t>
            </a:r>
            <a:endParaRPr lang="de-DE" sz="1350" dirty="0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29FCFF2-BF6C-46FD-A10E-C5A858F7F08E}"/>
              </a:ext>
            </a:extLst>
          </p:cNvPr>
          <p:cNvCxnSpPr/>
          <p:nvPr/>
        </p:nvCxnSpPr>
        <p:spPr>
          <a:xfrm flipH="1" flipV="1">
            <a:off x="2250468" y="3314341"/>
            <a:ext cx="115279" cy="91810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2D976D29-A63C-4C72-801A-577AF268D9FC}"/>
              </a:ext>
            </a:extLst>
          </p:cNvPr>
          <p:cNvCxnSpPr/>
          <p:nvPr/>
        </p:nvCxnSpPr>
        <p:spPr>
          <a:xfrm flipH="1" flipV="1">
            <a:off x="2743217" y="3437161"/>
            <a:ext cx="823728" cy="52552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F75B0E66-F8E7-44FA-B4B6-DFBB1C18A27D}"/>
              </a:ext>
            </a:extLst>
          </p:cNvPr>
          <p:cNvCxnSpPr/>
          <p:nvPr/>
        </p:nvCxnSpPr>
        <p:spPr>
          <a:xfrm flipH="1">
            <a:off x="2743217" y="3029779"/>
            <a:ext cx="405318" cy="7547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9">
            <a:extLst>
              <a:ext uri="{FF2B5EF4-FFF2-40B4-BE49-F238E27FC236}">
                <a16:creationId xmlns:a16="http://schemas.microsoft.com/office/drawing/2014/main" id="{C817E664-7DD6-40E7-99F4-3F2FC01B5C38}"/>
              </a:ext>
            </a:extLst>
          </p:cNvPr>
          <p:cNvCxnSpPr/>
          <p:nvPr/>
        </p:nvCxnSpPr>
        <p:spPr>
          <a:xfrm flipH="1" flipV="1">
            <a:off x="2365747" y="3209597"/>
            <a:ext cx="2011289" cy="6286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18BE0A43-788A-3289-F755-1398ADBE7B72}"/>
                  </a:ext>
                </a:extLst>
              </p:cNvPr>
              <p:cNvSpPr txBox="1"/>
              <p:nvPr/>
            </p:nvSpPr>
            <p:spPr>
              <a:xfrm>
                <a:off x="5534727" y="1238022"/>
                <a:ext cx="44853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de-DE" dirty="0"/>
                  <a:t>	 not </a:t>
                </a:r>
                <a:r>
                  <a:rPr lang="de-DE" dirty="0" err="1"/>
                  <a:t>explained</a:t>
                </a:r>
                <a:r>
                  <a:rPr lang="de-DE" dirty="0"/>
                  <a:t> </a:t>
                </a:r>
                <a:r>
                  <a:rPr lang="de-DE" dirty="0" err="1"/>
                  <a:t>difference</a:t>
                </a:r>
                <a:endParaRPr lang="de-DE" dirty="0"/>
              </a:p>
            </p:txBody>
          </p:sp>
        </mc:Choice>
        <mc:Fallback xmlns="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18BE0A43-788A-3289-F755-1398ADBE7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4727" y="1238022"/>
                <a:ext cx="4485323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9B5FC4FE-FA9A-7738-3CDE-B9B8077A2AE9}"/>
                  </a:ext>
                </a:extLst>
              </p:cNvPr>
              <p:cNvSpPr txBox="1"/>
              <p:nvPr/>
            </p:nvSpPr>
            <p:spPr>
              <a:xfrm>
                <a:off x="5481128" y="1639409"/>
                <a:ext cx="44853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de-DE" dirty="0"/>
                  <a:t>	total </a:t>
                </a:r>
                <a:r>
                  <a:rPr lang="de-DE" dirty="0" err="1"/>
                  <a:t>difference</a:t>
                </a:r>
                <a:endParaRPr lang="de-DE" dirty="0"/>
              </a:p>
            </p:txBody>
          </p:sp>
        </mc:Choice>
        <mc:Fallback xmlns=""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9B5FC4FE-FA9A-7738-3CDE-B9B8077A2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128" y="1639409"/>
                <a:ext cx="4485323" cy="369332"/>
              </a:xfrm>
              <a:prstGeom prst="rect">
                <a:avLst/>
              </a:prstGeom>
              <a:blipFill>
                <a:blip r:embed="rId7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42D3C0AC-9722-5A51-5527-245F0306D4A0}"/>
                  </a:ext>
                </a:extLst>
              </p:cNvPr>
              <p:cNvSpPr txBox="1"/>
              <p:nvPr/>
            </p:nvSpPr>
            <p:spPr>
              <a:xfrm>
                <a:off x="5481129" y="804338"/>
                <a:ext cx="44853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de-D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>
                        <a:solidFill>
                          <a:srgbClr val="836967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de-D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de-DE" dirty="0"/>
                  <a:t>	 </a:t>
                </a:r>
                <a:r>
                  <a:rPr lang="de-DE" dirty="0" err="1"/>
                  <a:t>explained</a:t>
                </a:r>
                <a:r>
                  <a:rPr lang="de-DE" dirty="0"/>
                  <a:t> </a:t>
                </a:r>
                <a:r>
                  <a:rPr lang="de-DE" dirty="0" err="1"/>
                  <a:t>difference</a:t>
                </a:r>
                <a:endParaRPr lang="de-DE" dirty="0"/>
              </a:p>
            </p:txBody>
          </p:sp>
        </mc:Choice>
        <mc:Fallback xmlns="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42D3C0AC-9722-5A51-5527-245F0306D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129" y="804338"/>
                <a:ext cx="4485323" cy="369332"/>
              </a:xfrm>
              <a:prstGeom prst="rect">
                <a:avLst/>
              </a:prstGeom>
              <a:blipFill>
                <a:blip r:embed="rId8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5D4DF3B-4A58-DA06-ACC6-0967B9692AA4}"/>
                  </a:ext>
                </a:extLst>
              </p:cNvPr>
              <p:cNvSpPr txBox="1"/>
              <p:nvPr/>
            </p:nvSpPr>
            <p:spPr>
              <a:xfrm>
                <a:off x="5091486" y="2148681"/>
                <a:ext cx="4771351" cy="848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de-DE" i="1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de-DE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de-DE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de-DE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de-DE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85D4DF3B-4A58-DA06-ACC6-0967B9692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486" y="2148681"/>
                <a:ext cx="4771351" cy="8485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feld 26">
            <a:extLst>
              <a:ext uri="{FF2B5EF4-FFF2-40B4-BE49-F238E27FC236}">
                <a16:creationId xmlns:a16="http://schemas.microsoft.com/office/drawing/2014/main" id="{51BF822C-B2B3-46A5-0565-2458AC866218}"/>
              </a:ext>
            </a:extLst>
          </p:cNvPr>
          <p:cNvSpPr txBox="1"/>
          <p:nvPr/>
        </p:nvSpPr>
        <p:spPr>
          <a:xfrm>
            <a:off x="8207828" y="3246941"/>
            <a:ext cx="230062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350" dirty="0"/>
              <a:t> </a:t>
            </a:r>
            <a:r>
              <a:rPr lang="de-DE" sz="1350" dirty="0" err="1"/>
              <a:t>explained</a:t>
            </a:r>
            <a:r>
              <a:rPr lang="de-DE" sz="1350" dirty="0"/>
              <a:t>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endParaRPr lang="de-DE" sz="135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CF993E5-1EDB-EC91-E227-D0F8F18397C9}"/>
              </a:ext>
            </a:extLst>
          </p:cNvPr>
          <p:cNvSpPr txBox="1"/>
          <p:nvPr/>
        </p:nvSpPr>
        <p:spPr>
          <a:xfrm>
            <a:off x="6582942" y="3591340"/>
            <a:ext cx="254663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350" dirty="0"/>
              <a:t>not </a:t>
            </a:r>
            <a:r>
              <a:rPr lang="de-DE" sz="1350" dirty="0" err="1"/>
              <a:t>explained</a:t>
            </a:r>
            <a:r>
              <a:rPr lang="de-DE" sz="1350" dirty="0"/>
              <a:t>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endParaRPr lang="de-DE" sz="135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647B2A57-262C-56E5-B4E6-9A007C6F89B5}"/>
              </a:ext>
            </a:extLst>
          </p:cNvPr>
          <p:cNvSpPr txBox="1"/>
          <p:nvPr/>
        </p:nvSpPr>
        <p:spPr>
          <a:xfrm>
            <a:off x="4982860" y="3314341"/>
            <a:ext cx="184988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350" dirty="0"/>
              <a:t>total </a:t>
            </a:r>
            <a:r>
              <a:rPr lang="de-DE" sz="1350" dirty="0" err="1"/>
              <a:t>squared</a:t>
            </a:r>
            <a:r>
              <a:rPr lang="de-DE" sz="1350" dirty="0"/>
              <a:t> </a:t>
            </a:r>
            <a:r>
              <a:rPr lang="de-DE" sz="1350" dirty="0" err="1"/>
              <a:t>difference</a:t>
            </a:r>
            <a:endParaRPr lang="de-DE" sz="1350" dirty="0"/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50889F2C-D103-F101-D15E-6A5FDBD345EF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5907800" y="2929753"/>
            <a:ext cx="241798" cy="384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5F8168EB-E408-5BC9-5271-9FE15376CA63}"/>
              </a:ext>
            </a:extLst>
          </p:cNvPr>
          <p:cNvCxnSpPr>
            <a:cxnSpLocks/>
          </p:cNvCxnSpPr>
          <p:nvPr/>
        </p:nvCxnSpPr>
        <p:spPr>
          <a:xfrm flipV="1">
            <a:off x="7582537" y="2928914"/>
            <a:ext cx="0" cy="560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91FC4725-3BA1-CC5B-4152-47E8C07F7E6C}"/>
              </a:ext>
            </a:extLst>
          </p:cNvPr>
          <p:cNvCxnSpPr>
            <a:cxnSpLocks/>
            <a:stCxn id="27" idx="0"/>
          </p:cNvCxnSpPr>
          <p:nvPr/>
        </p:nvCxnSpPr>
        <p:spPr>
          <a:xfrm flipH="1" flipV="1">
            <a:off x="8957626" y="2852677"/>
            <a:ext cx="400512" cy="394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0D15F2E6-2EB4-4451-E8BB-0EF981392393}"/>
              </a:ext>
            </a:extLst>
          </p:cNvPr>
          <p:cNvSpPr txBox="1"/>
          <p:nvPr/>
        </p:nvSpPr>
        <p:spPr>
          <a:xfrm>
            <a:off x="1667508" y="-27384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/>
              <a:t>Coefficiant of determination </a:t>
            </a:r>
            <a:r>
              <a:rPr lang="de-DE" sz="3200" dirty="0"/>
              <a:t>R</a:t>
            </a:r>
            <a:r>
              <a:rPr lang="de-DE" sz="3200" baseline="30000" dirty="0"/>
              <a:t>2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5824C75-A743-9C15-888B-B603A9D4864B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97A882F9-E3A9-17BB-DE50-56EC9DCB64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3826" y="5399915"/>
            <a:ext cx="2076557" cy="7810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6" name="Freihand 25">
                <a:extLst>
                  <a:ext uri="{FF2B5EF4-FFF2-40B4-BE49-F238E27FC236}">
                    <a16:creationId xmlns:a16="http://schemas.microsoft.com/office/drawing/2014/main" id="{6774321D-E3EF-4CDB-A3E4-D63B7380E175}"/>
                  </a:ext>
                </a:extLst>
              </p14:cNvPr>
              <p14:cNvContentPartPr/>
              <p14:nvPr/>
            </p14:nvContentPartPr>
            <p14:xfrm>
              <a:off x="3539733" y="5214480"/>
              <a:ext cx="2619000" cy="1220040"/>
            </p14:xfrm>
          </p:contentPart>
        </mc:Choice>
        <mc:Fallback>
          <p:pic>
            <p:nvPicPr>
              <p:cNvPr id="26" name="Freihand 25">
                <a:extLst>
                  <a:ext uri="{FF2B5EF4-FFF2-40B4-BE49-F238E27FC236}">
                    <a16:creationId xmlns:a16="http://schemas.microsoft.com/office/drawing/2014/main" id="{6774321D-E3EF-4CDB-A3E4-D63B7380E1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35413" y="5210160"/>
                <a:ext cx="2627640" cy="12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8" name="Freihand 27">
                <a:extLst>
                  <a:ext uri="{FF2B5EF4-FFF2-40B4-BE49-F238E27FC236}">
                    <a16:creationId xmlns:a16="http://schemas.microsoft.com/office/drawing/2014/main" id="{92EFE70E-72D2-4BD9-AEFA-AAEFF32FE12F}"/>
                  </a:ext>
                </a:extLst>
              </p14:cNvPr>
              <p14:cNvContentPartPr/>
              <p14:nvPr/>
            </p14:nvContentPartPr>
            <p14:xfrm>
              <a:off x="4850493" y="5356680"/>
              <a:ext cx="885960" cy="374400"/>
            </p14:xfrm>
          </p:contentPart>
        </mc:Choice>
        <mc:Fallback>
          <p:pic>
            <p:nvPicPr>
              <p:cNvPr id="28" name="Freihand 27">
                <a:extLst>
                  <a:ext uri="{FF2B5EF4-FFF2-40B4-BE49-F238E27FC236}">
                    <a16:creationId xmlns:a16="http://schemas.microsoft.com/office/drawing/2014/main" id="{92EFE70E-72D2-4BD9-AEFA-AAEFF32FE12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846173" y="5352360"/>
                <a:ext cx="894600" cy="38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10BCF7D9-CDC4-4B46-98BB-98A02280C7D4}"/>
              </a:ext>
            </a:extLst>
          </p:cNvPr>
          <p:cNvGrpSpPr/>
          <p:nvPr/>
        </p:nvGrpSpPr>
        <p:grpSpPr>
          <a:xfrm>
            <a:off x="5371053" y="5383320"/>
            <a:ext cx="191880" cy="323640"/>
            <a:chOff x="5371053" y="5383320"/>
            <a:chExt cx="191880" cy="32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E8311A55-2CED-485C-BC98-F135DB42E432}"/>
                    </a:ext>
                  </a:extLst>
                </p14:cNvPr>
                <p14:cNvContentPartPr/>
                <p14:nvPr/>
              </p14:nvContentPartPr>
              <p14:xfrm>
                <a:off x="5428293" y="5493120"/>
                <a:ext cx="100440" cy="2628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E8311A55-2CED-485C-BC98-F135DB42E43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23973" y="5488800"/>
                  <a:ext cx="1090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19F3F4A1-2C56-4B1F-B444-6AC049089126}"/>
                    </a:ext>
                  </a:extLst>
                </p14:cNvPr>
                <p14:cNvContentPartPr/>
                <p14:nvPr/>
              </p14:nvContentPartPr>
              <p14:xfrm>
                <a:off x="5371053" y="5383320"/>
                <a:ext cx="191880" cy="32364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19F3F4A1-2C56-4B1F-B444-6AC0490891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366733" y="5379000"/>
                  <a:ext cx="200520" cy="33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A86F11F1-82CB-476C-8C79-E7B818787B9A}"/>
                  </a:ext>
                </a:extLst>
              </p14:cNvPr>
              <p14:cNvContentPartPr/>
              <p14:nvPr/>
            </p14:nvContentPartPr>
            <p14:xfrm>
              <a:off x="1744773" y="1569120"/>
              <a:ext cx="2928240" cy="40320"/>
            </p14:xfrm>
          </p:contentPart>
        </mc:Choice>
        <mc:Fallback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A86F11F1-82CB-476C-8C79-E7B818787B9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40453" y="1564800"/>
                <a:ext cx="2936880" cy="4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A4BB0086-F3C5-414B-AA16-BD1E16C318A5}"/>
              </a:ext>
            </a:extLst>
          </p:cNvPr>
          <p:cNvGrpSpPr/>
          <p:nvPr/>
        </p:nvGrpSpPr>
        <p:grpSpPr>
          <a:xfrm>
            <a:off x="2596893" y="2433120"/>
            <a:ext cx="46440" cy="216360"/>
            <a:chOff x="2596893" y="2433120"/>
            <a:chExt cx="46440" cy="21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4453171C-33BC-4B1D-BE65-9321A8AC6DAA}"/>
                    </a:ext>
                  </a:extLst>
                </p14:cNvPr>
                <p14:cNvContentPartPr/>
                <p14:nvPr/>
              </p14:nvContentPartPr>
              <p14:xfrm>
                <a:off x="2596893" y="2433120"/>
                <a:ext cx="23400" cy="12780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4453171C-33BC-4B1D-BE65-9321A8AC6DA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92573" y="2428800"/>
                  <a:ext cx="320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94139D8E-85E3-4DAB-8678-74B1D02D57B0}"/>
                    </a:ext>
                  </a:extLst>
                </p14:cNvPr>
                <p14:cNvContentPartPr/>
                <p14:nvPr/>
              </p14:nvContentPartPr>
              <p14:xfrm>
                <a:off x="2633973" y="2620680"/>
                <a:ext cx="9360" cy="28800"/>
              </p14:xfrm>
            </p:contentPart>
          </mc:Choice>
          <mc:Fallback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94139D8E-85E3-4DAB-8678-74B1D02D57B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29653" y="2616360"/>
                  <a:ext cx="1800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49479FB2-D829-45CF-89AC-15CE7C2F399D}"/>
              </a:ext>
            </a:extLst>
          </p:cNvPr>
          <p:cNvGrpSpPr/>
          <p:nvPr/>
        </p:nvGrpSpPr>
        <p:grpSpPr>
          <a:xfrm>
            <a:off x="2579253" y="904920"/>
            <a:ext cx="92880" cy="504720"/>
            <a:chOff x="2579253" y="904920"/>
            <a:chExt cx="92880" cy="50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FA9E024D-6CEB-44C7-8C2E-62FD1D16CBF0}"/>
                    </a:ext>
                  </a:extLst>
                </p14:cNvPr>
                <p14:cNvContentPartPr/>
                <p14:nvPr/>
              </p14:nvContentPartPr>
              <p14:xfrm>
                <a:off x="2604813" y="909600"/>
                <a:ext cx="18360" cy="25164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FA9E024D-6CEB-44C7-8C2E-62FD1D16CBF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600493" y="905280"/>
                  <a:ext cx="2700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3FA853ED-B915-4741-B04E-668C9E953827}"/>
                    </a:ext>
                  </a:extLst>
                </p14:cNvPr>
                <p14:cNvContentPartPr/>
                <p14:nvPr/>
              </p14:nvContentPartPr>
              <p14:xfrm>
                <a:off x="2608053" y="964680"/>
                <a:ext cx="16200" cy="22824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3FA853ED-B915-4741-B04E-668C9E95382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603733" y="960360"/>
                  <a:ext cx="2484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C13D9913-B652-4A42-9525-8D80A5D8CEA8}"/>
                    </a:ext>
                  </a:extLst>
                </p14:cNvPr>
                <p14:cNvContentPartPr/>
                <p14:nvPr/>
              </p14:nvContentPartPr>
              <p14:xfrm>
                <a:off x="2591493" y="1142160"/>
                <a:ext cx="47160" cy="2160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C13D9913-B652-4A42-9525-8D80A5D8CEA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87173" y="1137840"/>
                  <a:ext cx="558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B807E0F3-8461-422A-A1F6-A96F268FA2BA}"/>
                    </a:ext>
                  </a:extLst>
                </p14:cNvPr>
                <p14:cNvContentPartPr/>
                <p14:nvPr/>
              </p14:nvContentPartPr>
              <p14:xfrm>
                <a:off x="2606253" y="904920"/>
                <a:ext cx="9720" cy="813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B807E0F3-8461-422A-A1F6-A96F268FA2B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601933" y="900600"/>
                  <a:ext cx="18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502CA4F2-1935-4009-AF23-78C448C1310A}"/>
                    </a:ext>
                  </a:extLst>
                </p14:cNvPr>
                <p14:cNvContentPartPr/>
                <p14:nvPr/>
              </p14:nvContentPartPr>
              <p14:xfrm>
                <a:off x="2602653" y="1007520"/>
                <a:ext cx="1440" cy="8280"/>
              </p14:xfrm>
            </p:contentPart>
          </mc:Choice>
          <mc:Fallback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502CA4F2-1935-4009-AF23-78C448C1310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598333" y="1003200"/>
                  <a:ext cx="1008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3BFD328A-FD87-4961-9705-5D401A159F13}"/>
                    </a:ext>
                  </a:extLst>
                </p14:cNvPr>
                <p14:cNvContentPartPr/>
                <p14:nvPr/>
              </p14:nvContentPartPr>
              <p14:xfrm>
                <a:off x="2587893" y="952800"/>
                <a:ext cx="5040" cy="2628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3BFD328A-FD87-4961-9705-5D401A159F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83573" y="948480"/>
                  <a:ext cx="13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06C67F4C-7B99-4C23-9023-EB32F2C6F55A}"/>
                    </a:ext>
                  </a:extLst>
                </p14:cNvPr>
                <p14:cNvContentPartPr/>
                <p14:nvPr/>
              </p14:nvContentPartPr>
              <p14:xfrm>
                <a:off x="2582853" y="1240800"/>
                <a:ext cx="89280" cy="4644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06C67F4C-7B99-4C23-9023-EB32F2C6F55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578533" y="1236480"/>
                  <a:ext cx="97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FAD5476D-2418-4F08-A034-1ED9C085D1D9}"/>
                    </a:ext>
                  </a:extLst>
                </p14:cNvPr>
                <p14:cNvContentPartPr/>
                <p14:nvPr/>
              </p14:nvContentPartPr>
              <p14:xfrm>
                <a:off x="2605893" y="1260960"/>
                <a:ext cx="32400" cy="48600"/>
              </p14:xfrm>
            </p:contentPart>
          </mc:Choice>
          <mc:Fallback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FAD5476D-2418-4F08-A034-1ED9C085D1D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01573" y="1256640"/>
                  <a:ext cx="410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B49DB1C5-EB4D-4073-A150-B48CA5D26A70}"/>
                    </a:ext>
                  </a:extLst>
                </p14:cNvPr>
                <p14:cNvContentPartPr/>
                <p14:nvPr/>
              </p14:nvContentPartPr>
              <p14:xfrm>
                <a:off x="2623173" y="1271760"/>
                <a:ext cx="14400" cy="1476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B49DB1C5-EB4D-4073-A150-B48CA5D26A7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18853" y="1267440"/>
                  <a:ext cx="230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713AF59F-79B6-476B-ADD0-41E7EF8AF7EC}"/>
                    </a:ext>
                  </a:extLst>
                </p14:cNvPr>
                <p14:cNvContentPartPr/>
                <p14:nvPr/>
              </p14:nvContentPartPr>
              <p14:xfrm>
                <a:off x="2586813" y="1296240"/>
                <a:ext cx="7920" cy="1134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713AF59F-79B6-476B-ADD0-41E7EF8AF7E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582493" y="1291920"/>
                  <a:ext cx="165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733CDC13-7134-4537-94A1-5D8C0F1A8950}"/>
                    </a:ext>
                  </a:extLst>
                </p14:cNvPr>
                <p14:cNvContentPartPr/>
                <p14:nvPr/>
              </p14:nvContentPartPr>
              <p14:xfrm>
                <a:off x="2579253" y="1293720"/>
                <a:ext cx="54360" cy="712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733CDC13-7134-4537-94A1-5D8C0F1A89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574933" y="1289400"/>
                  <a:ext cx="630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00AD43E4-223F-4EF4-B434-3D02CB71BE68}"/>
                    </a:ext>
                  </a:extLst>
                </p14:cNvPr>
                <p14:cNvContentPartPr/>
                <p14:nvPr/>
              </p14:nvContentPartPr>
              <p14:xfrm>
                <a:off x="2603733" y="1277880"/>
                <a:ext cx="4680" cy="216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00AD43E4-223F-4EF4-B434-3D02CB71BE6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99413" y="1273560"/>
                  <a:ext cx="13320" cy="1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E7D2F7FF-9CAD-4389-BA35-8F72858ED42C}"/>
                    </a:ext>
                  </a:extLst>
                </p14:cNvPr>
                <p14:cNvContentPartPr/>
                <p14:nvPr/>
              </p14:nvContentPartPr>
              <p14:xfrm>
                <a:off x="2608053" y="1265280"/>
                <a:ext cx="16920" cy="3564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E7D2F7FF-9CAD-4389-BA35-8F72858ED42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03733" y="1260960"/>
                  <a:ext cx="255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F0B73122-ED5A-478E-A0B3-C1C1E0EB4D59}"/>
                    </a:ext>
                  </a:extLst>
                </p14:cNvPr>
                <p14:cNvContentPartPr/>
                <p14:nvPr/>
              </p14:nvContentPartPr>
              <p14:xfrm>
                <a:off x="2614533" y="943080"/>
                <a:ext cx="6840" cy="900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F0B73122-ED5A-478E-A0B3-C1C1E0EB4D5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610213" y="938760"/>
                  <a:ext cx="154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DC4E103B-8F39-4AC3-BB32-9075097E04BE}"/>
                    </a:ext>
                  </a:extLst>
                </p14:cNvPr>
                <p14:cNvContentPartPr/>
                <p14:nvPr/>
              </p14:nvContentPartPr>
              <p14:xfrm>
                <a:off x="2591493" y="924000"/>
                <a:ext cx="16920" cy="1980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DC4E103B-8F39-4AC3-BB32-9075097E04B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87173" y="919680"/>
                  <a:ext cx="25560" cy="2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124488C2-5D92-4E46-B87D-AF91653A734D}"/>
              </a:ext>
            </a:extLst>
          </p:cNvPr>
          <p:cNvGrpSpPr/>
          <p:nvPr/>
        </p:nvGrpSpPr>
        <p:grpSpPr>
          <a:xfrm>
            <a:off x="1235013" y="1493520"/>
            <a:ext cx="3344040" cy="258480"/>
            <a:chOff x="1235013" y="1493520"/>
            <a:chExt cx="3344040" cy="25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95B6E8E1-C86F-4982-84DA-68AAF017C728}"/>
                    </a:ext>
                  </a:extLst>
                </p14:cNvPr>
                <p14:cNvContentPartPr/>
                <p14:nvPr/>
              </p14:nvContentPartPr>
              <p14:xfrm>
                <a:off x="2248413" y="1592520"/>
                <a:ext cx="225360" cy="2988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95B6E8E1-C86F-4982-84DA-68AAF017C72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244093" y="1588200"/>
                  <a:ext cx="234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0828E0E0-656F-4A04-9234-7019D614F3D3}"/>
                    </a:ext>
                  </a:extLst>
                </p14:cNvPr>
                <p14:cNvContentPartPr/>
                <p14:nvPr/>
              </p14:nvContentPartPr>
              <p14:xfrm>
                <a:off x="1804893" y="1534200"/>
                <a:ext cx="2774160" cy="738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0828E0E0-656F-4A04-9234-7019D614F3D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800573" y="1529880"/>
                  <a:ext cx="278280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23529242-6103-4DAD-B04A-97437E1D025F}"/>
                    </a:ext>
                  </a:extLst>
                </p14:cNvPr>
                <p14:cNvContentPartPr/>
                <p14:nvPr/>
              </p14:nvContentPartPr>
              <p14:xfrm>
                <a:off x="1323933" y="1577400"/>
                <a:ext cx="113400" cy="946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23529242-6103-4DAD-B04A-97437E1D025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319613" y="1573080"/>
                  <a:ext cx="122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E0F30525-480A-4F10-A442-FF46BDA6E378}"/>
                    </a:ext>
                  </a:extLst>
                </p14:cNvPr>
                <p14:cNvContentPartPr/>
                <p14:nvPr/>
              </p14:nvContentPartPr>
              <p14:xfrm>
                <a:off x="1372533" y="1575240"/>
                <a:ext cx="104760" cy="1767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E0F30525-480A-4F10-A442-FF46BDA6E37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68213" y="1570920"/>
                  <a:ext cx="1134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46A825FD-51E6-415E-A67F-B2D2F1921A5F}"/>
                    </a:ext>
                  </a:extLst>
                </p14:cNvPr>
                <p14:cNvContentPartPr/>
                <p14:nvPr/>
              </p14:nvContentPartPr>
              <p14:xfrm>
                <a:off x="1235013" y="1493520"/>
                <a:ext cx="295200" cy="900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46A825FD-51E6-415E-A67F-B2D2F1921A5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230693" y="1489200"/>
                  <a:ext cx="30384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34E5FD50-9CE8-4E82-8E33-94D55FB7CEBF}"/>
                    </a:ext>
                  </a:extLst>
                </p14:cNvPr>
                <p14:cNvContentPartPr/>
                <p14:nvPr/>
              </p14:nvContentPartPr>
              <p14:xfrm>
                <a:off x="2591133" y="1578120"/>
                <a:ext cx="48600" cy="2484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34E5FD50-9CE8-4E82-8E33-94D55FB7CEB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86813" y="1573800"/>
                  <a:ext cx="57240" cy="3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7F05DC61-705F-407C-AECF-5B51C80BCCC1}"/>
                  </a:ext>
                </a:extLst>
              </p14:cNvPr>
              <p14:cNvContentPartPr/>
              <p14:nvPr/>
            </p14:nvContentPartPr>
            <p14:xfrm>
              <a:off x="4088013" y="5746560"/>
              <a:ext cx="2007360" cy="514800"/>
            </p14:xfrm>
          </p:contentPart>
        </mc:Choice>
        <mc:Fallback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7F05DC61-705F-407C-AECF-5B51C80BCC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4083693" y="5742240"/>
                <a:ext cx="2016000" cy="52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8855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631504" y="515719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4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22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/>
              <a:t>Coefficiant of determination </a:t>
            </a:r>
            <a:r>
              <a:rPr lang="de-DE" sz="3200" dirty="0"/>
              <a:t>R</a:t>
            </a:r>
            <a:r>
              <a:rPr lang="de-DE" sz="3200" baseline="30000" dirty="0"/>
              <a:t>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873011"/>
                  </p:ext>
                </p:extLst>
              </p:nvPr>
            </p:nvGraphicFramePr>
            <p:xfrm>
              <a:off x="3048000" y="1397000"/>
              <a:ext cx="6096000" cy="2966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16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x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de-DE" sz="1800" b="0" i="1" smtClean="0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r>
                            <a:rPr lang="de-DE" sz="1800" dirty="0"/>
                            <a:t>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de-DE" sz="1800" b="0" i="1" smtClean="0">
                                  <a:latin typeface="Cambria Math"/>
                                </a:rPr>
                                <m:t>)</m:t>
                              </m:r>
                              <m:r>
                                <a:rPr lang="de-DE" sz="1800" b="0" i="1" baseline="30000" smtClean="0"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endParaRPr lang="de-DE" sz="1800" baseline="30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(y-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de-DE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8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de-DE" sz="1800" b="0" i="1" smtClean="0">
                                  <a:latin typeface="Cambria Math"/>
                                </a:rPr>
                                <m:t>)</m:t>
                              </m:r>
                              <m:r>
                                <a:rPr lang="de-DE" sz="1800" b="0" i="1" baseline="30000" smtClean="0">
                                  <a:latin typeface="Cambria Math"/>
                                </a:rPr>
                                <m:t>2</m:t>
                              </m:r>
                            </m:oMath>
                          </a14:m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21,7243243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27,83275383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25,6810811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1,739547115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13,8108108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173,9547115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29,6378378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6,958188459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43,4864865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271,8042367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225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27,6594595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0,434886779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Gesamt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de-DE" sz="18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de-DE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873011"/>
                  </p:ext>
                </p:extLst>
              </p:nvPr>
            </p:nvGraphicFramePr>
            <p:xfrm>
              <a:off x="3048000" y="1397000"/>
              <a:ext cx="6096000" cy="2966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16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160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x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800" dirty="0"/>
                            <a:t>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599" t="-8197" r="-201198" b="-7360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3012" t="-8197" r="-102410" b="-7360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000" t="-8197" r="-1796" b="-7360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21,7243243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27,83275383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25,6810811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1,739547115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13,8108108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173,9547115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289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29,6378378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6,958188459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43,4864865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271,8042367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225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27,6594595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0,434886779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de-DE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de-DE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Gesamt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de-DE" sz="18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de-DE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de-DE" sz="18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feld 5"/>
          <p:cNvSpPr txBox="1"/>
          <p:nvPr/>
        </p:nvSpPr>
        <p:spPr>
          <a:xfrm>
            <a:off x="2279576" y="602128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R</a:t>
            </a:r>
            <a:r>
              <a:rPr lang="de-DE" sz="2800" baseline="30000" dirty="0"/>
              <a:t>2</a:t>
            </a:r>
            <a:r>
              <a:rPr lang="de-DE" sz="2800" dirty="0"/>
              <a:t>=				R=	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F22F79C-18D5-46B9-F7D1-F3192593E1D8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22F8C72-18A3-4192-B5C7-6ECE5DF5396C}"/>
              </a:ext>
            </a:extLst>
          </p:cNvPr>
          <p:cNvGrpSpPr/>
          <p:nvPr/>
        </p:nvGrpSpPr>
        <p:grpSpPr>
          <a:xfrm>
            <a:off x="7292733" y="4037827"/>
            <a:ext cx="755280" cy="266760"/>
            <a:chOff x="7292733" y="4037827"/>
            <a:chExt cx="755280" cy="26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3" name="Freihand 12">
                  <a:extLst>
                    <a:ext uri="{FF2B5EF4-FFF2-40B4-BE49-F238E27FC236}">
                      <a16:creationId xmlns:a16="http://schemas.microsoft.com/office/drawing/2014/main" id="{630C43B0-3805-4511-A869-0DEA43D60BFC}"/>
                    </a:ext>
                  </a:extLst>
                </p14:cNvPr>
                <p14:cNvContentPartPr/>
                <p14:nvPr/>
              </p14:nvContentPartPr>
              <p14:xfrm>
                <a:off x="7292733" y="4037827"/>
                <a:ext cx="105840" cy="154440"/>
              </p14:xfrm>
            </p:contentPart>
          </mc:Choice>
          <mc:Fallback>
            <p:pic>
              <p:nvPicPr>
                <p:cNvPr id="13" name="Freihand 12">
                  <a:extLst>
                    <a:ext uri="{FF2B5EF4-FFF2-40B4-BE49-F238E27FC236}">
                      <a16:creationId xmlns:a16="http://schemas.microsoft.com/office/drawing/2014/main" id="{630C43B0-3805-4511-A869-0DEA43D60BF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88413" y="4033507"/>
                  <a:ext cx="11448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4" name="Freihand 13">
                  <a:extLst>
                    <a:ext uri="{FF2B5EF4-FFF2-40B4-BE49-F238E27FC236}">
                      <a16:creationId xmlns:a16="http://schemas.microsoft.com/office/drawing/2014/main" id="{C64449A9-8C46-42D0-B10B-84CE73D7569A}"/>
                    </a:ext>
                  </a:extLst>
                </p14:cNvPr>
                <p14:cNvContentPartPr/>
                <p14:nvPr/>
              </p14:nvContentPartPr>
              <p14:xfrm>
                <a:off x="7380933" y="4132147"/>
                <a:ext cx="96840" cy="91080"/>
              </p14:xfrm>
            </p:contentPart>
          </mc:Choice>
          <mc:Fallback>
            <p:pic>
              <p:nvPicPr>
                <p:cNvPr id="14" name="Freihand 13">
                  <a:extLst>
                    <a:ext uri="{FF2B5EF4-FFF2-40B4-BE49-F238E27FC236}">
                      <a16:creationId xmlns:a16="http://schemas.microsoft.com/office/drawing/2014/main" id="{C64449A9-8C46-42D0-B10B-84CE73D756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76613" y="4127827"/>
                  <a:ext cx="1054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0706517A-A6A5-4E7D-9124-2E3433B6CFC5}"/>
                    </a:ext>
                  </a:extLst>
                </p14:cNvPr>
                <p14:cNvContentPartPr/>
                <p14:nvPr/>
              </p14:nvContentPartPr>
              <p14:xfrm>
                <a:off x="7434933" y="4079947"/>
                <a:ext cx="176040" cy="17892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0706517A-A6A5-4E7D-9124-2E3433B6CF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30613" y="4075627"/>
                  <a:ext cx="184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18DE8CB6-3AFE-4599-98A3-F09ACDAC7B4A}"/>
                    </a:ext>
                  </a:extLst>
                </p14:cNvPr>
                <p14:cNvContentPartPr/>
                <p14:nvPr/>
              </p14:nvContentPartPr>
              <p14:xfrm>
                <a:off x="7596213" y="4081387"/>
                <a:ext cx="75240" cy="14616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18DE8CB6-3AFE-4599-98A3-F09ACDAC7B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91893" y="4077067"/>
                  <a:ext cx="838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BF6C1271-41BD-4A90-894E-AF12B1A564F8}"/>
                    </a:ext>
                  </a:extLst>
                </p14:cNvPr>
                <p14:cNvContentPartPr/>
                <p14:nvPr/>
              </p14:nvContentPartPr>
              <p14:xfrm>
                <a:off x="7703493" y="4234027"/>
                <a:ext cx="19800" cy="7056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BF6C1271-41BD-4A90-894E-AF12B1A564F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99173" y="4229707"/>
                  <a:ext cx="284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FC2A1169-8216-4A15-A453-D94604C4C609}"/>
                    </a:ext>
                  </a:extLst>
                </p14:cNvPr>
                <p14:cNvContentPartPr/>
                <p14:nvPr/>
              </p14:nvContentPartPr>
              <p14:xfrm>
                <a:off x="7752453" y="4079587"/>
                <a:ext cx="82800" cy="13068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FC2A1169-8216-4A15-A453-D94604C4C60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48133" y="4075267"/>
                  <a:ext cx="914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E39126F2-E78C-43A9-B861-DC7CD3FA2587}"/>
                    </a:ext>
                  </a:extLst>
                </p14:cNvPr>
                <p14:cNvContentPartPr/>
                <p14:nvPr/>
              </p14:nvContentPartPr>
              <p14:xfrm>
                <a:off x="7766133" y="4157707"/>
                <a:ext cx="126000" cy="16560"/>
              </p14:xfrm>
            </p:contentPart>
          </mc:Choice>
          <mc:Fallback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id="{E39126F2-E78C-43A9-B861-DC7CD3FA258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61813" y="4153387"/>
                  <a:ext cx="13464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E58457BE-993A-465C-8314-C37DB813D92C}"/>
                    </a:ext>
                  </a:extLst>
                </p14:cNvPr>
                <p14:cNvContentPartPr/>
                <p14:nvPr/>
              </p14:nvContentPartPr>
              <p14:xfrm>
                <a:off x="7961973" y="4069867"/>
                <a:ext cx="86040" cy="157680"/>
              </p14:xfrm>
            </p:contentPart>
          </mc:Choice>
          <mc:Fallback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E58457BE-993A-465C-8314-C37DB813D92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957653" y="4065547"/>
                  <a:ext cx="94680" cy="16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F85D37EF-9929-40FC-B13C-F7E0C71BD99C}"/>
              </a:ext>
            </a:extLst>
          </p:cNvPr>
          <p:cNvGrpSpPr/>
          <p:nvPr/>
        </p:nvGrpSpPr>
        <p:grpSpPr>
          <a:xfrm>
            <a:off x="5150733" y="4422307"/>
            <a:ext cx="795600" cy="247320"/>
            <a:chOff x="5150733" y="4422307"/>
            <a:chExt cx="795600" cy="24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1E53603C-6174-4CE9-8A5B-70347F63E979}"/>
                    </a:ext>
                  </a:extLst>
                </p14:cNvPr>
                <p14:cNvContentPartPr/>
                <p14:nvPr/>
              </p14:nvContentPartPr>
              <p14:xfrm>
                <a:off x="5192493" y="4480627"/>
                <a:ext cx="120960" cy="5076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1E53603C-6174-4CE9-8A5B-70347F63E97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88173" y="4476307"/>
                  <a:ext cx="12960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D0178AB9-7D78-4968-AD4D-471FCEC23617}"/>
                    </a:ext>
                  </a:extLst>
                </p14:cNvPr>
                <p14:cNvContentPartPr/>
                <p14:nvPr/>
              </p14:nvContentPartPr>
              <p14:xfrm>
                <a:off x="5229933" y="4503667"/>
                <a:ext cx="87120" cy="16596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D0178AB9-7D78-4968-AD4D-471FCEC2361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25613" y="4499347"/>
                  <a:ext cx="95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25E0372D-93C3-4DD5-A332-8C5BCFFC1F30}"/>
                    </a:ext>
                  </a:extLst>
                </p14:cNvPr>
                <p14:cNvContentPartPr/>
                <p14:nvPr/>
              </p14:nvContentPartPr>
              <p14:xfrm>
                <a:off x="5150733" y="4422307"/>
                <a:ext cx="387000" cy="8172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25E0372D-93C3-4DD5-A332-8C5BCFFC1F3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146413" y="4417987"/>
                  <a:ext cx="39564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5A819028-3675-473C-B5CD-0098DB8C4C4E}"/>
                    </a:ext>
                  </a:extLst>
                </p14:cNvPr>
                <p14:cNvContentPartPr/>
                <p14:nvPr/>
              </p14:nvContentPartPr>
              <p14:xfrm>
                <a:off x="5422173" y="4549747"/>
                <a:ext cx="128520" cy="1044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5A819028-3675-473C-B5CD-0098DB8C4C4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17853" y="4545427"/>
                  <a:ext cx="1371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D57C6B2D-9306-4CA1-88DC-13D3D04AFC1E}"/>
                    </a:ext>
                  </a:extLst>
                </p14:cNvPr>
                <p14:cNvContentPartPr/>
                <p14:nvPr/>
              </p14:nvContentPartPr>
              <p14:xfrm>
                <a:off x="5613333" y="4448587"/>
                <a:ext cx="159840" cy="140760"/>
              </p14:xfrm>
            </p:contentPart>
          </mc:Choice>
          <mc:Fallback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D57C6B2D-9306-4CA1-88DC-13D3D04AFC1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09013" y="4444267"/>
                  <a:ext cx="1684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F6C474BF-B539-46D5-B78F-4CA910B22709}"/>
                    </a:ext>
                  </a:extLst>
                </p14:cNvPr>
                <p14:cNvContentPartPr/>
                <p14:nvPr/>
              </p14:nvContentPartPr>
              <p14:xfrm>
                <a:off x="5823213" y="4448587"/>
                <a:ext cx="123120" cy="14832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F6C474BF-B539-46D5-B78F-4CA910B2270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818893" y="4444267"/>
                  <a:ext cx="131760" cy="15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8A783B1C-34EF-4571-84AA-69705922FC3B}"/>
              </a:ext>
            </a:extLst>
          </p:cNvPr>
          <p:cNvGrpSpPr/>
          <p:nvPr/>
        </p:nvGrpSpPr>
        <p:grpSpPr>
          <a:xfrm>
            <a:off x="8284533" y="4046107"/>
            <a:ext cx="527040" cy="213840"/>
            <a:chOff x="8284533" y="4046107"/>
            <a:chExt cx="52704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8" name="Freihand 7">
                  <a:extLst>
                    <a:ext uri="{FF2B5EF4-FFF2-40B4-BE49-F238E27FC236}">
                      <a16:creationId xmlns:a16="http://schemas.microsoft.com/office/drawing/2014/main" id="{D7DF18CD-F2ED-4F1F-B5B3-8B41B9780AF0}"/>
                    </a:ext>
                  </a:extLst>
                </p14:cNvPr>
                <p14:cNvContentPartPr/>
                <p14:nvPr/>
              </p14:nvContentPartPr>
              <p14:xfrm>
                <a:off x="8284533" y="4083547"/>
                <a:ext cx="97920" cy="176400"/>
              </p14:xfrm>
            </p:contentPart>
          </mc:Choice>
          <mc:Fallback>
            <p:pic>
              <p:nvPicPr>
                <p:cNvPr id="8" name="Freihand 7">
                  <a:extLst>
                    <a:ext uri="{FF2B5EF4-FFF2-40B4-BE49-F238E27FC236}">
                      <a16:creationId xmlns:a16="http://schemas.microsoft.com/office/drawing/2014/main" id="{D7DF18CD-F2ED-4F1F-B5B3-8B41B9780AF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280213" y="4079227"/>
                  <a:ext cx="10656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2C78FE6B-EA20-472B-A3B2-EE41E19E997E}"/>
                    </a:ext>
                  </a:extLst>
                </p14:cNvPr>
                <p14:cNvContentPartPr/>
                <p14:nvPr/>
              </p14:nvContentPartPr>
              <p14:xfrm>
                <a:off x="8329173" y="4056187"/>
                <a:ext cx="117720" cy="24480"/>
              </p14:xfrm>
            </p:contentPart>
          </mc:Choice>
          <mc:Fallback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2C78FE6B-EA20-472B-A3B2-EE41E19E997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324853" y="4051867"/>
                  <a:ext cx="1263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26387F65-8D39-4DCE-BFD1-09F7CBBBCDBA}"/>
                    </a:ext>
                  </a:extLst>
                </p14:cNvPr>
                <p14:cNvContentPartPr/>
                <p14:nvPr/>
              </p14:nvContentPartPr>
              <p14:xfrm>
                <a:off x="8504493" y="4046107"/>
                <a:ext cx="96120" cy="18792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26387F65-8D39-4DCE-BFD1-09F7CBBBCDB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00173" y="4041787"/>
                  <a:ext cx="1047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6CFCADA0-7554-4BFE-8A8B-317FF90319C7}"/>
                    </a:ext>
                  </a:extLst>
                </p14:cNvPr>
                <p14:cNvContentPartPr/>
                <p14:nvPr/>
              </p14:nvContentPartPr>
              <p14:xfrm>
                <a:off x="8645973" y="4056187"/>
                <a:ext cx="165600" cy="17028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6CFCADA0-7554-4BFE-8A8B-317FF90319C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41653" y="4051867"/>
                  <a:ext cx="1742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AC3A8B28-723F-46C2-B415-4C284F51F53D}"/>
                    </a:ext>
                  </a:extLst>
                </p14:cNvPr>
                <p14:cNvContentPartPr/>
                <p14:nvPr/>
              </p14:nvContentPartPr>
              <p14:xfrm>
                <a:off x="8461653" y="4063387"/>
                <a:ext cx="102240" cy="1908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AC3A8B28-723F-46C2-B415-4C284F51F53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457333" y="4059067"/>
                  <a:ext cx="11088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8B398F50-E681-41B4-855D-9D25CD8B6E11}"/>
              </a:ext>
            </a:extLst>
          </p:cNvPr>
          <p:cNvGrpSpPr/>
          <p:nvPr/>
        </p:nvGrpSpPr>
        <p:grpSpPr>
          <a:xfrm>
            <a:off x="3124293" y="5950147"/>
            <a:ext cx="1825560" cy="560160"/>
            <a:chOff x="3124293" y="5950147"/>
            <a:chExt cx="1825560" cy="56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123948F8-5683-4F3B-99FF-CB1C7B99BC0D}"/>
                    </a:ext>
                  </a:extLst>
                </p14:cNvPr>
                <p14:cNvContentPartPr/>
                <p14:nvPr/>
              </p14:nvContentPartPr>
              <p14:xfrm>
                <a:off x="3155613" y="5977147"/>
                <a:ext cx="85680" cy="15876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123948F8-5683-4F3B-99FF-CB1C7B99BC0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151293" y="5972827"/>
                  <a:ext cx="943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14681749-6D7E-4526-8C90-822C808D80A5}"/>
                    </a:ext>
                  </a:extLst>
                </p14:cNvPr>
                <p14:cNvContentPartPr/>
                <p14:nvPr/>
              </p14:nvContentPartPr>
              <p14:xfrm>
                <a:off x="3225093" y="6059947"/>
                <a:ext cx="34920" cy="16236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14681749-6D7E-4526-8C90-822C808D80A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220773" y="6055627"/>
                  <a:ext cx="435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7D555261-1428-478C-B6CC-767EE6439967}"/>
                    </a:ext>
                  </a:extLst>
                </p14:cNvPr>
                <p14:cNvContentPartPr/>
                <p14:nvPr/>
              </p14:nvContentPartPr>
              <p14:xfrm>
                <a:off x="3344253" y="5961667"/>
                <a:ext cx="191880" cy="19548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7D555261-1428-478C-B6CC-767EE6439967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339933" y="5957347"/>
                  <a:ext cx="2005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80925329-A6C9-4228-AE3C-D17A2293264F}"/>
                    </a:ext>
                  </a:extLst>
                </p14:cNvPr>
                <p14:cNvContentPartPr/>
                <p14:nvPr/>
              </p14:nvContentPartPr>
              <p14:xfrm>
                <a:off x="3495813" y="5960947"/>
                <a:ext cx="119520" cy="164880"/>
              </p14:xfrm>
            </p:contentPart>
          </mc:Choice>
          <mc:Fallback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80925329-A6C9-4228-AE3C-D17A2293264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91493" y="5956627"/>
                  <a:ext cx="12816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A126553A-AAC4-44F8-A350-44EE3D863FFC}"/>
                    </a:ext>
                  </a:extLst>
                </p14:cNvPr>
                <p14:cNvContentPartPr/>
                <p14:nvPr/>
              </p14:nvContentPartPr>
              <p14:xfrm>
                <a:off x="3641253" y="6119707"/>
                <a:ext cx="8280" cy="6624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A126553A-AAC4-44F8-A350-44EE3D863FF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636933" y="6115387"/>
                  <a:ext cx="169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1AB69FF9-D3A6-47C6-9EB6-EFBCC1466DC4}"/>
                    </a:ext>
                  </a:extLst>
                </p14:cNvPr>
                <p14:cNvContentPartPr/>
                <p14:nvPr/>
              </p14:nvContentPartPr>
              <p14:xfrm>
                <a:off x="3756453" y="5964547"/>
                <a:ext cx="109440" cy="16812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1AB69FF9-D3A6-47C6-9EB6-EFBCC1466DC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752133" y="5960227"/>
                  <a:ext cx="1180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1FA334F1-A513-431E-9093-F9321AAE4880}"/>
                    </a:ext>
                  </a:extLst>
                </p14:cNvPr>
                <p14:cNvContentPartPr/>
                <p14:nvPr/>
              </p14:nvContentPartPr>
              <p14:xfrm>
                <a:off x="3881013" y="5950147"/>
                <a:ext cx="96480" cy="172800"/>
              </p14:xfrm>
            </p:contentPart>
          </mc:Choice>
          <mc:Fallback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1FA334F1-A513-431E-9093-F9321AAE488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76693" y="5945827"/>
                  <a:ext cx="1051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905FB69D-2D89-4ED9-9250-6D4F672ABAEB}"/>
                    </a:ext>
                  </a:extLst>
                </p14:cNvPr>
                <p14:cNvContentPartPr/>
                <p14:nvPr/>
              </p14:nvContentPartPr>
              <p14:xfrm>
                <a:off x="3124293" y="6224467"/>
                <a:ext cx="817920" cy="6696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905FB69D-2D89-4ED9-9250-6D4F672ABAE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119973" y="6220147"/>
                  <a:ext cx="8265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25B472D6-6028-41E7-9594-78C97ED64C39}"/>
                    </a:ext>
                  </a:extLst>
                </p14:cNvPr>
                <p14:cNvContentPartPr/>
                <p14:nvPr/>
              </p14:nvContentPartPr>
              <p14:xfrm>
                <a:off x="3174693" y="6342907"/>
                <a:ext cx="103680" cy="16740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25B472D6-6028-41E7-9594-78C97ED64C3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170373" y="6338587"/>
                  <a:ext cx="1123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3D801181-2334-4419-AA91-48CF370343E7}"/>
                    </a:ext>
                  </a:extLst>
                </p14:cNvPr>
                <p14:cNvContentPartPr/>
                <p14:nvPr/>
              </p14:nvContentPartPr>
              <p14:xfrm>
                <a:off x="3224013" y="6316987"/>
                <a:ext cx="137880" cy="12600"/>
              </p14:xfrm>
            </p:contentPart>
          </mc:Choice>
          <mc:Fallback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3D801181-2334-4419-AA91-48CF370343E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219693" y="6312667"/>
                  <a:ext cx="146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8303633B-C0B2-42FC-9CCC-C2915572FC7A}"/>
                    </a:ext>
                  </a:extLst>
                </p14:cNvPr>
                <p14:cNvContentPartPr/>
                <p14:nvPr/>
              </p14:nvContentPartPr>
              <p14:xfrm>
                <a:off x="3371253" y="6324187"/>
                <a:ext cx="162000" cy="17028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8303633B-C0B2-42FC-9CCC-C2915572FC7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366933" y="6319867"/>
                  <a:ext cx="1706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D2095393-82F5-496C-B775-006978D5D418}"/>
                    </a:ext>
                  </a:extLst>
                </p14:cNvPr>
                <p14:cNvContentPartPr/>
                <p14:nvPr/>
              </p14:nvContentPartPr>
              <p14:xfrm>
                <a:off x="3568893" y="6337507"/>
                <a:ext cx="120600" cy="15876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D2095393-82F5-496C-B775-006978D5D41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564573" y="6333187"/>
                  <a:ext cx="129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67D58045-F2E2-4678-99D4-358DF13587BA}"/>
                    </a:ext>
                  </a:extLst>
                </p14:cNvPr>
                <p14:cNvContentPartPr/>
                <p14:nvPr/>
              </p14:nvContentPartPr>
              <p14:xfrm>
                <a:off x="4052733" y="6193867"/>
                <a:ext cx="166320" cy="723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67D58045-F2E2-4678-99D4-358DF13587B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48413" y="6189547"/>
                  <a:ext cx="1749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58E7FF73-AFD3-441C-98B5-578FD6C4E088}"/>
                    </a:ext>
                  </a:extLst>
                </p14:cNvPr>
                <p14:cNvContentPartPr/>
                <p14:nvPr/>
              </p14:nvContentPartPr>
              <p14:xfrm>
                <a:off x="4067133" y="6300067"/>
                <a:ext cx="187200" cy="34920"/>
              </p14:xfrm>
            </p:contentPart>
          </mc:Choice>
          <mc:Fallback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58E7FF73-AFD3-441C-98B5-578FD6C4E08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062813" y="6295747"/>
                  <a:ext cx="19584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92AEC2A2-C7B8-46BA-A04B-80C2811AF077}"/>
                    </a:ext>
                  </a:extLst>
                </p14:cNvPr>
                <p14:cNvContentPartPr/>
                <p14:nvPr/>
              </p14:nvContentPartPr>
              <p14:xfrm>
                <a:off x="4377813" y="6123307"/>
                <a:ext cx="168120" cy="145800"/>
              </p14:xfrm>
            </p:contentPart>
          </mc:Choice>
          <mc:Fallback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92AEC2A2-C7B8-46BA-A04B-80C2811AF07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373493" y="6118987"/>
                  <a:ext cx="1767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4EAF40AA-E2B4-4AF7-AECC-DE7B22206557}"/>
                    </a:ext>
                  </a:extLst>
                </p14:cNvPr>
                <p14:cNvContentPartPr/>
                <p14:nvPr/>
              </p14:nvContentPartPr>
              <p14:xfrm>
                <a:off x="4557453" y="6319147"/>
                <a:ext cx="42480" cy="6732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4EAF40AA-E2B4-4AF7-AECC-DE7B2220655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553133" y="6314827"/>
                  <a:ext cx="511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4E992574-6BD4-4B8B-9EC0-21EA23E1CC76}"/>
                    </a:ext>
                  </a:extLst>
                </p14:cNvPr>
                <p14:cNvContentPartPr/>
                <p14:nvPr/>
              </p14:nvContentPartPr>
              <p14:xfrm>
                <a:off x="4637733" y="6094147"/>
                <a:ext cx="164520" cy="240480"/>
              </p14:xfrm>
            </p:contentPart>
          </mc:Choice>
          <mc:Fallback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4E992574-6BD4-4B8B-9EC0-21EA23E1CC7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633413" y="6089827"/>
                  <a:ext cx="17316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C6B31504-E1E4-4119-B66B-6BBEF5F0E706}"/>
                    </a:ext>
                  </a:extLst>
                </p14:cNvPr>
                <p14:cNvContentPartPr/>
                <p14:nvPr/>
              </p14:nvContentPartPr>
              <p14:xfrm>
                <a:off x="4841853" y="6086947"/>
                <a:ext cx="108000" cy="25164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C6B31504-E1E4-4119-B66B-6BBEF5F0E70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837533" y="6082627"/>
                  <a:ext cx="116640" cy="260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6315B1D7-ACAF-473B-A909-1B354BEE9080}"/>
              </a:ext>
            </a:extLst>
          </p:cNvPr>
          <p:cNvGrpSpPr/>
          <p:nvPr/>
        </p:nvGrpSpPr>
        <p:grpSpPr>
          <a:xfrm>
            <a:off x="6610533" y="6128707"/>
            <a:ext cx="787320" cy="297720"/>
            <a:chOff x="6610533" y="6128707"/>
            <a:chExt cx="78732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BFC812BE-C4AB-48FA-9F13-A015165B50B7}"/>
                    </a:ext>
                  </a:extLst>
                </p14:cNvPr>
                <p14:cNvContentPartPr/>
                <p14:nvPr/>
              </p14:nvContentPartPr>
              <p14:xfrm>
                <a:off x="6610533" y="6178747"/>
                <a:ext cx="214920" cy="16236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BFC812BE-C4AB-48FA-9F13-A015165B50B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06213" y="6174427"/>
                  <a:ext cx="2235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BAEA507B-9507-45CB-8058-807C5D4B5A8F}"/>
                    </a:ext>
                  </a:extLst>
                </p14:cNvPr>
                <p14:cNvContentPartPr/>
                <p14:nvPr/>
              </p14:nvContentPartPr>
              <p14:xfrm>
                <a:off x="6878013" y="6329227"/>
                <a:ext cx="36000" cy="97200"/>
              </p14:xfrm>
            </p:contentPart>
          </mc:Choice>
          <mc:Fallback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BAEA507B-9507-45CB-8058-807C5D4B5A8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873693" y="6324907"/>
                  <a:ext cx="446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9A370A6D-301D-43CF-BAEE-69ACDF63BFE7}"/>
                    </a:ext>
                  </a:extLst>
                </p14:cNvPr>
                <p14:cNvContentPartPr/>
                <p14:nvPr/>
              </p14:nvContentPartPr>
              <p14:xfrm>
                <a:off x="6975573" y="6142747"/>
                <a:ext cx="203040" cy="20160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9A370A6D-301D-43CF-BAEE-69ACDF63BFE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971253" y="6138427"/>
                  <a:ext cx="21168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344229FF-D62B-4703-B865-160465A0917E}"/>
                    </a:ext>
                  </a:extLst>
                </p14:cNvPr>
                <p14:cNvContentPartPr/>
                <p14:nvPr/>
              </p14:nvContentPartPr>
              <p14:xfrm>
                <a:off x="7225773" y="6128707"/>
                <a:ext cx="172080" cy="20880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344229FF-D62B-4703-B865-160465A0917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221453" y="6124387"/>
                  <a:ext cx="180720" cy="217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98631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371664" y="753124"/>
                <a:ext cx="8856984" cy="597666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/>
                  <a:t>R</a:t>
                </a:r>
                <a:r>
                  <a:rPr lang="de-DE" sz="2400" baseline="30000" dirty="0"/>
                  <a:t>2</a:t>
                </a:r>
                <a:r>
                  <a:rPr lang="de-DE" sz="2400" dirty="0"/>
                  <a:t>  </a:t>
                </a:r>
                <a:r>
                  <a:rPr lang="de-DE" sz="2400" dirty="0" err="1"/>
                  <a:t>measures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strengh</a:t>
                </a:r>
                <a:r>
                  <a:rPr lang="de-DE" sz="2400" dirty="0"/>
                  <a:t> </a:t>
                </a:r>
                <a:r>
                  <a:rPr lang="de-DE" sz="2400" dirty="0" err="1"/>
                  <a:t>of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dependence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between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two</a:t>
                </a:r>
                <a:r>
                  <a:rPr lang="de-DE" sz="2400" dirty="0"/>
                  <a:t> variables X and Y.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/>
                  <a:t>R</a:t>
                </a:r>
                <a:r>
                  <a:rPr lang="de-DE" sz="2400" baseline="30000" dirty="0"/>
                  <a:t>2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can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interpreted</a:t>
                </a:r>
                <a:r>
                  <a:rPr lang="de-DE" sz="2400" dirty="0"/>
                  <a:t> </a:t>
                </a:r>
                <a:r>
                  <a:rPr lang="de-DE" sz="2400" dirty="0" err="1"/>
                  <a:t>as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proportion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expained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by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linear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/>
                  <a:t> R</a:t>
                </a:r>
                <a:r>
                  <a:rPr lang="de-DE" sz="2400" baseline="30000" dirty="0"/>
                  <a:t>2</a:t>
                </a:r>
                <a:r>
                  <a:rPr lang="de-DE" sz="2400" dirty="0"/>
                  <a:t> = 0,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linear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model</a:t>
                </a:r>
                <a:r>
                  <a:rPr lang="de-DE" sz="2400" dirty="0"/>
                  <a:t> </a:t>
                </a:r>
                <a:r>
                  <a:rPr lang="de-DE" sz="2400" dirty="0" err="1"/>
                  <a:t>is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given</a:t>
                </a:r>
                <a:r>
                  <a:rPr lang="de-DE" sz="2400" dirty="0"/>
                  <a:t> just </a:t>
                </a:r>
                <a:r>
                  <a:rPr lang="de-DE" sz="2400" dirty="0" err="1"/>
                  <a:t>by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constant</a:t>
                </a:r>
                <a:r>
                  <a:rPr lang="de-DE" sz="2400" dirty="0"/>
                  <a:t> a und b=0</a:t>
                </a:r>
              </a:p>
              <a:p>
                <a:pPr lvl="1"/>
                <a:r>
                  <a:rPr lang="de-DE" sz="2400" dirty="0"/>
                  <a:t>→	The </a:t>
                </a:r>
                <a:r>
                  <a:rPr lang="de-DE" sz="2400" dirty="0" err="1"/>
                  <a:t>change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of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independent</a:t>
                </a:r>
                <a:r>
                  <a:rPr lang="de-DE" sz="2400" dirty="0"/>
                  <a:t> variable X </a:t>
                </a:r>
                <a:r>
                  <a:rPr lang="de-DE" sz="2400" dirty="0" err="1"/>
                  <a:t>has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no</a:t>
                </a:r>
                <a:r>
                  <a:rPr lang="de-DE" sz="2400" dirty="0"/>
                  <a:t> </a:t>
                </a:r>
                <a:r>
                  <a:rPr lang="de-DE" sz="2400" dirty="0" err="1"/>
                  <a:t>influence</a:t>
                </a:r>
                <a:r>
                  <a:rPr lang="de-DE" sz="2400" dirty="0"/>
                  <a:t> on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dependent</a:t>
                </a:r>
                <a:r>
                  <a:rPr lang="de-DE" sz="2400" dirty="0"/>
                  <a:t> variable Y</a:t>
                </a:r>
              </a:p>
              <a:p>
                <a:pPr lvl="1"/>
                <a:endParaRPr lang="de-DE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/>
                  <a:t>R</a:t>
                </a:r>
                <a:r>
                  <a:rPr lang="de-DE" sz="2400" baseline="30000" dirty="0"/>
                  <a:t>2</a:t>
                </a:r>
                <a:r>
                  <a:rPr lang="de-DE" sz="2400" dirty="0"/>
                  <a:t> = 1, </a:t>
                </a:r>
                <a:r>
                  <a:rPr lang="de-DE" sz="2400" dirty="0" err="1"/>
                  <a:t>then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line</a:t>
                </a:r>
                <a:r>
                  <a:rPr lang="de-DE" sz="2400" dirty="0"/>
                  <a:t> fully </a:t>
                </a:r>
                <a:r>
                  <a:rPr lang="de-DE" sz="2400" dirty="0" err="1"/>
                  <a:t>explains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the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dependence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between</a:t>
                </a:r>
                <a:r>
                  <a:rPr lang="de-DE" sz="2400" dirty="0"/>
                  <a:t> X and Y and </a:t>
                </a:r>
                <a:r>
                  <a:rPr lang="de-DE" sz="2400" dirty="0" err="1"/>
                  <a:t>we</a:t>
                </a:r>
                <a:r>
                  <a:rPr lang="de-DE" sz="2400" dirty="0"/>
                  <a:t> </a:t>
                </a:r>
                <a:r>
                  <a:rPr lang="de-DE" sz="2400" dirty="0" err="1"/>
                  <a:t>have</a:t>
                </a:r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de-DE" sz="2400" i="1" baseline="-25000">
                        <a:latin typeface="Cambria Math"/>
                      </a:rPr>
                      <m:t>𝑖</m:t>
                    </m:r>
                    <m:r>
                      <a:rPr lang="de-DE" sz="2400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de-DE" sz="2400">
                        <a:latin typeface="Cambria Math"/>
                      </a:rPr>
                      <m:t>a</m:t>
                    </m:r>
                    <m:r>
                      <a:rPr lang="de-DE" sz="2400">
                        <a:latin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de-DE" sz="2400">
                        <a:latin typeface="Cambria Math"/>
                      </a:rPr>
                      <m:t>bx</m:t>
                    </m:r>
                  </m:oMath>
                </a14:m>
                <a:r>
                  <a:rPr lang="de-DE" sz="2400" baseline="-25000" dirty="0"/>
                  <a:t>i</a:t>
                </a:r>
                <a:r>
                  <a:rPr lang="de-DE" sz="2400" dirty="0"/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latin typeface="Cambria Math" panose="02040503050406030204" pitchFamily="18" charset="0"/>
                      </a:rPr>
                      <m:t>𝑦𝑖</m:t>
                    </m:r>
                  </m:oMath>
                </a14:m>
                <a:endParaRPr lang="de-DE" sz="2400" baseline="-25000" dirty="0"/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64" y="753124"/>
                <a:ext cx="8856984" cy="5976664"/>
              </a:xfrm>
              <a:prstGeom prst="rect">
                <a:avLst/>
              </a:prstGeom>
              <a:blipFill>
                <a:blip r:embed="rId2"/>
                <a:stretch>
                  <a:fillRect l="-964" t="-81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AE9C-98EE-4793-B6DD-11C28406210D}" type="slidenum">
              <a:rPr lang="de-DE" smtClean="0"/>
              <a:t>23</a:t>
            </a:fld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703512" y="116632"/>
            <a:ext cx="8856984" cy="6480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3200" dirty="0"/>
              <a:t>Interpretation </a:t>
            </a:r>
            <a:r>
              <a:rPr lang="de-DE" sz="3200" dirty="0" err="1"/>
              <a:t>of</a:t>
            </a:r>
            <a:r>
              <a:rPr lang="de-DE" sz="3200" dirty="0"/>
              <a:t> R</a:t>
            </a:r>
            <a:r>
              <a:rPr lang="de-DE" sz="3200" baseline="30000" dirty="0"/>
              <a:t>2</a:t>
            </a:r>
          </a:p>
          <a:p>
            <a:pPr algn="ctr"/>
            <a:endParaRPr lang="de-DE" sz="3200" baseline="300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0B120EA-6C14-2178-E79F-7485A5B10B38}"/>
              </a:ext>
            </a:extLst>
          </p:cNvPr>
          <p:cNvSpPr/>
          <p:nvPr/>
        </p:nvSpPr>
        <p:spPr>
          <a:xfrm>
            <a:off x="867944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599CB3A7-788B-4115-B7D8-76243C2D1B1A}"/>
                  </a:ext>
                </a:extLst>
              </p14:cNvPr>
              <p14:cNvContentPartPr/>
              <p14:nvPr/>
            </p14:nvContentPartPr>
            <p14:xfrm>
              <a:off x="1358493" y="1213987"/>
              <a:ext cx="4564800" cy="12240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599CB3A7-788B-4115-B7D8-76243C2D1B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4173" y="1209667"/>
                <a:ext cx="457344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3E892516-0047-4C94-8F9B-59A24356D64E}"/>
                  </a:ext>
                </a:extLst>
              </p14:cNvPr>
              <p14:cNvContentPartPr/>
              <p14:nvPr/>
            </p14:nvContentPartPr>
            <p14:xfrm>
              <a:off x="2139693" y="2210467"/>
              <a:ext cx="3779640" cy="14760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3E892516-0047-4C94-8F9B-59A24356D6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5373" y="2206147"/>
                <a:ext cx="378828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2C6D279B-4C3C-4C4D-A44C-A7C8A70B98BD}"/>
                  </a:ext>
                </a:extLst>
              </p14:cNvPr>
              <p14:cNvContentPartPr/>
              <p14:nvPr/>
            </p14:nvContentPartPr>
            <p14:xfrm>
              <a:off x="766293" y="3328987"/>
              <a:ext cx="930960" cy="65520"/>
            </p14:xfrm>
          </p:contentPart>
        </mc:Choice>
        <mc:Fallback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2C6D279B-4C3C-4C4D-A44C-A7C8A70B98B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1973" y="3324667"/>
                <a:ext cx="9396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AFBA1711-AADC-475C-B2C8-A7B4C131526F}"/>
                  </a:ext>
                </a:extLst>
              </p14:cNvPr>
              <p14:cNvContentPartPr/>
              <p14:nvPr/>
            </p14:nvContentPartPr>
            <p14:xfrm>
              <a:off x="642093" y="5195587"/>
              <a:ext cx="932760" cy="57960"/>
            </p14:xfrm>
          </p:contentPart>
        </mc:Choice>
        <mc:Fallback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AFBA1711-AADC-475C-B2C8-A7B4C13152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7773" y="5191267"/>
                <a:ext cx="941400" cy="6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8360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68465"/>
            <a:ext cx="12192000" cy="640485"/>
          </a:xfrm>
          <a:prstGeom prst="rect">
            <a:avLst/>
          </a:prstGeom>
        </p:spPr>
        <p:txBody>
          <a:bodyPr>
            <a:noAutofit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en-US" sz="28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Estimation of Okun's Law - Country Analysis</a:t>
            </a:r>
            <a:endParaRPr lang="en-US" sz="28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2531" y="708950"/>
            <a:ext cx="12149469" cy="51125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e-DE" b="1" dirty="0">
                <a:latin typeface="+mj-lt"/>
              </a:rPr>
              <a:t>Data: </a:t>
            </a:r>
            <a:r>
              <a:rPr lang="de-DE" b="1" dirty="0">
                <a:latin typeface="+mj-lt"/>
                <a:hlinkClick r:id="rId3"/>
              </a:rPr>
              <a:t>IMF Data </a:t>
            </a:r>
            <a:r>
              <a:rPr lang="de-DE" b="1" dirty="0" err="1">
                <a:latin typeface="+mj-lt"/>
                <a:hlinkClick r:id="rId3"/>
              </a:rPr>
              <a:t>mapper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or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other</a:t>
            </a:r>
            <a:r>
              <a:rPr lang="de-DE" b="1" dirty="0">
                <a:latin typeface="+mj-lt"/>
              </a:rPr>
              <a:t> source. </a:t>
            </a:r>
            <a:r>
              <a:rPr lang="de-DE" b="1" dirty="0" err="1">
                <a:latin typeface="+mj-lt"/>
              </a:rPr>
              <a:t>If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you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use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quaterly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data</a:t>
            </a:r>
            <a:r>
              <a:rPr lang="de-DE" b="1" dirty="0">
                <a:latin typeface="+mj-lt"/>
              </a:rPr>
              <a:t>, </a:t>
            </a:r>
            <a:r>
              <a:rPr lang="de-DE" b="1" dirty="0" err="1">
                <a:latin typeface="+mj-lt"/>
              </a:rPr>
              <a:t>think</a:t>
            </a:r>
            <a:r>
              <a:rPr lang="de-DE" b="1" dirty="0">
                <a:latin typeface="+mj-lt"/>
              </a:rPr>
              <a:t> </a:t>
            </a:r>
            <a:r>
              <a:rPr lang="de-DE" b="1" dirty="0" err="1">
                <a:latin typeface="+mj-lt"/>
              </a:rPr>
              <a:t>of</a:t>
            </a:r>
            <a:r>
              <a:rPr lang="de-DE" b="1" dirty="0">
                <a:latin typeface="+mj-lt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de-DE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de-DE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Show the data (1980-2025, per availability) of the variables </a:t>
            </a:r>
            <a:r>
              <a:rPr lang="en-US" dirty="0" err="1"/>
              <a:t>Δu</a:t>
            </a:r>
            <a:r>
              <a:rPr lang="en-US" dirty="0"/>
              <a:t> and </a:t>
            </a:r>
            <a:r>
              <a:rPr lang="en-US" dirty="0" err="1"/>
              <a:t>g</a:t>
            </a:r>
            <a:r>
              <a:rPr lang="en-US" baseline="-25000" dirty="0" err="1"/>
              <a:t>y</a:t>
            </a:r>
            <a:r>
              <a:rPr lang="en-US" dirty="0"/>
              <a:t> in a scatter plot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Linear </a:t>
            </a:r>
            <a:r>
              <a:rPr lang="de-DE" dirty="0" err="1"/>
              <a:t>regression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</a:t>
            </a:r>
            <a:r>
              <a:rPr lang="de-DE" baseline="-25000" dirty="0" err="1"/>
              <a:t>y</a:t>
            </a:r>
            <a:r>
              <a:rPr lang="de-DE" baseline="-25000" dirty="0"/>
              <a:t> </a:t>
            </a:r>
            <a:r>
              <a:rPr lang="de-DE" dirty="0"/>
              <a:t> and </a:t>
            </a:r>
            <a:r>
              <a:rPr lang="el-GR" dirty="0"/>
              <a:t>Δ</a:t>
            </a:r>
            <a:r>
              <a:rPr lang="de-DE" dirty="0"/>
              <a:t>u .</a:t>
            </a:r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Okuns`s</a:t>
            </a:r>
            <a:r>
              <a:rPr lang="de-DE" dirty="0"/>
              <a:t> </a:t>
            </a:r>
            <a:r>
              <a:rPr lang="de-DE" dirty="0" err="1"/>
              <a:t>law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regression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 in </a:t>
            </a:r>
            <a:r>
              <a:rPr lang="de-DE" dirty="0" err="1"/>
              <a:t>g</a:t>
            </a:r>
            <a:r>
              <a:rPr lang="de-DE" baseline="-25000" dirty="0" err="1"/>
              <a:t>y</a:t>
            </a:r>
            <a:r>
              <a:rPr lang="de-DE" baseline="-25000" dirty="0"/>
              <a:t> </a:t>
            </a:r>
            <a:r>
              <a:rPr lang="de-DE" dirty="0"/>
              <a:t>= </a:t>
            </a:r>
            <a:r>
              <a:rPr lang="en-US" dirty="0"/>
              <a:t>-a</a:t>
            </a:r>
            <a:r>
              <a:rPr lang="el-GR" dirty="0"/>
              <a:t>Δ</a:t>
            </a:r>
            <a:r>
              <a:rPr lang="de-DE" dirty="0"/>
              <a:t>u </a:t>
            </a:r>
            <a:r>
              <a:rPr lang="en-US" dirty="0"/>
              <a:t>+ </a:t>
            </a:r>
            <a:r>
              <a:rPr lang="de-DE" dirty="0"/>
              <a:t>g</a:t>
            </a:r>
            <a:r>
              <a:rPr lang="en-US" baseline="-25000" dirty="0"/>
              <a:t>Y*</a:t>
            </a:r>
            <a:r>
              <a:rPr lang="en-US" dirty="0"/>
              <a:t> and </a:t>
            </a:r>
            <a:r>
              <a:rPr lang="en-US" dirty="0" err="1"/>
              <a:t>interprete</a:t>
            </a:r>
            <a:r>
              <a:rPr lang="en-US" dirty="0"/>
              <a:t> the parameters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Look for "meaningful" subperiods for your country for estimation purposes (consider especially structural breaks like crises, political changes,...)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Also evaluate your econometric analysis using the coefficient of determination R</a:t>
            </a:r>
            <a:r>
              <a:rPr lang="en-US" baseline="30000" dirty="0"/>
              <a:t>2</a:t>
            </a:r>
          </a:p>
          <a:p>
            <a:r>
              <a:rPr lang="en-US" baseline="30000" dirty="0"/>
              <a:t>             </a:t>
            </a:r>
            <a:r>
              <a:rPr lang="en-US" dirty="0"/>
              <a:t>and the correlation coefficient R</a:t>
            </a:r>
            <a:endParaRPr lang="de-DE" sz="1400" b="1" dirty="0"/>
          </a:p>
          <a:p>
            <a:endParaRPr lang="de-DE" sz="1400" b="1" dirty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de-DE" sz="1400" b="1" dirty="0">
              <a:latin typeface="+mj-lt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3422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EAD36C-F878-175B-7D63-5228CE7B3EE2}"/>
              </a:ext>
            </a:extLst>
          </p:cNvPr>
          <p:cNvSpPr txBox="1">
            <a:spLocks/>
          </p:cNvSpPr>
          <p:nvPr/>
        </p:nvSpPr>
        <p:spPr>
          <a:xfrm>
            <a:off x="178068" y="229558"/>
            <a:ext cx="8229600" cy="70609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rtl="0" hangingPunct="0">
              <a:tabLst/>
              <a:defRPr lang="de-DE" sz="4400" b="0" i="0" u="none" strike="noStrike" kern="1200">
                <a:ln>
                  <a:noFill/>
                </a:ln>
                <a:latin typeface="Arial" pitchFamily="18"/>
              </a:defRPr>
            </a:lvl1pPr>
          </a:lstStyle>
          <a:p>
            <a:r>
              <a:rPr lang="de-DE" b="1" dirty="0" err="1"/>
              <a:t>Estimating</a:t>
            </a:r>
            <a:r>
              <a:rPr lang="de-DE" b="1" dirty="0"/>
              <a:t> </a:t>
            </a:r>
            <a:r>
              <a:rPr lang="de-DE" b="1" dirty="0" err="1"/>
              <a:t>Okun’s</a:t>
            </a:r>
            <a:r>
              <a:rPr lang="de-DE" b="1" dirty="0"/>
              <a:t> La</a:t>
            </a:r>
            <a:endParaRPr lang="en-US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1F99B8-F98C-7BD7-102E-B6C4324E3FA9}"/>
              </a:ext>
            </a:extLst>
          </p:cNvPr>
          <p:cNvSpPr txBox="1"/>
          <p:nvPr/>
        </p:nvSpPr>
        <p:spPr>
          <a:xfrm>
            <a:off x="8517384" y="229558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Source: IMF Data Mapper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BD7DFEA-CA37-4549-832B-C0B6FCF8450F}"/>
              </a:ext>
            </a:extLst>
          </p:cNvPr>
          <p:cNvSpPr txBox="1"/>
          <p:nvPr/>
        </p:nvSpPr>
        <p:spPr>
          <a:xfrm>
            <a:off x="1170517" y="1258900"/>
            <a:ext cx="6100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a</a:t>
            </a:r>
            <a:r>
              <a:rPr lang="el-GR" sz="1800" b="1" dirty="0">
                <a:latin typeface="+mj-lt"/>
              </a:rPr>
              <a:t>Δ</a:t>
            </a:r>
            <a:r>
              <a:rPr lang="de-DE" sz="1800" b="1" dirty="0">
                <a:latin typeface="+mj-lt"/>
              </a:rPr>
              <a:t>u		=	</a:t>
            </a:r>
            <a:r>
              <a:rPr lang="de-DE" sz="1800" b="1" dirty="0" err="1">
                <a:latin typeface="+mj-lt"/>
              </a:rPr>
              <a:t>g</a:t>
            </a:r>
            <a:r>
              <a:rPr lang="de-DE" sz="1800" b="1" baseline="-25000" dirty="0" err="1">
                <a:latin typeface="+mj-lt"/>
              </a:rPr>
              <a:t>y</a:t>
            </a:r>
            <a:r>
              <a:rPr lang="de-DE" sz="1800" b="1" baseline="-25000" dirty="0">
                <a:latin typeface="+mj-lt"/>
              </a:rPr>
              <a:t>       </a:t>
            </a:r>
            <a:r>
              <a:rPr lang="en-US" sz="1800" b="1" dirty="0"/>
              <a:t>–</a:t>
            </a:r>
            <a:r>
              <a:rPr lang="de-DE" sz="1800" b="1" dirty="0">
                <a:latin typeface="+mj-lt"/>
              </a:rPr>
              <a:t>     g</a:t>
            </a:r>
            <a:r>
              <a:rPr lang="en-US" sz="1800" b="1" baseline="-25000" dirty="0"/>
              <a:t>Y*</a:t>
            </a:r>
            <a:endParaRPr lang="de-DE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Freihand 6">
                <a:extLst>
                  <a:ext uri="{FF2B5EF4-FFF2-40B4-BE49-F238E27FC236}">
                    <a16:creationId xmlns:a16="http://schemas.microsoft.com/office/drawing/2014/main" id="{87CE682C-9287-44F8-98F9-B966677B9967}"/>
                  </a:ext>
                </a:extLst>
              </p14:cNvPr>
              <p14:cNvContentPartPr/>
              <p14:nvPr/>
            </p14:nvContentPartPr>
            <p14:xfrm>
              <a:off x="7542933" y="1413067"/>
              <a:ext cx="21240" cy="2520"/>
            </p14:xfrm>
          </p:contentPart>
        </mc:Choice>
        <mc:Fallback>
          <p:pic>
            <p:nvPicPr>
              <p:cNvPr id="7" name="Freihand 6">
                <a:extLst>
                  <a:ext uri="{FF2B5EF4-FFF2-40B4-BE49-F238E27FC236}">
                    <a16:creationId xmlns:a16="http://schemas.microsoft.com/office/drawing/2014/main" id="{87CE682C-9287-44F8-98F9-B966677B996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38613" y="1408747"/>
                <a:ext cx="29880" cy="1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ED14BE5-70A6-485C-BF69-B80EE5B3D35F}"/>
              </a:ext>
            </a:extLst>
          </p:cNvPr>
          <p:cNvGrpSpPr/>
          <p:nvPr/>
        </p:nvGrpSpPr>
        <p:grpSpPr>
          <a:xfrm>
            <a:off x="5493813" y="1322707"/>
            <a:ext cx="371520" cy="224280"/>
            <a:chOff x="5493813" y="1322707"/>
            <a:chExt cx="371520" cy="22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D92B8275-824C-4BB8-A5EC-9E0346E0454A}"/>
                    </a:ext>
                  </a:extLst>
                </p14:cNvPr>
                <p14:cNvContentPartPr/>
                <p14:nvPr/>
              </p14:nvContentPartPr>
              <p14:xfrm>
                <a:off x="5515413" y="1392547"/>
                <a:ext cx="173880" cy="12600"/>
              </p14:xfrm>
            </p:contentPart>
          </mc:Choice>
          <mc:Fallback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id="{D92B8275-824C-4BB8-A5EC-9E0346E0454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11093" y="1388227"/>
                  <a:ext cx="182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C5DFCF67-AEF2-4E07-9B6F-801F89897667}"/>
                    </a:ext>
                  </a:extLst>
                </p14:cNvPr>
                <p14:cNvContentPartPr/>
                <p14:nvPr/>
              </p14:nvContentPartPr>
              <p14:xfrm>
                <a:off x="5493813" y="1424947"/>
                <a:ext cx="196920" cy="16560"/>
              </p14:xfrm>
            </p:contentPart>
          </mc:Choice>
          <mc:Fallback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id="{C5DFCF67-AEF2-4E07-9B6F-801F8989766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489493" y="1420627"/>
                  <a:ext cx="205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2" name="Freihand 11">
                  <a:extLst>
                    <a:ext uri="{FF2B5EF4-FFF2-40B4-BE49-F238E27FC236}">
                      <a16:creationId xmlns:a16="http://schemas.microsoft.com/office/drawing/2014/main" id="{29223BFD-8F8C-46A2-A173-A5144CF17C32}"/>
                    </a:ext>
                  </a:extLst>
                </p14:cNvPr>
                <p14:cNvContentPartPr/>
                <p14:nvPr/>
              </p14:nvContentPartPr>
              <p14:xfrm>
                <a:off x="5700813" y="1322707"/>
                <a:ext cx="164520" cy="224280"/>
              </p14:xfrm>
            </p:contentPart>
          </mc:Choice>
          <mc:Fallback>
            <p:pic>
              <p:nvPicPr>
                <p:cNvPr id="12" name="Freihand 11">
                  <a:extLst>
                    <a:ext uri="{FF2B5EF4-FFF2-40B4-BE49-F238E27FC236}">
                      <a16:creationId xmlns:a16="http://schemas.microsoft.com/office/drawing/2014/main" id="{29223BFD-8F8C-46A2-A173-A5144CF17C3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96493" y="1318387"/>
                  <a:ext cx="173160" cy="23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4" name="Freihand 13">
                <a:extLst>
                  <a:ext uri="{FF2B5EF4-FFF2-40B4-BE49-F238E27FC236}">
                    <a16:creationId xmlns:a16="http://schemas.microsoft.com/office/drawing/2014/main" id="{467AD41C-15CC-4F16-A443-DE3CA478E605}"/>
                  </a:ext>
                </a:extLst>
              </p14:cNvPr>
              <p14:cNvContentPartPr/>
              <p14:nvPr/>
            </p14:nvContentPartPr>
            <p14:xfrm>
              <a:off x="7030653" y="501187"/>
              <a:ext cx="338400" cy="194400"/>
            </p14:xfrm>
          </p:contentPart>
        </mc:Choice>
        <mc:Fallback>
          <p:pic>
            <p:nvPicPr>
              <p:cNvPr id="14" name="Freihand 13">
                <a:extLst>
                  <a:ext uri="{FF2B5EF4-FFF2-40B4-BE49-F238E27FC236}">
                    <a16:creationId xmlns:a16="http://schemas.microsoft.com/office/drawing/2014/main" id="{467AD41C-15CC-4F16-A443-DE3CA478E60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26333" y="496867"/>
                <a:ext cx="347040" cy="20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58EF9DB-B169-4365-A1FE-7C7DE77A37A6}"/>
              </a:ext>
            </a:extLst>
          </p:cNvPr>
          <p:cNvGrpSpPr/>
          <p:nvPr/>
        </p:nvGrpSpPr>
        <p:grpSpPr>
          <a:xfrm>
            <a:off x="6394533" y="1305067"/>
            <a:ext cx="373680" cy="291240"/>
            <a:chOff x="6394533" y="1305067"/>
            <a:chExt cx="373680" cy="29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DFBD2EA9-6F67-41C7-A0FD-91D2C9F0E6D5}"/>
                    </a:ext>
                  </a:extLst>
                </p14:cNvPr>
                <p14:cNvContentPartPr/>
                <p14:nvPr/>
              </p14:nvContentPartPr>
              <p14:xfrm>
                <a:off x="6394533" y="1305067"/>
                <a:ext cx="183240" cy="291240"/>
              </p14:xfrm>
            </p:contentPart>
          </mc:Choice>
          <mc:Fallback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DFBD2EA9-6F67-41C7-A0FD-91D2C9F0E6D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90213" y="1300747"/>
                  <a:ext cx="1918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6" name="Freihand 15">
                  <a:extLst>
                    <a:ext uri="{FF2B5EF4-FFF2-40B4-BE49-F238E27FC236}">
                      <a16:creationId xmlns:a16="http://schemas.microsoft.com/office/drawing/2014/main" id="{40E6C63C-522D-4FAD-BC10-355D84100653}"/>
                    </a:ext>
                  </a:extLst>
                </p14:cNvPr>
                <p14:cNvContentPartPr/>
                <p14:nvPr/>
              </p14:nvContentPartPr>
              <p14:xfrm>
                <a:off x="6638613" y="1383907"/>
                <a:ext cx="113400" cy="68400"/>
              </p14:xfrm>
            </p:contentPart>
          </mc:Choice>
          <mc:Fallback>
            <p:pic>
              <p:nvPicPr>
                <p:cNvPr id="16" name="Freihand 15">
                  <a:extLst>
                    <a:ext uri="{FF2B5EF4-FFF2-40B4-BE49-F238E27FC236}">
                      <a16:creationId xmlns:a16="http://schemas.microsoft.com/office/drawing/2014/main" id="{40E6C63C-522D-4FAD-BC10-355D8410065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34293" y="1379587"/>
                  <a:ext cx="1220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7" name="Freihand 16">
                  <a:extLst>
                    <a:ext uri="{FF2B5EF4-FFF2-40B4-BE49-F238E27FC236}">
                      <a16:creationId xmlns:a16="http://schemas.microsoft.com/office/drawing/2014/main" id="{16E6C923-DC04-43B5-9A12-FCC6276E0E79}"/>
                    </a:ext>
                  </a:extLst>
                </p14:cNvPr>
                <p14:cNvContentPartPr/>
                <p14:nvPr/>
              </p14:nvContentPartPr>
              <p14:xfrm>
                <a:off x="6706653" y="1412707"/>
                <a:ext cx="61560" cy="156240"/>
              </p14:xfrm>
            </p:contentPart>
          </mc:Choice>
          <mc:Fallback>
            <p:pic>
              <p:nvPicPr>
                <p:cNvPr id="17" name="Freihand 16">
                  <a:extLst>
                    <a:ext uri="{FF2B5EF4-FFF2-40B4-BE49-F238E27FC236}">
                      <a16:creationId xmlns:a16="http://schemas.microsoft.com/office/drawing/2014/main" id="{16E6C923-DC04-43B5-9A12-FCC6276E0E7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702333" y="1408387"/>
                  <a:ext cx="7020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134B5A6C-36DC-4871-9F98-D82ADD8E55F7}"/>
              </a:ext>
            </a:extLst>
          </p:cNvPr>
          <p:cNvGrpSpPr/>
          <p:nvPr/>
        </p:nvGrpSpPr>
        <p:grpSpPr>
          <a:xfrm>
            <a:off x="6514773" y="1826347"/>
            <a:ext cx="190800" cy="273240"/>
            <a:chOff x="6514773" y="1826347"/>
            <a:chExt cx="190800" cy="27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687F48A2-E0DE-451C-98FF-345085C4EC5A}"/>
                    </a:ext>
                  </a:extLst>
                </p14:cNvPr>
                <p14:cNvContentPartPr/>
                <p14:nvPr/>
              </p14:nvContentPartPr>
              <p14:xfrm>
                <a:off x="6514773" y="1826347"/>
                <a:ext cx="124200" cy="144360"/>
              </p14:xfrm>
            </p:contentPart>
          </mc:Choice>
          <mc:Fallback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687F48A2-E0DE-451C-98FF-345085C4EC5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10453" y="1822027"/>
                  <a:ext cx="1328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76D09FE4-E854-4EC3-B7ED-419CB384AE6D}"/>
                    </a:ext>
                  </a:extLst>
                </p14:cNvPr>
                <p14:cNvContentPartPr/>
                <p14:nvPr/>
              </p14:nvContentPartPr>
              <p14:xfrm>
                <a:off x="6584253" y="1832827"/>
                <a:ext cx="121320" cy="266760"/>
              </p14:xfrm>
            </p:contentPart>
          </mc:Choice>
          <mc:Fallback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76D09FE4-E854-4EC3-B7ED-419CB384AE6D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579933" y="1828507"/>
                  <a:ext cx="129960" cy="275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60" name="Freihand 59">
                <a:extLst>
                  <a:ext uri="{FF2B5EF4-FFF2-40B4-BE49-F238E27FC236}">
                    <a16:creationId xmlns:a16="http://schemas.microsoft.com/office/drawing/2014/main" id="{9100E0A9-3800-4B16-8EE4-44D32DFE1790}"/>
                  </a:ext>
                </a:extLst>
              </p14:cNvPr>
              <p14:cNvContentPartPr/>
              <p14:nvPr/>
            </p14:nvContentPartPr>
            <p14:xfrm>
              <a:off x="7416933" y="1644547"/>
              <a:ext cx="334440" cy="405720"/>
            </p14:xfrm>
          </p:contentPart>
        </mc:Choice>
        <mc:Fallback>
          <p:pic>
            <p:nvPicPr>
              <p:cNvPr id="60" name="Freihand 59">
                <a:extLst>
                  <a:ext uri="{FF2B5EF4-FFF2-40B4-BE49-F238E27FC236}">
                    <a16:creationId xmlns:a16="http://schemas.microsoft.com/office/drawing/2014/main" id="{9100E0A9-3800-4B16-8EE4-44D32DFE179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412613" y="1640227"/>
                <a:ext cx="343080" cy="41436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2B5DFE29-81A2-4953-83E4-F0C0F04E778D}"/>
              </a:ext>
            </a:extLst>
          </p:cNvPr>
          <p:cNvGrpSpPr/>
          <p:nvPr/>
        </p:nvGrpSpPr>
        <p:grpSpPr>
          <a:xfrm>
            <a:off x="7001133" y="531787"/>
            <a:ext cx="4402440" cy="1407600"/>
            <a:chOff x="7001133" y="531787"/>
            <a:chExt cx="4402440" cy="14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C15F21EA-6EB9-42D9-A33D-11A8CBC4F4DB}"/>
                    </a:ext>
                  </a:extLst>
                </p14:cNvPr>
                <p14:cNvContentPartPr/>
                <p14:nvPr/>
              </p14:nvContentPartPr>
              <p14:xfrm>
                <a:off x="7075653" y="1838587"/>
                <a:ext cx="191520" cy="6120"/>
              </p14:xfrm>
            </p:contentPart>
          </mc:Choice>
          <mc:Fallback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C15F21EA-6EB9-42D9-A33D-11A8CBC4F4D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71333" y="1834267"/>
                  <a:ext cx="20016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DC450F4E-5D7F-43C8-B778-0698279A8ACF}"/>
                    </a:ext>
                  </a:extLst>
                </p14:cNvPr>
                <p14:cNvContentPartPr/>
                <p14:nvPr/>
              </p14:nvContentPartPr>
              <p14:xfrm>
                <a:off x="7076733" y="1901227"/>
                <a:ext cx="196560" cy="7560"/>
              </p14:xfrm>
            </p:contentPart>
          </mc:Choice>
          <mc:Fallback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DC450F4E-5D7F-43C8-B778-0698279A8AC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72413" y="1896907"/>
                  <a:ext cx="20520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406D4F0B-622B-4DDC-89BE-E9B097EAEB9E}"/>
                    </a:ext>
                  </a:extLst>
                </p14:cNvPr>
                <p14:cNvContentPartPr/>
                <p14:nvPr/>
              </p14:nvContentPartPr>
              <p14:xfrm>
                <a:off x="7545813" y="1712227"/>
                <a:ext cx="120960" cy="227160"/>
              </p14:xfrm>
            </p:contentPart>
          </mc:Choice>
          <mc:Fallback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406D4F0B-622B-4DDC-89BE-E9B097EAEB9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41493" y="1707907"/>
                  <a:ext cx="1296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7E2262CF-F8DB-4D28-A9AC-FE81117D85CF}"/>
                    </a:ext>
                  </a:extLst>
                </p14:cNvPr>
                <p14:cNvContentPartPr/>
                <p14:nvPr/>
              </p14:nvContentPartPr>
              <p14:xfrm>
                <a:off x="7861173" y="1801147"/>
                <a:ext cx="130680" cy="138240"/>
              </p14:xfrm>
            </p:contentPart>
          </mc:Choice>
          <mc:Fallback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id="{7E2262CF-F8DB-4D28-A9AC-FE81117D85C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56853" y="1796827"/>
                  <a:ext cx="13932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6383220D-5346-44E2-8B23-EBCC026AC9B1}"/>
                    </a:ext>
                  </a:extLst>
                </p14:cNvPr>
                <p14:cNvContentPartPr/>
                <p14:nvPr/>
              </p14:nvContentPartPr>
              <p14:xfrm>
                <a:off x="7848213" y="1831387"/>
                <a:ext cx="146160" cy="96480"/>
              </p14:xfrm>
            </p:contentPart>
          </mc:Choice>
          <mc:Fallback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6383220D-5346-44E2-8B23-EBCC026AC9B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43893" y="1827067"/>
                  <a:ext cx="154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3E2E25A2-5068-4689-926B-5201DDFDF752}"/>
                    </a:ext>
                  </a:extLst>
                </p14:cNvPr>
                <p14:cNvContentPartPr/>
                <p14:nvPr/>
              </p14:nvContentPartPr>
              <p14:xfrm>
                <a:off x="8555253" y="1226587"/>
                <a:ext cx="21240" cy="132480"/>
              </p14:xfrm>
            </p:contentPart>
          </mc:Choice>
          <mc:Fallback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3E2E25A2-5068-4689-926B-5201DDFDF75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550933" y="1222267"/>
                  <a:ext cx="298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3BF24D5E-4802-4EDB-9DA1-93B1BA5E0582}"/>
                    </a:ext>
                  </a:extLst>
                </p14:cNvPr>
                <p14:cNvContentPartPr/>
                <p14:nvPr/>
              </p14:nvContentPartPr>
              <p14:xfrm>
                <a:off x="8469933" y="1289947"/>
                <a:ext cx="168840" cy="2520"/>
              </p14:xfrm>
            </p:contentPart>
          </mc:Choice>
          <mc:Fallback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3BF24D5E-4802-4EDB-9DA1-93B1BA5E058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465613" y="1285627"/>
                  <a:ext cx="177480" cy="1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C3EFE88C-69A6-4E07-A146-E95AFC62F59D}"/>
                    </a:ext>
                  </a:extLst>
                </p14:cNvPr>
                <p14:cNvContentPartPr/>
                <p14:nvPr/>
              </p14:nvContentPartPr>
              <p14:xfrm>
                <a:off x="8747133" y="1198147"/>
                <a:ext cx="182160" cy="268920"/>
              </p14:xfrm>
            </p:contentPart>
          </mc:Choice>
          <mc:Fallback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C3EFE88C-69A6-4E07-A146-E95AFC62F59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742813" y="1193827"/>
                  <a:ext cx="19080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1" name="Freihand 30">
                  <a:extLst>
                    <a:ext uri="{FF2B5EF4-FFF2-40B4-BE49-F238E27FC236}">
                      <a16:creationId xmlns:a16="http://schemas.microsoft.com/office/drawing/2014/main" id="{9F2C9B8F-02EE-4942-A2B2-963FD0809F90}"/>
                    </a:ext>
                  </a:extLst>
                </p14:cNvPr>
                <p14:cNvContentPartPr/>
                <p14:nvPr/>
              </p14:nvContentPartPr>
              <p14:xfrm>
                <a:off x="8981493" y="1280587"/>
                <a:ext cx="107640" cy="58320"/>
              </p14:xfrm>
            </p:contentPart>
          </mc:Choice>
          <mc:Fallback>
            <p:pic>
              <p:nvPicPr>
                <p:cNvPr id="31" name="Freihand 30">
                  <a:extLst>
                    <a:ext uri="{FF2B5EF4-FFF2-40B4-BE49-F238E27FC236}">
                      <a16:creationId xmlns:a16="http://schemas.microsoft.com/office/drawing/2014/main" id="{9F2C9B8F-02EE-4942-A2B2-963FD0809F9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77173" y="1276267"/>
                  <a:ext cx="116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08E4623A-BC8A-47B5-9FE6-D58FBB1F813E}"/>
                    </a:ext>
                  </a:extLst>
                </p14:cNvPr>
                <p14:cNvContentPartPr/>
                <p14:nvPr/>
              </p14:nvContentPartPr>
              <p14:xfrm>
                <a:off x="9061053" y="1306507"/>
                <a:ext cx="39240" cy="136080"/>
              </p14:xfrm>
            </p:contentPart>
          </mc:Choice>
          <mc:Fallback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08E4623A-BC8A-47B5-9FE6-D58FBB1F813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056733" y="1302187"/>
                  <a:ext cx="478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8DF481AF-9601-4F03-8AF2-540AFE8420A0}"/>
                    </a:ext>
                  </a:extLst>
                </p14:cNvPr>
                <p14:cNvContentPartPr/>
                <p14:nvPr/>
              </p14:nvContentPartPr>
              <p14:xfrm>
                <a:off x="9129813" y="1241707"/>
                <a:ext cx="172440" cy="135000"/>
              </p14:xfrm>
            </p:contentPart>
          </mc:Choice>
          <mc:Fallback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8DF481AF-9601-4F03-8AF2-540AFE8420A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125493" y="1237387"/>
                  <a:ext cx="181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4D1FFD01-DB37-4A76-8489-2C13B483F4C8}"/>
                    </a:ext>
                  </a:extLst>
                </p14:cNvPr>
                <p14:cNvContentPartPr/>
                <p14:nvPr/>
              </p14:nvContentPartPr>
              <p14:xfrm>
                <a:off x="8522133" y="1769827"/>
                <a:ext cx="26280" cy="152640"/>
              </p14:xfrm>
            </p:contentPart>
          </mc:Choice>
          <mc:Fallback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4D1FFD01-DB37-4A76-8489-2C13B483F4C8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517813" y="1765507"/>
                  <a:ext cx="3492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45" name="Freihand 44">
                  <a:extLst>
                    <a:ext uri="{FF2B5EF4-FFF2-40B4-BE49-F238E27FC236}">
                      <a16:creationId xmlns:a16="http://schemas.microsoft.com/office/drawing/2014/main" id="{FDC2F369-B6B7-4C0F-8F11-104C5CE9BB4B}"/>
                    </a:ext>
                  </a:extLst>
                </p14:cNvPr>
                <p14:cNvContentPartPr/>
                <p14:nvPr/>
              </p14:nvContentPartPr>
              <p14:xfrm>
                <a:off x="8454093" y="1822387"/>
                <a:ext cx="163080" cy="16560"/>
              </p14:xfrm>
            </p:contentPart>
          </mc:Choice>
          <mc:Fallback>
            <p:pic>
              <p:nvPicPr>
                <p:cNvPr id="45" name="Freihand 44">
                  <a:extLst>
                    <a:ext uri="{FF2B5EF4-FFF2-40B4-BE49-F238E27FC236}">
                      <a16:creationId xmlns:a16="http://schemas.microsoft.com/office/drawing/2014/main" id="{FDC2F369-B6B7-4C0F-8F11-104C5CE9BB4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449773" y="1818067"/>
                  <a:ext cx="1717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E30F968D-F4F9-4AA6-AE53-3CCCE9D23ADE}"/>
                    </a:ext>
                  </a:extLst>
                </p14:cNvPr>
                <p14:cNvContentPartPr/>
                <p14:nvPr/>
              </p14:nvContentPartPr>
              <p14:xfrm>
                <a:off x="8753613" y="1760107"/>
                <a:ext cx="142560" cy="108360"/>
              </p14:xfrm>
            </p:contentPart>
          </mc:Choice>
          <mc:Fallback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E30F968D-F4F9-4AA6-AE53-3CCCE9D23AD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749293" y="1755787"/>
                  <a:ext cx="1512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9110CF7C-D47D-4F1E-82E9-CB7169D56645}"/>
                    </a:ext>
                  </a:extLst>
                </p14:cNvPr>
                <p14:cNvContentPartPr/>
                <p14:nvPr/>
              </p14:nvContentPartPr>
              <p14:xfrm>
                <a:off x="8789613" y="1532587"/>
                <a:ext cx="22320" cy="152280"/>
              </p14:xfrm>
            </p:contentPart>
          </mc:Choice>
          <mc:Fallback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9110CF7C-D47D-4F1E-82E9-CB7169D5664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785293" y="1528267"/>
                  <a:ext cx="309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4BC7288D-5FE9-4682-ABF8-042C2B845C85}"/>
                    </a:ext>
                  </a:extLst>
                </p14:cNvPr>
                <p14:cNvContentPartPr/>
                <p14:nvPr/>
              </p14:nvContentPartPr>
              <p14:xfrm>
                <a:off x="8702853" y="1464907"/>
                <a:ext cx="178560" cy="148680"/>
              </p14:xfrm>
            </p:contentPart>
          </mc:Choice>
          <mc:Fallback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4BC7288D-5FE9-4682-ABF8-042C2B845C8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698533" y="1460587"/>
                  <a:ext cx="1872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015AF1D9-A173-4387-825F-3189B5A50353}"/>
                    </a:ext>
                  </a:extLst>
                </p14:cNvPr>
                <p14:cNvContentPartPr/>
                <p14:nvPr/>
              </p14:nvContentPartPr>
              <p14:xfrm>
                <a:off x="8661813" y="1009507"/>
                <a:ext cx="798480" cy="511200"/>
              </p14:xfrm>
            </p:contentPart>
          </mc:Choice>
          <mc:Fallback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015AF1D9-A173-4387-825F-3189B5A5035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657493" y="1005187"/>
                  <a:ext cx="80712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7059B283-142C-4340-91DB-E6662FB678AA}"/>
                    </a:ext>
                  </a:extLst>
                </p14:cNvPr>
                <p14:cNvContentPartPr/>
                <p14:nvPr/>
              </p14:nvContentPartPr>
              <p14:xfrm>
                <a:off x="8952693" y="766507"/>
                <a:ext cx="72720" cy="233280"/>
              </p14:xfrm>
            </p:contentPart>
          </mc:Choice>
          <mc:Fallback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7059B283-142C-4340-91DB-E6662FB678A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948373" y="762187"/>
                  <a:ext cx="813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119595AB-145B-4B0C-B9D1-1CBAF00ECC2E}"/>
                    </a:ext>
                  </a:extLst>
                </p14:cNvPr>
                <p14:cNvContentPartPr/>
                <p14:nvPr/>
              </p14:nvContentPartPr>
              <p14:xfrm>
                <a:off x="8887173" y="873067"/>
                <a:ext cx="187200" cy="147600"/>
              </p14:xfrm>
            </p:contentPart>
          </mc:Choice>
          <mc:Fallback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119595AB-145B-4B0C-B9D1-1CBAF00ECC2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882853" y="868747"/>
                  <a:ext cx="1958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4D7783C5-DF81-4CC6-817D-B23EE961F5E2}"/>
                    </a:ext>
                  </a:extLst>
                </p14:cNvPr>
                <p14:cNvContentPartPr/>
                <p14:nvPr/>
              </p14:nvContentPartPr>
              <p14:xfrm>
                <a:off x="8647053" y="627907"/>
                <a:ext cx="131040" cy="125280"/>
              </p14:xfrm>
            </p:contentPart>
          </mc:Choice>
          <mc:Fallback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4D7783C5-DF81-4CC6-817D-B23EE961F5E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642733" y="623587"/>
                  <a:ext cx="1396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E09EE1C0-D9EC-4834-8B92-5FB20B1877F2}"/>
                    </a:ext>
                  </a:extLst>
                </p14:cNvPr>
                <p14:cNvContentPartPr/>
                <p14:nvPr/>
              </p14:nvContentPartPr>
              <p14:xfrm>
                <a:off x="8801133" y="584707"/>
                <a:ext cx="273240" cy="173160"/>
              </p14:xfrm>
            </p:contentPart>
          </mc:Choice>
          <mc:Fallback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E09EE1C0-D9EC-4834-8B92-5FB20B1877F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796813" y="580387"/>
                  <a:ext cx="2818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ADF2A33C-609B-4D08-98C9-869DF9556297}"/>
                    </a:ext>
                  </a:extLst>
                </p14:cNvPr>
                <p14:cNvContentPartPr/>
                <p14:nvPr/>
              </p14:nvContentPartPr>
              <p14:xfrm>
                <a:off x="9175893" y="609547"/>
                <a:ext cx="225720" cy="244080"/>
              </p14:xfrm>
            </p:contentPart>
          </mc:Choice>
          <mc:Fallback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ADF2A33C-609B-4D08-98C9-869DF955629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9171573" y="605227"/>
                  <a:ext cx="2343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7" name="Freihand 66">
                  <a:extLst>
                    <a:ext uri="{FF2B5EF4-FFF2-40B4-BE49-F238E27FC236}">
                      <a16:creationId xmlns:a16="http://schemas.microsoft.com/office/drawing/2014/main" id="{744E77F1-F4D2-47F1-B807-A8C8ACDCC6B6}"/>
                    </a:ext>
                  </a:extLst>
                </p14:cNvPr>
                <p14:cNvContentPartPr/>
                <p14:nvPr/>
              </p14:nvContentPartPr>
              <p14:xfrm>
                <a:off x="9538413" y="563467"/>
                <a:ext cx="264240" cy="158400"/>
              </p14:xfrm>
            </p:contentPart>
          </mc:Choice>
          <mc:Fallback>
            <p:pic>
              <p:nvPicPr>
                <p:cNvPr id="67" name="Freihand 66">
                  <a:extLst>
                    <a:ext uri="{FF2B5EF4-FFF2-40B4-BE49-F238E27FC236}">
                      <a16:creationId xmlns:a16="http://schemas.microsoft.com/office/drawing/2014/main" id="{744E77F1-F4D2-47F1-B807-A8C8ACDCC6B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534093" y="559147"/>
                  <a:ext cx="2728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CD586669-0E79-4D70-A5C4-3D7A896D2870}"/>
                    </a:ext>
                  </a:extLst>
                </p14:cNvPr>
                <p14:cNvContentPartPr/>
                <p14:nvPr/>
              </p14:nvContentPartPr>
              <p14:xfrm>
                <a:off x="9913173" y="642307"/>
                <a:ext cx="280080" cy="96840"/>
              </p14:xfrm>
            </p:contentPart>
          </mc:Choice>
          <mc:Fallback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CD586669-0E79-4D70-A5C4-3D7A896D287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908853" y="637987"/>
                  <a:ext cx="288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37CB9A61-F243-4562-A892-EB918968F1B3}"/>
                    </a:ext>
                  </a:extLst>
                </p14:cNvPr>
                <p14:cNvContentPartPr/>
                <p14:nvPr/>
              </p14:nvContentPartPr>
              <p14:xfrm>
                <a:off x="10205133" y="577507"/>
                <a:ext cx="114120" cy="172800"/>
              </p14:xfrm>
            </p:contentPart>
          </mc:Choice>
          <mc:Fallback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id="{37CB9A61-F243-4562-A892-EB918968F1B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200813" y="573187"/>
                  <a:ext cx="1227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39210E5C-1B7E-4BCE-9162-0A3845F0F393}"/>
                    </a:ext>
                  </a:extLst>
                </p14:cNvPr>
                <p14:cNvContentPartPr/>
                <p14:nvPr/>
              </p14:nvContentPartPr>
              <p14:xfrm>
                <a:off x="10330413" y="605227"/>
                <a:ext cx="134640" cy="131760"/>
              </p14:xfrm>
            </p:contentPart>
          </mc:Choice>
          <mc:Fallback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39210E5C-1B7E-4BCE-9162-0A3845F0F39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326093" y="600907"/>
                  <a:ext cx="1432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63844C89-E704-4D63-992C-915150E76BD0}"/>
                    </a:ext>
                  </a:extLst>
                </p14:cNvPr>
                <p14:cNvContentPartPr/>
                <p14:nvPr/>
              </p14:nvContentPartPr>
              <p14:xfrm>
                <a:off x="10474053" y="603787"/>
                <a:ext cx="263520" cy="159480"/>
              </p14:xfrm>
            </p:contentPart>
          </mc:Choice>
          <mc:Fallback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63844C89-E704-4D63-992C-915150E76BD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469733" y="599467"/>
                  <a:ext cx="27216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1F75EB83-3B53-4662-B4B8-AEEEFA7F8719}"/>
                    </a:ext>
                  </a:extLst>
                </p14:cNvPr>
                <p14:cNvContentPartPr/>
                <p14:nvPr/>
              </p14:nvContentPartPr>
              <p14:xfrm>
                <a:off x="10860333" y="644827"/>
                <a:ext cx="197640" cy="113760"/>
              </p14:xfrm>
            </p:contentPart>
          </mc:Choice>
          <mc:Fallback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1F75EB83-3B53-4662-B4B8-AEEEFA7F8719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856013" y="640507"/>
                  <a:ext cx="2062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0BB56AE1-E997-4B27-B3F8-E3470ADF21C0}"/>
                    </a:ext>
                  </a:extLst>
                </p14:cNvPr>
                <p14:cNvContentPartPr/>
                <p14:nvPr/>
              </p14:nvContentPartPr>
              <p14:xfrm>
                <a:off x="11040693" y="639067"/>
                <a:ext cx="114120" cy="114480"/>
              </p14:xfrm>
            </p:contentPart>
          </mc:Choice>
          <mc:Fallback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0BB56AE1-E997-4B27-B3F8-E3470ADF21C0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036373" y="634747"/>
                  <a:ext cx="122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150F6B8A-84C4-449C-8AF4-49280970CA2E}"/>
                    </a:ext>
                  </a:extLst>
                </p14:cNvPr>
                <p14:cNvContentPartPr/>
                <p14:nvPr/>
              </p14:nvContentPartPr>
              <p14:xfrm>
                <a:off x="11216373" y="586507"/>
                <a:ext cx="33840" cy="161640"/>
              </p14:xfrm>
            </p:contentPart>
          </mc:Choice>
          <mc:Fallback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150F6B8A-84C4-449C-8AF4-49280970CA2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212053" y="582187"/>
                  <a:ext cx="4248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75" name="Freihand 74">
                  <a:extLst>
                    <a:ext uri="{FF2B5EF4-FFF2-40B4-BE49-F238E27FC236}">
                      <a16:creationId xmlns:a16="http://schemas.microsoft.com/office/drawing/2014/main" id="{684847C6-FC6A-4A83-BCEF-A7B37A02A3D3}"/>
                    </a:ext>
                  </a:extLst>
                </p14:cNvPr>
                <p14:cNvContentPartPr/>
                <p14:nvPr/>
              </p14:nvContentPartPr>
              <p14:xfrm>
                <a:off x="11293773" y="643747"/>
                <a:ext cx="109800" cy="108720"/>
              </p14:xfrm>
            </p:contentPart>
          </mc:Choice>
          <mc:Fallback>
            <p:pic>
              <p:nvPicPr>
                <p:cNvPr id="75" name="Freihand 74">
                  <a:extLst>
                    <a:ext uri="{FF2B5EF4-FFF2-40B4-BE49-F238E27FC236}">
                      <a16:creationId xmlns:a16="http://schemas.microsoft.com/office/drawing/2014/main" id="{684847C6-FC6A-4A83-BCEF-A7B37A02A3D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1289453" y="639427"/>
                  <a:ext cx="1184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8" name="Freihand 17">
                  <a:extLst>
                    <a:ext uri="{FF2B5EF4-FFF2-40B4-BE49-F238E27FC236}">
                      <a16:creationId xmlns:a16="http://schemas.microsoft.com/office/drawing/2014/main" id="{86C685E9-BEFA-483A-BF33-57E5CA9C2991}"/>
                    </a:ext>
                  </a:extLst>
                </p14:cNvPr>
                <p14:cNvContentPartPr/>
                <p14:nvPr/>
              </p14:nvContentPartPr>
              <p14:xfrm>
                <a:off x="7001133" y="1293547"/>
                <a:ext cx="231120" cy="24480"/>
              </p14:xfrm>
            </p:contentPart>
          </mc:Choice>
          <mc:Fallback>
            <p:pic>
              <p:nvPicPr>
                <p:cNvPr id="18" name="Freihand 17">
                  <a:extLst>
                    <a:ext uri="{FF2B5EF4-FFF2-40B4-BE49-F238E27FC236}">
                      <a16:creationId xmlns:a16="http://schemas.microsoft.com/office/drawing/2014/main" id="{86C685E9-BEFA-483A-BF33-57E5CA9C299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996813" y="1289227"/>
                  <a:ext cx="2397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B2F5D024-1276-4668-AD04-F9BED32D9347}"/>
                    </a:ext>
                  </a:extLst>
                </p14:cNvPr>
                <p14:cNvContentPartPr/>
                <p14:nvPr/>
              </p14:nvContentPartPr>
              <p14:xfrm>
                <a:off x="7043253" y="1354747"/>
                <a:ext cx="201960" cy="26640"/>
              </p14:xfrm>
            </p:contentPart>
          </mc:Choice>
          <mc:Fallback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B2F5D024-1276-4668-AD04-F9BED32D934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38933" y="1350427"/>
                  <a:ext cx="2106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C2419DF2-6493-4408-8E1D-7585EA997DE2}"/>
                    </a:ext>
                  </a:extLst>
                </p14:cNvPr>
                <p14:cNvContentPartPr/>
                <p14:nvPr/>
              </p14:nvContentPartPr>
              <p14:xfrm>
                <a:off x="7517373" y="1288507"/>
                <a:ext cx="196560" cy="87840"/>
              </p14:xfrm>
            </p:contentPart>
          </mc:Choice>
          <mc:Fallback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id="{C2419DF2-6493-4408-8E1D-7585EA997DE2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513053" y="1284187"/>
                  <a:ext cx="205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6FEE3AE0-D0A4-4C01-8795-B26114C1A563}"/>
                    </a:ext>
                  </a:extLst>
                </p14:cNvPr>
                <p14:cNvContentPartPr/>
                <p14:nvPr/>
              </p14:nvContentPartPr>
              <p14:xfrm>
                <a:off x="7850013" y="1190947"/>
                <a:ext cx="144360" cy="175320"/>
              </p14:xfrm>
            </p:contentPart>
          </mc:Choice>
          <mc:Fallback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6FEE3AE0-D0A4-4C01-8795-B26114C1A56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845693" y="1186627"/>
                  <a:ext cx="15300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929304BE-40CB-4896-B84D-9CD116917FD6}"/>
                    </a:ext>
                  </a:extLst>
                </p14:cNvPr>
                <p14:cNvContentPartPr/>
                <p14:nvPr/>
              </p14:nvContentPartPr>
              <p14:xfrm>
                <a:off x="7973853" y="1176547"/>
                <a:ext cx="30960" cy="195840"/>
              </p14:xfrm>
            </p:contentPart>
          </mc:Choice>
          <mc:Fallback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929304BE-40CB-4896-B84D-9CD116917FD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969533" y="1172227"/>
                  <a:ext cx="3960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F653FCEA-BD2F-42CC-A382-1D10BD667F80}"/>
                    </a:ext>
                  </a:extLst>
                </p14:cNvPr>
                <p14:cNvContentPartPr/>
                <p14:nvPr/>
              </p14:nvContentPartPr>
              <p14:xfrm>
                <a:off x="7845693" y="1367707"/>
                <a:ext cx="167760" cy="3600"/>
              </p14:xfrm>
            </p:contentPart>
          </mc:Choice>
          <mc:Fallback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F653FCEA-BD2F-42CC-A382-1D10BD667F8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841373" y="1363387"/>
                  <a:ext cx="176400" cy="1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0F13D238-5771-45E9-BDA4-2553BC14A48F}"/>
                    </a:ext>
                  </a:extLst>
                </p14:cNvPr>
                <p14:cNvContentPartPr/>
                <p14:nvPr/>
              </p14:nvContentPartPr>
              <p14:xfrm>
                <a:off x="8106693" y="1223347"/>
                <a:ext cx="202680" cy="135000"/>
              </p14:xfrm>
            </p:contentPart>
          </mc:Choice>
          <mc:Fallback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0F13D238-5771-45E9-BDA4-2553BC14A48F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102373" y="1219027"/>
                  <a:ext cx="21132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C6EC84F7-D781-4FF2-8528-437CC54C43FE}"/>
                    </a:ext>
                  </a:extLst>
                </p14:cNvPr>
                <p14:cNvContentPartPr/>
                <p14:nvPr/>
              </p14:nvContentPartPr>
              <p14:xfrm>
                <a:off x="7595493" y="1525747"/>
                <a:ext cx="12240" cy="175320"/>
              </p14:xfrm>
            </p:contentPart>
          </mc:Choice>
          <mc:Fallback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C6EC84F7-D781-4FF2-8528-437CC54C43F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591173" y="1521427"/>
                  <a:ext cx="208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C5502CAB-F299-4EE9-A794-36E9306C1D04}"/>
                    </a:ext>
                  </a:extLst>
                </p14:cNvPr>
                <p14:cNvContentPartPr/>
                <p14:nvPr/>
              </p14:nvContentPartPr>
              <p14:xfrm>
                <a:off x="7510533" y="1441507"/>
                <a:ext cx="138960" cy="134280"/>
              </p14:xfrm>
            </p:contentPart>
          </mc:Choice>
          <mc:Fallback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C5502CAB-F299-4EE9-A794-36E9306C1D0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506213" y="1437187"/>
                  <a:ext cx="1476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BCD7651-DE12-4512-887E-7B7211817AD6}"/>
                    </a:ext>
                  </a:extLst>
                </p14:cNvPr>
                <p14:cNvContentPartPr/>
                <p14:nvPr/>
              </p14:nvContentPartPr>
              <p14:xfrm>
                <a:off x="7371933" y="1160347"/>
                <a:ext cx="352440" cy="333360"/>
              </p14:xfrm>
            </p:contentPart>
          </mc:Choice>
          <mc:Fallback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BCD7651-DE12-4512-887E-7B7211817AD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367613" y="1156027"/>
                  <a:ext cx="36108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A5224444-F98C-4437-9602-B2D96FFAC4CE}"/>
                    </a:ext>
                  </a:extLst>
                </p14:cNvPr>
                <p14:cNvContentPartPr/>
                <p14:nvPr/>
              </p14:nvContentPartPr>
              <p14:xfrm>
                <a:off x="7563093" y="862987"/>
                <a:ext cx="34920" cy="183600"/>
              </p14:xfrm>
            </p:contentPart>
          </mc:Choice>
          <mc:Fallback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id="{A5224444-F98C-4437-9602-B2D96FFAC4C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558773" y="858667"/>
                  <a:ext cx="4356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7EBA2E0F-022B-4A5A-8E31-6F46C37E9B5D}"/>
                    </a:ext>
                  </a:extLst>
                </p14:cNvPr>
                <p14:cNvContentPartPr/>
                <p14:nvPr/>
              </p14:nvContentPartPr>
              <p14:xfrm>
                <a:off x="7493973" y="978187"/>
                <a:ext cx="166680" cy="140040"/>
              </p14:xfrm>
            </p:contentPart>
          </mc:Choice>
          <mc:Fallback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id="{7EBA2E0F-022B-4A5A-8E31-6F46C37E9B5D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489653" y="973867"/>
                  <a:ext cx="1753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BAF382D5-2B26-4B0D-A8DC-319C92CC3EDA}"/>
                    </a:ext>
                  </a:extLst>
                </p14:cNvPr>
                <p14:cNvContentPartPr/>
                <p14:nvPr/>
              </p14:nvContentPartPr>
              <p14:xfrm>
                <a:off x="7286613" y="729787"/>
                <a:ext cx="92160" cy="115920"/>
              </p14:xfrm>
            </p:contentPart>
          </mc:Choice>
          <mc:Fallback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id="{BAF382D5-2B26-4B0D-A8DC-319C92CC3ED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282293" y="725467"/>
                  <a:ext cx="1008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73994D40-D17E-4ED0-9B71-A0767D7D3D7C}"/>
                    </a:ext>
                  </a:extLst>
                </p14:cNvPr>
                <p14:cNvContentPartPr/>
                <p14:nvPr/>
              </p14:nvContentPartPr>
              <p14:xfrm>
                <a:off x="7426293" y="728707"/>
                <a:ext cx="55440" cy="94680"/>
              </p14:xfrm>
            </p:contentPart>
          </mc:Choice>
          <mc:Fallback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id="{73994D40-D17E-4ED0-9B71-A0767D7D3D7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421973" y="724387"/>
                  <a:ext cx="6408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6AF6AD0D-A572-41CD-A739-110F113EE9DD}"/>
                    </a:ext>
                  </a:extLst>
                </p14:cNvPr>
                <p14:cNvContentPartPr/>
                <p14:nvPr/>
              </p14:nvContentPartPr>
              <p14:xfrm>
                <a:off x="7517733" y="637627"/>
                <a:ext cx="39240" cy="183240"/>
              </p14:xfrm>
            </p:contentPart>
          </mc:Choice>
          <mc:Fallback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6AF6AD0D-A572-41CD-A739-110F113EE9DD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513413" y="633307"/>
                  <a:ext cx="478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8A9995DD-CF48-4E0E-A3FC-06BF131DB7FF}"/>
                    </a:ext>
                  </a:extLst>
                </p14:cNvPr>
                <p14:cNvContentPartPr/>
                <p14:nvPr/>
              </p14:nvContentPartPr>
              <p14:xfrm>
                <a:off x="7597653" y="711067"/>
                <a:ext cx="21960" cy="27720"/>
              </p14:xfrm>
            </p:contentPart>
          </mc:Choice>
          <mc:Fallback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8A9995DD-CF48-4E0E-A3FC-06BF131DB7F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593333" y="706747"/>
                  <a:ext cx="306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896CFDE3-5AA1-4733-B33C-3C36DD6721BC}"/>
                    </a:ext>
                  </a:extLst>
                </p14:cNvPr>
                <p14:cNvContentPartPr/>
                <p14:nvPr/>
              </p14:nvContentPartPr>
              <p14:xfrm>
                <a:off x="7379493" y="630067"/>
                <a:ext cx="47520" cy="238680"/>
              </p14:xfrm>
            </p:contentPart>
          </mc:Choice>
          <mc:Fallback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896CFDE3-5AA1-4733-B33C-3C36DD6721B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375173" y="625747"/>
                  <a:ext cx="561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D60E960B-72E3-49FB-A0A4-1E3EE5EDEAF0}"/>
                    </a:ext>
                  </a:extLst>
                </p14:cNvPr>
                <p14:cNvContentPartPr/>
                <p14:nvPr/>
              </p14:nvContentPartPr>
              <p14:xfrm>
                <a:off x="7497573" y="681547"/>
                <a:ext cx="109080" cy="235440"/>
              </p14:xfrm>
            </p:contentPart>
          </mc:Choice>
          <mc:Fallback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D60E960B-72E3-49FB-A0A4-1E3EE5EDEAF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493253" y="677227"/>
                  <a:ext cx="11772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6B8FCBE9-35FB-46DE-B8A6-1CE9FE368EAE}"/>
                    </a:ext>
                  </a:extLst>
                </p14:cNvPr>
                <p14:cNvContentPartPr/>
                <p14:nvPr/>
              </p14:nvContentPartPr>
              <p14:xfrm>
                <a:off x="7630413" y="685147"/>
                <a:ext cx="79200" cy="87840"/>
              </p14:xfrm>
            </p:contentPart>
          </mc:Choice>
          <mc:Fallback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6B8FCBE9-35FB-46DE-B8A6-1CE9FE368EA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626093" y="680827"/>
                  <a:ext cx="878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85D0328A-899B-49A5-B5F4-3A36F1BC857C}"/>
                    </a:ext>
                  </a:extLst>
                </p14:cNvPr>
                <p14:cNvContentPartPr/>
                <p14:nvPr/>
              </p14:nvContentPartPr>
              <p14:xfrm>
                <a:off x="7829133" y="587587"/>
                <a:ext cx="222480" cy="246240"/>
              </p14:xfrm>
            </p:contentPart>
          </mc:Choice>
          <mc:Fallback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85D0328A-899B-49A5-B5F4-3A36F1BC857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824813" y="583267"/>
                  <a:ext cx="23112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744AF6E1-C2FD-42B1-8DD9-8AFCB4D51E9A}"/>
                    </a:ext>
                  </a:extLst>
                </p14:cNvPr>
                <p14:cNvContentPartPr/>
                <p14:nvPr/>
              </p14:nvContentPartPr>
              <p14:xfrm>
                <a:off x="8128293" y="531787"/>
                <a:ext cx="217080" cy="170640"/>
              </p14:xfrm>
            </p:contentPart>
          </mc:Choice>
          <mc:Fallback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744AF6E1-C2FD-42B1-8DD9-8AFCB4D51E9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123973" y="527467"/>
                  <a:ext cx="2257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564AECD4-22D6-4B45-AE62-FF237AA772F6}"/>
                    </a:ext>
                  </a:extLst>
                </p14:cNvPr>
                <p14:cNvContentPartPr/>
                <p14:nvPr/>
              </p14:nvContentPartPr>
              <p14:xfrm>
                <a:off x="7781613" y="847507"/>
                <a:ext cx="215640" cy="113400"/>
              </p14:xfrm>
            </p:contentPart>
          </mc:Choice>
          <mc:Fallback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564AECD4-22D6-4B45-AE62-FF237AA772F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777293" y="843187"/>
                  <a:ext cx="224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EF09787B-3D3C-48F4-9C58-6828B998ED82}"/>
                    </a:ext>
                  </a:extLst>
                </p14:cNvPr>
                <p14:cNvContentPartPr/>
                <p14:nvPr/>
              </p14:nvContentPartPr>
              <p14:xfrm>
                <a:off x="7959093" y="841387"/>
                <a:ext cx="42480" cy="20520"/>
              </p14:xfrm>
            </p:contentPart>
          </mc:Choice>
          <mc:Fallback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EF09787B-3D3C-48F4-9C58-6828B998ED8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954773" y="837067"/>
                  <a:ext cx="511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BB8ABFF7-DBD6-4378-BA3D-8652D6DB2DF2}"/>
                    </a:ext>
                  </a:extLst>
                </p14:cNvPr>
                <p14:cNvContentPartPr/>
                <p14:nvPr/>
              </p14:nvContentPartPr>
              <p14:xfrm>
                <a:off x="8029653" y="855787"/>
                <a:ext cx="66600" cy="77040"/>
              </p14:xfrm>
            </p:contentPart>
          </mc:Choice>
          <mc:Fallback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BB8ABFF7-DBD6-4378-BA3D-8652D6DB2DF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025333" y="851467"/>
                  <a:ext cx="752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031E04FE-F643-426E-A9AB-A1EC116F0A86}"/>
                    </a:ext>
                  </a:extLst>
                </p14:cNvPr>
                <p14:cNvContentPartPr/>
                <p14:nvPr/>
              </p14:nvContentPartPr>
              <p14:xfrm>
                <a:off x="8110653" y="836347"/>
                <a:ext cx="101160" cy="64800"/>
              </p14:xfrm>
            </p:contentPart>
          </mc:Choice>
          <mc:Fallback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031E04FE-F643-426E-A9AB-A1EC116F0A8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106333" y="832027"/>
                  <a:ext cx="10980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ABF85BB2-9B95-428B-BE12-CF7DCF2152F4}"/>
                    </a:ext>
                  </a:extLst>
                </p14:cNvPr>
                <p14:cNvContentPartPr/>
                <p14:nvPr/>
              </p14:nvContentPartPr>
              <p14:xfrm>
                <a:off x="8124693" y="825187"/>
                <a:ext cx="96120" cy="86400"/>
              </p14:xfrm>
            </p:contentPart>
          </mc:Choice>
          <mc:Fallback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ABF85BB2-9B95-428B-BE12-CF7DCF2152F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120373" y="820867"/>
                  <a:ext cx="1047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54B04E07-008A-4D79-8D96-B4D372809FDF}"/>
                    </a:ext>
                  </a:extLst>
                </p14:cNvPr>
                <p14:cNvContentPartPr/>
                <p14:nvPr/>
              </p14:nvContentPartPr>
              <p14:xfrm>
                <a:off x="8234133" y="795667"/>
                <a:ext cx="89640" cy="76320"/>
              </p14:xfrm>
            </p:contentPart>
          </mc:Choice>
          <mc:Fallback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54B04E07-008A-4D79-8D96-B4D372809FDF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229813" y="791347"/>
                  <a:ext cx="98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1BDD7262-1039-460D-B8DF-FBB025134FBB}"/>
                    </a:ext>
                  </a:extLst>
                </p14:cNvPr>
                <p14:cNvContentPartPr/>
                <p14:nvPr/>
              </p14:nvContentPartPr>
              <p14:xfrm>
                <a:off x="8039013" y="968827"/>
                <a:ext cx="225360" cy="95760"/>
              </p14:xfrm>
            </p:contentPart>
          </mc:Choice>
          <mc:Fallback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1BDD7262-1039-460D-B8DF-FBB025134FB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034693" y="964507"/>
                  <a:ext cx="2340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35E19231-9C29-4ED3-B063-DD240EE03159}"/>
                    </a:ext>
                  </a:extLst>
                </p14:cNvPr>
                <p14:cNvContentPartPr/>
                <p14:nvPr/>
              </p14:nvContentPartPr>
              <p14:xfrm>
                <a:off x="8203533" y="952987"/>
                <a:ext cx="37440" cy="1080"/>
              </p14:xfrm>
            </p:contentPart>
          </mc:Choice>
          <mc:Fallback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35E19231-9C29-4ED3-B063-DD240EE0315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199213" y="948667"/>
                  <a:ext cx="46080" cy="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7" name="Freihand 96">
                  <a:extLst>
                    <a:ext uri="{FF2B5EF4-FFF2-40B4-BE49-F238E27FC236}">
                      <a16:creationId xmlns:a16="http://schemas.microsoft.com/office/drawing/2014/main" id="{2BF06438-E081-44E2-950C-56566A7A9C21}"/>
                    </a:ext>
                  </a:extLst>
                </p14:cNvPr>
                <p14:cNvContentPartPr/>
                <p14:nvPr/>
              </p14:nvContentPartPr>
              <p14:xfrm>
                <a:off x="8309373" y="945427"/>
                <a:ext cx="100440" cy="82080"/>
              </p14:xfrm>
            </p:contentPart>
          </mc:Choice>
          <mc:Fallback>
            <p:pic>
              <p:nvPicPr>
                <p:cNvPr id="97" name="Freihand 96">
                  <a:extLst>
                    <a:ext uri="{FF2B5EF4-FFF2-40B4-BE49-F238E27FC236}">
                      <a16:creationId xmlns:a16="http://schemas.microsoft.com/office/drawing/2014/main" id="{2BF06438-E081-44E2-950C-56566A7A9C2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305053" y="941107"/>
                  <a:ext cx="109080" cy="90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56840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1754</Words>
  <Application>Microsoft Office PowerPoint</Application>
  <PresentationFormat>Breitbild</PresentationFormat>
  <Paragraphs>378</Paragraphs>
  <Slides>25</Slides>
  <Notes>9</Notes>
  <HiddenSlides>0</HiddenSlides>
  <MMClips>0</MMClips>
  <ScaleCrop>false</ScaleCrop>
  <HeadingPairs>
    <vt:vector size="10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Links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4" baseType="lpstr">
      <vt:lpstr>Arial</vt:lpstr>
      <vt:lpstr>Arial Unicode MS</vt:lpstr>
      <vt:lpstr>Calibri</vt:lpstr>
      <vt:lpstr>Cambria Math</vt:lpstr>
      <vt:lpstr>Times New Roman</vt:lpstr>
      <vt:lpstr>Office</vt:lpstr>
      <vt:lpstr>file:///C:\AAA\FH_Mainz\Statistik\Eigene_Unterlagen\Arbeitsdaten2.xlsx!Tab2!%5bArbeitsdaten2.xlsx%5dTab2%20Diagramm%206</vt:lpstr>
      <vt:lpstr>file:///C:\AAA\FH_Mainz\Statistik\Eigene_Unterlagen\Arbeitsdaten2.xlsx!Tab2!%5bArbeitsdaten2.xlsx%5dTab2%20Diagramm%206</vt:lpstr>
      <vt:lpstr>Worksheet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337</cp:revision>
  <cp:lastPrinted>2022-03-02T20:18:27Z</cp:lastPrinted>
  <dcterms:created xsi:type="dcterms:W3CDTF">2022-03-01T20:52:11Z</dcterms:created>
  <dcterms:modified xsi:type="dcterms:W3CDTF">2026-10-13T15:34:05Z</dcterms:modified>
</cp:coreProperties>
</file>