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1372" r:id="rId2"/>
    <p:sldId id="257" r:id="rId3"/>
    <p:sldId id="485" r:id="rId4"/>
    <p:sldId id="1373" r:id="rId5"/>
    <p:sldId id="1487" r:id="rId6"/>
    <p:sldId id="1488" r:id="rId7"/>
    <p:sldId id="1491" r:id="rId8"/>
    <p:sldId id="1492" r:id="rId9"/>
    <p:sldId id="1490" r:id="rId10"/>
    <p:sldId id="1489" r:id="rId11"/>
    <p:sldId id="1493" r:id="rId12"/>
    <p:sldId id="517" r:id="rId13"/>
    <p:sldId id="1259" r:id="rId14"/>
    <p:sldId id="1261" r:id="rId15"/>
    <p:sldId id="525" r:id="rId16"/>
    <p:sldId id="523" r:id="rId17"/>
    <p:sldId id="1379" r:id="rId18"/>
    <p:sldId id="1380" r:id="rId19"/>
    <p:sldId id="622" r:id="rId20"/>
    <p:sldId id="623" r:id="rId21"/>
    <p:sldId id="624" r:id="rId22"/>
    <p:sldId id="1382" r:id="rId23"/>
    <p:sldId id="1383" r:id="rId24"/>
    <p:sldId id="1381" r:id="rId25"/>
    <p:sldId id="1384" r:id="rId26"/>
    <p:sldId id="1385" r:id="rId27"/>
    <p:sldId id="1386" r:id="rId28"/>
    <p:sldId id="1387" r:id="rId29"/>
    <p:sldId id="1390" r:id="rId30"/>
    <p:sldId id="1388" r:id="rId31"/>
    <p:sldId id="1389" r:id="rId32"/>
    <p:sldId id="1429" r:id="rId33"/>
    <p:sldId id="1430" r:id="rId34"/>
    <p:sldId id="1433" r:id="rId35"/>
    <p:sldId id="1434" r:id="rId36"/>
    <p:sldId id="1437" r:id="rId37"/>
    <p:sldId id="1439" r:id="rId38"/>
    <p:sldId id="1438" r:id="rId39"/>
    <p:sldId id="1441" r:id="rId40"/>
    <p:sldId id="1443" r:id="rId41"/>
    <p:sldId id="1444" r:id="rId42"/>
    <p:sldId id="1445" r:id="rId43"/>
    <p:sldId id="1451" r:id="rId44"/>
    <p:sldId id="1447" r:id="rId45"/>
    <p:sldId id="1448" r:id="rId46"/>
    <p:sldId id="1449" r:id="rId47"/>
    <p:sldId id="1450" r:id="rId48"/>
    <p:sldId id="1393" r:id="rId49"/>
    <p:sldId id="1392" r:id="rId50"/>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578" autoAdjust="0"/>
    <p:restoredTop sz="93447" autoAdjust="0"/>
  </p:normalViewPr>
  <p:slideViewPr>
    <p:cSldViewPr snapToGrid="0">
      <p:cViewPr varScale="1">
        <p:scale>
          <a:sx n="113" d="100"/>
          <a:sy n="113" d="100"/>
        </p:scale>
        <p:origin x="13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16.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528.emf"/><Relationship Id="rId1" Type="http://schemas.openxmlformats.org/officeDocument/2006/relationships/image" Target="../media/image527.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2:27.098"/>
    </inkml:context>
    <inkml:brush xml:id="br0">
      <inkml:brushProperty name="width" value="0.025" units="cm"/>
      <inkml:brushProperty name="height" value="0.025" units="cm"/>
    </inkml:brush>
  </inkml:definitions>
  <inkml:trace contextRef="#ctx0" brushRef="#br0">1 100 7911,'0'0'8088,"9"-8"-6865,1 0-973,0 0 0,1 0 0,0 1 1,0 0-1,1 1 0,0 0 0,22-7 1,13 4 326,-1 1 0,1 2 0,83 1 0,147 21 430,-68-2-714,761-9 593,-526-7-416,410-6-188,675 9 680,-1333 5-946,1446 52 139,532-2-88,-1682-48-65,1080-19 76,-1095 3-49,254 3 864,264-6-1252,-924 10-870,90-6-6212,-87-4 144</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2:37.851"/>
    </inkml:context>
    <inkml:brush xml:id="br0">
      <inkml:brushProperty name="width" value="0.025" units="cm"/>
      <inkml:brushProperty name="height" value="0.025" units="cm"/>
    </inkml:brush>
  </inkml:definitions>
  <inkml:trace contextRef="#ctx0" brushRef="#br0">0 0 7976,'0'0'6587,"10"7"-5679,-8-6-833,4 4 129,0-1-1,0 0 0,1 0 0,-1-1 0,1 0 1,0 0-1,0 0 0,0-1 0,0 0 1,1-1-1,9 2 0,499 1 4446,-272-7-4472,326 21-111,5 0-4,-360-18 924,2174 16 1172,-1632-2-2052,1412 35 50,-503-19 411,-373-9-349,-256 25 863,-296-8-662,46-32-232,-766-7-177,-8 2 18,-1-2-1,1 1 1,-1-2-1,0 0 1,1 0-1,22-8 0,-87 7-6187,19 3-945,-2 1-5990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2:52.038"/>
    </inkml:context>
    <inkml:brush xml:id="br0">
      <inkml:brushProperty name="width" value="0.025" units="cm"/>
      <inkml:brushProperty name="height" value="0.025" units="cm"/>
    </inkml:brush>
  </inkml:definitions>
  <inkml:trace contextRef="#ctx0" brushRef="#br0">0 26 7399,'55'-3'7948,"61"7"-5715,9 1-974,1169-19 2884,303 4-3382,-192 2-193,691 27-102,-1 56 114,-1752-61-558,609 29 205,390 14-145,311 25 389,-801-35-397,2234 7 118,-204-144-69,-1549 21-217,294-14 1348,-2 45-2686,-1606 38 656,22 0-1776,-16-5-1898,-5-7-5848</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18.606"/>
    </inkml:context>
    <inkml:brush xml:id="br0">
      <inkml:brushProperty name="width" value="0.025" units="cm"/>
      <inkml:brushProperty name="height" value="0.025" units="cm"/>
    </inkml:brush>
  </inkml:definitions>
  <inkml:trace contextRef="#ctx0" brushRef="#br0">0 80 5765,'365'-30'8378,"183"-2"-4328,-410 25-2950,782-3 1086,-553 12-2023,2558 51 2308,-2442-33-2430,863 22 63,-1217-41-80,1444 34 603,-951 0-317,724 32-156,460 6 1435,-1243-48-1128,724-8-278,-7-107-24,-1275 90 65,33-6-1418,-67 5-5774,6 1 973,4 0-4346</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23.227"/>
    </inkml:context>
    <inkml:brush xml:id="br0">
      <inkml:brushProperty name="width" value="0.025" units="cm"/>
      <inkml:brushProperty name="height" value="0.025" units="cm"/>
    </inkml:brush>
  </inkml:definitions>
  <inkml:trace contextRef="#ctx0" brushRef="#br0">8861 722 7559,'-614'-160'7651,"-11"55"-4956,-640-12-4043,473 53 1799,-773-36-8,569 120-390,3 84-90,855-82 55,-839 164 50,883-162 40,2 4 0,1 5 0,-92 46 0,147-61-68,1 1 0,0 2 0,1 2 0,2 1 0,0 1 0,2 2 0,1 1 0,1 1 0,-47 64 0,65-77-46,1 0 1,0 1-1,1-1 0,1 1 0,1 1 0,0 0 0,2-1 0,-4 20 0,7-26 9,0-1-1,0 1 1,1-1 0,1 1-1,0 0 1,0-1 0,1 0-1,0 1 1,0-1 0,2 0-1,-1 0 1,1 0 0,0-1-1,1 1 1,8 11 0,5 1 159,0-1 0,1-1-1,1 0 1,0-2 0,2 0 0,42 26 0,156 72 509,-60-48-482,291 83-1,186-1-207,1005 83 121,17-130 191,-1378-89-208,1534 17-175,-8-158 164,-1436 70 318,-298 42-261,0-4 0,133-53 0,-185 63-92,-1-1 1,0-1-1,0 0 0,-1-2 0,-1 0 1,0-1-1,-1-1 0,0 0 1,19-24-1,-29 28-22,1 1 0,-1-1 0,-1 0 0,0-1 0,-1 0 0,0 0 0,-1 0 0,0 0 0,-1-1 0,0 1 0,-1-1 0,-1 0 0,0 0 0,-1 1 0,0-1 0,0 0 0,-6-24 0,-1 10-12,-1 0-1,-1 1 1,-1 0 0,-1 1-1,-2 0 1,-1 1-1,0 0 1,-2 1 0,-30-35-1,-19-13-24,-108-91 0,25 38 7,-5 6 0,-5 8 1,-5 6-1,-4 8 1,-4 7-1,-4 7 0,-3 9 1,-3 7-1,-3 8 0,-350-62 1,71 60-1936,153 32-2799,-85 2-8284</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4:14.134"/>
    </inkml:context>
    <inkml:brush xml:id="br0">
      <inkml:brushProperty name="width" value="0.025" units="cm"/>
      <inkml:brushProperty name="height" value="0.025" units="cm"/>
    </inkml:brush>
  </inkml:definitions>
  <inkml:trace contextRef="#ctx0" brushRef="#br0">5663 749 8232,'-2'-10'3267,"0"-1"-2835,0 1-1,-1 0 1,-1 0 0,1 1-1,-1-1 1,-1 1 0,0 0-1,0 0 1,-1 0 0,0 1 0,-1 0-1,0 0 1,0 0 0,-15-11-1,3 6-358,-1 1-1,0 1 1,-1 1 0,0 1-1,-1 1 1,0 0-1,-40-7 1,-166-14 213,203 26-282,-695-39 136,75 7 2,-295-47-68,-447-34 2287,1255 107-1979,-1 6 1,-135 14 0,218-5-372,1 1-1,-1 3 1,1 2-1,1 2 1,0 2 0,1 3-1,1 1 1,-67 40 0,81-39-37,0 2 0,2 0 1,1 2-1,0 2 0,2 0 0,1 2 1,-37 54-1,46-58 9,2 2 0,1 0-1,1 1 1,1 1 0,1 0 0,2 0-1,1 1 1,1 0 0,2 0 0,-2 36 0,6-27 56,1 0 0,2 0 1,2 0-1,1-1 1,2 0-1,18 53 1,-8-42 82,2 0 1,3-2-1,1 0 1,38 55-1,-9-29 35,4-2-1,3-2 0,3-4 0,2-1 0,96 70 0,-74-69-111,3-5-1,3-3 0,3-5 1,1-4-1,183 64 1,-134-68 58,2-5-1,2-8 1,232 20 0,631-29 207,-705-33-222,-1-14 0,404-85 0,-495 61-39,-3-10-1,-2-8 1,-4-10-1,206-107 1,-341 147 25,-2-2 1,-1-4-1,-3-2 0,-1-4 0,107-105 1,-145 125 33,-2 0 0,0-2 1,-3-1-1,0 0 0,-2-2 1,15-36-1,-24 44 33,-1-1 1,0-1-1,-2 0 1,-2 0-1,0 0 1,-2-1-1,-1 1 1,-3-57-1,-2 61-58,0 0 1,-2 0-1,-1 0 1,-1 1-1,0-1 1,-2 2-1,-1-1 0,-12-20 1,3 12-31,-1 2 1,-1 0-1,-1 1 1,-50-47-1,15 26-45,-3 2 0,-1 3-1,-3 2 1,-107-51 0,26 25-23,-3 7 1,-161-43-1,-323-38-309,468 117-672,-2 7 1,0 7 0,0 7 0,0 8 0,0 7-1,-177 35 1,-24 43-3585,-10 25-2873</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4:20.370"/>
    </inkml:context>
    <inkml:brush xml:id="br0">
      <inkml:brushProperty name="width" value="0.025" units="cm"/>
      <inkml:brushProperty name="height" value="0.025" units="cm"/>
    </inkml:brush>
  </inkml:definitions>
  <inkml:trace contextRef="#ctx0" brushRef="#br0">1015 196 6758,'-6'-11'1207,"-3"-3"-418,-1 0-1,-1 0 1,0 1 0,-1 0 0,0 1-1,-1 0 1,0 1 0,-1 1 0,0 0-1,0 1 1,-29-14 0,26 17-647,-1 0 1,1 2-1,-1-1 0,0 2 1,0 1-1,0 0 1,0 1-1,0 1 0,0 0 1,0 2-1,-27 5 1,23-2-50,-1 2 0,2 0 0,-1 2 0,1 1 0,0 0-1,1 1 1,0 1 0,-21 18 0,8-1 190,0 1-1,2 1 1,2 2-1,1 1 1,1 1-1,2 1 1,2 1-1,1 2 1,-17 42-1,21-39-99,2 1-1,2 0 1,2 1 0,2 0-1,-8 90 1,16-111-128,2 0 0,0 0-1,1 0 1,1 0 0,2 0 0,0 0 0,1-1-1,1 1 1,1-1 0,1-1 0,1 1 0,1-2 0,20 31-1,-22-40-45,0 0 0,1-1-1,1 0 1,0 0-1,0-1 1,1-1-1,0 0 1,0 0 0,1-1-1,0-1 1,0 0-1,1 0 1,0-1 0,0-1-1,0 0 1,0-1-1,1 0 1,-1-1 0,1-1-1,-1 0 1,1-1-1,25-2 1,-13-2 32,1 0 0,-2-2 1,1-1-1,-1-2 0,0 0 0,0-1 1,-1-1-1,0-2 0,-1 0 0,40-32 1,-39 25 265,0-1 1,-1-2-1,-2 0 1,0-1 0,-1-1-1,-2-1 1,0-1-1,-2-1 1,-1 0 0,-1-1-1,-2 0 1,-1-1-1,-1 0 1,-1-1-1,-2 0 1,-1 0 0,-2-1-1,-1 0 1,-1 0-1,-4-46 1,1 65-302,0-1-1,-1 1 1,-1 0 0,0 1 0,-1-1-1,0 0 1,-1 1 0,0 0 0,-1 0-1,-1 0 1,0 1 0,0 0-1,-1 0 1,0 1 0,-17-16 0,17 20-243,-1-1 0,0 1 1,0 0-1,-1 1 1,0 0-1,0 1 1,0 0-1,0 0 1,-1 1-1,1 0 1,-1 1-1,0 0 1,0 1-1,0 0 1,0 1-1,0 0 1,0 1-1,1 0 1,-16 4-1,2 0-856,1 2-1,0 1 1,0 1-1,-22 11 0,-41 27-6597,26-11-5132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5:13.299"/>
    </inkml:context>
    <inkml:brush xml:id="br0">
      <inkml:brushProperty name="width" value="0.025" units="cm"/>
      <inkml:brushProperty name="height" value="0.025" units="cm"/>
    </inkml:brush>
  </inkml:definitions>
  <inkml:trace contextRef="#ctx0" brushRef="#br0">2525 796 12107,'19'-34'602,"-2"-2"-1,-1 0 0,-2-1 0,16-66 1,-26 89-477,-2-1 1,0 0 0,-1 0 0,0 0-1,-1 0 1,-1-1 0,0 1 0,-1 0-1,-1 1 1,0-1 0,-1 0 0,-1 1-1,0 0 1,-1 0 0,-10-18 0,4 13 108,-1 1 1,0 0 0,-2 1 0,0 0 0,0 1 0,-2 1 0,0 1 0,-31-20-1,21 18 48,-2 0 0,1 2-1,-2 2 1,0 0-1,-44-9 1,7 7-106,-1 4 0,0 2-1,-1 4 1,1 2 0,-72 9-1,33 3 328,0 6-1,1 4 1,1 4-1,1 5 1,1 5-1,2 4 1,-148 79-1,190-84-220,2 3-1,1 2 0,2 2 0,2 2 1,2 3-1,2 2 0,-67 85 0,84-91-246,2 2-1,2 0 0,2 2 0,2 1 0,2 1 1,2 1-1,2 0 0,3 2 0,1-1 1,-9 80-1,17-73-175,2 1 0,3-1 1,2 1-1,3-1 0,2 0 1,3 0-1,2-1 0,3 0 1,2-1-1,2-1 0,2 0 1,3-2-1,2-1 0,2-1 1,2-1-1,3-2 0,1-1 1,2-1-1,76 69 0,-70-77 73,2-2 0,1-2-1,1-3 1,1-1 0,2-2-1,1-3 1,0-1 0,2-3 0,0-2-1,107 19 1,-92-27 313,0-2 1,0-4-1,0-2 1,0-4-1,0-2 0,0-3 1,-1-4-1,108-31 1,-91 16 120,-2-3-1,0-4 1,-2-4 0,-2-3 0,-2-3 0,-2-3 0,101-86 0,-134 97-70,-1-2-1,-2-2 1,-2-1 0,-2-2 0,43-73 0,-56 79-197,-2 0 0,-1-1 0,-2-1 0,-2 0-1,-1-1 1,-2 0 0,8-82 0,-16 90-103,-1 0 1,-2 0-1,-1 0 1,-2 0-1,-1 0 0,-1 1 1,-2-1-1,-1 2 1,-1-1-1,-2 1 0,-1 1 1,-26-43-1,19 41-15,-1 1-1,-2 1 1,-1 1-1,-1 1 1,-1 1-1,-1 2 1,-1 0-1,-2 2 0,0 1 1,-58-29-1,42 28-213,-2 3-1,0 2 1,-2 2 0,1 2-1,-2 2 1,-77-7-1,61 14-1215,-87 4-1,85 5-1971,-74 15-1,65-5-3229</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5:44.358"/>
    </inkml:context>
    <inkml:brush xml:id="br0">
      <inkml:brushProperty name="width" value="0.025" units="cm"/>
      <inkml:brushProperty name="height" value="0.025" units="cm"/>
    </inkml:brush>
  </inkml:definitions>
  <inkml:trace contextRef="#ctx0" brushRef="#br0">104 5 5765,'-9'0'2456,"-7"0"-1841,-63-1 4375,144 0-1324,16-1-3680,515 15 2003,-431-12-1352,392 21 674,40 1 208,-348-23-1439,1063 27 1729,-239-3 1197,-1071-24-3371,11 2 554,-9 3-6803</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27.843"/>
    </inkml:context>
    <inkml:brush xml:id="br0">
      <inkml:brushProperty name="width" value="0.025" units="cm"/>
      <inkml:brushProperty name="height" value="0.025" units="cm"/>
    </inkml:brush>
  </inkml:definitions>
  <inkml:trace contextRef="#ctx0" brushRef="#br0">83 0 16816,'0'0'9545,"-1"11"-8718,-29 248 2455,12-123-3054,-2 146-1,20-282-353,0 0 0,0-1 0,0 1 1,0 0-1,0 0 0,0 0 0,-1 0 0,1 0 0,0 0 0,0 0 0,0 0 0,0 0 0,0 0 0,0 0 0,-1 0 0,1 0 1,0 0-1,0 0 0,0 0 0,0 0 0,0 0 0,0 1 0,0-1 0,-1 0 0,1 0 0,0 0 0,0 0 0,0 0 0,0 0 1,0 0-1,0 0 0,0 0 0,0 0 0,0 0 0,0 1 0,-1-1 0,1 0 0,0 0 0,0 0 0,0 0 0,0 0 0,0 0 1,0 0-1,0 1 0,0-1 0,0 0 0,0 0 0,0 0 0,0 0 0,0 0 0,0 1 0,-5-12-8012,0-8-8101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28.619"/>
    </inkml:context>
    <inkml:brush xml:id="br0">
      <inkml:brushProperty name="width" value="0.025" units="cm"/>
      <inkml:brushProperty name="height" value="0.025" units="cm"/>
    </inkml:brush>
  </inkml:definitions>
  <inkml:trace contextRef="#ctx0" brushRef="#br0">294 1 12396,'0'0'9614,"-9"-1"-8130,4 1-1399,1 0-1,0 0 1,0 1-1,0-1 0,0 1 1,0-1-1,1 1 1,-1 1-1,0-1 1,0 0-1,-4 3 0,2 1 36,-1-1 0,2 0-1,-1 1 1,1 0-1,-1 1 1,1-1 0,-5 8-1,-7 9 592,2 1-1,0 1 0,-14 29 1,25-43-542,-1 1-1,1-1 1,1 1 0,0 0-1,0 0 1,1 1 0,1-1 0,-1 0-1,2 1 1,1 17 0,-1-26-166,1-1 1,0 1-1,0 0 1,0 0-1,0-1 1,1 1-1,-1-1 1,1 1-1,0-1 1,-1 0-1,1 0 1,0 1-1,0-1 1,1 0-1,-1-1 1,0 1-1,0 0 1,1-1-1,-1 1 1,1-1-1,0 0 0,-1 0 1,5 1-1,8 3 2,0-1-1,0-1 0,17 2 0,-21-3-3,20 2-15,45 8-425,-71-11 402,-1 0-1,1 1 0,0 0 0,-1-1 0,1 2 0,-1-1 0,0 0 1,0 1-1,0 0 0,0 0 0,0 0 0,4 4 0,-7-5 38,1 0-1,-1-1 1,0 1-1,0 0 1,0 0-1,0 0 1,0 0-1,0 0 1,0 0-1,0 0 1,-1 0 0,1 0-1,-1 0 1,0 0-1,0 0 1,0 0-1,0 1 1,0-1-1,0 0 1,0 0-1,-1 3 1,-1-1 60,1-1 0,-1 0 1,1 0-1,-1 0 1,0 0-1,-1 0 0,1 0 1,0 0-1,-1 0 1,0-1-1,-4 4 1,-6 3 416,-1 0 1,-1-1-1,1-1 1,-21 8-1,-8 1-390,-1-2 0,0-3-1,-90 13 1,125-26-250,19-7-425,23-8-2446,-2 1-2811,3-1-2398</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29.068"/>
    </inkml:context>
    <inkml:brush xml:id="br0">
      <inkml:brushProperty name="width" value="0.025" units="cm"/>
      <inkml:brushProperty name="height" value="0.025" units="cm"/>
    </inkml:brush>
  </inkml:definitions>
  <inkml:trace contextRef="#ctx0" brushRef="#br0">1 16 2434,'0'0'27680,"15"7"-26217,-11-5-1352,8 4 9,0-1 0,1 0 0,0 0 0,-1-1-1,1-1 1,1 0 0,-1-1 0,21 1 0,63-8-689,140-23 1,-236 28 515,13-5-4440,-11-5-6165,-3-2-2213</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29.520"/>
    </inkml:context>
    <inkml:brush xml:id="br0">
      <inkml:brushProperty name="width" value="0.025" units="cm"/>
      <inkml:brushProperty name="height" value="0.025" units="cm"/>
    </inkml:brush>
  </inkml:definitions>
  <inkml:trace contextRef="#ctx0" brushRef="#br0">305 0 24151,'0'0'1676,"-1"9"-42,-3 19-1105,-1-1 0,-2 0 0,-1 0 0,-18 45 0,-61 111 1921,59-128-2239,-13 22-211,23-45 0,1 0 0,1 1 0,2 1 0,-15 55 0,28-85 0,0 0 0,0 0 0,1 1 0,-1-1 0,1 0 0,0 0 0,0 1 0,2 6 0,-2-9 0,1-1 0,0 0 0,-1 1 0,1-1 0,0 0 0,0 0 0,-1 0 0,1 0 0,0 1 0,0-1 0,0 0 0,0 0 0,1-1 0,-1 1 0,0 0 0,0 0 0,1 0 0,-1-1 0,0 1 0,1-1 0,-1 1 0,0-1 0,1 0 0,-1 1 0,1-1 0,-1 0 0,3 0 0,27 0 0,-1-2 0,0-1 0,0-1 0,-1-1 0,1-2 0,50-19 0,22-3 0,-69 22-615,-21 5-553,-1-1 0,1 0 1,0 0-1,-1-1 1,0 0-1,0-1 1,15-9-1,-4-3-9439</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30.142"/>
    </inkml:context>
    <inkml:brush xml:id="br0">
      <inkml:brushProperty name="width" value="0.025" units="cm"/>
      <inkml:brushProperty name="height" value="0.025" units="cm"/>
    </inkml:brush>
  </inkml:definitions>
  <inkml:trace contextRef="#ctx0" brushRef="#br0">125 171 19378,'0'0'6679,"0"12"-4346,-3 51-1396,-2 0 1,-23 110 0,-60 130 626,113-370-1564,-2 9 0,14-63 0,-12-5 0,10-151 0,-36 281 0,1 0 0,0 1 0,0-1 0,1 0 0,0 1 0,-1-1 0,1 0 0,1 0 0,-1 0 0,0 1 0,1-1 0,0-1 0,0 1 0,0 0 0,1 0 0,-1-1 0,1 1 0,4 3 0,-2-4 0,-1 0 0,1 0 0,0 0 0,0-1 0,0 0 0,1 0 0,-1-1 0,0 1 0,1-1 0,-1 0 0,1-1 0,0 1 0,-1-1 0,8 0 0,1-1 0,0-1 0,0 0 0,-1-1 0,1 0 0,-1-1 0,0-1 0,0 0 0,0-1 0,0 0 0,-1-1 0,12-8 0,18-16 0,63-59 0,-46 37 0,-46 46 0,-9 12 0,-9 21 0,-12 18 0,-43 78 0,5-10 0,32-59 0,-23 81 0,41-115 0,1 0 0,0 0 0,1 0 0,1 1 0,1 0 0,1-1 0,1 1 0,3 22 0,-3-39-136,-1 1-1,1-1 1,0 0-1,0 0 1,1 0 0,-1 0-1,0 0 1,1 0 0,0 0-1,0 0 1,0-1-1,0 1 1,0-1 0,0 1-1,1-1 1,-1 0-1,5 3 1,-5-4-310,1 0-1,-1 0 0,1 0 1,-1 0-1,1 0 1,0 0-1,0-1 1,-1 1-1,1-1 0,0 0 1,0 0-1,-1 0 1,6-1-1,23-6-13620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36.497"/>
    </inkml:context>
    <inkml:brush xml:id="br0">
      <inkml:brushProperty name="width" value="0.025" units="cm"/>
      <inkml:brushProperty name="height" value="0.025" units="cm"/>
    </inkml:brush>
  </inkml:definitions>
  <inkml:trace contextRef="#ctx0" brushRef="#br0">17 163 5445,'-6'-75'-384,"-5"-13"-1442</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36.858"/>
    </inkml:context>
    <inkml:brush xml:id="br0">
      <inkml:brushProperty name="width" value="0.025" units="cm"/>
      <inkml:brushProperty name="height" value="0.025" units="cm"/>
    </inkml:brush>
  </inkml:definitions>
  <inkml:trace contextRef="#ctx0" brushRef="#br0">10 297 8584,'-4'-99'1953,"-1"-99"11607,12 211-11590,5 34-1191,-1 1-1,6 88 1,-7 106-64,-9-193-579,6 492 230,-7-309-5179,-2-211 1714,-3-18-49,-5-12 64,-7-22-3359</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37.198"/>
    </inkml:context>
    <inkml:brush xml:id="br0">
      <inkml:brushProperty name="width" value="0.025" units="cm"/>
      <inkml:brushProperty name="height" value="0.025" units="cm"/>
    </inkml:brush>
  </inkml:definitions>
  <inkml:trace contextRef="#ctx0" brushRef="#br0">0 8 15631,'0'15'1382,"0"24"-465,2 0 0,1-1 0,13 58 0,5-16 494,4-2 0,60 135 0,-82-209-1294,-1 1-1,1 0 1,0 0-1,0-1 0,0 0 1,0 1-1,1-1 1,0-1-1,0 1 1,0 0-1,0-1 0,1 0 1,-1 0-1,1 0 1,5 2-1,-7-5-55,0 1-1,1-1 1,-1 1 0,1-1-1,-1 0 1,0 0-1,1-1 1,-1 1-1,1-1 1,-1 1 0,0-1-1,0 0 1,1-1-1,-1 1 1,0 0-1,0-1 1,0 0 0,0 1-1,0-1 1,-1-1-1,1 1 1,-1 0-1,1 0 1,-1-1 0,3-3-1,23-29 155,-2 0-1,-1-2 1,-2-1 0,24-50-1,-23 42-208,95-200-3039,-71 133-3282</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37.802"/>
    </inkml:context>
    <inkml:brush xml:id="br0">
      <inkml:brushProperty name="width" value="0.025" units="cm"/>
      <inkml:brushProperty name="height" value="0.025" units="cm"/>
    </inkml:brush>
  </inkml:definitions>
  <inkml:trace contextRef="#ctx0" brushRef="#br0">1 17 12268,'0'0'9192,"56"-16"-7526,-29 36-769,-1 9-161,2 12-191,-3 2-289,-2-1-160,0-6-32,1-4-32,2-10-480,0-17-673,5-5-577,1-22-1441,-2-15-2754</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38.130"/>
    </inkml:context>
    <inkml:brush xml:id="br0">
      <inkml:brushProperty name="width" value="0.025" units="cm"/>
      <inkml:brushProperty name="height" value="0.025" units="cm"/>
    </inkml:brush>
  </inkml:definitions>
  <inkml:trace contextRef="#ctx0" brushRef="#br0">260 1 14734,'0'0'3715,"-41"69"-2081,12-14 896,-4 13-576,2 10-416,-2 9-225,2 4-384,5 0-481,5-2-384,10-5-32,7-12-448,4-18-2082,8-25-3172,8-23-6661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38.623"/>
    </inkml:context>
    <inkml:brush xml:id="br0">
      <inkml:brushProperty name="width" value="0.025" units="cm"/>
      <inkml:brushProperty name="height" value="0.025" units="cm"/>
    </inkml:brush>
  </inkml:definitions>
  <inkml:trace contextRef="#ctx0" brushRef="#br0">0 39 13261,'0'0'11210,"79"5"-9961,-29-5-416,6 0-481,6-7-223,-3-2-65,-1 0-545,-9 2-1825,-10 2-961,-13 2-1345,-16 0-4805</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38.980"/>
    </inkml:context>
    <inkml:brush xml:id="br0">
      <inkml:brushProperty name="width" value="0.025" units="cm"/>
      <inkml:brushProperty name="height" value="0.025" units="cm"/>
    </inkml:brush>
  </inkml:definitions>
  <inkml:trace contextRef="#ctx0" brushRef="#br0">1 109 18129,'0'0'2659,"59"2"-994,0-17 385,13-4-737,12-3-832,5 1-449,-5 3-2562,-9 8-2948,-19 4-6917</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39.650"/>
    </inkml:context>
    <inkml:brush xml:id="br0">
      <inkml:brushProperty name="width" value="0.025" units="cm"/>
      <inkml:brushProperty name="height" value="0.025" units="cm"/>
    </inkml:brush>
  </inkml:definitions>
  <inkml:trace contextRef="#ctx0" brushRef="#br0">297 72 12684,'0'0'1863,"5"-10"1009,18-33 6,-23 43-2812,0-1 0,1 1 0,-1-1 1,0 1-1,0-1 0,0 1 0,1-1 1,-1 1-1,0-1 0,0 1 0,0-1 1,0 1-1,0-1 0,0 1 0,0-1 1,0 1-1,0-1 0,0 1 0,0-1 1,-1 1-1,1-1 0,0 0 1,0 1-1,-1 0 0,1-1 0,0 1 1,0-1-1,-1 1 0,1-1 0,0 1 1,-1 0-1,1-1 0,-1 1 0,1-1 1,0 1-1,-1 0 0,1 0 0,-1-1 1,1 1-1,-1 0 0,1 0 0,-1 0 1,1-1-1,-1 1 0,1 0 0,-1 0 1,0 0-1,1 0 0,-1 0 1,1 0-1,-1 0 0,1 0 0,-1 0 1,1 0-1,-1 1 0,0-1 0,-32 5 498,18 0-474,0 1 1,0 0 0,1 1 0,0 1 0,0 0-1,1 1 1,-24 21 0,19-14 140,1 0-1,1 2 1,0 0-1,-22 34 1,33-44-143,0 1 0,1 0 0,0 0 0,0 1 0,1-1 0,1 1 0,-1 0 0,0 13 0,2-20-73,1 1 0,-1 0 0,1-1 0,0 1-1,1 0 1,-1 0 0,1-1 0,-1 1 0,1 0 0,0-1 0,1 1-1,-1-1 1,0 1 0,1-1 0,0 1 0,0-1 0,0 0 0,0 0-1,1 0 1,-1 0 0,1-1 0,-1 1 0,1-1 0,5 4 0,4 0-52,1 0-1,0-1 1,1 0 0,-1-1 0,1-1 0,0 0 0,-1-1 0,1-1 0,22 0 0,-12-1-1399,0-1-1,0-1 0,0-1 0,42-12 1,2-10-7415</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40.088"/>
    </inkml:context>
    <inkml:brush xml:id="br0">
      <inkml:brushProperty name="width" value="0.025" units="cm"/>
      <inkml:brushProperty name="height" value="0.025" units="cm"/>
    </inkml:brush>
  </inkml:definitions>
  <inkml:trace contextRef="#ctx0" brushRef="#br0">20 0 16944,'0'0'4452,"-4"66"-3299,-4-34-416,3 4-417,3 0-160,2-2-127,0-5 63,0-1-64,10-7-32,2-7-481,2-5-928,-2-8-417,-4-1-1601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40.431"/>
    </inkml:context>
    <inkml:brush xml:id="br0">
      <inkml:brushProperty name="width" value="0.025" units="cm"/>
      <inkml:brushProperty name="height" value="0.025" units="cm"/>
    </inkml:brush>
  </inkml:definitions>
  <inkml:trace contextRef="#ctx0" brushRef="#br0">0 82 15855,'0'0'7271,"75"-31"-6022,-33 21-576,5 2-513,1-2-160,-3 4-1249,-6-2-2339,-9 0-2177</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40.803"/>
    </inkml:context>
    <inkml:brush xml:id="br0">
      <inkml:brushProperty name="width" value="0.025" units="cm"/>
      <inkml:brushProperty name="height" value="0.025" units="cm"/>
    </inkml:brush>
  </inkml:definitions>
  <inkml:trace contextRef="#ctx0" brushRef="#br0">1 0 15086,'0'0'7463,"44"79"-6694,-38-39-481,3-1-192,-1 3-32,1-3 1,0-2-65,0-8-1282,-2 1-928,-4-8-1217,-3-7-1249,0-6-4389</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41.129"/>
    </inkml:context>
    <inkml:brush xml:id="br0">
      <inkml:brushProperty name="width" value="0.025" units="cm"/>
      <inkml:brushProperty name="height" value="0.025" units="cm"/>
    </inkml:brush>
  </inkml:definitions>
  <inkml:trace contextRef="#ctx0" brushRef="#br0">167 563 15951,'0'0'5125,"77"-22"-3171,-28 5-641,6-1-480,5-1-353,-3 0-352,-6-1-96,-8 6-32,-11 1-1505,-12 4-1506,-10 3-544,-10 0-737,-7-1-3043</inkml:trace>
  <inkml:trace contextRef="#ctx0" brushRef="#br0" timeOffset="1">1 199 17232,'0'0'3620,"22"-53"-1987,14 28-95,7 1-321,10 1-384,8 2-545,4 5-224,-4 3-929,-3 4-1793,-8 2-1859,-6 0-3522</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41.489"/>
    </inkml:context>
    <inkml:brush xml:id="br0">
      <inkml:brushProperty name="width" value="0.025" units="cm"/>
      <inkml:brushProperty name="height" value="0.025" units="cm"/>
    </inkml:brush>
  </inkml:definitions>
  <inkml:trace contextRef="#ctx0" brushRef="#br0">2 1 17905,'0'0'3523,"-2"74"-2274,2-37-384,0 7-576,3 2-193,11-2-32,-1-3-32,2-3-577,-1-8-736,-5-2-160,-3-7-385,-5-7-1121,-1-4-1409</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41.833"/>
    </inkml:context>
    <inkml:brush xml:id="br0">
      <inkml:brushProperty name="width" value="0.025" units="cm"/>
      <inkml:brushProperty name="height" value="0.025" units="cm"/>
    </inkml:brush>
  </inkml:definitions>
  <inkml:trace contextRef="#ctx0" brushRef="#br0">22 141 6758,'0'0'11211,"-22"-50"-8905,22 37-864,15 2-642,10-2-415,8 0-321,5 4-32,7 1-1890,-2-3-1986,0-2-4484</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42.203"/>
    </inkml:context>
    <inkml:brush xml:id="br0">
      <inkml:brushProperty name="width" value="0.025" units="cm"/>
      <inkml:brushProperty name="height" value="0.025" units="cm"/>
    </inkml:brush>
  </inkml:definitions>
  <inkml:trace contextRef="#ctx0" brushRef="#br0">255 2 5958,'-11'-1'10335,"9"1"-10009,-7 0 92,0-1-1,1 1 1,-1 1 0,0-1-1,1 2 1,-1-1-1,0 1 1,1 0-1,0 1 1,0 0-1,-1 0 1,-12 8 0,11-3-231,0 1 1,0 0 0,1 1 0,1 0-1,-1 0 1,1 1 0,1 0 0,0 1-1,1-1 1,0 1 0,1 0 0,0 1 0,1-1-1,0 1 1,1 0 0,1 0 0,0 0-1,0 0 1,1 1 0,1-1 0,0 0 0,4 19-1,-4-26-159,2-1-1,-1 0 1,0 0 0,1 0-1,0 0 1,0 0-1,0-1 1,1 1-1,-1-1 1,1 1-1,1-1 1,-1 0 0,0 0-1,1 0 1,0 0-1,0-1 1,0 0-1,0 0 1,0 0 0,1 0-1,-1 0 1,8 2-1,-2-1 70,1-1 0,-1 0 0,1 0-1,0-1 1,0 0 0,0-1 0,0-1-1,0 1 1,19-3 0,-27 1-12,1 0 1,0 0 0,-1 0-1,1 0 1,-1-1 0,1 1-1,-1-1 1,0 0 0,0 0-1,0 0 1,0 0 0,0-1-1,0 1 1,0-1 0,-1 0-1,1 0 1,-1 0-1,0 0 1,0 0 0,3-5-1,-5 6-32,1 1 1,0 0-1,-1-1 0,0 1 0,1-1 0,-1 1 0,0-1 0,0 1 0,1-1 0,-1 0 0,0 1 0,-1-1 0,1 1 0,0-1 0,0 1 0,-1-1 0,1 1 0,-1-1 0,1 1 0,-2-2 0,1 1-33,-1 1 0,1-1 0,-1 0-1,1 1 1,-1 0 0,0-1 0,0 1 0,0 0-1,0 0 1,0 0 0,0 0 0,0 0-1,0 0 1,0 1 0,0-1 0,0 1 0,0-1-1,-3 1 1,-57-2 126,29 9-61,33-7-75,-1 0 0,0 1 0,0-1 0,0 1 0,1-1 0,-1 1 0,0-1 0,0 1 0,1-1 0,-1 1 0,0 0 0,1-1 0,-1 1 0,1 0 0,-1 0 0,1-1 0,0 1 0,-1 0 0,1 0 0,-1 0 0,1-1 0,0 1 0,0 0 0,0 0 0,-1 1 0,5 0 1,0-1 0,0 0-1,0 0 1,0-1-1,0 1 1,0-1 0,0 0-1,0 0 1,0 0-1,6-1 1,-6 0 22,13 0-1,0-2 1,0 0 0,-1-1-1,0-1 1,26-10 0,-24 8-106,1 0 0,-1 2 0,36-7 0,-54 12 67,0 0 0,1 1-1,-1-1 1,0 0 0,1 0 0,-1 0 0,1 0 0,-1 1 0,0-1 0,1 0-1,-1 0 1,0 0 0,0 1 0,1-1 0,-1 0 0,0 1 0,0-1 0,1 0 0,-1 1-1,0-1 1,0 0 0,0 1 0,1-1 0,-1 0 0,0 1 0,0-1 0,0 0 0,0 1-1,0-1 1,0 1 0,0-1 0,0 0 0,0 1 0,0-1 0,0 1 0,0-1 0,-1 20-138,1-16 161,-6 42 231,3-27-86,0 0 0,2 0 0,0 1 0,1-1 0,2 19 0,-1-33-253,0-1 1,0 0-1,0 0 1,0 1 0,1-1-1,0 0 1,-1 0-1,2-1 1,-1 1-1,0 0 1,1-1-1,-1 1 1,1-1 0,0 0-1,0 0 1,1 0-1,-1 0 1,0 0-1,1-1 1,0 1-1,0-1 1,-1 0-1,1 0 1,0-1 0,1 1-1,-1-1 1,6 1-1,33 2-5162,5-4-3774</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5:08.601"/>
    </inkml:context>
    <inkml:brush xml:id="br0">
      <inkml:brushProperty name="width" value="0.025" units="cm"/>
      <inkml:brushProperty name="height" value="0.025" units="cm"/>
    </inkml:brush>
  </inkml:definitions>
  <inkml:trace contextRef="#ctx0" brushRef="#br0">0 20 18930,'0'0'8872,"88"10"-6854,-34-10-801,11 0-416,3 0-545,0-2-160,-5-2-96,-7 0-800,-7 4-1250,-8-1-1666,-6-6-1377,-4-4-4420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5:09.021"/>
    </inkml:context>
    <inkml:brush xml:id="br0">
      <inkml:brushProperty name="width" value="0.025" units="cm"/>
      <inkml:brushProperty name="height" value="0.025" units="cm"/>
    </inkml:brush>
  </inkml:definitions>
  <inkml:trace contextRef="#ctx0" brushRef="#br0">9 37 20531,'0'0'2072,"10"-5"-231,5-1-1241,-1 0-1,2 2 0,-1-1 0,0 2 0,1 0 0,0 1 0,-1 1 0,20 0 0,-32 1-573,35 0 518,62 8 1,-90-7-505,-1 0 0,0 1 1,0 1-1,0-1 0,0 2 1,-1-1-1,1 1 0,-1 0 1,0 1-1,0 0 0,0 0 1,10 10-1,-16-13-33,0 1-1,0 0 1,0 0 0,0-1-1,-1 1 1,1 0 0,-1 1-1,0-1 1,0 0 0,0 0-1,0 0 1,0 1 0,-1-1-1,0 0 1,1 1 0,-1-1-1,0 0 1,-1 1 0,1-1-1,-1 0 1,1 1 0,-1-1-1,0 0 1,0 0 0,-1 0-1,1 0 1,0 0 0,-1 0-1,0 0 1,0 0 0,-3 3-1,-6 10 97,-2-1 0,0 0 1,-29 25-1,39-37-83,-105 87 241,73-64-197,1 1 0,1 2 0,2 1 1,1 2-1,-39 52 0,67-81-64,0-1 0,0 1 0,1 0 0,-1 0 0,1 0 0,-1 0 0,1 0 0,0 0 0,0 0 0,1 0 0,-1 0 0,1 0 0,-1 0 0,1 1 0,0-1 0,0 0 0,1 6 0,0-7 0,1 0 0,-1-1 0,0 1 0,1 0 0,-1 0 0,1-1 0,-1 1 0,1-1 0,0 1 0,0-1 0,0 0 0,0 1 0,0-1 0,0 0 0,0-1 0,0 1 0,0 0 0,0 0 0,1-1 0,-1 1 0,0-1 0,0 0 0,1 0 0,-1 0 0,3 0 0,38 1-66,0-1 0,0-3 0,71-12 0,125-42-1524,-226 53 1442,-6 3-374,27-10-3465,-14-2-2944,-10 0-3041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5:09.348"/>
    </inkml:context>
    <inkml:brush xml:id="br0">
      <inkml:brushProperty name="width" value="0.025" units="cm"/>
      <inkml:brushProperty name="height" value="0.025" units="cm"/>
    </inkml:brush>
  </inkml:definitions>
  <inkml:trace contextRef="#ctx0" brushRef="#br0">0 55 19122,'0'0'4260,"93"-9"-1890,-21 4-512,17 1-833,9 1-544,1 0-385,-5-1-32,-10 3-929,-16-2-1569,-15-5-1602,-15-6-5669</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5:09.722"/>
    </inkml:context>
    <inkml:brush xml:id="br0">
      <inkml:brushProperty name="width" value="0.025" units="cm"/>
      <inkml:brushProperty name="height" value="0.025" units="cm"/>
    </inkml:brush>
  </inkml:definitions>
  <inkml:trace contextRef="#ctx0" brushRef="#br0">0 21 19026,'0'0'2279,"15"-4"145,17-2-1068,1 1 0,0 2-1,53 1 1,-60 3-1026,1 0-1,-1 2 0,0 2 0,0 0 1,41 14-1,-63-18-303,0 1 1,0 0-1,-1-1 1,1 1-1,-1 0 0,0 0 1,1 1-1,-1-1 0,0 1 1,0 0-1,0 0 1,-1 0-1,1 0 0,-1 0 1,1 0-1,1 6 0,-3-6 11,0 0 0,0 0 0,0 1 0,-1-1 0,0 0 0,0 0-1,0 1 1,0-1 0,0 0 0,0 1 0,-1-1 0,0 0 0,1 0 0,-1 0-1,-1 0 1,1 1 0,0-1 0,-1-1 0,1 1 0,-4 5 0,-6 7 4,-1 0 1,0 0 0,-1-1 0,-1-1-1,-19 15 1,-87 58 95,39-29-108,65-46-29,-59 50 0,71-57 0,-1 1 0,1-1 0,0 1 0,0 1 0,0-1 0,0 0 0,1 1 0,0 0 0,1 0 0,-1 0 0,-3 11 0,6-15 0,0 0 0,0-1 0,0 1 0,1 0 0,-1-1 0,0 1 0,1 0 0,-1-1 0,1 1 0,-1-1 0,1 1 0,0 0 0,-1-1 0,1 1 0,0-1 0,0 0 0,0 1 0,0-1 0,0 0 0,1 0 0,-1 0 0,0 0 0,1 0 0,-1 0 0,0 0 0,1 0 0,-1 0 0,1 0 0,0-1 0,-1 1 0,1-1 0,-1 1 0,1-1 0,0 0 0,2 1 0,10 1 0,0 0 0,0 0 0,18-1 0,-23-1 0,46 2-229,-1-2 1,0-3-1,0-2 0,0-2 1,81-23-1,-119 22-2820,-15 8 2820,-1-1 0,0 1 0,1 0 0,-1 0 0,0-1 0,0 1 0,1 0 0,-1 0 0,0-1 0,0 1 0,0 0 0,0-1 0,1 1 0,-1-1 0,0 1 0,0 0 0,0-1 0,0 1 1,0 0-1,0-1 0,0 1 0,0 0 0,0-1 0,0 1 0,0-1 0,0 1 0,0 0 0,0-1 0,0 1 0,-1 0 0,1-1 0,0 1 0,0 0 0,0-1 0,0 1 0,-1 0 0,1-1 0,0 1 0,0 0 0,-1 0 0,1-1 0,0 1 0,0 0 1,-1 0-1,1 0 0,-1-1 0,-18-9-10021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5:10.064"/>
    </inkml:context>
    <inkml:brush xml:id="br0">
      <inkml:brushProperty name="width" value="0.025" units="cm"/>
      <inkml:brushProperty name="height" value="0.025" units="cm"/>
    </inkml:brush>
  </inkml:definitions>
  <inkml:trace contextRef="#ctx0" brushRef="#br0">0 37 19667,'0'0'4804,"55"-9"-2338,5 8-448,22-1-672,18 2-610,13 0-543,3 0-129,-6 0-160,-9 0-1890,-20-6-5125,-15-12-14638</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49.325"/>
    </inkml:context>
    <inkml:brush xml:id="br0">
      <inkml:brushProperty name="width" value="0.025" units="cm"/>
      <inkml:brushProperty name="height" value="0.025" units="cm"/>
    </inkml:brush>
  </inkml:definitions>
  <inkml:trace contextRef="#ctx0" brushRef="#br0">1 0 10602,'0'0'15951,"26"52"-14958,-12-20-288,1 7-481,1 0-128,0 4-32,-3-3-32,0-7-96,-3-3-384,-2-5-321,-1-8-704,-3-7-193,-4-7-1729,-10-3-11884</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49.664"/>
    </inkml:context>
    <inkml:brush xml:id="br0">
      <inkml:brushProperty name="width" value="0.025" units="cm"/>
      <inkml:brushProperty name="height" value="0.025" units="cm"/>
    </inkml:brush>
  </inkml:definitions>
  <inkml:trace contextRef="#ctx0" brushRef="#br0">0 117 16271,'0'0'11211,"53"-32"-11147,-17 20-96,7-2-1281,0-3-1986,-3-2-2339,3-3-9672</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50.021"/>
    </inkml:context>
    <inkml:brush xml:id="br0">
      <inkml:brushProperty name="width" value="0.025" units="cm"/>
      <inkml:brushProperty name="height" value="0.025" units="cm"/>
    </inkml:brush>
  </inkml:definitions>
  <inkml:trace contextRef="#ctx0" brushRef="#br0">0 0 15919,'0'0'6214,"9"60"-4645,-5-25-704,1 3-352,1 1-289,1-2-128,0-6-32,-1-4-32,4-5-32,-3-8-512,3-10-673,-2-4-929,-2-1-1442,-5-17-4483</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50.365"/>
    </inkml:context>
    <inkml:brush xml:id="br0">
      <inkml:brushProperty name="width" value="0.025" units="cm"/>
      <inkml:brushProperty name="height" value="0.025" units="cm"/>
    </inkml:brush>
  </inkml:definitions>
  <inkml:trace contextRef="#ctx0" brushRef="#br0">1 88 16720,'0'0'8328,"0"-48"-6439,18 38-1120,5 2-577,9-1-63,2 5-97,-1-1 0,2 3-577,-5 0-1281,-5 2-896,-11 0-898,-7 0-1537</inkml:trace>
  <inkml:trace contextRef="#ctx0" brushRef="#br0" timeOffset="1">52 223 16944,'0'0'6438,"58"4"-4964,-19-19-642,6 0-543,-3 0-193,-6 2-289,-6 3-1248,-10 4-1346,-10 5-896</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50.725"/>
    </inkml:context>
    <inkml:brush xml:id="br0">
      <inkml:brushProperty name="width" value="0.025" units="cm"/>
      <inkml:brushProperty name="height" value="0.025" units="cm"/>
    </inkml:brush>
  </inkml:definitions>
  <inkml:trace contextRef="#ctx0" brushRef="#br0">1 252 12364,'0'0'11659,"72"-3"-11275,-41-7-352,-1 1 0,1 0-1153,-1-4-1441,-4 1-1955,-2-4-3714</inkml:trace>
  <inkml:trace contextRef="#ctx0" brushRef="#br0" timeOffset="1">406 1 16271,'0'0'4036,"-36"67"-3107,22-35-577,-4 2 353,-1 2 160,-1-3-385,1-1-63,4-10-289,6-4-96,4-10-545,7-26-7975,6-8 2339</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51.052"/>
    </inkml:context>
    <inkml:brush xml:id="br0">
      <inkml:brushProperty name="width" value="0.025" units="cm"/>
      <inkml:brushProperty name="height" value="0.025" units="cm"/>
    </inkml:brush>
  </inkml:definitions>
  <inkml:trace contextRef="#ctx0" brushRef="#br0">1 175 11307,'0'0'9481,"60"46"-9481,-39-35 64,4-4-1249,0-4-1794,-4-3-4068</inkml:trace>
  <inkml:trace contextRef="#ctx0" brushRef="#br0" timeOffset="1">402 0 20756,'0'0'2818,"4"54"-960,2-27-385,3-1-896,3 2-417,1-1-96,3-2-800,-3-2-1411,-1-5-703,-1-4 351,-2-7-1665,-8-4-96</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51.380"/>
    </inkml:context>
    <inkml:brush xml:id="br0">
      <inkml:brushProperty name="width" value="0.025" units="cm"/>
      <inkml:brushProperty name="height" value="0.025" units="cm"/>
    </inkml:brush>
  </inkml:definitions>
  <inkml:trace contextRef="#ctx0" brushRef="#br0">0 89 10410,'0'0'15470,"61"-28"-14477,-21 20-704,8-1-193,0 3-96,2-2-897,-8 0-2498,-6-2-2371,-11-2-4868</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51.753"/>
    </inkml:context>
    <inkml:brush xml:id="br0">
      <inkml:brushProperty name="width" value="0.025" units="cm"/>
      <inkml:brushProperty name="height" value="0.025" units="cm"/>
    </inkml:brush>
  </inkml:definitions>
  <inkml:trace contextRef="#ctx0" brushRef="#br0">34 1 6790,'0'0'17457,"27"65"-17073,-16-42-63,-1 4-129,3 2-160,-2 0 0,0-2-897,-2 0-1089,-2-4-961,-1-5-512,-3-5-3235</inkml:trace>
  <inkml:trace contextRef="#ctx0" brushRef="#br0" timeOffset="1">1 336 15278,'0'0'11275,"66"-5"-10891,-33-9-159,3-3-129,-4-1-128,-4 2-737,-8 0-1281,-7 2-576,-11 1-962,-2 0-5765</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52.983"/>
    </inkml:context>
    <inkml:brush xml:id="br0">
      <inkml:brushProperty name="width" value="0.025" units="cm"/>
      <inkml:brushProperty name="height" value="0.025" units="cm"/>
    </inkml:brush>
  </inkml:definitions>
  <inkml:trace contextRef="#ctx0" brushRef="#br0">80 151 11179,'0'0'4991,"8"-5"-1868,3 0-1998,1 0 0,-1 1 0,1 0 0,0 1 0,0 1 0,0-1 0,24 0 0,-36 3-527,-8 3-316,0-1-1,0 0 1,0 0-1,0-1 0,-1 0 1,1 0-1,-1-1 1,-14-1-1,11 0 55,0 1 0,1 1-1,-20 2 1,22 3-336,18-1 0,19 1 0,-14-6 0,1-1 0,0-1 0,0 0 0,19-5 0,-28 5 0,1 0 0,0-1 0,-1 1 0,0-1 0,0-1 0,1 1 0,-2-1 0,1 0 0,0 0 0,-1-1 0,7-7 0,-11 12 0,-1-1 0,1 1 0,-1-1 0,1 1 0,-1 0 0,1-1 0,-1 1 0,0-1 0,1 1 0,-1-1 0,0 1 0,0-1 0,1 0 0,-1 1 0,0-1 0,0 1 0,0-1 0,1 1 0,-1-1 0,0 0 0,0 1 0,0-1 0,0 0 0,0 1 0,0-1 0,0 1 0,-1-1 0,1 0 0,0 1 0,0-1 0,0 1 0,-1-1 0,1 1 0,0-1 0,0 1 0,-1-2 0,-25-6 0,-40 11 0,63-3 0,-13 2 0,0 1 0,1 1 0,0 0 0,0 1 0,0 1 0,0 0 0,1 1 0,-24 15 0,38-22 0,0 0 0,0 0 0,0 0 0,0 0 0,0 0 0,0 0 0,0 0 0,1 0 0,-1 0 0,0 0 0,0 0 0,0 0 0,0 0 0,0 0 0,0 0 0,0 0 0,0 0 0,1 0 0,-1 0 0,0 0 0,0 0 0,0 0 0,0 0 0,0 0 0,0 0 0,0 0 0,0 1 0,0-1 0,1 0 0,-1 0 0,0 0 0,0 0 0,0 0 0,0 0 0,0 0 0,0 0 0,0 0 0,0 0 0,0 1 0,0-1 0,0 0 0,0 0 0,0 0 0,0 0 0,0 0 0,0 0 0,0 0 0,0 0 0,0 1 0,0-1 0,0 0 0,0 0 0,0 0 0,0 0 0,0 0 0,0 0 0,0 0 0,0 1 0,0-1 0,0 0 0,0 0 0,0 0 0,0 0 0,10 0 0,31-11 0,71-30 0,4-1 0,-97 37 0,-272 86 0,340-102 0,120-42 0,-272 75 0,-15 16 0,36-11 0,-87 21 0,190-53 0,69-27 0,-36 10 0,-172 39 0,-8 14 0,54-12 0,31-7 0,13-4 0,23-5 0,0-1 0,-1-2 0,42-18 0,-58 17 0,-32 9 0,-33 10 0,16 2 0,1 1 0,0 2 0,1 2 0,-35 21 0,123-58-8883,-21 1 1911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53.345"/>
    </inkml:context>
    <inkml:brush xml:id="br0">
      <inkml:brushProperty name="width" value="0.025" units="cm"/>
      <inkml:brushProperty name="height" value="0.025" units="cm"/>
    </inkml:brush>
  </inkml:definitions>
  <inkml:trace contextRef="#ctx0" brushRef="#br0">57 99 12780,'-31'2'7214,"5"-1"178,43-1-3522,7-2-3617,1-1-1,-1-2 1,0 0-1,38-15 1,-4 3-5,17-1-2471,38-3-5947,-82 15 5697,-12 2-7178</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54.078"/>
    </inkml:context>
    <inkml:brush xml:id="br0">
      <inkml:brushProperty name="width" value="0.025" units="cm"/>
      <inkml:brushProperty name="height" value="0.025" units="cm"/>
    </inkml:brush>
  </inkml:definitions>
  <inkml:trace contextRef="#ctx0" brushRef="#br0">13 113 12043,'0'0'14366,"0"9"-13709,-1-6-614,-11 250 3522,12-253-3546,0 0-1,1 0 1,-1-1-1,0 1 0,0 0 1,0-1-1,1 1 1,-1 0-1,0 0 1,1 0-1,-1-1 0,0 1 1,0 0-1,1 0 1,-1 0-1,0 0 1,1-1-1,-1 1 0,0 0 1,1 0-1,-1 0 1,0 0-1,1 0 1,-1 0-1,0 0 0,1 0 1,-1 0-1,0 0 1,1 0-1,-1 0 1,0 0-1,1 1 0,-1-1 1,0 0-1,1 0 1,-1 0-1,0 0 1,1 1-1,-1-1 0,0 0 1,0 0-1,1 0 1,-1 1-1,0-1 1,0 0-1,0 0 0,1 1 1,-1-1-1,0 0 1,0 1-1,0-1 0,0 0 1,1 1-1,-1-1 1,0 0-1,0 1 1,0-1-1,0 0 0,0 1 1,0-1-1,0 1 1,18-27 931,-11 7-950,-2 0 0,0 0 0,0 0 0,-2-1 0,-1 0 0,0 0 0,-1 0 0,-1 0 0,-2 1 0,1-1 0,-9-33 0,-7 17 0,17 36 0,0 0 0,-1-1 0,1 1 0,0 0 0,0 0 0,0-1 0,0 1 0,-1 0 0,1 0 0,0 0 0,0 0 0,0-1 0,-1 1 0,1 0 0,0 0 0,0 0 0,-1 0 0,1 0 0,0-1 0,0 1 0,-1 0 0,1 0 0,0 0 0,0 0 0,-1 0 0,1 0 0,0 0 0,0 0 0,-1 0 0,1 0 0,0 0 0,0 0 0,-1 0 0,1 0 0,0 1 0,0-1 0,-1 0 0,1 0 0,-4 22 0,4-18 0,0 1 0,-1 0 0,2 1 0,-1-1 0,0 0 0,1 0 0,0 0 0,3 9 0,-3-12 0,0-1 0,0 0 0,0 0 0,0 1 0,0-1 0,0 0 0,0 0 0,1 0 0,-1 0 0,0 0 0,1 0 0,-1-1 0,1 1 0,-1 0 0,1-1 0,-1 1 0,1-1 0,-1 1 0,1-1 0,-1 0 0,1 0 0,0 0 0,-1 0 0,1 0 0,-1 0 0,1 0 0,0 0 0,-1 0 0,1-1 0,2 0 0,-1 0 0,0 0 0,0 0 0,0 0 0,0-1 0,0 1 0,0-1 0,0 1 0,0-1 0,-1 0 0,1 0 0,-1-1 0,1 1 0,-1 0 0,0-1 0,3-3 0,27-50 0,-27 47 0,-1 0 0,2-1 0,11-14 0,-17 24 0,1-1 0,-1 1 0,0 0 0,0 0 0,0 0 0,1 0 0,-1 0 0,0-1 0,1 1 0,-1 0 0,0 0 0,0 0 0,1 0 0,-1 0 0,0 0 0,0 0 0,1 0 0,-1 0 0,0 0 0,1 0 0,-1 0 0,0 0 0,0 0 0,1 1 0,-1-1 0,0 0 0,0 0 0,1 0 0,-1 0 0,0 0 0,0 1 0,1-1 0,-1 0 0,0 0 0,0 0 0,0 1 0,1-1 0,-1 0 0,0 0 0,0 0 0,0 1 0,0-1 0,0 0 0,0 1 0,1-1 0,-1 0 0,0 0 0,0 1 0,0-1 0,0 0 0,0 0 0,0 1 0,0-1 0,0 0 0,0 1 0,0-1 0,0 0 0,0 0 0,-1 1 0,1-1 0,0 0 0,0 1 0,2 25 0,-2-22 0,1 56 0,-2-25 0,8 64 0,-6-90 0,1-1 0,0 0 0,0 0 0,0 0 0,1 0 0,0 0 0,1-1 0,0 1 0,0-1 0,0 0 0,1 0 0,0-1 0,7 7 0,9 1-1455,2-12-4147,-13-6-4317</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3:54.740"/>
    </inkml:context>
    <inkml:brush xml:id="br0">
      <inkml:brushProperty name="width" value="0.025" units="cm"/>
      <inkml:brushProperty name="height" value="0.025" units="cm"/>
    </inkml:brush>
  </inkml:definitions>
  <inkml:trace contextRef="#ctx0" brushRef="#br0">2281 209 15983,'-12'-5'1500,"-134"-57"4045,-9 5-3442,91 37-1750,-1 3 0,-1 3 0,-69-7-1,19 13 597,-1 4 0,0 5 0,-165 24 0,199-12-778,1 3 0,1 4-1,1 4 1,1 3 0,-119 59 0,166-70-131,0 3 0,2 0 0,0 2-1,2 1 1,0 1 0,2 2 0,-35 39 0,46-43-33,0-1 0,1 2 0,1 0 1,0 0-1,2 1 0,1 1 0,1 0 1,1 0-1,1 1 0,1-1 0,-3 33 1,6-27-11,1 1 0,1-1 0,2 0 1,1 0-1,9 47 0,-7-59-1,1 0 0,1-1 1,1 1-1,0-1 0,1-1 0,1 1 0,1-1 0,0-1 1,1 0-1,16 18 0,-1-7-46,2-2 1,0-1-1,1-1 0,1-2 1,1-1-1,1-1 0,0-2 0,2-1 1,-1-1-1,72 17 0,-26-13-243,1-4 0,0-3 0,152 0 0,-155-13 313,0-3-1,-1-4 1,0-3 0,-1-3 0,-1-4-1,0-3 1,-2-3 0,0-3-1,-2-3 1,-1-3 0,-2-3 0,100-74-1,-132 83 169,-1-2 0,-1-1 0,-2-2 0,-1-1 0,-2-1 0,32-53 0,-43 60-67,-1-1-1,-2 0 0,-1-1 1,-2 0-1,-1-1 0,-1-1 1,-1 1-1,-2-1 1,3-49-1,-9 65-120,0-1 0,-1 0 0,0 1 0,-2-1 0,0 1 0,-1 0 0,0 0 0,-1 0 0,-1 1 0,-1-1 0,0 1 0,-1 1 0,-12-19 0,8 18 0,0 0 0,-1 1 0,-1 0 0,0 1 0,0 1 0,-2 0 0,0 1 0,0 0 0,0 1 0,-2 1 0,-20-7 0,10 5-222,0 2 0,0 1 0,-1 2 0,0 0 0,0 2 1,0 2-1,-1 0 0,1 2 0,0 1 0,-32 5 0,21 1-533,1 2 0,1 1 1,0 2-1,0 1 0,1 2 0,-65 38 0,49-21-6286</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4:39.837"/>
    </inkml:context>
    <inkml:brush xml:id="br0">
      <inkml:brushProperty name="width" value="0.025" units="cm"/>
      <inkml:brushProperty name="height" value="0.025" units="cm"/>
    </inkml:brush>
  </inkml:definitions>
  <inkml:trace contextRef="#ctx0" brushRef="#br0">0 9 5221,'0'0'10506,"0"-9"-10442,3 13-64,-3 1-64,0 1-2274,0 1-6375</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4:41.768"/>
    </inkml:context>
    <inkml:brush xml:id="br0">
      <inkml:brushProperty name="width" value="0.025" units="cm"/>
      <inkml:brushProperty name="height" value="0.025" units="cm"/>
    </inkml:brush>
  </inkml:definitions>
  <inkml:trace contextRef="#ctx0" brushRef="#br0">98 17 5317,'7'-16'15560,"-17"24"-11714,-2 6-4536,1 6 1077,1-1-1,0 2 0,1 0 0,1 0 1,1 0-1,1 1 0,-4 32 0,4-13-163,3 0 1,1 1-1,4 47 0,-1-80-210,0 0 0,0 0 1,1 0-1,0-1 0,0 1 0,1 0 1,0-1-1,1 0 0,0 0 0,0 0 1,1 0-1,0-1 0,0 1 0,9 8 1,-5-7 8,1-1 0,0 0 1,1 0-1,-1-1 0,1-1 0,0 0 1,1 0-1,0-1 0,13 4 1,17 1 24,-1-1 0,1-2 0,1-3-1,84 0 1,-25-8 14,1-5-1,119-27 1,-189 31-1066,0 0-1,59 2 1,-90 3 935,-1 0 1,0 0 0,0 0-1,0 0 1,0 0-1,1 1 1,-1-1 0,0 0-1,0 1 1,0-1-1,0 1 1,0-1 0,0 1-1,0 0 1,0-1-1,0 1 1,0 0 0,0 0-1,-1 0 1,1 0-1,0 0 1,-1-1 0,1 1-1,0 0 1,-1 1-1,1-1 1,-1 0 0,1 2-1,1 13-8023</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4:42.692"/>
    </inkml:context>
    <inkml:brush xml:id="br0">
      <inkml:brushProperty name="width" value="0.025" units="cm"/>
      <inkml:brushProperty name="height" value="0.025" units="cm"/>
    </inkml:brush>
  </inkml:definitions>
  <inkml:trace contextRef="#ctx0" brushRef="#br0">48 321 15086,'0'0'9647,"10"6"-7795,-9-6-1812,3 3 148,1 0 1,-1-1-1,0 1 0,1-1 1,-1 0-1,1 0 0,0-1 1,0 1-1,0-1 1,0 0-1,-1-1 0,1 1 1,0-1-1,0 0 0,0 0 1,0 0-1,0-1 0,0 0 1,0 0-1,0 0 1,0-1-1,4-1 0,12-8-37,-1-1 0,0-1 0,-2-1 0,1 0-1,-2-2 1,0 0 0,0-1 0,-2 0 0,0-1-1,-1-1 1,18-32 0,-29 45-151,0 0 0,0 0 0,-1-1 0,0 1 0,0-1 0,0 0 0,-1 1 0,0-1 0,0-11 0,-1 16 0,0 0 0,0 0 0,-1 0 0,1 0 0,-1 0 0,1 0 0,-1 0 0,0 0 0,0 0 0,0 0 0,0 1 0,0-1 0,0 0 0,0 1 0,-1-1 0,1 0 0,0 1 0,-1 0 0,0-1 0,1 1 0,-1 0 0,0 0 0,1 0 0,-1 0 0,0 0 0,0 0 0,0 0 0,0 1 0,0-1 0,0 1 0,0-1 0,0 1 0,0 0 0,-3 0 0,-2-1 0,-1 1 0,0 0 0,0 1 0,1 0 0,-1 0 0,1 0 0,-1 1 0,1 0 0,-1 1 0,1-1 0,-8 5 0,2 1 0,0-1 0,1 2 0,0-1 0,0 2 0,-13 13 0,1 4 0,0 0 0,2 2 0,-35 60 0,45-69 0,1 2 0,-10 28 0,18-42 0,1-1 0,-1 1 0,2 0 0,-1 0 0,1 0 0,0 0 0,1 1 0,0-1 0,0 0 0,3 10 0,-3-14 0,1-1 0,1-1 0,-1 1 0,0 0 0,1 0 0,-1 0 0,1-1 0,0 1 0,0-1 0,0 1 0,0-1 0,1 0 0,-1 0 0,0 0 0,1 0 0,0 0 0,-1-1 0,1 1 0,0-1 0,0 1 0,0-1 0,0 0 0,0 0 0,0-1 0,4 1 0,9 2 0,0-1 0,0 0 0,26-2 0,-39 0 0,24-1-44,0-2 0,-1 0 0,0-2-1,0-1 1,0-1 0,29-12 0,-36 11-616,0-1 0,0 0 0,-1-2 0,31-23 0,-7-6-9824</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4:43.269"/>
    </inkml:context>
    <inkml:brush xml:id="br0">
      <inkml:brushProperty name="width" value="0.025" units="cm"/>
      <inkml:brushProperty name="height" value="0.025" units="cm"/>
    </inkml:brush>
  </inkml:definitions>
  <inkml:trace contextRef="#ctx0" brushRef="#br0">137 0 18353,'0'0'13400,"6"16"-12840,-3-10-479,0 1-58,0-1 1,-1 0-1,1 1 0,-2 0 1,1 0-1,-1-1 0,0 1 1,0 0-1,-1 0 0,1 0 0,-2 0 1,1 0-1,-1 0 0,0 0 1,-3 11-1,-15 27-32,-1 0 0,-52 85 0,56-114-2339,16-15 2071,-1-1 0,1 0 0,-1 0 0,0 0 0,1 1 0,-1-1 0,1 0 0,-1 0 0,0 0 0,1 0 0,-1 0 0,1 0 0,-1 0 0,0 0 0,1-1 0,-1 1 0,1 0 0,-1 0 0,0 0 0,1-1 0,-1 1 0,1 0 0,-1-1 0,1 1 0,-1 0 0,1-1 0,-1 1 0,1-1 0,-1 1 0,1 0 0,0-1 0,-1 1 0,1-1 0,-1-1 0,-9-17-8216</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4:43.612"/>
    </inkml:context>
    <inkml:brush xml:id="br0">
      <inkml:brushProperty name="width" value="0.025" units="cm"/>
      <inkml:brushProperty name="height" value="0.025" units="cm"/>
    </inkml:brush>
  </inkml:definitions>
  <inkml:trace contextRef="#ctx0" brushRef="#br0">1 20 17457,'0'0'12075,"77"-19"-11050,-33 19-641,4 4-288,6 4-64,0-1-256,-8 1-1666,-7-5-2722,-12-3-3203</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4:43.971"/>
    </inkml:context>
    <inkml:brush xml:id="br0">
      <inkml:brushProperty name="width" value="0.025" units="cm"/>
      <inkml:brushProperty name="height" value="0.025" units="cm"/>
    </inkml:brush>
  </inkml:definitions>
  <inkml:trace contextRef="#ctx0" brushRef="#br0">168 1 18257,'0'0'13923,"-12"1"-13379,8 0-529,0-1-13,-1 0-1,1 1 1,0-1-1,0 1 1,-1 0-1,1 1 1,0-1-1,0 1 0,0 0 1,1 0-1,-1 0 1,0 0-1,1 0 1,-1 1-1,1 0 1,0 0-1,0 0 1,-5 6-1,-6 10-1,2 1 0,-18 36 0,27-50 0,0 1 0,1-1 0,-1 1 0,1-1 0,1 1 0,-1 0 0,1-1 0,0 1 0,1 0 0,0 0 0,0 0 0,0 0 0,1 0 0,1 6 0,-1-11-4,0-1 1,0 0-1,0 0 1,0 1-1,0-1 0,0 0 1,0 0-1,0 0 1,0 0-1,0 0 1,1-1-1,-1 1 0,0 0 1,1 0-1,-1-1 1,0 1-1,1-1 0,-1 1 1,1-1-1,-1 0 1,1 0-1,-1 0 0,1 1 1,-1-1-1,1 0 1,-1-1-1,1 1 0,2-1 1,1 1-133,1-1 0,0 0 0,-1 0-1,1-1 1,0 0 0,6-3 0,-1-2-1162,-1 0-1,0-1 1,0 0-1,-1-1 1,0 0-1,0-1 1,-1 0-1,-1 0 1,1 0-1,-2-1 1,1 0-1,8-22 1,4-23-6293</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4:44.312"/>
    </inkml:context>
    <inkml:brush xml:id="br0">
      <inkml:brushProperty name="width" value="0.025" units="cm"/>
      <inkml:brushProperty name="height" value="0.025" units="cm"/>
    </inkml:brush>
  </inkml:definitions>
  <inkml:trace contextRef="#ctx0" brushRef="#br0">89 0 14446,'0'0'10698,"-8"10"-8600,-2 5-1660,0 0 1,1 0 0,1 1 0,1 0-1,0 0 1,1 1 0,1 0 0,1 0-1,0 0 1,-2 23 0,6-40-438,-2 11 78,1 1 0,0-1 0,1 0 0,0 0 0,1 1 0,2 11 0,-3-21-75,1 1 1,0 0 0,0-1 0,0 1-1,1-1 1,-1 1 0,0-1-1,1 0 1,0 0 0,-1 1-1,1-1 1,0 0 0,0 0-1,0-1 1,1 1 0,-1 0-1,0-1 1,0 1 0,1-1-1,-1 0 1,1 0 0,0 0 0,-1 0-1,1 0 1,0-1 0,-1 1-1,1-1 1,0 1 0,0-1-1,3 0 1,1-1-5,0 1 0,0-1 0,0 0 0,0 0 0,0 0 0,-1-1 0,1 0 0,-1-1 0,1 0 0,-1 0 0,0 0 0,0-1 0,0 1 0,11-10 0,5-7 0,-2 0 0,26-32 0,2-2 0,-44 55 0,-3 8 0,-4 10 0,-14 24 0,13-33 0,-1 0 0,2 1 0,-1-1 0,-3 23 0,7-33 0,0 1 0,0-1 0,0 1 0,0-1 0,0 0 0,1 1 0,-1-1 0,0 1 0,0-1 0,0 0 0,1 1 0,-1-1 0,0 0 0,0 1 0,1-1 0,-1 0 0,0 1 0,0-1 0,1 0 0,-1 1 0,0-1 0,1 0 0,-1 0 0,1 0 0,-1 1 0,0-1 0,1 0 0,-1 0 0,1 0 0,-1 0 0,0 0 0,1 0 0,-1 0 0,1 0 0,-1 0 0,0 0 0,1 0 0,-1 0 0,1 0 0,-1 0 0,1 0 0,-1 0 0,0 0 0,1-1 0,-1 1 0,0 0 0,1 0 0,-1 0 0,1-1 0,-1 1 0,0 0 0,0 0 0,1-1 0,-1 0 0,25-12 0,63-52-715,-79 57-3684,-8 1-4004</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4:45.280"/>
    </inkml:context>
    <inkml:brush xml:id="br0">
      <inkml:brushProperty name="width" value="0.025" units="cm"/>
      <inkml:brushProperty name="height" value="0.025" units="cm"/>
    </inkml:brush>
  </inkml:definitions>
  <inkml:trace contextRef="#ctx0" brushRef="#br0">66 220 18610,'0'0'12027,"-5"2"-11322,2-1-570,2 0-109,-1-1 1,1 0-1,-1 1 0,1 0 0,-1-1 1,1 1-1,0-1 0,-1 1 0,1 0 1,0 0-1,0 0 0,-1 0 0,1 0 1,0 0-1,0 0 0,-1 3 1,2-4-17,1 0 0,0 0 0,0 1 0,-1-1 1,1 0-1,0 0 0,-1 0 0,1 0 0,0 0 1,0 0-1,-1 0 0,1 0 0,0 0 1,0 0-1,-1 0 0,1-1 0,0 1 0,-1 0 1,1 0-1,0-1 0,-1 1 0,2-1 0,4-4 21,0 0-1,0 0 0,0-1 0,-1 1 0,1-1 0,-2 0 0,1-1 0,-1 1 1,0-1-1,0 0 0,0 0 0,-1 0 0,2-9 0,-5 16-30,0 0 0,0 0-1,0-1 1,0 1 0,0 0-1,0 0 1,0-1 0,0 1-1,0 0 1,0 0 0,-1-1-1,1 1 1,0 0 0,0 0 0,0 0-1,0-1 1,-1 1 0,1 0-1,0 0 1,0 0 0,0 0-1,-1-1 1,1 1 0,0 0-1,0 0 1,0 0 0,-1 0-1,1 0 1,0 0 0,0 0 0,-1 0-1,1 0 1,0 0 0,0 0-1,-1 0 1,1 0 0,0 0-1,0 0 1,-1 0 0,1 0-1,0 0 1,0 0 0,-1 0-1,1 0 1,0 0 0,0 0 0,0 0-1,-1 1 1,1-1 0,0 0-1,0 0 1,0 0 0,-1 0-1,1 1 1,0-1 0,0 0-1,0 0 1,0 0 0,-1 1 0,1-1-1,0 0 1,0 0 0,0 0-1,0 1 1,0-1 0,0 0-1,0 1 1,0-1 0,-14 14 21,0 0 0,2 1 0,-18 25 0,25-32-10,0-1 0,1 1 1,-1 0-1,2 0 0,-1 0 1,1 1-1,0-1 0,1 1 0,0 0 1,-1 10-1,3-18-11,0-1 0,0 1 0,1-1 0,-1 0 0,0 1 0,0-1 0,0 1 0,1-1 0,-1 0 0,0 1 0,1-1 0,-1 0 0,0 1 0,0-1 0,1 0 0,-1 0 0,1 1 0,-1-1 0,0 0 0,1 0 0,-1 1 0,1-1 0,-1 0 0,0 0 0,1 0 0,-1 0 0,1 0 0,-1 0 0,1 0 0,-1 0 0,0 0 0,1 0 0,-1 0 0,1 0 0,-1 0 0,1 0 0,-1 0 0,0 0 0,1-1 0,-1 1 0,1 0 0,-1 0 0,0 0 0,1-1 0,0 1 0,21-11 0,-2-5 0,-1 0 0,0-2 0,-1 0 0,-1-1 0,-1-1 0,20-31 0,-16 23 0,-20 27 0,0 1 0,0 0 0,0 0 0,0 0 0,0 0 0,0 0 0,0-1 0,0 1 0,0 0 0,0 0 0,0 0 0,0 0 0,0 0 0,0-1 0,0 1 0,0 0 0,0 0 0,0 0 0,1 0 0,-1 0 0,0 0 0,0-1 0,0 1 0,0 0 0,0 0 0,0 0 0,1 0 0,-1 0 0,0 0 0,0 0 0,0 0 0,0 0 0,0 0 0,1 0 0,-1 0 0,0 0 0,0 0 0,0 0 0,0 0 0,0 0 0,1 0 0,-1 0 0,0 0 0,0 0 0,0 0 0,0 0 0,1 0 0,-1 0 0,0 0 0,0 0 0,0 0 0,0 0 0,0 0 0,0 0 0,1 0 0,-1 1 0,0-1 0,0 14 0,-8 31 0,5-30 0,4 12 0,-1-27 0,0 1 0,0-1 0,0 1 0,1-1 0,-1 0 0,0 1 0,0-1 0,1 1 0,-1-1 0,1 0 0,-1 1 0,0-1 0,1 0 0,-1 1 0,1-1 0,-1 0 0,0 0 0,1 1 0,-1-1 0,1 0 0,-1 0 0,1 0 0,-1 0 0,1 1 0,-1-1 0,1 0 0,0 0 0,2-1 0,0 0 0,1 0 0,-1 0 0,0 0 0,0-1 0,0 1 0,-1-1 0,1 0 0,0 1 0,0-1 0,-1-1 0,3-2 0,28-27 0,46-57 0,-58 63 0,-18 71 0,-4-45 0,1 1 0,0-1 0,0 1 0,0 0 0,0-1 0,0 1 0,0-1 0,0 1 0,0-1 0,0 1 0,0-1 0,0 1 0,0 0 0,0-1 0,0 1 0,0-1 0,0 1 0,1-1 0,-1 1 0,0-1 0,0 1 0,1-1 0,-1 1 0,0-1 0,1 1 0,-1-1 0,0 0 0,1 1 0,-1-1 0,1 1 0,-1-1 0,1 0 0,-1 0 0,0 1 0,1-1 0,0 0 0,-1 0 0,1 1 0,0-1 0,30 0 0,-27-1 0,0 1 0,0 0 0,0 0 0,0 0 0,0 0 0,0 0 0,0 1 0,0 0 0,5 1 0,-4 1 0,0 1 0,-1-1 0,1 1 0,-1 0 0,0 1 0,0-1 0,0 1 0,-1-1 0,1 1 0,-1 0 0,0 0 0,-1 1 0,1-1 0,-1 1 0,0-1 0,-1 1 0,1 0 0,-1-1 0,1 8 0,1 9 0,-2 0 0,0 0 0,-3 40 0,2-61 0,0-1 0,0 1 0,0-1 0,0 1 0,0-1 0,1 1 0,-1-1 0,0 1 0,0-1 0,0 1 0,0-1 0,-1 1 0,1-1 0,0 1 0,0-1 0,0 1 0,0-1 0,0 1 0,-1-1 0,1 0 0,0 1 0,0-1 0,-1 1 0,1-1 0,0 0 0,-1 1 0,1-1 0,0 1 0,-1-1 0,1 0 0,0 0 0,-1 1 0,1-1 0,-1 0 0,1 0 0,-1 1 0,1-1 0,-1 0 0,1 0 0,-1 0 0,1 0 0,-1 0 0,0 0 0,0-1 0,0 0 0,1 0 0,-1 0 0,0 0 0,1 0 0,-1 0 0,1 0 0,-1 0 0,1 0 0,-1 0 0,1 0 0,0 0 0,0-1 0,-1 1 0,1 0 0,0 0 0,0 0 0,0-2 0,1-24 0,1-1 0,2 1 0,0 0 0,2 0 0,1 1 0,1 0 0,1 0 0,20-40 0,-27 61 0,2-3 0,0 0 0,0 0 0,-1 0 0,-1-1 0,1 1 0,-2-1 0,2-10 0,-4 20 0,0-1 0,0 0 0,0 1 0,0-1 0,0 1 0,0-1 0,0 1 0,0 0 0,1-1 0,-1 1 0,0 0 0,0 0 0,0 0 0,1-1 0,-1 1 0,-1 2 0,-18 50 0,18-24 0,2-28 0,1 0 0,-1 0 0,0-1 0,0 1 0,1 0 0,-1 0 0,0-1 0,1 1 0,-1 0 0,1-1 0,-1 1 0,1 0 0,-1-1 0,1 1 0,-1-1 0,1 1 0,-1-1 0,1 1 0,0-1 0,-1 1 0,1-1 0,0 1 0,0-1 0,-1 0 0,1 0 0,1 1 0,13 1-285,0 0 0,-1-2 1,1 1-1,0-2 0,16-2 0,35-12-5384,-21-1-8285</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4:45.622"/>
    </inkml:context>
    <inkml:brush xml:id="br0">
      <inkml:brushProperty name="width" value="0.025" units="cm"/>
      <inkml:brushProperty name="height" value="0.025" units="cm"/>
    </inkml:brush>
  </inkml:definitions>
  <inkml:trace contextRef="#ctx0" brushRef="#br0">1 91 18546,'3'-4'5156,"5"2"-864,2 2-1569,11 0-673,10-3-2050,2-1 0,6-1 0,1-2 0,2-1 0,-8-5 0,-4-8-6598,-11-2-14350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4:46.554"/>
    </inkml:context>
    <inkml:brush xml:id="br0">
      <inkml:brushProperty name="width" value="0.025" units="cm"/>
      <inkml:brushProperty name="height" value="0.025" units="cm"/>
    </inkml:brush>
  </inkml:definitions>
  <inkml:trace contextRef="#ctx0" brushRef="#br0">1 182 2050,'0'0'26713,"11"-9"-25549,-2 2-971,0 0 0,0 1 0,1 1 0,-1-1 0,1 2 0,0-1 0,1 1 1,-1 1-1,1 0 0,0 0 0,21-1 0,-29 3-180,1 1 0,0-1 0,-1 1 0,1 0 0,0 1 0,0-1 0,-1 1 0,1-1 0,-1 1 0,1 0 0,0 0 0,-1 1 0,0-1 0,1 1 0,-1 0 0,0 0 0,5 3 0,-6-2 4,0 1-1,0-1 0,0 1 1,0 0-1,0-1 0,-1 1 1,1 0-1,-1 0 1,0 0-1,0 0 0,-1 0 1,1 1-1,-1-1 1,0 0-1,-1 6 0,-1 35 13,1 5-26,2-47-4,0-7-1,5-30 0,4-52 2,-1-89 0,-8 179-318,1 0-1,-1 0 1,1 0 0,0 0-1,1-1 1,-1 1-1,0-1 1,1 1 0,0-1-1,0 0 1,0 0 0,0 0-1,1-1 1,-1 1 0,1-1-1,-1 0 1,1 0 0,0 0-1,0 0 1,0 0-1,0-1 1,0 0 0,8 1-1,-6 0-452,1-1-1,-1 0 1,1-1 0,0 0-1,-1 0 1,1 0-1,-1-1 1,1 0-1,-1 0 1,1-1-1,-1 0 1,1 0-1,-1 0 1,10-6-1,9-10-8106</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4:47.269"/>
    </inkml:context>
    <inkml:brush xml:id="br0">
      <inkml:brushProperty name="width" value="0.025" units="cm"/>
      <inkml:brushProperty name="height" value="0.025" units="cm"/>
    </inkml:brush>
  </inkml:definitions>
  <inkml:trace contextRef="#ctx0" brushRef="#br0">85 266 14542,'0'0'5466,"-8"10"-3095,-1 0-1848,1 1 1,0 0-1,0 1 1,1-1 0,1 1-1,0 1 1,1-1-1,0 1 1,1 0 0,0 0-1,-2 23 1,6-35-491,0 0 0,0-1 0,0 1-1,0 0 1,0-1 0,0 1 0,0 0 0,0-1 0,0 1 0,0 0 0,1 0 0,-1-1 0,0 1-1,0-1 1,1 1 0,-1 0 0,1-1 0,-1 1 0,0-1 0,1 1 0,-1-1 0,1 1 0,-1-1 0,1 1-1,0-1 1,-1 1 0,1-1 0,-1 0 0,1 1 0,0-1 0,-1 0 0,1 0 0,0 1 0,-1-1-1,1 0 1,0 0 0,-1 0 0,1 0 0,0 0 0,0 0 0,-1 0 0,1 0 0,0 0 0,-1 0 0,1-1-1,0 1 1,-1 0 0,1 0 0,0-1 0,0 1 0,4-2 47,-1 1 0,0-1-1,1 0 1,-1 0 0,0 0 0,0 0 0,4-4 0,6-7-2,0-1 0,-1 0 1,0-1-1,-1-1 1,-1 0-1,-1 0 1,0-1-1,-1-1 1,-1 0-1,0 0 0,-1 0 1,6-31-1,-18 82-407,1 1 0,1 57 0,3-90 335,0 0 0,-1 0 0,1 0 1,0 0-1,0 0 0,0 0 0,0 0 0,0 0 1,1 0-1,-1 0 0,0 0 0,0 0 0,1 0 1,-1 0-1,1 0 0,-1 0 0,1 0 1,-1 0-1,1-1 0,-1 1 0,1 0 0,0 0 1,-1 0-1,1-1 0,0 1 0,0 0 0,-1-1 1,1 1-1,0-1 0,0 1 0,0-1 0,0 1 1,0-1-1,0 0 0,0 0 0,0 1 1,0-1-1,0 0 0,0 0 0,0 0 0,0 0 1,0 0-1,0 0 0,0 0 0,0 0 0,0 0 1,0-1-1,0 1 0,0 0 0,0-1 1,0 1-1,0-1 0,0 1 0,-1-1 0,1 1 1,0-1-1,1-1 0,4-2 141,1 0 0,-2 0-1,1-1 1,0 0 0,-1 0 0,9-10 0,3-10-114,0-1 1,-2 0-1,-1-1 1,-1 0-1,-1-2 1,-2 1-1,-1-1 1,-1 0-1,-1-1 1,3-31-1,-41 176-33,23-77 0,3 2 0,0-1 0,3 0 0,3 61 0,-1-98 0,0 0 0,0 0 0,0 0 0,0 0 0,1 0 0,-1 0 0,0-1 0,1 1 0,-1 0 0,1 0 0,0 0 0,0 0 0,0-1 0,0 1 0,0 0 0,0-1 0,0 1 0,0-1 0,1 1 0,-1-1 0,0 1 0,1-1 0,0 0 0,-1 0 0,1 0 0,-1 0 0,1 0 0,0 0 0,0 0 0,0-1 0,0 1 0,-1-1 0,1 1 0,0-1 0,0 0 0,0 0 0,3 1 0,-1-2 0,-1 0 0,1 0 0,0 0 0,0 0 0,-1 0 0,1-1 0,-1 0 0,1 0 0,-1 0 0,0 0 0,0 0 0,0 0 0,0-1 0,0 0 0,0 1 0,-1-1 0,1 0 0,2-4 0,1-3 0,-1-1 0,1 0 0,-2 0 0,1 0 0,-2-1 0,0 1 0,0-1 0,-1 0 0,0 0 0,-1 0 0,0 0 0,-1 0 0,-3-22 0,5 41 0,-2-5 0,0-1 0,0 1 0,0 0 0,1-1 0,-1 1 0,1-1 0,-1 1 0,1 0 0,0-1 0,0 1 0,-1-1 0,1 0 0,0 1 0,0-1 0,0 0 0,1 1 0,-1-1 0,0 0 0,0 0 0,1 0 0,-1 0 0,0 0 0,1 0 0,1 0 0,2 2 0,0-1 0,1 0 0,-1-1 0,0 1 0,1-1 0,-1 0 0,1-1 0,-1 1 0,1-1 0,-1 0 0,1 0 0,-1-1 0,1 0 0,-1 0 0,0 0 0,1 0 0,5-3 0,-8 3 0,1-1 0,-1 1 0,0-1 0,0 0 0,1 0 0,-1 0 0,0 0 0,-1 0 0,1-1 0,0 1 0,-1-1 0,1 1 0,-1-1 0,0 0 0,0 0 0,0 0 0,-1-1 0,1 1 0,-1 0 0,1-1 0,-1 1 0,0-1 0,0 1 0,-1-1 0,1 1 0,0-6 0,-1 8 0,0 0 0,-1 0 0,1 0 0,0 0 0,0 0 0,0 0 0,-1 0 0,1 0 0,0 0 0,-1 0 0,1 0 0,-1 0 0,1 0 0,-1 0 0,0 0 0,1 0 0,-1 0 0,0 1 0,0-1 0,1 0 0,-1 0 0,0 1 0,0-1 0,0 1 0,0-1 0,0 1 0,0-1 0,0 1 0,0-1 0,0 1 0,0 0 0,0 0 0,0-1 0,0 1 0,0 0 0,-1 0 0,1 0 0,0 0 0,0 0 0,0 1 0,0-1 0,0 0 0,0 0 0,0 1 0,-2 0 0,-1 0 0,0 0 0,-1 0 0,1 1 0,0 0 0,0 0 0,0 0 0,0 0 0,0 0 0,-7 7 0,7-5 0,1 0 0,-1 1 0,1-1 0,0 1 0,0 0 0,1 0 0,0 0 0,0 0 0,0 1 0,0-1 0,1 1 0,-1-1 0,1 11 0,0-13 0,1 0 0,0 0 0,1 0 0,-1 0 0,0 0 0,1 0 0,0-1 0,0 1 0,0 0 0,0 0 0,0-1 0,0 1 0,1 0 0,-1-1 0,1 1 0,-1-1 0,1 0 0,0 0 0,0 1 0,0-1 0,1 0 0,-1-1 0,0 1 0,1 0 0,-1-1 0,1 1 0,0-1 0,2 1 0,15 4-399,1-1 0,0 0 0,-1-2 0,1-1 0,0 0 0,1-1 0,22-3 0,43-1-7748</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5:03.455"/>
    </inkml:context>
    <inkml:brush xml:id="br0">
      <inkml:brushProperty name="width" value="0.025" units="cm"/>
      <inkml:brushProperty name="height" value="0.025" units="cm"/>
    </inkml:brush>
  </inkml:definitions>
  <inkml:trace contextRef="#ctx0" brushRef="#br0">2735 466 10954,'-11'-11'3727,"-12"-12"-3521,-1 2 0,0 0 0,-2 2 0,-50-30 0,-35-9 1015,-1 5 0,-3 5 0,-2 5 0,-154-35 0,203 64-1045,0 2 0,0 4 1,-1 3-1,0 2 1,0 4-1,0 2 0,1 4 1,-1 2-1,-85 24 1,86-13 122,1 3 1,1 3-1,1 3 1,1 3 0,-105 69-1,126-69-184,2 1 0,0 1-1,3 3 1,1 1-1,1 2 1,3 1 0,1 2-1,-35 63 1,37-49-104,2 2 1,3 0 0,2 2-1,4 1 1,2 0-1,2 1 1,4 1-1,2 0 1,3 1-1,3-1 1,2 1-1,10 70 1,-2-74-41,3-1-1,3 0 1,2-1 0,3-1 0,3 0 0,2-2-1,2 0 1,3-2 0,2-1 0,3-1 0,1-2 0,80 88-1,-40-66-553,3-3-1,3-3 0,3-4 0,3-4 0,2-3 0,2-5 1,2-3-1,2-4 0,2-5 0,145 38 0,-171-59 391,1-3 0,0-3 0,108 3 0,-134-14 188,-1-2 1,0-1-1,1-3 0,-2-1 0,1-3 0,79-28 0,-57 9 724,-1-3 0,-2-3 0,-1-2 0,-2-4 0,67-58 0,254-261 3752,-344 322-4479,470-513 3104,-479 515-2902,-2 0 0,-1-2 0,-2 0 0,-2-2 0,25-66 0,-37 81-124,-1-2 1,-2 1 0,0-1 0,-2 0 0,-1-1 0,-1 1 0,-1-1-1,-2 1 1,-1 0 0,-7-38 0,0 27-77,-2 1 1,-2 1-1,-1 0 0,-2 0 0,-1 2 1,-2 0-1,-1 1 0,-2 1 0,-44-51 1,22 35-22,-1 2 0,-3 3 0,-2 1 0,-1 3 0,-61-36 0,48 39-80,-1 4-1,-1 2 1,-2 3 0,0 4-1,-2 2 1,-1 3 0,0 4-1,-1 2 1,0 4 0,0 3-1,-1 3 1,1 3-1,-1 3 1,1 4 0,0 2-1,1 4 1,-100 32 0,79-11-1190,2 3 0,2 4 1,-94 60-1,-90 86-7434,176-112-2522</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5:04.436"/>
    </inkml:context>
    <inkml:brush xml:id="br0">
      <inkml:brushProperty name="width" value="0.025" units="cm"/>
      <inkml:brushProperty name="height" value="0.025" units="cm"/>
    </inkml:brush>
  </inkml:definitions>
  <inkml:trace contextRef="#ctx0" brushRef="#br0">384 1 19154,'0'0'598,"-4"10"16,0 4-65,0-1 0,1 1-1,0-1 1,1 1 0,1 0 0,0 0-1,1 0 1,0 0 0,4 24 0,13 25 390,2 0 1,3 0-1,43 85 0,5 12-885,-49-104 15,-3 0 0,-2 0 0,-2 2 0,-3 0 0,6 109-1,-16-122 143,-3 0 0,-1 0 0,-3-1 0,-1 1 0,-2-1 0,-2-1 0,-2 0 0,-24 53 0,4-26-31,-4-2 1,-82 116-1,-113 109 66,207-263-243,3-5-3,10-12 0,-1 1 0,2 0 0,0 1 0,1 0 0,0 1 0,1 0 0,1 0 0,-8 24 0,17-25 52,10-18 0,11-19-572,-16 10-1084,-1 1 0,0-1 1,-1 0-1,0 0 1,0-1-1,-2 1 1,1-1-1,-2 0 0,0 0 1,0 1-1,-1-1 1,-2-16-1,-2-21-6217</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5:04.763"/>
    </inkml:context>
    <inkml:brush xml:id="br0">
      <inkml:brushProperty name="width" value="0.025" units="cm"/>
      <inkml:brushProperty name="height" value="0.025" units="cm"/>
    </inkml:brush>
  </inkml:definitions>
  <inkml:trace contextRef="#ctx0" brushRef="#br0">136 79 7431,'-1'-10'6006,"0"-4"-4328,-1-12-147,-4-2 3908,7 33-4804,-1 1 0,0 0 0,0 0 1,0 0-1,-1-1 0,-1 7 0,-1 13 140,-59 388 2712,7-82-1513,54-324-1974,0 0 0,0 0 0,1 0 0,-1-1 0,2 1 0,0 10 0,-1-16 0,1 0 0,-1 0 0,0 0 0,1 0 0,-1 0 0,0-1 0,1 1 0,-1 0 0,1 0 0,0-1 0,-1 1 0,1 0 0,-1-1 0,1 1 0,0 0 0,0-1 0,-1 1 0,1-1 0,0 1 0,0-1 0,0 1 0,-1-1 0,1 0 0,0 0 0,0 1 0,0-1 0,0 0 0,0 0 0,0 0 0,0 0 0,0 0 0,0 0 0,0 0 0,-1 0 0,1 0 0,0 0 0,0-1 0,0 1 0,0 0 0,0-1 0,0 1 0,-1 0 0,1-1 0,0 1 0,0-1 0,0 0 0,-1 1 0,2-2 0,22-12 0,0-1 0,-1-2 0,33-29 0,9-8 0,323-203-2764,-319 214 1022,40-26-7461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5:25.505"/>
    </inkml:context>
    <inkml:brush xml:id="br0">
      <inkml:brushProperty name="width" value="0.025" units="cm"/>
      <inkml:brushProperty name="height" value="0.025" units="cm"/>
    </inkml:brush>
  </inkml:definitions>
  <inkml:trace contextRef="#ctx0" brushRef="#br0">8460 766 16560,'-267'-116'3966,"-127"-49"-8504,32 62 0,-8 36 3770,-382-6 4691,506 54-2604,-712-78 744,37 3-2044,443 62 358,-627 39-1,361 70 1505,545-42-1746,-330 101 0,420-98-134,2 4-1,2 5 0,-114 68 1,164-81 57,1 2 1,2 3-1,2 1 1,2 3-1,1 2 1,2 2 0,-41 58-1,65-76-42,2 0 1,2 2-1,0 0 0,2 1 0,2 0 0,1 1 1,1 1-1,2 0 0,1 0 0,-6 71 0,13-80-41,1 1-1,1-1 1,1 1-1,1-1 1,1 0 0,2 0-1,0-1 1,2 1-1,0-1 1,2-1-1,1 0 1,0 0-1,2-1 1,0-1-1,32 39 1,-14-29 70,0-1-1,2-1 1,2-2 0,0-1 0,1-2 0,2-2 0,0-1-1,64 24 1,-8-10 41,3-4 1,158 30-1,412 18-102,11-55-157,-533-20 127,2849 44 126,-1503-105-860,-17-156 60,-974 88 72,-393 91 709,-1-5 0,153-79 0,-224 99 7,0-2 0,-2-1-1,0-1 1,-1-2 0,-2-1 0,-1-2-1,40-47 1,-58 62-11,-2 0 1,0-1-1,-1 0 1,0 0-1,-1-1 0,0 0 1,-1 0-1,-1 0 1,-1-1-1,0 0 0,-1 0 1,0 0-1,-2 0 1,0 0-1,0 0 0,-2-1 1,0 1-1,-1 0 1,0 0-1,-1 0 0,-7-21 1,0 14 32,0 0 0,-2 0 0,0 1 0,-1 0 0,-2 1 0,0 0 0,-1 2 0,-1-1 0,-23-19 0,-9-4 112,-2 2-1,-84-50 1,24 27 56,-2 6 0,-3 4 1,-2 6-1,-238-64 0,111 57-97,-384-38-1,-133 49-157,-1 40-1332,438 4-99,-70-8-2090,52-25-2689,341 33 6178</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5:27.827"/>
    </inkml:context>
    <inkml:brush xml:id="br0">
      <inkml:brushProperty name="width" value="0.025" units="cm"/>
      <inkml:brushProperty name="height" value="0.025" units="cm"/>
    </inkml:brush>
  </inkml:definitions>
  <inkml:trace contextRef="#ctx0" brushRef="#br0">2698 87 10378,'-151'-31'677,"-1"7"1,-167-5-1,200 26-682,1 6 0,-1 4 0,-149 30 0,161-16 478,1 5 0,1 4 0,2 5-1,1 4 1,2 5 0,-115 69 0,162-80 125,2 4 0,1 1 1,2 2-1,2 3 1,-42 49-1,56-54-320,2 2 0,1 1 0,3 2 0,1 0 0,2 2 0,-33 93 0,42-94-275,2 0-1,2 1 1,2 0 0,2 0-1,2 1 1,1-1 0,5 52 0,2-58 12,2-1 0,1 1 1,1-2-1,3 1 1,1-1-1,1-1 0,3 0 1,33 58-1,-12-37 16,2-3-1,2-2 0,3-1 0,2-2 1,2-2-1,2-3 0,1-1 1,3-3-1,104 59 0,-85-60 50,1-4-1,2-3 1,1-3 0,2-3-1,0-4 1,1-4-1,135 14 1,-123-25 353,0-4-1,0-4 1,0-5 0,-1-3 0,1-4-1,120-34 1,-145 27-96,-2-3-1,0-3 1,-2-3 0,0-2-1,-3-3 1,-1-3-1,-1-2 1,-2-2 0,54-54-1,-56 40-79,-2-2 0,-2-2-1,-4-3 1,-2-1 0,-3-3-1,-2-1 1,34-85 0,-46 86-214,-2-1 1,-4-1-1,-2-1 1,-4-1 0,-2 0-1,-4-1 1,0-134-1,-10 176-26,-1 1 0,-1-1-1,-2 1 1,-1 1 0,-1-1-1,-2 1 1,0 0 0,-20-39-1,18 47-26,0 1 1,-1 0-1,-1 1 0,0 0 0,-2 1 0,0 1 1,0 0-1,-1 1 0,-1 1 0,-1 0 0,-35-19 0,25 19-94,-2 1-1,0 1 1,0 1-1,-1 2 1,0 1-1,0 1 0,0 2 1,-1 2-1,0 0 1,0 2-1,-49 7 0,30 0-514,0 2 0,1 3 0,1 1 0,0 3 0,1 2-1,-65 35 1,13 3-3934,-116 88-1,81-43-5541</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5:50.918"/>
    </inkml:context>
    <inkml:brush xml:id="br0">
      <inkml:brushProperty name="width" value="0.025" units="cm"/>
      <inkml:brushProperty name="height" value="0.025" units="cm"/>
    </inkml:brush>
  </inkml:definitions>
  <inkml:trace contextRef="#ctx0" brushRef="#br0">1314 1793 7655,'0'0'1703,"6"0"2011,25 4-2196,27 13-524,0-3 0,120 14 0,125-11 582,-66-6-289,928 39 1751,1863-85-865,-1189-1-1162,-1697 34-997,1579 4 113,-646 2-57,-791-17 5,-232 7-46,0-3 0,-1-2 1,69-24-1,-113 33-11,0-1 1,0 0-1,-1 0 0,1 0 0,-1-1 1,0 0-1,0-1 0,0 1 0,0-1 1,-1 0-1,0 0 0,0-1 0,0 0 0,-1 0 1,7-12-1,-8 10-9,0 0 0,0 0 1,-1 0-1,0 0 0,0-1 1,-1 1-1,0-1 0,-1 1 1,0-1-1,0 1 0,-1-1 0,0 1 1,-3-14-1,-1 6-12,0 0 1,-1 1-1,-1-1 1,0 1-1,-1 0 0,-1 1 1,0 0-1,-1 0 1,-15-16-1,-18-15-37,-55-46 0,82 76 29,-75-60-3,-2 3 1,-3 5 0,-4 3-1,-2 6 1,-150-64-1,-44 6-35,-4 14 0,-591-120 0,-649-2-263,-150 96-88,-6 113 405,1033 43-277,-1118 192 0,1561-178 222,2 10 1,3 9 0,-283 120-1,471-169 45,-310 145-12,273-123-18,1 2 1,2 4 0,-60 51-1,105-78 20,2 1-1,0 1 1,0 0 0,2 1-1,-1 1 1,2 0 0,1 0-1,0 1 1,1 0 0,-12 35-1,17-40 12,0 1 0,1-1 0,1 1-1,0 0 1,1 0 0,1 0 0,0 0 0,1 0-1,0 0 1,1 0 0,0-1 0,2 1 0,-1-1 0,2 1-1,0-1 1,9 18 0,3-4 25,1 0 0,1-1 0,1-1-1,1-1 1,2-1 0,0-1 0,1-1 0,1-1 0,1-1 0,1-2 0,48 25 0,0-7 43,1-3 0,2-3 0,110 25 0,78 5-18,301 27 0,281-25-1932,894-51-6847,-1342-28 4580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5:52.148"/>
    </inkml:context>
    <inkml:brush xml:id="br0">
      <inkml:brushProperty name="width" value="0.025" units="cm"/>
      <inkml:brushProperty name="height" value="0.025" units="cm"/>
    </inkml:brush>
  </inkml:definitions>
  <inkml:trace contextRef="#ctx0" brushRef="#br0">5906 652 5894,'30'0'-241,"100"-6"-442,-117 5 1003,-1-1 0,0-1-1,0 0 1,0 0 0,0-1-1,-1 0 1,0-1 0,13-8-1,-22 12-152,1 0 0,0-1 0,-1 1 0,1-1-1,-1 0 1,1 0 0,-1 0 0,0 0 0,0 0-1,0 0 1,0-1 0,0 1 0,-1-1 0,1 1-1,-1-1 1,1 0 0,-1 1 0,0-1 0,0 0-1,0 0 1,-1 0 0,1 0 0,-1 0 0,1 0 0,-1 0-1,0 0 1,0 0 0,0 0 0,-1 0 0,1 0-1,-1 0 1,0 0 0,1 0 0,-1 0 0,-1 1-1,1-1 1,0 0 0,-1 0 0,1 1 0,-4-5-1,-3-3-61,-1 0-1,0 1 0,0 0 1,-1 1-1,0 0 0,0 1 1,-1 0-1,-15-8 0,-35-14-16,-1 3 0,-110-30 0,-140-17-106,237 57 50,-1051-151 1737,-17 118-901,97 93-640,843-20 176,1 8-1,2 10 1,-218 75-1,274-66-42,-189 96 0,265-112-301,2 4 1,2 2 0,1 4-1,-95 86 1,137-110-47,1 0 1,1 1 0,1 1-1,1 1 1,1 0-1,1 1 1,1 1-1,-16 43 1,25-55-13,1 1 1,0 0-1,1-1 0,0 2 1,1-1-1,1 0 1,1 0-1,0 0 0,1 1 1,0-1-1,1 0 0,1 0 1,1 0-1,0-1 1,0 1-1,2-1 0,0 0 1,8 14-1,3-2 5,1 0-1,2-1 1,1-1-1,0-2 1,2 1-1,0-2 1,2-2 0,0 0-1,1-1 1,40 20-1,7-1 15,2-3-1,143 44 1,-8-21 93,3-9 0,268 25 1,445-11 732,-16-41-297,1643-173 0,-1979 60-1,-483 71-488,-1-3 0,-1-5 0,-1-3 0,97-51 0,-155 68-47,-1-2 0,-1-1 0,-1-1 1,-1-1-1,0-2 0,-2 0 0,43-51 0,-60 63-13,1 0-1,-2 0 0,1-1 0,-2 0 0,1-1 0,-1 1 1,-1-1-1,0 0 0,-1 0 0,0 0 0,-1-1 0,0 1 0,-1-1 1,-1 1-1,0-1 0,0 1 0,-1-1 0,-1 1 0,0-1 1,-1 1-1,0 0 0,-1 0 0,0 0 0,-7-12 0,-2-1-12,-1 0 0,-2 1 0,0 1-1,-2 1 1,0 1 0,-1 0 0,-44-35 0,1 7 2,-117-67 0,31 36-81,-2 6 0,-4 7-1,-2 7 1,-324-78 0,123 67-3292,-448-30-1,436 72-2275</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7:34.170"/>
    </inkml:context>
    <inkml:brush xml:id="br0">
      <inkml:brushProperty name="width" value="0.025" units="cm"/>
      <inkml:brushProperty name="height" value="0.025" units="cm"/>
    </inkml:brush>
  </inkml:definitions>
  <inkml:trace contextRef="#ctx0" brushRef="#br0">3766 733 8104,'-10'-14'6075,"8"12"-5990,-214-250 4625,186 222-4644,-1 0-1,-2 3 0,-1 1 1,-1 1-1,-2 2 0,-45-22 1,5 13 51,-1 3 0,-1 4 0,-130-23 0,-252-11 504,-260 33 1838,597 31-2103,1 6-1,1 6 0,-221 58 1,289-57-334,0 3 1,2 1-1,1 3 0,0 2 1,2 2-1,2 2 0,0 3 1,3 1-1,0 2 1,3 3-1,-45 53 0,51-51-22,3 2 0,1 0 0,3 3 0,1 0 0,3 1-1,1 2 1,3 0 0,2 1 0,3 1 0,1 1 0,-11 101 0,20-103 9,3 0 1,2 0-1,2 0 1,3 0-1,2-1 1,20 80 0,-16-95 41,1-2 0,2 0 0,0 0 0,3-1 1,0-1-1,2-1 0,2 0 0,0-2 0,2 0 0,34 31 1,-21-28 112,2-1 1,0-2 0,2-2-1,1-2 1,1-1 0,1-2-1,1-3 1,81 24 0,-6-12 134,1-5 1,149 12 0,38-12-175,540-24 0,-692-13-79,-1-8 0,-1-6 0,261-79-1,-294 64-4,-3-5 0,-1-5-1,-3-4 1,-2-6 0,108-79 0,-167 102-8,-2-2 0,-1-2 0,-3-2 1,-1-2-1,-2-2 0,-3-2 1,44-70-1,-66 89-16,-1 0 1,-1-1-1,-2 0 1,-1-1-1,-2-1 1,-1 0-1,-1-1 1,-3 0-1,0 0 1,-2 0-1,-2 0 1,-1-1-1,-2 1 1,-9-60-1,4 68-18,-1 0 0,0 1-1,-3 0 1,0 0 0,-1 1 0,-1 1-1,-16-24 1,5 15 30,-1 2-1,-1 0 0,-1 1 1,-41-34-1,12 19 100,-1 3-1,-2 2 1,-2 3-1,-2 2 0,-74-29 1,46 28-18,0 4 0,-2 4 0,-1 4 0,-1 5 0,-1 3 0,-1 5 0,-174 1 0,159 15-447,0 5 0,-135 28 0,129-11-1909,-218 82 0,132-21-2559,12 6-2386</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7:51.947"/>
    </inkml:context>
    <inkml:brush xml:id="br0">
      <inkml:brushProperty name="width" value="0.025" units="cm"/>
      <inkml:brushProperty name="height" value="0.025" units="cm"/>
    </inkml:brush>
  </inkml:definitions>
  <inkml:trace contextRef="#ctx0" brushRef="#br0">10168 1196 12524,'-7'-8'422,"-14"-12"-298,-1 0 0,0 1 0,-2 1 0,0 1 0,-1 1 0,0 1 0,-2 1 0,-41-15 1,-19-2 1163,-138-32 1,-325-54-943,100 23-329,-684-125 853,-9 38 135,658 107-1113,-869-98 420,-9 104-106,505 105-185,636-11 219,-401 100 0,437-73 0,-258 110 0,366-128-170,1 3-1,2 4 1,2 3-1,2 3 1,-110 98-1,157-123-20,0 2-1,2 0 0,1 1 1,1 1-1,1 1 0,2 1 1,-24 52-1,34-63-32,1-1 0,0 1 0,1 0-1,1 1 1,1-1 0,1 1 0,0-1 0,1 1 0,1 0 0,1-1 0,1 1-1,0 0 1,2-1 0,0 0 0,9 25 0,-3-20 46,1 0 0,2 0 0,0-1 1,1 0-1,1-2 0,1 0 0,1 0 1,27 23-1,0-5 137,1-1 1,84 50-1,-26-30 24,3-3 0,2-6 0,172 53 0,356 64-4,1545 223-16,-1611-329-138,901-22 0,566-205 1102,-1140 20-819,-611 83-250,301-110 0,-176 1 26,-338 136-103,-2-3 0,-2-3 0,90-75 0,-135 99-6,-1-2-1,-1-1 0,-1 0 0,-1-2 0,-2 0 1,0-1-1,-1-1 0,-2 0 0,15-37 0,-24 50-11,-1-1-1,0-1 0,-2 1 0,0-1 0,0 0 0,-1 1 0,-1-1 1,-1 0-1,0 0 0,-1 0 0,-1 0 0,0 1 0,-1-1 0,-1 0 0,0 1 1,-2 0-1,1 0 0,-2 1 0,0-1 0,-9-13 0,-5-1-12,-1 1-1,-1 1 0,-1 1 1,-2 1-1,0 2 0,-2 0 1,0 2-1,-2 1 0,-44-23 0,-9 1-209,-1 4-1,-134-40 1,69 36-884,-194-31 1,-169 12-3417,99 32-2137</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8:24.812"/>
    </inkml:context>
    <inkml:brush xml:id="br0">
      <inkml:brushProperty name="width" value="0.025" units="cm"/>
      <inkml:brushProperty name="height" value="0.025" units="cm"/>
    </inkml:brush>
  </inkml:definitions>
  <inkml:trace contextRef="#ctx0" brushRef="#br0">2948 970 13997,'-325'-8'255,"239"1"-89,-149-31 0,112 3 318,-152-64-1,-2-2-237,219 84-206,1 2 1,-117-13 0,116 25-99,1 2 0,-1 3 0,1 3 1,0 1-1,0 4 0,1 2 0,0 2 0,-71 29 0,66-18 12,2 2-1,0 3 1,3 3 0,0 2 0,3 2-1,0 3 1,-50 51 0,76-65 83,2 0-1,1 2 1,2 1 0,0 1 0,2 1 0,1 0 0,2 1 0,1 2 0,-22 66 0,31-75 50,1 1 0,1 0-1,2-1 1,1 1 0,0 0 0,2 1-1,1-1 1,1 0 0,2 0 0,0-1-1,1 1 1,2-1 0,1 0 0,19 42-1,-1-14 76,3-1-1,2-1 1,2-2-1,2-1 0,3-2 1,60 59-1,-42-54-34,1-3 0,3-2 0,2-4 0,104 56 0,-67-50-29,1-5 0,167 49 0,-114-52-44,182 24 1,-9-27-53,1-14-1,418-25 1,-501-16 14,-1-11 0,-1-11-1,-3-10 1,396-138 0,-288 55 96,-6-16 1,452-269 0,-773 407-87,66-39-50,-2-3-1,126-104 1,-185 134 66,-1 0 1,-2-2-1,0-1 1,31-49-1,-42 56 62,0-1-1,-2 0 0,0-1 0,-1 0 0,-2-1 0,0 1 1,-1-1-1,2-24 0,-5 13-45,-1 0 0,-2 0 0,-1 1 0,-2-1 0,-1 0 0,-2 1 0,-1 0 0,-2 0 0,0 1 0,-2 1 1,-2 0-1,-1 0 0,-29-43 0,10 24-51,-2 1 1,-2 2-1,-2 2 0,-2 1 1,-2 3-1,-83-60 1,61 57-37,-2 4 1,-1 2-1,-2 3 1,-2 4-1,0 3 1,-2 3-1,-1 3 0,0 4 1,-102-10-1,36 14-15,-1 7 0,1 5-1,-1 8 1,-177 29 0,119 1-739,-372 119 1,-169 138-5693,378-125-1036</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8:44.614"/>
    </inkml:context>
    <inkml:brush xml:id="br0">
      <inkml:brushProperty name="width" value="0.025" units="cm"/>
      <inkml:brushProperty name="height" value="0.025" units="cm"/>
    </inkml:brush>
  </inkml:definitions>
  <inkml:trace contextRef="#ctx0" brushRef="#br0">0 1 8520,'0'0'8141,"11"5"-7676,14 7-347,1-2 1,0 0-1,1-2 1,47 9-1,374-7 2059,-267-13-1685,333-8 197,159 1 790,-392 25-616,37 0-232,701-26 1163,-991 12-1837,-2 0 639,-22-3-3270,-9-2-3714,-16-11-1721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8:45.402"/>
    </inkml:context>
    <inkml:brush xml:id="br0">
      <inkml:brushProperty name="width" value="0.025" units="cm"/>
      <inkml:brushProperty name="height" value="0.025" units="cm"/>
    </inkml:brush>
  </inkml:definitions>
  <inkml:trace contextRef="#ctx0" brushRef="#br0">0 28 13421,'14'1'-38,"715"15"4683,-251-37-2382,151-2-939,241 44 315,-202-3 16,-572-28-2862,-105-6-20605</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8:57.702"/>
    </inkml:context>
    <inkml:brush xml:id="br0">
      <inkml:brushProperty name="width" value="0.025" units="cm"/>
      <inkml:brushProperty name="height" value="0.025" units="cm"/>
    </inkml:brush>
  </inkml:definitions>
  <inkml:trace contextRef="#ctx0" brushRef="#br0">34 1 6246,'0'0'4020,"-8"0"-3043,4 0-870,-17 0 741,29 1-411,46 7 242,54 10 770,117 4 0,112-11-885,-288-11-487,942 3 703,-78-2 496,-220 59 362,-696-59-2040,1 0 0,0 0-1,0-1 1,-1 1 0,1-1 0,0 0-1,-1 0 1,1 1 0,0-1-1,-5-1 1,-10-5-4477</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9:05.257"/>
    </inkml:context>
    <inkml:brush xml:id="br0">
      <inkml:brushProperty name="width" value="0.025" units="cm"/>
      <inkml:brushProperty name="height" value="0.025" units="cm"/>
    </inkml:brush>
  </inkml:definitions>
  <inkml:trace contextRef="#ctx0" brushRef="#br0">6865 363 6022,'-43'-15'1675,"-1"2"0,-69-13 0,78 21-1333,-1 2-1,1 1 0,-1 1 1,1 3-1,-1 0 0,-58 13 1,-7 7-392,-1-5 0,-193 7 0,-103-26 1665,-758-104 0,477 18-615,62 11-302,66 2-4,-3 44 64,399 33-723,-263 37 0,325-22-29,0 3 0,1 5 0,2 4 1,-91 42-1,110-38 12,3 3-1,1 2 1,2 4 0,-84 70-1,111-79 12,1 1-1,2 3 0,2 0 1,1 2-1,2 2 0,2 0 1,-42 84-1,59-98 16,0 1 0,2 0 0,1 1-1,2-1 1,0 2 0,2-1 0,1 1 0,2-1 0,1 1-1,1-1 1,5 32 0,1-17-13,3 0 0,1-2 0,1 1 0,3-1-1,2-1 1,37 67 0,-32-73-21,1-2-1,2-1 1,1-1 0,2-1 0,0-1-1,2-2 1,2-1 0,0-1 0,1-2-1,1-1 1,59 28 0,11-4 77,1-5 1,211 54-1,-133-57-26,205 16 0,-99-18-49,-24 2-12,339 4 0,1015-102 126,-1427 49-114,227-8 215,161-10-92,-396 11-97,209-47 0,-34-17 23,367-137 1,-691 207-32,-1-2 1,-1-1-1,0-1 1,32-23-1,-54 32 33,-2-1-1,1 0 1,-1 0-1,0-1 1,-1 0-1,0-1 1,0 0 0,-1 0-1,0-1 1,-1 0-1,0 0 1,-1 0-1,0-1 1,-1 1-1,5-22 1,-4 7 54,0-1 1,-1 1-1,-2-1 1,-1 0-1,-1 0 1,-1 0-1,-2 0 0,0 0 1,-2 1-1,-1-1 1,-1 1-1,-1 1 1,-2-1-1,0 2 1,-26-46-1,-4 10-95,-3 1 1,-2 3-1,-70-68 0,32 46 43,-130-94 0,156 134 54,-1 3 0,-2 2 1,-1 3-1,-1 3 0,-2 2 1,0 4-1,-2 2 0,-97-16 0,26 16-470,-1 6 0,0 6 0,-164 12 0,-135 48-4751,308-34 2047,-84 12-5161</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9:12.292"/>
    </inkml:context>
    <inkml:brush xml:id="br0">
      <inkml:brushProperty name="width" value="0.025" units="cm"/>
      <inkml:brushProperty name="height" value="0.025" units="cm"/>
    </inkml:brush>
  </inkml:definitions>
  <inkml:trace contextRef="#ctx0" brushRef="#br0">0 16 6246,'0'0'11921,"0"-4"-11601,0 3-312,0 1-1,0-1 1,1 1 0,-1-1 0,0 1 0,0-1-1,0 1 1,0-1 0,1 1 0,-1-1-1,0 1 1,0 0 0,1-1 0,-1 1 0,0-1-1,1 1 1,-1 0 0,0-1 0,1 1-1,-1 0 1,1-1 0,-1 1 0,0 0 0,1 0-1,-1-1 1,1 1 0,-1 0 0,1 0 0,0 0-1,24-1 163,44 17 39,-21-5-101,48 2 100,128 1-1,101-18 493,-308 4-645,207-7 472,1003 10 985,-856 25-1324,519 20 200,-811-46-436,-41 0 622,-1-1 0,1-2 0,56-9 0,-143 8 457,42 2-1639,1 1 0,-1 0 0,1 0 0,0 0 0,-1 1 0,-7 3 1,8-4-3840,1-1-2552</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9:36.296"/>
    </inkml:context>
    <inkml:brush xml:id="br0">
      <inkml:brushProperty name="width" value="0.025" units="cm"/>
      <inkml:brushProperty name="height" value="0.025" units="cm"/>
    </inkml:brush>
  </inkml:definitions>
  <inkml:trace contextRef="#ctx0" brushRef="#br0">1 0 25368,'0'0'3876,"21"63"-8969,-14-46-1730,4-5-6149</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9:36.637"/>
    </inkml:context>
    <inkml:brush xml:id="br0">
      <inkml:brushProperty name="width" value="0.025" units="cm"/>
      <inkml:brushProperty name="height" value="0.025" units="cm"/>
    </inkml:brush>
  </inkml:definitions>
  <inkml:trace contextRef="#ctx0" brushRef="#br0">42 1 3683,'0'0'25080,"-41"42"-24984,52-38-384,1 0-1570,6-2-1409,-1-2-2947</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9:36.964"/>
    </inkml:context>
    <inkml:brush xml:id="br0">
      <inkml:brushProperty name="width" value="0.025" units="cm"/>
      <inkml:brushProperty name="height" value="0.025" units="cm"/>
    </inkml:brush>
  </inkml:definitions>
  <inkml:trace contextRef="#ctx0" brushRef="#br0">0 21 5765,'0'0'19987,"55"1"-18834,-12-5-704,3 1-225,8 2-224,0-3-1954,-5 1-3427,-9-3-5605</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9:37.322"/>
    </inkml:context>
    <inkml:brush xml:id="br0">
      <inkml:brushProperty name="width" value="0.025" units="cm"/>
      <inkml:brushProperty name="height" value="0.025" units="cm"/>
    </inkml:brush>
  </inkml:definitions>
  <inkml:trace contextRef="#ctx0" brushRef="#br0">372 0 18449,'8'1'2477,"18"3"-1373,1 1 0,-1 1-1,0 1 1,-1 2-1,35 16 1,-36-14-716,-1 1-1,0 1 1,-1 1-1,-1 1 1,37 34 0,-52-44-383,0 1 1,-1 0-1,0 1 1,0-1-1,-1 1 1,0 0-1,0 0 1,0 0-1,-1 0 1,0 1-1,-1 0 1,1-1-1,-2 1 1,1 0-1,-1 0 1,0 0-1,-1 15 1,-1-13 17,0 0 1,-1 0-1,-1 0 0,0 0 1,0-1-1,-1 0 1,0 1-1,-1-1 1,0-1-1,0 1 0,0-1 1,-2 0-1,-12 15 1,-14 8 97,0 0 1,-2-3-1,-2 0 1,-39 21-1,-165 81 99,123-76-1260,40-24-2399,-4-2-5241</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09:41.253"/>
    </inkml:context>
    <inkml:brush xml:id="br0">
      <inkml:brushProperty name="width" value="0.025" units="cm"/>
      <inkml:brushProperty name="height" value="0.025" units="cm"/>
    </inkml:brush>
  </inkml:definitions>
  <inkml:trace contextRef="#ctx0" brushRef="#br0">3907 403 7271,'-14'-6'5461,"-50"-21"-3766,-116-33 0,90 44-1100,-149-8 0,-95 18-59,256 6-500,-834 23 1165,479-12-386,-184 14 964,549-18-1657,1 4-1,1 2 1,0 3-1,1 3 0,-76 33 1,101-34-127,2 1 0,0 1 0,1 3 0,1 1 0,1 1-1,2 2 1,0 2 0,2 0 0,-34 44 0,54-59-17,1 1 0,0 0 0,1 0 0,1 0 0,0 1 0,2 1 0,-1-1 0,-5 29 0,10-37 25,1 0-1,0 1 1,0-1 0,1 0-1,0 0 1,0 0-1,1 1 1,0-1-1,0 0 1,1 0-1,0 0 1,1 0 0,0-1-1,0 1 1,0-1-1,1 1 1,0-1-1,1 0 1,0-1-1,8 10 1,4 0 94,0-1 0,2-1 1,-1-1-1,2-1 0,0 0 0,0-1 1,1-2-1,0 0 0,29 8 0,26 4 157,103 15-1,397 28 161,4-38-114,-409-20-171,-120-4-81,1003 20 483,-747-30-455,435-66 1,563-223 553,-1246 281-602,-13 6 17,-1-3-1,0-1 1,-1-2-1,77-41 0,-116 54-15,0 0-1,0-1 0,0 1 0,-1-1 0,1-1 1,-1 1-1,0-1 0,0 1 0,0-1 0,-1 0 1,0 0-1,0-1 0,0 1 0,0-1 0,-1 1 1,0-1-1,0 0 0,-1 0 0,1 0 0,-1 0 1,-1 0-1,1-11 0,-2 8 15,0-1 0,-1 1 0,0-1 0,0 1 0,-1 0-1,0 0 1,-1 0 0,0 0 0,0 1 0,-1 0 0,0 0 0,-1 0 0,-11-13 0,-7-3-58,-1 1 1,0 1 0,-2 1-1,-1 1 1,0 2 0,-45-22-1,-192-71-93,58 41-65,-3 9 0,-359-55 0,234 75-2343,-349 2-1,44 58-6606,290 23-667</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1:42.122"/>
    </inkml:context>
    <inkml:brush xml:id="br0">
      <inkml:brushProperty name="width" value="0.025" units="cm"/>
      <inkml:brushProperty name="height" value="0.025" units="cm"/>
    </inkml:brush>
  </inkml:definitions>
  <inkml:trace contextRef="#ctx0" brushRef="#br0">1296 117 9769,'-92'-1'745,"-1"5"-1,1 3 1,-158 33-1,189-25-182,0 2-1,1 4 0,1 2 1,1 2-1,1 3 1,-71 47-1,102-57-300,1 1 1,1 1-1,1 1 1,1 2-1,1 0 0,1 1 1,1 1-1,-26 44 0,36-54-174,1 2-1,0-1 1,1 1-1,1 0 1,1 0-1,0 0 1,1 1-1,1 0 1,1 0-1,0 0 1,1 0-1,1 0 0,1 0 1,1 0-1,0 0 1,7 23-1,-4-26-61,2 0-1,0 0 0,0-1 0,2 0 0,-1 0 0,2-1 1,0 0-1,0-1 0,1 0 0,1-1 0,0 0 1,1-1-1,0 0 0,0-1 0,1-1 0,27 13 1,-5-4 18,0-2 1,1-2-1,1-2 1,0-1-1,74 9 1,-41-13 245,0-4-1,0-2 1,0-4 0,-1-3-1,1-2 1,-2-4 0,0-3-1,0-3 1,-2-3 0,0-3-1,-2-2 1,-1-4 0,94-60-1,-125 69-202,-1-2 0,-1-1 0,-2-1 0,0-2 1,-2-1-1,-1-1 0,43-66 0,-56 74-71,0 0 1,-2-1 0,-1-1-1,0 0 1,-2 0 0,-1-1-1,-1 0 1,-1 0-1,-1-1 1,-1 1 0,-1-1-1,-2 0 1,-2-30 0,0 42-38,0 0 0,-1 0 0,0 0 0,-1 1-1,-1-1 1,0 1 0,-1 0 0,0 1 0,-1-1 0,-1 1 0,1 1 0,-2-1 0,0 1 0,0 1 0,-1 0 0,0 0 0,-1 1 0,0 0 0,0 1 0,-1 0 0,0 1 0,0 0 0,-24-9 0,4 5-19,-2 1 0,1 1 0,-2 2 0,1 1 0,-1 2 0,1 1 1,-1 2-1,-56 5 0,12 6-1552,1 3 1,-88 26-1,13 5-3863</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37.593"/>
    </inkml:context>
    <inkml:brush xml:id="br0">
      <inkml:brushProperty name="width" value="0.025" units="cm"/>
      <inkml:brushProperty name="height" value="0.025" units="cm"/>
    </inkml:brush>
  </inkml:definitions>
  <inkml:trace contextRef="#ctx0" brushRef="#br0">1 0 3587,'0'0'641</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38.059"/>
    </inkml:context>
    <inkml:brush xml:id="br0">
      <inkml:brushProperty name="width" value="0.025" units="cm"/>
      <inkml:brushProperty name="height" value="0.025" units="cm"/>
    </inkml:brush>
  </inkml:definitions>
  <inkml:trace contextRef="#ctx0" brushRef="#br0">0 1 4100,'0'0'128</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38.672"/>
    </inkml:context>
    <inkml:brush xml:id="br0">
      <inkml:brushProperty name="width" value="0.025" units="cm"/>
      <inkml:brushProperty name="height" value="0.025" units="cm"/>
    </inkml:brush>
  </inkml:definitions>
  <inkml:trace contextRef="#ctx0" brushRef="#br0">1 1 3812,'0'0'224</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39.592"/>
    </inkml:context>
    <inkml:brush xml:id="br0">
      <inkml:brushProperty name="width" value="0.025" units="cm"/>
      <inkml:brushProperty name="height" value="0.025" units="cm"/>
    </inkml:brush>
  </inkml:definitions>
  <inkml:trace contextRef="#ctx0" brushRef="#br0">0 1 5701,'0'0'353</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42.581"/>
    </inkml:context>
    <inkml:brush xml:id="br0">
      <inkml:brushProperty name="width" value="0.025" units="cm"/>
      <inkml:brushProperty name="height" value="0.025" units="cm"/>
    </inkml:brush>
  </inkml:definitions>
  <inkml:trace contextRef="#ctx0" brushRef="#br0">1 0 3235,'0'0'705,"0"11"-929,0-1-1826</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43.565"/>
    </inkml:context>
    <inkml:brush xml:id="br0">
      <inkml:brushProperty name="width" value="0.025" units="cm"/>
      <inkml:brushProperty name="height" value="0.025" units="cm"/>
    </inkml:brush>
  </inkml:definitions>
  <inkml:trace contextRef="#ctx0" brushRef="#br0">0 0 2306,'0'0'1986</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44.543"/>
    </inkml:context>
    <inkml:brush xml:id="br0">
      <inkml:brushProperty name="width" value="0.025" units="cm"/>
      <inkml:brushProperty name="height" value="0.025" units="cm"/>
    </inkml:brush>
  </inkml:definitions>
  <inkml:trace contextRef="#ctx0" brushRef="#br0">1 0 7431,'0'0'-544</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45.631"/>
    </inkml:context>
    <inkml:brush xml:id="br0">
      <inkml:brushProperty name="width" value="0.025" units="cm"/>
      <inkml:brushProperty name="height" value="0.025" units="cm"/>
    </inkml:brush>
  </inkml:definitions>
  <inkml:trace contextRef="#ctx0" brushRef="#br0">11 57 4292,'0'1'320,"0"3"-159,-3-4-65,1 0-64,2-2-96,0-11 0,0-5-353,0 0-384,-6 7-960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3:32.146"/>
    </inkml:context>
    <inkml:brush xml:id="br0">
      <inkml:brushProperty name="width" value="0.025" units="cm"/>
      <inkml:brushProperty name="height" value="0.025" units="cm"/>
    </inkml:brush>
  </inkml:definitions>
  <inkml:trace contextRef="#ctx0" brushRef="#br0">0 176 8904,'0'0'1378,"21"-68"-1250,-16 46 160,-2-1 161,-2 4 287,-1 0 97,0 5-192,0 3-225,2 11-352,-2 11-2082</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3:32.642"/>
    </inkml:context>
    <inkml:brush xml:id="br0">
      <inkml:brushProperty name="width" value="0.025" units="cm"/>
      <inkml:brushProperty name="height" value="0.025" units="cm"/>
    </inkml:brush>
  </inkml:definitions>
  <inkml:trace contextRef="#ctx0" brushRef="#br0">62 60 5189,'0'0'2466,"-51"-20"-544,45 14-449,2 3 65,3 2-385,8 1-1153,8-5-192,10-19-4324</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4:41.303"/>
    </inkml:context>
    <inkml:brush xml:id="br0">
      <inkml:brushProperty name="width" value="0.025" units="cm"/>
      <inkml:brushProperty name="height" value="0.025" units="cm"/>
    </inkml:brush>
  </inkml:definitions>
  <inkml:trace contextRef="#ctx0" brushRef="#br0">55 1 8360,'0'0'2808,"-9"2"-2386,-25 10 127,33-12-511,1 0-1,-1 0 0,1 0 0,-1 0 1,1 0-1,-1 1 0,1-1 0,0 0 1,-1 0-1,1 0 0,-1 0 0,1 1 0,-1-1 1,1 0-1,0 0 0,-1 1 0,1-1 1,0 0-1,-1 1 0,1-1 0,0 1 1,-1-1-1,1 0 0,0 1 0,0-1 0,0 1 1,-1-1-1,1 0 0,0 1 0,0-1 1,0 1-1,0-1 0,0 1 0,0-1 0,0 1 1,0-1-1,0 1 0,0-1 0,0 1 1,0-1-1,0 1 0,0-1 0,0 0 1,0 1-1,0-1 0,1 1 0,-1-1 0,0 1 1,0-1-1,1 0 0,-1 1 0,0-1 1,1 0-1,-1 1 0,0-1 0,1 1 1,19 14 1086,-19-15-1050,15 8 172,1-1-1,0 0 1,1-1-1,-1-1 1,1-1-1,29 4 1,112 2-345,-152-10 123,584-12 233,0-32-189,-543 40-51,523 4 506,-280 10-432,-250-8-220,-27 0-607,-1-2 0,0 1 0,0-1 1,0-1-1,0-1 0,15-3 0,-5-8-3236</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4:51.236"/>
    </inkml:context>
    <inkml:brush xml:id="br0">
      <inkml:brushProperty name="width" value="0.025" units="cm"/>
      <inkml:brushProperty name="height" value="0.025" units="cm"/>
    </inkml:brush>
  </inkml:definitions>
  <inkml:trace contextRef="#ctx0" brushRef="#br0">1 110 7815,'0'0'4591,"12"-8"-4196,10-5-176,0 1 0,1 1 0,0 1 0,1 1 0,26-6 0,6 4 4,1 2 1,-1 2-1,79 2 0,172 21-120,-4 0 6,215-16-8,-515 0-224,0 0 1,1 0-1,-1 1 0,1 0 1,-1-1-1,0 1 0,1 0 1,-1 1-1,0-1 0,5 3 1,0 0-2463</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5:06.652"/>
    </inkml:context>
    <inkml:brush xml:id="br0">
      <inkml:brushProperty name="width" value="0.025" units="cm"/>
      <inkml:brushProperty name="height" value="0.025" units="cm"/>
    </inkml:brush>
  </inkml:definitions>
  <inkml:trace contextRef="#ctx0" brushRef="#br0">70 1 3235,'0'0'1388,"-8"6"-1084,7-5-275,-40 40 173,39-39-8,0 1 1,0-1-1,0 1 0,0 0 1,1-1-1,-1 1 1,1 0-1,0 0 1,0 0-1,0 0 0,0 0 1,1 0-1,-1 0 1,1 0-1,0 1 1,0-1-1,0 0 0,0 0 1,0 0-1,2 6 1,-1-7-142,0-1 0,0 0 0,0 0 0,0 0-1,0 0 1,0 0 0,1 0 0,-1 0 0,0 0 0,1 0 0,-1-1 0,0 1 0,1 0 0,-1-1 0,1 1 0,-1-1 0,1 0 0,-1 1 0,1-1 0,-1 0 0,1 0 0,1 0 0,42 0 112,-38-1-144,10-1 261,-1-1 1,-1 0-1,1-1 0,-1-1 1,24-11-1,33-9 47,-2 9-155,0 3 0,123-5 0,144 17 425,-284 5-169,71 14 0,-91-11-267,1-1 0,-1-2-1,1-2 1,1-1 0,63-6-1,-55-9 112,-37 11-577,-1 0-1,1 1 0,0 0 0,0 0 1,1 1-1,10-2 0,-25 3-2835</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5:00.324"/>
    </inkml:context>
    <inkml:brush xml:id="br0">
      <inkml:brushProperty name="width" value="0.025" units="cm"/>
      <inkml:brushProperty name="height" value="0.025" units="cm"/>
    </inkml:brush>
  </inkml:definitions>
  <inkml:trace contextRef="#ctx0" brushRef="#br0">1 90 6726,'12'0'3187,"228"2"2667,536 17-1292,-603-8-4289,571 6-55,-730-18-174,-1 0 0,1-1 0,18-5 0,-61 1 1173,-446-15-1163,-330-29 981,783 48-965,-25-3 78,0-2 0,0-2 0,-54-17 0,184 24 610,243 22-832,4 0-119,285-15-309,-578-7 542,-28 0 21,-26 1-44,-889 1 209,412 2 1192,568-17-1028,643-3-7305,-661 19 5934,123 4-3316,-18 0-1575</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5:00.665"/>
    </inkml:context>
    <inkml:brush xml:id="br0">
      <inkml:brushProperty name="width" value="0.025" units="cm"/>
      <inkml:brushProperty name="height" value="0.025" units="cm"/>
    </inkml:brush>
  </inkml:definitions>
  <inkml:trace contextRef="#ctx0" brushRef="#br0">917 0 10570,'-220'15'1249,"-13"3"-929,-2 1-320,7-2-3651</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5:29.058"/>
    </inkml:context>
    <inkml:brush xml:id="br0">
      <inkml:brushProperty name="width" value="0.025" units="cm"/>
      <inkml:brushProperty name="height" value="0.025" units="cm"/>
    </inkml:brush>
  </inkml:definitions>
  <inkml:trace contextRef="#ctx0" brushRef="#br0">162 62 2947,'0'0'6929,"-7"-9"-6086,-20-29 129,27 38-931,1 1 0,-1-1 0,0 0 0,1 0-1,-1 0 1,1 1 0,-1-1 0,0 0 0,1 0 0,-1 0 0,0 0 0,1 0-1,-1 0 1,1 0 0,-1 0 0,1 0 0,-1 0 0,0 0 0,1 0-1,-1 0 1,1 0 0,-1 0 0,0-1 0,1 1 0,-1 0 0,0 0 0,1 0-1,-1-1 1,0 1 0,1 0 0,-1 0 0,0-1 0,1 1 0,-1 0 0,0-1-1,0 1 1,1 0 0,-1-1 0,0 1 0,0 0 0,0-1 0,1 1 0,-1 0-1,0-1 1,0 1 0,0-1 0,0 1 0,0-1 0,0 1 0,0 0 0,0-1-1,0 1 1,0-1 0,0 1 0,0 0 0,0-1 0,0 1 0,0-1-1,-1 1 1,1 0 0,0-1 0,0 1 0,0 0 0,-1-1 0,1 1 0,0 0-1,0-1 1,-1 1 0,31 7-396,-30-7 468,53 13 179,0-2-1,1-3 0,-1-2 0,70-2 0,-29 0-177,43 4-349,606 62 2830,-723-67-2581,-14-2-16,1-1 0,-1 1-1,0 0 1,0 1 0,0 0 0,0 0 0,0 0-1,8 4 1,-67-2 584,-508-27-3,-1 0-357,417 23-409,635 15 316,3 0-44,-394-14-58,115-4 42,-189-3 124,-25 6-173,0 0 0,0 0 0,0-1 1,1 1-1,-1 0 0,0-1 0,0 1 0,0 0 0,0 0 0,0-1 0,0 1 0,-1 0 0,1 0 0,0-1 0,0 1 0,0 0 0,0-1 0,0 1 0,0 0 1,0 0-1,-1-1 0,1 1 0,0 0 0,0 0 0,0 0 0,0-1 0,-1 1 0,1 0 0,0 0 0,0 0 0,-1 0 0,1-1 0,0 1 0,0 0 1,-1 0-1,1 0 0,0 0 0,0 0 0,-1 0 0,1 0 0,-47-16 704,-52-4-690,-1 5 0,-125-3 0,-205 17-161,400 1 115,-258 13-818,241-8 494,1 1 0,1 3 0,-1 1 0,-50 20 1,92-29-16,0 0 1,0 1 0,0-1 0,0 1 0,0 0-1,0 0 1,1 0 0,-1 1 0,1 0 0,0-1-1,-1 1 1,1 0 0,0 0 0,-3 5 0,4 2-4386</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5:34.071"/>
    </inkml:context>
    <inkml:brush xml:id="br0">
      <inkml:brushProperty name="width" value="0.025" units="cm"/>
      <inkml:brushProperty name="height" value="0.025" units="cm"/>
    </inkml:brush>
  </inkml:definitions>
  <inkml:trace contextRef="#ctx0" brushRef="#br0">15 73 4740,'-15'-3'7625,"25"3"-3187,1 4-5397,0 0 1243,0 0-1,1-1 0,-1 0 1,1-1-1,-1 0 0,1-1 1,12 0-1,87-7 1520,-18 0-1340,898 14 946,-403-1-1030,-587-7-139,-11 0 401,-166-14-309,31 1-365,-726 0-341,1276-6 502,-291 19-102,107-6-20,-282 9-33,-70-5-1,18-2 62,13 4 69,-390 18 39,475-14-173,20-1-199,26 1-42,224-1 266,0-12 1,259-42 0,-650 50-108,-580 83-1609,614-66-703,23-5-3400,19-8-5455</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5:48.109"/>
    </inkml:context>
    <inkml:brush xml:id="br0">
      <inkml:brushProperty name="width" value="0.025" units="cm"/>
      <inkml:brushProperty name="height" value="0.025" units="cm"/>
    </inkml:brush>
  </inkml:definitions>
  <inkml:trace contextRef="#ctx0" brushRef="#br0">972 130 12748,'0'0'3635,"-9"-1"-1793,-17-1-724,8 1-184,0 0 0,0-1 0,0-1 0,0-1 0,1 0 0,0-1 0,-20-9 0,-3-10 69,27 15-593,-1 1 1,0 0-1,0 1 1,0 0 0,-1 1-1,0 1 1,0 0 0,-1 2-1,1-1 1,-22-1 0,3 4-373,1 1 1,-1 2-1,1 1 1,0 1-1,0 2 1,0 1-1,-43 16 1,61-17-32,1 1 0,-1 0 0,1 1-1,0 1 1,1 0 0,0 1 0,1 0 0,0 1 0,0 0 0,1 1 0,1 0 0,0 1 0,0 0-1,2 1 1,-1 0 0,2 0 0,-8 20 0,8-17-7,2 1 0,0-1 0,0 1 0,2 0 0,1 0 0,0 0 0,1 0 0,1 1 0,0-1 0,2 0 0,5 29 0,-4-33 0,1 0 0,1 0 0,0-1 0,1 0 0,0 0 0,1 0 0,0 0 0,1-1 0,1-1 0,0 1 0,0-1 0,1-1 0,1 0 0,-1 0 0,13 8 0,2-2 0,1-2 0,0 0 0,1-2 0,0-1 0,0-1 0,1-1 0,1-1 0,32 4 0,14-2 0,148 0 0,-203-10 0,-1-1 0,0-1 0,0-1 0,0-1 0,0 0 0,-1-1 0,33-15 0,-25 8 0,-1-2 0,0-1 0,-1-2 0,36-30 0,-41 31 0,147-136 0,-146 131 0,-2 0 0,0-1 0,-1-1 0,-1 0 0,24-49 0,-37 63 0,1 0 0,-1-1 0,0 1 0,-1-1 0,0 0 0,0 1 0,-1-1 0,-1-13 0,0 18 0,0 0 0,-1 1 0,0-1 0,0 0 0,0 0 0,0 1 0,-1-1 0,0 1 0,0-1 0,0 1 0,0 0 0,-1 0 0,1 0 0,-1 0 0,0 0 0,-1 0 0,1 1 0,-7-6 0,-9-3 0,0 1 0,0 0 0,-1 2 0,0 0 0,-1 1 0,0 1 0,0 1 0,-39-5 0,-12 1 0,-94 1 0,135 8-37,0-1-334,0 1 0,-1 2 0,1 1 0,-38 8 0,61-8 152,1 0-1,-1 1 1,0-1 0,1 1 0,-1 1-1,1 0 1,0 0 0,0 0 0,0 1-1,1 0 1,0 0 0,0 0 0,0 1-1,0 0 1,1 0 0,0 1 0,0-1-1,1 1 1,0 0 0,0 0 0,-3 10-1,-5 21-7702</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6:02.703"/>
    </inkml:context>
    <inkml:brush xml:id="br0">
      <inkml:brushProperty name="width" value="0.025" units="cm"/>
      <inkml:brushProperty name="height" value="0.025" units="cm"/>
    </inkml:brush>
  </inkml:definitions>
  <inkml:trace contextRef="#ctx0" brushRef="#br0">0 3 7815,'0'0'3054,"5"0"-3134,-5 0 85,1 1-3,0-1 1,0 0-1,1 1 1,-1-1-1,0 0 0,0 0 1,0 0-1,0 0 1,0 0-1,1 0 1,-1-1-1,0 1 0,0 0 1,0 0-1,0-1 1,0 1-1,0-1 0,0 1 1,1-1-1,-1 0-66,0 8-3747,4-6 816</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8:39.583"/>
    </inkml:context>
    <inkml:brush xml:id="br0">
      <inkml:brushProperty name="width" value="0.025" units="cm"/>
      <inkml:brushProperty name="height" value="0.025" units="cm"/>
    </inkml:brush>
  </inkml:definitions>
  <inkml:trace contextRef="#ctx0" brushRef="#br0">2954 330 7687,'-36'-31'-9,"-2"1"-1,-1 2 0,-2 2 1,-83-41-1,42 36-5,-1 4 0,-2 3 0,0 4 0,-1 4 0,-134-8 0,93 18 637,0 7 0,0 5-1,-151 26 1,159-11-129,1 4 0,1 6 0,-217 88 1,279-94-281,2 1 0,1 3 0,1 2 1,2 3-1,1 1 0,2 3 1,1 1-1,2 3 0,-73 92 0,100-112-189,0 2-1,2 0 0,1 0 1,1 1-1,0 1 1,3 0-1,0 1 0,1 0 1,2 0-1,0 0 0,2 1 1,2 0-1,0 0 0,2 0 1,0 0-1,2-1 0,2 1 1,0 0-1,2-1 0,1 0 1,1 0-1,1-1 1,20 41-1,-5-22 109,2-2-1,2 0 1,2-2 0,1-2 0,2 0 0,2-2-1,1-2 1,2-1 0,1-2 0,2-2-1,1-2 1,48 25 0,-27-21 222,2-2 1,2-4-1,0-2 1,2-4-1,0-2 0,1-3 1,143 10-1,-87-20 211,1-5 1,-1-6-1,1-6 0,240-54 0,-268 40-438,-2-4 0,-1-5 0,-1-4 0,-2-3 1,-2-5-1,135-93 0,-190 114-95,-1-2 1,-1-1-1,-1-2 0,-2-1 1,-1-1-1,-1-2 1,36-59-1,-54 75-13,0-1 1,-1 0-1,-2-1 0,0 0 0,-1 0 1,-1-1-1,-1 0 0,-1 0 1,0 0-1,-2-1 0,-1 1 0,-1-1 1,-1 1-1,-1-1 0,0 1 1,-12-42-1,4 34 41,-2 0-1,-1 0 1,-2 1 0,-1 1-1,-1 1 1,-1 0 0,-1 1 0,-2 1-1,0 1 1,-38-32 0,10 13-15,-3 2-1,-2 3 1,-1 2 0,-72-36 0,46 35-46,-2 3 1,-1 4 0,-1 3-1,-1 5 1,-2 3 0,1 4-1,-2 3 1,-127 1 0,97 12-1161,-228 33 0,215-10-2372,-186 59 1,109-12-2576</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8:46.544"/>
    </inkml:context>
    <inkml:brush xml:id="br0">
      <inkml:brushProperty name="width" value="0.025" units="cm"/>
      <inkml:brushProperty name="height" value="0.025" units="cm"/>
    </inkml:brush>
  </inkml:definitions>
  <inkml:trace contextRef="#ctx0" brushRef="#br0">1705 333 11115,'5'-12'1371,"0"-2"-813,0 0-1,0-1 1,-2 1-1,0-1 1,1-15-1,-3 24-366,-1 0 0,0 1 1,0-1-1,-1 1 0,1-1 0,-1 0 1,0 1-1,-1 0 0,0-1 0,1 1 1,-2 0-1,1 0 0,-1 0 0,1 0 1,-1 0-1,-1 0 0,1 1 0,-1 0 1,-6-7-1,-6-1-18,0 1 1,0 0-1,-1 2 1,0 0-1,-1 1 1,0 0-1,0 2 1,-1 0-1,0 1 1,-33-5-1,-19 2-244,-110 2 1,166 6 123,-83 1-59,0 5-1,-164 30 0,196-21-17,1 2 1,1 3-1,0 3 0,-110 56 1,145-63 42,1 1 0,1 2 1,1 0-1,1 2 0,0 1 1,2 0-1,1 2 0,-29 39 1,44-52-4,0 0 1,1 0 0,0 1 0,1-1 0,0 2-1,1-1 1,0 0 0,1 1 0,0-1 0,0 20-1,2-22-5,2 1 0,0-1 0,0 0 0,1 1 0,0-1 0,1 0 0,0 0 0,0 0 0,1-1 0,1 1 0,-1-1 0,2 0 0,-1 0 0,11 12 0,4 2 21,0-1 1,2-1 0,1-1-1,0-1 1,1-1-1,1-2 1,1 0 0,0-1-1,1-2 1,1 0 0,0-2-1,32 8 1,4-2 20,1-3 0,0-3-1,1-3 1,97 0 0,-111-9 146,1-2 0,-1-2 0,0-3 0,0-2 0,-1-2 0,-1-2 0,94-41 0,-110 40-105,-1-2 0,0-2 1,-2 0-1,0-2 0,-2-2 0,0 0 1,-1-2-1,-2-1 0,-1-2 0,-1 0 1,41-63-1,-55 73-39,0 0 0,-1-2 0,-1 1 0,-1-1 0,-1 0 0,0 0 0,-2-1 0,0 1 0,-1-1 0,-1-33 0,-2 43-16,-1 0 1,0 0-1,-1 0 1,0 0-1,0 0 1,-2 1-1,1-1 1,-1 1-1,-1 0 1,0 0-1,0 0 1,-1 1-1,0 0 0,0 0 1,-1 0-1,-1 1 1,1 0-1,-1 1 1,-1-1-1,1 1 1,-16-9-1,-1 3-4,0 1 0,0 1 0,-2 1 0,1 1 0,-1 2-1,0 0 1,-49-4 0,18 6-114,1 2 1,-102 10-1,128-3-1122,-1 2 0,1 1 0,-48 18-1,19-3-4253</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8:53.455"/>
    </inkml:context>
    <inkml:brush xml:id="br0">
      <inkml:brushProperty name="width" value="0.025" units="cm"/>
      <inkml:brushProperty name="height" value="0.025" units="cm"/>
    </inkml:brush>
  </inkml:definitions>
  <inkml:trace contextRef="#ctx0" brushRef="#br0">1576 209 5830,'1'-4'368,"1"0"1,-1 0-1,0 0 1,0 0-1,0 0 1,0-1-1,-1 1 1,0 0-1,0 0 1,0-1-1,0 1 1,-1 0-1,0 0 1,1 0 0,-2 0-1,1-1 1,0 1-1,-1 1 1,0-1-1,0 0 1,0 0-1,0 1 1,-5-6-1,0 2-110,0 0 0,-1 1 0,0 0 0,0 0 0,-1 1 0,0 0 0,1 0 0,-2 1 0,-10-4 0,-15-3 64,-1 1 1,0 2-1,0 1 1,-1 2-1,-43-1 1,-187 12-16,180 2-239,0 3 1,-111 30 0,146-27-10,0 3 0,1 1 0,1 3 0,-91 54 1,121-63 44,1 1 0,1 2 1,1 0-1,0 0 1,1 2-1,0 0 1,1 0-1,1 2 1,1 0-1,-14 27 1,22-37-53,1 2 1,0-1 0,0 0-1,1 1 1,0 0 0,1-1-1,0 1 1,1 0 0,0 0-1,0 0 1,1 0 0,1 0-1,0 0 1,1 0 0,0 0-1,0 0 1,1 0 0,1-1-1,-1 0 1,2 1 0,0-1-1,0-1 1,9 14 0,-2-8 4,0-1 0,1 0 0,1 0 1,0-2-1,1 1 0,0-2 1,1 0-1,0-1 0,0-1 0,1 0 1,1-1-1,-1-1 0,27 7 1,11 0 215,1-2 0,0-3 0,69 3 1,-11-5 229,-1-4 0,1-5 0,214-33 0,-274 24-220,1-3 0,-2-2 0,102-46 0,-120 45-176,-1-2 1,-1-2 0,-1-1-1,-1-1 1,-1-2-1,41-43 1,-58 55-102,-2-1 0,0-1 0,0 1 1,-2-2-1,1 1 0,-2-1 0,0-1 0,-2 0 1,1 0-1,-2 0 0,4-20 0,-8 29-13,1 0-1,-2 0 1,1-1-1,-1 1 0,-1 0 1,0-1-1,0 1 1,0 0-1,-1 0 0,0 0 1,-1 0-1,1 0 1,-2 1-1,1-1 0,-1 1 1,0 0-1,-1 0 1,1 0-1,-1 0 0,-1 1 1,1 0-1,-1 0 1,0 1-1,-1-1 1,-13-8-1,2 4-180,0 1 0,-1 0 1,-1 2-1,1 0 0,-1 1 0,-1 1 0,1 1 1,-1 1-1,1 0 0,-40 1 0,6 4-1020,0 2 0,1 2 1,-54 14-1,-14 8-2540,6-1-2284</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0:38.338"/>
    </inkml:context>
    <inkml:brush xml:id="br0">
      <inkml:brushProperty name="width" value="0.025" units="cm"/>
      <inkml:brushProperty name="height" value="0.025" units="cm"/>
    </inkml:brush>
  </inkml:definitions>
  <inkml:trace contextRef="#ctx0" brushRef="#br0">332 217 15118,'0'0'4260,"9"-6"-3886,10-4-4,0 1 0,0 0 1,1 1-1,0 1 0,0 1 0,0 1 0,23-3 0,164-13 1206,-181 19-1655,718-1 1271,-338 12-735,-450-14 391,-80-21 0,28 4-248,-286-41-575,285 53-146,0 4 1,-98 8-1,159 0 54,-1 2-1,-43 12 0,65-13 59,2 1 0,-1 1 0,0 0 1,1 0-1,0 2 0,0 0 0,1 0 0,-19 15 0,29-21-1,1-1 0,0 1-1,0 0 1,0 0-1,0 0 1,0 0 0,0 0-1,0 0 1,0 1-1,0-1 1,0 0 0,0 0-1,1 1 1,-1-1-1,1 0 1,-1 1 0,1-1-1,-1 0 1,1 1-1,0-1 1,0 1 0,-1-1-1,1 1 1,0-1-1,0 1 1,1-1 0,-1 0-1,0 1 1,0-1 0,1 1-1,-1-1 1,1 0-1,-1 1 1,1-1 0,0 0-1,-1 1 1,1-1-1,0 0 1,2 2 0,1 1-13,-1-1 1,1 0-1,1 0 1,-1 0 0,0-1-1,1 0 1,-1 0 0,1 0-1,0 0 1,9 2-1,18 2 29,1-2 0,0-1 0,53-2 0,104-17 136,270-55 2,-42 4-87,5 37 25,-420 30-90,-1 0 0,0 0 0,0 0 0,1 0 1,-1 1-1,0-1 0,1 0 0,-1 1 0,0 0 0,0 0 1,3 1-1,-5-2 2,1 0 1,-1 1 0,0-1-1,1 0 1,-1 1 0,0-1-1,0 0 1,1 1-1,-1-1 1,0 0 0,0 1-1,0-1 1,1 1 0,-1-1-1,0 0 1,0 1-1,0-1 1,0 1 0,0-1-1,0 1 1,0-1 0,0 0-1,0 1 1,0-1-1,0 1 1,0-1 0,0 0-1,0 1 1,0-1 0,-1 1-1,1-1 1,0 0-1,0 1 1,0-1 0,-1 1-1,-1 2-2,-1-1-1,1 1 0,-1 0 1,0-1-1,0 0 0,0 0 1,0 0-1,0 0 0,-1 0 1,1-1-1,0 1 0,-6 1 0,-31 8 92,-1-2 0,0-2 0,-71 5-1,-132-11 21,125-3-99,-374-7 57,-116 1-837,585 12 377,24-4 375,-1 1 0,1-1-1,0 0 1,0 0 0,0 0 0,0 0 0,0 0 0,-1 1 0,1-1 0,0 0-1,0 0 1,0 0 0,0 1 0,0-1 0,0 0 0,0 0 0,0 0-1,-1 1 1,1-1 0,0 0 0,0 0 0,0 0 0,0 1 0,0-1 0,0 0-1,0 0 1,0 0 0,0 1 0,0-1 0,1 0 0,-1 0 0,0 0-1,0 1 1,0-1 0,0 0 0,0 0 0,0 0 0,0 1 0,0-1 0,1 0-1,-1 0 1,0 0 0,0 0 0,0 1 0,0-1 0,1 0 0,2 2-142,1 1 1,-1-1 0,1 0-1,0 0 1,0 0-1,0-1 1,0 1 0,6 0-1,92 20-248,1-5-1,127 5 1,211-14-973,-435-8 1380,34 0-31,284-7-49,-265 2 122,-1-2 1,0-3-1,83-25 0,-106 19 90,-23 5 169,-12 10-275,0 1-1,0 0 1,0-1-1,0 1 1,0 0 0,0-1-1,0 1 1,-1 0-1,1-1 1,0 1-1,0 0 1,0-1-1,0 1 1,0 0 0,-1 0-1,1-1 1,0 1-1,0 0 1,0-1-1,-1 1 1,1 0-1,0 0 1,0 0 0,-1-1-1,1 1 1,0 0-1,-1 0 1,1 0-1,0 0 1,-1 0-1,1 0 1,0-1 0,-1 1-1,1 0 1,0 0-1,-1 0 1,1 0-1,0 0 1,-1 0-1,1 0 1,-18-2 107,1 0 1,0 1-1,-23 2 0,3 0-119,-321 23-31,-3 30-4,151-20 22,194-32 6,-935 130-1175,849-123-1921,23-7-2936</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1:56.799"/>
    </inkml:context>
    <inkml:brush xml:id="br0">
      <inkml:brushProperty name="width" value="0.025" units="cm"/>
      <inkml:brushProperty name="height" value="0.025" units="cm"/>
    </inkml:brush>
  </inkml:definitions>
  <inkml:trace contextRef="#ctx0" brushRef="#br0">295 5 8136,'0'0'12577,"-11"-1"-10362,-4-1-1435,0 1-1,-1 1 1,1 0-1,0 1 0,-1 0 1,1 1-1,0 1 1,0 1-1,-18 6 0,26-7-640,1 1 0,-1 0-1,1 1 1,-1-1-1,1 1 1,-6 6 0,12-10-128,-1 0 1,0-1-1,0 1 1,1 0 0,-1 0-1,0 0 1,1 0-1,-1-1 1,1 1 0,-1 0-1,1 0 1,0 0-1,-1 0 1,1 0 0,0 0-1,0 1 1,0-1-1,0 0 1,0 0-1,0 0 1,0 0 0,0 0-1,0 0 1,0 0-1,0 0 1,1 0 0,-1 0-1,0 0 1,1 0-1,-1 0 1,1 0 0,-1 0-1,1 0 1,-1 0-1,1-1 1,0 1 0,0 0-1,-1 0 1,1-1-1,0 1 1,0 0-1,0-1 1,0 1 0,-1-1-1,1 1 1,0-1-1,0 1 1,0-1 0,0 0-1,0 1 1,0-1-1,1 0 1,0 0 0,75 22-255,-64-20 166,0 1 0,0 0 0,-1 0 0,1 2 0,-1 0 0,0 0 0,0 1 0,0 0 0,-1 1 1,18 14-1,-28-20 84,1 0 0,-1 1 1,1 0-1,-1-1 0,1 1 1,-1 0-1,0 0 1,0-1-1,0 1 0,0 0 1,0 0-1,-1 0 1,1 0-1,0 0 0,-1 0 1,1 1-1,-1-1 0,0 0 1,0 0-1,0 0 1,0 0-1,0 0 0,-1 4 1,-1-2 30,1-2 0,-1 1 0,0 0 1,1 0-1,-1 0 0,-1-1 0,1 1 1,0-1-1,-1 0 0,1 0 0,-1 1 1,1-2-1,-6 4 0,-6 3 100,-1-2-1,0 1 1,0-2-1,0 0 1,-18 3-1,11-3-137,-1-2 0,1 0 0,-1-2 0,0 0 0,-45-6 0,68 5 0,1 0 0,-1 0 0,1 0 0,-1 0 0,1 0 0,-1-1 0,0 1 0,1 0 0,-1 0 0,1-1 0,-1 1 0,0 0 0,1 0 0,-1-1 0,0 1 0,1 0 0,-1-1 0,0 1 0,0-1 0,1 1 0,-1 0 0,0-1 0,0 1 0,0-1 0,1 1 0,-1 0 0,0-1 0,0 1 0,0-1 0,0 1 0,0-1 0,0 1 0,0-1 0,0 1 0,0-1 0,0 1 0,0 0 0,0-1 0,0 1 0,-1-1 0,1 1 0,0-1 0,0 1 0,0 0 0,-1-1 0,1 1 0,0-1 0,0 1 0,-1 0 0,1-1 0,0 1 0,-1 0 0,1-1 0,-1 1 0,1 0 0,0 0 0,-1 0 0,1-1 0,-1 1 0,1 0 0,0 0 0,-1 0 0,1 0 0,-1 0 0,0-1 0,46-3-2402,4-2-5254,-2 1-5028</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1:57.968"/>
    </inkml:context>
    <inkml:brush xml:id="br0">
      <inkml:brushProperty name="width" value="0.025" units="cm"/>
      <inkml:brushProperty name="height" value="0.025" units="cm"/>
    </inkml:brush>
  </inkml:definitions>
  <inkml:trace contextRef="#ctx0" brushRef="#br0">168 104 6854,'0'0'9844,"7"-10"-7804,22-29 159,-28 38-1928,0 0 1,0 0-1,-1 0 0,1 0 1,0 0-1,-1-1 0,1 1 0,-1 0 1,0 0-1,1 0 0,-1-1 1,0 1-1,0 0 0,1 0 1,-1-1-1,0 1 0,0 0 0,0 0 1,-1-2-1,1 2-149,-1 0 0,1 1 0,-1-1 0,1 0 0,-1 1 1,1-1-1,-1 0 0,0 1 0,1-1 0,-1 1 0,0-1 0,0 1 0,1-1 0,-1 1 0,0-1 0,0 1 0,0 0 0,0-1 1,1 1-1,-2 0 0,-49-1 1192,43 2-827,1 0-431,1 0-1,0 1 1,-1-1 0,1 1 0,0 1-1,0-1 1,1 1 0,-1 0 0,0 1 0,1-1-1,0 1 1,0 0 0,0 0 0,0 1 0,1-1-1,0 1 1,0 0 0,0 0 0,-4 8-1,4-8-14,1 0-1,0 0 0,1 0 0,-1 0 0,1 0 0,0 1 1,0-1-1,0 1 0,1-1 0,0 1 0,0 0 0,1-1 0,-1 1 1,1 0-1,0 0 0,1 0 0,0-1 0,0 1 0,0 0 1,0-1-1,1 1 0,2 5 0,-2-8-40,1 0 0,-1 1 0,1-1 0,0 0 0,0 0 0,0-1 0,1 1 0,-1-1 0,0 1 0,1-1 0,0 0 0,0 0 0,-1-1 0,1 1 0,0-1 0,0 0 0,0 0 0,0 0 0,1 0 0,-1-1 0,0 0 0,0 0 0,0 0 0,0 0 0,1-1 0,-1 1 0,7-3 0,-1 1 0,-1 0 0,1-1 0,-1 0 0,0-1 0,0 0 0,0 0 0,0-1 0,-1 0 0,0-1 0,14-11 0,-17 11 0,0 0 0,0 0 0,-1-1 0,1 0 0,-1 0 0,-1 0 0,1 0 0,-1-1 0,-1 1 0,1-1 0,-1 0 0,-1 0 0,1 0 0,-1 0 0,0-11 0,-1 15 0,0 1 0,-1-1 0,1 1 0,-1 0 0,1-1 0,-1 1 0,0 0 0,0-1 0,-1 1 0,1 0 0,0 0 0,-1 0 0,0 0 0,0 0 0,0 1 0,0-1 0,0 0 0,-1 1 0,1 0 0,-1-1 0,1 1 0,-1 0 0,0 0 0,0 1 0,0-1 0,0 0 0,0 1 0,0 0 0,-1 0 0,1 0 0,0 0 0,-1 0 0,1 1 0,0 0 0,-1-1 0,1 1 0,-6 1 0,-1 2-3742,18 4-3332,9-4-207</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1:58.852"/>
    </inkml:context>
    <inkml:brush xml:id="br0">
      <inkml:brushProperty name="width" value="0.025" units="cm"/>
      <inkml:brushProperty name="height" value="0.025" units="cm"/>
    </inkml:brush>
  </inkml:definitions>
  <inkml:trace contextRef="#ctx0" brushRef="#br0">61 1 8392,'0'0'23104,"-6"4"-22858,2 0-198,0 1 0,0-1 0,0 1 0,0 0 0,1 0 0,-1 0 0,1 0 0,1 0 0,-1 1 0,1 0 1,-3 8-1,2-1 41,0 0 1,1 0 0,0 1-1,0 23 1,2-36-90,0 0 0,0 0 0,0 0 0,0 0 0,0 0 0,0 0 0,0 0 0,1 0 0,-1 0 0,0 0 0,1 0 0,-1 0 0,1 0 0,-1-1 0,1 1 0,-1 0 0,1 0 0,0 0 0,-1-1 0,1 1 0,0 0 0,-1-1 0,1 1 0,0-1 0,0 1 0,0 0 0,0-1 0,0 0 0,0 1 0,0-1 0,3 1 0,-1 0 0,0-1 0,1 0 0,-1 0 0,1 0 0,-1 0 0,0 0 0,1-1 0,4-1 0,1 0 0,1-1 0,-1 0 0,1-1 0,-1 0 0,14-9 0,-9 2 0,-1 0 0,0-1 0,12-14 0,-20 21 0,-1-1 0,1 0 0,-1 0 0,-1 0 0,1 0 0,-1-1 0,0 1 0,0-1 0,-1 0 0,2-8 0,-4 15 0,0 0 0,0 1 0,-1-1 0,1 0 0,0 0 0,0 0 0,0 0 0,0 0 0,-1 0 0,1 0 0,0 0 0,0 0 0,0 0 0,-1 0 0,1 0 0,0 0 0,0 0 0,0 0 0,-1 0 0,1-1 0,0 1 0,0 0 0,0 0 0,0 0 0,-1 0 0,1 0 0,0 0 0,0 0 0,0 0 0,0-1 0,0 1 0,0 0 0,-1 0 0,1 0 0,0 0 0,0-1 0,0 1 0,0 0 0,0 0 0,0 0 0,0 0 0,0-1 0,0 1 0,0 0 0,0 0 0,0-1 0,0 2 0,-14 14 0,1 1 0,-16 26 0,25-36 0,0 1 0,0 0 0,1 0 0,0 1 0,0-1 0,0 1 0,1-1 0,1 1 0,-3 14 0,5-21 0,0 0 0,0 0 0,0 0 0,0 0 0,0 0 0,0 0 0,1 0 0,-1 0 0,0 0 0,0-1 0,1 1 0,-1 0 0,0-1 0,1 1 0,-1-1 0,1 1 0,-1-1 0,1 0 0,-1 0 0,1 0 0,-1 0 0,1 0 0,-1 0 0,0 0 0,1 0 0,-1 0 0,3-1 0,49-5 0,-32 0 0,0 0 0,34-18 0,-38 16 0,1 0 0,0 2 0,0 0 0,21-4 0,-38 10 0,-1 0 0,1 0 0,-1 0 0,0 0 0,1 0 0,-1 0 0,1 0 0,-1 0 0,1 0 0,-1 0 0,0 0 0,1 0 0,-1 1 0,1-1 0,-1 0 0,0 0 0,1 0 0,-1 1 0,0-1 0,1 0 0,-1 0 0,0 1 0,1-1 0,-1 0 0,0 1 0,0-1 0,1 0 0,-1 1 0,0-1 0,0 1 0,0-1 0,1 0 0,-1 1 0,0-1 0,0 1 0,0-1 0,0 1 0,0-1 0,-1 26 0,-13 22 0,12-43 0,0 0 0,1 1 0,-1-1 0,1 1 0,0-1 0,0 11 0,1-16 0,0 0 0,0 1 0,0-1 0,0 1 0,0-1 0,0 0 0,0 1 0,0-1 0,1 0 0,-1 1 0,0-1 0,0 0 0,0 0 0,0 1 0,1-1 0,-1 0 0,0 1 0,0-1 0,1 0 0,-1 0 0,0 1 0,0-1 0,1 0 0,-1 0 0,0 0 0,1 1 0,-1-1 0,0 0 0,1 0 0,-1 0 0,0 0 0,1 0 0,-1 0 0,0 0 0,1 0 0,-1 0 0,0 0 0,1 0 0,-1 0 0,0 0 0,1 0 0,-1 0 0,0 0 0,1 0 0,-1 0 0,0 0 0,1-1 0,13-5 0,-9 2 0,1 0 0,-1 0 0,0-1 0,0 0 0,0 0 0,-1-1 0,0 1 0,0-1 0,0 0 0,-1 0 0,0 0 0,0-1 0,4-12 0,-2 4 0,-1 0 0,-1 0 0,0 0 0,-2 0 0,1-21 0,-1 36-187,-1 0 0,0-1 1,0 1-1,1 0 0,-1-1 0,0 1 1,0 0-1,1-1 0,-1 1 0,0 0 1,1 0-1,-1 0 0,0-1 0,1 1 0,-1 0 1,0 0-1,1 0 0,-1 0 0,1 0 1,-1-1-1,0 1 0,1 0 0,-1 0 1,1 0-1,-1 0 0,0 0 0,1 0 0,-1 1 1,1-1-1,-1 0 0,0 0 0,1 0 1,-1 0-1,1 0 0,-1 0 0,0 1 1,1-1-1,-1 0 0,0 0 0,1 1 0,-1-1 1,0 0-1,0 0 0,1 1 0,12 3-5464,5-3-1721</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1:59.195"/>
    </inkml:context>
    <inkml:brush xml:id="br0">
      <inkml:brushProperty name="width" value="0.025" units="cm"/>
      <inkml:brushProperty name="height" value="0.025" units="cm"/>
    </inkml:brush>
  </inkml:definitions>
  <inkml:trace contextRef="#ctx0" brushRef="#br0">242 0 13677,'0'0'17868,"-8"2"-16822,-10 2-1031,0 1-1,1 1 1,0 1 0,0 0-1,0 1 1,1 1 0,1 0-1,-1 1 1,2 1 0,-1 1-1,-15 16 1,28-27-15,0 1 0,0 0 0,0 0 0,0 0 0,0 1 0,1-1 0,-1 0 0,1 1 0,0-1 0,-1 1 0,1-1 0,0 1 0,1 0 0,-1-1 0,0 1 0,1 0 0,-1-1 0,1 1 0,0 0 0,0 0 0,0 0 0,1 4 0,0-4 0,1-1 0,-1 1 0,1-1 0,-1 1 0,1-1 0,0 0 0,0 0 0,0 0 0,0 0 0,1 0 0,-1 0 0,0 0 0,1-1 0,-1 1 0,1-1 0,0 0 0,-1 0 0,1 0 0,0 0 0,4 1 0,28 4 0,0-1 0,0-1 0,1-3 0,65-4 0,-84 2 0,-14 1-9,-2 1-98,-1-1 0,1 0 0,-1 0 1,1 0-1,-1 0 0,1 0 1,0 0-1,-1 0 0,1 0 1,-1 0-1,1 0 0,0 0 1,-1 0-1,1 0 0,-1 0 1,1 0-1,-1-1 0,1 1 1,-1 0-1,1 0 0,-1-1 1,1 1-1,-1 0 0,1-1 1,-1 1-1,1 0 0,-1-1 1,1 1-1,-1-1 0,0 1 1,1-1-1,-1 1 0,0-1 1,1 1-1,-1-1 0,0 1 1,0-1-1,0 1 0,0-1 1,1 0-1,-1 1 0,0-1 1,-3-10-8783</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1:59.602"/>
    </inkml:context>
    <inkml:brush xml:id="br0">
      <inkml:brushProperty name="width" value="0.025" units="cm"/>
      <inkml:brushProperty name="height" value="0.025" units="cm"/>
    </inkml:brush>
  </inkml:definitions>
  <inkml:trace contextRef="#ctx0" brushRef="#br0">111 70 22742,'0'0'9331,"12"1"-8696,0 0-611,89 2 25,-93-4-50,1 1 0,-1-1 0,0-1-1,1 1 1,-1-1 0,0-1-1,0 0 1,0 0 0,0 0-1,13-9 1,-20 12 1,0-1 0,0 0 0,1 0 0,-1 0 0,0 0 0,0 0 0,0 0 0,0 0 0,0-1 0,0 1 0,-1 0 0,1 0 0,0-1 0,-1 1 0,1 0 0,0-2 0,-1 2 0,0 0 0,0 1 0,0-1 0,0 0 0,-1 1 0,1-1 0,0 1 0,0-1 0,0 0 0,-1 1 0,1-1 0,0 1 0,-1-1 0,1 1 0,0-1 0,-1 1 0,1-1 0,-1 1 0,1-1 0,-1 1 0,1 0 0,-1-1 0,1 1 0,-1 0 0,0-1 0,-3-1 0,-1 1 0,1-1 0,-1 1 0,1 0 0,-1 0 0,1 0 0,-1 1 0,-6-1 0,-4 2 0,-1 1 0,0 1 0,1 0 0,0 1 0,0 0 0,0 1 0,0 1 0,1 0 0,-1 1 0,2 1 0,-1 0 0,1 1 0,1 1 0,-1-1 0,1 2 0,1 0 0,0 0 0,1 1 0,-13 19 0,21-29 0,0 1 0,1-1 0,-1 0 0,1 1 0,0-1 0,0 1 0,0-1 0,0 1 0,0 0 0,0-1 0,1 1 0,0 0 0,-1-1 0,1 1 0,0 0 0,0 0 0,0-1 0,0 1 0,1 0 0,-1 0 0,1-1 0,0 1 0,0 0 0,0-1 0,0 1 0,0-1 0,0 1 0,1-1 0,-1 0 0,1 0 0,0 1 0,0-1 0,-1 0 0,1 0 0,1-1 0,-1 1 0,0 0 0,0-1 0,1 1 0,-1-1 0,0 0 0,1 0 0,0 0 0,-1 0 0,6 1 0,11 4 0,0-2 0,1 0 0,0-1 0,37 1 0,76-3-1394,-47-9-3912,-18-7-8461</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03.119"/>
    </inkml:context>
    <inkml:brush xml:id="br0">
      <inkml:brushProperty name="width" value="0.025" units="cm"/>
      <inkml:brushProperty name="height" value="0.025" units="cm"/>
    </inkml:brush>
  </inkml:definitions>
  <inkml:trace contextRef="#ctx0" brushRef="#br0">0 0 28699,'0'0'1634,"52"7"-1987,-27-7-2145,-1 0-4356,-4-2-6503</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03.464"/>
    </inkml:context>
    <inkml:brush xml:id="br0">
      <inkml:brushProperty name="width" value="0.025" units="cm"/>
      <inkml:brushProperty name="height" value="0.025" units="cm"/>
    </inkml:brush>
  </inkml:definitions>
  <inkml:trace contextRef="#ctx0" brushRef="#br0">1 1 18642,'0'0'12652,"10"32"-12716,6-31-1826,-4-1-2562,2 0-3172</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03.822"/>
    </inkml:context>
    <inkml:brush xml:id="br0">
      <inkml:brushProperty name="width" value="0.025" units="cm"/>
      <inkml:brushProperty name="height" value="0.025" units="cm"/>
    </inkml:brush>
  </inkml:definitions>
  <inkml:trace contextRef="#ctx0" brushRef="#br0">36 1 21140,'0'0'6016,"3"8"-4601,2 7-973,-1 0 0,-1 1-1,0 0 1,-2 0 0,1 22 0,-8 94-126,1-19-1559,1-113-4165,-4-8 2618,-6-11-1802,-5-11-3560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04.181"/>
    </inkml:context>
    <inkml:brush xml:id="br0">
      <inkml:brushProperty name="width" value="0.025" units="cm"/>
      <inkml:brushProperty name="height" value="0.025" units="cm"/>
    </inkml:brush>
  </inkml:definitions>
  <inkml:trace contextRef="#ctx0" brushRef="#br0">1 68 2530,'0'0'26586,"60"-36"-25305,-10 36-673,9 0-415,7 0-65,3-3-96,-2-2 0,-5 1-1346,-9-2-2561,-11 0-2755,-11-1-4229</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04.537"/>
    </inkml:context>
    <inkml:brush xml:id="br0">
      <inkml:brushProperty name="width" value="0.025" units="cm"/>
      <inkml:brushProperty name="height" value="0.025" units="cm"/>
    </inkml:brush>
  </inkml:definitions>
  <inkml:trace contextRef="#ctx0" brushRef="#br0">36 0 20852,'0'0'2696,"-2"10"-759,-17 100 3396,12-53-4612,-1 70 0,8-127-636,7-24-427,-4 8-8909,-3 10 112</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05.004"/>
    </inkml:context>
    <inkml:brush xml:id="br0">
      <inkml:brushProperty name="width" value="0.025" units="cm"/>
      <inkml:brushProperty name="height" value="0.025" units="cm"/>
    </inkml:brush>
  </inkml:definitions>
  <inkml:trace contextRef="#ctx0" brushRef="#br0">1 59 9801,'0'0'22315,"10"3"-21765,6 1-541,0-1 0,1-1 0,-1 0 0,0-1 1,1-1-1,-1-1 0,0 0 0,1-1 1,-1-1-1,16-4 0,42-18-1,-52 16-23,0 1 0,46-9 0,-62 17-72</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05.797"/>
    </inkml:context>
    <inkml:brush xml:id="br0">
      <inkml:brushProperty name="width" value="0.025" units="cm"/>
      <inkml:brushProperty name="height" value="0.025" units="cm"/>
    </inkml:brush>
  </inkml:definitions>
  <inkml:trace contextRef="#ctx0" brushRef="#br0">1 95 13901,'0'0'17307,"5"10"-16682,1 9-508,-1 1-1,-1 0 1,0 0 0,-1 0 0,-1 1-1,-2-1 1,-2 37 0,-8 115-117,20-282 0,7-129 0,-15 249 0,-1-1 0,2 0 0,-1 1 0,1-1 0,1 0 0,-1-1 0,1 1 0,1-1 0,5 9 0,-8-15 0,0 1 0,0-1 0,0 0 0,0 0 0,0 0 0,0 0 0,0 0 0,1-1 0,-1 1 0,1-1 0,-1 1 0,1-1 0,0 0 0,0 0 0,-1 0 0,1 0 0,0-1 0,0 1 0,0-1 0,0 0 0,0 0 0,0 0 0,-1 0 0,1 0 0,0 0 0,0-1 0,0 0 0,0 1 0,0-1 0,-1 0 0,1 0 0,0-1 0,4-2 0,4-3 0,-1 0 0,0 0 0,-1-1 0,0 0 0,0-1 0,-1 0 0,0-1 0,9-12 0,3-8 0,24-50 0,-37 64 0,4-9 0,-9 23 0,-5 15 0,-21 74 0,14-59 0,2 1 0,1 0 0,1 0 0,1 1 0,2 0 0,0 48 0,4-75-116,-1 0 0,1 0-1,-1 0 1,1 0 0,0-1 0,0 1 0,0 0 0,1-1-1,-1 1 1,1 0 0,-1-1 0,1 0 0,0 1 0,0-1-1,0 0 1,0 0 0,0 0 0,0 0 0,1 0 0,-1-1-1,1 1 1,2 1 0,-1-1-556,1-1-1,-1 1 1,1 0-1,-1-1 1,1 0-1,-1 0 1,1-1 0,0 1-1,-1-1 1,1 0-1,0 0 1,0-1-1,5 0 1,0-3-16165</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06.450"/>
    </inkml:context>
    <inkml:brush xml:id="br0">
      <inkml:brushProperty name="width" value="0.025" units="cm"/>
      <inkml:brushProperty name="height" value="0.025" units="cm"/>
    </inkml:brush>
  </inkml:definitions>
  <inkml:trace contextRef="#ctx0" brushRef="#br0">1 56 10314,'0'0'4644,"8"-9"-854,25-27-192,-16 25 1404,-9 21-2762,-7 27-881,-1-31-617,-2 41-293,-14 74 1,8-75-360,-2 76-1,15-105-263,5-16-459,-8-2 459,-1 0 0,0 0 1,1 0-1,-1 0 1,0 0-1,0 0 1,0-1-1,0 1 0,0 0 1,0-1-1,0 1 1,-1 0-1,1-1 1,0 1-1,-1-1 1,1 1-1,-1-1 0,1-1 1,0-22-6297,-1-5-2558</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06.825"/>
    </inkml:context>
    <inkml:brush xml:id="br0">
      <inkml:brushProperty name="width" value="0.025" units="cm"/>
      <inkml:brushProperty name="height" value="0.025" units="cm"/>
    </inkml:brush>
  </inkml:definitions>
  <inkml:trace contextRef="#ctx0" brushRef="#br0">0 25 21620,'0'0'8360,"97"-3"-7046,-33 3-386,16 0-607,0-5-225,-3-1 32,-13 2-256,-13-1-1185,-16 3-1186,-21 2-2497</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2:07.169"/>
    </inkml:context>
    <inkml:brush xml:id="br0">
      <inkml:brushProperty name="width" value="0.025" units="cm"/>
      <inkml:brushProperty name="height" value="0.025" units="cm"/>
    </inkml:brush>
  </inkml:definitions>
  <inkml:trace contextRef="#ctx0" brushRef="#br0">1 32 17713,'0'0'11915,"61"9"-10570,-13-9-480,9 0-513,7-3-255,1-2-33,-6 1-32,-5-2-1185,-4-2-3908,-4-7-9385</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2:36.848"/>
    </inkml:context>
    <inkml:brush xml:id="br0">
      <inkml:brushProperty name="width" value="0.025" units="cm"/>
      <inkml:brushProperty name="height" value="0.025" units="cm"/>
    </inkml:brush>
  </inkml:definitions>
  <inkml:trace contextRef="#ctx0" brushRef="#br0">11689 1198 8136,'-8'-9'2327,"-9"-7"-1883,-1 0 0,-1 1 0,0 0 0,-1 2 0,-35-18 0,-96-30-351,-179-46 1,263 87-67,-657-182 1665,-9 31 0,-1343-135 0,1298 258-1056,-1116 72-1,616 110-654,893-68 258,-483 146 0,53 90 734,622-211-883,4 7 1,-187 132-1,271-155-104,-112 102 0,169-133-78,2 2-1,3 2 0,1 1 1,-44 71-1,73-98 44,1 0 0,1 1 0,1 0 0,1 0 0,1 1 0,1 1 0,1-1 0,-4 37 0,8-41 29,2 0-1,0 0 0,1 0 1,0 0-1,2 0 0,1 0 1,0 0-1,2-1 0,0 0 0,1 0 1,9 19-1,9 6 19,2 0 0,2-2 1,2 0-1,1-3 0,2 0 0,76 65 0,-22-34 39,3-3-1,110 61 0,-25-31-48,5-8-1,263 90 1,404 74-458,698 64 505,20-112-6,-701-132-205,2-39 0,1176-101 0,-668-77 600,-1027 88-236,646-189 0,-853 197-155,-1-6-1,241-131 1,-312 144 12,-2-3-1,-2-2 1,-2-3 0,-2-3 0,-3-3 0,101-120-1,-135 142 208,-1 0 0,-2-2-1,-1 0 1,-2-1-1,-1-1 1,-2-1 0,-2 0-1,16-78 1,-23 80-18,-2-1-1,-2 1 1,-1 0 0,-2-1 0,-1 1 0,-2-1 0,-1 1-1,-2 1 1,-2-1 0,-15-40 0,-9-2-70,-2 1 0,-5 1 0,-2 3 0,-3 1 1,-4 2-1,-77-85 0,12 33-243,-5 5 0,-172-130 1,135 132-683,-6 7 1,-4 7-1,-4 8 0,-4 7 1,-264-91-1,138 81-3375,-4 13 1,-497-70-1,384 101-3236</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9:05.859"/>
    </inkml:context>
    <inkml:brush xml:id="br0">
      <inkml:brushProperty name="width" value="0.025" units="cm"/>
      <inkml:brushProperty name="height" value="0.025" units="cm"/>
    </inkml:brush>
  </inkml:definitions>
  <inkml:trace contextRef="#ctx0" brushRef="#br0">1 3433 7015,'5'-1'210,"1"-1"-1,-1 0 1,0 0 0,0-1 0,0 0 0,0 0 0,-1 0 0,1 0 0,-1-1 0,0 1 0,0-1 0,5-6 0,9-7 675,294-214 6141,-104 82-4459,435-323-822,-228 205-710,-130 92 370,275-180-763,-42 28-168,211-199 1869,-417 287-2334,301-256 14,-490 370 15,-123 125-95,1 0 1,-1 0-1,0 0 1,0 0 0,1 0-1,-1 0 1,0 0-1,0-1 1,0 1-1,1 0 1,-1 0 0,0 0-1,0-1 1,0 1-1,0 0 1,0 0-1,1 0 1,-1-1 0,0 1-1,0 0 1,0 0-1,0-1 1,0 1-1,0 0 1,0 0 0,0-1-1,0 1 1,0 0-1,0 0 1,0-1-1,0 1 1,0 0 0,0 0-1,0-1 1,0 1-1,0 0 1,0 0-1,0-1 1,0 1-1,-1 0 1,1 0 0,0-1-1,0 1 1,0 0-1,0 0 1,0 0-1,-1-1 1,1 1 0,0 0-1,0 0 1,-1 0-1,1 0 1,0 0-1,0-1 1,0 1 0,-1 0-1,1 0 1,0 0-1,0 0 1,-1 0-1,1 0 1,-21 0-7931,15 0 6597,-10 0-4605</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9:06.204"/>
    </inkml:context>
    <inkml:brush xml:id="br0">
      <inkml:brushProperty name="width" value="0.025" units="cm"/>
      <inkml:brushProperty name="height" value="0.025" units="cm"/>
    </inkml:brush>
  </inkml:definitions>
  <inkml:trace contextRef="#ctx0" brushRef="#br0">1 126 9033,'0'0'8749,"8"-2"-7462,473-117 533,-455 115-1805,-25 4 1,-1 0 0,1 0 0,-1 0 0,1 0 0,-1 0 1,1 0-1,-1 0 0,1 0 0,-1 0 0,1 1 1,-1-1-1,1 0 0,-1 0 0,1 1 0,-1-1 0,0 0 1,1 1-1,-1-1 0,0 0 0,1 1 0,-1-1 1,0 0-1,1 1 0,-1-1 0,1 2 0,-1 1 104,0 0-1,-1 0 1,1 1-1,0-1 0,-1 0 1,0 0-1,1 0 1,-1 1-1,-1-1 1,1 0-1,-3 4 1,-12 40 330,2 1 1,1 1-1,-9 88 0,14-80-2312,-2-1 0,-23 71 0,10-70-3658</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9:11.096"/>
    </inkml:context>
    <inkml:brush xml:id="br0">
      <inkml:brushProperty name="width" value="0.025" units="cm"/>
      <inkml:brushProperty name="height" value="0.025" units="cm"/>
    </inkml:brush>
  </inkml:definitions>
  <inkml:trace contextRef="#ctx0" brushRef="#br0">1 128 3523,'0'0'641,"19"-52"288,-11 36 96,0 2 640,-4 0-223,-1 2-1,0 3-192,-3 2-320,0 3 128,2 4-1057,2 11-128,2-3-1345,9-5-2371</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9:12.066"/>
    </inkml:context>
    <inkml:brush xml:id="br0">
      <inkml:brushProperty name="width" value="0.025" units="cm"/>
      <inkml:brushProperty name="height" value="0.025" units="cm"/>
    </inkml:brush>
  </inkml:definitions>
  <inkml:trace contextRef="#ctx0" brushRef="#br0">1145 128 4869,'0'0'2370,"9"-7"-2466,8-3 137,-5 3 134,0-1-1,0 0 1,-1 0 0,0-1-1,19-20 1,-30 28-163,0 1 1,1-1 0,-1 1-1,0-1 1,0 1 0,0-1-1,1 1 1,-1-1 0,0 0-1,0 1 1,0-1 0,0 1-1,0-1 1,0 0-1,0 1 1,0-1 0,0 1-1,0-1 1,0 0 0,-1 1-1,1-1 1,0 1 0,0-1-1,-1 1 1,1-1 0,0 1-1,-1-1 1,1 1 0,0-1-1,-1 1 1,1-1-1,-1 1 1,1-1 0,-1 1-1,1 0 1,-1-1 0,1 1-1,-1 0 1,1 0 0,-1-1-1,1 1 1,-1 0 0,1 0-1,-1 0 1,0 0 0,1-1-1,-1 1 1,1 0-1,-2 0 1,-39-7-94,30 6 154,-44-5 102,-1 2-1,1 2 1,-1 3-1,-101 15 1,72 0-131,2 3-1,-118 42 1,144-39 14,-105 55-1,138-63-3,0 1 0,0 1-1,2 1 1,0 2 0,1 0-1,-25 30 1,41-44 4,1 0 1,0 0-1,0 0 0,0 1 1,1-1-1,0 1 0,0 0 1,0 0-1,1 0 0,0 1 1,0-1-1,1 0 0,0 1 0,0-1 1,0 1-1,1 0 0,0-1 1,0 1-1,0-1 0,1 1 1,0-1-1,1 1 0,-1-1 1,1 1-1,0-1 0,1 0 1,0 0-1,0 0 0,0-1 0,0 1 1,1 0-1,0-1 0,0 0 1,1 0-1,-1-1 0,1 1 1,0-1-1,11 7 0,0 0-25,0 0 0,1-2 0,0 0-1,1-1 1,0-1 0,0-1 0,0 0-1,1-1 1,0-1 0,22 2 0,25-1 726,105-4 0,-61-8 361,184-35-1,105-50-111,-367 84-1025,7-1 44,47-11 119,-1-4 0,134-56 0,-212 76 61,1 1-1,-1-1 1,-1 0 0,1-1 0,-1 0 0,0 0 0,8-7 0,-12 10-147,-1 0 0,0 0 0,1 0-1,-1 0 1,0 0 0,0 0 0,0 0-1,0-1 1,0 1 0,-1 0 0,1 0-1,-1-1 1,1 1 0,-1 0 0,0-1 0,0 1-1,0 0 1,0-1 0,0 1 0,-1 0-1,1-1 1,-1 1 0,0 0 0,1 0-1,-1-1 1,0 1 0,0 0 0,0 0-1,-3-3 1,-2-4-17,-1 1 0,0 0 0,-1 0-1,0 1 1,0-1 0,-1 2 0,1-1 0,-18-8 0,-85-39 80,102 50-98,-51-20-40,-1 2 0,-1 2 0,-1 4 0,-116-15 0,114 24-1161,0 4 0,-99 7 0,129 1-96,-1 1 1,1 1 0,1 2-1,0 2 1,0 1 0,-61 31-1,4 8-4594</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9:14.976"/>
    </inkml:context>
    <inkml:brush xml:id="br0">
      <inkml:brushProperty name="width" value="0.025" units="cm"/>
      <inkml:brushProperty name="height" value="0.025" units="cm"/>
    </inkml:brush>
  </inkml:definitions>
  <inkml:trace contextRef="#ctx0" brushRef="#br0">1874 249 5894,'-1'-9'302,"0"1"0,0-1 0,-1 1 0,-1 0 0,1 0 0,-1-1-1,-1 2 1,1-1 0,-1 0 0,-1 1 0,1-1 0,-1 1 0,-1 1 0,1-1 0,-1 1 0,0 0 0,0 0 0,-1 0 0,0 1 0,-10-6 0,-2-1-45,1 1-1,-2 1 0,1 1 0,-1 1 1,-1 0-1,1 2 0,-26-5 1,-32 1-1,1 4 1,-138 6 0,89 2-195,87-2-47,-378 9 202,334-2 49,1 3 0,-161 41 1,226-46-131,0 1 0,0 1 0,0 0 1,1 1-1,0 1 0,0 0 1,1 1-1,1 1 0,-25 22 1,34-27-120,0-1 1,1 1 0,-1-1-1,1 1 1,1 1 0,-1-1-1,1 0 1,0 1 0,0 0-1,1 0 1,0 0 0,0 0-1,1 0 1,0 0 0,0 0-1,1 0 1,0 0 0,0 1-1,0-1 1,1 0 0,0 0-1,0 0 1,1 0 0,0 0-1,1 0 1,-1 0 0,6 8-1,-1-1-5,2-1-1,-1 0 1,2-1-1,0 0 1,0 0-1,1-1 0,1 0 1,-1-1-1,2-1 1,0 0-1,0 0 1,23 11-1,3-2 44,-1-2 0,2-1 0,61 14 0,-8-9 135,2-5 1,111 5 0,193-12 475,58-33-354,-391 16-102,-1-3 0,-1-2 0,0-4 0,116-48 0,-158 56 27,-1-1 1,0-1-1,36-27 1,-52 35-204,0 0 0,0 0 1,0-1-1,-1 1 0,0-1 1,0 0-1,0-1 0,-1 1 0,1-1 1,-1 1-1,0-1 0,-1 0 0,0 0 1,0 0-1,0 0 0,0-1 0,-1 1 1,1-13-1,-3 15-24,1 0 0,-1-1 1,0 1-1,0 0 0,0 0 0,-1 0 0,1 0 1,-1 0-1,0 0 0,0 0 0,-1 1 0,1-1 1,-1 1-1,0-1 0,1 1 0,-1 0 0,-1 0 1,1 0-1,0 1 0,-7-5 0,-6-2-3,1 1-1,-1 0 1,-30-9-1,5 4 3,0 2-1,-1 2 1,0 2-1,-47-2 0,-172 9-1598,-64 40-3912,217-23 1139,-20 1-4702</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0:16.961"/>
    </inkml:context>
    <inkml:brush xml:id="br0">
      <inkml:brushProperty name="width" value="0.025" units="cm"/>
      <inkml:brushProperty name="height" value="0.025" units="cm"/>
    </inkml:brush>
  </inkml:definitions>
  <inkml:trace contextRef="#ctx0" brushRef="#br0">0 1 11275,'0'0'14024,"14"3"-12781,0 1-1130,0 1 0,0 0 0,0 1 0,-1 0-1,1 1 1,-2 1 0,1 0 0,-1 1-1,0 0 1,-1 1 0,0 0 0,0 0 0,-1 1-1,-1 1 1,9 13 0,-12-12 20,-1 0 1,0 1 0,-1-1-1,-1 1 1,0 0-1,-1-1 1,-1 1 0,0 0-1,0 1 1,-2-1 0,1 0-1,-2 0 1,0-1-1,-1 1 1,0 0 0,-10 25-1,1-10 162,0 0 0,-2-1 0,-2 0-1,0-1 1,-1-1 0,-33 37 0,25-38-1160,9-17-3223,1-10-8080,7-6 995</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0:17.304"/>
    </inkml:context>
    <inkml:brush xml:id="br0">
      <inkml:brushProperty name="width" value="0.025" units="cm"/>
      <inkml:brushProperty name="height" value="0.025" units="cm"/>
    </inkml:brush>
  </inkml:definitions>
  <inkml:trace contextRef="#ctx0" brushRef="#br0">1 1 15983,'0'0'4340,"0"8"-2477,32 178 2854,-12-92-3732,-18-80-807,0 0 63,1 0 0,0 0-1,1 0 1,0 0 0,8 15 0,-11-27-213,0 0 1,0 0-1,0 0 1,0 0-1,0-1 1,1 1-1,-1-1 1,1 1-1,-1-1 1,1 1-1,-1-1 1,1 0-1,0 1 1,0-1-1,0 0 1,-1 0-1,1-1 1,0 1-1,0 0 1,0-1-1,1 1 1,-1-1-1,0 1 1,0-1-1,0 0 1,0 0-1,0 0 1,0 0-1,0-1 1,0 1-1,1 0 1,-1-1-1,0 1 1,0-1-1,0 0 1,0 0-1,-1 0 1,1 0 0,0 0-1,0 0 1,0 0-1,-1-1 1,3-2-1,10-6-58,-1-1 0,0-1 0,-1 0 0,-1-1 0,0-1 0,18-27 0,-13 15-1784,-2-1 1,-1 0 0,12-34 0,-11 12-5164,-3 0-4704</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0:17.727"/>
    </inkml:context>
    <inkml:brush xml:id="br0">
      <inkml:brushProperty name="width" value="0.025" units="cm"/>
      <inkml:brushProperty name="height" value="0.025" units="cm"/>
    </inkml:brush>
  </inkml:definitions>
  <inkml:trace contextRef="#ctx0" brushRef="#br0">14 254 13229,'0'0'9448,"-4"9"-8140,3-7-1205,0 0 0,-1 0-1,1 0 1,0 1-1,0-1 1,1 0 0,-1 1-1,0-1 1,1 0-1,0 1 1,-1-1 0,1 1-1,0-1 1,0 1-1,0-1 1,1 0 0,-1 1-1,0-1 1,1 1-1,0-1 1,0 0 0,-1 1-1,1-1 1,0 0-1,1 0 1,-1 0 0,0 0-1,1 0 1,-1 0-1,1 0 1,0 0 0,-1 0-1,1-1 1,0 1-1,0-1 1,0 0 0,0 1-1,0-1 1,1 0-1,1 1 1,2 1-42,0 0 1,0-1-1,0 0 1,1 0-1,-1 0 0,0-1 1,1 0-1,0 0 1,-1 0-1,1-1 0,-1 0 1,1-1-1,-1 1 0,1-1 1,-1 0-1,8-3 1,-4 1 91,-1-1 1,0-1-1,0 1 1,-1-1 0,1-1-1,-1 0 1,0 0 0,-1 0-1,14-15 1,-9 6 27,0 0 1,-1 0-1,0-2 0,-1 1 1,-1-1-1,-1-1 0,-1 1 1,0-2-1,-1 1 1,6-31-1,-8 2-181,-7 24 0,3 23 0,0 0 0,0-1 0,0 1 0,0 0 0,0-1 0,0 1 0,-1 0 0,1 0 0,0-1 0,0 1 0,0 0 0,-1-1 0,1 1 0,0 0 0,0 0 0,0-1 0,-1 1 0,1 0 0,0 0 0,-1 0 0,1-1 0,0 1 0,-1 0 0,1 0 0,0 0 0,0 0 0,-1 0 0,1 0 0,0 0 0,-1 0 0,1 0 0,-1 0 0,1 0 0,0 0 0,-1 0 0,1 0 0,0 0 0,-1 0 0,1 0 0,-1 1 0,-1 0 0,1 0 0,0 0 0,0 0 0,1 0 0,-1 0 0,0 0 0,0 1 0,0-1 0,1 0 0,-1 1 0,1-1 0,-1 0 0,1 1 0,-1-1 0,1 0 0,0 1 0,0-1 0,0 1 0,0 2 0,-1 37 0,2-31 0,-1 9-202,1 0-1,0 0 1,2 0 0,0 0 0,2-1-1,0 1 1,0-1 0,14 27 0,-15-36-34,1-1 1,0 0 0,0 0 0,0-1 0,1 1 0,0-1 0,1-1-1,0 1 1,0-1 0,0 0 0,1 0 0,-1-1 0,2 0-1,-1-1 1,0 0 0,1 0 0,0-1 0,-1 0 0,15 3-1,29-1-8017,-4-7-6438</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2:43.406"/>
    </inkml:context>
    <inkml:brush xml:id="br0">
      <inkml:brushProperty name="width" value="0.025" units="cm"/>
      <inkml:brushProperty name="height" value="0.025" units="cm"/>
    </inkml:brush>
  </inkml:definitions>
  <inkml:trace contextRef="#ctx0" brushRef="#br0">1662 130 5765,'0'0'5921,"1"-9"-4133,-1 6-1684,0 1-1,0-1 1,0 0-1,0 1 1,0-1-1,0 0 1,-1 1-1,1-1 1,-1 0-1,0 1 1,0-1-1,0 1 1,0-1 0,0 1-1,-1 0 1,1-1-1,-1 1 1,1 0-1,-1 0 1,0 0-1,0 0 1,0 0-1,0 1 1,0-1-1,0 0 1,0 1-1,-1 0 1,1-1 0,-1 1-1,1 0 1,-1 0-1,-3-1 1,-22-8 203,-1 0-1,0 2 1,-1 1 0,0 1 0,1 1 0,-2 2 0,1 1 0,-59 5 0,-13 8-338,-129 30 0,155-25 144,-93 15-67,42-10 505,-213 66 0,318-80-335,1 2 0,1 0 1,-1 1-1,2 1 0,-1 1 0,1 0 1,-19 18-1,32-25-197,0 1-1,1-1 1,0 1-1,0 0 1,0 0-1,1 1 1,0-1-1,0 1 1,1 0 0,0 0-1,0 1 1,0-1-1,1 0 1,0 1-1,1 0 1,-1-1-1,2 1 1,-1 0-1,1-1 1,0 1 0,1 0-1,-1 0 1,2-1-1,2 12 1,1-5-15,1 0 1,0 0-1,1-1 0,1 0 1,0 0-1,1-1 1,0 0-1,0 0 1,2-1-1,-1 0 0,1-1 1,21 14-1,-4-4 3,0-1 0,2-1-1,0-2 1,50 19 0,-33-20 153,1-1 1,1-3-1,-1-2 1,2-2-1,-1-2 1,1-2-1,-1-3 1,1-1 0,86-15-1,-72 4 130,0-2 0,0-4 0,-2-2 0,0-2 0,-2-4 0,110-63 0,-150 77-77,-1-1-1,0-1 1,-2 0-1,1-2 1,27-31-1,-41 42-181,1-1 0,-1 1-1,0-1 1,0 0 0,-1 0 0,0 0-1,0 0 1,0-1 0,-1 1-1,0-1 1,0 0 0,-1 0 0,0 1-1,0-1 1,-1 0 0,1 0 0,-2 0-1,1 0 1,-1 0 0,0 0-1,0 0 1,0 1 0,-5-13 0,2 12-38,0 1 0,-1-1 1,0 1-1,1 0 0,-2 0 1,1 0-1,-1 1 1,0-1-1,0 1 0,0 1 1,-1-1-1,0 1 0,0 1 1,0-1-1,0 1 0,-8-2 1,-19-7-961,0 3 1,-44-8-1,46 11-451,-29-10-2527,12-4-3075</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2:44.152"/>
    </inkml:context>
    <inkml:brush xml:id="br0">
      <inkml:brushProperty name="width" value="0.025" units="cm"/>
      <inkml:brushProperty name="height" value="0.025" units="cm"/>
    </inkml:brush>
  </inkml:definitions>
  <inkml:trace contextRef="#ctx0" brushRef="#br0">37 1756 10922,'0'0'2226,"-7"8"-800,-19 25-108,23-26 507,9-7-1299,10-9-79,23-27 317,-1-2 0,-2-1 1,-2-1-1,33-52 0,-40 55-395,294-443 1430,-28-18-1260,-103 172 492,-157 274-690,-22 36-128,-1 0 0,0-1-1,0 0 1,-2-1 0,0 0 0,5-22 0,-10 32 470,-8 27-250,-2 8-2001,-2-8-3751,10-33-1133,-10-31-1483,0 32 3761</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2:44.505"/>
    </inkml:context>
    <inkml:brush xml:id="br0">
      <inkml:brushProperty name="width" value="0.025" units="cm"/>
      <inkml:brushProperty name="height" value="0.025" units="cm"/>
    </inkml:brush>
  </inkml:definitions>
  <inkml:trace contextRef="#ctx0" brushRef="#br0">146 346 3683,'-11'4'2531,"-3"2"-1671,-53 22 1412,20-19 2822,46-9-4974,1 0-1,0 0 1,-1-1-1,1 1 0,-1 0 1,1-1-1,0 1 1,-1 0-1,1-1 1,0 1-1,0-1 0,-1 1 1,1-1-1,0 1 1,0 0-1,-1-1 1,1 1-1,0-1 0,0 1 1,0-1-1,0 1 1,0-1-1,0 1 0,0-1 1,0 1-1,0-1 1,0 1-1,0-1 1,0 1-1,0-1 0,0 1 1,1-1-1,3-19 830,5 8-745,-1 0-1,2 1 0,-1 0 1,1 0-1,1 1 1,21-16-1,-1 1-116,233-185 111,-259 206-189,0 0 1,0 1-1,1-1 1,-1 1 0,1 1-1,0-1 1,0 1-1,0 0 1,7-1 0,-12 3 15,0 0 1,0 1 0,0-1-1,0 1 1,0-1-1,0 1 1,0-1 0,0 1-1,0-1 1,0 1-1,0 0 1,0 0 0,0-1-1,-1 1 1,1 0-1,0 0 1,0 0 0,-1 0-1,1 0 1,-1 0 0,1 0-1,-1 0 1,1 0-1,-1 0 1,0 0 0,0 0-1,1 1 1,-1-1-1,0 0 1,0 0 0,0 0-1,0 0 1,0 2 0,0 49 918,0-44-667,-17 146 1886,10-108-1824,2 1 1,1 67 0,5-106-393,-1-1-1,1 1 1,1-1-1,-1 1 1,1-1 0,0 0-1,1 1 1,0-1-1,0-1 1,6 10 0,-7-12-204,1-1 1,-1 0 0,1 0 0,0-1-1,0 1 1,0 0 0,0-1 0,7 4-1,-7-4-308,1 0 0,0-1-1,0 1 1,0-1 0,0 0-1,1 0 1,-1-1 0,0 1 0,6-1-1,31-2-9705</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5:40.737"/>
    </inkml:context>
    <inkml:brush xml:id="br0">
      <inkml:brushProperty name="width" value="0.025" units="cm"/>
      <inkml:brushProperty name="height" value="0.025" units="cm"/>
    </inkml:brush>
  </inkml:definitions>
  <inkml:trace contextRef="#ctx0" brushRef="#br0">6 70 7559,'0'0'13309,"-5"-4"-11660,15 4-1279,0-1 0,1 2 0,-1-1 0,16 4 0,23 2 145,567-17 2051,-106 0-1667,-214 11-600,-282 3-683,0-4 2803,-11-13-7353,-1-2-1958,5-9-6262</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5:42.012"/>
    </inkml:context>
    <inkml:brush xml:id="br0">
      <inkml:brushProperty name="width" value="0.025" units="cm"/>
      <inkml:brushProperty name="height" value="0.025" units="cm"/>
    </inkml:brush>
  </inkml:definitions>
  <inkml:trace contextRef="#ctx0" brushRef="#br0">70 30 8232,'0'0'2573,"-8"-4"-1084,-38-21 1421,32 26 254,14-1-3128,0 0 0,-1 1 0,1-1-1,0 0 1,0 0 0,0 1 0,0-1-1,0 0 1,0 1 0,0-1 0,0 0-1,0 0 1,0 1 0,0-1 0,0 0 0,0 1-1,0-1 1,0 0 0,0 0 0,0 1-1,0-1 1,0 0 0,0 1 0,1-1-1,-1 0 1,0 0 0,0 1 0,0-1-1,1 0 1,-1 0 0,0 1 0,0-1-1,0 0 1,1 0 0,-1 0 0,0 0-1,0 1 1,1-1 0,-1 0 0,0 0-1,0 0 1,1 0 0,-1 0 0,0 0-1,1 0 1,-1 0 0,0 0 0,1 0-1,16 7 374,0-1 0,0-1 0,1-1-1,-1-1 1,1 0 0,0-1 0,34-1-1,-9 1-37,851 29 2165,-752-30-497,-149 0-2614,-20-1-3040,17-3-5722,8-9-4415</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6:06.433"/>
    </inkml:context>
    <inkml:brush xml:id="br0">
      <inkml:brushProperty name="width" value="0.025" units="cm"/>
      <inkml:brushProperty name="height" value="0.025" units="cm"/>
    </inkml:brush>
  </inkml:definitions>
  <inkml:trace contextRef="#ctx0" brushRef="#br0">1 61 6983,'2'-61'2760,"22"105"-2974,0-18-245,-10-19-635</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6:06.807"/>
    </inkml:context>
    <inkml:brush xml:id="br0">
      <inkml:brushProperty name="width" value="0.025" units="cm"/>
      <inkml:brushProperty name="height" value="0.025" units="cm"/>
    </inkml:brush>
  </inkml:definitions>
  <inkml:trace contextRef="#ctx0" brushRef="#br0">1 0 288</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6:10.293"/>
    </inkml:context>
    <inkml:brush xml:id="br0">
      <inkml:brushProperty name="width" value="0.025" units="cm"/>
      <inkml:brushProperty name="height" value="0.025" units="cm"/>
    </inkml:brush>
  </inkml:definitions>
  <inkml:trace contextRef="#ctx0" brushRef="#br0">42 361 4388,'0'0'4031,"-8"0"-3791,-25-2 0,41 7-240,0-1 0,0 1 0,0 1 0,-1 0 0,1 0 0,11 13 0,-19-19 2,0-1 1,0 1-1,-1 0 1,1 0-1,0 0 0,0 0 1,0 0-1,0-1 1,0 1-1,0 0 0,0 0 1,0 0-1,0 0 1,0-1-1,0 1 0,0 0 1,0 0-1,-1 0 1,1-1-1,0 1 0,1 0 1,-1 0-1,0 0 0,0 0 1,0-1-1,0 1 1,0 0-1,0 0 0,0 0 1,0 0-1,0-1 1,0 1-1,0 0 0,0 0 1,1 0-1,-1 0 1,0-1-1,0 1 0,0 0 1,0 0-1,0 0 1,1 0-1,-1 0 0,0 0 1,0 0-1,0 0 0,0 0 1,1-1-1,-1 1 1,16-5-20,17 1 10,-3 12-21,-27-6-1,-1-1-1,1 0 1,-1 0 0,1 0-1,0 0 1,0 0-1,0-1 1,0 1-1,-1-1 1,1 0-1,0 0 1,0 0-1,0 0 1,5-1-1,-7 1 25,1-1 1,-1 1-1,0 0 0,0 0 0,1-1 0,-1 1 0,0 0 0,0-1 0,0 1 0,0-1 0,0 0 0,0 1 1,0-1-1,0 0 0,0 0 0,0 1 0,0-1 0,0 0 0,0 0 0,-1 0 0,1 0 0,0 0 0,-1 0 1,1-2-1,-1 4 0,1-1 0,-1 1 1,0 0-1,0-1 0,0 1 0,0-1 1,0 1-1,0 0 0,-1-1 1,1 1-1,0-1 0,0 1 1,0-1-1,-1 1 0,1-1 0,0 1 1,0 0-1,-1-1 0,1 0 1,0 1-1,-1-1 0,1 1 1,-1-1-1,1 1 0,0-1 1,-1 0-1,1 1 0,-1-1 0,1 0 1,-1 1-1,0-1 0,1 0 1,-1 0-1,1 0 0,-1 1 1,1-1-1,-1 0 0,0 0 1,1 0-1,-1 0 0,1 0 0,-1 0 1,1 0-1,-1 0 0,0 0 1,1-1-1,-1 1 0,1 0 1,-1 0-1,0-1 0,-5 1-1,6 0 49,0-45 475,3 24-383,-3 9 569,-24 9-273,23 3-413,0 0 0,0 0 0,0 0 0,0 0 0,0 0 0,0 0 0,0 0 1,0-1-1,0 1 0,0 0 0,0 0 0,0-1 0,0 1 0,0-1 0,0 1 0,0-1 0,1 1 0,-3-2 0,-1-23 317,6 16-148,-2 9-167,0-1 0,1 1-1,-1-1 1,0 1 0,0-1-1,1 0 1,-1 1 0,0-1 0,0 1-1,0-1 1,0 0 0,0 1-1,0-1 1,0 0 0,0 1 0,0-1-1,0 1 1,0-1 0,0 0-1,0 1 1,-1-1 0,1 1 0,0-1-1,0 0 1,-1 1 0,1-1-1,0 1 1,-1-1 0,1 1 0,0-1-1,-1 1 1,1-1 0,-1 1-1,1 0 1,-2-1 0,2 0-9,0 1 21,6 0-29,0 0 0,0 0 0,1-1 0,-1 0 0,0 0 0,10-4 0,-14 5-2,0-1 0,-1 0-1,1 0 1,0 0 0,-1 0 0,1 0-1,-1 0 1,1-1 0,-1 1 0,0 0-1,0-1 1,1 1 0,-1-1 0,0 0-1,0 1 1,-1-1 0,1 0 0,0 1-1,0-1 1,-1 0 0,1 0 0,-1 1 0,1-1-1,-1 0 1,0 0 0,0 0 0,0-3-1,4 5-2,-1 0 0,1-1 0,0 1 0,-1-1 0,1 0 0,0-1 0,6-2 0,2-15 25,-10 16-17,1-1 1,-1 0 0,0 1-1,0-1 1,0 0 0,0 0 0,-1 0-1,1 0 1,-1-1 0,0 1-1,-1 0 1,1 0 0,-1-1-1,1-3 1,-1 7-5,0 0 0,0 1 1,0-1-1,0 0 0,1 1 0,-1-1 0,0 0 0,1 1 0,-1-1 1,0 1-1,1-1 0,-1 0 0,1 1 0,-1-1 0,1 1 1,-1 0-1,1-1 0,-1 1 0,1-1 0,-1 1 0,1 0 0,0-1 1,1 1-1,8-11 48,-9 8-14,0 0 0,-1 0 0,0-1 1,0 1-1,0 0 0,0 0 1,0 0-1,-1 0 0,1 0 0,-3-5 1,0-13 492,3 21-502,0-6 154,-1-1 23,6 9-135,-5-2 208,23 0-277,-9-10 44,-13 9-57,0 0 0,-1 0-1,1 0 1,0 0-1,0 0 1,0 0 0,0 0-1,0 0 1,0 1-1,0-1 1,0 0 0,0 1-1,1-1 1,-1 1-1,0-1 1,0 1-1,1-1 1,-1 1 0,2 0-1,8 0-567,0 0 1,1 1-1,-1 1 0,13 3 0,-8-2-7175</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6:11.805"/>
    </inkml:context>
    <inkml:brush xml:id="br0">
      <inkml:brushProperty name="width" value="0.025" units="cm"/>
      <inkml:brushProperty name="height" value="0.025" units="cm"/>
    </inkml:brush>
  </inkml:definitions>
  <inkml:trace contextRef="#ctx0" brushRef="#br0">43 24 4036,'15'-10'128,"-7"4"160,-1 1 417,-4 3-321,0 1 609,-8 10-929,-11 6 32,-9-1-224,-7-6-3812</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6:12.923"/>
    </inkml:context>
    <inkml:brush xml:id="br0">
      <inkml:brushProperty name="width" value="0.025" units="cm"/>
      <inkml:brushProperty name="height" value="0.025" units="cm"/>
    </inkml:brush>
  </inkml:definitions>
  <inkml:trace contextRef="#ctx0" brushRef="#br0">0 530 2274,'0'0'1527,"5"2"-1458,-2 0-99,1 1 0,-1 0 0,1 0 0,-1 0 1,0 1-1,-1-1 0,1 1 0,0 0 0,-1 0 0,0 0 0,2 5 0,-3-8-518,4-9 451,1 0 1,1 0-1,0 1 1,0 0-1,0 0 0,1 1 1,-1 0-1,2 0 1,-1 0-1,1 1 1,-1 1-1,13-5 1,19-7-67,62-15 1,-74 23 71,542-115-585,11 43 291,201-35 154,-414 37 231,-189 37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6:13.280"/>
    </inkml:context>
    <inkml:brush xml:id="br0">
      <inkml:brushProperty name="width" value="0.025" units="cm"/>
      <inkml:brushProperty name="height" value="0.025" units="cm"/>
    </inkml:brush>
  </inkml:definitions>
  <inkml:trace contextRef="#ctx0" brushRef="#br0">21 120 7335,'0'0'-961,"-21"-54"929,36 41-32,0-1 32,1 2-96,-1 3 64,1 5 32,-1 1-64,0-1-289,0-2-3811</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6:13.858"/>
    </inkml:context>
    <inkml:brush xml:id="br0">
      <inkml:brushProperty name="width" value="0.025" units="cm"/>
      <inkml:brushProperty name="height" value="0.025" units="cm"/>
    </inkml:brush>
  </inkml:definitions>
  <inkml:trace contextRef="#ctx0" brushRef="#br0">1124 220 3267,'1'-8'801,"0"-9"-429,0 6-39,-1-1-1,0 0 1,-3-22 0,3 31-312,-1-1-1,0 0 1,0 0-1,-1 1 0,1-1 1,-1 1-1,1-1 1,-1 1-1,0 0 1,0 0-1,-1 0 1,1 0-1,-1 0 0,1 0 1,-1 1-1,0-1 1,-6-3-1,-9-4 61,0 1-1,-1 1 1,-1 1 0,1 1-1,-1 0 1,0 1-1,0 1 1,-23-1 0,-174 0 497,142 6-483,39-1-67,0 2 0,0 1 0,1 2 0,-1 1 0,-40 13 0,57-13 12,0 2 0,0 0 0,1 1 0,0 1 0,0 0 0,1 1 0,1 1 0,0 1 0,1 1 0,-24 25 0,23-20 19,0 0-1,2 1 0,0 1 1,1 1-1,1 0 0,-12 30 1,21-43-49,0 0 0,0 0 0,1 0 1,0 0-1,1 0 0,0 0 1,0 0-1,1 1 0,0-1 0,1 0 1,0 1-1,0-1 0,1 0 1,0 0-1,1 0 0,0 0 0,0-1 1,1 1-1,9 15 0,-1-6-29,1 0-1,1-1 1,1 0-1,0-1 1,1-1-1,1 0 1,0-1-1,1-1 1,0-1-1,1-1 1,21 10-1,-12-9 228,1-2-1,0-1 1,1-1-1,-1-1 0,2-2 1,-1-1-1,47 0 1,-31-6-140,0-1 0,-1-2 0,1-3 0,-1-1 0,0-2 1,-1-2-1,-1-2 0,0-2 0,46-26 0,-15 2 274,-2-2 0,-2-4 0,-2-3 0,70-66 0,-123 102-242,0 0 1,-1-2-1,0 1 0,-2-1 0,16-26 0,-25 39-60,-1-1-1,0 0 0,0 1 0,0-1 0,-1 0 1,1 0-1,-1 0 0,0 0 0,0-1 1,-1 1-1,1 0 0,-1 0 0,0 0 0,0-1 1,0 1-1,-1 0 0,1 0 0,-1 0 0,0-1 1,0 1-1,0 0 0,-1 0 0,0 0 0,0 1 1,0-1-1,0 0 0,0 1 0,-1-1 1,1 1-1,-1 0 0,0 0 0,-6-6 0,-7-2 14,0 0 1,-1 1-1,0 1 0,0 0 0,-1 2 0,0 0 0,0 0 0,-1 2 0,-21-4 0,-9 1 26,-2 2 1,-65 1-1,65 6-62,1 2 0,0 2 0,0 3 0,0 1 0,1 3 0,1 2 0,0 2 0,1 3 0,0 1 0,-66 40 0,98-50-192,0 0-1,0 1 1,1 1 0,0 0 0,-18 23-1,29-32 103,-1 1-1,1 0 0,0 0 0,1 0 1,-1 1-1,1-1 0,0 1 1,0-1-1,0 1 0,1 0 0,-1 0 1,1-1-1,0 1 0,1 0 1,-1 0-1,1 0 0,0 0 0,0 0 1,1 0-1,-1 0 0,1 0 1,0 0-1,1 0 0,-1 0 0,3 6 1,-2-9-193,0 1 0,0 0 0,0 0 0,0-1 0,0 1 0,0-1 0,1 1 0,-1-1 0,1 0 0,4 3 0,35 12-5200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6:14.856"/>
    </inkml:context>
    <inkml:brush xml:id="br0">
      <inkml:brushProperty name="width" value="0.025" units="cm"/>
      <inkml:brushProperty name="height" value="0.025" units="cm"/>
    </inkml:brush>
  </inkml:definitions>
  <inkml:trace contextRef="#ctx0" brushRef="#br0">130 3195 3683,'-9'0'828,"-3"1"-564,-37-3 867,46 1-1033,1 0 1,0 1 0,-1-1-1,1 0 1,0 0 0,-1 0-1,1 0 1,0 0 0,0-1 0,0 1-1,0-1 1,0 1 0,0-1-1,0 0 1,1 0 0,-1 0-1,1 0 1,-1 0 0,-1-3-1,0 0 63,1-1-1,-1 1 0,1 0 1,0-1-1,1 1 0,-1-1 0,1 0 1,0 1-1,1-1 0,-1 0 1,1 0-1,1-6 0,0 7-112,0 0 1,1 0-1,0 1 0,0-1 1,0 1-1,0-1 0,1 1 0,0 0 1,0 0-1,0 0 0,0 0 1,1 0-1,-1 1 0,7-5 0,731-582 205,30 38 136,-464 335-337,1257-845 89,-1225 837-116,231-120 2441,-510 321-1872,-53 24-54,-8 2 8,-28 14 274,28-15-812,-1-11-11668</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16:15.212"/>
    </inkml:context>
    <inkml:brush xml:id="br0">
      <inkml:brushProperty name="width" value="0.025" units="cm"/>
      <inkml:brushProperty name="height" value="0.025" units="cm"/>
    </inkml:brush>
  </inkml:definitions>
  <inkml:trace contextRef="#ctx0" brushRef="#br0">116 322 3043,'-5'-9'3625,"-103"-158"2055,107 167-5639,1-1 0,0 1-1,0-1 1,-1 1 0,1-1 0,0 1 0,0-1 0,0 1 0,0 0 0,0-1 0,0 1 0,-1-1 0,1 1 0,0-1 0,1 1-1,-1-1 1,0 1 0,0-1 0,0 1 0,0-1 0,0 1 0,0-1 0,1 1 0,-1-1 0,0 1 0,0-1 0,0 1 0,1-1 0,-1 1-1,0 0 1,1-1 0,-1 1 0,1 0 0,-1-1 0,0 1 0,1 0 0,-1-1 0,1 1 0,-1 0 0,0 0 0,1 0 0,-1-1-1,1 1 1,-1 0 0,2 0 0,30-8-453,-20 6 565,116-34 11,-50 13-101,1 3-1,139-17 1,-212 36-64,0 0 0,0 1 0,0 0 0,0 1 1,0-1-1,0 1 0,6 1 0,-11-1-1,1 0 0,-1 0 0,0-1 0,1 1 0,-1 0 0,0 0 0,0 0 0,1 0 0,-1 1 0,0-1 0,0 0 0,0 0 0,-1 1 0,1-1 0,0 0 0,0 1 0,-1-1 0,1 1 0,-1-1 0,1 1 0,-1-1 0,0 1 0,1 0 0,-1-1 0,0 1 0,0-1 0,0 1 0,0 0 0,0-1 0,-1 3-1,0 6 54,-1 0-1,0 0 0,0 1 0,-1-1 0,0-1 1,-1 1-1,0 0 0,-6 10 0,-51 71 900,42-65-734,-39 53 265,-73 107 261,119-167-883,1 1 1,1 0-1,1 1 0,1 0 0,1 1 0,1-1 0,-6 36 0,11-55-28,1 0-1,0 1 1,-1-1-1,1 0 1,0 1-1,0-1 1,0 0-1,1 0 1,-1 1-1,1-1 1,-1 0-1,1 0 1,0 1-1,0-1 1,1 2-1,-1-2-157,1-1 1,0 0-1,-1 0 0,1 0 0,0 0 0,0 0 1,0 0-1,0-1 0,0 1 0,0-1 1,0 1-1,0-1 0,3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0:18.570"/>
    </inkml:context>
    <inkml:brush xml:id="br0">
      <inkml:brushProperty name="width" value="0.025" units="cm"/>
      <inkml:brushProperty name="height" value="0.025" units="cm"/>
    </inkml:brush>
  </inkml:definitions>
  <inkml:trace contextRef="#ctx0" brushRef="#br0">0 1 9161,'0'0'10121,"8"10"-8775,12 18-1040,-1 0 1,-2 0 0,-1 2 0,-1 0-1,-2 1 1,-1 1 0,-2 0 0,11 51-1,-13-39-284,-1 1-1,-3 1 0,-1-1 0,-3 0 0,-1 1 1,-9 50-1,5-66-181,-14 45 1,16-66-304,0 0-1,0 0 1,-1-1-1,-1 1 1,1-1 0,-1 0-1,-1 0 1,-11 14-1,-8-7-3374,0-13-2499</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0:18.942"/>
    </inkml:context>
    <inkml:brush xml:id="br0">
      <inkml:brushProperty name="width" value="0.025" units="cm"/>
      <inkml:brushProperty name="height" value="0.025" units="cm"/>
    </inkml:brush>
  </inkml:definitions>
  <inkml:trace contextRef="#ctx0" brushRef="#br0">1 5 13196,'0'0'2339,"6"10"-1010,11 27-588,-1 1-1,-2 1 1,14 61 0,-28-97-662,1 0 1,-1 0 0,1 0-1,0 0 1,0 0 0,0 0-1,0 0 1,1 0-1,-1 0 1,1-1 0,0 1-1,-1-1 1,1 1 0,1-1-1,-1 0 1,0 0-1,0 0 1,1 0 0,-1 0-1,5 2 1,-4-3-23,0-1 1,0 0-1,0 0 1,0 0-1,0 0 1,0 0-1,-1-1 1,1 1-1,0-1 1,0 1-1,0-1 1,-1 0-1,1-1 1,0 1 0,-1 0-1,1-1 1,-1 1-1,1-1 1,-1 0-1,0 0 1,0 0-1,3-2 1,13-13-381,0-1 0,0-1 1,-2 0-1,21-31 1,-30 38-730,0 1 1,-1-1-1,-1-1 0,0 1 1,0-1-1,2-14 1,-2-13-4309</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0:19.283"/>
    </inkml:context>
    <inkml:brush xml:id="br0">
      <inkml:brushProperty name="width" value="0.025" units="cm"/>
      <inkml:brushProperty name="height" value="0.025" units="cm"/>
    </inkml:brush>
  </inkml:definitions>
  <inkml:trace contextRef="#ctx0" brushRef="#br0">34 277 12268,'0'0'101,"-5"13"59,-1 4 129,0 1 0,2 0 0,0 0-1,-2 19 1,5-32-86,0 1-1,1-1 1,0 0-1,0 0 1,0 0-1,0 1 1,1-1-1,-1 0 1,1 0-1,1 0 1,-1 0-1,1 0 1,0 0-1,0 0 1,0 0-1,1-1 1,-1 1-1,1-1 1,1 0-1,-1 0 1,0 0-1,7 5 1,-8-7-33,1-1 1,0 1-1,0-1 1,0 0-1,0 0 1,0 0-1,0-1 1,0 1-1,0-1 1,0 0-1,0 0 1,0 0-1,0 0 1,0 0-1,0 0 1,0-1-1,0 0 1,0 1-1,0-1 1,0 0-1,0-1 1,0 1-1,0 0 1,-1-1-1,1 0 1,-1 1-1,1-1 1,-1 0-1,0 0 1,1-1-1,-1 1 1,2-4-1,8-7 339,-1-1-1,-1 0 0,0-1 0,9-18 1,-4-1-210,-1 1 1,-1-2-1,-2 1 1,-2-2-1,-1 1 1,-2-1-1,-1 0 1,-2-1-1,-1-52 1,-2 98-495,2 0 0,-1 0 1,1 0-1,0-1 1,1 1-1,0-1 1,1 1-1,-1-1 1,1 0-1,1 0 0,0-1 1,0 1-1,0-1 1,1 0-1,0-1 1,1 1-1,-1-1 1,10 6-1,-1 0-1075,1-1 0,0-1-1,1 0 1,0-1 0,0-1 0,1-1-1,31 9 1,38 1-10437</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3:49.035"/>
    </inkml:context>
    <inkml:brush xml:id="br0">
      <inkml:brushProperty name="width" value="0.025" units="cm"/>
      <inkml:brushProperty name="height" value="0.025" units="cm"/>
    </inkml:brush>
  </inkml:definitions>
  <inkml:trace contextRef="#ctx0" brushRef="#br0">1860 15 11627,'0'0'886,"8"-4"-2850,-3 2 1932,23-7-210,-28 9 197,1 0 0,0 1 0,0-1-1,-1 0 1,1 0 0,0 0-1,0 1 1,-1-1 0,1 1 0,0-1-1,-1 0 1,1 1 0,0-1-1,-1 1 1,1-1 0,-1 1 0,1 0-1,-1-1 1,1 1 0,-1 0-1,1-1 1,-1 1 0,1 0 0,-1-1-1,0 1 1,0 0 0,1 0-1,-1-1 1,0 1 0,0 0 0,0 0-1,0 0 1,0-1 0,0 1-1,0 0 1,0 0 0,0 0-1,0-1 1,0 1 0,-1 1 0,0 1 28,1 0 1,-1 1-1,-1-1 0,1 0 1,0 0-1,-1 0 1,0 0-1,1 0 1,-1 0-1,0-1 0,0 1 1,-1 0-1,1-1 1,-1 0-1,1 0 1,-1 1-1,0-1 1,0-1-1,-5 4 0,-62 28 210,4-12 1224,0-3 0,-2-3 0,1-4 0,-84 5 0,62-6-1466,-338 24 549,253-22-525,136-9-2,-1 2 0,1 2 0,0 2 1,0 1-1,1 2 0,0 1 0,1 2 0,1 2 0,1 1 0,-51 35 1,66-39 16,0 1 0,1 0 0,0 2 1,1 0-1,1 1 0,1 0 0,1 1 1,0 1-1,2 0 0,0 1 0,1 1 1,1-1-1,1 2 0,2-1 0,0 1 1,1 0-1,1 1 0,-3 32 0,7-26-16,1-1 0,1 0-1,2 1 1,1-1 0,1 0-1,1-1 1,2 1-1,1-1 1,1-1 0,1 0-1,2 0 1,0-1-1,2 0 1,1-2 0,1 0-1,39 43 1,-31-42 40,0-1 0,2-1 0,1-1 0,0-2 1,2-1-1,0-1 0,1-2 0,0-1 0,2-1 0,0-2 0,0-1 0,1-2 0,67 10 1,-38-14 76,-1-2 0,1-3 0,-1-3 0,1-2 0,-1-3 1,92-24-1,-64 5 100,-1-3 1,-1-4-1,138-76 1,-173 80-73,0-2 1,-2-2-1,-2-3 1,-1-2-1,-2-2 1,70-80-1,-95 94 70,-1-1 0,-1-1 0,-1 0 0,-2-2 0,21-53 0,-28 60-28,-2-1-1,-1 0 1,-1 0 0,-1 0-1,-1-1 1,-1 1 0,-2-1-1,-3-35 1,0 44-82,0 1 0,-1 0 0,-1 0-1,-1 0 1,0 0 0,-1 1 0,0 0 0,-2 0-1,0 1 1,0 0 0,-1 1 0,-1-1-1,0 2 1,-1 0 0,0 0 0,-1 1 0,-24-16-1,-3 1-3,-2 2 0,0 2 1,-1 2-1,-1 1 0,-50-13 0,23 11-71,-1 3 0,-1 4 0,0 3 0,0 3 0,-1 3 0,0 4 0,0 2 0,1 4 0,-1 3 0,1 4 0,-138 39 0,138-26-785,0 2 0,1 4 0,-113 68 1,62-22-2920,1 0-3202</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9:26.463"/>
    </inkml:context>
    <inkml:brush xml:id="br0">
      <inkml:brushProperty name="width" value="0.025" units="cm"/>
      <inkml:brushProperty name="height" value="0.025" units="cm"/>
    </inkml:brush>
  </inkml:definitions>
  <inkml:trace contextRef="#ctx0" brushRef="#br0">34 48 4965,'0'0'-353,"-34"-48"-255</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9:27.200"/>
    </inkml:context>
    <inkml:brush xml:id="br0">
      <inkml:brushProperty name="width" value="0.025" units="cm"/>
      <inkml:brushProperty name="height" value="0.025" units="cm"/>
    </inkml:brush>
  </inkml:definitions>
  <inkml:trace contextRef="#ctx0" brushRef="#br0">1129 245 5285,'0'0'1666,"-8"-6"-1421,-25-21-47,33 27-172,-1-1 0,0 0 0,0 1 0,0-1 0,1 0 0,-1 0 0,1 0 1,-1 1-1,0-1 0,1 0 0,-1 0 0,1 0 0,0 0 0,-1 0 0,1 0 0,0 0 1,0 0-1,-1 0 0,1 0 0,0 0 0,0 0 0,0 0 0,0 0 0,0 0 0,1 0 1,-1-1-1,0 1 0,0 0 0,1-1 0,19-24 623,-10 13 236,-10 12-773,1 0 1,-1 0 0,1 0 0,-1 0 0,1 0 0,-1 0 0,0 0 0,0 0 0,1 0 0,-1 0 0,0 0 0,0 0 0,0 0 0,0 0 0,0 0 0,-1 0 0,1 0 0,0 0 0,0 0 0,-1 0 0,1 0 0,0 0 0,-1 0 0,1 0 0,-1 0 0,0-1 0,-1 0-30,0 1 1,0-1 0,1 1-1,-1 0 1,0 0 0,0 0-1,-1 0 1,1 0-1,0 0 1,0 0 0,0 1-1,-3-1 1,-11-1-112,1 0 0,-1 2 1,-17 0-1,18 0 224,-103-1-53,-315 3 285,392 0-327,0 3 0,-76 17 0,100-18-98,0 2 0,0-1-1,0 2 1,1 0 0,0 1 0,0 1 0,1 0 0,0 1 0,-15 14-1,24-18-3,1 1-1,-1 0 0,1 0 0,0 0 0,1 0 0,-1 1 1,1 0-1,1 0 0,0 0 0,0 0 0,1 1 0,-1-1 1,2 1-1,-1 0 0,2-1 0,-1 1 0,1 0 0,0-1 1,1 1-1,-1 0 0,2 0 0,0-1 0,3 11 0,1 3-2,2-1-1,0 0 1,1-1-1,1 0 1,1-1-1,1 0 1,28 35-1,-7-18 12,2-2 0,1 0-1,2-3 1,1-1 0,1-2-1,47 25 1,-15-15 11,2-3 0,146 47 1,-186-73-13,1 0 0,0-3 0,0 0-1,1-3 1,-1 0 0,1-3 0,-1-1 0,1-1 0,62-13 0,-58 5 22,-2-1 0,0-2 0,0-2-1,-1-2 1,-1 0 0,-1-3 0,0-1 0,44-35-1,-67 46 41,0-1-1,0 0 1,-1-1 0,-1 0-1,0-1 1,-1 0-1,0 0 1,0-1-1,-2 0 1,0-1-1,0 1 1,-2-1-1,0-1 1,0 1 0,-2-1-1,0 0 1,2-31-1,-5 26-21,0 0 1,-2 0-1,0 0 0,-1 0 0,-2 0 1,0 1-1,-1 0 0,-1 0 0,0 0 1,-2 1-1,-1 0 0,0 0 0,-15-20 0,7 16 51,0 1-1,-1 1 1,-2 1 0,0 0-1,-1 2 1,0 0-1,-2 2 1,0 0-1,-1 2 1,0 0-1,-1 2 1,0 1-1,-1 1 1,-1 2-1,-53-11 1,35 12-116,-1 3 1,0 1-1,0 2 1,0 3-1,0 1 0,1 2 1,-1 3-1,-87 26 1,22-4-2479,34-21-2058,-20-10-6800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6:32.077"/>
    </inkml:context>
    <inkml:brush xml:id="br0">
      <inkml:brushProperty name="width" value="0.025" units="cm"/>
      <inkml:brushProperty name="height" value="0.025" units="cm"/>
    </inkml:brush>
  </inkml:definitions>
  <inkml:trace contextRef="#ctx0" brushRef="#br0">158 2009 5157,'-18'5'1127,"-71"21"1753,83-24-2068,0 1 0,0 0-1,0 0 1,0 1 0,1-1-1,-9 9 1,14-12-786,0 0 1,0 0-1,-1 0 0,1 0 0,0 0 1,0 0-1,0 0 0,0 1 0,0-1 1,0 0-1,0 0 0,0 0 0,0 0 1,0 0-1,0 0 0,0 0 1,0 1-1,-1-1 0,1 0 0,0 0 1,0 0-1,0 0 0,0 0 0,0 0 1,0 1-1,0-1 0,0 0 0,0 0 1,1 0-1,-1 0 0,0 0 1,0 1-1,0-1 0,0 0 0,0 0 1,0 0-1,0 0 0,0 0 0,0 0 1,0 0-1,0 0 0,0 1 0,1-1 1,-1 0-1,0 0 0,0 0 0,0 0 1,0 0-1,0 0 0,0 0 1,0 0-1,1 0 0,-1 0 0,0 0 1,0 0-1,14 3 530,16-4 124,-2-6-355,-1-1 1,0-1 0,-1-1 0,32-19 0,1 2-66,408-209 1574,-40 17-283,612-204 1390,-575 244-923,-421 161-1756,313-121 167,33-15-244,223-75-3,-138 57-71,-211 93-102,-108 37 94,-276 72-396,51-11 247,-389 117-2081,-480 258 2015,354-146-223,-15-33-385,-331 134-19,891-332 744,-365 167 419,329-143-323,1 3 0,2 3 0,-73 62 0,140-104-80,-7 7 57,-1-1 1,0 0-1,-1-1 1,0-1-1,-27 14 0,100-46-13,93-52 0,-50 23-61,334-161 94,763-357 17,-382 245 792,13 41-21,-791 272-890,146-59 129,330-180 1,-506 247-100,57-31 403,2 2 0,78-26 0,-128 56-421,-14 6-2305,-4-2 1843,0 0 0,0 0 0,0 0 0,0 0 1,0 0-1,0-1 0,0 1 0,0-1 0,-1 1 1,1-1-1,0 1 0,0-1 0,-1 1 0,1-1 0,0 0 1,0 0-1,-1 0 0,0 0 0,-23 1-10922</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6:49.353"/>
    </inkml:context>
    <inkml:brush xml:id="br0">
      <inkml:brushProperty name="width" value="0.025" units="cm"/>
      <inkml:brushProperty name="height" value="0.025" units="cm"/>
    </inkml:brush>
  </inkml:definitions>
  <inkml:trace contextRef="#ctx0" brushRef="#br0">45 1 9545,'-36'0'3904,"27"5"-60,24 4-2640,57 15 154,1-4 0,86 14 0,244 17 595,-99-16-1712,-229-20 380,-1 3-1,94 37 1,85 21-220,45-21-93,114 28 190,144 20 853,-192-31-1118,-78-13-76,305 93-8,-498-122-138,-13-4-7,0-3-1,111 17 0,-32-17-29,261 75-1,-152-34-148,-103-27-29,-99-22 121,99 38 1,-112-32-103,-20-9-134,53 28 0,-71-33 325,-1 0 0,2 0-1,-1-2 1,0 0 0,1-1-1,32 5 1,-2-5-1978,53-3-1,-63-1-448,-40 11-9841</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7:06.701"/>
    </inkml:context>
    <inkml:brush xml:id="br0">
      <inkml:brushProperty name="width" value="0.025" units="cm"/>
      <inkml:brushProperty name="height" value="0.025" units="cm"/>
    </inkml:brush>
  </inkml:definitions>
  <inkml:trace contextRef="#ctx0" brushRef="#br0">133 1 2018,'0'0'96,"-86"30"-64,39-17-128</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7:08.369"/>
    </inkml:context>
    <inkml:brush xml:id="br0">
      <inkml:brushProperty name="width" value="0.025" units="cm"/>
      <inkml:brushProperty name="height" value="0.025" units="cm"/>
    </inkml:brush>
  </inkml:definitions>
  <inkml:trace contextRef="#ctx0" brushRef="#br0">141 982 2659,'0'0'149,"-11"3"-42,-2 0 535,-60 18-1340,49-9 3299,4 2 4724,27-13-7110,-1 0-1,0-1 1,1 1-1,-1-2 1,1 1-1,-1 0 0,1-1 1,-1-1-1,12-3 1,59-25 767,-43 16-639,624-212 1984,13 33-1104,-563 162-956,691-237 1089,-746 248-1286,480-174 245,-467 174-283,80-12 0,-220 48-186,-74 27-1,22-5 138,-842 239-100,456-127-1234,-92 67 1110,-73 20 274,664-233 6,-1-1 1,0-1-1,0 0 1,-20 0-1,34-2-108,45 3-369,-9-4 467,0-1-1,0-2 1,47-11 0,106-37 95,-116 31-128,531-173 119,-91 27-43,-373 125-69,1060-337 90,-1131 353-130,-44 15 6,0 1 0,1 1 0,0 1-1,0 2 1,28-4 0,-114 18 14,-112 31 0,82-17 13,-838 219-373,536-114-2518,203-59 215,-6 0-1292</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7:38.603"/>
    </inkml:context>
    <inkml:brush xml:id="br0">
      <inkml:brushProperty name="width" value="0.025" units="cm"/>
      <inkml:brushProperty name="height" value="0.025" units="cm"/>
    </inkml:brush>
  </inkml:definitions>
  <inkml:trace contextRef="#ctx0" brushRef="#br0">75 1 11147,'0'0'9123,"0"9"-8146,16 178 1440,8 192-846,-33 507 1215,18-2019-3998,-9 1130 1212,1-21 16,-1 0 0,-1 0 0,-2 0 0,0 0 0,-9-33 0,3 45 115,3 22-129,-2 26-139,8-35 131,-71 655 1506,68-553-1148,7-84-339,4-20-82,13-32 50,1-26 27,-2-2 0,-3 0 0,-2 0 0,6-71 0,-8 8-1389,-4-139 0,-9 249 1225,-2-29-239,2 41 389,0 1-1,0-1 0,0 1 0,0 0 0,-1-1 1,1 1-1,0-1 0,-1 1 0,1 0 1,-1 0-1,0-1 0,1 1 0,-1 0 1,0 0-1,0 0 0,0 0 0,0 0 1,0 0-1,0 0 0,0 0 0,-1-1 1,1 2 4,0 0 0,1 0 1,-1 0-1,1 0 1,-1 0-1,0 1 0,1-1 1,-1 0-1,1 0 1,-1 1-1,1-1 1,-1 0-1,1 1 0,-1-1 1,1 0-1,-1 1 1,1-1-1,0 1 0,-1-1 1,1 1-1,0-1 1,-1 1-1,1-1 0,0 1 1,-1-1-1,1 1 1,0-1-1,0 1 1,0 0-1,0-1 0,0 1 1,-1-1-1,1 1 1,0 0-1,0-1 0,1 2 1,-9 28-142,3 0 1,0 1-1,0 39 0,6 107 194,0-80-311,1 170-3178,4-91-3363,0-71-3849</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8:42.581"/>
    </inkml:context>
    <inkml:brush xml:id="br0">
      <inkml:brushProperty name="width" value="0.025" units="cm"/>
      <inkml:brushProperty name="height" value="0.025" units="cm"/>
    </inkml:brush>
  </inkml:definitions>
  <inkml:trace contextRef="#ctx0" brushRef="#br0">1 1 7431,'0'0'3635,"11"2"-2044,253 34 5607,154-12-4995,1228-14 974,0 27-1954,-1140-21-898,541-4-234,-137-5 5,200 23-42,1435 19 94,-1356-90 1685,-503 9-1023,-674 32-805,234-18 54,-227 11-38,-20-1-71,-1 7-205,1 0 1,-1-1 0,0 1-1,0 1 1,-1-1-1,1 0 1,0 0 0,0 1-1,0-1 1,0 1-1,-1 0 1,-2-1-1,5 1 147,0 1 0,0-1 0,-1 0-1,1 0 1,0 0 0,0 0-1,0 0 1,0 0 0,-1 0 0,1 0-1,0 0 1,0 0 0,0 0-1,0 0 1,-1 0 0,1 0-1,0 0 1,0 0 0,0 0 0,0 0-1,0 0 1,-1 0 0,1 0-1,0 0 1,0 0 0,0-1 0,0 1-1,-1 0 1,1 0 0,0 0-1,0 0 1,0 0 0,0 0-1,0 0 1,0-1 0,0 1 0,0 0-1,-1 0 1,1 0 0,0 0-1,0 0 1,0-1 0,0 1 0,0 0-1,0 0 1,0 0 0,0 0-1,0-1 1,0 1 0,0 0-1,0 0 1,0 0 0,0 0 0,0-1-1,0 1 1,0 0 0,0 0-1,0 0 1,0 0 0,0 0 0,1-1-1,-1 1 1,0 0 0,0 0-1,0 0 1,0 0 0,0 0-1,0-1 1,1 1 0,8-9-7323</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8:49.823"/>
    </inkml:context>
    <inkml:brush xml:id="br0">
      <inkml:brushProperty name="width" value="0.025" units="cm"/>
      <inkml:brushProperty name="height" value="0.025" units="cm"/>
    </inkml:brush>
  </inkml:definitions>
  <inkml:trace contextRef="#ctx0" brushRef="#br0">2015 262 8616,'0'0'465,"-11"-10"496,4 3-870,-23-24 1680,-2 2-1,-1 1 1,-68-44 0,70 57-1295,0 3 0,0 0-1,-1 2 1,-1 1 0,1 2-1,-54-5 1,-206 4 299,203 9-497,2 2-54,-1 3-1,1 4 1,1 5-1,0 2 1,1 5-1,1 3 1,-142 64-1,198-75-214,1 0-1,1 1 0,0 2 0,1 1 0,1 1 0,0 0 0,2 2 0,-26 31 1,40-42-13,0 1 1,1 0 0,1 0-1,0 0 1,0 1-1,1 0 1,0 0 0,1 0-1,-4 23 1,7-25 4,0 0 1,1 0-1,0 0 1,1 0-1,0 0 0,0 0 1,1 0-1,1 0 0,-1-1 1,2 1-1,-1-1 0,1 0 1,11 18-1,4 2 32,1-2 0,2 0 0,1-1 0,1-1 1,1-1-1,1-1 0,38 26 0,10 0 85,134 66 1,-134-80-85,2-2 0,1-4-1,2-3 1,0-4 0,130 19 0,-142-33 2,1-4 0,-1-2 0,1-3 0,0-4 0,-1-2 0,0-3 0,81-23 0,82-42-5,-188 58 252,0-2 0,-2-2 1,50-33-1,-77 44-86,0-1 0,0 0 1,-2-1-1,1 0 0,-2-1 0,0 0 0,0 0 1,-1-1-1,-1-1 0,0 1 0,-1-1 1,0-1-1,-2 1 0,0-1 0,0 0 0,2-20 1,-3 10-95,-2 0 0,0-1 0,-2 1 0,-1-1 0,-1 1 0,-1 0 0,-1 0 0,-2 0 0,-12-38 0,12 48-90,-1 0 1,0 0 0,-1 1-1,0 0 1,-1 0-1,-1 1 1,-1 0 0,0 1-1,-1 0 1,0 0-1,0 2 1,-2-1 0,1 2-1,-1 0 1,-1 0 0,0 2-1,0 0 1,-1 0-1,-16-5 1,-112-33-460,9 4-2867,114 34 909,0-2 0,-20-12 1,5-2-5674</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9:00.518"/>
    </inkml:context>
    <inkml:brush xml:id="br0">
      <inkml:brushProperty name="width" value="0.025" units="cm"/>
      <inkml:brushProperty name="height" value="0.025" units="cm"/>
    </inkml:brush>
  </inkml:definitions>
  <inkml:trace contextRef="#ctx0" brushRef="#br0">124 36 7655,'-5'-1'797,"0"1"-1,1-1 0,-1 0 1,0 0-1,1-1 0,0 1 1,-1-1-1,-4-3 1,6 3-160,-1 1 0,1-1 0,-1 1 0,1-1 0,-1 1 0,0 0 0,0 0 0,1 1 0,-1-1 0,0 1 0,0 0 0,-7 0 1,10 1-554,-1-1 1,1 1-1,0-1 1,0 1-1,0 0 1,-1 0 0,1 0-1,0 0 1,0 0-1,0 0 1,0 0-1,0 0 1,1 0 0,-1 0-1,0 0 1,0 0-1,1 1 1,-1-1-1,1 0 1,-1 1 0,1-1-1,-1 0 1,1 1-1,0 2 1,-1-4-66,1 1 1,0 0-1,0 0 1,0 0-1,0 0 0,0 0 1,0 0-1,0 0 1,0 0-1,0-1 1,0 1-1,1 0 0,-1 0 1,0 0-1,0 0 1,1 0-1,-1-1 1,1 1-1,-1 0 0,1 0 1,-1-1-1,1 1 1,-1 0-1,1 0 1,0-1-1,-1 1 0,1-1 1,0 1-1,0-1 1,-1 1-1,1-1 1,0 1-1,0-1 0,0 0 1,0 1-1,0-1 1,-1 0-1,3 0 1,94 3 841,118-12 1,-51 0-637,-138 8-200,713-1 729,-555 21-698,38 1 161,84-20 375,-710-41-249,112 6-339,84 25-81,-408 35-1,560-20 80,1-3 0,0-3 0,-1-1 0,1-3-1,-58-14 1,187 31-220,1-4-1,85-2 0,-106-5 181,193 6 64,451 20 18,-596-18-52,1-6 0,-1-3 0,129-18 0,-208 13 15,-29 3 11,-49 3 32,31 0-24,-1336 41 358,1288-36-722,-73 5-353,49-9-9400,81-2 4294</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9:02.823"/>
    </inkml:context>
    <inkml:brush xml:id="br0">
      <inkml:brushProperty name="width" value="0.025" units="cm"/>
      <inkml:brushProperty name="height" value="0.025" units="cm"/>
    </inkml:brush>
  </inkml:definitions>
  <inkml:trace contextRef="#ctx0" brushRef="#br0">497 235 8040,'15'-1'325,"255"-38"2871,91-7 1498,455 27-2597,-521 16-1930,78-16 159,3 2 992,-1423 11-1094,-46-34-346,826 26 159,68 1-67,-198-4-517,409 18 467,0 0 0,0 1 1,0 1-1,19 6 0,24 6 100,478 44 25,7-41 20,-339-14-57,187 3 22,735 37 143,-1028-37-141,-385-7 37,-880-16 110,6 103-2872,930-53-2320,137-22 876</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9:12.759"/>
    </inkml:context>
    <inkml:brush xml:id="br0">
      <inkml:brushProperty name="width" value="0.025" units="cm"/>
      <inkml:brushProperty name="height" value="0.025" units="cm"/>
    </inkml:brush>
  </inkml:definitions>
  <inkml:trace contextRef="#ctx0" brushRef="#br0">1027 194 6822,'0'0'972,"5"-9"-470,1-1-292,-4 8-159,0-1 0,0 0-1,0 1 1,0-1-1,-1 0 1,0 0-1,1 0 1,-1 0 0,0 0-1,-1-1 1,1 1-1,0 0 1,-1 0-1,0-1 1,0-2-1,0 4-48,-1 1-1,1 0 0,-1 0 0,1 0 0,-1 0 0,0 0 0,0 0 0,1 0 0,-1 0 0,0 0 0,0 0 0,0 1 0,0-1 0,0 0 0,0 1 0,0-1 0,0 0 0,0 1 0,-1-1 0,1 1 0,0 0 0,0-1 0,0 1 0,-3 0 0,-38-8-31,33 6 77,-43-7 105,-177-24 1844,187 29-1153,-1 2 0,0 1 0,-57 8 0,65 0-517,0 1-1,1 1 1,0 2 0,1 2-1,0 1 1,1 1 0,-40 26-1,59-32-235,1 1-1,-1 0 1,2 1 0,-1 0-1,2 0 1,-1 2 0,2-1-1,0 1 1,0 0 0,1 1-1,1 0 1,0 0 0,1 1-1,0 0 1,1 0-1,1 0 1,1 1 0,0-1-1,1 1 1,0 0 0,1-1-1,1 1 1,4 30 0,-3-36-70,1-1 0,0 1 0,1-1 1,0 0-1,0 1 0,1-1 1,0-1-1,0 1 0,1-1 1,0 0-1,1 0 0,0 0 1,0-1-1,1 1 0,0-2 0,0 1 1,0-1-1,1 0 0,0 0 1,0-1-1,1 0 0,-1-1 1,1 0-1,17 6 0,5-1 211,0-2 0,1 0 0,-1-2 0,1-2 0,0-1 0,41-2 0,-24-3-167,1-2 0,-1-2-1,-1-3 1,0-1 0,0-3-1,-1-1 1,-1-3 0,0-2 0,-2-1-1,0-3 1,-2-1 0,0-3-1,-2-1 1,47-44 0,-74 61-27,-2 0 0,0-1 0,0 0 0,-1 0 0,-1-1 0,0-1 0,-1 0 0,7-18 0,-13 27-33,1 0 0,-2 0 1,1-1-1,-1 1 1,0 0-1,0-1 0,0 1 1,-1-1-1,0 0 0,-1 1 1,0-1-1,0 1 0,0 0 1,0-1-1,-1 1 1,0 0-1,-1 0 0,1 0 1,-1 0-1,0 0 0,0 0 1,-1 1-1,-7-9 1,-2 1 6,1 1 1,-2 0 0,0 1 0,0 1 0,-1 0 0,0 1 0,-1 0 0,0 2 0,0 0 0,0 0 0,-28-6-1,5 4-35,-1 2 0,1 2 0,-1 1-1,-41 2 1,45 4-1113,0 1 0,1 2 0,0 1 0,-56 18 0,31-6-4277</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9:36.166"/>
    </inkml:context>
    <inkml:brush xml:id="br0">
      <inkml:brushProperty name="width" value="0.025" units="cm"/>
      <inkml:brushProperty name="height" value="0.025" units="cm"/>
    </inkml:brush>
  </inkml:definitions>
  <inkml:trace contextRef="#ctx0" brushRef="#br0">1002 353 7719,'-11'-7'-187,"-187"-121"1901,186 122-1584,0 0 0,0 1 0,-1 0 0,1 0 0,-1 2 0,0-1 0,0 2 0,-21-2 0,-113 2-120,81 4 38,26-3 55,1 3 1,-1 1-1,1 1 1,0 3-1,0 1 0,0 2 1,-65 26-1,100-34-92,-1 0 0,1 0 0,0 1 0,1-1 0,-1 1 0,0 0 0,1 0 0,-1 0 0,1 1 0,0-1 0,0 1 0,0-1 0,1 1 0,0 0 0,-1 0 0,1 0 0,0 1 0,-1 4 0,1-1 14,1-1 0,0 0 0,0 1 0,1-1 0,0 1 0,0-1 1,1 1-1,-1-1 0,2 1 0,2 10 0,1-2 7,0-1-1,2 0 1,-1-1-1,2 1 1,0-1 0,0 0-1,1-1 1,1 0 0,22 22-1,-15-21-27,0-1 0,1-1 0,0 0 0,1-2 0,1 0 1,-1-1-1,1-1 0,1-1 0,-1-1 0,1 0 0,36 4 0,14-4 26,1-2 1,81-6-1,-148 2-26,98-6 371,-1-5 0,0-4 0,174-48 0,-221 46-335,87-41-1,-122 49-8,-1-1 0,0-1 0,-1-1 0,0 0-1,-1-1 1,-1-1 0,25-27 0,-36 36 16,-1-1 1,0 1-1,0 0 1,-1-1-1,1 0 1,-1 0-1,0 0 1,-1 0-1,0-1 1,0 1-1,0 0 0,0-1 1,-1 0-1,0 1 1,-1-1-1,0 0 1,0 1-1,0-1 1,-1 0-1,1 1 1,-2-1-1,1 0 0,-1 1 1,0-1-1,0 1 1,-1 0-1,0 0 1,0 0-1,0 0 1,-1 1-1,0-1 1,-6-7-1,-5-2 63,0 0 1,0 0-1,-2 1 0,0 1 1,0 1-1,-1 1 0,-1 0 1,0 1-1,-21-8 0,4 5-82,1 2 0,-2 1 1,1 2-1,-1 2 0,-48-3 0,-191 8-1881,194 3 51,-40-1-2485</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9:59.711"/>
    </inkml:context>
    <inkml:brush xml:id="br0">
      <inkml:brushProperty name="width" value="0.025" units="cm"/>
      <inkml:brushProperty name="height" value="0.025" units="cm"/>
    </inkml:brush>
  </inkml:definitions>
  <inkml:trace contextRef="#ctx0" brushRef="#br0">43 1 3011,'-6'9'480,"1"0"-288,1-1 1,0 2-129,-1-1-32,2 2 32,2-1 0,-2 0-32,3-1 0,-3 0 64,1 1-64,1-3-32,-2-1 0,0-2-2690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0:02.260"/>
    </inkml:context>
    <inkml:brush xml:id="br0">
      <inkml:brushProperty name="width" value="0.025" units="cm"/>
      <inkml:brushProperty name="height" value="0.025" units="cm"/>
    </inkml:brush>
  </inkml:definitions>
  <inkml:trace contextRef="#ctx0" brushRef="#br0">348 41 4708,'0'0'11569,"2"-7"-10293,8-20-246,-7 20-37,-3 39-577,-2 102 1278,5 146-382,0-209-805,-2 0 0,-4 0 0,-21 125 0,12-100-336,3 136-1,8-148 400,-3 1-1,-21 122 1,11-122-373,4 1-1,2 91 0,-4 46-117,-5 74-13,-4 28 124,18-263-164,2-45 11,1 0 1,-2 0-1,0 0 1,-8 26-1,10-43-41,0 0 0,0 0 0,0-1 0,0 1 0,0 0 0,0 0 0,0 0 0,0 0 0,0 0 0,0 0 0,0 0 0,0 0 0,0 0 0,0 0 0,0 0 0,0-1 0,0 1 0,0 0 0,0 0 0,0 0 0,-1 0 0,1 0 0,0 0-1,0 0 1,0 0 0,0 0 0,0 0 0,0 0 0,0 0 0,0 0 0,0 0 0,0 0 0,-1 0 0,1 0 0,0 0 0,0 0 0,0 0 0,0 0 0,0 0 0,0 0 0,0 0 0,0 0 0,0 0 0,0 0 0,-1 0 0,-1-19-84,1-25-210,36-790-3930,61 89 3684,-85 615 367,-6-159 1,-7 164 5,22-184 1,-15 247 466,-4-119 0,-1 168-280,-24 61 219,0 77-316,-9 168-1,14-101 101,-39 256 24,-37 363 47,10-107 161,76-674-230,4-43-36,3-56 2,2 58 36,1-177-118,29-212-1,55-187-3328,-18 144-4919,-46 276 3176</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0:02.619"/>
    </inkml:context>
    <inkml:brush xml:id="br0">
      <inkml:brushProperty name="width" value="0.025" units="cm"/>
      <inkml:brushProperty name="height" value="0.025" units="cm"/>
    </inkml:brush>
  </inkml:definitions>
  <inkml:trace contextRef="#ctx0" brushRef="#br0">400 139 7815,'3'-39'1590,"-1"26"-759,-1-1 0,0 1 1,-1 0-1,0-1 0,-4-18 0,4 32-800,0 0 0,0 1 0,0-1 0,0 0 0,0 0 0,0 1 1,0-1-1,0 0 0,0 0 0,0 0 0,0 1 0,0-1 0,-1 0 0,1 0 0,0 0 0,0 1 0,0-1 0,0 0 0,-1 0 0,1 0 0,0 0 0,0 1 0,0-1 0,-1 0 0,1 0 0,0 0 0,0 0 0,-1 0 0,1 0 0,0 0 0,0 0 0,-1 0 0,1 0 0,0 0 0,0 0 0,0 0 0,-1 0 0,1 0 1,0 0-1,0 0 0,-1 0 0,1 0 0,0 0 0,0 0 0,-1 0 0,1 0 0,0 0 0,0-1 0,0 1 0,-1 0 0,1 0 0,0 0 0,0 0 0,0-1 0,0 1 0,-1 0 0,1 0 0,0 0 0,0-1 0,0 1 0,0 0 0,0 0 0,0 0 0,0-1 0,-1 1 0,-7 19 30,-9 48-1,3 1 1,-6 93-1,6-47-17,-160 901-2831,95-595 1231,51-259-37,-7 178 1,32-208-1226</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1:38.293"/>
    </inkml:context>
    <inkml:brush xml:id="br0">
      <inkml:brushProperty name="width" value="0.025" units="cm"/>
      <inkml:brushProperty name="height" value="0.025" units="cm"/>
    </inkml:brush>
  </inkml:definitions>
  <inkml:trace contextRef="#ctx0" brushRef="#br0">109 1 11307,'0'0'7479,"-5"9"-6299,0 2-740,0 0 0,1 0 0,0 0 0,1 1 0,0 0 0,-2 21 0,19 723 3030,-7-146-2779,-9-360-475,2-200-184,1 135 449,-27 209-1,22-382-458,-1-11 30,-7-24 100,-6-37 65,4-26-343,5-1 0,3 1 0,6-98-1,1 90 66,23-411-14,-5 215-474,-9 12 396,8-130 258,-38 692 13,-27 651 954,67-330-998,23-204-2897,-29-325-531,-3-19-2111,-6-23-1592</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1:51.488"/>
    </inkml:context>
    <inkml:brush xml:id="br0">
      <inkml:brushProperty name="width" value="0.025" units="cm"/>
      <inkml:brushProperty name="height" value="0.025" units="cm"/>
    </inkml:brush>
  </inkml:definitions>
  <inkml:trace contextRef="#ctx0" brushRef="#br0">1 48 8456,'0'0'10090,"56"13"-9898,-22-18-160,8-4-32,3 0-801,8-3-1313,3 1-1569,-1-3-1218</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1:51.860"/>
    </inkml:context>
    <inkml:brush xml:id="br0">
      <inkml:brushProperty name="width" value="0.025" units="cm"/>
      <inkml:brushProperty name="height" value="0.025" units="cm"/>
    </inkml:brush>
  </inkml:definitions>
  <inkml:trace contextRef="#ctx0" brushRef="#br0">0 91 10570,'0'0'2979,"71"-23"-2787,-41 13-192,8-1 32,5-1-416,3-4-2531,3-2-3683</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1:52.202"/>
    </inkml:context>
    <inkml:brush xml:id="br0">
      <inkml:brushProperty name="width" value="0.025" units="cm"/>
      <inkml:brushProperty name="height" value="0.025" units="cm"/>
    </inkml:brush>
  </inkml:definitions>
  <inkml:trace contextRef="#ctx0" brushRef="#br0">0 104 10218,'0'0'5477,"49"-27"-4100,-26 18-800,5 0-449,8-2-128,5 3-545,2-1-1409,1 1-1024,-4 2-257,-5 2 288,-7-1-384,-11 2 1633,-8 1 1730,-7 0 449,-2 1-1731</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2:23.922"/>
    </inkml:context>
    <inkml:brush xml:id="br0">
      <inkml:brushProperty name="width" value="0.025" units="cm"/>
      <inkml:brushProperty name="height" value="0.025" units="cm"/>
    </inkml:brush>
  </inkml:definitions>
  <inkml:trace contextRef="#ctx0" brushRef="#br0">0 303 1121,'0'0'8627,"8"-6"-8675,4 1 37,-1-1 0,1 1 0,0 1-1,0 1 1,1-1 0,-1 2 0,1 0 0,0 0 0,-1 1 0,1 1 0,0 0 0,21 3 0,4 5 149,61 21 0,-58-15-76,45 8 0,44-4 177,221 1 1,-142-11 1192,-106-5-1289,1-4-1,191-28 0,-154 7-114,261-38-37,2 33 1,-376 28 15,-5-1-40,0 0 1,1-1 0,38-8-1,-60 6 1471,-11-1-962,-13-1-94,-401-34 147,152 16-386,12-3-134,-573-42 52,299 64 163,475 7-132,1 3 1,-110 25 0,166-31-100,1 0 1,-1 0 0,0 0 0,0 0 0,1 0 0,-1 0-1,0 1 1,1-1 0,-1 0 0,0 0 0,0 1 0,1-1-1,-1 0 1,1 1 0,-1-1 0,0 1 0,1-1 0,-1 1-1,1-1 1,-1 1 0,1-1 0,-1 1 0,1 1 0,11 6-246,29 2 107,22-4 137,-1-3 0,0-2 0,1-3 0,-1-2 0,74-16 0,414-59 36,6 41-8,-369 39-157,321 44 1,-214 10-4700,-106-12-3086</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2:56.835"/>
    </inkml:context>
    <inkml:brush xml:id="br0">
      <inkml:brushProperty name="width" value="0.025" units="cm"/>
      <inkml:brushProperty name="height" value="0.025" units="cm"/>
    </inkml:brush>
  </inkml:definitions>
  <inkml:trace contextRef="#ctx0" brushRef="#br0">40 170 5189,'0'0'6934,"-5"-9"-6394,-1-1-357,4 7-82,0-1 1,0 1 0,0 0 0,0 0 0,0-1-1,-1 1 1,0 1 0,0-1 0,-5-4 0,9 9 92,0 0-1,-1-1 1,1 1 0,0 0 0,0-1 0,0 1 0,0-1-1,0 1 1,1-1 0,-1 1 0,0-1 0,2 1 0,8 4 55,1-1 1,-1 0 0,1-1-1,0 0 1,0-1 0,1 0-1,14 1 1,94 1 75,-60-3-192,1145 9 4831,-738-14-5001,444-7 181,-665 6-122,1370-66 378,-1366 55 765,182-20-333,-409 31-733,0-1 0,0 0 1,-1-2-1,44-19 0,-62 25-1098,0 0-1,-1 0 0,1 0 1,-1 1-1,1-1 0,0 1 1,-1 0-1,10 2 0,7-1-3236,18-1-5640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22.871"/>
    </inkml:context>
    <inkml:brush xml:id="br0">
      <inkml:brushProperty name="width" value="0.025" units="cm"/>
      <inkml:brushProperty name="height" value="0.025" units="cm"/>
    </inkml:brush>
  </inkml:definitions>
  <inkml:trace contextRef="#ctx0" brushRef="#br0">104 1 3491,'-20'12'160,"-2"-1"-320,2 3-1025,-1-1-801,1 0 1666</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23.415"/>
    </inkml:context>
    <inkml:brush xml:id="br0">
      <inkml:brushProperty name="width" value="0.025" units="cm"/>
      <inkml:brushProperty name="height" value="0.025" units="cm"/>
    </inkml:brush>
  </inkml:definitions>
  <inkml:trace contextRef="#ctx0" brushRef="#br0">385 61 6470,'0'0'2568,"-7"-8"219,5 5-2583,-1-1 153,0 1 0,0-1 0,0 0 0,-1 1 0,1 0 0,-1 0 0,0 0 0,0 0 0,0 0 0,-1 1 0,1 0 0,0 0 0,-1 0 0,0 0 0,1 1 0,-1 0 0,-7-2 0,3 3-100,-1 0 0,1 0 1,0 1-1,-1 0 0,1 1 0,0 0 0,0 0 1,0 1-1,1 0 0,-1 1 0,1 0 1,-1 0-1,-12 10 0,10-6-117,1 0-1,0 1 1,1 1 0,0 0-1,1 0 1,0 1-1,1 0 1,-12 21 0,7-5 4,1 1 0,1 0 0,1 1 0,2 0 0,1 0 1,1 1-1,-2 57 0,6-60-17,2 0 0,0 0-1,2 1 1,1-2 0,1 1 0,1 0 0,12 28 0,-15-47-118,0 0 0,0 0 0,1-1 0,1 1 0,-1-1 0,1 0 0,0 0 0,1-1 0,0 1 0,0-1 0,0-1 1,0 1-1,1-1 0,0 0 0,0-1 0,1 1 0,-1-1 0,1-1 0,0 0 0,0 0 0,0 0 0,0-1 0,0 0 0,1-1 1,-1 0-1,15 1 0,-10-3 10,0-1 1,0 0-1,0-1 1,0 0-1,0-1 1,-1 0-1,1-1 1,-1 0-1,0-1 1,-1-1-1,1 0 1,-1 0-1,-1-1 1,1-1-1,-1 1 1,-1-2-1,17-19 1,-8 6 98,0 0-1,-2-1 1,-1-1-1,-1 0 1,0-1-1,-3-1 1,12-35 0,-17 42 88,-1 1 1,0-1 0,-2-1 0,0 1 0,-2 0 0,0-1 0,-1 1 0,-1-1 0,-1 1 0,-9-38 0,8 47-129,-1 0 0,0 0 0,-1 1 0,0-1-1,0 1 1,-1 0 0,-1 0 0,0 1 0,0 0 0,-1 0 0,0 0 0,0 1 0,-1 1 0,0-1 0,-1 1 0,1 1 0,-1 0 0,0 0 0,-1 1 0,-14-5 0,16 7-82,0-1 0,0 2 0,-1-1 0,1 2 0,-1-1 0,0 1 0,1 0 1,-1 1-1,0 1 0,1-1 0,-13 3 0,16-1-103,1-1 1,-1 1-1,0 0 1,1 1-1,0-1 1,-1 1-1,1 0 0,0 1 1,1-1-1,-1 1 1,1 0-1,-1 0 1,1 0-1,0 1 0,0-1 1,1 1-1,0 0 1,0 0-1,-3 6 1,1 1-990,0-1 1,1 0 0,1 1-1,0 0 1,-2 15 0,3 3-5711</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30.969"/>
    </inkml:context>
    <inkml:brush xml:id="br0">
      <inkml:brushProperty name="width" value="0.025" units="cm"/>
      <inkml:brushProperty name="height" value="0.025" units="cm"/>
    </inkml:brush>
  </inkml:definitions>
  <inkml:trace contextRef="#ctx0" brushRef="#br0">56 297 11275,'6'-13'4537,"-5"10"-4354,32-81 5090,-31 77-4830,0 1 1,0-1-1,-1 0 1,0 0-1,0 0 1,0-1-1,-1 1 1,0 0-1,-1 0 1,0 0 0,0 0-1,-3-10 1,4 16-385,0 0 1,0 0-1,-1-1 0,1 1 1,-1 0-1,1 0 1,-1 0-1,1 0 1,-1 0-1,0 0 1,1 0-1,-1 0 1,0 0-1,0 1 1,0-1-1,1 0 0,-1 0 1,0 1-1,0-1 1,0 0-1,0 1 1,0-1-1,-1 1 1,1-1-1,0 1 1,0 0-1,0 0 1,0-1-1,0 1 1,-1 0-1,1 0 0,0 0 1,0 0-1,0 0 1,0 0-1,-1 1 1,1-1-1,0 0 1,0 0-1,-2 2 1,0-1-36,0 1 1,1 0 0,-1 0-1,1 0 1,-1 0 0,1 0-1,0 1 1,0-1 0,0 0-1,0 1 1,1 0 0,-1-1-1,1 1 1,-2 4 0,-4 16-13,1-1 1,1 1 0,1 0 0,1 0 0,1 0-1,1 0 1,2 1 0,0-1 0,7 42 0,-5-57-16,-1 0 0,2 0 1,-1 0-1,1 0 1,0-1-1,0 0 0,1 0 1,0 0-1,9 10 0,6 2 7,36 28 0,-35-30 17,34 33 0,-49-43-13,0-1 0,-1 1-1,0 0 1,0 1 0,-1-1 0,0 1 0,0 0-1,-1 0 1,4 13 0,-5-10 21,0 0 0,-1-1 0,-1 1 0,0 0-1,0-1 1,-1 1 0,-1 0 0,1-1 0,-2 1 0,0-1 0,0 0-1,0 0 1,-7 13 0,8-19 33,0-1 0,0 1 0,0 0 0,0 0 0,-1-1 0,1 1 0,-1-1 0,0 0 0,0 0 0,0 0 1,-1 0-1,1 0 0,-1-1 0,1 0 0,-1 1 0,0-1 0,0-1 0,0 1 0,0-1 0,0 1 0,0-1 0,0 0 0,-1 0 0,1-1 0,0 1 0,-1-1 0,1 0 0,0 0 0,0-1 0,-1 1 0,1-1 0,0 0 0,0 0 0,-1-1 0,-4-1 0,3 0-59,1-1 1,0 1-1,0-1 0,1 1 0,-1-1 0,1-1 1,-1 1-1,1-1 0,1 1 0,-1-1 0,1 0 1,0-1-1,0 1 0,0 0 0,0-1 0,1 0 1,0 1-1,1-1 0,-1 0 0,1 0 0,0 0 0,0-8 1,0 0-6,0 0 0,0-1 1,2 1-1,0 0 1,0-1-1,1 1 0,1 0 1,8-23-1,9-5 2,1 1 0,2 0 0,2 2 0,39-46 0,-34 47 0,-3-1 0,0-1 0,40-86 0,-62 113 0,-1 0 0,0 0 0,-1 0 0,3-19 0,-6 29 0,0 0 0,0-1 0,0 1 0,0-1 0,0 1 0,-1 0 0,0-1 0,1 1 0,-1 0 0,-2-4 0,3 6 0,-1 0 0,0-1 0,0 1 0,0 0 0,0 0 0,0 0 0,0 0 0,0 0 0,0 0 0,0 0 0,0 0 0,-1 0 0,1 1 0,0-1 0,-1 0 0,1 1 0,0-1 0,-1 1 0,1 0 0,-1-1 0,1 1 0,-1 0 0,-1 0 0,-1 0 0,1 1 0,-1 0 0,1 0 0,-1 0 0,1 0 0,0 0 0,0 1 0,-1 0 0,1 0 0,0 0 0,0 0 0,1 0 0,-1 0 0,0 1 0,1-1 0,-1 1 0,1 0 0,0 0 0,0-1 0,0 2 0,0-1 0,1 0 0,-3 6 0,-3 7 0,0 0 0,1 0 0,-7 28 0,10-31 0,1-1 0,0 1 0,0 0 0,2 0 0,-1 0 0,4 21 0,-3-32 0,0-1 0,0 0 0,0 1 0,1-1 0,-1 0 0,1 1 0,-1-1 0,1 0 0,0 0 0,-1 1 0,1-1 0,0 0 0,0 0 0,0 0 0,0 0 0,0 0 0,0 0 0,0 0 0,0 0 0,0-1 0,0 1 0,0 0 0,1-1 0,1 2 0,0-1 0,0-1 0,0 1 0,0-1 0,1 0 0,-1 1 0,0-1 0,0-1 0,0 1 0,1 0 0,3-2 0,2 0 0,1-1 0,-1 0 0,1-1 0,-1 0 0,17-11 0,-1-4 0,36-36 0,12-9 0,-72 63 0,-1 0 0,1 1 0,-1-1 0,1 0 0,0 1 0,0-1 0,-1 0 0,1 1 0,0-1 0,0 1 0,0 0 0,-1-1 0,1 1 0,0 0 0,0-1 0,0 1 0,0 0 0,0 0 0,0 0 0,0 0 0,0-1 0,0 1 0,0 1 0,0-1 0,0 0 0,0 0 0,0 0 0,-1 0 0,1 1 0,0-1 0,0 0 0,0 1 0,0-1 0,0 1 0,-1-1 0,1 1 0,0 0 0,0-1 0,-1 1 0,1-1 0,0 1 0,-1 0 0,1 0 0,-1 0 0,1-1 0,-1 1 0,1 0 0,-1 0 0,0 0 0,1 0 0,-1 0 0,0 0 0,0-1 0,1 2 0,1 9 0,0-1 0,-1 0 0,0 1 0,-1 11 0,0-8 0,0-11 0,1 8 0,-1 1 0,2-1 0,-1 0 0,2 0 0,3 12 0,-6-22 0,1 0 0,-1 0 0,0 0 0,1 0 0,0 0 0,-1 0 0,1 0 0,0 0 0,-1 0 0,1 0 0,0 0 0,0 0 0,0 0 0,0-1 0,0 1 0,0 0 0,0-1 0,0 1 0,0-1 0,0 1 0,0-1 0,3 1 0,-2-1 0,0 0 0,0-1 0,1 1 0,-1-1 0,0 0 0,0 0 0,0 1 0,0-1 0,0-1 0,0 1 0,0 0 0,0 0 0,0-1 0,-1 1 0,1-1 0,0 1 0,1-3 0,16-18 0,-2 0 0,0 0 0,-2-2 0,16-29 0,23-36 0,-54 89 0,0 0 0,0 0 0,0-1 0,0 1 0,1 0 0,-1 0 0,0-1 0,0 1 0,0 0 0,0 0 0,0 0 0,0 0 0,0-1 0,0 1 0,1 0 0,-1 0 0,0 0 0,0 0 0,0-1 0,0 1 0,1 0 0,-1 0 0,0 0 0,0 0 0,0 0 0,1 0 0,-1 0 0,0 0 0,0 0 0,1 0 0,-1 0 0,0 0 0,0 0 0,0 0 0,1 0 0,-1 0 0,0 0 0,0 0 0,0 0 0,1 0 0,-1 0 0,0 0 0,0 0 0,0 0 0,1 0 0,-1 0 0,0 0 0,0 0 0,0 1 0,1-1 0,-1 0 0,0 0 0,0 0 0,0 0 0,0 1 0,5 18 0,-4 35 0,-1-46 0,0 90 0,0-98-30,1 1-1,-1-1 1,0 0 0,0 1-1,1-1 1,-1 0 0,0 0-1,1 1 1,-1-1 0,0 0-1,1 0 1,-1 0 0,1 1 0,-1-1-1,0 0 1,1 0 0,-1 0-1,1 0 1,-1 0 0,0 0-1,1 0 1,-1 0 0,1 0-1,-1 0 1,1 0 0,-1 0-1,0 0 1,1 0 0,-1 0-1,1-1 1,-1 1 0,0 0-1,1 0 1,-1 0 0,0-1 0,1 1-1,-1 0 1,0 0 0,1-1-1,-1 1 1,0 0 0,0-1-1,1 1 1,-1 0 0,0-1-1,17-13-4718,-2-5-3104</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31.953"/>
    </inkml:context>
    <inkml:brush xml:id="br0">
      <inkml:brushProperty name="width" value="0.025" units="cm"/>
      <inkml:brushProperty name="height" value="0.025" units="cm"/>
    </inkml:brush>
  </inkml:definitions>
  <inkml:trace contextRef="#ctx0" brushRef="#br0">21 745 13901,'0'0'15722,"-4"10"-13582,-11 32-1264,15-41-873,0-1 0,-1 1 0,1 0 0,0 0 0,0 0 0,0 0 0,0-1 1,0 1-1,0 0 0,0 0 0,0 0 0,0 0 0,0 0 0,0-1 0,0 1 0,1 0 0,-1 0 0,0 0 0,1-1 0,-1 1 1,0 0-1,1 0 0,-1-1 0,1 1 0,-1 0 0,1-1 0,0 1 0,-1 0 0,1-1 0,0 1 0,-1-1 0,1 1 1,0-1-1,-1 0 0,1 1 0,0-1 0,0 0 0,0 1 0,-1-1 0,1 0 0,0 0 0,0 0 0,0 1 0,0-1 0,0 0 1,-1 0-1,1-1 0,0 1 0,0 0 0,0 0 0,1-1 0,2 1-7,1 0 1,-1-1-1,0 0 1,1 0-1,-1 0 1,0-1-1,0 0 1,5-2-1,-5 1 4,0-1 0,0 0 0,0-1 0,0 1 0,-1-1 0,1 1 0,-1-1 0,0 0 0,-1 0 0,1-1 0,-1 1 0,0-1 0,-1 1 0,1-1 0,-1 1 0,0-1 0,0 0 0,-1 1 0,0-1 0,0 0 0,0 0 0,0 0 0,-1 1 0,-3-11 0,4 15 0,0 0 0,-1 0 0,1 0 0,0 0 0,-1 0 0,1 0 0,-1 0 0,1 0 0,-1 0 0,0 1 0,1-1 0,-1 0 0,0 0 0,0 0 0,1 1 0,-1-1 0,-2 0 0,-9 5 0,10-2 0,0 0 0,0 1 0,0-1 0,1 1 0,-1 0 0,1-1 0,0 1 0,-1 0 0,1 0 0,0 3 0,-1 4 0,1-5 0,-1 0 0,2 0 0,-1 0 0,1 0 0,-1-1 0,2 9 0,-1-12 0,1 1 0,-1-1 0,0 0 0,1 0 0,-1 0 0,1 0 0,-1 0 0,1 0 0,0 0 0,-1-1 0,1 1 0,0 0 0,0 0 0,0 0 0,0-1 0,-1 1 0,1 0 0,0-1 0,0 1 0,0-1 0,0 1 0,0-1 0,1 1 0,-1-1 0,0 0 0,0 0 0,0 0 0,0 1 0,0-1 0,0 0 0,1 0 0,-1 0 0,1-1 0,20 0 0,0-2 0,0 0 0,37-11 0,-39 8 0,0 2 0,0 0 0,36-2 0,-58 5 0,0 1 0,0-1 0,0 0 0,0 0 0,1 0 0,-1 0 0,0 0 0,1 0 0,-1 0 0,0-1 0,1 1 0,0 0 0,-1-1 0,1 0 0,0 1 0,-2-4 0,-21-35 0,18 30 0,5 9-39,1 0 1,-1 0-1,0-1 1,0 1-1,1 0 1,-1 0-1,1-1 1,-1 1-1,1 0 1,0-1-1,0 1 1,-1-1-1,1 1 1,0 0-1,0-1 1,0 1-1,0-1 1,1 1-1,-1 0 1,0-1-1,1 1 1,-1 0-1,1-1 1,-1 1-1,1 0 0,-1-1 1,1 1-1,0 0 1,0 0-1,-1 0 1,1 0-1,0 0 1,0 0-1,0 0 1,0 0-1,1 0 1,-1 0-1,0 1 1,0-1-1,0 0 1,1 1-1,-1-1 1,0 1-1,1-1 1,1 0-1,10-3-775,1 1-1,-1 0 1,28-2-1,-17 2-187,4-1-1043,43-10-3729,-29-5 4715,-41 19 1231,0 0 1,0-1-1,0 1 1,-1-1-1,1 1 1,0 0-1,-1-1 1,1 0-1,0 1 1,-1-1-1,1 1 1,-1-1-1,1 0 1,-1 0-1,1 1 1,-1-1-1,1 0 1,-1 0-1,0 1 1,1-1-1,-1 0 1,0 0-1,1-1 1,-14-10 4655,-29 4-610,40 8-4176,0 0 1,-1 0-1,1 1 1,0-1 0,0 1-1,0-1 1,0 1-1,-1 0 1,1 0-1,0 0 1,0 0 0,1 0-1,-1 1 1,0-1-1,0 0 1,1 1-1,-1-1 1,0 1 0,1 0-1,0 0 1,-1-1-1,1 1 1,0 0-1,0 0 1,0 0 0,0 0-1,0 1 1,1-1-1,-1 0 1,0 0-1,1 0 1,0 1 0,0-1-1,-1 0 1,1 0-1,0 1 1,1-1-1,-1 0 1,1 5 0,0-6-42,0 0 0,0 0 0,0 0 0,0 0 0,0 0 0,0 0 0,0 0 0,0 0 0,1 0 0,-1 0 0,0-1 0,0 1-1,1 0 1,-1-1 0,0 1 0,1-1 0,-1 1 0,1-1 0,-1 0 0,1 0 0,-1 0 0,1 0 0,-1 0 0,1 0 0,-1 0 0,3 0 0,42-7-6,-30 1-1,0-2 0,-1 1 0,1-2 0,-2 0 1,1-1-1,-1-1 0,-1 0 0,0-1 0,15-17 0,41-33-63,-68 61 59,-1 1 1,0 0-1,0 0 1,0 0-1,1 0 0,-1-1 1,0 1-1,0 0 1,1 0-1,-1 0 0,0 0 1,0 0-1,1 0 1,-1-1-1,0 1 1,1 0-1,-1 0 0,0 0 1,0 0-1,1 0 1,-1 0-1,0 0 1,1 0-1,-1 0 0,0 0 1,0 1-1,1-1 1,-1 0-1,0 0 0,0 0 1,1 0-1,-1 0 1,0 0-1,0 1 1,1-1-1,-1 0 0,0 0 1,0 0-1,0 0 1,1 1-1,-1-1 0,0 0 1,5 19-122,-3 39 410,-2-32 49,0-24-326,0-1-1,0 1 1,0-1 0,0 1 0,1-1-1,-1 1 1,0-1 0,1 1 0,-1-1-1,1 0 1,0 1 0,-1-1 0,1 0-1,0 1 1,0-1 0,0 0 0,0 0-1,0 0 1,0 0 0,0 0-1,0 0 1,1 0 0,-1 0 0,0 0-1,0 0 1,1-1 0,-1 1 0,1 0-1,-1-1 1,0 1 0,1-1 0,-1 0-1,1 1 1,-1-1 0,1 0 0,-1 0-1,1 0 1,0 0 0,-1 0 0,1-1-1,-1 1 1,1 0 0,-1-1 0,0 1-1,3-1 1,1-1-3,1 0-1,-1 0 1,1-1-1,-1 0 1,0 0-1,0 0 1,0 0-1,-1-1 1,1 0-1,5-6 1,5-10 1,0 0 0,-2-1 0,0-1 0,-2-1 0,0 1 0,-2-2 0,13-43 0,-13 27 0,-1-1 0,-2 1 0,1-82 0,-7 119 0,0 1 0,0-1 0,0 0 0,0 1 0,-1-1 0,1 0 0,-1 1 0,0-1 0,0 1 0,0-1 0,0 1 0,0-1 0,-2-2 0,3 4 0,-1 1 0,1 0 0,0-1 0,-1 1 0,1 0 0,-1-1 0,1 1 0,0 0 0,-1 0 0,1 0 0,-1 0 0,1-1 0,-1 1 0,1 0 0,-1 0 0,1 0 0,-1 0 0,1 0 0,-1 0 0,1 0 0,0 0 0,-1 0 0,1 0 0,-1 0 0,1 1 0,-1-1 0,0 0 0,-17 17 0,6 2 0,1-1 0,1 1 0,1 1 0,0 0 0,2 0 0,0 0 0,1 1 0,2 0 0,0 1 0,1-1 0,1 0 0,1 1 0,1 21 0,1-39 8,-1 0-1,1 0 1,0-1-1,0 1 1,0 0 0,0-1-1,1 1 1,-1-1-1,1 0 1,0 1-1,0-1 1,0 0 0,1 0-1,-1 0 1,1 0-1,-1-1 1,1 1 0,6 3-1,-3-2 8,0-1-1,1 0 0,-1 0 1,1 0-1,0-1 1,0 0-1,0-1 0,0 1 1,11 0-1,-2-1-174,0-1 0,0-1 0,0 0 0,-1-1 0,1-1-1,-1 0 1,1-1 0,24-10 0,2-11-7095,-5-10-7111</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33.077"/>
    </inkml:context>
    <inkml:brush xml:id="br0">
      <inkml:brushProperty name="width" value="0.025" units="cm"/>
      <inkml:brushProperty name="height" value="0.025" units="cm"/>
    </inkml:brush>
  </inkml:definitions>
  <inkml:trace contextRef="#ctx0" brushRef="#br0">16 1 17777,'0'0'7169,"3"9"-5685,12 56 714,13 126 0,-12-70-1357,-7-64-582,14 116 582,-25-198-841,0 1 0,-2 1 0,-1-1 0,-1 0 0,-1 1 0,-1 0 0,-1 1 0,0 0 0,-2 0 0,-25-37 0,30 52-11,1 0-100,8 8-155,31 12-1252,-16-10-1530,1-2 0,0-1 0,26-2-1,-6-5-4537</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34.242"/>
    </inkml:context>
    <inkml:brush xml:id="br0">
      <inkml:brushProperty name="width" value="0.025" units="cm"/>
      <inkml:brushProperty name="height" value="0.025" units="cm"/>
    </inkml:brush>
  </inkml:definitions>
  <inkml:trace contextRef="#ctx0" brushRef="#br0">0 532 20820,'0'0'4730,"0"8"-2616,0 44-1094,3-1 1,2 1 0,2-1-1,17 65 1,-24-116-1021,0 0 0,0 0 0,0 0 0,0 0 0,0 0 0,1 0 0,-1-1 0,0 1 0,0 0 0,0 0 0,0 0 0,0 0 0,0 0 0,0 0 0,0 0 0,1 0 0,-1 0 0,0 0 0,0 0 0,0 0 0,0 0 0,0 0 0,0 0 0,0 0 0,0 0 0,0 0 0,1 0 0,-1 0 0,0 1 0,0-1 0,0 0 0,0 0 0,0 0 0,0 0 0,0 0 0,0 0 0,0 0 0,0 0 0,1 0 0,-1 0 0,0 0 0,0 0 0,0 1 0,0-1 0,0 0 0,0 0 0,0 0 0,0 0 0,0 0 0,0 0 0,0 0 0,0 0 0,0 1 0,3-18 0,-1-22 0,-2-19 0,-2 0 0,-13-80 0,17 146 0,1-1 0,1 0 0,-1 0 0,1 0 0,1-1 0,-1 1 0,1-1 0,0 0 0,0 0 0,1 0 0,7 4 0,-12-8 0,1 0 0,0 0 0,1 0 0,-1-1 0,0 1 0,0-1 0,1 1 0,-1-1 0,1 0 0,-1 0 0,1 0 0,0 0 0,-1 0 0,1-1 0,0 1 0,-1-1 0,1 0 0,0 0 0,0 0 0,-1 0 0,1 0 0,0-1 0,-1 1 0,1-1 0,0 0 0,-1 0 0,1 0 0,-1 0 0,1 0 0,-1 0 0,1-1 0,-1 1 0,0-1 0,0 1 0,0-1 0,0 0 0,0 0 0,0 0 0,0 0 0,2-3 0,1-5 0,0 0 0,0 0 0,-1-1 0,0 1 0,-1-1 0,0 0 0,0 0 0,-2 0 0,1 0 0,-1 0 0,-1-1 0,-1-14 0,1 27 0,0-1 0,0 0 0,0 0 0,-1 0 0,1 1 0,0-1 0,0 0 0,0 0 0,-1 0 0,1 0 0,0 1 0,0-1 0,-1 0 0,1 0 0,0 0 0,0 0 0,-1 0 0,1 0 0,0 0 0,0 0 0,-1 0 0,1 0 0,0 0 0,0 0 0,-1 0 0,1 0 0,0 0 0,-1 0 0,1 0 0,0 0 0,0 0 0,-1 0 0,1 0 0,0 0 0,0-1 0,0 1 0,-1 0 0,1 0 0,0 0 0,0 0 0,-1-1 0,1 1 0,0 0 0,0 0 0,0 0 0,0-1 0,0 1 0,-1 0 0,1 0 0,0-1 0,0 1 0,0 0 0,0 0 0,0-1 0,0 1 0,0 0 0,-14 22 0,8 1 0,1 1 0,1 0 0,1 0 0,1 0 0,1 38 0,1-59 0,0-1 0,0 1 0,0-1 0,0 1 0,1-1 0,-1 1 0,1-1 0,-1 1 0,1-1 0,0 1 0,0-1 0,0 0 0,1 1 0,-1-1 0,0 0 0,1 0 0,-1 0 0,1 0 0,0 0 0,0 0 0,0 0 0,2 1 0,-1-2 0,-1 0 0,1 0 0,0 0 0,-1 0 0,1-1 0,0 1 0,0-1 0,0 0 0,0 1 0,-1-1 0,1-1 0,0 1 0,0 0 0,0-1 0,-1 1 0,1-1 0,0 0 0,-1 0 0,1 0 0,4-2 0,6-6 0,0 0 0,0-1 0,0 0 0,-1-1 0,-1-1 0,0 1 0,-1-2 0,18-25 0,21-24 0,-49 61 0,0 1 0,0 0 0,0 0 0,0 0 0,0 0 0,0 0 0,1 0 0,-1-1 0,0 1 0,0 0 0,0 0 0,0 0 0,1 0 0,-1 0 0,0 0 0,0 0 0,0 0 0,0 0 0,1 0 0,-1 0 0,0 0 0,0 0 0,0 0 0,0 0 0,1 0 0,-1 0 0,0 0 0,0 0 0,0 0 0,0 0 0,1 0 0,-1 0 0,0 0 0,0 0 0,0 0 0,0 0 0,0 1 0,1-1 0,-1 0 0,0 0 0,0 0 0,0 0 0,0 0 0,0 0 0,0 1 0,1-1 0,-1 0 0,0 0 0,0 0 0,0 0 0,0 0 0,0 1 0,0-1 0,0 0 0,0 0 0,0 0 0,0 0 0,0 1 0,0-1 0,4 21 0,-3 33 0,-2-47 0,1-6 0,0-1 0,0 1 0,0-1 0,-1 1 0,1 0 0,0-1 0,0 1 0,0 0 0,0-1 0,0 1 0,0 0 0,0-1 0,0 1 0,0 0 0,0-1 0,1 1 0,-1 0 0,0-1 0,0 1 0,0-1 0,1 1 0,-1 0 0,0-1 0,1 1 0,-1-1 0,1 1 0,-1-1 0,1 1 0,-1-1 0,1 0 0,-1 1 0,1-1 0,-1 1 0,1-1 0,-1 0 0,1 0 0,0 1 0,-1-1 0,1 0 0,-1 0 0,1 0 0,0 1 0,-1-1 0,1 0 0,0 0 0,-1 0 0,1 0 0,0 0 0,-1 0 0,1-1 0,0 1 0,-1 0 0,1 0 0,-1 0 0,1-1 0,0 1 0,-1 0 0,1 0 0,-1-1 0,1 1 0,-1-1 0,2 0 0,38-33 0,-31 26 0,25-24 0,-16 13 0,0 2 0,1 0 0,1 2 0,1 0 0,34-18 0,-54 32 0,-1 0 0,1 0 0,0 1 0,0-1 0,0 1 0,0-1 0,0 1 0,0-1 0,0 1 0,0 0 0,0-1 0,0 1 0,1 0 0,-1 0 0,0 0 0,0 0 0,0 0 0,0 0 0,0 0 0,0 0 0,0 0 0,0 1 0,1-1 0,-1 0 0,0 1 0,0-1 0,0 1 0,0-1 0,0 1 0,-1-1 0,1 1 0,0 0 0,0 0 0,0-1 0,0 1 0,1 2 0,-1 1 0,0 1 0,1 0 0,-1-1 0,-1 1 0,1 0 0,-1 0 0,0 7 0,4 33 0,-3-44 0,-1 0 0,0 0 0,1 1 0,-1-1 0,1 0 0,0 0 0,-1 0 0,1 0 0,0 0 0,-1 0 0,1 0 0,0 0 0,0 0 0,0 0 0,0 0 0,0-1 0,0 1 0,0 0 0,0-1 0,0 1 0,0-1 0,0 1 0,0-1 0,1 1 0,-1-1 0,0 0 0,3 1 0,3-2-451,1 1 0,-1-2-1,0 1 1,1-1 0,-1 0 0,0 0 0,0-1 0,0 0-1,-1 0 1,1 0 0,-1-1 0,1 0 0,-1-1 0,0 1-1,7-9 1,6-4-1960,-1-1 0,-1-1-1,18-25 1,-27 32 970,0-1 0,-1 0 0,0 0 0,8-22 1,-7 4 3370,-5 0 4417,-3 31-6215,0 0 0,0 0 0,0 0 0,0 0 0,1-1-1,-1 1 1,0 0 0,0 0 0,0 0 0,0 0 0,0 0 0,0-1 0,0 1 0,0 0-1,0 0 1,0 0 0,0 0 0,0-1 0,0 1 0,0 0 0,0 0 0,0 0 0,-1 0-1,1-1 1,0 1 0,0 0 0,0 0 0,0 0 0,0 0 0,0 0 0,0 0 0,0-1 0,0 1-1,-1 0 1,1 0 0,0 0 0,0 0 0,0 0 0,0 0 0,0 0 0,-1 0 0,1 0-1,0 0 1,0-1 0,0 1 0,0 0 0,-1 0 0,1 0 0,0 0 0,0 0 0,0 0-1,0 0 1,-1 0 0,1 0 0,0 0 0,0 1 0,-10 9 2520,-7 17-869,10-13-1399,1 1-1,1 0 1,0 1 0,0-1 0,2 1 0,0 0 0,0 0-1,2 0 1,0 19 0,1-33-384,0-1 0,0 0 0,0 1 0,0-1 0,0 0 0,1 0 0,-1 1 0,0-1 0,1 0 0,-1 0 0,1 1 0,-1-1 0,1 0 0,0 0 0,-1 0 0,1 0 0,0 0 0,0 0 0,0 0 0,0 0 0,0 0 0,0 0 0,0 0 0,0-1 0,0 1 0,0 0 0,1-1 0,-1 1 0,0-1 0,0 1 0,0-1 0,1 0 0,-1 0 0,0 1 0,1-1 0,-1 0 0,0 0 0,1 0 0,-1 0 0,0 0 0,1-1 0,-1 1 0,0 0 0,0-1 0,2 0 0,3 0 0,0-1 0,-1 0 0,1-1 0,-1 1 0,0-1 0,0 0 0,0 0 0,0-1 0,5-4 0,8-11 0,-1-2 0,-1 0 0,-1 0 0,-1-2 0,-1 0 0,-1 0 0,13-36 0,-10 18 0,-2-1 0,-1 0 0,9-73 0,-21 114 0,1-1 0,-1 1 0,0-1 0,1 1 0,-1-1 0,0 1 0,0-1 0,0 1 0,0-1 0,0 1 0,-1-1 0,1 1 0,0-1 0,-1 1 0,0-3 0,-11 16 0,-13 41 0,18-38-9,2 0 0,0 1 0,0-1 0,2 1 0,0 0 0,1 0 0,0 1 0,1-1 0,1 0 0,2 21 0,-1-31-84,0 0-1,1 0 0,-1-1 1,1 1-1,0 0 1,0-1-1,1 1 0,0-1 1,0 0-1,0 0 1,0 0-1,1 0 1,0-1-1,0 1 0,0-1 1,1 0-1,-1 0 1,1-1-1,0 1 0,0-1 1,0 0-1,0 0 1,1-1-1,-1 1 0,1-1 1,0-1-1,-1 1 1,1-1-1,0 0 0,11 1 1,18-1-8118</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35.553"/>
    </inkml:context>
    <inkml:brush xml:id="br0">
      <inkml:brushProperty name="width" value="0.025" units="cm"/>
      <inkml:brushProperty name="height" value="0.025" units="cm"/>
    </inkml:brush>
  </inkml:definitions>
  <inkml:trace contextRef="#ctx0" brushRef="#br0">100 623 9513,'5'-12'2338,"-1"4"-1958,22-54 3704,-24 57-3513,-1 0-1,1-1 1,-1 1 0,0 0 0,-1 0-1,1-1 1,-1 1 0,0 0-1,0-1 1,-1 1 0,0 0 0,-1-6-1,2 10-467,-1 0 0,1 0-1,-1 0 1,1 0-1,-1 0 1,0 0 0,1 0-1,-1 1 1,0-1-1,0 0 1,0 0 0,1 1-1,-1-1 1,0 0 0,0 1-1,0-1 1,0 1-1,0-1 1,0 1 0,0 0-1,0-1 1,-1 1-1,1 0 1,0 0 0,0 0-1,0 0 1,0 0-1,0 0 1,0 0 0,0 0-1,0 0 1,-1 0-1,1 1 1,0-1 0,0 0-1,0 1 1,0-1-1,0 1 1,0-1 0,0 1-1,0-1 1,-1 2-1,-3 1 74,1 0-1,-1 0 0,1 0 0,0 1 0,0-1 1,0 1-1,-5 7 0,0 3 4,1 1 1,1 1-1,0-1 0,1 1 0,1 0 1,1 1-1,0-1 0,1 1 0,0-1 1,2 1-1,0 28 0,1-42-149,0 0 0,0 0 0,0 0 0,0 0-1,1 0 1,0 0 0,-1 0 0,1 0 0,0 0 0,0 0-1,1-1 1,-1 1 0,1 0 0,-1-1 0,1 1 0,0-1-1,2 3 1,-2-3-16,0-1 1,0 1-1,1-1 0,-1 0 0,0 0 0,0 0 1,1 0-1,-1 0 0,1-1 0,-1 1 0,1-1 0,-1 0 1,1 1-1,-1-1 0,1 0 0,-1 0 0,1-1 0,-1 1 1,1 0-1,-1-1 0,5-1 0,0-1-3,0 0 0,1-1-1,-2 0 1,1 0 0,0 0 0,-1-1-1,0 0 1,0 0 0,0-1 0,-1 0 0,0 0-1,0 0 1,0 0 0,5-12 0,1-1 0,-1 0 1,-1-1-1,-1 0 1,7-26-1,-9 22-11,-1 1 0,3-46 0,-7 58 0,-1 1 0,0-1 0,-1 1 0,0 0 0,0-1 0,-1 1 0,-1 0 0,1 0 0,-6-11 0,8 20 0,0 0 0,-1 0 0,1 0 0,-1 0 0,1 0 0,-1 0 0,1 0 0,-1 0 0,1 1 0,-1-1 0,0 0 0,0 0 0,1 0 0,-1 1 0,0-1 0,0 0 0,0 1 0,0-1 0,0 1 0,0-1 0,-1 0 0,1 2 0,0-1 0,1 0 0,-1 1 0,0-1 0,1 0 0,-1 1 0,1-1 0,-1 1 0,1-1 0,-1 1 0,1 0 0,-1-1 0,1 1 0,-1-1 0,1 1 0,0 0 0,-1-1 0,1 1 0,0 0 0,0-1 0,0 1 0,-1 1 0,-6 49 0,7-50 0,0 8 0,-1-1 0,2 0 0,-1 1 0,1-1 0,0 0 0,5 16 0,-5-21 0,0-1 0,1 0 0,-1 0 0,0 0 0,1 0 0,-1-1 0,1 1 0,0 0 0,0-1 0,-1 1 0,1-1 0,0 1 0,0-1 0,0 0 0,1 0 0,-1 0 0,0 0 0,0 0 0,1-1 0,-1 1 0,0-1 0,1 1 0,-1-1 0,0 0 0,1 0 0,-1 0 0,1 0 0,-1 0 0,4-1 0,1-1 0,0 1 0,1-1 0,-1-1 0,0 1 0,0-1 0,-1-1 0,1 1 0,-1-1 0,1 0 0,-1-1 0,0 1 0,-1-1 0,1 0 0,-1-1 0,7-9 0,7-8 0,-2-1 0,24-42 0,-29 44 0,-1-2 0,0 1 0,-2-2 0,-1 1 0,-1-1 0,-1 0 0,-1 0 0,-1-1 0,0-49 0,-6 64 0,-2 14 0,-6 19 0,-1 44 0,2 0 0,4 0 0,2 1 0,7 81 0,-3-129 0,1 0 0,1 1 0,1-1 0,0-1 0,1 1 0,1-1 0,1 1 0,1-2 0,0 1 0,1-1 0,1-1 0,0 1 0,2-2 0,0 1 0,19 18 0,-2-5 0,0 0 0,29 36 0,-52-57 0,0 0 0,0 0 0,-1 0 0,0 1 0,-1 0 0,0 0 0,0 0 0,-1 1 0,0-1 0,1 11 0,-4-19 0,0-1 0,0 0 0,1 0 0,-1 0 0,0 0 0,0 1 0,0-1 0,0 0 0,0 0 0,0 0 0,0 0 0,0 1 0,0-1 0,0 0 0,0 0 0,0 0 0,0 0 0,0 1 0,0-1 0,-1 0 0,1 0 0,0 0 0,0 0 0,0 0 0,0 1 0,0-1 0,0 0 0,0 0 0,0 0 0,0 0 0,-1 0 0,1 0 0,0 1 0,0-1 0,0 0 0,0 0 0,0 0 0,-1 0 0,1 0 0,0 0 0,0 0 0,0 0 0,0 0 0,-1 0 0,1 0 0,0 0 0,0 0 0,0 0 0,0 0 0,-1 0 0,1 0 0,0 0 0,0 0 0,0 0 0,-1 0 0,-12-8 0,-11-15 0,-2-12 0,2-1 0,1-2 0,-34-76 0,47 89 0,1-1 0,0 0 0,2 0 0,1-1 0,2 0 0,0 0 0,1-39 0,3 62-53,1-1 1,-1 0-1,1 1 0,0 0 1,1-1-1,-1 1 0,1 0 1,-1-1-1,1 1 0,1 0 1,-1 0-1,1 1 1,-1-1-1,1 0 0,0 1 1,0 0-1,1 0 0,-1 0 1,1 0-1,4-3 0,10-5-1075,0 1-1,0 1 0,28-10 0,5-3-3292,8-7-11802</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37.347"/>
    </inkml:context>
    <inkml:brush xml:id="br0">
      <inkml:brushProperty name="width" value="0.025" units="cm"/>
      <inkml:brushProperty name="height" value="0.025" units="cm"/>
    </inkml:brush>
  </inkml:definitions>
  <inkml:trace contextRef="#ctx0" brushRef="#br0">16 139 11115,'0'0'5925,"-2"-8"-3982,0 0-1333,-7-24 772,6 6 5013,3 41-4799,2 5-1338,1-1 1,0 0-1,1 0 0,1 0 0,1-1 1,1 0-1,17 34 0,-23-50-248,-1-1 1,1 1-1,0-1 0,0 1 0,0-1 1,0 0-1,0 0 0,0 1 1,0-1-1,1 0 0,-1 0 1,0 0-1,1 0 0,-1 0 0,0 0 1,1-1-1,-1 1 0,1 0 1,0-1-1,-1 1 0,1-1 0,-1 0 1,1 1-1,2-1 0,-2 0 24,0-1-1,1 0 0,-1 0 1,0 1-1,0-1 1,0-1-1,0 1 0,0 0 1,0 0-1,0-1 0,0 1 1,0-1-1,-1 1 1,1-1-1,1-2 0,7-9 196,0-1 1,-2 0-1,14-28 0,-18 33-202,15-36-27,-15 34 0,0-1 0,1 1 0,1 0 0,8-14 0,-13 24 0,-1 1 0,0-1 0,0 1 0,1 0 0,-1-1 0,0 1 0,1 0 0,-1-1 0,0 1 0,1 0 0,-1-1 0,1 1 0,-1 0 0,0-1 0,1 1 0,-1 0 0,1 0 0,-1 0 0,1-1 0,-1 1 0,1 0 0,-1 0 0,1 0 0,-1 0 0,1 0 0,-1 0 0,1 0 0,-1 0 0,1 0 0,-1 0 0,1 0 0,-1 0 0,1 1 0,-1-1 0,0 0 0,1 0 0,-1 0 0,1 1 0,-1-1 0,1 0 0,-1 1 0,0-1 0,1 0 0,-1 1 0,0-1 0,1 0 0,-1 1 0,0-1 0,1 1 0,-1-1 0,0 0 0,0 1 0,0-1 0,1 1 0,-1-1 0,0 1 0,0-1 0,0 1 0,0-1 0,0 1 0,0 0 0,10 38 0,-9-33 0,3 10 0,-3-8 0,1 1 0,0-1 0,0 0 0,0 0 0,1 0 0,8 13 0,-11-21 0,0 1 0,1-1 0,-1 1 0,1-1 0,-1 0 0,1 1 0,-1-1 0,1 1 0,-1-1 0,1 0 0,-1 0 0,1 1 0,-1-1 0,1 0 0,-1 0 0,1 1 0,0-1 0,-1 0 0,1 0 0,-1 0 0,1 0 0,0 0 0,-1 0 0,1 0 0,-1 0 0,1 0 0,0 0 0,-1-1 0,1 1 0,-1 0 0,1 0 0,0-1 0,-1 1 0,1 0 0,-1 0 0,1-1 0,-1 1 0,1-1 0,-1 1 0,0 0 0,1-1 0,-1 1 0,1-1 0,-1 1 0,1-2 0,17-24 0,-16 24 0,25-53 0,-21 42 0,0 1 0,0-1 0,1 1 0,0 0 0,2 0 0,-1 1 0,12-12 0,-20 23 0,1 0 0,-1-1 0,0 1 0,1 0 0,-1 0 0,0 0 0,1-1 0,-1 1 0,0 0 0,1 0 0,-1 0 0,0 0 0,1 0 0,-1-1 0,0 1 0,1 0 0,-1 0 0,1 0 0,-1 0 0,0 0 0,1 0 0,-1 0 0,1 0 0,-1 1 0,0-1 0,1 0 0,-1 0 0,1 0 0,-1 0 0,0 0 0,1 1 0,-1-1 0,0 0 0,1 0 0,-1 1 0,0-1 0,0 0 0,1 0 0,-1 1 0,0-1 0,0 0 0,1 1 0,8 24 0,-1 27 0,-8-36 59,0-12-100,0 0 0,0 0-1,0 0 1,0 0 0,1 0-1,0 0 1,0 0 0,0 0 0,0 0-1,2 3 1,-1-56-15723,-2 11-75</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37.690"/>
    </inkml:context>
    <inkml:brush xml:id="br0">
      <inkml:brushProperty name="width" value="0.025" units="cm"/>
      <inkml:brushProperty name="height" value="0.025" units="cm"/>
    </inkml:brush>
  </inkml:definitions>
  <inkml:trace contextRef="#ctx0" brushRef="#br0">0 0 15471,'0'0'12235,"32"50"-26072</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38.019"/>
    </inkml:context>
    <inkml:brush xml:id="br0">
      <inkml:brushProperty name="width" value="0.025" units="cm"/>
      <inkml:brushProperty name="height" value="0.025" units="cm"/>
    </inkml:brush>
  </inkml:definitions>
  <inkml:trace contextRef="#ctx0" brushRef="#br0">153 1 21781,'0'0'7852,"-10"10"-7280,-12 13-108,1 1 0,-23 32 1,37-46-359,0 0 0,1 1 1,0-1-1,1 1 0,0 0 1,1 1-1,0-1 0,1 1 0,0 0 1,-2 20-1,5-30-106,0-1 0,0 1 0,0-1 0,0 1 0,0-1 0,0 1 0,1-1 0,-1 0 0,0 1 0,1-1 0,0 1 0,-1-1 0,1 0 0,0 0 0,-1 1 0,1-1 0,0 0 0,0 0 0,0 0 0,0 0 0,0 0 0,0 0 0,1 0 0,-1 0 0,0 0 0,0-1 0,1 1 0,1 0 0,2 1 0,-1-1 0,1 0 0,0-1 0,0 1 0,-1-1 0,1 0 0,0 0 0,0 0 0,5-2 0,9-1 0,0-1 0,-1-1 0,29-12 0,-21 6-781,-12 5-1122,1 1 0,-2-2 0,1 0 0,-1-1 1,19-13-1,-21 7-7487</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38.372"/>
    </inkml:context>
    <inkml:brush xml:id="br0">
      <inkml:brushProperty name="width" value="0.025" units="cm"/>
      <inkml:brushProperty name="height" value="0.025" units="cm"/>
    </inkml:brush>
  </inkml:definitions>
  <inkml:trace contextRef="#ctx0" brushRef="#br0">1 0 20083,'0'0'10394,"3"13"-8841,31 101-1184,55 128-1,-88-238-368,0-3 0,-1 1 0,1-1 0,-1 1 0,1-1 0,-1 0 0,1 1 0,0-1 0,-1 0 0,1 1 0,0-1 0,0 0 0,0 0 0,0 0 0,0 0 0,0 0 0,1 0 0,-1 0 0,0 0 0,0 0 0,1-1 0,-1 1 0,2 0 0,-2-3 0,0 0 0,-1-1 0,1 1 0,0 0 0,-1-1 0,0 1 0,0-1 0,1 1 0,-1 0 0,-1-1 0,1-3 0,-1 1 0,0-8 0,0 0 0,-2 1 0,1-1 0,-2 0 0,0 1 0,0 0 0,-1 0 0,0 0 0,-1 1 0,-1 0 0,0 0 0,0 0 0,-1 1 0,0 0 0,-1 1 0,-19-17 0,28 25 0,0 1 0,-1 0 0,1-1 0,0 1 0,0 0 0,-1-1 0,1 1 0,0 0 0,-1-1 0,1 1 0,-1 0 0,1 0 0,0-1 0,-1 1 0,1 0 0,-1 0 0,1 0 0,-1 0 0,1 0 0,0-1 0,-1 1 0,1 0 0,-1 0 0,1 0 0,-1 0 0,1 0 0,-1 0 0,1 1 0,0-1 0,-1 0 0,1 0 0,-1 0 0,1 0 0,-1 0 0,1 1 0,0-1 0,-1 0 0,1 0 0,-1 1 0,1-1 0,0 0 0,-1 0 0,1 1 0,0-1 0,-1 1 0,1 0 0,0 0 0,0-1 0,1 1 0,-1 0 0,0-1 0,0 1 0,1 0 0,-1-1 0,0 1 0,1 0 0,-1-1 0,1 1 0,-1-1 0,1 1 0,-1-1 0,1 1 0,-1-1 0,1 1 0,-1-1 0,1 1 0,0-1 0,-1 0 0,1 1 0,0-1 0,-1 0 0,1 0 0,0 1 0,0-1 0,11 3-670,0-1 0,1 0-1,-1-1 1,0 0 0,20-2 0,-25 1-112,-1-1 0,0 1 1,1-1-1,-1 0 0,0-1 0,0 0 1,0 0-1,0 0 0,0-1 0,0 0 0,0 0 1,8-6-1,1-10-15271</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39.742"/>
    </inkml:context>
    <inkml:brush xml:id="br0">
      <inkml:brushProperty name="width" value="0.025" units="cm"/>
      <inkml:brushProperty name="height" value="0.025" units="cm"/>
    </inkml:brush>
  </inkml:definitions>
  <inkml:trace contextRef="#ctx0" brushRef="#br0">0 277 2787,'5'26'12254,"9"-10"-6593,-11-15-5341,0 1-1,1-1 1,-1 0-1,1 0 1,-1-1-1,1 1 1,-1-1-1,1 1 1,-1-1-1,1 0 1,0-1-1,4 0 1,-3 0-149,0 0 1,0-1-1,0 0 1,0 0 0,-1 0-1,1-1 1,0 0 0,-1 0-1,0 0 1,0 0 0,0 0-1,0-1 1,0 0 0,-1 0-1,0 0 1,4-4 0,7-13 242,22-42 0,-35 61-386,6-12 19,-1 1 1,0-1-1,-1 0 1,0-1-1,-2 1 0,1-1 1,-2 0-1,2-27 1,-4 41-43,0 0 1,0 0-1,0 0 1,0 0 0,0 0-1,0 0 1,0-1-1,0 1 1,0 0-1,-1 0 1,1 0-1,0 0 1,-1 0-1,1 0 1,-1 0 0,1 0-1,-1 0 1,1 0-1,-1 0 1,0 1-1,1-1 1,-1 0-1,0 0 1,0 1-1,0-1 1,1 0 0,-1 1-1,0-1 1,0 1-1,0-1 1,0 1-1,0-1 1,0 1-1,0 0 1,0-1-1,-1 1 1,1 0 0,0 0-1,0 0 1,0 0-1,0 0 1,0 0-1,0 0 1,0 0-1,0 0 1,0 1-1,-2 0 1,-1 0 20,0 0 0,0 1 0,1-1 0,-1 1 0,0 0 0,1 0-1,0 0 1,-1 0 0,1 1 0,0-1 0,0 1 0,-3 4 0,-3 7 110,1 1-1,0-1 1,1 2-1,1-1 1,0 1 0,1 0-1,1 0 1,0 0-1,1 1 1,1-1 0,1 1-1,0-1 1,1 1-1,3 22 1,-3-35-124,0-1 0,0 0 0,1 0 0,-1 0 0,1 0-1,0 0 1,-1 0 0,1 0 0,1 0 0,-1-1 0,0 1 0,1 0 0,-1 0 0,1-1 0,0 1 0,0-1 0,0 0-1,0 1 1,0-1 0,1 0 0,-1 0 0,1-1 0,-1 1 0,1 0 0,0-1 0,0 1 0,-1-1 0,1 0 0,0 0-1,0 0 1,0-1 0,0 1 0,0-1 0,0 1 0,0-1 0,1 0 0,-1 0 0,0 0 0,0-1 0,4 0 0,6-2-135,-1 0 1,0-1-1,0 0 1,0-1-1,0 0 1,-1-1-1,0 0 1,17-13-1,36-36-3911,-11-9-4819,-26 21 750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40.085"/>
    </inkml:context>
    <inkml:brush xml:id="br0">
      <inkml:brushProperty name="width" value="0.025" units="cm"/>
      <inkml:brushProperty name="height" value="0.025" units="cm"/>
    </inkml:brush>
  </inkml:definitions>
  <inkml:trace contextRef="#ctx0" brushRef="#br0">59 60 11371,'0'0'9523,"-8"12"-7547,1-3-1645,1 1 0,1-1 0,0 1 0,0 1 0,0-1 0,2 0-1,-1 1 1,1 0 0,-2 19 0,4-18 13,0-1 0,1 1 0,0-1-1,4 21 1,-3-30-330,-1-1 0,0 1 0,0-1-1,1 1 1,-1-1 0,0 1 0,1-1 0,0 0-1,-1 1 1,1-1 0,0 0 0,0 0 0,-1 1 0,1-1-1,0 0 1,0 0 0,0 0 0,1 0 0,-1 0 0,0 0-1,0-1 1,0 1 0,1 0 0,-1 0 0,0-1-1,1 1 1,-1-1 0,1 1 0,-1-1 0,0 0 0,1 0-1,-1 1 1,1-1 0,-1 0 0,1 0 0,-1 0 0,1-1-1,-1 1 1,1 0 0,-1 0 0,0-1 0,1 1-1,-1-1 1,1 1 0,-1-1 0,0 0 0,0 0 0,1 1-1,-1-1 1,2-2 0,3-1 8,0-1 0,0 0 1,-1 0-1,1-1 0,-1 0 0,-1 0 0,1 0 0,-1 0 1,0 0-1,0-1 0,-1 0 0,4-9 0,0-3 12,0-1-1,-2 1 0,6-30 1,-10 41-2,1-1 126,0-1 0,-1 1 1,0 0-1,-1-1 0,0 1 0,0-1 0,-3-14 0,3 24-139,-1 0-1,1 0 1,0-1 0,0 1-1,0 0 1,0 0 0,0-1-1,0 1 1,-1 0 0,1 0 0,0 0-1,0-1 1,0 1 0,-1 0-1,1 0 1,0 0 0,0 0-1,0 0 1,-1 0 0,1-1-1,0 1 1,0 0 0,-1 0-1,1 0 1,0 0 0,0 0-1,-1 0 1,1 0 0,0 0-1,0 0 1,-1 0 0,1 0-1,0 0 1,0 0 0,-1 0 0,1 0-1,0 0 1,0 1 0,-1-1-1,1 0 1,0 0 0,0 0-1,-1 0 1,1 0 0,0 0-1,0 1 1,0-1 0,0 0-1,-1 0 1,1 0 0,0 1-1,0-1 1,0 0 0,0 0-1,0 1 1,-1-1 0,1 0 0,0 0-1,0 0 1,0 1 0,0-1-1,0 0 1,0 1 0,0-1-1,-8 18 284,3 7-120,1 0-1,-1 35 1,4-51-147,1 0 0,0 0-1,1 0 1,0 0 0,0 0 0,1-1 0,0 1 0,0 0 0,1-1 0,5 12 0,-6-18-234,-1 0 0,0 0 0,1 0 0,-1-1 0,1 1 0,0 0 0,-1-1 0,1 1 0,0-1 0,0 1 0,0-1 0,0 0 0,0 0 0,0 0 0,0 0 0,1 0 0,-1-1 0,0 1 0,1-1 0,-1 1 0,0-1 0,1 0 0,-1 0 0,0 0 0,1 0 0,-1 0 0,0 0 0,1-1 0,-1 1 0,0-1 0,1 0 0,-1 1 0,0-1 0,0 0 0,0-1 0,0 1 0,0 0 0,0 0 0,0-1 0,0 1 0,0-1 0,-1 0 0,1 1 0,-1-1 0,1 0 0,1-3 0,15-26-6848</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40.461"/>
    </inkml:context>
    <inkml:brush xml:id="br0">
      <inkml:brushProperty name="width" value="0.025" units="cm"/>
      <inkml:brushProperty name="height" value="0.025" units="cm"/>
    </inkml:brush>
  </inkml:definitions>
  <inkml:trace contextRef="#ctx0" brushRef="#br0">101 0 16912,'0'0'1927,"-10"12"123,4-4-1788,-5 3 600,1 1-1,0 0 0,1 1 0,1 0 0,0 1 0,1 0 1,0 0-1,-7 24 0,16-38-781,0 0 1,0 0-1,0 0 1,1 0-1,-1 0 1,0 0-1,0-1 1,0 1-1,0-1 1,0 0-1,0 0 1,0 0-1,0 0 1,3-1-1,0 0 10,7-2-96,1 1-1,0 0 1,0 1 0,0 0-1,0 1 1,0 1-1,0 0 1,1 1 0,18 3-1,-30-3 10,0 0-1,0 0 1,0 0 0,0 0-1,-1 0 1,1 1-1,0-1 1,-1 1-1,1-1 1,-1 1 0,1-1-1,-1 1 1,0 0-1,0 0 1,1 0 0,-1 0-1,-1 0 1,1 0-1,0 0 1,0 0-1,-1 0 1,1 0 0,-1 0-1,0 0 1,0 1-1,1-1 1,-1 0 0,-1 0-1,1 0 1,0 0-1,0 1 1,-1-1-1,-1 4 1,0 3 289,0 0 0,-1 0-1,-1 0 1,1 0 0,-1-1-1,-8 13 1,-31 34 127,41-52-413,-1 0-1,0 0 1,0 0-1,0-1 1,0 0-1,-1 1 1,1-1-1,-1 0 1,1 0-1,-1-1 1,0 1-1,1-1 1,-1 0-1,-7 2 1,10-3-23,1 0 1,-1 0-1,1 0 1,0 0-1,-1 0 0,1 0 1,-1 0-1,1 0 0,0 0 1,-1-1-1,1 1 0,0 0 1,-1 0-1,1 0 1,-1 0-1,1-1 0,0 1 1,-1 0-1,1 0 0,0-1 1,0 1-1,-1 0 1,1 0-1,0-1 0,0 1 1,-1 0-1,1-1 0,0 1 1,0-1-1,0 1 1,-1 0-1,1-1 0,0 1 1,0 0-1,0-2 0,3-18-1498,14-18-2585,20-20-7853,-18 23 172</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40.913"/>
    </inkml:context>
    <inkml:brush xml:id="br0">
      <inkml:brushProperty name="width" value="0.025" units="cm"/>
      <inkml:brushProperty name="height" value="0.025" units="cm"/>
    </inkml:brush>
  </inkml:definitions>
  <inkml:trace contextRef="#ctx0" brushRef="#br0">1 67 18129,'0'0'6775,"1"9"-4587,0 13-1225,8 69 1476,-7-82-2296,-1 1-1,1-1 1,1 0 0,0 0-1,0 0 1,0 0 0,8 12-1,-10-20-135,0 1-1,0-1 0,0 1 0,1-1 1,-1 1-1,0-1 0,0 0 0,1 0 1,-1 0-1,1 1 0,-1-1 0,1-1 1,0 1-1,-1 0 0,1 0 0,0-1 1,-1 1-1,1-1 0,0 1 1,0-1-1,0 0 0,3 1 0,-2-2 9,0 1-1,-1-1 0,1 0 1,0 0-1,0 0 0,0 0 1,-1-1-1,1 1 0,0-1 0,-1 0 1,1 1-1,2-5 0,7-5 42,-1-1 0,-1-1 0,18-27 0,-25 35-60,22-39 9,-19 32 1,0 0-1,1 1 0,1-1 1,-1 2-1,2-1 0,10-10 1,-19 21-6,1-1 1,-1 1 0,1-1-1,-1 1 1,1 0 0,-1-1-1,1 1 1,-1 0-1,1 0 1,0 0 0,-1-1-1,1 1 1,-1 0-1,1 0 1,0 0 0,-1 0-1,1 0 1,0 0 0,-1 0-1,1 0 1,-1 0-1,1 0 1,0 1 0,-1-1-1,1 0 1,-1 0 0,1 0-1,0 1 1,-1-1-1,1 0 1,-1 1 0,1-1-1,-1 0 1,1 1-1,-1-1 1,0 1 0,1-1-1,-1 1 1,1-1 0,-1 1-1,0-1 1,1 1-1,-1 0 1,0-1 0,1 2-1,11 34 225,-8-23-142,-4-12-81,1 0 0,-1 1 0,1-1 0,-1 1 0,1-1 0,-1 0 0,1 1 1,0-1-1,0 0 0,-1 1 0,1-1 0,0 0 0,0 0 0,0 0 0,0 0 0,1 0 0,-1 0 0,0 0 0,0 0 0,1-1 0,-1 1 0,0 0 0,1-1 0,-1 1 0,0-1 0,1 0 0,-1 1 1,1-1-1,-1 0 0,1 0 0,-1 0 0,1 0 0,-1 0 0,1 0 0,-1 0 0,1 0 0,-1-1 0,1 1 0,-1 0 0,0-1 0,1 0 0,-1 1 0,0-1 0,1 0 0,-1 1 0,0-1 0,0 0 0,1 0 1,-1 0-1,0 0 0,1-2 0,9-7 20,0-2 0,0 0 0,17-26 0,-14 20-14,-7 9-8,-6 6 0,0 1 0,1 0 0,-1 0 0,1-1 0,0 1 0,-1 0 0,1 0 0,0 1 0,1-1 0,-1 0 0,0 1 0,0-1 0,1 1 0,-1-1 0,0 1 0,1 0 0,0 0 0,3-1 0,-4 5 0,0 0 0,-1 0 0,0 0 0,1 0 0,-1 1 0,0-1 0,-1 0 0,1 0 0,-1 1 0,1-1 0,-1 0 0,0 1 0,-1 4 0,2 1 0,0 1 18,2 17 9,-3-26-35,0-1-1,0 1 1,0 0 0,0-1-1,1 1 1,-1 0-1,0-1 1,0 1-1,1-1 1,-1 1-1,1-1 1,-1 1-1,0-1 1,1 1 0,-1-1-1,1 1 1,-1-1-1,1 1 1,-1-1-1,1 1 1,0-1-1,-1 0 1,1 0 0,-1 1-1,1-1 1,0 0-1,-1 0 1,1 1-1,1-1 1,-1-1-517,-1 0 0,1 0 0,-1 0 0,1-1 0,-1 1 0,1 0 0,-1 0 0,0 0 0,0 0 0,1-1 0,-1 1 0,0 0 0,0 0 0,0 0 0,0-1 0,0 1 1,-1-2-1,1 0-1861,0-17-8377</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41.253"/>
    </inkml:context>
    <inkml:brush xml:id="br0">
      <inkml:brushProperty name="width" value="0.025" units="cm"/>
      <inkml:brushProperty name="height" value="0.025" units="cm"/>
    </inkml:brush>
  </inkml:definitions>
  <inkml:trace contextRef="#ctx0" brushRef="#br0">0 1 17104,'0'0'10698,"68"8"-16783,-48 2-386,3-5-6084</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41.629"/>
    </inkml:context>
    <inkml:brush xml:id="br0">
      <inkml:brushProperty name="width" value="0.025" units="cm"/>
      <inkml:brushProperty name="height" value="0.025" units="cm"/>
    </inkml:brush>
  </inkml:definitions>
  <inkml:trace contextRef="#ctx0" brushRef="#br0">22 1 11979,'0'0'14798,"-3"10"-13581,-2 1-1041,2 0-1,0 1 0,0-1 0,1 1 0,1-1 0,0 1 0,0 0 0,1 0 0,1-1 0,0 1 1,0 0-1,1-1 0,1 1 0,6 18 0,52 79-1370,-38-71-25,25 56-1,-42-78 1214,0 0 0,-1 0-1,-1 0 1,0 1 0,-2 0-1,1-1 1,-2 22 0,-1-30 215,1 3 134,-1 0 1,-1 0-1,0-1 0,-3 13 0,3-21-218,1 0-1,-1 0 0,1 1 0,-1-1 1,0 0-1,0 0 0,0 0 0,0-1 1,0 1-1,-1 0 0,1 0 0,0-1 1,-1 1-1,1 0 0,-1-1 1,0 0-1,1 1 0,-1-1 0,0 0 1,0 0-1,0 0 0,0 0 0,0 0 1,0 0-1,0-1 0,-4 1 0,4-1-104,0 0 0,0 0 0,1 0-1,-1-1 1,0 1 0,1 0-1,-1-1 1,0 0 0,1 1-1,-1-1 1,0 0 0,1 0-1,-1 0 1,1 0 0,0 0 0,-1 0-1,1-1 1,0 1 0,0 0-1,0-1 1,0 1 0,0-1-1,0 1 1,-1-3 0,-20-44 105,20 43-123,-3-9-1,1 0 0,0-1 0,1 1 0,0-1 0,1 1 0,1-1 0,0 0 0,3-25 0,-1 31 0,0 0 0,1 0 0,1 0 0,-1 1 0,1-1 0,1 0 0,-1 1 0,2 0 0,-1 0 0,1 0 0,0 1 0,1-1 0,-1 1 0,2 0 0,7-7 0,104-70-7410,-79 53-266</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42.676"/>
    </inkml:context>
    <inkml:brush xml:id="br0">
      <inkml:brushProperty name="width" value="0.025" units="cm"/>
      <inkml:brushProperty name="height" value="0.025" units="cm"/>
    </inkml:brush>
  </inkml:definitions>
  <inkml:trace contextRef="#ctx0" brushRef="#br0">0 111 13261,'0'0'11909,"6"14"-10446,190 493 4671,-194-505-6134,0-10 0,0-24 0,-4-45 0,-4 40 0,-2 1 0,-2 1 0,-1-1 0,-2 2 0,-1 0 0,-1 0 0,-3 1 0,-25-37 0,33 59 0,13 22 0,11 22 0,-7-24 0,0 1 0,0-1 0,1 0 0,0 0 0,1-1 0,0 0 0,0-1 0,1 0 0,0 0 0,13 6 0,-17-10 0,0-1 0,0 1 0,0-2 0,0 1 0,0 0 0,0-1 0,1-1 0,-1 1 0,0-1 0,0 0 0,1 0 0,-1 0 0,0-1 0,1 0 0,-1-1 0,0 1 0,0-1 0,0 0 0,0-1 0,-1 1 0,7-5 0,-1 0 0,0 0 0,0-1 0,-1-1 0,-1 0 0,0 0 0,0 0 0,0-2 0,-1 1 0,-1-1 0,0 0 0,0 0 0,-1-1 0,-1 1 0,0-2 0,0 1 0,-1 0 0,-1-1 0,0 0 0,-1 0 0,0 0 0,-1 0 0,0-15 0,-1 27 0,0 0 0,0 0 0,-1 0 0,1 0 0,0 0 0,0 0 0,0-1 0,-1 1 0,1 0 0,-1 0 0,1 0 0,-1 0 0,1 1 0,-1-1 0,0 0 0,1 0 0,-1 0 0,0 0 0,0 1 0,1-1 0,-1 0 0,0 1 0,0-1 0,0 0 0,0 1 0,0-1 0,0 1 0,0 0 0,0-1 0,0 1 0,0 0 0,0-1 0,0 1 0,0 0 0,0 0 0,-1 0 0,1 0 0,0 0 0,0 0 0,0 1 0,0-1 0,0 0 0,0 0 0,0 1 0,0-1 0,0 1 0,0-1 0,0 1 0,0-1 0,0 1 0,0-1 0,0 1 0,1 0 0,-1 0 0,0-1 0,0 1 0,1 0 0,-1 0 0,0 0 0,0 2 0,-4 3 0,1 2 0,0-1 0,0 0 0,1 1 0,-1 0 0,2 0 0,-1 0 0,1 0 0,1 0 0,-1 0 0,1 10 0,-1 11 0,4 53 0,-2-75 0,1-1 0,0 0 0,0 0 0,0 0 0,1 0 0,0 0 0,0 0 0,0 0 0,1-1 0,0 1 0,0-1 0,0 0 0,1 1 0,0-2 0,0 1 0,0 0 0,8 6 0,-8-8 0,1 0 0,-1-1 0,1 1 0,0-1 0,0 0 0,0 0 0,0-1 0,0 0 0,0 1 0,0-2 0,1 1 0,-1-1 0,0 1 0,1-1 0,-1-1 0,0 1 0,0-1 0,1 0 0,-1 0 0,0-1 0,6-2 0,-2 0 0,0 0 0,0-1 0,0 0 0,0 0 0,-1-1 0,0 0 0,-1-1 0,1 0 0,-1 0 0,0 0 0,-1-1 0,0 0 0,0 0 0,8-17 0,-8 14 0,-1-1 0,0 1 0,-1-1 0,0-1 0,-1 1 0,0 0 0,-1-1 0,0 1 0,-1-1 0,0 0 0,-2-18 0,1 30 0,0 0 0,0-1 0,0 1 0,0-1 0,0 1 0,0 0 0,-1-1 0,1 1 0,0 0 0,-1-1 0,1 1 0,-1 0 0,0-1 0,1 1 0,-1 0 0,0 0 0,0 0 0,1 0 0,-1 0 0,0 0 0,0 0 0,0 0 0,-1 0 0,1 0 0,0 0 0,0 0 0,0 1 0,-1-1 0,1 1 0,0-1 0,0 1 0,-1-1 0,1 1 0,-1 0 0,1-1 0,0 1 0,-1 0 0,1 0 0,-1 0 0,-1 1 0,1-1 0,-1 1 0,0 0 0,1 0 0,-1 0 0,0 0 0,1 1 0,-1-1 0,1 1 0,0 0 0,0 0 0,-1-1 0,1 1 0,0 0 0,1 1 0,-1-1 0,0 0 0,1 1 0,-3 3 0,1 0 0,1 0 0,-1 0 0,1 1 0,0-1 0,1 1 0,0-1 0,0 1 0,0-1 0,1 1 0,0 0 0,0-1 0,2 12 0,-1-15 0,0 0 0,-1-1 0,1 1 0,0 0 0,1-1 0,-1 1 0,0 0 0,1-1 0,0 0 0,-1 1 0,1-1 0,0 0 0,0 0 0,0 0 0,1 0 0,-1 0 0,0 0 0,1-1 0,-1 1 0,1-1 0,-1 0 0,1 0 0,0 0 0,0 0 0,-1 0 0,1 0 0,0-1 0,0 0 0,0 1 0,3-1 0,4 1-354,1-1-1,-1 0 1,0-1 0,0 0 0,1-1-1,-1 0 1,0 0 0,0-1 0,-1-1-1,19-8 1,17-17-8113</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43.697"/>
    </inkml:context>
    <inkml:brush xml:id="br0">
      <inkml:brushProperty name="width" value="0.025" units="cm"/>
      <inkml:brushProperty name="height" value="0.025" units="cm"/>
    </inkml:brush>
  </inkml:definitions>
  <inkml:trace contextRef="#ctx0" brushRef="#br0">0 548 21044,'0'0'7516,"7"10"-6090,127 213 1355,-132-234-2781,-1 0 0,0 0 0,0 0 0,-2 0 0,-1-19 0,-2 14 0,0 1 0,-1 0 0,-12-25 0,14 34 0,1 1 0,-1-1 0,-1 1 0,1 0 0,-1 0 0,0 0 0,0 0 0,0 1 0,-1-1 0,1 1 0,-1 1 0,-9-7 0,13 10 0,1-1 0,-1 1 0,1 0 0,-1-1 0,0 1 0,1 0 0,-1 0 0,0-1 0,1 1 0,-1 0 0,0 0 0,0 0 0,1 0 0,-1 0 0,0 0 0,1 0 0,-1 0 0,0 0 0,1 1 0,-1-1 0,0 0 0,0 0 0,1 0 0,-1 1 0,1-1 0,-1 0 0,0 1 0,1-1 0,-1 1 0,1-1 0,-1 1 0,1-1 0,-1 1 0,1-1 0,-1 1 0,1-1 0,-1 1 0,1 0 0,0-1 0,-1 1 0,1 0 0,0-1 0,0 1 0,0 0 0,-1-1 0,1 1 0,0 0 0,0-1 0,0 1 0,0 0 0,0 0 0,0-1 0,0 1 0,0 0 0,1-1 0,-1 1 0,0 0 0,0-1 0,1 2 0,0 3 0,-1 1 0,1-1 0,1 1 0,-1-1 0,1 0 0,4 9 0,-3-10 0,-1 0 0,1-1 0,1 1 0,-1 0 0,1-1 0,-1 0 0,1 0 0,0 0 0,0 0 0,0-1 0,0 1 0,1-1 0,-1 0 0,1 0 0,-1-1 0,1 0 0,-1 1 0,1-1 0,0-1 0,0 1 0,0-1 0,0 0 0,-1 0 0,1 0 0,0-1 0,0 1 0,0-1 0,8-3 0,-2 1 0,-1-1 0,1 1 0,-1-2 0,0 0 0,0 0 0,-1-1 0,1 0 0,-1 0 0,0-1 0,-1 0 0,12-13 0,-14 12 0,0 1 0,-1-1 0,0 0 0,-1 0 0,1 0 0,-1-1 0,-1 0 0,0 1 0,0-1 0,-1 0 0,0-1 0,0 1 0,0-18 0,-19 70 0,6 48 0,11-86 0,0-1 0,0 1 0,0 0 0,0-1 0,1 1 0,-1 0 0,1-1 0,1 1 0,-1 0 0,0-1 0,1 0 0,0 1 0,0-1 0,0 0 0,1 0 0,5 7 0,-6-10 0,0 1 0,1-1 0,-1 1 0,1-1 0,0 0 0,-1 0 0,1 0 0,0-1 0,0 1 0,0 0 0,0-1 0,-1 0 0,1 0 0,0 0 0,0 0 0,0 0 0,0 0 0,0-1 0,-1 1 0,1-1 0,0 0 0,0 0 0,-1 0 0,1 0 0,0-1 0,-1 1 0,1-1 0,-1 1 0,0-1 0,0 0 0,1 0 0,1-2 0,7-6 0,-1 0 0,-1 0 0,1-1 0,-2 0 0,10-15 0,-2-4 0,-1 0 0,-2 0 0,-1-2 0,-1 1 0,-2-2 0,-1 1 0,-2-1 0,-1 0 0,-1 0 0,-2-1 0,-1 1 0,-7-59 0,5 85 0,-1 0 0,0 0 0,0 1 0,-1-1 0,0 1 0,0-1 0,0 1 0,-1 0 0,-6-8 0,10 13 0,-1-1 0,0 1 0,0 0 0,0-1 0,-1 1 0,1 0 0,0 0 0,0 0 0,-1 0 0,1 0 0,-1 0 0,1 0 0,-1 0 0,1 1 0,-1-1 0,1 0 0,-1 1 0,0-1 0,1 1 0,-1 0 0,0 0 0,1 0 0,-1 0 0,0 0 0,0 0 0,1 0 0,-1 0 0,0 0 0,1 1 0,-1-1 0,0 1 0,1-1 0,-1 1 0,1 0 0,-1 0 0,1 0 0,-1-1 0,1 1 0,0 0 0,-1 1 0,1-1 0,0 0 0,0 0 0,-2 3 0,-4 6 0,1-1 0,0 1 0,0 0 0,1 1 0,0 0 0,1-1 0,0 1 0,1 1 0,-3 17 0,0 5 0,2 0 0,1 36 0,2-51 0,1 1 0,1 0 0,0 0 0,2-1 0,6 26 0,-8-40 0,1 0 0,0-1 0,0 1 0,0-1 0,1 1 0,-1-1 0,1 0 0,0 0 0,0 0 0,0 0 0,1-1 0,-1 1 0,1-1 0,0 0 0,0 0 0,0 0 0,0-1 0,1 0 0,-1 1 0,1-1 0,-1-1 0,1 1 0,0-1 0,0 0 0,-1 0 0,11 1 0,1-1-502,0-1 0,1-1 0,-1 0 0,0-1 0,0 0 0,0-2 0,0 0 0,15-6 0,-19 6-382,0-1-1,0 0 1,-1-1-1,1-1 0,-2 0 1,1 0-1,-1-1 1,0 0-1,0-1 0,13-16 1,-9 5-11709</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45.261"/>
    </inkml:context>
    <inkml:brush xml:id="br0">
      <inkml:brushProperty name="width" value="0.025" units="cm"/>
      <inkml:brushProperty name="height" value="0.025" units="cm"/>
    </inkml:brush>
  </inkml:definitions>
  <inkml:trace contextRef="#ctx0" brushRef="#br0">72 524 17649,'0'0'7505,"-9"-2"-4718,2 1-2485,4 0-155,0 0 1,1 0-1,-1 1 0,0-1 0,0 1 0,0 0 0,0 0 0,-6 1 0,7-1-103,1 1 0,0 0 0,0-1 0,-1 1 0,1 0 0,0 0 0,0-1 0,0 1 0,0 0 0,0 0 0,0 0-1,0 0 1,0 1 0,0-1 0,0 0 0,1 0 0,-1 0 0,1 1 0,-1-1 0,0 0 0,1 1 0,0-1 0,-1 0-1,1 1 1,0-1 0,0 1 0,0 1 0,-1 2 34,1 0 0,-1 0 0,1 1 0,0-1 0,1 0 1,-1 0-1,1 0 0,0 0 0,0 0 0,1 0 0,-1-1 0,1 1 0,4 8 0,-4-11-49,-1 0 1,1 0-1,0 0 0,0-1 0,0 1 1,0 0-1,0-1 0,0 1 0,0-1 0,1 0 1,-1 0-1,1 0 0,-1 0 0,0 0 1,1 0-1,0 0 0,-1-1 0,1 0 0,-1 1 1,1-1-1,0 0 0,-1 0 0,1 0 1,-1-1-1,1 1 0,0-1 0,-1 1 1,1-1-1,2-1 0,1-1-29,-1 1 0,1-1 0,0-1 0,-1 1 0,1-1 0,-1 0 0,0 0 0,-1-1 0,1 1 0,-1-1 0,1 0 0,-1 0 0,-1-1 0,1 1 0,2-8 0,2-2 0,-1 1 0,0-2 0,-1 1 0,7-31 0,-8-27 0,-5 67 0,-5 17 0,0 16 0,4-13-10,1 4-95,-1 0 0,2 0 0,1-1 0,5 29 0,-6-43 71,-1 0 0,1 0 0,-1-1 1,1 1-1,0-1 0,0 1 0,1 0 0,-1-1 1,0 0-1,1 1 0,0-1 0,-1 0 0,1 0 0,0 0 1,0 0-1,0 0 0,0 0 0,0-1 0,1 1 0,-1-1 1,0 1-1,1-1 0,-1 0 0,1 0 0,0 0 1,-1 0-1,1-1 0,0 1 0,-1-1 0,1 1 0,0-1 1,0 0-1,-1 0 0,1 0 0,0-1 0,0 1 0,5-2 1,-3 0-410,0 0 1,0-1-1,0 1 0,0-1 1,-1 0-1,1-1 1,-1 1-1,0-1 1,0 0-1,0 0 1,0 0-1,-1 0 1,1-1-1,-1 1 0,0-1 1,-1 0-1,3-6 1,3-5-426,-1-1 0,0 1 0,-1-2 0,3-17 1,-5 10-6,-1 1 0,-1 0 0,-1-1 0,-1 1 0,-1 0 0,-2-1 0,0 1 1,-1 0-1,-10-28 0,7 28 1234,-2 1 1,-18-36-1,27 59-110,0-1 0,0 0 1,0 1-1,0-1 0,-1 1 0,1-1 0,0 1 0,0-1 0,-1 1 1,1-1-1,0 1 0,-1-1 0,1 1 0,0 0 0,-1-1 1,1 1-1,-1-1 0,1 1 0,0 0 0,-1-1 0,1 1 1,-1 0-1,1 0 0,-1-1 0,1 1 0,-1 0 0,1 0 1,-1 0-1,0 0 0,1-1 0,-1 1 0,0 0 0,-5 18 3392,5 43-2018,1-52-869,0 42 1045,13 97 0,-9-130-1596,-1 0 0,2 0-1,0 0 1,2 0 0,0-1 0,0 0 0,2-1 0,17 28-1,-25-43-186,0 0 0,0 1-1,-1-1 1,1 0 0,0 0 0,0 0-1,0 1 1,0-1 0,1 0-1,-1 0 1,0 0 0,0-1-1,1 1 1,-1 0 0,0 0-1,1-1 1,-1 1 0,1-1-1,-1 1 1,3 0 0,-3-2 11,0 1 1,0-1 0,0 1 0,0-1-1,-1 1 1,1-1 0,0 0-1,0 1 1,-1-1 0,1 0-1,-1 0 1,1 1 0,0-1-1,-1 0 1,1 0 0,-1 0-1,0 0 1,1 0 0,-1 0-1,0 1 1,1-1 0,-1-2 0,2-10 209,0 1 1,-1 0-1,0-18 1,-1 29-240,-1-12 0,0 0 0,0 0 0,-1-1 0,-8-23 0,9 32 0,-1 0 0,0-1 0,0 1 0,0 1 0,-1-1 0,1 0 0,-1 0 0,0 1 0,-1 0 0,1 0 0,-1 0 0,0 0 0,0 0 0,-8-5 0,12 9 0,-1-1 0,1 1 0,0 0 0,0 0 0,-1 0 0,1 0 0,0-1 0,-1 1 0,1 0 0,0 0 0,0 0 0,-1 0 0,1 0 0,0 0 0,-1 0 0,1 0 0,0 0 0,-1 0 0,1 0 0,0 0 0,0 0 0,-1 0 0,1 0 0,0 0 0,-1 0 0,1 1 0,0-1 0,-1 0 0,1 0 0,0 0 0,0 0 0,-1 1 0,1-1 0,0 0 0,0 0 0,0 0 0,-1 1 0,1-1 0,0 0 0,0 0 0,0 1 0,-1-1 0,-1 19 0,10 22 0,-5-33 0,1-1 0,0 1 0,0 0 0,1-1 0,0 0 0,0 0 0,1-1 0,10 11 0,-14-15 0,-1-1 0,1 0 0,-1 1 0,1-1 0,-1 0 0,1 0 0,0 0 0,0 0 0,0 0 0,-1 0 0,1 0 0,0-1 0,0 1 0,0-1 0,0 1 0,0-1 0,0 0 0,0 1 0,0-1 0,0-1 0,0 1 0,0 0 0,0 0 0,0-1 0,0 1 0,0-1 0,0 1 0,0-1 0,0 0 0,0 0 0,0 0 0,-1 0 0,1 0 0,0 0 0,-1-1 0,1 1 0,-1 0 0,1-1 0,-1 1 0,0-1 0,2-2 0,6-11 0,-1 0 0,0 0 0,-1-1 0,-1 0 0,0 0 0,5-27 0,15-41 0,-25 83 0,-1-1 0,0 1 0,1-1 0,-1 1 0,1 0 0,0-1 0,-1 1 0,1 0 0,0 0 0,0-1 0,0 1 0,0 0 0,0 0 0,0 0 0,0 0 0,0 0 0,1 0 0,-1 1 0,0-1 0,0 0 0,1 1 0,-1-1 0,3 0 0,-3 1 0,1 0 0,-1 1 0,1-1 0,-1 0 0,1 1 0,-1 0 0,0-1 0,1 1 0,-1 0 0,0-1 0,0 1 0,0 0 0,1 0 0,-1 0 0,0 0 0,0 0 0,0 1 0,1 1 0,3 5 0,1 0 0,-2 1 0,1-1 0,-1 1 0,5 16 0,2 67 0,-11-92 0,0 0 0,0 1 0,0-1 0,0 0 0,0 1 0,0-1 0,0 0 0,0 0 0,0 1 0,0-1 0,1 0 0,-1 1 0,0-1 0,0 0 0,0 0 0,0 1 0,1-1 0,-1 0 0,0 0 0,0 0 0,0 1 0,1-1 0,-1 0 0,0 0 0,0 0 0,1 0 0,-1 1 0,0-1 0,1 0 0,-1 0 0,0 0 0,0 0 0,1 0 0,-1 0 0,0 0 0,1 0 0,-1 0 0,0 0 0,1 0 0,-1 0 0,15-8 0,8-16 0,-11 10 0,0-1 0,-2-1 0,0 0 0,0 0 0,-2-1 0,11-28 0,-21 59 0,0-6 0,1 0 0,-1 1 0,2-1 0,-1 1 0,2 15 0,0-23 0,-1 0 0,0 0 0,1 1 0,-1-1 0,1 0 0,-1 0 0,1 1 0,-1-1 0,1 0 0,0 0 0,0 0 0,0 0 0,-1 0 0,1 0 0,0 0 0,0 0 0,1 0 0,-1-1 0,0 1 0,0 0 0,0-1 0,0 1 0,1 0 0,-1-1 0,0 0 0,0 1 0,1-1 0,-1 0 0,0 0 0,1 1 0,-1-1 0,0 0 0,1 0 0,-1-1 0,0 1 0,1 0 0,-1 0 0,0-1 0,1 1 0,-1 0 0,0-1 0,0 0 0,0 1 0,2-2 0,3 0 0,-1-1 0,0 0 0,1 0 0,-1-1 0,0 0 0,-1 1 0,1-1 0,-1-1 0,0 1 0,0-1 0,0 0 0,-1 0 0,1 0 0,2-7 0,1 1 0,-2-1 0,1 0 0,-2 0 0,1 0 0,3-21 0,-8 32 0,5-50 0,-5 49 0,1 1 0,-1 0 0,0 0 0,0-1 0,0 1 0,0 0 0,0 0 0,-1-1 0,1 1 0,0 0 0,0 0 0,-1 0 0,1-1 0,-1 1 0,1 0 0,-1 0 0,0 0 0,1 0 0,-1 0 0,0 0 0,0 0 0,0 0 0,1 0 0,-1 0 0,0 1 0,0-1 0,0 0 0,0 1 0,-1-1 0,1 0 0,0 1 0,0-1 0,0 1 0,0 0 0,-2-1 0,5 0 0,-1 1 0,1-1 0,-1 0 0,0 0 0,1 0 0,-1 0 0,0 0 0,0-1 0,1 1 0,-1 0 0,0-1 0,0 1 0,-1 0 0,1-1 0,0 1 0,0-1 0,-1 0 0,1 1 0,-1-1 0,1 1 0,-1-1 0,1 0 0,-1-1 0,1-1 0,0 9 0,-2 3 0,-1 1 0,1-1 0,-1 0 0,-5 14 0,-4 14 0,9-27 0,0 0 0,1 1 0,0-1 0,1 1 0,0-1 0,1 15 0,0-22 0,-1 0 0,1 1 0,0-1 0,0 0 0,-1 0 0,1 0 0,1 0 0,-1 0 0,0 0 0,0 0 0,1-1 0,-1 1 0,1 0 0,0-1 0,-1 1 0,1-1 0,0 1 0,0-1 0,0 0 0,0 0 0,0 0 0,0 0 0,0 0 0,0-1 0,0 1 0,1 0 0,-1-1 0,0 0 0,0 1 0,1-1 0,-1 0 0,3 0 0,67-9 0,-69 10-878,6-1-9882,-8-10 233</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45.602"/>
    </inkml:context>
    <inkml:brush xml:id="br0">
      <inkml:brushProperty name="width" value="0.025" units="cm"/>
      <inkml:brushProperty name="height" value="0.025" units="cm"/>
    </inkml:brush>
  </inkml:definitions>
  <inkml:trace contextRef="#ctx0" brushRef="#br0">23 18 16015,'-10'-9'7784,"3"4"-4101,2 2 1602,10 3-5285,2 4 0,2 1-2498</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46.691"/>
    </inkml:context>
    <inkml:brush xml:id="br0">
      <inkml:brushProperty name="width" value="0.025" units="cm"/>
      <inkml:brushProperty name="height" value="0.025" units="cm"/>
    </inkml:brush>
  </inkml:definitions>
  <inkml:trace contextRef="#ctx0" brushRef="#br0">97 453 14670,'0'0'2706,"4"-10"-20,1-2-2128,1-1 523,-1-1 1,0 1 0,0-1 0,-2 0-1,0 0 1,2-16 0,-5 29-1052,0 1 0,0 0-1,-1-1 1,1 1 0,0-1 0,0 1-1,0 0 1,-1-1 0,1 1 0,0 0-1,-1 0 1,1-1 0,0 1 0,-1 0-1,1-1 1,0 1 0,-1 0 0,1 0-1,0 0 1,-1 0 0,1-1 0,-1 1 0,1 0-1,0 0 1,-1 0 0,1 0 0,-1 0-1,1 0 1,0 0 0,-1 0 0,1 0-1,-1 0 1,1 0 0,-1 0 0,1 0-1,0 0 1,-1 1 0,1-1 0,0 0-1,-1 0 1,1 0 0,-1 1 0,1-1-1,0 0 1,-1 1 0,-20 10 731,11-2-620,0 1-1,2 0 1,-1 1 0,1 0-1,1 0 1,0 0 0,0 1-1,1 0 1,1 1 0,0-1 0,1 1-1,0 0 1,1 0 0,0 1-1,1-1 1,0 16 0,1-28-139,1 0 1,0 1 0,0-1-1,0 0 1,0 1 0,0-1-1,1 0 1,-1 1 0,0-1-1,1 0 1,-1 1 0,0-1-1,1 0 1,0 0 0,-1 0-1,1 1 1,0-1 0,-1 0-1,2 1 1,-1-2-2,0 1-1,0-1 1,-1 0-1,1 0 1,0 1-1,0-1 1,-1 0 0,1 0-1,0 0 1,0 0-1,0 0 1,0 0 0,-1 0-1,1 0 1,0 0-1,0 0 1,0-1-1,-1 1 1,1 0 0,0-1-1,0 1 1,0-1-1,5-2-2,0-1 1,-1 0-1,0 0 0,0 0 0,0 0 0,5-8 0,20-23 2,-2-1 0,-2-2 0,-1-1 0,21-46 0,-34 60 0,-1 0 0,-1-1 0,-2-1 0,0 0 0,-2 0 0,-1 0 0,-1 0 0,1-30 0,-11 31 0,6 26 0,0-1 0,0 1 0,-1-1 0,1 1 0,0 0 0,0-1 0,-1 1 0,1 0 0,-1-1 0,1 1 0,0 0 0,-1 0 0,1-1 0,-1 1 0,1 0 0,0 0 0,-1 0 0,1-1 0,-1 1 0,1 0 0,-1 0 0,1 0 0,-1 0 0,1 0 0,-1 0 0,1 0 0,-1 0 0,0 0 0,-1 1 0,0 0 0,1 0 0,-1 1 0,0-1 0,0 0 0,1 1 0,-1-1 0,1 1 0,-1 0 0,1-1 0,0 1 0,-1 0 0,1 0 0,0 0 0,0 0 0,0 0 0,1 0 0,-2 3 0,-7 28 0,2 0 0,1 1 0,1 0 0,2 0 0,2 0 0,1 0 0,1 1 0,10 50 0,-9-74 0,0 0 0,1 0 0,0 0 0,9 19 0,-11-28 0,-1-1 0,1 1 0,0-1 0,-1 0 0,1 1 0,0-1 0,0 0 0,0 1 0,0-1 0,0 0 0,0 0 0,0 0 0,0 0 0,1 0 0,-1 0 0,0 0 0,1 0 0,-1-1 0,0 1 0,1 0 0,-1-1 0,1 1 0,-1-1 0,1 1 0,-1-1 0,1 0 0,0 0 0,-1 0 0,1 0 0,-1 0 0,1 0 0,-1 0 0,1 0 0,0-1 0,-1 1 0,1-1 0,-1 1 0,1-1 0,-1 1 0,0-1 0,1 0 0,-1 0 0,0 0 0,1 0 0,1-1 0,6-7-361,-1 0 0,1 0 0,-1 0 0,-1-1 0,0 0 0,0-1 0,-1 0 1,8-19-1,-6 12-721,-1-1-1,-1 0 1,-1-1 0,6-32 0,-10 44 227,0-2-294,1-1 0,-2 1 0,1 0 0,-1-1 0,-1 1 0,0-1 0,-2-11 0,3 22 1242,0 0 0,0-1 0,0 1 0,0 0 0,0-1 0,0 1 0,0 0 0,-1-1 0,1 1 0,0 0 0,0-1 0,0 1 0,0 0 0,0-1 0,-1 1 0,1 0-1,0 0 1,0-1 0,0 1 0,-1 0 0,1 0 0,0-1 0,-1 1 0,1 0 0,0 0 0,0 0 0,-1-1 0,1 1 0,0 0 0,-1 0 0,1 0 0,0 0 0,-1 0 0,1 0 0,0 0 0,-1 0 0,0 0-1,-4 13 3095,1 20 232,3-31-3334,1-1 0,0 1 0,0 0 1,-1-1-1,1 1 0,1 0 0,-1-1 0,0 1 1,0 0-1,0-1 0,1 1 0,-1-1 0,1 1 0,-1 0 1,1-1-1,0 0 0,0 1 0,0-1 0,-1 1 1,1-1-1,1 0 0,-1 1 0,0-1 0,0 0 0,0 0 1,1 0-1,-1 0 0,0 0 0,1 0 0,-1-1 1,1 1-1,-1 0 0,1-1 0,-1 1 0,1-1 0,-1 1 1,1-1-1,0 0 0,-1 0 0,1 1 0,0-1 1,-1 0-1,1-1 0,0 1 0,-1 0 0,1 0 0,-1-1 1,1 1-1,1-2 0,4 0 74,-1 0-1,0 0 0,0-1 1,-1 0-1,1-1 1,-1 1-1,1-1 1,-1 0-1,0 0 1,0-1-1,5-6 0,15-32 1376,-24 41-1484,1-1 0,-2 1 1,1-1-1,0 1 0,0-1 0,-1 1 0,0-1 0,1 0 0,-1 1 1,0-1-1,0 0 0,0 1 0,-1-1 0,1 0 0,-1 1 1,0-3-1,0 4-59,1 1 0,0 0 0,0-1 0,0 1 0,-1 0 0,1 0 0,0 0 0,-1-1 0,1 1 0,0 0 0,-1 0 0,1 0 0,0 0 0,-1-1 0,1 1 0,0 0 0,-1 0 0,1 0 0,0 0 0,-1 0 0,1 0 0,0 0 0,-1 0 0,1 0 0,0 0 1,-1 0-1,1 0 0,-1 0 0,1 1 0,0-1 0,-1 0 0,1 0 0,0 0 0,0 0 0,-1 1 0,1-1 0,0 0 0,-1 0 0,1 0 0,0 1 0,-1 0 0,-11 10-634,6 0 396,1-1-1,0 1 1,1 0 0,0 1-1,1-1 1,0 1 0,1-1-1,0 1 1,1 0 0,0-1-1,2 22 1,-1-32 19,0 0 1,1 0-1,-1 1 1,1-1-1,-1 0 0,1-1 1,0 1-1,-1 0 1,1 0-1,0 0 1,0 0-1,0 0 1,0-1-1,0 1 0,-1 0 1,1-1-1,0 1 1,0-1-1,1 1 1,-1-1-1,0 1 0,0-1 1,0 0-1,0 0 1,0 1-1,0-1 1,0 0-1,1 0 1,-1 0-1,0 0 0,0 0 1,0 0-1,0-1 1,0 1-1,1 0 1,-1-1-1,0 1 0,0 0 1,0-1-1,0 1 1,0-1-1,1 0 1,21-16-5101</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47.019"/>
    </inkml:context>
    <inkml:brush xml:id="br0">
      <inkml:brushProperty name="width" value="0.025" units="cm"/>
      <inkml:brushProperty name="height" value="0.025" units="cm"/>
    </inkml:brush>
  </inkml:definitions>
  <inkml:trace contextRef="#ctx0" brushRef="#br0">31 0 10698,'0'0'9177,"-1"13"-7549,0 8-1226,-3 33 2194,6 106 1,-2-190-3341,-3-26-3003,2 52 2459,0-1-1,0 1 1,-1 0-1,1-1 1,-1 1 0,0 0-1,-3-4 1,-3-2-11012</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47.409"/>
    </inkml:context>
    <inkml:brush xml:id="br0">
      <inkml:brushProperty name="width" value="0.025" units="cm"/>
      <inkml:brushProperty name="height" value="0.025" units="cm"/>
    </inkml:brush>
  </inkml:definitions>
  <inkml:trace contextRef="#ctx0" brushRef="#br0">14 77 12684,'0'-8'5226,"-1"-2"-4031,1 1 70,-1 0 1,1 0-1,1 0 1,2-14-1,5 69 1292,-8 179 932,-2-99-2200,2-125-1289,0-1 0,0 1 0,0-1 0,0 1 0,0-1 0,0 1 0,0-1 0,0 1 0,0-1 0,0 1 0,0-1 0,0 1 0,0-1 0,1 1 0,-1-1 0,0 1 0,0-1 0,0 1 0,1-1 0,-1 1 0,0-1 0,1 0 0,-1 1 0,0-1 0,1 0 0,-1 1 0,1-1 0,-1 0 0,1 1 0,-1-1 0,0 0 0,1 0 0,-1 1 0,1-1 0,-1 0 0,2 0 0,20-8 0,19-25 0,-34 27 0,0-2 0,1 1 0,0 0 0,1 0 0,-1 1 0,13-7 0,-19 12 0,0 0 0,0 0 0,1 0 0,-1 1 0,0-1 0,0 1 0,1-1 0,-1 1 0,0 0 0,0-1 0,1 1 0,-1 1 0,0-1 0,1 0 0,-1 0 0,0 1 0,0 0 0,1-1 0,-1 1 0,0 0 0,0 0 0,0 0 0,0 0 0,0 0 0,0 1 0,0-1 0,-1 0 0,1 1 0,0 0 0,2 3 0,0-1 0,0 1 0,0-1 0,-1 1 0,1 0 0,-1 0 0,0 1 0,-1-1 0,0 1 0,1-1 0,-2 1 0,1 0 0,-1 0 0,0 0 0,0-1 0,0 1 0,-1 0 0,0 0 0,0 0 0,-2 11 0,1-11 0,-1-1 0,0 0 0,-1 0 0,1 0 0,-1 0 0,0 0 0,0 0 0,0-1 0,0 0 0,-1 1 0,0-1 0,0 0 0,0-1 0,-1 1 0,1-1 0,-1 0 0,1 0 0,-1 0 0,0-1 0,0 0 0,-7 3 0,1-2-112,1 0 1,-1-1-1,0 0 1,0-1-1,0 0 1,0-1-1,0 0 0,1-1 1,-16-2-1,24 3 43,-1 0-1,1 0 0,-1-1 0,0 1 0,1-1 1,-1 0-1,1 0 0,-1 0 0,1 0 1,0 0-1,-1-1 0,1 1 0,0 0 1,0-1-1,0 0 0,0 0 0,0 1 1,0-1-1,1 0 0,-1 0 0,1-1 0,-1 1 1,1 0-1,0 0 0,0-1 0,0 1 1,0-1-1,0 1 0,0-1 0,1 1 1,-1-1-1,1 0 0,0 1 0,0-1 1,0 0-1,0 1 0,0-1 0,0 1 1,1-1-1,-1 0 0,1 1 0,0-1 0,1-3 1,0 2-965,0 1 0,0-1 0,0 1 0,0 0 0,1 0 1,0-1-1,4-3 0,-2 2-683,13-15-5859</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47.785"/>
    </inkml:context>
    <inkml:brush xml:id="br0">
      <inkml:brushProperty name="width" value="0.025" units="cm"/>
      <inkml:brushProperty name="height" value="0.025" units="cm"/>
    </inkml:brush>
  </inkml:definitions>
  <inkml:trace contextRef="#ctx0" brushRef="#br0">33 50 1441,'0'0'15797,"0"-9"-9824,3-29-2583,0 35-19,0 11-2556,4 12-559,14 99 193,20 81 399,-33-168-763,2-1 1,1 0-1,1 0 1,18 29-1,-26-52-81,1 0 1,1 0-1,-1-1 1,1 1-1,13 11 1,-16-17-12,-1 0 1,1 0 0,-1 0-1,1-1 1,0 1 0,0 0-1,0-1 1,-1 0-1,2 0 1,-1 0 0,0 0-1,0 0 1,0-1 0,0 1-1,0-1 1,1 0 0,-1 0-1,0 0 1,0 0 0,4-1-1,-6 1-59,0-1 0,0 1 0,-1 0 0,1-1 0,0 1 0,-1 0 0,1-1 0,0 1 0,-1-1 0,1 1 0,0-1 0,-1 1 0,1-1 0,-1 0 0,1 1 0,-1-1 0,1 0 1,-1 1-1,0-1 0,1 0 0,-1 0 0,0 1 0,0-1 0,1 0 0,-1 0 0,0 0 0,0 1 0,0-1 0,0 0 0,0 0 0,0 0 0,0 1 0,0-1 0,0 0 0,-1 0 0,1 0 0,0 1 0,0-1 0,-1 0 0,1 0 0,0 1 0,-2-2 0,1-1-196,-1-1 0,1 1 0,-1 0 0,0 0 1,0 0-1,-1 0 0,1 0 0,-4-3 0,-21-13-791,-54-29 0,63 39 1360,0 0-1,0-2 1,1 0-1,0-1 1,1-1 0,1 0-1,-24-26 1,37 37-212,1 0-1,-1 0 1,1 0-1,-1-1 1,1 1 0,0 0-1,0-1 1,0 1-1,0-1 1,0 1 0,1-1-1,-1 1 1,1-1-1,-1 0 1,1 1 0,0-1-1,0 0 1,0 1-1,1-1 1,-1 1 0,1-1-1,-1 1 1,1-1 0,0 0-1,0 1 1,0 0-1,0-1 1,0 1 0,1 0-1,-1 0 1,1-1-1,-1 1 1,1 0 0,0 0-1,0 1 1,4-4-1,8-6-207,0 1-1,1 0 1,0 1-1,26-10 1,-13 5-781,20-13-3723,3-4-5243</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51.118"/>
    </inkml:context>
    <inkml:brush xml:id="br0">
      <inkml:brushProperty name="width" value="0.025" units="cm"/>
      <inkml:brushProperty name="height" value="0.025" units="cm"/>
    </inkml:brush>
  </inkml:definitions>
  <inkml:trace contextRef="#ctx0" brushRef="#br0">15 0 9449,'-8'0'-2595,"1"0"-1152</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52.396"/>
    </inkml:context>
    <inkml:brush xml:id="br0">
      <inkml:brushProperty name="width" value="0.025" units="cm"/>
      <inkml:brushProperty name="height" value="0.025" units="cm"/>
    </inkml:brush>
  </inkml:definitions>
  <inkml:trace contextRef="#ctx0" brushRef="#br0">1 115 12844,'0'0'7549,"0"14"-5676,14 313 2500,-14-324-4280,1 1 1,-1-1 0,1 1-1,0-1 1,0 1 0,0-1-1,1 1 1,-1-1 0,4 6-1,-4-9-71,-1 0 0,0 1 0,1-1-1,-1 0 1,0 1 0,1-1 0,-1 0-1,0 0 1,1 1 0,-1-1 0,1 0 0,-1 0-1,0 0 1,1 0 0,-1 1 0,1-1-1,-1 0 1,1 0 0,-1 0 0,1 0-1,-1 0 1,1 0 0,-1 0 0,0 0 0,1-1-1,-1 1 1,1 0 0,0 0 0,17-19 662,-1-12-323,0-1 0,-3-1 0,15-43 0,25-111 143,-41 135 63,-4 33-247,-4 30-214,-4 36 97,-1-47-192,-2 49 168,1-32-124,0 0 0,1 0 0,1 0 0,4 27 0,-5-44-51,0 0-1,0 1 0,0-1 1,0 0-1,0 1 1,0-1-1,0 1 1,0-1-1,0 0 1,0 1-1,0-1 0,1 0 1,-1 1-1,0-1 1,0 0-1,0 0 1,1 1-1,-1-1 1,0 0-1,0 1 0,1-1 1,-1 0-1,0 0 1,1 0-1,-1 1 1,0-1-1,1 0 1,-1 0-1,0 0 0,1 0 1,-1 0-1,0 0 1,1 1-1,-1-1 1,0 0-1,1 0 1,-1 0-1,0 0 0,1 0 1,-1 0-1,1-1 1,-1 1-1,0 0 1,1 0-1,-1 0 1,0 0-1,1 0 0,-1 0 1,0-1-1,1 1 1,-1 0-1,0 0 1,1 0-1,-1-1 1,15-15 73,9-24-77,19-46 0,11-20 0,-53 104 0,0 0 0,0 1 0,0-1 0,0 0 0,0 1 0,1-1 0,-1 0 0,0 1 0,1-1 0,-1 1 0,1 0 0,-1 0 0,1-1 0,0 1 0,0 0 0,3-1 0,-4 2 0,-1 0 0,1 0 0,0 1 0,0-1 0,-1 0 0,1 0 0,0 1 0,0-1 0,-1 0 0,1 1 0,0-1 0,-1 1 0,1-1 0,0 1 0,-1-1 0,1 1 0,-1 0 0,1-1 0,-1 1 0,1 0 0,-1-1 0,0 1 0,1 0 0,-1-1 0,0 1 0,1 0 0,-1 1 0,4 10 0,-1 1 0,-1-1 0,3 24 0,-5-28 0,4 73 0,-4-59 0,0 0 0,2 0 0,0 0 0,8 28 0,-7-48 0,2-9 0,0-8 0,-1 4-96,10-52-3547,-12 55 2376,-2 1 1,1-1 0,-1 1-1,0-1 1,-1 1-1,-2-14 1,-9-11-14381</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52.739"/>
    </inkml:context>
    <inkml:brush xml:id="br0">
      <inkml:brushProperty name="width" value="0.025" units="cm"/>
      <inkml:brushProperty name="height" value="0.025" units="cm"/>
    </inkml:brush>
  </inkml:definitions>
  <inkml:trace contextRef="#ctx0" brushRef="#br0">0 0 22966,'0'0'7175</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53.378"/>
    </inkml:context>
    <inkml:brush xml:id="br0">
      <inkml:brushProperty name="width" value="0.025" units="cm"/>
      <inkml:brushProperty name="height" value="0.025" units="cm"/>
    </inkml:brush>
  </inkml:definitions>
  <inkml:trace contextRef="#ctx0" brushRef="#br0">1 52 18385,'0'0'12791,"2"15"-11867,105 583-257,-103-581-667,-4-12 0,1 0 0,-1 0 0,1 0 0,0 0 0,1-1 0,-1 1 0,1-1 0,0 1 0,0-1 0,1 1 0,-1-1 0,5 5 0,-6-9 0,-1-1 0,1 1 0,0-1 0,-1 1 0,1-1 0,0 1 0,-1-1 0,1 0 0,-1 1 0,1-1 0,-1 0 0,1 0 0,-1 1 0,0-1 0,1 0 0,-1 0 0,0 0 0,0 0 0,1 1 0,-1-1 0,0 0 0,0 0 0,0 0 0,0 0 0,0 0 0,0 1 0,0-1 0,-1-1 0,3-32 0,0 6 0,-2 1 0,-2-1 0,0 0 0,-1 1 0,-2-1 0,-1 1 0,-1 1 0,-2-1 0,0 1 0,-2 0 0,-13-24 0,23 48 0,0 1 0,1-1 0,-1 1 0,0 0 0,0-1 0,0 1 0,0 0 0,0 0 0,0-1 0,0 1 0,-1 0 0,1 0 0,0 0 0,-1 0 0,1 1 0,0-1 0,-1 0 0,-2-1 0,3 3 0,0-1 0,0 0 0,1 1 0,-1-1 0,0 0 0,1 1 0,-1-1 0,0 1 0,1-1 0,-1 1 0,1-1 0,-1 1 0,1-1 0,-1 1 0,1-1 0,-1 1 0,1 0 0,-1-1 0,1 1 0,0 0 0,-1 0 0,1-1 0,0 1 0,0 0 0,0 0 0,-1 0 0,0 6 0,0-1 0,0 1 0,0-1 0,1 1 0,0-1 0,0 1 0,2 10 0,-1-14 0,0 0 0,0 0 0,0 0 0,1 0 0,-1 0 0,1 0 0,0 0 0,-1 0 0,1 0 0,1-1 0,-1 1 0,0-1 0,1 0 0,-1 0 0,1 0 0,0 0 0,-1 0 0,1 0 0,0-1 0,0 1 0,0-1 0,1 0 0,-1 0 0,0 0 0,0 0 0,0-1 0,1 1 0,-1-1 0,0 0 0,1 0 0,-1 0 0,0 0 0,1 0 0,-1-1 0,0 0 0,1 0 0,-1 0 0,0 0 0,0 0 0,0 0 0,0-1 0,0 0 0,0 1 0,-1-1 0,1 0 0,0 0 0,2-3 0,3-7 0,0 1 0,0-1 0,-1 0 0,-1-1 0,0 0 0,0 0 0,-2 0 0,1 0 0,-2-1 0,0 0 0,0 1 0,0-16 0,0-19 0,-2-1 0,-6-53 0,-2 62 0,-1 28 0,0 29 0,-1 39 0,3 1 0,2 0 0,4 69 0,0-67 0,0-40 0,0-1 0,1 0 0,1 1 0,1-1 0,5 19 0,-7-34 0,0 0 0,0 0 0,0 0 0,0 0 0,0 0 0,1 0 0,0-1 0,-1 1 0,1 0 0,0-1 0,0 1 0,0-1 0,0 1 0,1-1 0,-1 0 0,1 0 0,-1 0 0,1-1 0,0 1 0,0 0 0,0-1 0,0 0 0,0 0 0,0 0 0,0 0 0,0 0 0,0 0 0,0-1 0,0 0 0,1 1 0,-1-1 0,0-1 0,0 1 0,0 0 0,1-1 0,-1 1 0,3-2 0,2-1 0,0-1 0,0 1 0,-1-1 0,0-1 0,0 1 0,0-1 0,0 0 0,-1-1 0,1 0 0,-1 0 0,-1 0 0,1-1 0,5-9 0,0 0 0,-1-1 0,0 0 0,-1 0 0,12-33 0,-16 35 0,-1 0 0,0 0 0,-1 0 0,0 0 0,-1-1 0,-1 1 0,-1-1 0,-2-27 0,2 42 0,0 0 0,0 1 0,0-1 0,0 1 0,0-1 0,0 0 0,0 1 0,0-1 0,-1 0 0,1 1 0,0-1 0,0 1 0,-1-1 0,1 1 0,0-1 0,-1 0 0,1 1 0,0 0 0,-1-1 0,1 1 0,-1-1 0,1 1 0,-1-1 0,1 1 0,-1 0 0,0-1 0,1 1 0,-1 0 0,1 0 0,-1-1 0,1 1 0,-1 0 0,0 0 0,1 0 0,-1 0 0,0 0 0,1 0 0,-1 0 0,0 0 0,1 0 0,-1 0 0,1 0 0,-1 0 0,0 0 0,1 1 0,-1-1 0,0 0 0,1 0 0,-1 1 0,1-1 0,-1 0 0,1 1 0,-1 0 0,-2 0 0,1 1 0,0-1 0,0 1 0,1 0 0,-1-1 0,0 1 0,1 0 0,-1 0 0,1 1 0,-1-1 0,1 0 0,-1 4 0,-1 3 0,1 1 0,1 0 0,0-1 0,0 1 0,1 0 0,0 0 0,1-1 0,0 1 0,1 0 0,0-1 0,0 1 0,8 17 0,-8-21 0,0-1 0,1 0 0,0 1 0,0-2 0,0 1 0,1 0 0,0 0 0,0-1 0,0 0 0,0 0 0,0 0 0,1-1 0,0 1 0,0-1 0,0 0 0,0 0 0,0-1 0,1 1 0,-1-1 0,1-1 0,0 1 0,10 1 0,-6-2-123,0 0 0,0-1 0,0 0 1,0-1-1,0 0 0,0 0 0,-1-1 0,1 0 0,0-1 1,-1 0-1,0-1 0,10-5 0,-12 5-456,0 0 1,0-1-1,0 0 1,-1 0-1,0-1 0,0 0 1,0 0-1,-1 0 1,7-10-1,9-25-14171</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54.266"/>
    </inkml:context>
    <inkml:brush xml:id="br0">
      <inkml:brushProperty name="width" value="0.025" units="cm"/>
      <inkml:brushProperty name="height" value="0.025" units="cm"/>
    </inkml:brush>
  </inkml:definitions>
  <inkml:trace contextRef="#ctx0" brushRef="#br0">41 91 18898,'-1'-1'154,"1"0"1,-1 0-1,0 0 0,1 0 0,-1 1 1,0-1-1,0 0 0,0 0 1,0 1-1,0-1 0,0 1 1,0-1-1,0 1 0,0-1 1,0 1-1,0 0 0,0-1 0,0 1 1,0 0-1,0 0 0,0 0 1,-2 0-1,2 0-44,0 1 0,0-1 0,0 1 0,1-1 0,-1 1 0,0 0-1,0-1 1,1 1 0,-1 0 0,1 0 0,-1-1 0,0 1 0,1 0 0,0 0 0,-1 0 0,1 0 0,-1 0-1,1 0 1,0 2 0,-5 55 1256,5-57-1368,0 29 380,2 0 0,2 0 0,1 0 0,1 0 0,1-1 0,1 0 1,2 0-1,1-1 0,2-1 0,0 0 0,18 26 0,-29-50-313,0 0-1,0 0 1,0 0-1,1-1 1,-1 1-1,1 0 1,0-1-1,-1 0 1,1 0-1,0 0 1,1 0-1,-1 0 1,0-1-1,0 1 1,6 1-1,-7-3-36,0 0-1,0 0 0,0 0 1,0 0-1,0 0 1,0 0-1,0-1 0,0 1 1,0-1-1,0 1 1,0-1-1,0 0 0,0 0 1,0 0-1,0 0 1,-1 0-1,1 0 0,0 0 1,-1-1-1,1 1 1,-1-1-1,1 1 0,-1-1 1,0 1-1,0-1 0,1 0 1,0-3-1,10-16 11,-2 0 0,-1-1 0,-1 0 0,0-1 0,-2 0-1,-1 0 1,4-36 0,1-167 81,-10 214-119,1 10 0,-1-1 0,0 1 0,0 0 0,0-1 0,0 1 0,0-1 0,0 1 0,-1 0 0,1 0 0,-1-1 0,1 1 0,-1 0 0,-2-4 0,2 8 0,0-1 0,0 1 0,0 0 0,1 0 0,-1 0 0,1-1 0,-1 1 0,1 0 0,-1 0 0,1 0 0,0 0 0,0 0 0,0 3 0,0 24 0,1 0 0,2 0 0,1 0 0,14 53 0,-13-63 0,1 0 0,2-1 0,-1 0 0,2 0 0,1-1 0,0 0 0,1 0 0,15 17 0,-22-30 0,0 0 0,0 0 0,0 0 0,1 0 0,0-1 0,-1 0 0,1 0 0,0 0 0,0-1 0,1 1 0,-1-1 0,0 0 0,1-1 0,6 2 0,-9-3 0,1 0 0,-1 0 0,0 0 0,1 0 0,-1 0 0,1-1 0,-1 0 0,0 0 0,1 0 0,-1 0 0,0 0 0,0 0 0,0-1 0,0 0 0,0 0 0,0 1 0,0-2 0,-1 1 0,1 0 0,-1 0 0,1-1 0,-1 1 0,0-1 0,3-4 0,2-6 0,1 0 0,-2-1 0,0 1 0,0-2 0,-2 1 0,1 0 0,-2-1 0,3-23 0,-3 8 0,-1 0 0,-2 0 0,-4-39 0,3 59 0,-1 0 0,0 0 0,-1 1 0,0-1 0,-1 1 0,0-1 0,0 1 0,-1 0 0,0 1 0,-6-9 0,9 14 0,0 0 0,-1 0 0,1 0 0,-1 0 0,1 1 0,-1-1 0,0 1 0,0-1 0,0 1 0,-1 0 0,1 0 0,0 1 0,-1-1 0,1 1 0,-1 0 0,0 0 0,1 0 0,-1 0 0,0 0 0,1 1 0,-1 0 0,0-1 0,0 1 0,0 1 0,1-1 0,-1 1 0,0-1 0,1 1 0,-6 2 0,7-2-88,0 0 1,0 0-1,1 0 1,-1 0-1,0 0 1,1 1-1,-1-1 1,1 1-1,-1-1 0,1 1 1,0-1-1,-1 1 1,1 0-1,0-1 1,0 1-1,0 0 1,1 0-1,-1 0 0,0 0 1,1 0-1,-1 0 1,1 0-1,0 0 1,0 0-1,-1 0 0,1 0 1,0 0-1,1 0 1,-1 0-1,0 0 1,1 0-1,0 4 1,0-2-162,0-1 1,0 0 0,0 0 0,1 1 0,-1-1 0,1 0-1,-1 0 1,1 0 0,0-1 0,0 1 0,0 0 0,1-1-1,-1 1 1,1-1 0,-1 0 0,1 0 0,0 0 0,0 0-1,3 2 1,0-3-1312,0 1-1,0-1 0,0 0 1,0-1-1,0 1 1,7-2-1,-13 1 1339,30 0-9927</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55.595"/>
    </inkml:context>
    <inkml:brush xml:id="br0">
      <inkml:brushProperty name="width" value="0.025" units="cm"/>
      <inkml:brushProperty name="height" value="0.025" units="cm"/>
    </inkml:brush>
  </inkml:definitions>
  <inkml:trace contextRef="#ctx0" brushRef="#br0">181 500 8520,'0'0'11243,"-8"-1"-8665,5 1-2480,-8-1 1039,0 0-1,0 0 1,0 1 0,-16 3 0,23-3-867,0 1 1,-1 0-1,1 1 0,0-1 1,0 1-1,0 0 0,0 0 1,0 0-1,1 0 1,-1 0-1,1 1 0,-1 0 1,1 0-1,0 0 0,0 0 1,-5 7-1,4-3-267,0 0 0,0 0 1,1 1-1,0-1 0,0 1 0,1-1 0,0 1 1,0 0-1,1 0 0,0 0 0,0 0 0,1 0 1,0 0-1,2 13 0,-1-20-3,0 0 0,1 0 0,-1 0 0,1 0 0,-1-1 0,1 1 0,0 0 0,-1-1 0,1 1 0,0-1 0,-1 0 0,1 0 0,0 1 0,-1-1 0,1 0 0,0-1 0,-1 1 0,4 0 0,32-4 0,-31 2 0,0-1 0,-1 0 0,1 0 0,-1 0 0,0-1 0,0 0 0,0 0 0,-1 0 0,1 0 0,4-7 0,-8 10 0,1 0 0,-1-1 0,0 1 0,0 0 0,1-1 0,-1 1 0,0-1 0,0 0 0,0 1 0,-1-1 0,1 0 0,0 1 0,-1-1 0,1 0 0,-1 0 0,1 0 0,-1 1 0,0-1 0,0 0 0,0 0 0,0 0 0,0 0 0,0 1 0,-1-1 0,1 0 0,0 0 0,-1 0 0,1 1 0,-1-1 0,0 0 0,0 0 0,0 1 0,0-1 0,0 1 0,0-1 0,0 1 0,-2-2 0,1 1 0,1 1 0,-1 0 0,1-1 0,-1 1 0,1-1 0,0 1 0,0-1 0,0 0 0,0 0 0,0 1 0,0-1 0,0 0 0,0 0 0,1 0 0,-1 0 0,1 0 0,-1 0 0,1 0 0,0 0 0,0 0 0,0 0 0,0 0 0,0 0 0,1-4 0,-1-7 0,0 13 0,0-1 0,0 1 0,-1 0 0,1 0 0,0-1 0,0 1 0,-1 0 0,1-1 0,0 1 0,0 0 0,-1 0 0,1 0 0,0-1 0,-1 1 0,1 0 0,0 0 0,-1 0 0,1 0 0,0 0 0,-1-1 0,1 1 0,0 0 0,-1 0 0,1 0 0,-1 0 0,1 0 0,0 0 0,-1 0 0,1 1 0,0-1 0,-1 0 0,1 0 0,-1 0 0,1 0 0,0 0 0,-1 0 0,1 1 0,0-1 0,0 0 0,-1 0 0,1 0 0,0 1 0,-1-1 0,1 0 0,0 1 0,-18 12 0,9 9 0,1 0 0,0 0 0,2 1 0,1-1 0,0 1 0,2 0 0,0 1 0,2-1 0,3 46 0,-2-66 0,1-1 0,-1 0 0,1 1 0,0-1 0,0 1 0,-1-1 0,1 0 0,1 0 0,-1 0 0,0 0 0,1 0 0,-1 0 0,1 0 0,-1 0 0,1 0 0,0 0 0,0-1 0,0 1 0,0-1 0,0 0 0,0 1 0,0-1 0,0 0 0,3 1 0,-3-2 0,-1 1 0,1-1 0,0 0 0,0 0 0,-1 0 0,1 0 0,0 0 0,-1 0 0,1-1 0,0 1 0,-1 0 0,1-1 0,0 1 0,-1-1 0,1 0 0,-1 1 0,1-1 0,-1 0 0,1 0 0,-1 0 0,0 0 0,1 0 0,-1-1 0,0 1 0,0 0 0,0 0 0,0-1 0,0 1 0,0-1 0,0 1 0,0-1 0,-1 1 0,1-1 0,0-3 0,5-15 0,0-1 0,-2 0 0,2-22 0,-4 27 0,0 1 0,0-1 0,2 1 0,0 0 0,0 0 0,2 0 0,8-18 0,-13 31 0,0 1 0,0-1 0,0 1 0,0-1 0,0 1 0,0-1 0,0 1 0,1 0 0,-1-1 0,0 1 0,1 0 0,-1 0 0,1 0 0,0 0 0,-1 0 0,1 1 0,0-1 0,-1 0 0,1 1 0,0-1 0,0 1 0,-1 0 0,1-1 0,0 1 0,0 0 0,0 0 0,0 0 0,-1 0 0,1 1 0,0-1 0,0 0 0,0 1 0,-1-1 0,1 1 0,0 0 0,-1 0 0,1-1 0,0 1 0,1 1 0,1 1 0,0 0 0,-1 0 0,1 0 0,0 1 0,-1-1 0,0 1 0,0 0 0,0 0 0,0 0 0,-1 0 0,1 0 0,-1 1 0,2 6 0,4 66 0,-8-46 0,0-28 0,0-10 0,0-29 0,-7-53 0,5 77 0,0 0 0,-1 0 0,-1 0 0,1 0 0,-2 1 0,0-1 0,0 1 0,-8-11 0,18 23 0,1 0 0,-1 0 0,1-1 0,-1 1 0,1-1 0,0-1 0,-1 1 0,11-3 0,-7 0 0,-1-2 0,1 1 0,-1-1 0,0 0 0,0-1 0,-1 1 0,0-2 0,0 1 0,0-1 0,6-8 0,-2 1 0,0 0 0,-1-1 0,-1 0 0,12-26 0,-13 20 0,-1 0 0,-2-1 0,0 0 0,-1 0 0,-1 0 0,-1 0 0,0-1 0,-2 1 0,-4-33 0,3 52 0,1 1 0,-1-1 0,0 0 0,1 1 0,-1 0 0,0-1 0,-1 1 0,1-1 0,0 1 0,-1 0 0,1 0 0,-1 0 0,0 0 0,1 0 0,-1 0 0,0 0 0,-3-2 0,4 4 0,0-1 0,0 1 0,0 0 0,0-1 0,0 1 0,0 0 0,0 0 0,0-1 0,0 1 0,0 0 0,0 0 0,0 0 0,0 0 0,0 0 0,0 1 0,0-1 0,0 0 0,0 0 0,0 1 0,0-1 0,0 0 0,0 1 0,1-1 0,-1 1 0,0-1 0,0 1 0,0 0 0,1-1 0,-1 1 0,0 0 0,1-1 0,-1 1 0,0 0 0,1 0 0,-1 0 0,1 0 0,-1-1 0,1 1 0,0 0 0,-1 0 0,1 0 0,0 0 0,-1 0 0,1 0 0,0 0 0,0 0 0,0 1 0,-5 27 0,1 0 0,2 0 0,0 1 0,2-1 0,6 47 0,-3-43 0,2 0 0,13 48 0,-16-71 0,1-1 0,0 0 0,1 1 0,0-1 0,0 0 0,1-1 0,0 1 0,1-1 0,-1 0 0,2-1 0,-1 1 0,14 11 0,-17-17-117,0 0 0,0-1 0,0 1 0,0-1 0,0 0 1,0 0-1,0 0 0,0 0 0,0 0 0,0-1 0,1 1 0,-1-1 0,0 0 0,0 0 0,0 0 0,1-1 1,-1 1-1,0-1 0,0 1 0,0-1 0,0 0 0,0 0 0,0-1 0,0 1 0,0-1 0,0 1 0,0-1 1,-1 0-1,1 0 0,-1 0 0,1 0 0,-1-1 0,0 1 0,3-4 0,7-9-1121,0 0 0,-1-1 0,-1-1 0,11-23 0,19-50-6310,-22 46 3726</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55.934"/>
    </inkml:context>
    <inkml:brush xml:id="br0">
      <inkml:brushProperty name="width" value="0.025" units="cm"/>
      <inkml:brushProperty name="height" value="0.025" units="cm"/>
    </inkml:brush>
  </inkml:definitions>
  <inkml:trace contextRef="#ctx0" brushRef="#br0">69 380 4260,'1'-12'3290,"-1"-27"5496,0 38-8426,0 0-1,0 1 1,0-1 0,0 0 0,0 0-1,0 0 1,0 0 0,-1 1 0,1-1-1,0 0 1,0 0 0,-1 0 0,1 1 0,-1-1-1,1 0 1,-1 0 0,1 1 0,-1-1-1,1 1 1,-1-1 0,1 0 0,-1 1-1,0-1 1,1 1 0,-1-1 0,0 1-1,0 0 1,1-1 0,-1 1 0,0 0 0,0-1-1,-1 1 1,1 0-216,-1 1 1,1-1-1,-1 1 0,1 0 1,0 0-1,0 0 0,0 0 1,-1-1-1,1 2 0,0-1 1,0 0-1,0 0 0,0 0 1,0 0-1,1 1 0,-1-1 1,0 0-1,1 1 0,-1-1 1,0 0-1,1 1 0,0-1 1,-1 2-1,-11 43 425,10-39-326,-3 14-203,1 1 1,1 0-1,0 1 1,2-1-1,1 0 1,2 27-1,-2-48-40,0-1 0,0 1 0,0 0 0,0-1 0,1 1 0,-1 0 0,0-1 0,0 1 0,0 0 0,0-1 0,1 1 0,-1 0 0,0-1 0,1 1 0,-1-1 0,0 1 0,1-1 0,-1 1 0,1-1 0,-1 1 0,1-1 0,-1 1 0,1-1 0,-1 1 0,1-1 0,0 0 0,-1 1 0,1-1 0,-1 0 0,1 0 0,0 1 0,-1-1 0,1 0 0,0 0 0,-1 0 0,1 0 0,0 0 0,-1 0 0,1 0 0,0 0 0,-1 0 0,1 0 0,0 0 0,-1-1 0,1 1 0,0 0 0,-1 0 0,1-1 0,0 1 0,-1 0 0,1-1 0,-1 1 0,1 0 0,-1-1 0,1 1 0,-1-1 0,1 1 0,-1-1 0,1 1 0,-1-2 0,31-33 0,-19 9 0,0 0 0,-2-1 0,-1 0 0,-1-1 0,-2 0 0,0 0 0,1-35 0,-2-17 0,-6-104 0,-2 159 0,1 31 0,-1 44 0,3-4 0,2 0 0,2 0 0,2-1 0,2 1 0,19 58 0,-25-98 0,0-1 0,0 1 0,1 0 0,0-1 0,0 0 0,0 0 0,1 0 0,0 0 0,6 6 0,-9-10 0,1 0 0,-1 1 0,1-1 0,0 0 0,0 0 0,-1 0 0,1 0 0,0-1 0,0 1 0,0 0 0,0-1 0,0 1 0,0-1 0,0 0 0,0 0 0,0 0 0,0 0 0,0 0 0,0 0 0,0 0 0,0-1 0,0 1 0,0-1 0,0 1 0,0-1 0,0 0 0,0 0 0,-1 0 0,1 0 0,0 0 0,0 0 0,1-2 0,2-1-313,0 0 0,0-1 0,0 0 0,-1 0 0,0 0 0,5-8 0,17-39-6699,-13 10-4637</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56.308"/>
    </inkml:context>
    <inkml:brush xml:id="br0">
      <inkml:brushProperty name="width" value="0.025" units="cm"/>
      <inkml:brushProperty name="height" value="0.025" units="cm"/>
    </inkml:brush>
  </inkml:definitions>
  <inkml:trace contextRef="#ctx0" brushRef="#br0">5 0 18738,'0'0'14029,"-4"61"-14029,13-41 0,0 0 0,0-1 0,1 1-192,-1 1-2915,-4 2-2819,-4 2-4932</inkml:trace>
  <inkml:trace contextRef="#ctx0" brushRef="#br0" timeOffset="1">162 544 27898,'0'0'4869</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57.147"/>
    </inkml:context>
    <inkml:brush xml:id="br0">
      <inkml:brushProperty name="width" value="0.025" units="cm"/>
      <inkml:brushProperty name="height" value="0.025" units="cm"/>
    </inkml:brush>
  </inkml:definitions>
  <inkml:trace contextRef="#ctx0" brushRef="#br0">131 1424 9993,'-8'11'107,"-21"26"72,-18 22 2908,6 1 3966,40-60-6998,1 1 0,0-1 0,-1 0 0,1 1 0,0-1 0,-1 0 0,1 1 0,0-1 0,-1 1 0,1-1 0,0 0 0,0 1 0,0-1 0,-1 1 0,1-1 0,0 1 0,0-1 0,0 1 0,0-1 0,0 0 0,0 1 0,0-1 0,0 1 0,0-1 0,0 1 0,0-1 0,0 1 0,0-1 0,1 1 0,-1-1 0,0 1 0,0-1 0,0 0 0,1 1 0,-1-1 0,0 1 0,0-1 0,1 0 0,-1 1 0,0-1 0,1 0 0,-1 1 0,0-1 0,1 0 0,-1 0 0,1 1 0,-1-1 0,1 0 0,-1 0 0,0 0 0,1 0 0,-1 1 0,1-1 0,-1 0 0,1 0 0,-1 0 0,1 0 0,-1 0 0,1 0 0,-1 0 0,1 0 0,-1 0 0,0 0 0,1-1 0,-1 1 0,1 0 0,0 0 0,35-9 556,-6-4-235,0 0 0,-1-2-1,53-37 1,-28 16-213,1347-797 685,-785 510-1097,16 43 87,-610 271-29,35-12 530,-33 15-2926,-52 6-1865,-15 0-4480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28.511"/>
    </inkml:context>
    <inkml:brush xml:id="br0">
      <inkml:brushProperty name="width" value="0.025" units="cm"/>
      <inkml:brushProperty name="height" value="0.025" units="cm"/>
    </inkml:brush>
  </inkml:definitions>
  <inkml:trace contextRef="#ctx0" brushRef="#br0">83 3979 9737,'-8'5'401,"-3"1"-59,-30 16 463,18-4 4427,930-1060-1621,52 50-592,-192 319-2586,39 49 319,-441 344-280,-255 187-257,115-124 1,-210 202-170,-9 9-25,0 1 1,0-1-1,-1 0 1,1 0-1,-1-1 1,-1 1-1,0-1 1,0 0-1,0 0 1,0-1-1,2-9 1,-6 17-23,0-1 0,0 1 0,0 0 0,0 0 0,0 0 0,0-1 0,0 1 0,0 0 0,0 0 0,0 0 0,0-1 0,0 1 0,0 0 0,0 0 0,-1 0 0,1-1 0,0 1 0,0 0 0,0 0 0,0 0 0,0 0 0,0-1 0,-1 1 0,1 0 0,0 0 0,0 0 0,0 0 0,-1 0 0,1 0 0,0 0 0,0-1 0,0 1 0,-1 0 0,1 0 1,0 0-1,0 0 0,0 0 0,-1 0 0,1 0 0,0 0 0,0 0 0,0 0 0,-1 0 0,1 0 0,0 0 0,0 0 0,-1 1 0,1-1 0,-13 1-121,1 1 0,-1 0 0,1 1 0,-1 0 0,1 1 0,0 1 0,1 0 0,-1 0 0,-18 13 0,-5 0-692,-67 33-2645,-18 9-2574</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3:28.976"/>
    </inkml:context>
    <inkml:brush xml:id="br0">
      <inkml:brushProperty name="width" value="0.025" units="cm"/>
      <inkml:brushProperty name="height" value="0.025" units="cm"/>
    </inkml:brush>
  </inkml:definitions>
  <inkml:trace contextRef="#ctx0" brushRef="#br0">0 210 8872,'15'-30'1085,"-7"12"-249,1-1 0,1 2 0,0-1 0,1 1 0,1 1 0,1 0 0,28-28 0,-39 43-766,-1-1-1,1 1 0,-1 0 1,1 0-1,0-1 1,0 1-1,0 1 1,-1-1-1,1 0 0,0 0 1,0 1-1,0-1 1,0 1-1,1-1 1,-1 1-1,0 0 1,0 0-1,0 0 0,0 0 1,3 1-1,-3 0 6,0 0-1,-1 0 0,1 0 0,-1 0 1,0 0-1,1 0 0,-1 0 0,0 1 1,0-1-1,0 1 0,0-1 0,0 1 1,0-1-1,0 1 0,0 0 0,0-1 1,-1 1-1,1 3 0,3 10 242,-2 0 0,0 1 0,-1-1 0,-1 22 0,0-27-323,-2 41 338,-2-1 0,-19 95 0,-41 96 1295,32-133-344,-17 113 0,48-215-1241,-1 6 37,0 1 0,0-1 0,1 0 0,1 1 0,0-1 0,3 19 0,-2-29-72,-1 0 0,1 0 0,0-1 0,0 1 0,0 0 0,0-1 0,0 1 0,0-1 0,1 1-1,-1-1 1,0 0 0,1 0 0,-1 1 0,1-1 0,0 0 0,-1 0 0,1 0 0,0-1 0,-1 1-1,1 0 1,0 0 0,0-1 0,0 0 0,-1 1 0,1-1 0,0 0 0,0 0 0,0 0 0,0 0-1,0 0 1,0 0 0,0 0 0,-1-1 0,1 1 0,3-2 0,7-1 46,0 0 1,-1-1-1,1 0 1,15-9 0,34-22 199,-2-3 0,72-60 1,-35 25-178,293-183-238,-120 100-4788,-125 75-2501</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4:04.800"/>
    </inkml:context>
    <inkml:brush xml:id="br0">
      <inkml:brushProperty name="width" value="0.025" units="cm"/>
      <inkml:brushProperty name="height" value="0.025" units="cm"/>
    </inkml:brush>
  </inkml:definitions>
  <inkml:trace contextRef="#ctx0" brushRef="#br0">583 258 9705,'1'-16'1553,"-1"0"0,0 0-1,-1 1 1,-1-1 0,0 0 0,-5-19 0,5 32-1346,1-1 0,0 1 0,-1 0 0,1 0 0,-1 0 0,0 0 0,0 0 1,0 1-1,0-1 0,-1 1 0,1-1 0,-1 1 0,1 0 0,-7-4 1,6 5-80,-1-1 0,0 1 1,0 0-1,0 0 1,0 0-1,0 0 1,-1 1-1,1 0 0,0 0 1,0 0-1,0 0 1,0 0-1,-1 1 1,1 0-1,-5 2 0,-2 0-54,0 2-1,0 0 1,1 0-1,0 1 1,0 0-1,0 1 1,0 0-1,1 0 1,1 1-1,-13 14 1,-4 7 53,-43 63 0,31-30 191,3 0 1,3 2-1,3 2 1,2 1-1,4 0 1,2 2-1,4 0 1,2 1-1,4 1 1,2 0-1,3 77 1,5-127-281,1-1 0,0 1 0,2-1 0,1 1 0,11 36 0,-13-51-36,0 0 0,1 0-1,-1 0 1,2 0 0,-1-1-1,1 1 1,-1-1 0,1 0-1,1 0 1,-1 0 0,1-1-1,0 1 1,0-1 0,0 0-1,1-1 1,-1 1 0,1-1-1,0 0 1,0-1 0,0 1 0,0-1-1,8 2 1,-1-3 29,1 1 0,-1-2 1,0 0-1,0-1 0,0 0 1,0 0-1,0-2 0,0 0 0,0 0 1,0-1-1,-1-1 0,0 0 1,0 0-1,0-1 0,-1-1 0,15-11 1,6-5 135,-2-2 0,0-1 0,-2-1 0,31-39 0,-26 25-135,-2-1 0,-2-2 0,-2-1 0,-2-1 0,-1-2 0,-3 0 0,-3-1 0,-1-1 0,-2 0 0,-3-1 0,-2-1 0,-2 0 0,-2 0 0,-3-1 0,-6-88 0,1 120-32,-1 1 0,-1 0 0,-1 0 0,-1 0 0,0 1 0,-2 0 0,0 0 0,-21-34 0,23 43 0,-1 1 0,0-1 0,-1 1 0,0 1 0,0-1 0,0 2 0,-1-1 0,-1 1 0,1 0 0,-1 1 0,0 0 0,-1 1 0,1 0 0,-1 0 0,0 1 0,-22-5 0,20 7-292,0 1 1,-1 0-1,1 1 1,0 0-1,0 1 1,0 1-1,0 0 1,0 1-1,0 0 1,1 1-1,-1 0 1,1 1-1,-23 12 1,29-13-6,0 0 1,0 0-1,0 0 1,0 1-1,1 0 1,0 0-1,0 0 1,0 1 0,0-1-1,1 1 1,0 1-1,1-1 1,-1 0-1,1 1 1,0 0-1,1-1 1,-1 1-1,1 0 1,1 0-1,0 1 1,0-1-1,0 0 1,0 0-1,1 1 1,1-1-1,1 11 1,6 10-8854</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4:50.181"/>
    </inkml:context>
    <inkml:brush xml:id="br0">
      <inkml:brushProperty name="width" value="0.025" units="cm"/>
      <inkml:brushProperty name="height" value="0.025" units="cm"/>
    </inkml:brush>
  </inkml:definitions>
  <inkml:trace contextRef="#ctx0" brushRef="#br0">1093 25 6278,'-61'-10'886,"0"3"0,-1 2 1,0 2-1,0 4 0,1 2 0,-109 20 0,138-16-473,0 1-1,1 2 1,0 1-1,0 1 1,2 2-1,-1 1 1,2 1-1,0 1 1,1 2-1,1 1 0,1 1 1,0 1-1,2 1 1,-29 36-1,39-41-295,1 1 0,0 0 0,2 0 0,0 1-1,1 0 1,2 1 0,0 0 0,1 0 0,0 1-1,2 0 1,1-1 0,-1 32 0,4-35-59,0 0 1,2 1 0,0-1-1,1 0 1,1 0-1,0-1 1,2 1-1,0-1 1,0 0 0,2 0-1,0-1 1,1 0-1,1 0 1,0-1-1,16 17 1,-5-11 64,1-1 0,1-1 0,0-1-1,2-1 1,0-1 0,0-1 0,2-2 0,0 0 0,0-2-1,1-1 1,0-1 0,44 7 0,-3-4 101,0-3 0,0-4 0,1-2 0,84-8 0,-111 2-1,-1-3 0,0-1-1,0-1 1,-1-3-1,0-1 1,0-3 0,48-24-1,-66 28-60,-1-2-1,0 0 1,-1-2-1,-1-1 1,0 0-1,-1-1 0,-1-1 1,0-1-1,-2 0 1,0-2-1,-1 1 1,-1-2-1,15-33 0,-17 28-104,-1-1-1,-2 0 1,-1-1-1,-1 0 1,-1 0-1,-2-1 1,-1 1-1,-1-1 1,-3-41-1,0 56-52,0-1-1,-2 0 1,0 1-1,0-1 1,-2 1-1,1 0 1,-2 1-1,0-1 1,-1 1 0,-1 0-1,0 1 1,0-1-1,-2 2 1,1-1-1,-2 1 1,1 1-1,-2 0 1,0 0-1,-17-11 1,7 9-16,-1 1 0,-1 2 0,0 0 1,0 2-1,-1 0 0,0 2 0,0 0 0,0 2 1,-31-1-1,10 2-494,-1 3 0,0 1 0,1 3 0,-55 11 0,71-9-703,1 1 1,-40 16-1,55-17-818,1 0 0,0 1 0,-22 15 0,10 1-8938</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19.325"/>
    </inkml:context>
    <inkml:brush xml:id="br0">
      <inkml:brushProperty name="width" value="0.025" units="cm"/>
      <inkml:brushProperty name="height" value="0.025" units="cm"/>
    </inkml:brush>
  </inkml:definitions>
  <inkml:trace contextRef="#ctx0" brushRef="#br0">15 4 15631,'0'9'2397,"-7"100"321,2-61-1707,3 74 0,2-119-964,0 1 1,1 0-1,-1-1 0,1 1 0,0 0 0,0-1 1,0 1-1,0-1 0,1 1 0,0-1 0,-1 0 0,1 0 1,1 0-1,-1 0 0,0 0 0,1 0 0,-1-1 1,4 4-1,-4-5 87,1 0 1,-1 0 0,1 1 0,-1-2-1,1 1 1,-1 0 0,1 0-1,0-1 1,0 1 0,-1-1-1,1 0 1,0 0 0,0 0 0,-1 0-1,1-1 1,0 1 0,-1-1-1,1 1 1,0-1 0,-1 0 0,1 0-1,-1 0 1,1 0 0,-1-1-1,4-2 1,6-4 186,0 0 0,-1-1 0,0 0 0,-1-1 0,0 0 0,15-20 0,45-77 242,-49 72 479,31-40 1,-48 76-734,-2 10-89,-2 11-44,-11 38-176,6-43 0,2 0 0,0 0 0,1 0 0,1 0 0,1 30 0,0-46 0,0 0 0,1 1 0,-1-1 0,0 0 0,0 0 0,1 0 0,-1 0 0,1 0 0,-1-1 0,1 1 0,-1 0 0,1 0 0,-1 0 0,1 0 0,0 0 0,-1-1 0,1 1 0,0 0 0,0-1 0,0 1 0,0 0 0,0-1 0,-1 1 0,1-1 0,0 1 0,2-1 0,0 1 0,0 0 0,0-1 0,0 0 0,0 0 0,0 0 0,0 0 0,0 0 0,0 0 0,4-2 0,2 0 0,1-1 0,-1 0 0,0-1 0,17-8 0,-5-2 0,-1-1 0,-1 0 0,0-1 0,-1-1 0,16-21 0,-25 28 0,-1 0 0,0-1 0,0 0 0,-2 0 0,1-1 0,-2 0 0,1 0 0,-2 0 0,1-1 0,-2 0 0,3-15 0,-5 23-416</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19.826"/>
    </inkml:context>
    <inkml:brush xml:id="br0">
      <inkml:brushProperty name="width" value="0.025" units="cm"/>
      <inkml:brushProperty name="height" value="0.025" units="cm"/>
    </inkml:brush>
  </inkml:definitions>
  <inkml:trace contextRef="#ctx0" brushRef="#br0">90 123 18930,'0'-8'2381,"9"-100"7842,-9 108-10206,0-1 0,0 1 0,0 0 0,0 0-1,0 0 1,0-1 0,0 1 0,0 0 0,0 0 0,0 0 0,0-1 0,0 1 0,0 0 0,-1 0 0,1 0 0,0-1 0,0 1 0,0 0-1,0 0 1,0 0 0,0 0 0,0-1 0,0 1 0,-1 0 0,1 0 0,0 0 0,0 0 0,0 0 0,0 0 0,-1 0 0,1-1 0,0 1 0,0 0-1,0 0 1,0 0 0,-1 0 0,1 0 0,0 0 0,0 0 0,0 0 0,-1 0 0,1 0 0,0 0 0,0 0 0,0 0 0,-1 0 0,1 0-1,-13 7 64,-8 12-182,14-12 136,1 0 0,0 1 0,1 0 0,0 0 0,0 1 0,1-1 1,0 1-1,0 0 0,1 0 0,0 0 0,1 0 0,-2 16 0,4-24-34,0 0 0,0 0 0,0 0 0,1-1 0,-1 1 0,0 0 0,1 0 0,-1 0 0,1 0 0,-1 0 0,1-1 0,-1 1 0,1 0 0,-1 0 0,1-1 0,0 1 0,0 0 0,-1-1 0,1 1 0,0-1 0,0 1 0,0-1 0,0 1 0,-1-1 0,1 0 0,0 1 0,0-1 0,0 0 0,0 0 0,0 1 0,0-1 0,1 0 0,39 1 0,-29-2 0,161-11 0,-175 12 0,-1-1 0,1 0 0,0 1 0,0-1 0,0 0 0,0-1 0,0 1 0,0 0 0,0 0 0,0-1 0,0 1 0,1-1 0,-1 0 0,1 1 0,-1-1 0,1 0 0,-2-3 0,0 1 0,1 1 0,0 0 0,0-1 0,0 1 0,1-1 0,-1 0 0,1 0 0,0 0 0,0 1 0,0-7 0,3 8 0,1 1 0,0-1 0,-1 1 0,1 0 0,0 0 0,0 0 0,0 0 0,0 1 0,0-1 0,0 1 0,0 0 0,0 0 0,5 0 0,-1 0 0,51-9-2098,-39 6 192,0-2 1,-1 0-1,0-1 0,0 0 0,22-13 0,-5-1-5253</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20.155"/>
    </inkml:context>
    <inkml:brush xml:id="br0">
      <inkml:brushProperty name="width" value="0.025" units="cm"/>
      <inkml:brushProperty name="height" value="0.025" units="cm"/>
    </inkml:brush>
  </inkml:definitions>
  <inkml:trace contextRef="#ctx0" brushRef="#br0">97 1 9993,'0'0'13944,"-7"8"-13527,-4 10 119,0 0-1,2 0 1,0 1 0,1 1 0,1-1 0,0 1 0,-6 39-1,9-42-138,1-6-263,1 0 0,0 0 0,0 0 0,1 0-1,0 0 1,1 1 0,1-1 0,2 22 0,-2-33-240,-1 1 0,1 0 0,-1 0 0,0 0 0,1-1 1,-1 1-1,1 0 0,0 0 0,-1-1 0,1 1 0,0-1 0,-1 1 0,1 0 0,0-1 1,0 0-1,-1 1 0,1-1 0,0 1 0,0-1 0,0 0 0,0 1 0,0-1 0,0 0 0,-1 0 1,1 0-1,0 0 0,0 0 0,0 0 0,0 0 0,2 0 0,-1-1-522,0 1 0,0 0-1,0-1 1,0 0 0,0 1-1,0-1 1,0 0 0,-1 0-1,1 0 1,0 0 0,0-1-1,2-1 1,12-18-9162</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20.497"/>
    </inkml:context>
    <inkml:brush xml:id="br0">
      <inkml:brushProperty name="width" value="0.025" units="cm"/>
      <inkml:brushProperty name="height" value="0.025" units="cm"/>
    </inkml:brush>
  </inkml:definitions>
  <inkml:trace contextRef="#ctx0" brushRef="#br0">29 143 9865,'0'0'15823,"-1"8"-15753,-24 83 672,25-89-680,-1-1 0,1 0 0,0 1 0,-1-1 0,1 0 0,0 1 0,0-1 1,0 1-1,0-1 0,0 0 0,0 1 0,0-1 0,0 0 0,1 1 0,-1-1 0,0 1 0,1-1 1,0 2-1,0-3-35,-1 1 0,1-1 0,0 1 0,-1-1 0,1 1 1,0-1-1,-1 1 0,1-1 0,0 0 0,0 0 0,-1 1 0,1-1 1,0 0-1,0 0 0,0 0 0,-1 0 0,1 0 0,0 0 0,0 0 1,0 0-1,-1 0 0,2 0 0,4-2 41,-1 1 0,1-1 0,-1 0 0,0 0 0,0-1 0,0 0 1,7-4-1,7-8-226,-1 0 1,0-2-1,-1 0 1,19-24-1,-28 30 210,0 0-1,-1 0 1,0 0-1,-1-1 1,0 0-1,0 0 1,-2 0-1,0-1 1,4-16-1,-8 28-28,0 1 1,1-1-1,-1 1 0,0-1 0,0 1 0,0 0 0,0-1 0,0 1 0,0-1 0,0 1 0,0-1 0,0 1 0,0-1 0,0 1 0,0-1 1,0 1-1,0 0 0,0-1 0,0 1 0,-1-1 0,1 1 0,0-1 0,0 1 0,0 0 0,-1-1 0,1 1 0,0-1 0,-1 1 0,0-1 1,-10 7 157,-12 21-35,15-14 40,0 1 0,1-1 0,1 1 0,0 1 0,1-1 0,1 1 0,0 0 0,1 0 0,0 0 0,1 0 0,1 0 0,1 20 0,0-32-192,1-1 0,0 1 1,0-1-1,0 0 0,0 1 0,0-1 0,0 0 0,0 0 0,1 0 0,-1 0 0,1 0 0,-1 0 0,1 0 0,0-1 0,0 1 1,0-1-1,0 1 0,0-1 0,0 1 0,0-1 0,1 0 0,-1 0 0,0 0 0,1-1 0,-1 1 0,1 0 0,-1-1 1,0 0-1,1 1 0,2-1 0,3 0-799,1 1 1,-1-1-1,1-1 1,-1 1-1,1-1 1,-1-1-1,16-4 1,21-16-8480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21.166"/>
    </inkml:context>
    <inkml:brush xml:id="br0">
      <inkml:brushProperty name="width" value="0.025" units="cm"/>
      <inkml:brushProperty name="height" value="0.025" units="cm"/>
    </inkml:brush>
  </inkml:definitions>
  <inkml:trace contextRef="#ctx0" brushRef="#br0">13 0 14189,'0'0'6892,"0"10"-5039,0 31-1130,-12 284 8387,14-334-9110,1 1 0,1 0 0,-1 0 0,9-12 0,5-14 0,1-8-3,27-57-60,-40 90 36,0 0 0,1 0-1,0 0 1,0 1 0,1 0 0,0 1 0,15-14 0,-21 20-42,0 0 0,1 0 1,-1 0-1,0 0 0,1 0 0,-1 0 0,1 0 1,-1 0-1,1 1 0,-1-1 0,1 0 0,-1 1 1,1-1-1,0 1 0,-1 0 0,1 0 0,0-1 1,-1 1-1,1 0 0,0 0 0,-1 1 0,1-1 0,0 0 1,-1 0-1,1 1 0,0-1 0,-1 1 0,1 0 1,-1-1-1,1 1 0,-1 0 0,1 0 0,-1 0 1,3 2-1,-4-2 61,1 1 0,0 0 0,0 0-1,-1-1 1,1 1 0,-1 0 0,1 0 0,-1 0 0,0 0 0,0 0 0,0-1 0,0 1 0,0 0 0,0 0 0,-1 0 0,1 0 0,-1 0-1,1-1 1,-1 1 0,1 0 0,-1 0 0,0-1 0,0 1 0,0 0 0,0-1 0,0 1 0,0-1 0,-1 0 0,1 1 0,-3 1 0,-3 5 191,-1-1 1,0 0 0,0-1 0,-1 1 0,0-2 0,0 1-1,0-1 1,-1-1 0,1 1 0,-1-2 0,0 1 0,-1-1-1,1-1 1,0 0 0,-13 1 0,22-3-214,0 0 0,-1 0 0,1 0 0,0 0 0,0 0 0,0-1 1,0 1-1,0 0 0,0-1 0,0 1 0,0 0 0,0-1 0,0 1 0,0-1 0,0 1 0,1-1 0,-1 0 0,0 1 1,0-1-1,0 0 0,1 0 0,-1 1 0,0-1 0,1 0 0,-1 0 0,1 0 0,-1 0 0,1 0 0,-1 0 0,1 0 1,0 0-1,-1 0 0,1 0 0,0 0 0,0 0 0,0 0 0,0 0 0,0 0 0,0 0 0,0-1 0,0 1 0,0 0 1,1 0-1,-1 0 0,0 0 0,1 0 0,0-2 0,0-2-361,1 0 0,0 0 0,0 0 0,0 0 1,1 0-1,-1 0 0,1 1 0,6-7 0,1 1-2512,1 0 0,1 1 1,21-13-1,7-1-6957</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21.761"/>
    </inkml:context>
    <inkml:brush xml:id="br0">
      <inkml:brushProperty name="width" value="0.025" units="cm"/>
      <inkml:brushProperty name="height" value="0.025" units="cm"/>
    </inkml:brush>
  </inkml:definitions>
  <inkml:trace contextRef="#ctx0" brushRef="#br0">38 28 17328,'0'0'3139,"-5"9"-336,2-3-2511,-1 0 181,0 0-1,1 1 1,-1 0 0,1-1 0,1 1 0,-1 1-1,1-1 1,1 0 0,-1 0 0,1 1 0,1-1-1,-1 11 1,2-17-450,-1 0 0,0-1 1,1 1-1,-1 0 0,1-1 0,0 1 0,-1 0 0,1-1 0,0 1 0,-1-1 1,1 1-1,0-1 0,-1 1 0,1-1 0,0 0 0,0 1 0,0-1 1,-1 0-1,1 0 0,0 1 0,0-1 0,0 0 0,0 0 0,0 0 1,-1 0-1,1 0 0,0 0 0,0 0 0,0-1 0,0 1 0,0 0 1,-1 0-1,1-1 0,0 1 0,0 0 0,0-1 0,-1 1 0,2-1 0,30-17 581,-27 13-609,-1 0 1,0 0-1,0 0 1,-1-1-1,0 1 1,0-1 0,0 0-1,0 0 1,1-7-1,-1-9-4792,-2 23 4631,-1 0 0,1 0 0,-1 1 0,1-1 1,-1 0-1,1 0 0,0 0 0,0 0 1,-1 0-1,1 0 0,0 0 0,0 0 0,0 0 1,0 0-1,0-1 0,0 1 0,0 0 1,0-1-1,1 1 0,-1-1 0,0 1 0,0-1 1,0 1-1,1-1 0,-1 0 0,0 0 0,1 0 1,-1 1-1,2-2 0,43 5-2425,-44-5 2372,-1 1 203,14 1-838,-1-2 0,1 0 0,15-4 0,5-9 1158,-33 13 18,0 0 1,0-1-1,0 1 0,-1-1 0,1 0 0,-1 1 1,1-1-1,-1 0 0,0 0 0,0 0 0,0 0 1,0 0-1,2-4 0,-3 6-194,0 0 0,0 0-1,0-1 1,0 1 0,0 0 0,0 0 0,0-1-1,0 1 1,0 0 0,1-1 0,-1 1 0,-1 0-1,1-1 1,0 1 0,0 0 0,0 0 0,0-1 0,0 1-1,0 0 1,0 0 0,0-1 0,0 1 0,0 0-1,-1 0 1,1-1 0,0 1 0,0 0 0,0 0 0,-1-1-1,1 1 1,0 0 0,0 0 0,0 0 0,-1 0-1,1-1 1,0 1 0,-1 0 0,1 0 0,-1 0 0,-15 0 1522,-16 13-929,28-9-634,1 1 0,-1-1 1,1 1-1,0 0 0,0 0 0,1 0 0,0 0 0,0 0 0,0 1 0,0-1 0,1 1 0,0-1 0,-1 12 0,2-15-73,-1 0 0,1 0 0,0 1 0,1-1 0,-1 0 0,0 0 0,1 1 0,-1-1 0,1 0 0,0 0 0,0 0 0,-1 0 0,1 0 0,1 0-1,-1 0 1,0 0 0,0 0 0,1-1 0,-1 1 0,1 0 0,-1-1 0,1 1 0,0-1 0,0 0 0,0 0 0,0 1 0,0-1 0,0 0 0,0 0 0,0-1 0,0 1 0,0 0-1,0-1 1,0 1 0,1-1 0,2 0 0,1 1-20,0 0-1,0-1 1,0 0-1,0 0 1,0-1-1,-1 0 1,1 0-1,0 0 0,0 0 1,-1-1-1,1 0 1,-1 0-1,0-1 1,1 1-1,-1-1 1,0 0-1,0-1 1,-1 1-1,1-1 1,-1 0-1,0 0 0,0 0 1,0-1-1,0 0 1,-1 1-1,0-1 1,0 0-1,0-1 1,-1 1-1,1 0 1,-1-1-1,0 1 0,-1-1 1,0 0-1,1 1 1,-2-1-1,1 0 1,-1 0-1,0-6 1,0 10 8,-1 1 0,1-1 0,-1 1 0,1 0 0,-1-1 0,0 1 0,0 0 0,1 0 0,-1-1 0,0 1-1,0 0 1,0 0 0,0 0 0,0 0 0,-1 0 0,1 0 0,0 1 0,0-1 0,-1 0 0,1 0 0,0 1 0,-1-1 0,1 1 0,0-1 0,-1 1 0,1 0 0,-1 0 0,1-1 0,-1 1 0,1 0 0,-1 0 0,1 0 0,0 1 0,-1-1 0,1 0 0,-1 1 0,1-1 0,-1 0 0,1 1 0,0 0 0,-1-1 0,1 1 0,0 0 0,0 0 0,-1-1 0,1 1 0,0 0 0,0 0 0,0 0 0,0 0 0,0 1 0,0-1 0,1 0 0,-1 0 0,0 1 0,0-1 0,1 0 0,-1 1 0,1-1 0,-1 0 0,1 3-1,-1-3-66,1 0-1,0 0 0,0 0 1,0 0-1,0 0 0,0 0 1,0 0-1,0 0 0,0 0 0,0 0 1,1 0-1,-1 0 0,0-1 1,1 1-1,-1 0 0,0 0 1,1 0-1,-1 0 0,1 0 0,-1-1 1,1 1-1,0 0 0,-1-1 1,1 1-1,0 0 0,-1-1 1,1 1-1,0-1 0,1 2 0,30 2-7401,-11-4-1736</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22.400"/>
    </inkml:context>
    <inkml:brush xml:id="br0">
      <inkml:brushProperty name="width" value="0.025" units="cm"/>
      <inkml:brushProperty name="height" value="0.025" units="cm"/>
    </inkml:brush>
  </inkml:definitions>
  <inkml:trace contextRef="#ctx0" brushRef="#br0">106 119 10250,'0'0'19367,"-10"5"-19116,2-1-190,0 0 1,0 1-1,1 1 0,-1-1 0,1 1 0,-9 9 0,13-11-9,-1 0 0,1 0 0,0 0 0,0 1 0,1-1 0,-1 1 0,1 0 0,0 0 0,0 0 0,0 0 0,1 0 0,0 0 0,0 0 0,0 0 0,0 7 0,2-12-48,-1 1 0,0 0 0,0 0 0,1-1 1,-1 1-1,0 0 0,1-1 0,-1 1 0,1 0 0,-1-1 0,1 1 0,-1-1 0,1 1 0,-1-1 1,1 1-1,-1-1 0,1 1 0,0-1 0,-1 0 0,1 1 0,0-1 0,-1 0 0,1 0 0,0 1 1,0-1-1,-1 0 0,1 0 0,0 0 0,0 0 0,-1 0 0,1 0 0,0 0 0,0 0 0,-1 0 0,1 0 1,0 0-1,0-1 0,-1 1 0,2-1 0,33-10 24,-25 3-146,0 1-1,-1-2 0,0 1 1,0-1-1,-1-1 1,0 1-1,-1-1 0,0-1 1,8-15-1,2-8-337,22-63 0,-37 84 1528,-14 36-798,-15 39-184,22-49-32,0 1 0,1-1-1,1 1 1,0 0 0,1 0-1,0 0 1,1 0 0,1 0-1,2 18 1,-2-30-50,0-1 0,1 0 0,-1 1 0,1-1 0,-1 0 0,1 1 0,-1-1 0,1 0 0,0 0 0,0 0 0,0 1 0,-1-1 0,1 0 0,0 0 0,0 0 0,1-1 0,-1 1 0,0 0 0,0 0 0,0-1 0,0 1 0,1 0 0,1 0 0,0 0 5,1 0 1,-1-1 0,1 1-1,0-1 1,-1 0-1,1 0 1,0 0 0,6-1-1,-1-1-43,-1 0 0,0 0 0,0-1 0,0 0 0,0 0 1,0-1-1,7-4 0,-3-1-47,-1 0 1,0 0 0,18-21 0,-26 26 93,1-1 0,-1 1 0,0 0 0,0-1 1,-1 0-1,1 1 0,-1-1 0,0 0 0,-1 0 1,1-1-1,-1 1 0,0 0 0,0-8 1,-2 13 36,0 0 0,0 0 1,0 0-1,0 0 1,0 0-1,0 0 1,0 1-1,0-1 1,0 1-1,0-1 1,0 1-1,0-1 0,0 1 1,0-1-1,0 1 1,0 0-1,1-1 1,-1 1-1,-1 2 1,-2 2-30,1 0 0,-1 1 1,1-1-1,0 1 1,1 0-1,0 0 1,0 0-1,0 1 1,1-1-1,-1 0 0,2 1 1,-1-1-1,1 1 1,0-1-1,0 0 1,2 13-1,0-17-45,0 0 0,0 0 0,-1 0 0,1 0 0,1 0 0,-1 0 0,0-1 0,0 1 0,1-1 0,-1 0 0,1 0 0,-1 0 0,1 0 0,-1 0 0,1 0 0,0-1 0,-1 1 0,1-1 0,0 0 0,-1 0 0,6 0 0,59-2-1462,-35-7-3369,-14-3-4850,-12 4-2909</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22.773"/>
    </inkml:context>
    <inkml:brush xml:id="br0">
      <inkml:brushProperty name="width" value="0.025" units="cm"/>
      <inkml:brushProperty name="height" value="0.025" units="cm"/>
    </inkml:brush>
  </inkml:definitions>
  <inkml:trace contextRef="#ctx0" brushRef="#br0">131 0 18417,'0'0'11136,"-8"1"-11072,2-1-2,0 1 0,0 1-1,0-1 1,1 1-1,-1 0 1,0 0 0,1 0-1,-1 1 1,1 0-1,0 0 1,0 1 0,0-1-1,1 1 1,-1 0-1,1 0 1,0 1-1,0-1 1,0 1 0,0 0-1,1 0 1,0 0-1,0 0 1,1 1 0,-1-1-1,-2 10 1,5-14-43,-1 1 1,1-1-1,0 1 0,-1-1 1,1 1-1,0-1 1,0 1-1,0-1 0,0 1 1,0-1-1,0 1 1,1-1-1,-1 1 0,1-1 1,-1 1-1,1-1 1,-1 1-1,1-1 0,0 0 1,-1 1-1,1-1 0,0 0 1,0 0-1,0 1 1,0-1-1,2 1 0,-1-1-44,1 1-1,-1-1 1,1 0-1,-1 0 0,1 0 1,0-1-1,0 1 0,-1-1 1,1 1-1,0-1 0,0 0 1,0 0-1,4-1 1,43-10-3299,-12-9-5048,-16-2-2027</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23.491"/>
    </inkml:context>
    <inkml:brush xml:id="br0">
      <inkml:brushProperty name="width" value="0.025" units="cm"/>
      <inkml:brushProperty name="height" value="0.025" units="cm"/>
    </inkml:brush>
  </inkml:definitions>
  <inkml:trace contextRef="#ctx0" brushRef="#br0">42 1 8200,'0'0'15775,"1"8"-14782,-2 7-663,-1-1 0,0 1 0,-1-1 0,0 0-1,-1 0 1,-9 20 0,6-16-296,0 20 433,10-22-2571,-2-15 1750,-1-1-1,1 1 1,-1-1 0,0 1 0,1-1-1,-1 0 1,1 1 0,-1-1 0,1 1-1,-1-1 1,1 0 0,0 0 0,-1 1-1,1-1 1,-1 0 0,1 0-1,0 1 1,-1-1 0,1 0 0,0 0-1,-1 0 1,2 0 0,12 0-9100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24.291"/>
    </inkml:context>
    <inkml:brush xml:id="br0">
      <inkml:brushProperty name="width" value="0.025" units="cm"/>
      <inkml:brushProperty name="height" value="0.025" units="cm"/>
    </inkml:brush>
  </inkml:definitions>
  <inkml:trace contextRef="#ctx0" brushRef="#br0">1 1 15278,'0'0'9631,"0"9"-7635,1 207 2070,-2-99-4475,5-228-2681,-2 50 4579,-2 63-1445,0 0 1,1 1 0,-1-1-1,0 1 1,1-1 0,0 0-1,-1 1 1,1-1 0,0 0-1,0 0 1,0 0 0,0 0-1,1 0 1,-1 0 0,1 0-1,-1 0 1,1 0 0,0 0-1,-1-1 1,1 1 0,0-1-1,0 1 1,0-1 0,0 0 0,0 0-1,1 0 1,-1 0 0,0 0-1,0 0 1,1-1 0,-1 1-1,1-1 1,3 1 0,-2-1 14,0 0 1,0 1 0,0-1-1,0-1 1,1 1-1,-1-1 1,0 1 0,0-1-1,0-1 1,0 1 0,0 0-1,-1-1 1,1 0 0,0 0-1,-1 0 1,1 0 0,-1 0-1,1-1 1,2-3 0,7-12 253,7-10-259,-16 28-188,-9 18-110,2-10 258,-25 81 583,26-81-542,0 1 0,1 0-1,0 0 1,0 0 0,1 0 0,0 0 0,1 0 0,1 11 0,-1-19-62,-1 0 0,1 0 0,-1 0 0,1 0 0,-1 0 1,1 0-1,0 0 0,-1-1 0,1 1 0,0 0 0,0 0 0,0-1 0,-1 1 0,1 0 0,0-1 1,0 1-1,0-1 0,0 1 0,0-1 0,0 0 0,0 1 0,0-1 0,0 0 0,0 0 0,0 1 1,1-1-1,-1 0 0,0 0 0,0 0 0,0-1 0,0 1 0,0 0 0,0 0 0,0-1 0,0 1 1,0 0-1,0-1 0,0 1 0,0-1 0,1 0 0,3-1-142,-1 0 0,0 0 0,0 0 1,0 0-1,0-1 0,0 1 0,-1-1 0,5-5 0,20-38-5295,-10-5-3387,-10 12-1216</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24.657"/>
    </inkml:context>
    <inkml:brush xml:id="br0">
      <inkml:brushProperty name="width" value="0.025" units="cm"/>
      <inkml:brushProperty name="height" value="0.025" units="cm"/>
    </inkml:brush>
  </inkml:definitions>
  <inkml:trace contextRef="#ctx0" brushRef="#br0">1 0 10218,'0'0'17264,"18"54"-18737,2-41-2275,1 0-2210,0 1-3651</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24.985"/>
    </inkml:context>
    <inkml:brush xml:id="br0">
      <inkml:brushProperty name="width" value="0.025" units="cm"/>
      <inkml:brushProperty name="height" value="0.025" units="cm"/>
    </inkml:brush>
  </inkml:definitions>
  <inkml:trace contextRef="#ctx0" brushRef="#br0">87 0 12684,'0'0'16597,"-9"11"-14745,2-3-1468,-36 43 543,39-46-900,1 0 0,0 0 0,0 0 0,0 0 0,1 1-1,0-1 1,0 1 0,0-1 0,1 1 0,0 0 0,-1 7 0,3-12-27,-1 0 0,0 0 0,1 0 0,-1 0 0,1-1 0,-1 1 0,1 0 0,0 0 0,-1 0 0,1 0 0,0-1 0,0 1 0,0 0 0,-1-1 0,1 1 0,0 0 0,0-1 0,0 1 0,0-1 0,0 0 0,0 1 0,0-1 0,0 0 0,0 0 0,0 1 0,0-1 0,0 0 0,0 0 0,0 0 0,0 0 0,1 0 0,-1 0 0,0-1 0,0 1 0,0 0 0,0-1 0,0 1 0,1-1 0,44-11 0,-4-12-165,-35 18 122,1 1-1,0 1 0,0-1 0,1 1 0,-1 0 0,1 1 0,0 0 1,0 1-1,16-3 0,-21 42 496,-2-16-301,-1-20-175,-1 1 0,1 0 0,0 0 0,0 0 0,0-1 0,0 1 0,0-1 0,1 1 1,-1-1-1,0 1 0,1-1 0,-1 1 0,1-1 0,-1 0 0,1 0 0,0 0 0,0 0 0,-1 0 0,1 0 0,0-1 0,0 1 0,0-1 0,0 1 0,0-1 0,0 0 1,0 1-1,0-1 0,0 0 0,0 0 0,0 0 0,3-1 0,9-1-469,1 0-1,-1-1 1,20-7 0,-8 3-622,-23 6 276,41-6-4220,-29 7 815,-4 4-3412</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32.535"/>
    </inkml:context>
    <inkml:brush xml:id="br0">
      <inkml:brushProperty name="width" value="0.025" units="cm"/>
      <inkml:brushProperty name="height" value="0.025" units="cm"/>
    </inkml:brush>
  </inkml:definitions>
  <inkml:trace contextRef="#ctx0" brushRef="#br0">15 4 15631,'0'9'2397,"-7"100"321,2-61-1707,3 74 0,2-119-964,0 1 1,1 0-1,-1-1 0,1 1 0,0 0 0,0-1 1,0 1-1,0-1 0,1 1 0,0-1 0,-1 0 0,1 0 1,1 0-1,-1 0 0,0 0 0,1 0 0,-1-1 1,4 4-1,-4-5 87,1 0 1,-1 0 0,1 1 0,-1-2-1,1 1 1,-1 0 0,1 0-1,0-1 1,0 1 0,-1-1-1,1 0 1,0 0 0,0 0 0,-1 0-1,1-1 1,0 1 0,-1-1-1,1 1 1,0-1 0,-1 0 0,1 0-1,-1 0 1,1 0 0,-1-1-1,4-2 1,6-4 186,0 0 0,-1-1 0,0 0 0,-1-1 0,0 0 0,15-20 0,45-77 242,-49 72 479,31-40 1,-48 76-734,-2 10-89,-2 11-44,-11 38-176,6-43 0,2 0 0,0 0 0,1 0 0,1 0 0,1 30 0,0-46 0,0 0 0,1 1 0,-1-1 0,0 0 0,0 0 0,1 0 0,-1 0 0,1 0 0,-1-1 0,1 1 0,-1 0 0,1 0 0,-1 0 0,1 0 0,0 0 0,-1-1 0,1 1 0,0 0 0,0-1 0,0 1 0,0 0 0,0-1 0,-1 1 0,1-1 0,0 1 0,2-1 0,0 1 0,0 0 0,0-1 0,0 0 0,0 0 0,0 0 0,0 0 0,0 0 0,0 0 0,4-2 0,2 0 0,1-1 0,-1 0 0,0-1 0,17-8 0,-5-2 0,-1-1 0,-1 0 0,0-1 0,-1-1 0,16-21 0,-25 28 0,-1 0 0,0-1 0,0 0 0,-2 0 0,1-1 0,-2 0 0,1 0 0,-2 0 0,1-1 0,-2 0 0,3-15 0,-5 23-416</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32.536"/>
    </inkml:context>
    <inkml:brush xml:id="br0">
      <inkml:brushProperty name="width" value="0.025" units="cm"/>
      <inkml:brushProperty name="height" value="0.025" units="cm"/>
    </inkml:brush>
  </inkml:definitions>
  <inkml:trace contextRef="#ctx0" brushRef="#br0">90 123 18930,'0'-8'2381,"9"-100"7842,-9 108-10206,0-1 0,0 1 0,0 0 0,0 0-1,0 0 1,0-1 0,0 1 0,0 0 0,0 0 0,0 0 0,0-1 0,0 1 0,0 0 0,-1 0 0,1 0 0,0-1 0,0 1 0,0 0-1,0 0 1,0 0 0,0 0 0,0-1 0,0 1 0,-1 0 0,1 0 0,0 0 0,0 0 0,0 0 0,0 0 0,-1 0 0,1-1 0,0 1 0,0 0-1,0 0 1,0 0 0,-1 0 0,1 0 0,0 0 0,0 0 0,0 0 0,-1 0 0,1 0 0,0 0 0,0 0 0,0 0 0,-1 0 0,1 0-1,-13 7 64,-8 12-182,14-12 136,1 0 0,0 1 0,1 0 0,0 0 0,0 1 0,1-1 1,0 1-1,0 0 0,1 0 0,0 0 0,1 0 0,-2 16 0,4-24-34,0 0 0,0 0 0,0 0 0,1-1 0,-1 1 0,0 0 0,1 0 0,-1 0 0,1 0 0,-1 0 0,1-1 0,-1 1 0,1 0 0,-1 0 0,1-1 0,0 1 0,0 0 0,-1-1 0,1 1 0,0-1 0,0 1 0,0-1 0,0 1 0,-1-1 0,1 0 0,0 1 0,0-1 0,0 0 0,0 0 0,0 1 0,0-1 0,1 0 0,39 1 0,-29-2 0,161-11 0,-175 12 0,-1-1 0,1 0 0,0 1 0,0-1 0,0 0 0,0-1 0,0 1 0,0 0 0,0 0 0,0-1 0,0 1 0,1-1 0,-1 0 0,1 1 0,-1-1 0,1 0 0,-2-3 0,0 1 0,1 1 0,0 0 0,0-1 0,0 1 0,1-1 0,-1 0 0,1 0 0,0 0 0,0 1 0,0-7 0,3 8 0,1 1 0,0-1 0,-1 1 0,1 0 0,0 0 0,0 0 0,0 0 0,0 1 0,0-1 0,0 1 0,0 0 0,0 0 0,5 0 0,-1 0 0,51-9-2098,-39 6 192,0-2 1,-1 0-1,0-1 0,0 0 0,22-13 0,-5-1-5253</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32.537"/>
    </inkml:context>
    <inkml:brush xml:id="br0">
      <inkml:brushProperty name="width" value="0.025" units="cm"/>
      <inkml:brushProperty name="height" value="0.025" units="cm"/>
    </inkml:brush>
  </inkml:definitions>
  <inkml:trace contextRef="#ctx0" brushRef="#br0">97 1 9993,'0'0'13944,"-7"8"-13527,-4 10 119,0 0-1,2 0 1,0 1 0,1 1 0,1-1 0,0 1 0,-6 39-1,9-42-138,1-6-263,1 0 0,0 0 0,0 0 0,1 0-1,0 0 1,1 1 0,1-1 0,2 22 0,-2-33-240,-1 1 0,1 0 0,-1 0 0,0 0 0,1-1 1,-1 1-1,1 0 0,0 0 0,-1-1 0,1 1 0,0-1 0,-1 1 0,1 0 0,0-1 1,0 0-1,-1 1 0,1-1 0,0 1 0,0-1 0,0 0 0,0 1 0,0-1 0,0 0 0,-1 0 1,1 0-1,0 0 0,0 0 0,0 0 0,0 0 0,2 0 0,-1-1-522,0 1 0,0 0-1,0-1 1,0 0 0,0 1-1,0-1 1,0 0 0,-1 0-1,1 0 1,0 0 0,0-1-1,2-1 1,12-18-9162</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32.538"/>
    </inkml:context>
    <inkml:brush xml:id="br0">
      <inkml:brushProperty name="width" value="0.025" units="cm"/>
      <inkml:brushProperty name="height" value="0.025" units="cm"/>
    </inkml:brush>
  </inkml:definitions>
  <inkml:trace contextRef="#ctx0" brushRef="#br0">29 143 9865,'0'0'15823,"-1"8"-15753,-24 83 672,25-89-680,-1-1 0,1 0 0,0 1 0,-1-1 0,1 0 0,0 1 0,0-1 1,0 1-1,0-1 0,0 0 0,0 1 0,0-1 0,0 0 0,1 1 0,-1-1 0,0 1 0,1-1 1,0 2-1,0-3-35,-1 1 0,1-1 0,0 1 0,-1-1 0,1 1 1,0-1-1,-1 1 0,1-1 0,0 0 0,0 0 0,-1 1 0,1-1 1,0 0-1,0 0 0,0 0 0,-1 0 0,1 0 0,0 0 0,0 0 1,0 0-1,-1 0 0,2 0 0,4-2 41,-1 1 0,1-1 0,-1 0 0,0 0 0,0-1 0,0 0 1,7-4-1,7-8-226,-1 0 1,0-2-1,-1 0 1,19-24-1,-28 30 210,0 0-1,-1 0 1,0 0-1,-1-1 1,0 0-1,0 0 1,-2 0-1,0-1 1,4-16-1,-8 28-28,0 1 1,1-1-1,-1 1 0,0-1 0,0 1 0,0 0 0,0-1 0,0 1 0,0-1 0,0 1 0,0-1 0,0 1 0,0-1 0,0 1 0,0-1 1,0 1-1,0 0 0,0-1 0,0 1 0,-1-1 0,1 1 0,0-1 0,0 1 0,0 0 0,-1-1 0,1 1 0,0-1 0,-1 1 0,0-1 1,-10 7 157,-12 21-35,15-14 40,0 1 0,1-1 0,1 1 0,0 1 0,1-1 0,1 1 0,0 0 0,1 0 0,0 0 0,1 0 0,1 0 0,1 20 0,0-32-192,1-1 0,0 1 1,0-1-1,0 0 0,0 1 0,0-1 0,0 0 0,0 0 0,1 0 0,-1 0 0,1 0 0,-1 0 0,1 0 0,0-1 0,0 1 1,0-1-1,0 1 0,0-1 0,0 1 0,0-1 0,1 0 0,-1 0 0,0 0 0,1-1 0,-1 1 0,1 0 0,-1-1 1,0 0-1,1 1 0,2-1 0,3 0-799,1 1 1,-1-1-1,1-1 1,-1 1-1,1-1 1,-1-1-1,16-4 1,21-16-8480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32.539"/>
    </inkml:context>
    <inkml:brush xml:id="br0">
      <inkml:brushProperty name="width" value="0.025" units="cm"/>
      <inkml:brushProperty name="height" value="0.025" units="cm"/>
    </inkml:brush>
  </inkml:definitions>
  <inkml:trace contextRef="#ctx0" brushRef="#br0">13 0 14189,'0'0'6892,"0"10"-5039,0 31-1130,-12 284 8387,14-334-9110,1 1 0,1 0 0,-1 0 0,9-12 0,5-14 0,1-8-3,27-57-60,-40 90 36,0 0 0,1 0-1,0 0 1,0 1 0,1 0 0,0 1 0,15-14 0,-21 20-42,0 0 0,1 0 1,-1 0-1,0 0 0,1 0 0,-1 0 0,1 0 1,-1 0-1,1 1 0,-1-1 0,1 0 0,-1 1 1,1-1-1,0 1 0,-1 0 0,1 0 0,0-1 1,-1 1-1,1 0 0,0 0 0,-1 1 0,1-1 0,0 0 1,-1 0-1,1 1 0,0-1 0,-1 1 0,1 0 1,-1-1-1,1 1 0,-1 0 0,1 0 0,-1 0 1,3 2-1,-4-2 61,1 1 0,0 0 0,0 0-1,-1-1 1,1 1 0,-1 0 0,1 0 0,-1 0 0,0 0 0,0 0 0,0-1 0,0 1 0,0 0 0,0 0 0,-1 0 0,1 0 0,-1 0-1,1-1 1,-1 1 0,1 0 0,-1 0 0,0-1 0,0 1 0,0 0 0,0-1 0,0 1 0,0-1 0,-1 0 0,1 1 0,-3 1 0,-3 5 191,-1-1 1,0 0 0,0-1 0,-1 1 0,0-2 0,0 1-1,0-1 1,-1-1 0,1 1 0,-1-2 0,0 1 0,-1-1-1,1-1 1,0 0 0,-13 1 0,22-3-214,0 0 0,-1 0 0,1 0 0,0 0 0,0 0 0,0-1 1,0 1-1,0 0 0,0-1 0,0 1 0,0 0 0,0-1 0,0 1 0,0-1 0,0 1 0,1-1 0,-1 0 0,0 1 1,0-1-1,0 0 0,1 0 0,-1 1 0,0-1 0,1 0 0,-1 0 0,1 0 0,-1 0 0,1 0 0,-1 0 0,1 0 1,0 0-1,-1 0 0,1 0 0,0 0 0,0 0 0,0 0 0,0 0 0,0 0 0,0 0 0,0-1 0,0 1 0,0 0 1,1 0-1,-1 0 0,0 0 0,1 0 0,0-2 0,0-2-361,1 0 0,0 0 0,0 0 0,0 0 1,1 0-1,-1 0 0,1 1 0,6-7 0,1 1-2512,1 0 0,1 1 1,21-13-1,7-1-6957</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32.540"/>
    </inkml:context>
    <inkml:brush xml:id="br0">
      <inkml:brushProperty name="width" value="0.025" units="cm"/>
      <inkml:brushProperty name="height" value="0.025" units="cm"/>
    </inkml:brush>
  </inkml:definitions>
  <inkml:trace contextRef="#ctx0" brushRef="#br0">38 28 17328,'0'0'3139,"-5"9"-336,2-3-2511,-1 0 181,0 0-1,1 1 1,-1 0 0,1-1 0,1 1 0,-1 1-1,1-1 1,1 0 0,-1 0 0,1 1 0,1-1-1,-1 11 1,2-17-450,-1 0 0,0-1 1,1 1-1,-1 0 0,1-1 0,0 1 0,-1 0 0,1-1 0,0 1 0,-1-1 1,1 1-1,0-1 0,-1 1 0,1-1 0,0 0 0,0 1 0,0-1 1,-1 0-1,1 0 0,0 1 0,0-1 0,0 0 0,0 0 0,0 0 1,-1 0-1,1 0 0,0 0 0,0 0 0,0-1 0,0 1 0,0 0 1,-1 0-1,1-1 0,0 1 0,0 0 0,0-1 0,-1 1 0,2-1 0,30-17 581,-27 13-609,-1 0 1,0 0-1,0 0 1,-1-1-1,0 1 1,0-1 0,0 0-1,0 0 1,1-7-1,-1-9-4792,-2 23 4631,-1 0 0,1 0 0,-1 1 0,1-1 1,-1 0-1,1 0 0,0 0 0,0 0 1,-1 0-1,1 0 0,0 0 0,0 0 0,0 0 1,0 0-1,0-1 0,0 1 0,0 0 1,0-1-1,1 1 0,-1-1 0,0 1 0,0-1 1,0 1-1,1-1 0,-1 0 0,0 0 0,1 0 1,-1 1-1,2-2 0,43 5-2425,-44-5 2372,-1 1 203,14 1-838,-1-2 0,1 0 0,15-4 0,5-9 1158,-33 13 18,0 0 1,0-1-1,0 1 0,-1-1 0,1 0 0,-1 1 1,1-1-1,-1 0 0,0 0 0,0 0 0,0 0 1,0 0-1,2-4 0,-3 6-194,0 0 0,0 0-1,0-1 1,0 1 0,0 0 0,0 0 0,0-1-1,0 1 1,0 0 0,1-1 0,-1 1 0,-1 0-1,1-1 1,0 1 0,0 0 0,0 0 0,0-1 0,0 1-1,0 0 1,0 0 0,0-1 0,0 1 0,0 0-1,-1 0 1,1-1 0,0 1 0,0 0 0,0 0 0,-1-1-1,1 1 1,0 0 0,0 0 0,0 0 0,-1 0-1,1-1 1,0 1 0,-1 0 0,1 0 0,-1 0 0,-15 0 1522,-16 13-929,28-9-634,1 1 0,-1-1 1,1 1-1,0 0 0,0 0 0,1 0 0,0 0 0,0 0 0,0 1 0,0-1 0,1 1 0,0-1 0,-1 12 0,2-15-73,-1 0 0,1 0 0,0 1 0,1-1 0,-1 0 0,0 0 0,1 1 0,-1-1 0,1 0 0,0 0 0,0 0 0,-1 0 0,1 0 0,1 0-1,-1 0 1,0 0 0,0 0 0,1-1 0,-1 1 0,1 0 0,-1-1 0,1 1 0,0-1 0,0 0 0,0 0 0,0 1 0,0-1 0,0 0 0,0 0 0,0-1 0,0 1 0,0 0-1,0-1 1,0 1 0,1-1 0,2 0 0,1 1-20,0 0-1,0-1 1,0 0-1,0 0 1,0-1-1,-1 0 1,1 0-1,0 0 0,0 0 1,-1-1-1,1 0 1,-1 0-1,0-1 1,1 1-1,-1-1 1,0 0-1,0-1 1,-1 1-1,1-1 1,-1 0-1,0 0 0,0 0 1,0-1-1,0 0 1,-1 1-1,0-1 1,0 0-1,0-1 1,-1 1-1,1 0 1,-1-1-1,0 1 0,-1-1 1,0 0-1,1 1 1,-2-1-1,1 0 1,-1 0-1,0-6 1,0 10 8,-1 1 0,1-1 0,-1 1 0,1 0 0,-1-1 0,0 1 0,0 0 0,1 0 0,-1-1 0,0 1-1,0 0 1,0 0 0,0 0 0,0 0 0,-1 0 0,1 0 0,0 1 0,0-1 0,-1 0 0,1 0 0,0 1 0,-1-1 0,1 1 0,0-1 0,-1 1 0,1 0 0,-1 0 0,1-1 0,-1 1 0,1 0 0,-1 0 0,1 0 0,0 1 0,-1-1 0,1 0 0,-1 1 0,1-1 0,-1 0 0,1 1 0,0 0 0,-1-1 0,1 1 0,0 0 0,0 0 0,-1-1 0,1 1 0,0 0 0,0 0 0,0 0 0,0 0 0,0 1 0,0-1 0,1 0 0,-1 0 0,0 1 0,0-1 0,1 0 0,-1 1 0,1-1 0,-1 0 0,1 3-1,-1-3-66,1 0-1,0 0 0,0 0 1,0 0-1,0 0 0,0 0 1,0 0-1,0 0 0,0 0 0,0 0 1,1 0-1,-1 0 0,0-1 1,1 1-1,-1 0 0,0 0 1,1 0-1,-1 0 0,1 0 0,-1-1 1,1 1-1,0 0 0,-1-1 1,1 1-1,0 0 0,-1-1 1,1 1-1,0-1 0,1 2 0,30 2-7401,-11-4-1736</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32.541"/>
    </inkml:context>
    <inkml:brush xml:id="br0">
      <inkml:brushProperty name="width" value="0.025" units="cm"/>
      <inkml:brushProperty name="height" value="0.025" units="cm"/>
    </inkml:brush>
  </inkml:definitions>
  <inkml:trace contextRef="#ctx0" brushRef="#br0">106 119 10250,'0'0'19367,"-10"5"-19116,2-1-190,0 0 1,0 1-1,1 1 0,-1-1 0,1 1 0,-9 9 0,13-11-9,-1 0 0,1 0 0,0 0 0,0 1 0,1-1 0,-1 1 0,1 0 0,0 0 0,0 0 0,0 0 0,1 0 0,0 0 0,0 0 0,0 0 0,0 7 0,2-12-48,-1 1 0,0 0 0,0 0 0,1-1 1,-1 1-1,0 0 0,1-1 0,-1 1 0,1 0 0,-1-1 0,1 1 0,-1-1 0,1 1 0,-1-1 1,1 1-1,-1-1 0,1 1 0,0-1 0,-1 0 0,1 1 0,0-1 0,-1 0 0,1 0 0,0 1 1,0-1-1,-1 0 0,1 0 0,0 0 0,0 0 0,-1 0 0,1 0 0,0 0 0,0 0 0,-1 0 0,1 0 1,0 0-1,0-1 0,-1 1 0,2-1 0,33-10 24,-25 3-146,0 1-1,-1-2 0,0 1 1,0-1-1,-1-1 1,0 1-1,-1-1 0,0-1 1,8-15-1,2-8-337,22-63 0,-37 84 1528,-14 36-798,-15 39-184,22-49-32,0 1 0,1-1-1,1 1 1,0 0 0,1 0-1,0 0 1,1 0 0,1 0-1,2 18 1,-2-30-50,0-1 0,1 0 0,-1 1 0,1-1 0,-1 0 0,1 1 0,-1-1 0,1 0 0,0 0 0,0 0 0,0 1 0,-1-1 0,1 0 0,0 0 0,0 0 0,1-1 0,-1 1 0,0 0 0,0 0 0,0-1 0,0 1 0,1 0 0,1 0 0,0 0 5,1 0 1,-1-1 0,1 1-1,0-1 1,-1 0-1,1 0 1,0 0 0,6-1-1,-1-1-43,-1 0 0,0 0 0,0-1 0,0 0 0,0 0 1,0-1-1,7-4 0,-3-1-47,-1 0 1,0 0 0,18-21 0,-26 26 93,1-1 0,-1 1 0,0 0 0,0-1 1,-1 0-1,1 1 0,-1-1 0,0 0 0,-1 0 1,1-1-1,-1 1 0,0 0 0,0-8 1,-2 13 36,0 0 0,0 0 1,0 0-1,0 0 1,0 0-1,0 0 1,0 1-1,0-1 1,0 1-1,0-1 1,0 1-1,0-1 0,0 1 1,0-1-1,0 1 1,0 0-1,1-1 1,-1 1-1,-1 2 1,-2 2-30,1 0 0,-1 1 1,1-1-1,0 1 1,1 0-1,0 0 1,0 0-1,0 1 1,1-1-1,-1 0 0,2 1 1,-1-1-1,1 1 1,0-1-1,0 0 1,2 13-1,0-17-45,0 0 0,0 0 0,-1 0 0,1 0 0,1 0 0,-1 0 0,0-1 0,0 1 0,1-1 0,-1 0 0,1 0 0,-1 0 0,1 0 0,-1 0 0,1 0 0,0-1 0,-1 1 0,1-1 0,0 0 0,-1 0 0,6 0 0,59-2-1462,-35-7-3369,-14-3-4850,-12 4-2909</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32.542"/>
    </inkml:context>
    <inkml:brush xml:id="br0">
      <inkml:brushProperty name="width" value="0.025" units="cm"/>
      <inkml:brushProperty name="height" value="0.025" units="cm"/>
    </inkml:brush>
  </inkml:definitions>
  <inkml:trace contextRef="#ctx0" brushRef="#br0">131 0 18417,'0'0'11136,"-8"1"-11072,2-1-2,0 1 0,0 1-1,0-1 1,1 1-1,-1 0 1,0 0 0,1 0-1,-1 1 1,1 0-1,0 0 1,0 1 0,0-1-1,1 1 1,-1 0-1,1 0 1,0 1-1,0-1 1,0 1 0,0 0-1,1 0 1,0 0-1,0 0 1,1 1 0,-1-1-1,-2 10 1,5-14-43,-1 1 1,1-1-1,0 1 0,-1-1 1,1 1-1,0-1 1,0 1-1,0-1 0,0 1 1,0-1-1,0 1 1,1-1-1,-1 1 0,1-1 1,-1 1-1,1-1 1,-1 1-1,1-1 0,0 0 1,-1 1-1,1-1 0,0 0 1,0 0-1,0 1 1,0-1-1,2 1 0,-1-1-44,1 1-1,-1-1 1,1 0-1,-1 0 0,1 0 1,0-1-1,0 1 0,-1-1 1,1 1-1,0-1 0,0 0 1,0 0-1,4-1 1,43-10-3299,-12-9-5048,-16-2-2027</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32.543"/>
    </inkml:context>
    <inkml:brush xml:id="br0">
      <inkml:brushProperty name="width" value="0.025" units="cm"/>
      <inkml:brushProperty name="height" value="0.025" units="cm"/>
    </inkml:brush>
  </inkml:definitions>
  <inkml:trace contextRef="#ctx0" brushRef="#br0">42 1 8200,'0'0'15775,"1"8"-14782,-2 7-663,-1-1 0,0 1 0,-1-1 0,0 0-1,-1 0 1,-9 20 0,6-16-296,0 20 433,10-22-2571,-2-15 1750,-1-1-1,1 1 1,-1-1 0,0 1 0,1-1-1,-1 0 1,1 1 0,-1-1 0,1 1-1,-1-1 1,1 0 0,0 0 0,-1 1-1,1-1 1,-1 0 0,1 0-1,0 1 1,-1-1 0,1 0 0,0 0-1,-1 0 1,2 0 0,12 0-9100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32.544"/>
    </inkml:context>
    <inkml:brush xml:id="br0">
      <inkml:brushProperty name="width" value="0.025" units="cm"/>
      <inkml:brushProperty name="height" value="0.025" units="cm"/>
    </inkml:brush>
  </inkml:definitions>
  <inkml:trace contextRef="#ctx0" brushRef="#br0">1 1 15278,'0'0'9631,"0"9"-7635,1 207 2070,-2-99-4475,5-228-2681,-2 50 4579,-2 63-1445,0 0 1,1 1 0,-1-1-1,0 1 1,1-1 0,0 0-1,-1 1 1,1-1 0,0 0-1,0 0 1,0 0 0,0 0-1,1 0 1,-1 0 0,1 0-1,-1 0 1,1 0 0,0 0-1,-1-1 1,1 1 0,0-1-1,0 1 1,0-1 0,0 0 0,0 0-1,1 0 1,-1 0 0,0 0-1,0 0 1,1-1 0,-1 1-1,1-1 1,3 1 0,-2-1 14,0 0 1,0 1 0,0-1-1,0-1 1,1 1-1,-1-1 1,0 1 0,0-1-1,0-1 1,0 1 0,0 0-1,-1-1 1,1 0 0,0 0-1,-1 0 1,1 0 0,-1 0-1,1-1 1,2-3 0,7-12 253,7-10-259,-16 28-188,-9 18-110,2-10 258,-25 81 583,26-81-542,0 1 0,1 0-1,0 0 1,0 0 0,1 0 0,0 0 0,1 0 0,1 11 0,-1-19-62,-1 0 0,1 0 0,-1 0 0,1 0 0,-1 0 1,1 0-1,0 0 0,-1-1 0,1 1 0,0 0 0,0 0 0,0-1 0,-1 1 0,1 0 0,0-1 1,0 1-1,0-1 0,0 1 0,0-1 0,0 0 0,0 1 0,0-1 0,0 0 0,0 0 0,0 1 1,1-1-1,-1 0 0,0 0 0,0 0 0,0-1 0,0 1 0,0 0 0,0 0 0,0-1 0,0 1 1,0 0-1,0-1 0,0 1 0,0-1 0,1 0 0,3-1-142,-1 0 0,0 0 0,0 0 1,0 0-1,0-1 0,0 1 0,-1-1 0,5-5 0,20-38-5295,-10-5-3387,-10 12-1216</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32.545"/>
    </inkml:context>
    <inkml:brush xml:id="br0">
      <inkml:brushProperty name="width" value="0.025" units="cm"/>
      <inkml:brushProperty name="height" value="0.025" units="cm"/>
    </inkml:brush>
  </inkml:definitions>
  <inkml:trace contextRef="#ctx0" brushRef="#br0">1 0 10218,'0'0'17264,"18"54"-18737,2-41-2275,1 0-2210,0 1-3651</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32.546"/>
    </inkml:context>
    <inkml:brush xml:id="br0">
      <inkml:brushProperty name="width" value="0.025" units="cm"/>
      <inkml:brushProperty name="height" value="0.025" units="cm"/>
    </inkml:brush>
  </inkml:definitions>
  <inkml:trace contextRef="#ctx0" brushRef="#br0">87 0 12684,'0'0'16597,"-9"11"-14745,2-3-1468,-36 43 543,39-46-900,1 0 0,0 0 0,0 0 0,0 0 0,1 1-1,0-1 1,0 1 0,0-1 0,1 1 0,0 0 0,-1 7 0,3-12-27,-1 0 0,0 0 0,1 0 0,-1 0 0,1-1 0,-1 1 0,1 0 0,0 0 0,-1 0 0,1 0 0,0-1 0,0 1 0,0 0 0,-1-1 0,1 1 0,0 0 0,0-1 0,0 1 0,0-1 0,0 0 0,0 1 0,0-1 0,0 0 0,0 0 0,0 1 0,0-1 0,0 0 0,0 0 0,0 0 0,0 0 0,1 0 0,-1 0 0,0-1 0,0 1 0,0 0 0,0-1 0,0 1 0,1-1 0,44-11 0,-4-12-165,-35 18 122,1 1-1,0 1 0,0-1 0,1 1 0,-1 0 0,1 1 0,0 0 1,0 1-1,16-3 0,-21 42 496,-2-16-301,-1-20-175,-1 1 0,1 0 0,0 0 0,0 0 0,0-1 0,0 1 0,0-1 0,1 1 1,-1-1-1,0 1 0,1-1 0,-1 1 0,1-1 0,-1 0 0,1 0 0,0 0 0,0 0 0,-1 0 0,1 0 0,0-1 0,0 1 0,0-1 0,0 1 0,0-1 0,0 0 1,0 1-1,0-1 0,0 0 0,0 0 0,0 0 0,3-1 0,9-1-469,1 0-1,-1-1 1,20-7 0,-8 3-622,-23 6 276,41-6-4220,-29 7 815,-4 4-3412</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41.004"/>
    </inkml:context>
    <inkml:brush xml:id="br0">
      <inkml:brushProperty name="width" value="0.025" units="cm"/>
      <inkml:brushProperty name="height" value="0.025" units="cm"/>
    </inkml:brush>
  </inkml:definitions>
  <inkml:trace contextRef="#ctx0" brushRef="#br0">15 4 15631,'0'9'2397,"-7"100"321,2-61-1707,3 74 0,2-119-964,0 1 1,1 0-1,-1-1 0,1 1 0,0 0 0,0-1 1,0 1-1,0-1 0,1 1 0,0-1 0,-1 0 0,1 0 1,1 0-1,-1 0 0,0 0 0,1 0 0,-1-1 1,4 4-1,-4-5 87,1 0 1,-1 0 0,1 1 0,-1-2-1,1 1 1,-1 0 0,1 0-1,0-1 1,0 1 0,-1-1-1,1 0 1,0 0 0,0 0 0,-1 0-1,1-1 1,0 1 0,-1-1-1,1 1 1,0-1 0,-1 0 0,1 0-1,-1 0 1,1 0 0,-1-1-1,4-2 1,6-4 186,0 0 0,-1-1 0,0 0 0,-1-1 0,0 0 0,15-20 0,45-77 242,-49 72 479,31-40 1,-48 76-734,-2 10-89,-2 11-44,-11 38-176,6-43 0,2 0 0,0 0 0,1 0 0,1 0 0,1 30 0,0-46 0,0 0 0,1 1 0,-1-1 0,0 0 0,0 0 0,1 0 0,-1 0 0,1 0 0,-1-1 0,1 1 0,-1 0 0,1 0 0,-1 0 0,1 0 0,0 0 0,-1-1 0,1 1 0,0 0 0,0-1 0,0 1 0,0 0 0,0-1 0,-1 1 0,1-1 0,0 1 0,2-1 0,0 1 0,0 0 0,0-1 0,0 0 0,0 0 0,0 0 0,0 0 0,0 0 0,0 0 0,4-2 0,2 0 0,1-1 0,-1 0 0,0-1 0,17-8 0,-5-2 0,-1-1 0,-1 0 0,0-1 0,-1-1 0,16-21 0,-25 28 0,-1 0 0,0-1 0,0 0 0,-2 0 0,1-1 0,-2 0 0,1 0 0,-2 0 0,1-1 0,-2 0 0,3-15 0,-5 23-416</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41.005"/>
    </inkml:context>
    <inkml:brush xml:id="br0">
      <inkml:brushProperty name="width" value="0.025" units="cm"/>
      <inkml:brushProperty name="height" value="0.025" units="cm"/>
    </inkml:brush>
  </inkml:definitions>
  <inkml:trace contextRef="#ctx0" brushRef="#br0">90 123 18930,'0'-8'2381,"9"-100"7842,-9 108-10206,0-1 0,0 1 0,0 0 0,0 0-1,0 0 1,0-1 0,0 1 0,0 0 0,0 0 0,0 0 0,0-1 0,0 1 0,0 0 0,-1 0 0,1 0 0,0-1 0,0 1 0,0 0-1,0 0 1,0 0 0,0 0 0,0-1 0,0 1 0,-1 0 0,1 0 0,0 0 0,0 0 0,0 0 0,0 0 0,-1 0 0,1-1 0,0 1 0,0 0-1,0 0 1,0 0 0,-1 0 0,1 0 0,0 0 0,0 0 0,0 0 0,-1 0 0,1 0 0,0 0 0,0 0 0,0 0 0,-1 0 0,1 0-1,-13 7 64,-8 12-182,14-12 136,1 0 0,0 1 0,1 0 0,0 0 0,0 1 0,1-1 1,0 1-1,0 0 0,1 0 0,0 0 0,1 0 0,-2 16 0,4-24-34,0 0 0,0 0 0,0 0 0,1-1 0,-1 1 0,0 0 0,1 0 0,-1 0 0,1 0 0,-1 0 0,1-1 0,-1 1 0,1 0 0,-1 0 0,1-1 0,0 1 0,0 0 0,-1-1 0,1 1 0,0-1 0,0 1 0,0-1 0,0 1 0,-1-1 0,1 0 0,0 1 0,0-1 0,0 0 0,0 0 0,0 1 0,0-1 0,1 0 0,39 1 0,-29-2 0,161-11 0,-175 12 0,-1-1 0,1 0 0,0 1 0,0-1 0,0 0 0,0-1 0,0 1 0,0 0 0,0 0 0,0-1 0,0 1 0,1-1 0,-1 0 0,1 1 0,-1-1 0,1 0 0,-2-3 0,0 1 0,1 1 0,0 0 0,0-1 0,0 1 0,1-1 0,-1 0 0,1 0 0,0 0 0,0 1 0,0-7 0,3 8 0,1 1 0,0-1 0,-1 1 0,1 0 0,0 0 0,0 0 0,0 0 0,0 1 0,0-1 0,0 1 0,0 0 0,0 0 0,5 0 0,-1 0 0,51-9-2098,-39 6 192,0-2 1,-1 0-1,0-1 0,0 0 0,22-13 0,-5-1-5253</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41.006"/>
    </inkml:context>
    <inkml:brush xml:id="br0">
      <inkml:brushProperty name="width" value="0.025" units="cm"/>
      <inkml:brushProperty name="height" value="0.025" units="cm"/>
    </inkml:brush>
  </inkml:definitions>
  <inkml:trace contextRef="#ctx0" brushRef="#br0">97 1 9993,'0'0'13944,"-7"8"-13527,-4 10 119,0 0-1,2 0 1,0 1 0,1 1 0,1-1 0,0 1 0,-6 39-1,9-42-138,1-6-263,1 0 0,0 0 0,0 0 0,1 0-1,0 0 1,1 1 0,1-1 0,2 22 0,-2-33-240,-1 1 0,1 0 0,-1 0 0,0 0 0,1-1 1,-1 1-1,1 0 0,0 0 0,-1-1 0,1 1 0,0-1 0,-1 1 0,1 0 0,0-1 1,0 0-1,-1 1 0,1-1 0,0 1 0,0-1 0,0 0 0,0 1 0,0-1 0,0 0 0,-1 0 1,1 0-1,0 0 0,0 0 0,0 0 0,0 0 0,2 0 0,-1-1-522,0 1 0,0 0-1,0-1 1,0 0 0,0 1-1,0-1 1,0 0 0,-1 0-1,1 0 1,0 0 0,0-1-1,2-1 1,12-18-9162</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41.007"/>
    </inkml:context>
    <inkml:brush xml:id="br0">
      <inkml:brushProperty name="width" value="0.025" units="cm"/>
      <inkml:brushProperty name="height" value="0.025" units="cm"/>
    </inkml:brush>
  </inkml:definitions>
  <inkml:trace contextRef="#ctx0" brushRef="#br0">29 143 9865,'0'0'15823,"-1"8"-15753,-24 83 672,25-89-680,-1-1 0,1 0 0,0 1 0,-1-1 0,1 0 0,0 1 0,0-1 1,0 1-1,0-1 0,0 0 0,0 1 0,0-1 0,0 0 0,1 1 0,-1-1 0,0 1 0,1-1 1,0 2-1,0-3-35,-1 1 0,1-1 0,0 1 0,-1-1 0,1 1 1,0-1-1,-1 1 0,1-1 0,0 0 0,0 0 0,-1 1 0,1-1 1,0 0-1,0 0 0,0 0 0,-1 0 0,1 0 0,0 0 0,0 0 1,0 0-1,-1 0 0,2 0 0,4-2 41,-1 1 0,1-1 0,-1 0 0,0 0 0,0-1 0,0 0 1,7-4-1,7-8-226,-1 0 1,0-2-1,-1 0 1,19-24-1,-28 30 210,0 0-1,-1 0 1,0 0-1,-1-1 1,0 0-1,0 0 1,-2 0-1,0-1 1,4-16-1,-8 28-28,0 1 1,1-1-1,-1 1 0,0-1 0,0 1 0,0 0 0,0-1 0,0 1 0,0-1 0,0 1 0,0-1 0,0 1 0,0-1 0,0 1 0,0-1 1,0 1-1,0 0 0,0-1 0,0 1 0,-1-1 0,1 1 0,0-1 0,0 1 0,0 0 0,-1-1 0,1 1 0,0-1 0,-1 1 0,0-1 1,-10 7 157,-12 21-35,15-14 40,0 1 0,1-1 0,1 1 0,0 1 0,1-1 0,1 1 0,0 0 0,1 0 0,0 0 0,1 0 0,1 0 0,1 20 0,0-32-192,1-1 0,0 1 1,0-1-1,0 0 0,0 1 0,0-1 0,0 0 0,0 0 0,1 0 0,-1 0 0,1 0 0,-1 0 0,1 0 0,0-1 0,0 1 1,0-1-1,0 1 0,0-1 0,0 1 0,0-1 0,1 0 0,-1 0 0,0 0 0,1-1 0,-1 1 0,1 0 0,-1-1 1,0 0-1,1 1 0,2-1 0,3 0-799,1 1 1,-1-1-1,1-1 1,-1 1-1,1-1 1,-1-1-1,16-4 1,21-16-8480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41.008"/>
    </inkml:context>
    <inkml:brush xml:id="br0">
      <inkml:brushProperty name="width" value="0.025" units="cm"/>
      <inkml:brushProperty name="height" value="0.025" units="cm"/>
    </inkml:brush>
  </inkml:definitions>
  <inkml:trace contextRef="#ctx0" brushRef="#br0">13 0 14189,'0'0'6892,"0"10"-5039,0 31-1130,-12 284 8387,14-334-9110,1 1 0,1 0 0,-1 0 0,9-12 0,5-14 0,1-8-3,27-57-60,-40 90 36,0 0 0,1 0-1,0 0 1,0 1 0,1 0 0,0 1 0,15-14 0,-21 20-42,0 0 0,1 0 1,-1 0-1,0 0 0,1 0 0,-1 0 0,1 0 1,-1 0-1,1 1 0,-1-1 0,1 0 0,-1 1 1,1-1-1,0 1 0,-1 0 0,1 0 0,0-1 1,-1 1-1,1 0 0,0 0 0,-1 1 0,1-1 0,0 0 1,-1 0-1,1 1 0,0-1 0,-1 1 0,1 0 1,-1-1-1,1 1 0,-1 0 0,1 0 0,-1 0 1,3 2-1,-4-2 61,1 1 0,0 0 0,0 0-1,-1-1 1,1 1 0,-1 0 0,1 0 0,-1 0 0,0 0 0,0 0 0,0-1 0,0 1 0,0 0 0,0 0 0,-1 0 0,1 0 0,-1 0-1,1-1 1,-1 1 0,1 0 0,-1 0 0,0-1 0,0 1 0,0 0 0,0-1 0,0 1 0,0-1 0,-1 0 0,1 1 0,-3 1 0,-3 5 191,-1-1 1,0 0 0,0-1 0,-1 1 0,0-2 0,0 1-1,0-1 1,-1-1 0,1 1 0,-1-2 0,0 1 0,-1-1-1,1-1 1,0 0 0,-13 1 0,22-3-214,0 0 0,-1 0 0,1 0 0,0 0 0,0 0 0,0-1 1,0 1-1,0 0 0,0-1 0,0 1 0,0 0 0,0-1 0,0 1 0,0-1 0,0 1 0,1-1 0,-1 0 0,0 1 1,0-1-1,0 0 0,1 0 0,-1 1 0,0-1 0,1 0 0,-1 0 0,1 0 0,-1 0 0,1 0 0,-1 0 0,1 0 1,0 0-1,-1 0 0,1 0 0,0 0 0,0 0 0,0 0 0,0 0 0,0 0 0,0 0 0,0-1 0,0 1 0,0 0 1,1 0-1,-1 0 0,0 0 0,1 0 0,0-2 0,0-2-361,1 0 0,0 0 0,0 0 0,0 0 1,1 0-1,-1 0 0,1 1 0,6-7 0,1 1-2512,1 0 0,1 1 1,21-13-1,7-1-6957</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41.009"/>
    </inkml:context>
    <inkml:brush xml:id="br0">
      <inkml:brushProperty name="width" value="0.025" units="cm"/>
      <inkml:brushProperty name="height" value="0.025" units="cm"/>
    </inkml:brush>
  </inkml:definitions>
  <inkml:trace contextRef="#ctx0" brushRef="#br0">38 28 17328,'0'0'3139,"-5"9"-336,2-3-2511,-1 0 181,0 0-1,1 1 1,-1 0 0,1-1 0,1 1 0,-1 1-1,1-1 1,1 0 0,-1 0 0,1 1 0,1-1-1,-1 11 1,2-17-450,-1 0 0,0-1 1,1 1-1,-1 0 0,1-1 0,0 1 0,-1 0 0,1-1 0,0 1 0,-1-1 1,1 1-1,0-1 0,-1 1 0,1-1 0,0 0 0,0 1 0,0-1 1,-1 0-1,1 0 0,0 1 0,0-1 0,0 0 0,0 0 0,0 0 1,-1 0-1,1 0 0,0 0 0,0 0 0,0-1 0,0 1 0,0 0 1,-1 0-1,1-1 0,0 1 0,0 0 0,0-1 0,-1 1 0,2-1 0,30-17 581,-27 13-609,-1 0 1,0 0-1,0 0 1,-1-1-1,0 1 1,0-1 0,0 0-1,0 0 1,1-7-1,-1-9-4792,-2 23 4631,-1 0 0,1 0 0,-1 1 0,1-1 1,-1 0-1,1 0 0,0 0 0,0 0 1,-1 0-1,1 0 0,0 0 0,0 0 0,0 0 1,0 0-1,0-1 0,0 1 0,0 0 1,0-1-1,1 1 0,-1-1 0,0 1 0,0-1 1,0 1-1,1-1 0,-1 0 0,0 0 0,1 0 1,-1 1-1,2-2 0,43 5-2425,-44-5 2372,-1 1 203,14 1-838,-1-2 0,1 0 0,15-4 0,5-9 1158,-33 13 18,0 0 1,0-1-1,0 1 0,-1-1 0,1 0 0,-1 1 1,1-1-1,-1 0 0,0 0 0,0 0 0,0 0 1,0 0-1,2-4 0,-3 6-194,0 0 0,0 0-1,0-1 1,0 1 0,0 0 0,0 0 0,0-1-1,0 1 1,0 0 0,1-1 0,-1 1 0,-1 0-1,1-1 1,0 1 0,0 0 0,0 0 0,0-1 0,0 1-1,0 0 1,0 0 0,0-1 0,0 1 0,0 0-1,-1 0 1,1-1 0,0 1 0,0 0 0,0 0 0,-1-1-1,1 1 1,0 0 0,0 0 0,0 0 0,-1 0-1,1-1 1,0 1 0,-1 0 0,1 0 0,-1 0 0,-15 0 1522,-16 13-929,28-9-634,1 1 0,-1-1 1,1 1-1,0 0 0,0 0 0,1 0 0,0 0 0,0 0 0,0 1 0,0-1 0,1 1 0,0-1 0,-1 12 0,2-15-73,-1 0 0,1 0 0,0 1 0,1-1 0,-1 0 0,0 0 0,1 1 0,-1-1 0,1 0 0,0 0 0,0 0 0,-1 0 0,1 0 0,1 0-1,-1 0 1,0 0 0,0 0 0,1-1 0,-1 1 0,1 0 0,-1-1 0,1 1 0,0-1 0,0 0 0,0 0 0,0 1 0,0-1 0,0 0 0,0 0 0,0-1 0,0 1 0,0 0-1,0-1 1,0 1 0,1-1 0,2 0 0,1 1-20,0 0-1,0-1 1,0 0-1,0 0 1,0-1-1,-1 0 1,1 0-1,0 0 0,0 0 1,-1-1-1,1 0 1,-1 0-1,0-1 1,1 1-1,-1-1 1,0 0-1,0-1 1,-1 1-1,1-1 1,-1 0-1,0 0 0,0 0 1,0-1-1,0 0 1,-1 1-1,0-1 1,0 0-1,0-1 1,-1 1-1,1 0 1,-1-1-1,0 1 0,-1-1 1,0 0-1,1 1 1,-2-1-1,1 0 1,-1 0-1,0-6 1,0 10 8,-1 1 0,1-1 0,-1 1 0,1 0 0,-1-1 0,0 1 0,0 0 0,1 0 0,-1-1 0,0 1-1,0 0 1,0 0 0,0 0 0,0 0 0,-1 0 0,1 0 0,0 1 0,0-1 0,-1 0 0,1 0 0,0 1 0,-1-1 0,1 1 0,0-1 0,-1 1 0,1 0 0,-1 0 0,1-1 0,-1 1 0,1 0 0,-1 0 0,1 0 0,0 1 0,-1-1 0,1 0 0,-1 1 0,1-1 0,-1 0 0,1 1 0,0 0 0,-1-1 0,1 1 0,0 0 0,0 0 0,-1-1 0,1 1 0,0 0 0,0 0 0,0 0 0,0 0 0,0 1 0,0-1 0,1 0 0,-1 0 0,0 1 0,0-1 0,1 0 0,-1 1 0,1-1 0,-1 0 0,1 3-1,-1-3-66,1 0-1,0 0 0,0 0 1,0 0-1,0 0 0,0 0 1,0 0-1,0 0 0,0 0 0,0 0 1,1 0-1,-1 0 0,0-1 1,1 1-1,-1 0 0,0 0 1,1 0-1,-1 0 0,1 0 0,-1-1 1,1 1-1,0 0 0,-1-1 1,1 1-1,0 0 0,-1-1 1,1 1-1,0-1 0,1 2 0,30 2-7401,-11-4-1736</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41.010"/>
    </inkml:context>
    <inkml:brush xml:id="br0">
      <inkml:brushProperty name="width" value="0.025" units="cm"/>
      <inkml:brushProperty name="height" value="0.025" units="cm"/>
    </inkml:brush>
  </inkml:definitions>
  <inkml:trace contextRef="#ctx0" brushRef="#br0">106 119 10250,'0'0'19367,"-10"5"-19116,2-1-190,0 0 1,0 1-1,1 1 0,-1-1 0,1 1 0,-9 9 0,13-11-9,-1 0 0,1 0 0,0 0 0,0 1 0,1-1 0,-1 1 0,1 0 0,0 0 0,0 0 0,0 0 0,1 0 0,0 0 0,0 0 0,0 0 0,0 7 0,2-12-48,-1 1 0,0 0 0,0 0 0,1-1 1,-1 1-1,0 0 0,1-1 0,-1 1 0,1 0 0,-1-1 0,1 1 0,-1-1 0,1 1 0,-1-1 1,1 1-1,-1-1 0,1 1 0,0-1 0,-1 0 0,1 1 0,0-1 0,-1 0 0,1 0 0,0 1 1,0-1-1,-1 0 0,1 0 0,0 0 0,0 0 0,-1 0 0,1 0 0,0 0 0,0 0 0,-1 0 0,1 0 1,0 0-1,0-1 0,-1 1 0,2-1 0,33-10 24,-25 3-146,0 1-1,-1-2 0,0 1 1,0-1-1,-1-1 1,0 1-1,-1-1 0,0-1 1,8-15-1,2-8-337,22-63 0,-37 84 1528,-14 36-798,-15 39-184,22-49-32,0 1 0,1-1-1,1 1 1,0 0 0,1 0-1,0 0 1,1 0 0,1 0-1,2 18 1,-2-30-50,0-1 0,1 0 0,-1 1 0,1-1 0,-1 0 0,1 1 0,-1-1 0,1 0 0,0 0 0,0 0 0,0 1 0,-1-1 0,1 0 0,0 0 0,0 0 0,1-1 0,-1 1 0,0 0 0,0 0 0,0-1 0,0 1 0,1 0 0,1 0 0,0 0 5,1 0 1,-1-1 0,1 1-1,0-1 1,-1 0-1,1 0 1,0 0 0,6-1-1,-1-1-43,-1 0 0,0 0 0,0-1 0,0 0 0,0 0 1,0-1-1,7-4 0,-3-1-47,-1 0 1,0 0 0,18-21 0,-26 26 93,1-1 0,-1 1 0,0 0 0,0-1 1,-1 0-1,1 1 0,-1-1 0,0 0 0,-1 0 1,1-1-1,-1 1 0,0 0 0,0-8 1,-2 13 36,0 0 0,0 0 1,0 0-1,0 0 1,0 0-1,0 0 1,0 1-1,0-1 1,0 1-1,0-1 1,0 1-1,0-1 0,0 1 1,0-1-1,0 1 1,0 0-1,1-1 1,-1 1-1,-1 2 1,-2 2-30,1 0 0,-1 1 1,1-1-1,0 1 1,1 0-1,0 0 1,0 0-1,0 1 1,1-1-1,-1 0 0,2 1 1,-1-1-1,1 1 1,0-1-1,0 0 1,2 13-1,0-17-45,0 0 0,0 0 0,-1 0 0,1 0 0,1 0 0,-1 0 0,0-1 0,0 1 0,1-1 0,-1 0 0,1 0 0,-1 0 0,1 0 0,-1 0 0,1 0 0,0-1 0,-1 1 0,1-1 0,0 0 0,-1 0 0,6 0 0,59-2-1462,-35-7-3369,-14-3-4850,-12 4-2909</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41.011"/>
    </inkml:context>
    <inkml:brush xml:id="br0">
      <inkml:brushProperty name="width" value="0.025" units="cm"/>
      <inkml:brushProperty name="height" value="0.025" units="cm"/>
    </inkml:brush>
  </inkml:definitions>
  <inkml:trace contextRef="#ctx0" brushRef="#br0">131 0 18417,'0'0'11136,"-8"1"-11072,2-1-2,0 1 0,0 1-1,0-1 1,1 1-1,-1 0 1,0 0 0,1 0-1,-1 1 1,1 0-1,0 0 1,0 1 0,0-1-1,1 1 1,-1 0-1,1 0 1,0 1-1,0-1 1,0 1 0,0 0-1,1 0 1,0 0-1,0 0 1,1 1 0,-1-1-1,-2 10 1,5-14-43,-1 1 1,1-1-1,0 1 0,-1-1 1,1 1-1,0-1 1,0 1-1,0-1 0,0 1 1,0-1-1,0 1 1,1-1-1,-1 1 0,1-1 1,-1 1-1,1-1 1,-1 1-1,1-1 0,0 0 1,-1 1-1,1-1 0,0 0 1,0 0-1,0 1 1,0-1-1,2 1 0,-1-1-44,1 1-1,-1-1 1,1 0-1,-1 0 0,1 0 1,0-1-1,0 1 0,-1-1 1,1 1-1,0-1 0,0 0 1,0 0-1,4-1 1,43-10-3299,-12-9-5048,-16-2-2027</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41.012"/>
    </inkml:context>
    <inkml:brush xml:id="br0">
      <inkml:brushProperty name="width" value="0.025" units="cm"/>
      <inkml:brushProperty name="height" value="0.025" units="cm"/>
    </inkml:brush>
  </inkml:definitions>
  <inkml:trace contextRef="#ctx0" brushRef="#br0">42 1 8200,'0'0'15775,"1"8"-14782,-2 7-663,-1-1 0,0 1 0,-1-1 0,0 0-1,-1 0 1,-9 20 0,6-16-296,0 20 433,10-22-2571,-2-15 1750,-1-1-1,1 1 1,-1-1 0,0 1 0,1-1-1,-1 0 1,1 1 0,-1-1 0,1 1-1,-1-1 1,1 0 0,0 0 0,-1 1-1,1-1 1,-1 0 0,1 0-1,0 1 1,-1-1 0,1 0 0,0 0-1,-1 0 1,2 0 0,12 0-9100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41.013"/>
    </inkml:context>
    <inkml:brush xml:id="br0">
      <inkml:brushProperty name="width" value="0.025" units="cm"/>
      <inkml:brushProperty name="height" value="0.025" units="cm"/>
    </inkml:brush>
  </inkml:definitions>
  <inkml:trace contextRef="#ctx0" brushRef="#br0">1 1 15278,'0'0'9631,"0"9"-7635,1 207 2070,-2-99-4475,5-228-2681,-2 50 4579,-2 63-1445,0 0 1,1 1 0,-1-1-1,0 1 1,1-1 0,0 0-1,-1 1 1,1-1 0,0 0-1,0 0 1,0 0 0,0 0-1,1 0 1,-1 0 0,1 0-1,-1 0 1,1 0 0,0 0-1,-1-1 1,1 1 0,0-1-1,0 1 1,0-1 0,0 0 0,0 0-1,1 0 1,-1 0 0,0 0-1,0 0 1,1-1 0,-1 1-1,1-1 1,3 1 0,-2-1 14,0 0 1,0 1 0,0-1-1,0-1 1,1 1-1,-1-1 1,0 1 0,0-1-1,0-1 1,0 1 0,0 0-1,-1-1 1,1 0 0,0 0-1,-1 0 1,1 0 0,-1 0-1,1-1 1,2-3 0,7-12 253,7-10-259,-16 28-188,-9 18-110,2-10 258,-25 81 583,26-81-542,0 1 0,1 0-1,0 0 1,0 0 0,1 0 0,0 0 0,1 0 0,1 11 0,-1-19-62,-1 0 0,1 0 0,-1 0 0,1 0 0,-1 0 1,1 0-1,0 0 0,-1-1 0,1 1 0,0 0 0,0 0 0,0-1 0,-1 1 0,1 0 0,0-1 1,0 1-1,0-1 0,0 1 0,0-1 0,0 0 0,0 1 0,0-1 0,0 0 0,0 0 0,0 1 1,1-1-1,-1 0 0,0 0 0,0 0 0,0-1 0,0 1 0,0 0 0,0 0 0,0-1 0,0 1 1,0 0-1,0-1 0,0 1 0,0-1 0,1 0 0,3-1-142,-1 0 0,0 0 0,0 0 1,0 0-1,0-1 0,0 1 0,-1-1 0,5-5 0,20-38-5295,-10-5-3387,-10 12-1216</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41.014"/>
    </inkml:context>
    <inkml:brush xml:id="br0">
      <inkml:brushProperty name="width" value="0.025" units="cm"/>
      <inkml:brushProperty name="height" value="0.025" units="cm"/>
    </inkml:brush>
  </inkml:definitions>
  <inkml:trace contextRef="#ctx0" brushRef="#br0">1 0 10218,'0'0'17264,"18"54"-18737,2-41-2275,1 0-2210,0 1-3651</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41.015"/>
    </inkml:context>
    <inkml:brush xml:id="br0">
      <inkml:brushProperty name="width" value="0.025" units="cm"/>
      <inkml:brushProperty name="height" value="0.025" units="cm"/>
    </inkml:brush>
  </inkml:definitions>
  <inkml:trace contextRef="#ctx0" brushRef="#br0">87 0 12684,'0'0'16597,"-9"11"-14745,2-3-1468,-36 43 543,39-46-900,1 0 0,0 0 0,0 0 0,0 0 0,1 1-1,0-1 1,0 1 0,0-1 0,1 1 0,0 0 0,-1 7 0,3-12-27,-1 0 0,0 0 0,1 0 0,-1 0 0,1-1 0,-1 1 0,1 0 0,0 0 0,-1 0 0,1 0 0,0-1 0,0 1 0,0 0 0,-1-1 0,1 1 0,0 0 0,0-1 0,0 1 0,0-1 0,0 0 0,0 1 0,0-1 0,0 0 0,0 0 0,0 1 0,0-1 0,0 0 0,0 0 0,0 0 0,0 0 0,1 0 0,-1 0 0,0-1 0,0 1 0,0 0 0,0-1 0,0 1 0,1-1 0,44-11 0,-4-12-165,-35 18 122,1 1-1,0 1 0,0-1 0,1 1 0,-1 0 0,1 1 0,0 0 1,0 1-1,16-3 0,-21 42 496,-2-16-301,-1-20-175,-1 1 0,1 0 0,0 0 0,0 0 0,0-1 0,0 1 0,0-1 0,1 1 1,-1-1-1,0 1 0,1-1 0,-1 1 0,1-1 0,-1 0 0,1 0 0,0 0 0,0 0 0,-1 0 0,1 0 0,0-1 0,0 1 0,0-1 0,0 1 0,0-1 0,0 0 1,0 1-1,0-1 0,0 0 0,0 0 0,0 0 0,3-1 0,9-1-469,1 0-1,-1-1 1,20-7 0,-8 3-622,-23 6 276,41-6-4220,-29 7 815,-4 4-3412</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57.249"/>
    </inkml:context>
    <inkml:brush xml:id="br0">
      <inkml:brushProperty name="width" value="0.025" units="cm"/>
      <inkml:brushProperty name="height" value="0.025" units="cm"/>
    </inkml:brush>
  </inkml:definitions>
  <inkml:trace contextRef="#ctx0" brushRef="#br0">1 36 16784,'0'0'7623,"8"6"-6529,-3-2-949,-3-2-87,1 0 0,0 0 0,0 0 0,-1 0 0,1-1 0,0 1 0,1-1 0,-1 1 0,0-1 0,0 0-1,0 0 1,1-1 0,-1 1 0,0-1 0,1 0 0,-1 0 0,1 0 0,-1 0 0,0 0 0,7-2 0,52-18 614,-36 11-506,1 0 1,0 2-1,0 1 1,0 1-1,45-2 1,-54 7-170,1 2 0,-1 0-1,0 1 1,1 0 0,-2 2 0,1 0 0,18 8 0,30 17-3213,-49-22-878,-7-7-2115</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4:58.437"/>
    </inkml:context>
    <inkml:brush xml:id="br0">
      <inkml:brushProperty name="width" value="0.025" units="cm"/>
      <inkml:brushProperty name="height" value="0.025" units="cm"/>
    </inkml:brush>
  </inkml:definitions>
  <inkml:trace contextRef="#ctx0" brushRef="#br0">1 43 8264,'0'0'14953,"6"-3"-14041,15-2-557,0 0 0,0 2-1,0 0 1,32 0 0,23-2 2,-43 0-332,0 0-330,-1 2-1,44 1 0,-64 4-2649,-5 2-3496</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06.440"/>
    </inkml:context>
    <inkml:brush xml:id="br0">
      <inkml:brushProperty name="width" value="0.025" units="cm"/>
      <inkml:brushProperty name="height" value="0.025" units="cm"/>
    </inkml:brush>
  </inkml:definitions>
  <inkml:trace contextRef="#ctx0" brushRef="#br0">63 22 3587,'0'0'8579,"-9"-2"-6844,-4-1-1082,-27-7 3317,40 8 163,10 0-3146,13-1-603,20 5 490,51 9-1,-50-4-489,53 0-1,-23-14 103,-3 1-1502,-25 10-7668,-40-4 1157</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07.311"/>
    </inkml:context>
    <inkml:brush xml:id="br0">
      <inkml:brushProperty name="width" value="0.025" units="cm"/>
      <inkml:brushProperty name="height" value="0.025" units="cm"/>
    </inkml:brush>
  </inkml:definitions>
  <inkml:trace contextRef="#ctx0" brushRef="#br0">53 4 5349,'0'0'9129,"-8"0"-8030,-1-1-738,7 0-198,-1 1 0,0-1 0,0 1-1,0 0 1,0 0 0,0 0 0,0 0-1,0 1 1,0-1 0,-4 2 0,12 1 4201,25 6-3235,32-1-560,-1-2 1,1-3-1,1-2 1,-1-4-1,69-10 1,-113 10-696,1 2 1,0 0 0,0 1 0,24 4 0,7 4-5175,-35-7-1400,-1-1-5679</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11.965"/>
    </inkml:context>
    <inkml:brush xml:id="br0">
      <inkml:brushProperty name="width" value="0.025" units="cm"/>
      <inkml:brushProperty name="height" value="0.025" units="cm"/>
    </inkml:brush>
  </inkml:definitions>
  <inkml:trace contextRef="#ctx0" brushRef="#br0">62 115 9545,'0'0'4169,"-9"-3"-2818,4 2-959,2 1-251,1 0 0,-1-1 0,1 1 0,-1-1-1,0 1 1,1-1 0,-1 0 0,1 0 0,0 0 0,-1-1 0,1 1-1,0-1 1,0 1 0,-1-1 0,1 1 0,-3-5 0,5 5-33,-1 1 1,1-1-1,-1 0 1,1 0 0,0 0-1,-1 0 1,1 0 0,0 0-1,0 0 1,0 0 0,0 0-1,-1 0 1,1 0-1,1 0 1,-1 0 0,0 0-1,0 0 1,0 0 0,0 0-1,1 0 1,-1 0 0,0 0-1,1 0 1,-1 1-1,1-1 1,-1 0 0,1 0-1,0 0 1,-1 0 0,1 1-1,0-1 1,-1 0 0,1 1-1,0-1 1,0 1 0,0-1-1,-1 0 1,1 1-1,0 0 1,0-1 0,0 1-1,0 0 1,2-1 0,51-12 135,-42 12 278,344-40 1800,-325 44-2305,-22 3 62,-22 2 215,-20 0-212,0 0-1,-1-3 1,0 0-1,-59-1 1,-14 2-52,90-5-33,11-1-11,1 0 0,-1 0 0,0 1 1,1-1-1,-1 1 0,1 0 0,-1 1 0,1-1 0,0 1 0,-1 0 0,1 1 0,0-1 0,-5 4 0,10-6 7,0 0-1,0 1 1,-1-1 0,1 0-1,0 0 1,0 1-1,-1-1 1,1 0-1,0 1 1,0-1-1,0 0 1,-1 1 0,1-1-1,0 0 1,0 1-1,0-1 1,0 1-1,0-1 1,0 0 0,0 1-1,0-1 1,0 1-1,0-1 1,0 0-1,0 1 1,0-1 0,0 0-1,0 1 1,0-1-1,1 0 1,-1 1-1,0-1 1,0 1-1,0-1 1,1 0 0,-1 0-1,0 1 1,0-1-1,1 0 1,-1 1-1,0-1 1,0 0 0,1 0-1,-1 0 1,0 1-1,1-1 1,-1 0-1,0 0 1,1 0-1,-1 0 1,1 0 0,-1 1-1,0-1 1,1 0-1,-1 0 1,0 0-1,1 0 1,-1 0 0,1 0-1,0-1 1,30 3-54,-25-2 25,137-5-1521,-47-7-5843,-55 4-987</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13.020"/>
    </inkml:context>
    <inkml:brush xml:id="br0">
      <inkml:brushProperty name="width" value="0.025" units="cm"/>
      <inkml:brushProperty name="height" value="0.025" units="cm"/>
    </inkml:brush>
  </inkml:definitions>
  <inkml:trace contextRef="#ctx0" brushRef="#br0">150 27 2370,'0'0'2082,"-16"-21"-1313,0 19 64,0 0-161,-3 1-287,-2 1-321,-1 0-288,2 0-1826,1 0-2050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29.044"/>
    </inkml:context>
    <inkml:brush xml:id="br0">
      <inkml:brushProperty name="width" value="0.025" units="cm"/>
      <inkml:brushProperty name="height" value="0.025" units="cm"/>
    </inkml:brush>
  </inkml:definitions>
  <inkml:trace contextRef="#ctx0" brushRef="#br0">106 57 1826,'97'1'17302,"-18"-1"-10988,1 0-3954,184-11-5546,-153-1 5118,-184 3 796,-77 7-1920,0 7-1,-214 35 1,452-43-655,-3 1-103,424-49-2554,-476 44 2546,-32 5 7,-7 1 4,-56-2-68,-31 5-132,-169 26 1,145-5-3254,1 7-4940,59-13-1467</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31.720"/>
    </inkml:context>
    <inkml:brush xml:id="br0">
      <inkml:brushProperty name="width" value="0.025" units="cm"/>
      <inkml:brushProperty name="height" value="0.025" units="cm"/>
    </inkml:brush>
  </inkml:definitions>
  <inkml:trace contextRef="#ctx0" brushRef="#br0">696 106 7815,'0'0'983,"-10"-10"234,1 1-969,-1 0 0,0 0 1,0 0-1,-1 1 0,0 1 0,0 0 0,-1 1 1,0 0-1,0 0 0,0 1 0,-1 1 1,0 0-1,-13-1 0,6 4-87,-1 1 0,1 1 0,-1 0 0,1 2 0,0 1-1,-1 0 1,2 1 0,-1 1 0,1 1 0,0 1 0,0 1 0,1 1 0,0 0 0,1 1-1,0 1 1,-19 16 0,21-15-34,0 1 0,1 1-1,1 0 1,0 0 0,1 2 0,0-1-1,2 1 1,0 1 0,0 0 0,2 1 0,1-1-1,0 1 1,1 1 0,1-1 0,1 1-1,-3 30 1,7-43-128,0 1-1,0 0 1,0 0 0,1 0 0,0 0-1,1 0 1,0-1 0,0 1-1,0-1 1,1 1 0,0-1-1,1 0 1,0 0 0,8 12-1,-5-12 43,0 1 0,0-1 0,1-1 0,0 0 0,0 0 0,0 0 0,1-1 0,0 0 0,0-1 0,12 5 0,12 1 309,1-2 0,-1-1 0,1-1 0,0-3 0,60 1-1,-56-5-106,1 0 0,-1-3 0,0-1-1,0-1 1,-1-3 0,1-1-1,48-20 1,-70 23-58,0-1 0,0-1 0,-1 0 0,-1-1 1,1-1-1,-2 0 0,25-25 0,-30 27-64,-1-1 0,0 0 0,0-1 0,-1 1 0,0-1 0,-1-1 1,0 1-1,-1-1 0,0 1 0,-1-1 0,0-1 0,1-16 0,-3 21-77,-1 0 1,0 0-1,0 0 0,0 0 1,-1 0-1,0 0 0,-1 0 1,0 0-1,0 1 0,-1-1 0,0 1 1,0-1-1,0 1 0,-1 0 1,0 0-1,-1 0 0,0 1 0,0 0 1,-7-7-1,4 6-57,0 0 0,0 1 0,-1 0-1,0 1 1,0-1 0,-1 2 0,1 0 0,-1 0 0,0 0 0,0 1-1,0 1 1,-1 0 0,1 0 0,-13 0 0,11 1-160,0 1-1,0 0 1,0 1 0,0 0-1,1 0 1,-17 5 0,24-5-177,1 1 0,-1-1-1,1 0 1,0 1 0,-1 0 0,1 0 0,0 0 0,0 0-1,0 0 1,1 1 0,-1-1 0,0 1 0,1 0 0,0 0 0,0 0-1,0 0 1,0 0 0,0 0 0,0 0 0,1 1 0,-1-1 0,1 1-1,0-1 1,-1 8 0,0 22-6926</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32.358"/>
    </inkml:context>
    <inkml:brush xml:id="br0">
      <inkml:brushProperty name="width" value="0.025" units="cm"/>
      <inkml:brushProperty name="height" value="0.025" units="cm"/>
    </inkml:brush>
  </inkml:definitions>
  <inkml:trace contextRef="#ctx0" brushRef="#br0">487 57 13100,'-8'-8'1703,"1"3"-1539,1-1 1,-1 1-1,0 0 0,0 1 0,-1 0 0,1 0 0,-1 0 1,-10-3-1,13 6-101,1 0 0,0 0 0,-1 0 0,1 1 0,-1 0 0,0 0 1,1 0-1,-1 0 0,1 0 0,-1 1 0,1 0 0,-1 0 0,1 0 0,0 1 0,0-1 0,-1 1 1,1 0-1,0 1 0,0-1 0,-5 5 0,-10 9 273,1 1-1,1 1 1,1 1 0,0 0 0,1 1-1,-22 40 1,5 2 451,-28 75 0,41-88-477,-23 98 0,36-121-269,2 0 1,1 1 0,1-1 0,2 0-1,4 47 1,-3-64-6,1 0-1,0 1 1,0-1 0,1 0 0,1 0-1,-1-1 1,1 1 0,1-1 0,0 0 0,0 0-1,0 0 1,1 0 0,0-1 0,1 0-1,0-1 1,0 1 0,0-1 0,0 0-1,1-1 1,0 0 0,1 0 0,-1-1-1,1 0 1,-1-1 0,1 1 0,0-2 0,14 3-1,-6-1 11,0-2 0,0 0 0,0-1 0,0-1 1,0-1-1,0 0 0,0-1 0,0-1 0,0 0 0,0-1 0,-1-1 0,0-1 0,0 0 0,24-14 0,-10 1 378,-1-2 0,0-1 0,-2-1 0,-1-2 0,0 0-1,-2-2 1,-1-1 0,-1 0 0,30-55 0,-37 58-277,-2-1 0,-1 0 0,-1-1 0,-1 0 0,-1-1 0,-2 0 0,-1 0 0,-1-1 0,-1 0 0,-2 0 0,0 0 0,-5-42 0,2 62-203,0 0 0,-1 0 0,0 1-1,0-1 1,-1 1 0,0 0 0,-1-1 0,0 1 0,0 1 0,-1-1-1,0 1 1,0-1 0,0 1 0,-1 1 0,0-1 0,-1 1 0,1 0 0,-1 1-1,0-1 1,-1 1 0,1 1 0,-1 0 0,0 0 0,0 0 0,-1 1-1,-12-4 1,4 3-356,-1 1 0,0 0-1,0 2 1,-1 0 0,1 1-1,0 0 1,0 2 0,0 0-1,0 1 1,0 1 0,0 1-1,-17 6 1,-52 25-3229,1 3-2407</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32.966"/>
    </inkml:context>
    <inkml:brush xml:id="br0">
      <inkml:brushProperty name="width" value="0.025" units="cm"/>
      <inkml:brushProperty name="height" value="0.025" units="cm"/>
    </inkml:brush>
  </inkml:definitions>
  <inkml:trace contextRef="#ctx0" brushRef="#br0">453 39 12716,'-17'0'332,"-1"1"0,1 1-1,0 0 1,0 1 0,0 1-1,0 1 1,0 0 0,1 1 0,0 1-1,0 0 1,1 1 0,0 1 0,0 0-1,1 1 1,0 1 0,1 0 0,0 1-1,1 0 1,0 1 0,-12 17 0,9-9-61,1 0 1,1 1 0,0 1-1,2 0 1,1 0 0,0 1 0,2 0-1,1 1 1,1 0 0,-4 32-1,8-43-170,1 0 0,0-1 0,1 1-1,1 0 1,0-1 0,1 1-1,0 0 1,1-1 0,0 0-1,1 0 1,1 0 0,0 0 0,1-1-1,0 1 1,1-1 0,0-1-1,1 0 1,1 0 0,-1 0-1,17 14 1,-9-13-84,0 0 1,2-1-1,-1 0 0,1-2 0,1 0 1,0-1-1,0-1 0,0-1 0,1 0 1,0-2-1,0 0 0,0-1 0,1-1 1,-1-1-1,32-2 0,-21-2 24,0 0 1,0-2-1,-1-2 0,0 0 0,0-2 1,-1-1-1,0-2 0,0 0 0,42-27 1,-36 15 431,0-1 0,-2-2 1,-1-1-1,-1-2 0,-2-1 1,40-54-1,-54 65-276,-1-1 1,0-1-1,-2 0 0,-1-1 0,-1 0 1,0-1-1,-2 0 0,-1-1 0,-1 1 1,-1-1-1,-1 0 0,1-33 0,-5 51-194,-1-1-1,1 1 1,-1-1-1,0 1 1,-1-1-1,0 1 0,0-1 1,-1 1-1,1 0 1,-1 0-1,-1 1 1,0-1-1,0 0 1,0 1-1,-1 0 1,1 0-1,-1 1 0,-1-1 1,1 1-1,-1 0 1,0 0-1,0 1 1,-1 0-1,1 0 1,-1 0-1,0 1 1,0 0-1,0 0 0,0 1 1,0 0-1,-1 0 1,-7 0-1,-3-1-226,-1 1-1,1 0 0,-1 2 1,1 0-1,-1 1 0,1 1 0,0 1 1,-1 1-1,1 0 0,1 1 1,-1 1-1,-22 11 0,12-2-712,0 1 1,1 1-1,1 2 0,-35 32 0,43-34-1385,1 1 1,0 1-1,-20 30 1,7 6-8794</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24.929"/>
    </inkml:context>
    <inkml:brush xml:id="br0">
      <inkml:brushProperty name="width" value="0.025" units="cm"/>
      <inkml:brushProperty name="height" value="0.025" units="cm"/>
    </inkml:brush>
  </inkml:definitions>
  <inkml:trace contextRef="#ctx0" brushRef="#br0">79 2436 7591,'-9'3'1570,"6"-2"-1235,-33 13 1171,34-13-1353,0 0 0,-1 0 0,1 0 0,0 0-1,0 0 1,0 1 0,1-1 0,-1 1 0,0-1-1,0 1 1,1 0 0,-1 0 0,1-1 0,0 1 0,-2 3-1,3-4-142,0-1-1,0 0 0,0 1 0,0-1 0,0 0 0,0 1 0,0-1 0,0 0 1,0 1-1,0-1 0,0 0 0,1 1 0,-1-1 0,0 0 0,0 1 1,0-1-1,0 0 0,1 0 0,-1 1 0,0-1 0,0 0 0,1 0 1,-1 1-1,0-1 0,1 0 0,-1 0 0,0 0 0,0 0 0,1 1 1,-1-1-1,0 0 0,1 0 0,-1 0 0,0 0 0,1 0 0,-1 0 0,1 0 1,-1 0-1,1 0 0,18 1 293,-16-1-190,32-2 294,-1 0 1,0-3 0,0-1-1,37-11 1,132-51-478,-158 52 100,1346-408 2304,903-41 1557,22 103-3205,-839 172-589,22-4 481,3051-388 1755,-3301 445-1686,-1228 132-2293,-22 2-6,-14-1-967,-42-4-3439</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25.691"/>
    </inkml:context>
    <inkml:brush xml:id="br0">
      <inkml:brushProperty name="width" value="0.025" units="cm"/>
      <inkml:brushProperty name="height" value="0.025" units="cm"/>
    </inkml:brush>
  </inkml:definitions>
  <inkml:trace contextRef="#ctx0" brushRef="#br0">553 0 15439,'-6'3'219,"-1"0"1,1 0 0,0 1 0,0 0 0,0 0 0,1 0-1,-1 1 1,1 0 0,0 0 0,0 0 0,-4 6 0,-12 12 115,-62 57 1257,-22 21 1442,-139 172 1,240-269-2869,1 1 1,-1 0 0,1 0 0,0 1 0,0-1 0,1 1-1,-4 9 1,6-14-163,0-1 0,0 0 0,1 1 0,-1-1 0,0 1 0,0-1 0,0 0 0,0 1 0,1-1 0,-1 0 0,0 1 0,0-1 0,0 0 0,1 1 0,-1-1 0,0 0 0,1 1 0,-1-1 0,0 0 0,1 0 0,-1 0 0,0 1 0,1-1 0,-1 0 0,0 0 0,1 0 0,-1 0 0,1 0 0,-1 1 0,0-1 0,1 0 0,-1 0 0,1 0 0,-1 0 0,0 0 0,1 0 0,-1 0 0,1-1 0,-1 1 0,0 0 0,2 0 0,20-3 79,12-6 311,-1-1 0,65-31 0,-27 11-161,293-99 286,-177 86-1548,-129 35-1236,77-2 0,-56 10-3068,-15 1-3117</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30.697"/>
    </inkml:context>
    <inkml:brush xml:id="br0">
      <inkml:brushProperty name="width" value="0.025" units="cm"/>
      <inkml:brushProperty name="height" value="0.025" units="cm"/>
    </inkml:brush>
  </inkml:definitions>
  <inkml:trace contextRef="#ctx0" brushRef="#br0">1 20 2274,'39'-8'96,"-8"2"-64,-8 0-64</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28.767"/>
    </inkml:context>
    <inkml:brush xml:id="br0">
      <inkml:brushProperty name="width" value="0.025" units="cm"/>
      <inkml:brushProperty name="height" value="0.025" units="cm"/>
    </inkml:brush>
  </inkml:definitions>
  <inkml:trace contextRef="#ctx0" brushRef="#br0">0 0 352,'11'9'289,"-5"-4"-65,-1 0 0,-5-4 481,-2-1-449,-9-7-1089</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31.455"/>
    </inkml:context>
    <inkml:brush xml:id="br0">
      <inkml:brushProperty name="width" value="0.025" units="cm"/>
      <inkml:brushProperty name="height" value="0.025" units="cm"/>
    </inkml:brush>
  </inkml:definitions>
  <inkml:trace contextRef="#ctx0" brushRef="#br0">1 20 2466,'0'0'8600,"0"-4"-8525,0 3-73,0 1-1,0-1 1,-1 1 0,1-1-1,0 1 1,0-1-1,0 1 1,0-1 0,0 1-1,0-1 1,0 1-1,1-1 1,-1 1 0,0-1-1,0 1 1,0-1-1,0 1 1,0-1 0,1 1-1,-1 0 1,0-1-1,1 1 1,-1-1 0,0 1-1,0 0 1,1-1-1,-1 1 1,1 0 0,-1-1-1,0 1 1,1 0-1,-1-1 1,1 1 0,-1 0-1,1 0 1,-1 0-1,1 0 1,-1-1 0,1 1-1,-1 0 1,0 0-1,2 0 1,24 11 88,1 1-19,-11-7 114,0-1 1,0-1-1,0 0 1,1-1 0,-1-1-1,21 0 1,103-14 2137,4 0-1808,307 36-104,-230-5-295,123 17-120,-240-22-4501,-54-12-2313</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34.233"/>
    </inkml:context>
    <inkml:brush xml:id="br0">
      <inkml:brushProperty name="width" value="0.025" units="cm"/>
      <inkml:brushProperty name="height" value="0.025" units="cm"/>
    </inkml:brush>
  </inkml:definitions>
  <inkml:trace contextRef="#ctx0" brushRef="#br0">1677 483 8360,'-2'-13'1286,"-1"-8"-520,-1 0 0,-1 1-1,-1-1 1,0 1 0,-2 0 0,-16-30-1,11 29-427,-1 0-1,-1 1 0,-1 1 1,-1 0-1,-1 2 1,0 0-1,-1 1 0,-1 0 1,0 2-1,-1 0 0,-1 2 1,0 0-1,0 1 1,-1 2-1,-1 0 0,0 2 1,0 0-1,0 1 1,-39-3-1,13 9-286,1 1 0,-1 3 0,0 2 0,1 2 0,1 2-1,-1 2 1,2 2 0,0 3 0,0 1 0,2 3 0,-69 41 0,67-32 62,0 1 1,3 3-1,0 1 0,3 3 1,1 1-1,1 2 0,3 1 1,1 2-1,3 1 0,-32 59 1,53-85-55,2 2 0,0-1 1,1 1-1,1 1 1,1-1-1,1 1 0,0 0 1,0 29-1,4-43-29,1 0-1,0 1 1,1-1-1,0 0 1,0 0-1,1 0 1,0 0 0,0 0-1,1 0 1,0-1-1,0 1 1,1-1-1,0 0 1,0 1-1,1-2 1,-1 1-1,2-1 1,-1 0-1,1 0 1,0 0 0,0-1-1,0 1 1,1-2-1,0 1 1,11 5-1,5 0 93,0-1 0,0-1 0,1-1-1,0-1 1,1-1 0,44 3 0,156-6 515,-140-7-475,0-4 0,0-3 0,-1-4 0,134-43 0,-156 37-68,0-3 0,-2-2 0,-1-2 0,-2-4 0,-1-1 0,86-70 0,-119 83-55,-1 0 1,0-2-1,-2 0 1,0-2 0,-2 0-1,-1-1 1,0 0-1,-2-1 1,16-44 0,-26 58-33,-1-1 0,0 0 0,-1-1 0,-1 1 0,0 0 0,-1-1 0,0 1 0,-1-1 0,-4-24 0,2 28-7,-1 0-1,-1-1 1,0 1-1,0 0 1,-1 1-1,0-1 1,-1 1-1,0 0 0,0 0 1,-1 1-1,-1 0 1,0 0-1,-11-10 1,-1 2-75,-1 1 1,-1 1-1,0 1 1,-1 1-1,-1 1 0,0 1 1,0 1-1,-1 1 1,0 1-1,-1 2 0,-28-5 1,23 6-371,0 2 0,-1 1 0,1 1 0,0 2 0,-1 1 1,1 2-1,0 0 0,0 3 0,-31 9 0,-43 26-3276,4 8-2701</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45.003"/>
    </inkml:context>
    <inkml:brush xml:id="br0">
      <inkml:brushProperty name="width" value="0.025" units="cm"/>
      <inkml:brushProperty name="height" value="0.025" units="cm"/>
    </inkml:brush>
  </inkml:definitions>
  <inkml:trace contextRef="#ctx0" brushRef="#br0">1 0 10666,'0'0'17318,"8"8"-15807,-7-8-1487,2 3 98,1 0-1,0 0 1,-1 0-1,0 1 1,0-1-1,0 1 1,0 0-1,0-1 1,-1 1-1,0 0 0,0 1 1,0-1-1,0 0 1,-1 1-1,1-1 1,-1 1-1,0-1 1,0 7-1,2 54 114,-2 0 0,-4-1 0,-13 83 0,14-144-235,2-18 0,2-27 0,4 7 0,6-30 0,2-77 0,-10 148 0,1 1 0,-1-1 0,1 0 0,0 0 0,0 0 0,1-1 0,0 1 0,0-1 0,8 5 0,-8-8 0,0-1 0,-1 1 0,1-1 0,0-1 0,0 1 0,0-1 0,0 0 0,0 0 0,0 0 0,0-1 0,-1 0 0,1 0 0,0-1 0,0 0 0,-1 0 0,1 0 0,-1 0 0,1-1 0,-1 0 0,0 0 0,6-5 0,-5 3 0,-1 0 0,1-1 0,-1 1 0,0-1 0,0 0 0,-1-1 0,1 1 0,-1-1 0,-1 0 0,1 0 0,-1 0 0,-1 0 0,1 0 0,-1-1 0,2-13 0,-6 17 0,-3 8 0,-4 8 0,-6 15 0,1 0 0,-11 35 0,21-51 0,1-1 0,0 1 0,0 0 0,2 0 0,-1 0 0,1 0 0,1 0 0,0 0 0,2 17 0,-1-25-13,0-1 1,0 1-1,0-1 0,1 0 1,-1 0-1,1 0 0,0 0 1,-1 0-1,1 0 0,0 0 0,0 0 1,0 0-1,0-1 0,0 1 1,1-1-1,-1 0 0,0 0 1,1 0-1,-1 0 0,1 0 1,-1 0-1,6 0 0,61 10-2592,-68-11 2491,34 1-7055,-1-1-3182</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45.374"/>
    </inkml:context>
    <inkml:brush xml:id="br0">
      <inkml:brushProperty name="width" value="0.025" units="cm"/>
      <inkml:brushProperty name="height" value="0.025" units="cm"/>
    </inkml:brush>
  </inkml:definitions>
  <inkml:trace contextRef="#ctx0" brushRef="#br0">145 2 21268,'0'0'8098,"-10"-1"-5717,6 1-2345,0 0-1,0 0 0,0 0 0,0 0 0,1 1 0,-1-1 0,0 1 1,0 0-1,1 0 0,-1 1 0,1-1 0,-1 1 0,1-1 1,-1 1-1,1 0 0,0 1 0,0-1 0,0 0 0,0 1 1,1 0-1,-1-1 0,0 1 0,1 0 0,0 0 0,0 1 1,0-1-1,0 0 0,-2 6 0,-3 5-35,-1 1 0,2-1 0,-7 20 0,12-29 0,-1 1 0,1-1 0,-1 1 0,2 0 0,-1-1 0,1 1 0,-1 0 0,2 0 0,-1-1 0,0 1 0,1 0 0,3 8 0,-3-12 0,0 0 0,0 0 0,1-1 0,-1 1 0,1 0 0,-1-1 0,1 1 0,0-1 0,-1 0 0,1 1 0,0-1 0,0 0 0,0 0 0,0 0 0,0 0 0,0-1 0,0 1 0,0-1 0,0 1 0,1-1 0,-1 1 0,0-1 0,0 0 0,0 0 0,1 0 0,-1-1 0,0 1 0,4-1 0,1 0 0,0 0 0,0-1 0,-1 0 0,1 0 0,0 0 0,-1-1 0,0 0 0,7-4 0,5-7 0,-1-1 0,0 0 0,-2-1 0,1 0 0,-2-2 0,0 0 0,19-34 0,-75 134 0,39-74 0,-1 0 0,1 1 0,1-1 0,-1 1 0,2-1 0,-1 1 0,1 0 0,0-1 0,1 15 0,0-22-66,1 0 0,-1-1 0,1 1 0,-1 0 0,1 0 1,-1-1-1,1 1 0,0 0 0,-1-1 0,1 1 0,0 0 0,0-1 0,-1 1 0,1-1 0,0 1 0,0-1 0,0 0 1,0 1-1,0-1 0,-1 0 0,1 0 0,0 1 0,0-1 0,0 0 0,0 0 0,0 0 0,2 0 0,29-1-4298,-29 0 3426,32-5-6248,0-10-3303</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45.701"/>
    </inkml:context>
    <inkml:brush xml:id="br0">
      <inkml:brushProperty name="width" value="0.025" units="cm"/>
      <inkml:brushProperty name="height" value="0.025" units="cm"/>
    </inkml:brush>
  </inkml:definitions>
  <inkml:trace contextRef="#ctx0" brushRef="#br0">101 1 22357,'0'0'7138,"-6"13"-5617,-14 39-1302,3 1 0,1 1 0,3 0 0,3 1-1,1 0 1,4 1 0,1 84 0,4-137-339,0 1 0,0-1 0,0 0 0,1 0 0,0 0-1,-1 0 1,1 0 0,0 0 0,1 0 0,-1 0 0,0 0 0,3 3 0,-3-5-84,0 0 1,0 0 0,0 0 0,0 0-1,0 0 1,0-1 0,0 1 0,1 0-1,-1 0 1,0-1 0,0 1-1,1-1 1,-1 0 0,0 1 0,1-1-1,-1 0 1,0 1 0,1-1 0,1 0-1,10 0-8935</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46.479"/>
    </inkml:context>
    <inkml:brush xml:id="br0">
      <inkml:brushProperty name="width" value="0.025" units="cm"/>
      <inkml:brushProperty name="height" value="0.025" units="cm"/>
    </inkml:brush>
  </inkml:definitions>
  <inkml:trace contextRef="#ctx0" brushRef="#br0">147 154 7847,'0'0'2707,"10"-12"832,33-39 620,-41 48-3769,0 1-1,0-1 1,0 1 0,-1-1-1,1 1 1,-1-1 0,0 0-1,1 0 1,-1 1 0,-1-1 0,1 0-1,0 0 1,-1 0 0,1 0-1,-1 0 1,0 0 0,0 0-1,0-1 1,0 1 0,-1 0 0,1 0-1,-1 0 1,-1-3 0,1 4-293,0 1 1,0 0 0,0-1-1,0 1 1,0 0-1,0 0 1,-1 0 0,1 0-1,0 0 1,-1 0 0,1 0-1,0 1 1,-1-1 0,1 0-1,-1 1 1,0-1 0,1 1-1,-1-1 1,1 1-1,-1 0 1,0 0 0,1 0-1,-1 0 1,1 0 0,-1 0-1,0 0 1,1 0 0,-1 1-1,0-1 1,1 1-1,-1-1 1,1 1 0,-1 0-1,1-1 1,0 1 0,-1 0-1,-1 1 1,-2 2-41,0 0 0,0 0 0,0 0 1,0 0-1,1 1 0,-1 0 0,1 0 0,0 0 1,-4 9-1,-29 59 246,28-54-164,-2 3-47,-27 65 153,35-81-235,1 1-1,0 1 0,0-1 0,1 0 0,0 0 0,0 0 0,1 1 1,0-1-1,0 1 0,2 7 0,-2-14-9,1 0 0,-1 0 0,1 0 0,0 0 0,-1-1 0,1 1 0,0 0 0,0 0 0,0-1 0,0 1 0,0 0 0,-1-1 0,1 1 0,0-1 0,0 1 0,0-1 0,0 0 0,1 1 0,-1-1 0,0 0 0,0 0 0,0 0 0,0 0 0,0 0 0,0 0 0,0 0 0,2 0 0,31-4 0,-24 1-9,-1 0-1,1-1 1,-1-1 0,0 1 0,0-1-1,10-7 1,-10 5-23,1 1 0,0 0 0,1 1 1,11-4-1,-21 9 19,-1-1 0,1 1-1,0 0 1,-1 0 0,1 0 0,0 0 0,-1 0 0,1 0 0,0 0-1,-1 0 1,1 0 0,0 0 0,-1 0 0,1 1 0,0-1 0,-1 0 0,1 0-1,0 1 1,-1-1 0,1 0 0,-1 1 0,1-1 0,-1 1 0,1-1-1,-1 0 1,1 1 0,-1-1 0,1 1 0,-1 0 0,0-1 0,1 1-1,-1-1 1,0 1 0,1 0 0,6 34-114,-11 34 148,2-58 16,0 0-1,-1 0 1,-1-1-1,0 0 1,0 0 0,-1 0-1,0 0 1,0 0 0,-1-1-1,-9 10 1,11-14-17,0 0 1,0 0-1,-1 0 0,0-1 1,0 1-1,0-1 1,0 0-1,-1-1 0,1 1 1,-1-1-1,0 0 0,0-1 1,0 1-1,-1-1 1,1 0-1,0-1 0,-1 0 1,-6 1-1,11-2-20,-1 0 0,1 0 0,0 0 0,0-1 0,0 1 0,0-1 0,-1 1 0,1-1 0,0 0 0,0 1 0,0-1 0,0 0 0,1-1 0,-1 1 0,0 0 0,0 0 0,1-1 0,-1 1 0,0-1 0,1 0 0,0 1 0,-3-4 0,2 0 0,0 1 0,0 0 0,0-1 0,1 0 0,0 1 0,0-1 0,0 0 0,1 1 0,-1-1 0,1-6 0,0 0 0,1 1 0,0 0 0,1-1 0,0 1 0,0 0 0,1 0 0,1 0 0,0 0 0,7-13 0,-1 9-417,1 0 0,1 1 0,0 0-1,1 1 1,0 1 0,1 0 0,0 1 0,1 0 0,0 1-1,0 1 1,1 0 0,0 1 0,0 1 0,1 0 0,0 1-1,0 1 1,0 1 0,1 0 0,-1 1 0,21 1 0,-11 1-6005</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46.822"/>
    </inkml:context>
    <inkml:brush xml:id="br0">
      <inkml:brushProperty name="width" value="0.025" units="cm"/>
      <inkml:brushProperty name="height" value="0.025" units="cm"/>
    </inkml:brush>
  </inkml:definitions>
  <inkml:trace contextRef="#ctx0" brushRef="#br0">0 66 17745,'0'0'12524,"2"-7"-12471,-1 2-98,0 0 1,1 0-1,-1 0 1,1 0-1,0 1 0,1-1 1,4-7-1,-6 11-205,0 0 0,0 0-1,0 0 1,0 0 0,0 0 0,1 0 0,-1 0-1,0 1 1,0-1 0,0 0 0,1 1 0,-1-1-1,0 1 1,1 0 0,1-1 0,-1 1-533,1 0-1,-1 0 1,0 0 0,0 1 0,1-1 0,-1 1-1,0-1 1,0 1 0,0 0 0,0 0 0,0 0-1,4 2 1,5 3-4747</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47.416"/>
    </inkml:context>
    <inkml:brush xml:id="br0">
      <inkml:brushProperty name="width" value="0.025" units="cm"/>
      <inkml:brushProperty name="height" value="0.025" units="cm"/>
    </inkml:brush>
  </inkml:definitions>
  <inkml:trace contextRef="#ctx0" brushRef="#br0">146 59 13677,'0'0'10138,"-5"-8"-7250,-17-27-641,21 34-2170,0 0 0,0 0-1,1 0 1,-1 0 0,0 0 0,0 0-1,0 0 1,0 0 0,0 0 0,-1 0-1,1 1 1,0-1 0,0 1 0,0-1-1,-1 0 1,1 1 0,0 0 0,-1-1-1,1 1 1,0 0 0,-1 0 0,1 0 0,-1 0-1,1 0 1,0 0 0,-1 0 0,1 0-1,0 0 1,-1 1 0,1-1 0,0 1-1,-1-1 1,1 1 0,0-1 0,0 1-1,0 0 1,-1-1 0,1 1 0,0 0-1,-1 1 1,-3 2-22,1 1 1,0-1-1,0 1 0,0-1 1,1 1-1,-5 9 0,1-2-29,2 1 0,0 0-1,0 0 1,1 0 0,1 0-1,0 1 1,1 0 0,0-1 0,2 1-1,0 22 1,0-35-26,0 0 0,0 0 0,0 0 0,0 0 0,0 0 0,0 0 0,0 0 0,0 0 0,1 0 0,-1 0 0,0 0 0,1 0 0,-1 0 0,1 0 0,-1-1 0,1 1 0,-1 0 0,1 0 0,0 0 0,-1-1 0,1 1 0,0 0 0,-1-1 0,1 1 0,0-1 0,0 1 0,0-1 0,0 1 0,0-1 0,-1 1 0,1-1 0,0 0 0,0 1 0,0-1 0,0 0 0,0 0 0,0 0 0,0 0 0,0 0 0,0 0 0,0 0 0,0 0 0,0 0 0,0-1 0,0 1 0,1-1 0,2 0 0,-1 0 0,0 0 0,0-1 0,1 0 0,-1 1 0,0-1 0,0 0 0,-1-1 0,1 1 0,0 0 0,3-5 0,-1-1 0,-1 1 0,0-2 0,0 1 0,0 0 0,-1-1 0,-1 1 0,4-18 0,-5 23 0,0-1 0,-1 1 0,1 0 0,-1 0 0,0 0 0,0 0 0,0 0 0,0-1 0,0 1 0,-1 0 0,1 0 0,-1 0 0,0 0 0,0 0 0,0 0 0,-1 0 0,1 0 0,0 1 0,-1-1 0,0 0 0,0 1 0,0-1 0,0 1 0,0 0 0,-4-4 0,4 5 0,-8-6 0,16 1 0,8-3 0,-3 0 54,-18 8-124,-2 2-160,25 12-15870,-7-9 7975</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47.974"/>
    </inkml:context>
    <inkml:brush xml:id="br0">
      <inkml:brushProperty name="width" value="0.025" units="cm"/>
      <inkml:brushProperty name="height" value="0.025" units="cm"/>
    </inkml:brush>
  </inkml:definitions>
  <inkml:trace contextRef="#ctx0" brushRef="#br0">1 80 5349,'0'0'5931,"5"-10"-2685,2-3-1914,5-10 455,4-1 2242,-16 24-3955,0-1-1,0 0 1,0 1 0,1-1-1,-1 1 1,0-1 0,0 1-1,1-1 1,-1 1 0,0 0-1,1-1 1,-1 1 0,1-1-1,-1 1 1,1 0 0,-1-1-1,1 1 1,-1 0 0,1-1-1,-1 1 1,1 0 0,-1 0-1,1 0 1,-1-1 0,1 1-1,-1 0 1,1 0 0,-1 0-1,1 0 1,0 0 0,-1 0 0,1 0-1,-1 0 1,2 1 0,6 17 3491,-4 34 1353,-4-51-4887,-1 59-31,-16 113 0,14-143 0,27-55 0,-14 9 0,-1 0 0,-1 0 0,0-1 0,0 0 0,-2 0 0,0 0 0,-2-1 0,1 0 0,-2 0 0,-1-1 0,0 1 0,-1-34 0,-4 63 0,3-10 0,-1 0 0,1 0 0,-1 0 0,1-1 0,0 1 0,-1 0 0,1 0 0,0 0 0,0 0 0,0 0 0,0 0 0,-1 0 0,1 0 0,1 0 0,-1 0 0,0 0 0,0 0 0,0 0 0,0 0 0,1 0 0,-1 0 0,0 0 0,1 0 0,-1 0 0,1-1 0,-1 1 0,1 0 0,-1 0 0,1 0 0,0-1 0,-1 1 0,1 0 0,0-1 0,0 1 0,-1-1 0,1 1 0,0 0 0,0-1 0,0 0 0,0 1 0,0-1 0,1 1 0,42 5-3608,-37-6 2181,1 0-1,-1-1 1,1 1-1,-1-2 1,0 1-1,1-1 1,7-3-1,6-6-9008</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48.720"/>
    </inkml:context>
    <inkml:brush xml:id="br0">
      <inkml:brushProperty name="width" value="0.025" units="cm"/>
      <inkml:brushProperty name="height" value="0.025" units="cm"/>
    </inkml:brush>
  </inkml:definitions>
  <inkml:trace contextRef="#ctx0" brushRef="#br0">116 0 17777,'0'0'10223,"-10"7"-8547,2-1-1470,0 0 0,0 0 0,0 1 0,1 0 0,0 1 0,1-1 1,0 1-1,0 0 0,1 1 0,-1-1 0,2 1 0,-1 0 0,2 1 0,-6 16 0,7-18-206,0 0 0,0 0 0,1 1 0,0-1 0,0 0 0,1 1 0,1 9 0,-1-16 0,0 0 0,1 0 0,-1-1 0,1 1 0,0-1 0,-1 1 0,1-1 0,0 1 0,0-1 0,0 1 0,0-1 0,0 0 0,0 1 0,0-1 0,1 0 0,-1 0 0,0 0 0,1 0 0,-1 0 0,1 0 0,-1 0 0,1-1 0,-1 1 0,1 0 0,0-1 0,-1 1 0,1-1 0,0 0 0,-1 1 0,1-1 0,0 0 0,0 0 0,-1 0 0,1 0 0,0-1 0,-1 1 0,1 0 0,0-1 0,-1 1 0,3-2 0,1 1 0,0-1 0,-1 0 0,1 0 0,-1 0 0,0 0 0,1-1 0,-1 1 0,0-1 0,0 0 0,-1-1 0,1 1 0,-1-1 0,1 1 0,-1-1 0,0 0 0,-1 0 0,1 0 0,-1-1 0,0 1 0,0 0 0,2-8 0,0 1 0,0-1 0,-1 0 0,-1 0 0,0 0 0,0 0 0,-1 0 0,-1-20 0,0 31 0,-1 1 0,1-1 0,0 0 0,0 0 0,-1 0 0,1 0 0,0 0 0,-1 0 0,1 0 0,-1 0 0,0 1 0,1-1 0,-1 0 0,1 0 0,-1 1 0,0-1 0,0 0 0,1 1 0,-1-1 0,0 0 0,0 1 0,0 0 0,0-1 0,0 1 0,1-1 0,-1 1 0,0 0 0,-1-1 0,2 1 0,14 1 0,79-10-325,-69 5 79,-1 2 0,42 0 1,-63 2 252,0 0 1,1 0-1,-1 0 1,0 0-1,0 0 1,1 1-1,-1-1 1,0 1-1,0-1 1,0 1-1,0 0 1,0 0-1,0 0 1,0 0-1,0 0 1,0 1-1,0-1 1,-1 0-1,1 1 1,-1 0-1,1-1 1,-1 1-1,1 0 1,-1 0-1,0-1 1,0 1-1,0 0 1,0 0-1,0 0 1,0 1-1,0-1 1,-1 0-1,1 0 1,-1 0-1,0 0 1,0 1-1,1-1 1,-1 0-1,-1 0 1,1 1-1,0-1 1,0 0-1,-1 0 1,-1 4-1,-2 10 136,-1 0 0,-1 0 0,-1-1 0,-13 25 0,16-33-133,4-7-10,0 0 0,0 0 0,1 0 0,-1 0 0,0 0 0,0 0 0,0 0 0,0 0 0,0 0 0,1 0 0,-1 0 0,0 0 0,0 0 0,0 0 0,0 0 0,1 0 0,-1 0 0,0 0 0,0 0 0,0 0 0,0 0 0,0 0 0,1 0 0,-1 0 0,0 0 0,0 0 0,0 0 0,0 0 0,0 1 0,1-1 0,-1 0 0,0 0 0,0 0 0,0 0 0,0 0 0,0 0 0,0 0 0,0 1 0,0-1 0,0 0 0,1 0 0,-1 0 0,0 0 0,0 0 0,0 1 0,0-1 0,0 0 0,0 0 0,0 0 0,0 0 0,0 1 0,0-1 0,0 0 0,0 0 0,0 0 0,0 0 0,0 1 0,-1-1 0,1 0 0,0 0 0,0 0 0,0 0 0,0 0 0,0 0 0,0 1 0,0-1 0,10-4 0,5-7 0,-1-1 0,0 0 0,18-19 0,28-25 0,-60 56 0,0 0 0,1 0 0,-1 0 0,0-1 0,0 1 0,1 0 0,-1 0 0,0 0 0,0 0 0,0 0 0,1 0 0,-1 0 0,0 0 0,0 0 0,0 0 0,1 0 0,-1 0 0,0 0 0,0 0 0,0 0 0,1 1 0,-1-1 0,0 0 0,0 0 0,0 0 0,1 0 0,-1 0 0,0 0 0,0 0 0,0 1 0,0-1 0,1 0 0,-1 0 0,0 0 0,0 0 0,0 1 0,0-1 0,0 0 0,0 0 0,0 0 0,1 1 0,-1-1 0,0 0 0,0 0 0,0 0 0,0 1 0,0-1 0,0 0 0,0 0 0,0 1 0,0-1 0,0 0 0,0 0 0,0 0 0,0 1 0,-1-1 0,1 0 0,0 15 0,0-14 0,-3 35 0,0-22 0,2 1 0,0-1 0,1 1 0,0-1 0,4 28 0,-3-39 0,0-1 0,0 1 0,0 0 0,0-1 0,0 1 0,0-1 0,1 1 0,-1-1 0,1 0 0,0 0 0,0 1 0,0-1 0,0-1 0,0 1 0,0 0 0,0 0 0,0-1 0,1 1 0,-1-1 0,1 0 0,-1 0 0,1 1 0,0-2 0,-1 1 0,1 0 0,0-1 0,-1 1 0,1-1 0,0 0 0,0 0 0,0 0 0,-1 0 0,1 0 0,0-1 0,0 1 0,4-2 0,-3 1 0,0 0 0,0-1 0,0 0 0,-1 1 0,1-1 0,0-1 0,-1 1 0,1 0 0,-1-1 0,0 0 0,0 0 0,0 0 0,0 0 0,0 0 0,-1 0 0,0-1 0,1 1 0,-1-1 0,0 0 0,-1 0 0,1 0 0,-1 0 0,0 0 0,0 0 0,1-8 0,2-6 0,-1 0 0,-1-1 0,-1 0 0,-2-26 0,1 41 0,0 1 0,-1-1 0,0 1 0,0-1 0,0 1 0,0-1 0,0 1 0,-1 0 0,1-1 0,-3-3 0,3 6 0,0 0 0,0 0 0,0 0 0,1 0 0,-1 0 0,0 0 0,0 0 0,-1 0 0,1 1 0,0-1 0,0 0 0,0 1 0,0-1 0,-1 1 0,1-1 0,0 1 0,0-1 0,-1 1 0,1 0 0,0 0 0,-1 0 0,1 0 0,0 0 0,-1 0 0,1 0 0,0 0 0,-1 0 0,1 0 0,0 1 0,0-1 0,-2 1 0,2-1-52,1 0-1,0 1 1,-1-1-1,1 0 1,0 0-1,-1 0 1,1 0-1,0 0 1,0 1 0,-1-1-1,1 0 1,0 0-1,-1 1 1,1-1-1,0 0 1,0 0-1,-1 1 1,1-1 0,0 0-1,0 1 1,0-1-1,0 0 1,0 1-1,-1-1 1,1 0-1,0 1 1,0-1 0,0 0-1,0 1 1,0-1-1,0 0 1,0 1-1,0-1 1,0 0-1,0 1 1,0-1 0,0 0-1,0 1 1,0-1-1,1 0 1,-1 1-1,0-1 1,0 0-1,0 1 1,0-1 0,1 0-1,-1 1 1,0-1-1,0 0 1,1 0-1,-1 1 1,0-1-1,1 0 1,17 10-5839,-2-9-1081</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49.420"/>
    </inkml:context>
    <inkml:brush xml:id="br0">
      <inkml:brushProperty name="width" value="0.025" units="cm"/>
      <inkml:brushProperty name="height" value="0.025" units="cm"/>
    </inkml:brush>
  </inkml:definitions>
  <inkml:trace contextRef="#ctx0" brushRef="#br0">11 104 15855,'0'0'16602,"1"12"-16340,-7 162-202,1 28-72,5-201 12,0 0 0,0 0 0,0 0 0,-1 0 0,1 0 0,0 0 0,1-1 0,-1 1 0,0 0 0,0 0 0,0 0 0,1 0 0,-1 0 0,0 0 0,1 0 0,-1 0 0,1 0 0,-1-1 0,1 1 0,-1 0 0,1 0 0,-1 0 0,1-1 0,0 1 0,0 0 0,-1-1 0,1 1 0,0-1 0,0 1 0,0-1 0,-1 1 0,1-1 0,0 0 0,0 1 0,0-1 0,2 0 0,-2 0 0,1-1 0,-1 1 0,1-1 0,-1 1 0,1-1 0,-1 0 0,1 0 0,-1 0 0,0 0 0,1 0 0,-1 0 0,0 0 0,0-1 0,0 1 0,0 0 0,0-1 0,0 1 0,0 0 0,0-1 0,0-2 0,6-15 0,-1-1 0,-1 0 0,-1 0 0,0 0 0,-2 0 0,0-1 0,-1 1 0,-3-22 0,2 24 0,-4-12 0,4 30 0,0-1 0,0 1 0,1-1 0,-1 1 0,0-1 0,-1 1 0,1 0 0,0-1 0,0 1 0,0-1 0,0 1 0,0-1 0,0 1 0,-1-1 0,1 1 0,0-1 0,0 1 0,-1 0 0,1-1 0,0 1 0,0-1 0,-1 1 0,1 0 0,-1 0 0,1-1 0,0 1 0,-1 0 0,1-1 0,-1 1 0,1 0 0,0 0 0,-1 0 0,1-1 0,-1 1 0,1 0 0,-1 0 0,1 0 0,-1 0 0,1 0 0,-1 0 0,1 0 0,-1 0 0,1 0 0,-1 0 0,1 0 0,-1 0 0,1 1 0,0-1 0,-1 0 0,1 0 0,-1 0 0,1 1 0,-1-1 0,0 1 0,0 1 0,-1-1 0,1 0 0,1 1 0,-1-1 0,0 1 0,0-1 0,0 1 0,1 0 0,-1-1 0,1 1 0,0 0 0,-1-1 0,1 1 0,0 0 0,0-1 0,0 1 0,0 0 0,0-1 0,0 1 0,0 0 0,1-1 0,-1 1 0,1 0 0,0 2 0,0-2 0,0 1 0,0-1 0,0 0 0,0 1 0,0-1 0,1 0 0,-1 0 0,1 0 0,-1 0 0,1 0 0,0-1 0,-1 1 0,1 0 0,0-1 0,0 1 0,5 1 0,-3-1 0,1 0 0,0-1 0,-1 0 0,1 0 0,0 0 0,0 0 0,0-1 0,0 0 0,0 0 0,0 0 0,-1-1 0,1 1 0,0-1 0,0 0 0,0-1 0,-1 1 0,1-1 0,5-2 0,-4 0 0,0-1 0,0 1 0,-1-1 0,1 0 0,-1 0 0,0 0 0,-1-1 0,1 0 0,-1 1 0,0-2 0,3-6 0,2-6 0,-1-1 0,0 1 0,-2-1 0,-1-1 0,0 1 0,-1-1 0,1-30 0,-5 48 0,0 1 0,0-1 0,0 1 0,0-1 0,0 0 0,0 1 0,-1-1 0,1 1 0,-1-1 0,0 1 0,1 0 0,-1-1 0,-1 1 0,1 0 0,0-1 0,-3-2 0,3 4 0,1 1 0,-1-1 0,1 1 0,-1 0 0,1 0 0,-1-1 0,0 1 0,1 0 0,-1 0 0,1 0 0,-1-1 0,0 1 0,1 0 0,-1 0 0,0 0 0,1 0 0,-1 0 0,0 0 0,1 0 0,-1 1 0,0-1 0,1 0 0,-1 0 0,0 1 0,-21 18 0,4 5 0,1 0 0,2 1 0,-16 32 0,25-43 0,0 0 0,1 0 0,0 0 0,2 1 0,-1 0 0,2-1 0,0 1 0,0 17 0,2-30 0,0-1 0,0 0 0,0 1 0,0-1 0,0 1 0,0-1 0,1 0 0,-1 1 0,1-1 0,-1 0 0,1 0 0,0 1 0,-1-1 0,1 0 0,0 0 0,0 0 0,0 0 0,-1 0 0,1 0 0,0 0 0,1 0 0,-1 0 0,0 0 0,0 0 0,2 0 0,0 0 0,0 0 0,0 0 0,1 0 0,-1 0 0,0-1 0,1 0 0,-1 0 0,1 0 0,-1 0 0,5-1 0,4 0 0,-1-2 0,1 0 0,-1 0 0,0-1 0,14-7 0,-14 6 0,0-2 0,0 1 0,0 1 0,1 0 0,0 0 0,-1 1 0,2 1 0,-1 0 0,0 0 0,0 1 0,14 0 0,-24 2 0,-1 0 0,0 0 0,1 1 0,-1-1 0,0 0 0,0 1 0,1-1 0,-1 1 0,0-1 0,0 1 0,1-1 0,-1 1 0,0 0 0,0 0 0,0-1 0,0 1 0,0 0 0,0 0 0,0 0 0,0 0 0,-1 0 0,1 0 0,1 3 0,-1-1 0,1 1 0,-1-1 0,0 1 0,-1-1 0,1 1 0,-1-1 0,1 1 0,-1 7 0,-1 1 0,-1 0 0,0 0 0,0 0 0,-6 17 0,1-10-155,-9 32-5861</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52.874"/>
    </inkml:context>
    <inkml:brush xml:id="br0">
      <inkml:brushProperty name="width" value="0.025" units="cm"/>
      <inkml:brushProperty name="height" value="0.025" units="cm"/>
    </inkml:brush>
  </inkml:definitions>
  <inkml:trace contextRef="#ctx0" brushRef="#br0">1 237 20628,'0'0'8690,"6"12"-7190,1 3-1256,-1 0 0,0 0-1,-2 1 1,1-1-1,-2 1 1,0 0-1,1 28 1,-2-25-244,-1-15 0,-1 0 0,1 0 0,-1 0 0,0 0 0,0 0 0,0 0 0,-1 0 0,1 0 0,-1 0 0,-1 5 0,-4-58 0,2 29 0,0-15 0,3 13 0,-2 1 0,-9-34 0,9 51 0,1 12 0,4 16 0,1-20-370,0 1 0,1-1 0,-1 0 0,1 0 0,0 0 0,0-1 0,0 0 0,0 1 0,1-2 1,-1 1-1,1 0 0,0-1 0,0 0 0,0 0 0,0 0 0,0-1 0,0 1 0,0-1 0,8 0 0,-1 1-647,1 0 0,0-1 0,0-1 0,0 0 0,-1-1 0,1-1 0,14-2 0,-23 3 1012,-1-1 0,0 1 0,1 0 0,-1-1 0,0 0 0,0 0 0,0 0-1,0 0 1,0 0 0,-1 0 0,1-1 0,-1 1 0,1-1 0,1-3 0,-2 4 479,-1 0 0,0-1 0,1 1-1,-1-1 1,0 1 0,0-1 0,-1 0 0,1 1 0,0-1 0,-1 0 0,1-4 0,-2 6-342,1 0 0,0 1 0,0-1 1,0 1-1,-1-1 0,1 1 0,0-1 0,-1 0 0,1 1 1,0-1-1,-1 1 0,1 0 0,-1-1 0,1 1 0,-1-1 1,1 1-1,-1 0 0,1-1 0,-1 1 0,1 0 1,-1 0-1,0-1 0,1 1 0,-1 0 0,1 0 0,-1 0 1,0 0-1,1 0 0,-1 0 0,1 0 0,-1 0 0,0 0 1,1 0-1,-1 0 0,1 0 0,-1 0 0,0 0 0,1 0 1,-1 1-1,1-1 0,-2 1 0,-28 11 1086,24-6-1098,-1 0-1,1 0 1,0 0-1,1 1 1,-1 0-1,1 1 1,1-1 0,-1 1-1,1 0 1,1 0-1,0 0 1,0 0 0,0 0-1,1 1 1,0 0-1,1-1 1,0 1-1,0 0 1,1 15 0,1-23-109,-1 1 0,1-1 1,-1 1-1,1-1 0,0 0 1,-1 1-1,1-1 0,0 0 1,0 0-1,0 1 0,0-1 1,0 0-1,0 0 0,0 0 1,0 0-1,1 0 0,-1 0 1,0-1-1,1 1 0,-1 0 0,1-1 1,-1 1-1,0-1 0,1 1 1,-1-1-1,1 0 0,-1 1 1,1-1-1,-1 0 0,1 0 1,0 0-1,-1 0 0,1-1 1,-1 1-1,1 0 0,-1-1 1,1 1-1,1-1 0,4-1 30,0 0-1,0 0 0,-1 0 0,1 0 0,-1-1 1,1-1-1,7-4 0,-2-2-76,-1-1 1,1 0-1,-2-1 1,0 0-1,0-1 0,-1 0 1,0 0-1,11-26 1,-20 40-962,0 21-792,5 43 0,-4-64 1692,-1 0 1,1 0-1,0 0 1,0 0-1,0 0 1,0 0-1,0 0 1,0 0-1,0-1 1,1 1-1,-1 0 1,0-1-1,0 1 1,0 0 0,1-1-1,-1 0 1,0 1-1,1-1 1,-1 0-1,0 0 1,1 0-1,-1 0 1,0 0-1,1 0 1,-1 0-1,1 0 1,-1 0-1,0-1 1,1 1-1,1-1 1,2 0-76,0-1 0,0 1-1,1-1 1,-1 0 0,0 0 0,7-5 0,2-4-65,-1 0 0,0-1 0,-1 0 0,-1-1 0,0-1-1,0 0 1,-1 0 0,-1 0 0,-1-2 0,12-27 0,-12 23 752,-1-1 0,-1 0 1,0 0-1,-2 0 0,-1-1 0,0 1 0,-2-1 0,-1-23 0,0 44-483,0 1-1,1 0 1,-1-1 0,0 1-1,0 0 1,0-1-1,0 1 1,0 0-1,0-1 1,0 1 0,0 0-1,0-1 1,0 1-1,0 0 1,0-1-1,0 1 1,0 0-1,0-1 1,0 1 0,0 0-1,0-1 1,-1 1-1,1 0 1,0-1-1,0 1 1,0 0 0,-1-1-1,1 1 1,0 0-1,0 0 1,-1-1-1,1 1 1,0 0-1,0 0 1,-1 0 0,1-1-1,0 1 1,-1 0-1,1 0 1,0 0-1,-1 0 1,1 0 0,0 0-1,-1 0 1,1 0-1,0 0 1,-1 0-1,1 0 1,0 0-1,-1 0 1,1 0 0,0 0-1,-1 0 1,1 0-1,0 0 1,-1 0-1,1 0 1,0 0 0,-1 1-1,1-1 1,0 0-1,-1 0 1,1 0-1,0 1 1,0-1-1,-1 0 1,1 0 0,0 1-1,-17 20 583,3 11-149,1 1 0,1 0 0,2 1 0,1 0 0,2 0 0,2 1 1,1 0-1,0 61 0,4-90-454,1 1 1,-1 0 0,1 0 0,1-1 0,-1 1 0,1 0 0,0-1-1,5 10 1,-6-15-12,-1 1-1,1-1 1,0 1-1,0-1 1,0 1-1,0-1 1,0 1-1,0-1 0,1 0 1,-1 0-1,0 0 1,1 0-1,-1 0 1,1 0-1,-1 0 1,1 0-1,-1 0 1,1-1-1,0 1 0,-1 0 1,1-1-1,0 0 1,0 1-1,-1-1 1,1 0-1,0 0 1,0 0-1,-1 0 0,1 0 1,0 0-1,0-1 1,-1 1-1,1-1 1,0 1-1,-1-1 1,1 0-1,0 1 1,1-2-1,2-2 1,-1 1 0,0-1 0,0 1 0,0-1 0,0 0 0,0-1 0,-1 1 0,0-1 0,0 1 0,0-1 0,-1 0 0,1 0 0,-1 0 0,0 0 0,-1-1 0,1 1 0,1-11 0,0-1 0,-1 0 0,0-1 0,-2 1 0,-1-26 0,1 44 0,0-1 0,0 0 0,0 1 0,-1-1 0,1 1 0,0-1 0,0 0 0,-1 1 0,1-1 0,0 0 0,-1 1 0,1-1 0,0 0 0,-1 0 0,1 1 0,0-1 0,-1 0 0,1 0 0,0 1 0,-1-1 0,1 0 0,-1 0 0,1 0 0,0 0 0,-1 0 0,1 0 0,-1 0 0,1 0 0,-1 0 0,1 0 0,-1 0 0,1 0 0,0 0 0,-1 0 0,1 0 0,-1 0 0,1 0 0,0-1 0,-1 1 0,1 0 0,-1 0 0,1 0 0,0-1 0,-1 1 0,1 0 0,0 0 0,-1-1 0,1 1 0,0 0 0,0-1 0,-1 1 0,1-1 0,0 1 0,0 0 0,0-1 0,-1 1 0,1 0 0,0-1 0,0 1 0,0-1 0,0 1 0,0-1 0,-1 3 0,1 1 0,-1 0 0,1-1 0,0 1 0,0 0 0,0-1 0,0 1 0,0-1 0,0 1 0,1 0 0,0-1 0,-1 1 0,1-1 0,0 1 0,0-1 0,0 0 0,0 1 0,1-1 0,-1 0 0,1 0 0,-1 0 0,4 3 0,-2-3 0,0 1 0,0-1 0,1 0 0,-1-1 0,1 1 0,-1-1 0,1 1 0,0-1 0,0 0 0,0-1 0,-1 1 0,1-1 0,7 1 0,-3-1 0,0 0 0,0-1 0,0 0 0,0 0 0,0-1 0,0 0 0,0 0 0,-1-1 0,1 0 0,-1 0 0,0-1 0,0 0 0,0 0 0,11-9 0,-15 9 0,0 0 0,0 0 0,-1 1 0,1-2 0,-1 1 0,0 0 0,0 0 0,0-1 0,-1 1 0,2-9 0,-3 12 0,1 0 0,-1 0 0,0 0 0,0 0 0,0 0 0,0 0 0,0 0 0,0-1 0,-1 1 0,1 0 0,0 0 0,0 0 0,-1 0 0,1 0 0,-1 0 0,1 0 0,-1 1 0,1-1 0,-1 0 0,0-1 0,-1 1 0,1 1 0,0-1 0,0 0 0,-1 1 0,1-1 0,0 1 0,-1 0 0,1-1 0,-1 1 0,1 0 0,0 0 0,-1 0 0,1 0 0,-1 0 0,1 0 0,-1 0 0,1 0 0,0 1 0,-3 0 0,0 1 0,0 0 0,0 0 0,1 0 0,-1 0 0,0 1 0,1-1 0,0 1 0,0 0 0,0 0 0,0 0 0,0 1 0,0-1 0,1 1 0,0-1 0,0 1 0,0 0 0,0 0 0,0 0 0,-1 4 0,-1 4 0,0-1 0,1 1 0,1 0 0,-1 0 0,0 20 0,3-30-64,0 1 1,0-1-1,0 1 0,0-1 1,0 1-1,1-1 0,-1 1 1,1-1-1,0 0 0,-1 1 1,1-1-1,0 1 0,0-1 1,1 0-1,-1 0 1,0 0-1,1 0 0,-1 0 1,1 0-1,0 0 0,0 0 1,4 2-1,-3-2-193,1 0 1,-1-1-1,1 0 0,0 0 0,0 0 1,0 0-1,0 0 0,0-1 0,0 0 1,0 0-1,-1 0 0,1 0 1,6-2-1,1 0-720,1 0 1,0-1-1,-1-1 0,1 0 1,-1-1-1,0 0 0,0-1 1,18-13-1,5-14-9680,-9-6 6814,-20 28 4872,0 1 0,-1-1 0,6-22 0,-2-36 10973,-8 68-11798,0 1 0,0-1 0,0 0 0,0 1 0,0-1-1,0 0 1,0 1 0,0-1 0,0 0 0,0 1 0,-1-1 0,1 0 0,0 1 0,-1-1 0,1 0 0,0 1 0,-1-1 0,1 1 0,0-1 0,-1 1 0,1-1 0,-1 1 0,1-1 0,-1 1 0,1-1-1,-1 1 1,0 0 0,1-1 0,-1 1 0,0-1 0,-23 5 2395,18-2-2474,0 1 0,1 0 0,0 0 0,0 0 0,0 1 0,-8 6 0,12-8-146,-1-1 1,0 1 0,1-1-1,0 1 1,-1-1 0,1 1-1,0 0 1,0 0 0,0 0-1,0 0 1,0 0 0,0 0-1,0 0 1,1 0 0,-1 0-1,1 0 1,-1 0 0,1 0 0,0 0-1,0 0 1,0 0 0,0 1-1,0-1 1,1 0 0,-1 0-1,0 0 1,1 0 0,0 0-1,1 3 1,1-2-145,0 1-1,0-1 1,0 0-1,0-1 1,1 1-1,-1 0 1,1-1 0,0 0-1,-1 0 1,1 0-1,0 0 1,0-1 0,6 2-1,18 4-987,-13-4 411,-1 1-1,0 0 1,26 12 0,-37-14 853,0 0 0,0-1 0,-1 1 0,1 0 0,-1 0 0,1 0 0,-1 1 0,0-1 0,4 5 0,-5-5 167,-1 0-1,1 0 0,0 0 1,0 0-1,-1 0 0,1 0 1,-1 0-1,1 0 0,-1 0 1,0 0-1,0 0 0,0 0 1,0 0-1,0 0 0,-1 0 1,0 3-1,0-1-106,-1 0 0,0-1 0,0 1-1,0-1 1,-1 1 0,1-1 0,-1 0 0,1 0-1,-1 0 1,0 0 0,0-1 0,-1 1 0,1-1-1,-1 0 1,1 0 0,-1 0 0,1 0 0,-1 0 0,-4 0-1,-38 11-2253,6-10-8106,17-6-9008</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53.917"/>
    </inkml:context>
    <inkml:brush xml:id="br0">
      <inkml:brushProperty name="width" value="0.025" units="cm"/>
      <inkml:brushProperty name="height" value="0.025" units="cm"/>
    </inkml:brush>
  </inkml:definitions>
  <inkml:trace contextRef="#ctx0" brushRef="#br0">198 235 21620,'-5'-4'339,"-1"0"-1,1 1 0,-1-1 0,1 1 0,-1 0 0,0 1 0,0-1 0,0 1 0,-1 0 0,1 1 0,0 0 0,-1 0 0,1 0 0,-1 1 0,1-1 0,-8 2 1,10 0-240,0 0 0,0 0 0,0 0 0,0 0 0,0 1 0,0 0 0,0 0 0,1 0 0,-1 0 0,1 0 0,-1 1 0,1-1 0,0 1 0,0 0 0,0 0 0,0 0 0,1 1 1,-1-1-1,1 0 0,0 1 0,0 0 0,0 0 0,0-1 0,1 1 0,-2 7 0,1-5-50,0 1 0,1-1 0,0 1-1,0-1 1,1 1 0,-1-1 0,1 1 0,1 0 0,-1-1-1,3 9 1,-2-12-23,-1 0-1,1-1 1,0 1-1,1-1 0,-1 1 1,0-1-1,1 0 1,-1 1-1,1-1 1,0 0-1,0 0 0,0 0 1,0 0-1,0 0 1,0-1-1,0 1 1,1-1-1,-1 1 0,0-1 1,1 0-1,-1 0 1,1 0-1,0 0 0,-1 0 1,1-1-1,0 1 1,3-1-1,4 1 20,0-1 1,0 0-1,0 0 0,0-1 0,0-1 0,0 0 1,0 0-1,0-1 0,0 0 0,-1 0 1,0-1-1,1-1 0,-2 1 0,1-2 0,0 1 1,-1-1-1,0 0 0,0-1 0,-1 0 0,10-12 1,-8 9-41,-2 0 0,1 0 0,-1-1 0,-1 0 0,0 0 0,-1-1 0,0 0 0,0 0 0,-2 0 0,1 0 0,-1-1 0,-1 1 1,-1-1-1,1 0 0,-2 1 0,0-14 0,-6 13-60,-3 17-89,-7 21 1,14-17 163,-1 0 0,2 0 0,-1 0 0,1 1 1,1-1-1,0 1 0,0-1 0,2 15 0,-2-21-6,1 0 1,-1 0-1,1 0 1,0 0-1,-1 0 1,1 0-1,0 0 1,0 0-1,1 0 1,-1 0-1,0-1 1,0 1-1,1 0 1,-1-1-1,1 1 1,0-1-1,-1 1 1,1-1-1,0 0 1,0 0-1,0 0 1,0 0-1,0 0 1,0 0-1,0 0 1,0-1-1,0 1 1,0-1-1,1 0 1,-1 1-1,0-1 1,0 0-1,0 0 1,1-1-1,-1 1 1,0 0-1,3-1 1,2-1-7,-1 0 0,1-1 0,-1 1 0,1-1 0,-1 0 1,0-1-1,0 1 0,0-1 0,0-1 0,-1 1 1,0-1-1,0 0 0,0 0 0,7-10 0,-1 0-2,0-1-1,-1 0 0,0-1 1,8-20-1,-16 33-5,0-1-2,1 0-1,-1-1 1,0 1-1,0-1 1,0 1-1,-1-1 1,0 0-1,0 1 1,0-1-1,-1 0 1,0 0-1,-1-10 1,-11 31-494,1 10 467,2 0 0,1 0 0,1 1 0,1 0 1,-4 46-1,6-7 246,4 79 0,2-124-193,2 1 0,0-1 1,1 1-1,1-2 0,1 1 0,0-1 0,2 0 0,15 26 0,22 52 26,-46-97-50,1 1 0,-1 0 0,0-1 0,1 1 0,-1 0 0,0-1 0,1 1 0,-1 0 0,0 0 0,0-1 0,0 1 0,1 0 0,-1 0 0,0 0 0,0-1 0,0 1 0,0 0 0,0 0 0,-1-1 0,1 1 0,0 0 0,0 0 0,0-1 0,-1 1 0,1 0 0,0-1 0,-1 1 0,1 0 0,-1 0 0,-1 0 0,1-1 0,0 0 0,0 0 0,0 0 0,-1 0 0,1 0 0,0 0 0,0 0 0,0 0 0,0-1 0,-1 1 0,1 0 0,0-1 0,0 1 0,0-1 0,-2 0 0,-44-31 0,34 19-7,1-1 1,0 0-1,1-1 1,0-1-1,1 0 0,1 0 1,1-1-1,0 0 1,1 0-1,1 0 0,0-1 1,2 0-1,0-1 1,1 1-1,1-1 1,0-20-1,2 36-103,0 0-1,1-1 1,-1 1 0,1 0 0,0 0-1,0 0 1,0 0 0,1 0 0,-1 1-1,1-1 1,-1 0 0,1 1 0,0-1-1,0 1 1,0-1 0,0 1 0,1 0-1,-1 0 1,0 0 0,1 0 0,4-2-1,5-3-1895,1 1-1,0 1 0,24-7 1,-15 5-2639,29-10-11664</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54.699"/>
    </inkml:context>
    <inkml:brush xml:id="br0">
      <inkml:brushProperty name="width" value="0.025" units="cm"/>
      <inkml:brushProperty name="height" value="0.025" units="cm"/>
    </inkml:brush>
  </inkml:definitions>
  <inkml:trace contextRef="#ctx0" brushRef="#br0">187 94 11211,'0'0'5199,"6"-9"-2060,0 2-2279,17-29 1813,-22 34-2142,0-1 0,0 0 0,0 0-1,0 1 1,-1-1 0,1 0-1,-1 0 1,0 0 0,0-4 0,0 6-452,0 1 0,-1-1 0,1 1 0,0-1 0,-1 0 0,1 1 0,-1-1 1,1 1-1,0-1 0,-1 1 0,1 0 0,-1-1 0,1 1 0,-1-1 1,1 1-1,-1 0 0,0-1 0,1 1 0,-1 0 0,1 0 0,-1 0 0,0-1 1,1 1-1,-1 0 0,0 0 0,1 0 0,-1 0 0,0 0 0,1 0 1,-1 0-1,-1 1 0,-24 3 479,19 1-485,-1-1 0,1 1 0,0 1-1,0-1 1,0 1 0,1 0 0,-1 1-1,2-1 1,-9 13 0,-42 72 486,48-75-559,0-1 0,1 1 0,1 0 0,0 0 0,2 1 0,0 0 0,0 0 0,2 0 0,0 0 0,1 0 0,1 25 0,1-39 0,-1 1 0,1 0 0,0 0 0,0-1 0,1 1 0,-1-1 0,1 1 0,0-1 0,0 1 0,0-1 0,0 0 0,0 0 0,1 0 0,-1 0 0,1 0 0,0-1 0,0 1 0,0-1 0,0 0 0,0 0 0,1 0 0,-1 0 0,1-1 0,-1 1 0,1-1 0,0 0 0,-1 0 0,1 0 0,0 0 0,0-1 0,0 0 0,-1 1 0,8-2 0,-4 1 0,-1 0 0,1-1 0,-1 1 0,0-2 0,1 1 0,-1-1 0,0 1 0,0-2 0,0 1 0,0-1 0,0 0 0,0 0 0,-1-1 0,1 1 0,-1-1 0,0 0 0,0-1 0,-1 1 0,8-10 0,-9 8 0,1 0 0,-1-1 0,-1 0 0,1 1 0,-1-1 0,0 0 0,0 0 0,0-12 0,-1 18 0,-1-1 0,0 1 0,0-1 0,0 0 0,0 1 0,0-1 0,0 0 0,0 1 0,0-1 0,0 1 0,-1-1 0,1 1 0,-1-1 0,0 0 0,1 1 0,-1 0 0,0-1 0,0 1 0,0-1 0,1 1 0,-2 0 0,1 0 0,0-1 0,0 1 0,0 0 0,0 0 0,-1 0 0,1 0 0,-1 1 0,1-1 0,0 0 0,-1 1 0,1-1 0,-1 0 0,0 1 0,1 0 0,-1-1 0,1 1 0,-1 0 0,0 0 0,-1 0 0,1 0 0,1 0 0,-1 1 0,0-1 0,1 0 0,-1 1 0,1-1 0,-1 1 0,1 0 0,-1-1 0,1 1 0,-1 0 0,1 0 0,-1 0 0,1 0 0,0 0 0,0 0 0,0 0 0,-1 1 0,1-1 0,0 0 0,0 1 0,-1 2 0,0-1 0,1 1 0,-1-1 0,1 1 0,0-1 0,0 1 0,0 0 0,0 0 0,1-1 0,-1 6 0,2-8 0,-1 0 0,0 0 0,1 0 0,-1 0 0,1-1 0,-1 1 0,1 0 0,-1 0 0,1 0 0,0-1 0,-1 1 0,1 0 0,0-1 0,0 1 0,-1 0 0,1-1 0,0 1 0,0-1 0,0 0 0,0 1 0,0-1 0,0 1 0,0-1 0,0 0 0,-1 0 0,1 0 0,0 0 0,0 0 0,0 0 0,0 0 0,0 0 0,2 0 0,37-4 0,-24-1 0,0-1 0,0-1 0,-1-1 0,0 0 0,0-1 0,-1-1 0,24-21 0,-14 12 0,-10 11 0,-14 8 0,1 0 0,-1 0 0,1 0 0,-1 0 0,0 1 0,1-1 0,-1 0 0,1 0 0,-1 0 0,0 1 0,1-1 0,-1 0 0,0 1 0,1-1 0,-1 0 0,0 1 0,1-1 0,-1 0 0,0 1 0,0-1 0,1 0 0,-1 1 0,0-1 0,0 1 0,0-1 0,0 1 0,1-1 0,-1 0 0,0 1 0,0-1 0,0 1 0,0-1 0,0 1 0,0-1 0,0 1 0,0-1 0,0 0 0,-1 1 0,1-1 0,0 1 0,0 0 0,-1 7-72,-1 1 0,1-1 1,-1 1-1,-1-1 0,0 0 0,0 0 0,0 0 1,-1 0-1,-8 11 0,7-12-145,1 1 1,0 0 0,0-1-1,0 1 1,1 0-1,1 1 1,-1-1-1,1 0 1,-1 15-1,13-23-8965,6-12 1196</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55.058"/>
    </inkml:context>
    <inkml:brush xml:id="br0">
      <inkml:brushProperty name="width" value="0.025" units="cm"/>
      <inkml:brushProperty name="height" value="0.025" units="cm"/>
    </inkml:brush>
  </inkml:definitions>
  <inkml:trace contextRef="#ctx0" brushRef="#br0">31 0 20724,'0'0'3843,"0"50"-1505,-1-16-960,-6 5-610,0 1-191,-1 3-353,4-6-192,1-4-128,3-6-1153,0-7-1474,0-11-127</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55.401"/>
    </inkml:context>
    <inkml:brush xml:id="br0">
      <inkml:brushProperty name="width" value="0.025" units="cm"/>
      <inkml:brushProperty name="height" value="0.025" units="cm"/>
    </inkml:brush>
  </inkml:definitions>
  <inkml:trace contextRef="#ctx0" brushRef="#br0">0 46 14029,'0'0'10987,"12"-7"-8847,-9 5-2039,4-3 76,0 1-1,1-1 0,-1 2 0,1-1 0,0 1 1,0 0-1,0 1 0,0 0 0,0 0 0,1 0 1,14 0-1,-10 2-27,35 0 287,64 8 1,-98-6-428,1 1 0,-1 0 0,1 1 1,-1 0-1,0 1 0,-1 1 0,0 0 1,24 16-1,-33-20 11,-1 1 0,1 0 0,-1 0 0,0 0 0,1 0 1,-1 0-1,-1 1 0,1-1 0,-1 1 0,1 0 0,-1 0 0,0 0 1,0 0-1,-1 0 0,1 0 0,-1 0 0,2 9 0,-3-7 46,0 1-1,0-1 1,-1 0-1,1 0 1,-1 0 0,-1 0-1,1 0 1,-1 0-1,0 0 1,0 0-1,-6 9 1,1-4 29,0 0 0,0 0 0,-1-1 0,-1 0 0,0 0 0,0-1 1,-1 0-1,0 0 0,-1-1 0,1-1 0,-18 10 0,10-9-95,0-1 0,0-1 0,-1-1 0,-37 6 0,49-10 0,1 0 0,-1 0 0,0-1 0,1 0 0,-1 0 0,0 0 0,1-1 0,-1 0 0,1-1 0,-1 1 0,1-1 0,0 0 0,0-1 0,0 0 0,0 0 0,0 0 0,-10-7 0,15 9-47,0 0 1,0 0-1,0 0 1,0 0-1,0 0 1,0 0-1,1-1 1,-1 1-1,0 0 1,1 0-1,-1-1 1,0 1-1,1 0 1,0-1-1,-1 1 0,1-2 1,0 2-50,0 0 1,0 0-1,0 0 1,0 1-1,1-1 1,-1 0-1,0 1 0,1-1 1,-1 0-1,0 0 1,1 1-1,-1-1 1,1 1-1,-1-1 1,1 0-1,0 1 0,-1-1 1,1 1-1,-1-1 1,1 1-1,1-1 1,3-1-836,0 0 1,0 0-1,0 0 1,0 1 0,1-1-1,7 0 1,18-2-7185</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55.758"/>
    </inkml:context>
    <inkml:brush xml:id="br0">
      <inkml:brushProperty name="width" value="0.025" units="cm"/>
      <inkml:brushProperty name="height" value="0.025" units="cm"/>
    </inkml:brush>
  </inkml:definitions>
  <inkml:trace contextRef="#ctx0" brushRef="#br0">34 1 14862,'0'0'12695,"1"11"-10432,3 48-1368,-2 1-1,-9 87 0,1-61-630,6-38-2821,-7-58-8289,1 1 7385,-8-15-7285</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7:56.100"/>
    </inkml:context>
    <inkml:brush xml:id="br0">
      <inkml:brushProperty name="width" value="0.025" units="cm"/>
      <inkml:brushProperty name="height" value="0.025" units="cm"/>
    </inkml:brush>
  </inkml:definitions>
  <inkml:trace contextRef="#ctx0" brushRef="#br0">1 64 8968,'0'0'14211,"14"-9"-11995,-10 7-2074,5-4 121,2 0 0,-1 1 1,0 0-1,1 0 1,0 1-1,0 1 0,0 0 1,0 0-1,19-1 1,2 2 205,128-4 898,-137 6-1108,0 2-1,0 1 0,0 0 1,40 12-1,-59-13-190,1 0 0,-1-1 0,0 2-1,0-1 1,0 0 0,0 1 0,-1 0 0,1 0 0,-1 0 0,1 0-1,-1 1 1,4 5 0,-6-8-52,0 1 0,0-1 0,0 1-1,-1-1 1,1 1 0,0 0 0,-1-1 0,1 1 0,-1 0-1,0-1 1,0 1 0,0 0 0,1 0 0,-1 0 0,-1-1-1,1 1 1,0 0 0,0-1 0,-1 1 0,1 0 0,-1 0-1,1-1 1,-1 1 0,0-1 0,0 1 0,0-1 0,0 1-1,0-1 1,0 1 0,0-1 0,0 0 0,0 1 0,-1-1 0,1 0-1,0 0 1,-3 1 0,-12 8-16,0 0 0,-1-2 0,0 0 0,-1 0 0,0-2 0,0 0 0,-1-1 0,1-1 0,-1-1 0,0 0 0,-36-1 0,54-2-23,0 0 1,-1 0-1,1 0 0,0 0 0,0 0 1,0 0-1,-1 0 0,1 0 0,0-1 1,0 1-1,0-1 0,0 1 0,-1-1 1,1 1-1,0-1 0,0 1 0,0-1 1,0 0-1,0 0 0,1 0 0,-1 1 1,0-1-1,0 0 0,0 0 1,0-1-1,0 0-283,1 0 1,0 0-1,-1 0 1,1 1-1,0-1 0,0 0 1,0 0-1,0 0 1,0 1-1,0-1 1,1 0-1,-1 0 1,1 1-1,-1-1 1,1 0-1,0 0 0,0-1 1,14-19-13239</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8:07.637"/>
    </inkml:context>
    <inkml:brush xml:id="br0">
      <inkml:brushProperty name="width" value="0.025" units="cm"/>
      <inkml:brushProperty name="height" value="0.025" units="cm"/>
    </inkml:brush>
  </inkml:definitions>
  <inkml:trace contextRef="#ctx0" brushRef="#br0">116 1 5637,'0'0'1634,"13"46"-1602,-13-36-64,-2-2-320,-9-3 287,-2-1 322,-1-3 1889,-3-1-1057,1 0-705,-1 0-288,-2-5-32,0 3-2146</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8:09.516"/>
    </inkml:context>
    <inkml:brush xml:id="br0">
      <inkml:brushProperty name="width" value="0.025" units="cm"/>
      <inkml:brushProperty name="height" value="0.025" units="cm"/>
    </inkml:brush>
  </inkml:definitions>
  <inkml:trace contextRef="#ctx0" brushRef="#br0">206 177 7751,'-9'-5'358,"-95"-63"705,34 13 7606,72 53-4812,12 6-2739,18 8-461,43 18 576,2-4 0,145 31 0,166-5-731,-302-45-456,132-6-1,-214-1-47,1 0 1,-1 0-1,0-1 0,1 1 1,-1-1-1,0 0 0,1 0 1,-1 0-1,0-1 0,0 0 1,0 0-1,0 0 0,0 0 1,0 0-1,4-5 0,-8 6 11,1 1 0,-1-1-1,0 0 1,-1 0 0,1 1-1,0-1 1,0 0 0,0 0-1,0 1 1,0-1 0,-1 0-1,1 0 1,0 1 0,-1-1-1,1 0 1,-1 1 0,1-1-1,0 0 1,-1 1 0,0-1-1,1 1 1,-1-1 0,1 1 0,-1-1-1,0 1 1,1-1 0,-1 1-1,0 0 1,1-1 0,-1 1-1,0 0 1,1 0 0,-1-1-1,0 1 1,0 0 0,1 0-1,-2 0 1,-35-11 415,35 11-398,-793-140 150,699 127 91,-134-1 0,202 19 10,28-5-271,0 0 0,0 1 0,-1-1 1,1 0-1,0 0 0,0 1 0,0-1 0,0 0 0,-1 0 0,1 1 0,0-1 0,0 0 0,0 1 0,0-1 0,0 0 1,0 0-1,0 1 0,0-1 0,0 0 0,0 1 0,0-1 0,0 0 0,0 1 0,0-1 0,0 0 0,0 1 0,0-1 0,0 0 1,0 0-1,0 1 0,1-1 0,-1 0 0,0 1 0,0-1 0,0 0 0,0 0 0,1 1 0,-1-1 0,0 0 0,1 0 0,2 4-2,1-1-1,0 0 0,0 0 0,0-1 0,0 1 0,1-1 1,-1 0-1,7 2 0,61 20 117,2-4 0,92 14 0,159 7 135,-240-32-69,27 5 65,187 14 133,-308-30-190,-1 0 1,1-1-1,-1 0 1,-12-7-1,-24-8 72,-408-104 89,337 99-511,-231-16 0,325 38 173,14 0-14,0 0 1,1 1 0,-1 0 0,0 0-1,0 1 1,-12 3 0,21-4-8,-1 1 0,0-1 0,0 1 0,1-1 0,-1 1 1,0-1-1,1 1 0,-1-1 0,1 1 0,-1 0 0,1-1 0,-1 1 0,1 0 1,-1-1-1,1 1 0,-1 0 0,1 0 0,0 0 0,0-1 0,-1 1 0,1 0 1,0 0-1,0 0 0,0-1 0,0 1 0,0 0 0,0 0 0,0 0 0,0 0 1,0-1-1,0 1 0,1 0 0,-1 0 0,0 0 0,0-1 0,1 1 0,-1 0 1,1 0-1,-1-1 0,1 1 0,-1 0 0,1-1 0,-1 1 0,1 0 1,-1-1-1,1 1 0,0-1 0,-1 1 0,1-1 0,1 1 0,8 7-62,0-1 1,0 0-1,0-1 0,1 0 0,0 0 0,19 5 0,78 22-22,-88-28 93,109 25 123,235 24 1,138-33 105,-490-21-210,41-1 68,-51 1-84,-1-1 1,1 1 0,0 0 0,0 0-1,-1-1 1,1 1 0,-1-1 0,1 1-1,0-1 1,-1 0 0,1 1 0,-1-1-1,1 0 1,-1 0 0,0 0 0,1 0-1,-1 0 1,0-1 0,0 1 0,0 0-1,0-1 1,0 1 0,2-3 0,-3 3-6,0 0 0,0 0 1,0 0-1,0 1 0,0-1 1,0 0-1,0 0 0,0 0 1,0 0-1,-1 1 0,1-1 1,0 0-1,0 0 0,-1 0 1,1 1-1,-1-1 0,1 0 1,-1 0-1,1 1 0,-1-1 1,1 0-1,-1 1 0,1-1 1,-1 1-1,0-1 0,1 1 1,-1-1-1,-1 0 0,-25-12 47,21 11-47,-60-22-41,0 2 0,-122-21 0,-143-4-425,300 44 394,-427-28-2264,413 35 2302,28 4 58,17-8-31,0 1 0,-1-1 0,1 1 1,0 0-1,0-1 0,0 1 0,0-1 1,0 1-1,1-1 0,-1 1 0,0-1 1,0 1-1,0-1 0,0 1 0,1-1 1,-1 1-1,0-1 0,0 1 1,1-1-1,-1 1 0,0-1 0,1 1 1,-1-1-1,0 0 0,1 1 0,-1-1 1,1 0-1,-1 1 0,1-1 0,-1 0 1,1 1-1,0-1 0,15 9-71,0-2-1,0 0 1,1 0 0,0-2 0,0 0-1,0-1 1,1-1 0,20 2-1,-9-1 113,545 49 1414,7-52-1167,-472-7-1411,-44 3-2148,-1 1-6112,-36 2-4119</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8:17.222"/>
    </inkml:context>
    <inkml:brush xml:id="br0">
      <inkml:brushProperty name="width" value="0.025" units="cm"/>
      <inkml:brushProperty name="height" value="0.025" units="cm"/>
    </inkml:brush>
  </inkml:definitions>
  <inkml:trace contextRef="#ctx0" brushRef="#br0">147 66 9833,'0'0'12316,"5"3"-11446,0 0-713,0-1 0,1 1 0,0-1-1,0 0 1,-1-1 0,1 1 0,0-1 0,1 0-1,9 0 1,69-2 1187,-39-1-636,444-6 1128,-453 5-1766,1-1 0,60-15 1,-26 4 76,-39 13 786,-36 2 584,-6 0-1015,-119 6-137,-233 43 1,234-27-241,-236 10 1,356-32-126,1-1 0,-1 1 0,0-2 0,0 1 0,0-1 0,1 0 0,-1-1 0,1 1 0,-13-8 0,17 9 0,0 0 0,0 0 0,1 0 0,-1-1 0,0 1 0,0-1 0,1 1 0,-1-1 0,1 0 0,-1 0 0,1 1 0,0-1 0,-1 0 0,1 0 0,0 0 0,0 0 0,1-1 0,-1 1 0,0 0 0,1 0 0,-1 0 0,1-1 0,0 1 0,0 0 0,0 0 0,0-1 0,0 1 0,0 0 0,0 0 0,1-1 0,-1 1 0,1 0 0,2-4 0,-2 4 0,-1 1 0,1 0 0,1-1 0,-1 1 0,0 0 0,0 0 0,0 0 0,1 0 0,-1 0 0,0 0 0,1 0 0,-1 1 0,1-1 0,-1 0 0,1 1 0,-1-1 0,1 1 0,0 0 0,2-1 0,37-2 0,-31 3 0,123 4 0,150 22 0,106 4 0,-378-30 0,8 1 0,-17-2 0,-8 0 0,-717-73 0,599 64 0,41 6 0,82 4 0,1 0 0,0 0 0,0 0 0,-1 1 0,1-1 0,0 0 0,0 0 0,-1 0 0,1 0 0,0 0 0,0 1 0,-1-1 0,1 0 0,0 0 0,0 1 0,0-1 0,-1 0 0,1 0 0,0 1 0,0-1 0,0 0 0,0 0 0,0 1 0,0-1 0,-1 0 0,1 0 0,0 1 0,0-1 0,0 0 0,0 1 0,0-1 0,0 0 0,0 1 0,0-1 0,0 0 0,0 0 0,1 1 0,-1-1 0,0 0 0,0 1 0,0-1 0,0 0 0,0 0 0,0 1 0,1-1 0,-1 0 0,0 0 0,0 1 0,0-1 0,1 0 0,-1 0 0,0 0 0,0 0 0,1 1 0,-1-1 0,0 0 0,1 0 0,12 16 0,0-8-42,0 0 0,1-1 1,-1-1-1,1 0 0,1-1 0,25 6 1,96 11-501,-111-18 447,700 36-295,-1606-81 1677,855 39-1285,-53-5 51,71 4-128,48 2-156,248-7-1029,206 8-26,-459 3 1212,0 2 1,0 2-1,42 13 1,-154-32 2513,3-9-2362,0 4 1,-2 3-1,0 3 1,0 4-1,-1 3 1,-92 7 0,149-1-90,0 1 0,1 1 0,-1 0 0,-24 10 0,39-12-7,0 0-1,0 0 1,0 1 0,0-1-1,0 1 1,0 0 0,0 0-1,1 0 1,0 1-1,-1 0 1,2 0 0,-1 0-1,0 0 1,1 1 0,-1-1-1,1 1 1,1 0 0,-1 0-1,-3 8 1,6-10-59,-1 0-1,1-1 1,0 1 0,0 0 0,0 0 0,0-1 0,0 1 0,1 0-1,-1 0 1,1-1 0,0 1 0,0-1 0,0 1 0,0 0-1,0-1 1,0 0 0,1 1 0,-1-1 0,1 0 0,0 0 0,-1 0-1,1 0 1,0 0 0,0 0 0,0 0 0,1-1 0,-1 1-1,0-1 1,1 1 0,-1-1 0,1 0 0,-1 0 0,1 0 0,5 1-1,6 2-1221,1 0-1,1-1 1,-1 0-1,31 0 1,31-2-5860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8:54.471"/>
    </inkml:context>
    <inkml:brush xml:id="br0">
      <inkml:brushProperty name="width" value="0.025" units="cm"/>
      <inkml:brushProperty name="height" value="0.025" units="cm"/>
    </inkml:brush>
  </inkml:definitions>
  <inkml:trace contextRef="#ctx0" brushRef="#br0">93 0 12876,'0'0'11088,"-9"9"-10170,4-3-733,0-1 0,0 0 0,0 1 0,1 0 0,0 0 0,0 1 0,0-1 0,1 1 0,0 0 0,0-1 0,1 1-1,0 1 1,-2 7 0,-14 150 1183,6 0 0,11 174-1,2-265-1172,13 413 296,0 88-294,-13-473-142,0 16 72,-15 128 1,12-229-106,0-6-84,0 1 0,1 0 0,0-1-1,0 1 1,2 0 0,-1 0 0,5 20 0,-1-44-9958,-4-21-529</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8:55.680"/>
    </inkml:context>
    <inkml:brush xml:id="br0">
      <inkml:brushProperty name="width" value="0.025" units="cm"/>
      <inkml:brushProperty name="height" value="0.025" units="cm"/>
    </inkml:brush>
  </inkml:definitions>
  <inkml:trace contextRef="#ctx0" brushRef="#br0">1 1 14318,'0'0'1137,"12"2"-1047,104 9 745,220-7 0,-177-6 415,40 2-1447,1345 37 5626,-420 61-5048,222 16 1582,2095 47 572,-2622-154-2198,-813-7-361,0 0 0,1 0 0,-1-1 1,0 0-1,11-3 0,-17 4-6,0 0 1,1 0-1,-1 0 0,0-1 0,0 1 0,1 0 0,-1 0 1,0 0-1,0 0 0,1 0 0,-1-1 0,0 1 0,0 0 0,1 0 1,-1 0-1,0-1 0,0 1 0,0 0 0,1 0 0,-1-1 0,0 1 1,0 0-1,0 0 0,0-1 0,0 1 0,1 0 0,-1 0 1,0-1-1,0 1 0,0 0 0,0-1 0,0 1 0,0 0 0,0-1 1,0 1-1,0 0 0,0 0 0,0-1 0,0 1 0,-1-1 1,-21-13-2887,-27-5-3436,-19-6-3887</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8:56.458"/>
    </inkml:context>
    <inkml:brush xml:id="br0">
      <inkml:brushProperty name="width" value="0.025" units="cm"/>
      <inkml:brushProperty name="height" value="0.025" units="cm"/>
    </inkml:brush>
  </inkml:definitions>
  <inkml:trace contextRef="#ctx0" brushRef="#br0">704 1 13613,'0'0'1132,"9"0"-75,27 1 320,-35-1-1330,0 0-1,0 0 1,-1 0 0,1 0 0,0 0-1,0 1 1,-1-1 0,1 0 0,0 0-1,0 1 1,-1-1 0,1 0 0,0 1-1,-1-1 1,1 1 0,-1-1 0,1 1-1,0-1 1,-1 1 0,1-1 0,-1 1-1,0 0 1,1-1 0,-1 1 0,1 0-1,-1-1 1,0 1 0,1 0 0,-1-1-1,0 1 1,0 0 0,0 0 0,0-1 0,1 1-1,-1 0 1,0 0 0,0-1 0,-1 1-1,1 0 1,0 0 0,0-1 0,0 1-1,0 0 1,-1 0 0,1-1 0,0 1-1,0 0 1,-1-1 0,1 1 0,-1 1-1,-22 30 1963,-48 27 530,-150 94 0,128-92-1905,3-3-247,28-20 242,2 3 0,-60 53 1,118-92-627,0-1 0,0 1 0,1 0 0,-1 0 1,0-1-1,0 1 0,1 0 0,0 1 0,-1-1 0,1 0 1,0 0-1,0 1 0,0-1 0,0 0 0,0 1 1,0 2-1,1-4-2,1 0-1,-1 0 1,0 0 0,0 0 0,1 0 0,-1 0 0,1 0-1,-1 0 1,1 0 0,0 0 0,-1 0 0,1 0 0,0-1-1,-1 1 1,1 0 0,0-1 0,0 1 0,0 0 0,0-1-1,-1 1 1,1-1 0,0 1 0,0-1 0,0 0 0,2 1-1,10 2 35,-1 0 1,1-1-1,0-1 0,23 0 0,-32-1-14,413-3 438,-115-1-390,-260 4-277,0 2 0,68 12 0,-90-9-1210,1 0 0,-1 1 0,0 1 0,19 11 0,-8 0-5852</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43.048"/>
    </inkml:context>
    <inkml:brush xml:id="br0">
      <inkml:brushProperty name="width" value="0.025" units="cm"/>
      <inkml:brushProperty name="height" value="0.025" units="cm"/>
    </inkml:brush>
  </inkml:definitions>
  <inkml:trace contextRef="#ctx0" brushRef="#br0">35 2 21044,'0'0'2883,"1"10"-1869,2 243 1582,0 12-2464,-3-319-8729,-7-50 4067,1 63 3479,-16-122-556,16 55 9977,7 116-7935,1-1 1,0 1 0,0 0-1,1-1 1,0 1 0,6 11-1,0 0 167,10 24 246,3 0 0,33 50 0,-43-75-628,0-1 0,2-1-1,-1 0 1,2-1 0,0 0 0,1-2 0,29 21 0,-43-33-167,-1 0-1,1 0 1,0 0-1,1 0 1,-1 0-1,0 0 1,0-1-1,0 1 1,0-1-1,1 1 1,-1-1-1,0 0 1,0 0-1,1 0 1,-1 0-1,0 0 1,0 0-1,1-1 1,-1 1-1,0-1 1,0 0-1,0 1 1,0-1-1,0 0 1,0 0-1,0 0 1,0-1-1,0 1 1,0 0-1,0-1 1,-1 1-1,1-1 1,-1 0-1,1 1 1,-1-1-1,0 0 1,1 0-1,-1 0 1,0 0-1,0 0 1,0-3-1,7-10 413,-2-1-1,0 0 0,-1 0 0,3-22 0,-6 29-431,5-22-33,-2 0 0,0 0 0,-3-1 0,0 1 0,-2-1 0,-2 0 0,-5-31 0,7 60 6,-1 0 1,0 0-1,-1-1 0,1 1 0,0 0 1,-1 0-1,0 0 0,0 1 1,0-1-1,0 0 0,0 1 1,0-1-1,-5-3 0,7 6-9,-1-1 0,1 1 1,-1 0-1,1 0 0,0-1 0,-1 1 0,1 0 0,-1 0 1,1 0-1,-1-1 0,1 1 0,-1 0 0,1 0 0,-1 0 0,0 0 1,1 0-1,-1 0 0,1 0 0,-1 0 0,1 0 0,-1 0 1,1 1-1,-1-1 0,1 0 0,-1 0 0,1 0 0,-1 1 1,1-1-1,-1 0 0,1 1 0,-1 0-20,0 1-1,0-1 1,0 1-1,0-1 1,0 1-1,1-1 1,-1 1-1,1 0 1,-1 0-1,1-1 1,0 1-1,-1 0 1,1 0-1,0 2 1,0 5-1159,-1-1 0,2 1 0,-1-1 0,1 1 1,4 15-1,15 18-8228,0-19-931</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43.766"/>
    </inkml:context>
    <inkml:brush xml:id="br0">
      <inkml:brushProperty name="width" value="0.025" units="cm"/>
      <inkml:brushProperty name="height" value="0.025" units="cm"/>
    </inkml:brush>
  </inkml:definitions>
  <inkml:trace contextRef="#ctx0" brushRef="#br0">67 1 17392,'0'0'9994,"-9"11"-9877,3-2 92,-1 0-1,1 0 1,1 0-1,-1 1 1,2 0 0,-1 0-1,1 0 1,1 0-1,0 0 1,0 1-1,1 0 1,1 0-1,-1-1 1,2 1-1,0 16 1,0-26-197,0 0 1,1 1 0,-1-1-1,0 0 1,1 0-1,-1 0 1,0 0-1,1 0 1,-1 0 0,1 0-1,0 0 1,-1 0-1,1 0 1,0-1-1,0 1 1,-1 0 0,1 0-1,0-1 1,0 1-1,0 0 1,0-1-1,0 1 1,0-1 0,0 1-1,0-1 1,0 1-1,0-1 1,0 0-1,0 0 1,0 1 0,0-1-1,1 0 1,-1 0-1,0 0 1,0 0-1,0 0 1,0 0-1,0-1 1,0 1 0,0 0-1,0-1 1,0 1-1,1 0 1,0-1 0,2-1 70,0 1 1,1-1 0,-1 0 0,0 0 0,0-1 0,0 1-1,0-1 1,0 0 0,3-3 0,-1-2-44,-1 0 0,-1 0 1,0-1-1,0 1 0,0-1 0,-1 0 1,0 0-1,-1 0 0,0-1 0,0 1 1,-1 0-1,0-10 0,0 20-45,0 0-1,0 1 1,-1-1 0,2 0-1,-1 0 1,0 1 0,0-1-1,0 0 1,0 0-1,1 0 1,-1 0 0,0-1-1,1 1 1,-1 0 0,1-1-1,-1 1 1,1 0 0,-1-1-1,1 0 1,0 1 0,-1-1-1,1 0 1,2 0 0,44 1-291,-35-1 170,26-2-332,-31 1 351,0 0-1,0 1 1,0 0-1,0 1 0,0-1 1,13 4-1,-18-3 123,0 1 0,0-1-1,-1 1 1,1 0 0,0-1-1,0 1 1,-1 0 0,1 1-1,-1-1 1,0 0 0,0 1 0,0-1-1,0 1 1,0 0 0,0 0-1,-1 0 1,1 0 0,-1 0 0,0 0-1,1 4 1,3 9 190,-3-9-174,1 0 1,-1 1-1,1-1 1,0 0 0,1-1-1,6 11 1,-9-16-29,0 0 1,-1 0-1,1-1 0,0 1 0,0 0 1,0-1-1,0 1 0,0 0 0,0-1 1,0 1-1,0-1 0,0 1 1,0-1-1,0 0 0,0 0 0,0 1 1,0-1-1,0 0 0,0 0 0,2 0 1,0-1 13,-1 1 1,0-1 0,0 0-1,0 0 1,0 0 0,1 0-1,-1 0 1,-1 0 0,1-1-1,0 1 1,0-1 0,0 1-1,2-4 1,20-27 92,-20 26-155,1-1 0,0 1-1,0 0 1,0 0 0,0 0 0,1 1 0,11-9 0,-14 41-499,-3-20 570,1-1 0,-1 1 0,1 0 0,0-1 0,0 1 0,1 0 0,0-1 0,0 0 0,1 1 1,0-1-1,0 0 0,0-1 0,1 1 0,-1 0 0,7 5 0,-7-8 13,0 0-1,0 0 1,0-1-1,1 0 1,-1 0-1,1 0 1,-1 0-1,1 0 1,0-1-1,0 1 1,0-1-1,0 0 1,0 0-1,0-1 1,0 1-1,0-1 1,0 0-1,0 0 1,0 0-1,0-1 1,0 1-1,0-1 1,0 0-1,0 0 1,0-1-1,6-2 1,-5 2-36,0-1 0,0 0 0,0 0 1,0-1-1,-1 1 0,1-1 0,-1 0 0,0 0 0,0 0 1,0-1-1,-1 0 0,0 1 0,0-1 0,0 0 0,0-1 1,-1 1-1,0 0 0,3-10 0,-4 11-3,0-1-1,0 1 1,0 0-1,-1 0 1,1-1-1,-1 1 1,0-1-1,0 1 1,-1 0-1,1-1 1,-1 1-1,0 0 1,0 0 0,0-1-1,-1 1 1,1 0-1,-1 0 1,0 1-1,-1-1 1,1 0-1,0 0 1,-1 1-1,0 0 1,0-1-1,-3-2 1,-1 1 0,0 0 0,-1 0 0,1 1 0,-1 0 0,0 0 0,0 1 0,0 0 0,0 0 0,0 1 0,-1 0 0,-15-2 0,24 5 0,0-1 0,0 0 0,0 0 0,0 0 0,0 0 0,0 1 0,0-1 0,0 0 0,0 0 0,0 0 0,0 0 0,0 1 0,0-1 0,0 0 0,0 0 0,0 0 0,0 1 0,0-1 0,0 0 0,0 0 0,0 0 0,0 0 0,0 1 0,0-1 0,0 0 0,0 0 0,0 0 0,0 0 0,0 1 0,0-1 0,-1 0 0,1 0 0,0 0 0,0 0 0,0 0 0,0 1 0,0-1 0,-1 0 0,1 0 0,0 0 0,0 0 0,0 0 0,0 0 0,-1 0 0,1 0 0,0 0 0,0 0 0,0 0 0,-1 0 0,1 0 0,18 9 0,-1-6-615,-1 0 0,1-1-1,28-1 1,-21-2-2031,0-1 0,27-6 0,21-11-10786</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44.984"/>
    </inkml:context>
    <inkml:brush xml:id="br0">
      <inkml:brushProperty name="width" value="0.025" units="cm"/>
      <inkml:brushProperty name="height" value="0.025" units="cm"/>
    </inkml:brush>
  </inkml:definitions>
  <inkml:trace contextRef="#ctx0" brushRef="#br0">194 59 10346,'0'0'6635,"1"-9"-2759,-1 5-3544,-1-27 2222,0 30-2462,1 0 1,0 0-1,-1 0 1,1 1-1,-1-1 1,1 0-1,-1 0 1,1 1-1,-1-1 1,1 0-1,-1 1 1,0-1-1,1 1 1,-1-1-1,0 1 1,0-1-1,1 1 1,-1-1-1,0 1 1,0 0-1,0-1 1,0 1-1,1 0 1,-1 0-1,0 0 1,0-1-1,0 1 1,0 0-1,0 0 1,0 0-1,0 1 1,1-1-1,-1 0 1,0 0-1,0 0 1,0 1-1,0-1 1,0 0-1,1 1 1,-2 0-1,-4 1-7,1 1 0,0 0 0,0 0 0,0 1 0,0 0 0,1-1 0,0 2 0,-1-1 0,1 0 0,1 1 0,-1 0 0,-4 8 0,-34 67 17,31-56 66,1 0 0,2 1 0,0 0 0,2 0 1,1 1-1,0 0 0,2 0 0,2 0 0,0 32 0,2-55-207,-1 0 0,0 1-1,1-1 1,-1 0 0,1 0-1,0 0 1,0 0-1,0 1 1,1-2 0,-1 1-1,1 0 1,-1 0 0,1 0-1,0-1 1,0 1-1,0-1 1,1 1 0,-1-1-1,0 0 1,1 0 0,0 0-1,-1 0 1,1-1-1,0 1 1,0-1 0,0 1-1,0-1 1,0 0 0,0 0-1,0 0 1,1-1-1,-1 1 1,0-1 0,0 0-1,1 0 1,-1 0 0,0 0-1,0-1 1,0 1 0,4-2-1,4 1-740,0-2-1,-1 1 1,1-1-1,18-9 1,-18 7-1073,-1 0-1,1-2 1,14-10 0,24-29-10997</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45.481"/>
    </inkml:context>
    <inkml:brush xml:id="br0">
      <inkml:brushProperty name="width" value="0.025" units="cm"/>
      <inkml:brushProperty name="height" value="0.025" units="cm"/>
    </inkml:brush>
  </inkml:definitions>
  <inkml:trace contextRef="#ctx0" brushRef="#br0">88 1 19538,'-6'9'2114,"-5"8"-1198,0 2 0,2 0-1,0 0 1,1 0-1,1 1 1,-6 30 0,8-28-596,2-1 1,0 1 0,1 0-1,1 0 1,1 0-1,5 37 1,-4-54-313,0-1 1,0 0-1,0 0 1,1 0-1,-1 0 1,1 0-1,0 0 1,0-1-1,0 1 0,1 0 1,-1-1-1,1 0 1,0 1-1,0-1 1,0 0-1,0-1 1,1 1-1,6 4 0,-7-6-10,0 1 0,0-1 0,0 0 0,0-1 0,0 1-1,0 0 1,0-1 0,0 1 0,0-1 0,0 0-1,0 0 1,0-1 0,0 1 0,0 0 0,0-1-1,0 0 1,0 0 0,0 0 0,0 0 0,0 0 0,0-1-1,0 1 1,-1-1 0,1 1 0,-1-1 0,4-3-1,29-39-219,-31 38 257,-1 0 0,1 0 0,1 1-1,-1 0 1,1-1 0,0 2 0,0-1-1,6-4 1,-11 9-23,1 0 0,0 0 0,-1 0 0,1-1 0,-1 1 0,1 0-1,-1 0 1,1 0 0,0 0 0,-1 0 0,1 1 0,-1-1 0,1 0 0,0 0 0,-1 0-1,1 0 1,-1 1 0,1-1 0,-1 0 0,1 1 0,-1-1 0,1 0 0,-1 1 0,1-1 0,-1 0-1,0 1 1,1-1 0,-1 1 0,1-1 0,-1 1 0,0-1 0,0 1 0,1-1 0,-1 1-1,0-1 1,0 1 0,0 0 0,1-1 0,-1 1 0,0-1 0,0 1 0,0-1 0,0 1 0,0 0-1,0 0 1,6 38 438,-5-28-272,-1-4-117,2 0 1,-1-1-1,1 1 1,0 0-1,0-1 1,0 1-1,1-1 1,0 0-1,7 10 1,-8-14-48,-1-1-1,1 1 1,-1-1 0,1 0-1,0 0 1,0 0 0,0 0-1,0 0 1,0 0 0,0 0-1,0 0 1,0-1 0,0 1 0,0-1-1,0 0 1,0 1 0,0-1-1,1 0 1,-1 0 0,0-1-1,0 1 1,0 0 0,0-1-1,0 1 1,0-1 0,0 1-1,0-1 1,0 0 0,0 0 0,0 0-1,0 0 1,0-1 0,0 1-1,2-3 1,20-12-30,-17 10-7,1 0 0,1 0-1,-1 1 1,1 0 0,0 1 0,0 0 0,1 0 0,-1 1 0,1 0 0,0 1 0,15-3-1,-22 6 18,-1 0 0,0 0-1,0 0 1,0 0-1,1 0 1,-1 0 0,-1 1-1,1-1 1,0 1-1,0-1 1,0 1-1,-1 0 1,1-1 0,-1 1-1,1 0 1,-1 0-1,0 0 1,0 0 0,0 1-1,0-1 1,0 0-1,0 0 1,-1 1 0,2 3-1,-1-2 35,0-1 0,0 1 0,1-1 0,-1 1 0,1-1 0,0 0 0,0 0 0,0 1 0,1-2 0,-1 1 1,6 5-1,-5-6-29,1 0 1,-1-1-1,1 0 1,0 1-1,-1-1 1,1 0-1,0 0 1,0-1 0,0 1-1,-1-1 1,1 0-1,0 0 1,0 0-1,0-1 1,0 1-1,-1-1 1,1 0 0,4-2-1,6-2 99,0-1 0,-1-1-1,20-13 1,17-9-2334,-45 27 1539,0 0-1,-1 0 1,1 0-1,0 1 1,0 0 0,0 0-1,0 0 1,6 0-1,1 1-7197</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45.818"/>
    </inkml:context>
    <inkml:brush xml:id="br0">
      <inkml:brushProperty name="width" value="0.025" units="cm"/>
      <inkml:brushProperty name="height" value="0.025" units="cm"/>
    </inkml:brush>
  </inkml:definitions>
  <inkml:trace contextRef="#ctx0" brushRef="#br0">1 1 21524,'0'0'7560,"68"47"-11692,-39-31-2371,2-1-5444</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46.191"/>
    </inkml:context>
    <inkml:brush xml:id="br0">
      <inkml:brushProperty name="width" value="0.025" units="cm"/>
      <inkml:brushProperty name="height" value="0.025" units="cm"/>
    </inkml:brush>
  </inkml:definitions>
  <inkml:trace contextRef="#ctx0" brushRef="#br0">133 16 17008,'-8'3'3240,"-3"1"-2232,0 1 0,0 0 0,0 1 0,1 0 0,0 0 0,-12 12 0,19-16-789,-1 1-1,1 0 1,0 0-1,1 0 1,-1 0-1,0 0 1,1 1-1,0-1 1,0 1-1,0-1 1,0 1-1,1 0 1,-1 0-1,1 0 1,0 0-1,0 0 1,0 0-1,1 0 1,-1 0-1,1 1 1,0-1-1,0 0 1,1 0-1,1 8 1,-1-10-219,1 0 0,-1 0 0,1 0 0,-1 0 0,1-1 0,0 1 0,0 0 0,0-1 0,0 1 0,0-1 0,0 0 0,1 1 0,-1-1 0,0 0 0,1 0 0,-1-1 0,0 1 0,1 0 0,-1-1 0,1 0 0,-1 1 0,1-1 0,-1 0 0,1 0 0,-1 0 0,4-1 0,3 1 0,0-1 0,0 0 0,0 0 0,0-1 0,0 0 0,11-5 0,-11 3 0,-1-1 0,-1 0 0,1 0 0,-1-1 0,0 0 0,0 0 0,0 0 0,-1-1 0,0 0 0,8-13 0,1-5 0,24-53 0,-32 173 0,-7-93-39,1 0-1,0 0 1,0 1 0,0-1-1,0 0 1,0 0 0,0 0 0,0 0-1,1 0 1,-1 0 0,1-1-1,0 1 1,-1 0 0,1-1-1,0 1 1,0-1 0,0 0-1,0 1 1,0-1 0,0 0 0,5 1-1,0 0-686,0 0 0,1 0 0,-1-1 0,1 0 0,13 0 0,19-1-8306</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46.612"/>
    </inkml:context>
    <inkml:brush xml:id="br0">
      <inkml:brushProperty name="width" value="0.025" units="cm"/>
      <inkml:brushProperty name="height" value="0.025" units="cm"/>
    </inkml:brush>
  </inkml:definitions>
  <inkml:trace contextRef="#ctx0" brushRef="#br0">0 143 6822,'0'-13'3652,"0"4"-3006,3-56 2753,-2 60-2720,0 0 1,0 1-1,0-1 1,1 0-1,-1 1 1,1-1-1,5-7 1,-7 12-595,0-1 0,0 1 1,0-1-1,1 1 0,-1-1 0,0 1 1,0-1-1,1 1 0,-1-1 0,1 1 1,-1-1-1,0 1 0,1-1 0,-1 1 1,1-1-1,-1 1 0,1 0 0,-1 0 1,1-1-1,-1 1 0,1 0 0,-1 0 1,1-1-1,0 1 0,-1 0 0,1 0 1,-1 0-1,1 0 0,0 0 0,-1 0 1,1 0-1,-1 0 0,1 0 0,0 0 1,-1 0-1,1 0 0,-1 0 0,1 1 1,-1-1-1,1 0 0,0 0 0,-1 1 1,1-1-1,-1 0 0,1 1 0,-1-1 1,0 0-1,1 1 0,-1-1 0,1 1 0,-1-1 1,0 1-1,1-1 0,-1 1 0,0-1 1,1 1-1,-1-1 0,0 1 0,0-1 1,0 1-1,1 0 0,-1-1 0,0 1 1,0-1-1,0 1 0,0 0 0,11 46 1239,-11-44-1088,13 117 2057,-3 177 1,4 52-1922,-13-346-428,11 61-507,-11-62 273,-1 0 0,1 1 0,0-1 0,0 0 0,-1 0 0,2 0 0,-1 0 0,0 0 0,0 0 0,1-1 0,-1 1 0,1 0 0,-1-1 0,1 1 0,0-1 0,-1 1 0,1-1 0,0 0 0,0 0 0,0 0 0,0 0 0,0 0 0,0 0 0,4 0 0,12-4-5705,-1-17-3325</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46.967"/>
    </inkml:context>
    <inkml:brush xml:id="br0">
      <inkml:brushProperty name="width" value="0.025" units="cm"/>
      <inkml:brushProperty name="height" value="0.025" units="cm"/>
    </inkml:brush>
  </inkml:definitions>
  <inkml:trace contextRef="#ctx0" brushRef="#br0">17 0 20083,'0'0'7335,"-8"72"-5541,6-22-898,1 7-511,-2 3-225,1-1-160,2-6 32,0-9-32,0-6-160,2-11-737,2-8 32,-2-13-352,3-6-1441,-4-17-930,-1-12-2145,0-13-3108</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47.340"/>
    </inkml:context>
    <inkml:brush xml:id="br0">
      <inkml:brushProperty name="width" value="0.025" units="cm"/>
      <inkml:brushProperty name="height" value="0.025" units="cm"/>
    </inkml:brush>
  </inkml:definitions>
  <inkml:trace contextRef="#ctx0" brushRef="#br0">1 73 13036,'0'0'11723,"54"-57"-8936,-23 50-897,3 1-545,5 4-576,2 2-609,-1 0-96,-4 0-32,-5 0-416,-11 0-930,-4 0-1312,-15 4-2435,-1 1-2786</inkml:trace>
  <inkml:trace contextRef="#ctx0" brushRef="#br0" timeOffset="1">31 260 5189,'0'0'22485,"53"20"-20755,-8-31-577,7-3-448,1 1-545,0 2-96,-8 5-1217,-9 5-2018,-16 1-2274,-14 2-2531</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47.681"/>
    </inkml:context>
    <inkml:brush xml:id="br0">
      <inkml:brushProperty name="width" value="0.025" units="cm"/>
      <inkml:brushProperty name="height" value="0.025" units="cm"/>
    </inkml:brush>
  </inkml:definitions>
  <inkml:trace contextRef="#ctx0" brushRef="#br0">0 106 17392,'0'0'10378,"87"28"-9705,-32-47-513,2-3-128,0 0-1185,-6-2-2530,-6 3-2435,-7-5-5413</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48.054"/>
    </inkml:context>
    <inkml:brush xml:id="br0">
      <inkml:brushProperty name="width" value="0.025" units="cm"/>
      <inkml:brushProperty name="height" value="0.025" units="cm"/>
    </inkml:brush>
  </inkml:definitions>
  <inkml:trace contextRef="#ctx0" brushRef="#br0">68 0 17745,'-6'11'2103,"-5"13"-1037,1 1 0,1-1 1,1 2-1,1-1 0,2 1 0,-4 42 0,8-57-870,0 7 175,0 0-1,1 0 1,1 0 0,5 28-1,-5-43-336,-1 0-1,1 0 1,0 0-1,0 0 1,0 0-1,0 0 1,1 0-1,-1 0 1,1 0-1,0-1 1,0 1-1,0-1 1,0 1-1,0-1 1,0 0-1,1 1 1,-1-1-1,1-1 1,-1 1-1,1 0 1,0 0-1,0-1 1,0 0 0,0 0-1,0 0 1,0 0-1,0 0 1,0 0-1,0-1 1,0 1-1,1-1 1,4 0-1,-3-1 56,1 0 1,-1-1-1,0 1 0,0-1 0,1 0 0,-1 0 0,-1-1 1,1 0-1,0 0 0,-1 0 0,1 0 0,-1 0 1,0-1-1,0 0 0,0 0 0,-1 0 0,1 0 0,-1-1 1,5-9-1,6-9 33,-2-1 1,16-40 0,-5-5-50,17-79 1,-35 127-72,-3 80-2,-6-14-100,1-19-336,1 0 0,2 34 0,0-54 216,1-1 0,-1 1 0,1-1 0,0 1 0,1-1 0,-1 0 1,1 1-1,0-1 0,0 0 0,1 0 0,-1 0 0,1-1 0,0 1 0,1-1 1,-1 1-1,7 5 0,17 6-8183</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48.427"/>
    </inkml:context>
    <inkml:brush xml:id="br0">
      <inkml:brushProperty name="width" value="0.025" units="cm"/>
      <inkml:brushProperty name="height" value="0.025" units="cm"/>
    </inkml:brush>
  </inkml:definitions>
  <inkml:trace contextRef="#ctx0" brushRef="#br0">1 53 17392,'0'0'2606,"1"-9"282,7-27 315,-8 36-3149,-1 0 0,1 0 1,0 0-1,0-1 1,0 1-1,0 0 0,0 0 1,0-1-1,0 1 1,0 0-1,0 0 0,0-1 1,0 1-1,0 0 1,0 0-1,1-1 0,-1 1 1,0 0-1,0 0 1,0-1-1,0 1 0,0 0 1,0 0-1,0 0 1,1-1-1,-1 1 1,0 0-1,0 0 0,0 0 1,1-1-1,-1 1 1,0 0-1,0 0 0,0 0 1,1 0-1,-1 0 1,0 0-1,0 0 0,1 0 1,-1-1-1,0 1 1,0 0-1,1 0 0,-1 0 1,0 0-1,0 0 1,1 0-1,3 11 1104,7 40-267,-2 0 1,3 96-1,-8-86-656,3 87-235,-4-59 0,28 168 0,-29-245-139,1 0-1,0 0 1,10 20-1,-12-30 28,0 1-1,0-1 0,0 0 1,0 0-1,0 0 1,1 0-1,-1-1 0,1 1 1,-1 0-1,1-1 1,0 1-1,0-1 0,0 1 1,0-1-1,0 0 1,0 0-1,0 0 0,0 0 1,0 0-1,0 0 1,0 0-1,1-1 0,-1 1 1,0-1-1,1 0 1,2 0-1,-4 0-414,0 0 1,0 0-1,1 0 1,-1 0-1,0 0 1,1-1-1,-1 1 1,0-1-1,0 1 1,0-1-1,0 1 1,1-1-1,-1 0 1,0 1-1,1-2 1,16-27-16952</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48.959"/>
    </inkml:context>
    <inkml:brush xml:id="br0">
      <inkml:brushProperty name="width" value="0.025" units="cm"/>
      <inkml:brushProperty name="height" value="0.025" units="cm"/>
    </inkml:brush>
  </inkml:definitions>
  <inkml:trace contextRef="#ctx0" brushRef="#br0">33 18 18962,'0'0'12428,"-6"13"-12007,1-6-383,2 0-1,-1 1 0,1 0 0,0 0 0,1 0 0,0 0 0,0 0 0,1 0 0,0 1 0,1-1 0,-1 0 0,1 1 0,1-1 0,0 1 1,0-1-1,1 0 0,4 15 0,-4-17-27,1 0 0,0 0 0,0-1 0,0 1 0,0-1 0,1 0 0,0 0 0,0 0 0,1 0 0,-1-1 0,1 0 0,0 0 0,0 0 0,1 0 0,8 4 0,-11-7-6,1 0 1,-1 0 0,1 0-1,0 0 1,-1-1-1,1 1 1,0-1-1,-1 0 1,1 0 0,0-1-1,0 1 1,-1-1-1,1 1 1,-1-1 0,1 0-1,0-1 1,-1 1-1,0-1 1,1 1-1,-1-1 1,0 0 0,0 0-1,0-1 1,0 1-1,0 0 1,0-1-1,3-4 1,8-11-5,0 0 0,-2-1 0,0 0 0,-1 0 0,-1-2 0,-1 1 0,0-1 0,6-28 0,0 7 0,-16 49 0,0 0 0,0 0 0,1 0 0,0 0 0,2 14 0,0 8 0,-3 15 0,0-25 0,0 0 0,1 0 0,1 0 0,0 0 0,2-1 0,0 1 0,1 0 0,11 28 0,-14-44-106,1-1 1,-1 1-1,1-1 0,-1 0 0,1 0 1,0 0-1,0 0 0,0 0 0,0 0 1,0 0-1,0 0 0,1-1 0,-1 1 1,0-1-1,1 0 0,0 0 0,-1 0 1,1 0-1,-1 0 0,1 0 0,0-1 1,0 1-1,-1-1 0,1 0 1,0 0-1,0 0 0,0 0 0,-1 0 1,1-1-1,0 1 0,0-1 0,-1 0 1,1 0-1,4-2 0,5-2-888,0-1 0,0 0-1,-1 0 1,0-2 0,0 1 0,9-10-1,30-28-6601</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49.285"/>
    </inkml:context>
    <inkml:brush xml:id="br0">
      <inkml:brushProperty name="width" value="0.025" units="cm"/>
      <inkml:brushProperty name="height" value="0.025" units="cm"/>
    </inkml:brush>
  </inkml:definitions>
  <inkml:trace contextRef="#ctx0" brushRef="#br0">238 1 16143,'-11'-1'3379,"4"1"-2830,1 1-1,-1-1 1,0 1-1,0 0 0,1 1 1,-1 0-1,0 0 0,1 0 1,0 1-1,-1-1 1,1 2-1,0-1 0,1 1 1,-1 0-1,1 0 0,-1 0 1,-7 10-1,0-3-243,2 1 0,-1 1 0,1 0-1,1 1 1,0 0 0,1 0 0,1 1 0,0 0 0,-6 20-1,14-34-299,-1-1 0,1 1 0,0 0-1,0 0 1,0 0 0,0 0-1,0 0 1,1 0 0,-1 0 0,0 0-1,0 0 1,0 0 0,1 0 0,-1 0-1,1-1 1,-1 1 0,1 0-1,-1 0 1,1 0 0,-1-1 0,1 1-1,0 0 1,-1-1 0,1 1-1,0 0 1,-1-1 0,1 1 0,0-1-1,0 1 1,0-1 0,0 0 0,-1 1-1,1-1 1,0 0 0,0 1-1,0-1 1,0 0 0,0 0 0,0 0-1,0 0 1,0 0 0,0 0 0,0 0-1,0 0 1,0 0 0,1-1-1,54-8 45,-49 7-31,31-7-902,1 2 1,1 1-1,65 0 1,-103 5 883,0 1 0,0 0 1,0 0-1,0 0 1,1 0-1,-1 0 1,0 0-1,0 1 1,0-1-1,0 1 0,0-1 1,1 1-1,-1 0 1,0 0-1,-1 0 1,1 0-1,0 0 0,0 0 1,0 1-1,-1-1 1,1 1-1,0-1 1,-1 1-1,1-1 0,-1 1 1,0 0-1,0 0 1,0 0-1,0 0 1,0 0-1,0 0 0,0 0 1,0 0-1,-1 0 1,1 0-1,-1 0 1,0 0-1,0 1 1,1-1-1,-1 0 0,-1 0 1,1 0-1,0 1 1,0-1-1,-2 3 1,0 5 374,-1 0 0,0 0 0,-1-1 0,0 1 0,-1-1 0,0 1 0,0-1 0,-9 10 0,-45 47-155,54-61-224,-1 0-1,0-1 1,0 1-1,0-1 1,0 0 0,-1-1-1,0 0 1,1 0-1,-12 4 1,17-7-84,0 0-1,0 1 1,0-1 0,1 0-1,-1 0 1,0 0-1,0 0 1,0 0 0,1 0-1,-1 0 1,0 0-1,0 0 1,0 0 0,0 0-1,1-1 1,-1 1 0,0 0-1,0-1 1,1 1-1,-1 0 1,0-1 0,0 1-1,1-1 1,-1 1 0,0-1-1,0 0 1,-4-22-5502,4-7-1777</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49.657"/>
    </inkml:context>
    <inkml:brush xml:id="br0">
      <inkml:brushProperty name="width" value="0.025" units="cm"/>
      <inkml:brushProperty name="height" value="0.025" units="cm"/>
    </inkml:brush>
  </inkml:definitions>
  <inkml:trace contextRef="#ctx0" brushRef="#br0">0 544 18770,'0'0'9214,"11"-1"-8542,-3-1-631,0 1 0,-1-1 0,0-1-1,1 0 1,-1 0 0,0 0 0,0-1-1,-1 0 1,1 0 0,-1 0 0,0-1-1,0 0 1,0-1 0,-1 1 0,0-1-1,0 0 1,0 0 0,3-8 0,15-20 298,-1-1 0,-2-2 0,-2 0 1,14-40-1,41-159 1301,-69 250-1640,-2 17 0,-16 175 0,6-125 0,4 108 0,4-179 0,1 1 0,1 0 0,0-1 0,0 1 0,7 17 0,-8-25 0,0-1 0,0 1 0,0-1 0,0 0 0,0 0 0,1 1 0,-1-1 0,1 0 0,0 0 0,-1 0 0,1-1 0,0 1 0,0 0 0,0-1 0,0 1 0,0-1 0,1 1 0,-1-1 0,0 0 0,1 0 0,-1 0 0,1-1 0,-1 1 0,1 0 0,-1-1 0,1 0 0,-1 1 0,5-1 0,-5-1-159,0 0 1,-1 1-1,1-1 1,-1 0-1,1 0 1,-1 0-1,0 0 1,1 0-1,-1 0 1,0-1-1,0 1 1,1 0-1,-1-1 1,0 1-1,-1 0 1,1-1-1,0 1 1,0-1-1,0 0 1,-1 1-1,1-1 1,-1 0-1,0 1 1,1-1-1,-1 0 1,0 1-1,0-1 1,0 0-1,0 0 1,-1-2-1,2-4-939,-1 1 0,-1 0 1,0-1-1,0 1 0,0 0 0,-4-10 0,-14-12-5110,-9 0-1698</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0.014"/>
    </inkml:context>
    <inkml:brush xml:id="br0">
      <inkml:brushProperty name="width" value="0.025" units="cm"/>
      <inkml:brushProperty name="height" value="0.025" units="cm"/>
    </inkml:brush>
  </inkml:definitions>
  <inkml:trace contextRef="#ctx0" brushRef="#br0">104 74 3555,'0'0'6374,"-70"-31"-608,48 23-2083,11 6 5478,30 2-7752,12 0-256,6 0-512,7 0-481,3-5-192,-7-8-2018,-2-2-4836</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0.680"/>
    </inkml:context>
    <inkml:brush xml:id="br0">
      <inkml:brushProperty name="width" value="0.025" units="cm"/>
      <inkml:brushProperty name="height" value="0.025" units="cm"/>
    </inkml:brush>
  </inkml:definitions>
  <inkml:trace contextRef="#ctx0" brushRef="#br0">0 0 14670,'0'0'11995,"0"14"-10607,1 16-669,1 0-1,8 39 1,-8-55-466,1 1 1,1-1 0,1 1 0,0-1-1,0 0 1,2-1 0,14 24 0,-20-35-247,0-1 1,0 1-1,0-1 1,0 0-1,0 1 1,1-1-1,-1 0 1,0 0 0,1 0-1,-1 0 1,1 0-1,0 0 1,-1 0-1,1-1 1,0 1 0,-1 0-1,1-1 1,0 0-1,0 1 1,-1-1-1,1 0 1,0 0 0,0 0-1,0 0 1,-1 0-1,1 0 1,0-1-1,0 1 1,0 0 0,-1-1-1,1 0 1,0 1-1,-1-1 1,1 0-1,-1 0 1,1 0 0,-1 0-1,1 0 1,-1 0-1,3-3 1,6-5 34,-1 0 0,0-1 0,-1 0 0,11-17 0,-11 16-34,4-9-8,-9 15 0,0 0 0,0 0 0,1-1 0,-1 2 0,1-1 0,0 0 0,1 1 0,-1 0 0,1 0 0,-1 0 0,1 0 0,0 1 0,6-3 0,-10 6 0,0 0 0,0 0 0,0 0 0,0 1 0,0-1 0,1 0 0,-1 0 0,0 1 0,0-1 0,-1 1 0,1-1 0,0 1 0,0-1 0,0 1 0,0 0 0,0-1 0,0 1 0,-1 0 0,1 0 0,0-1 0,-1 1 0,1 0 0,0 0 0,-1 0 0,1 0 0,-1 0 0,0 0 0,1 0 0,-1 0 0,0 0 0,1 0 0,-1 2 0,11 41 0,-10-37 0,6 69 0,-7-60 0,1 1 0,0 0 0,5 18 0,-6-35-11,0 0 1,0 0-1,0 1 0,0-1 1,1 0-1,-1 0 0,0 0 1,0 1-1,0-1 1,0 0-1,0 0 0,0 0 1,0 0-1,0 1 0,0-1 1,1 0-1,-1 0 0,0 0 1,0 0-1,0 0 0,0 1 1,0-1-1,1 0 0,-1 0 1,0 0-1,0 0 1,0 0-1,0 0 0,1 0 1,-1 0-1,0 0 0,0 0 1,0 0-1,1 0 0,-1 0 1,0 0-1,0 0 0,0 0 1,0 0-1,1 0 0,-1 0 1,0 0-1,0 0 0,0 0 1,1 0-1,-1 0 1,10-9-1372,4-12-3302,-3-4-3585,1-4-7069</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1.070"/>
    </inkml:context>
    <inkml:brush xml:id="br0">
      <inkml:brushProperty name="width" value="0.025" units="cm"/>
      <inkml:brushProperty name="height" value="0.025" units="cm"/>
    </inkml:brush>
  </inkml:definitions>
  <inkml:trace contextRef="#ctx0" brushRef="#br0">127 7 15599,'0'0'11392,"-9"-2"-10709,-32-3-352,39 5-315,0 1-1,-1-1 1,1 1-1,0 0 1,-1-1-1,1 1 1,0 0-1,0 0 1,-1 1-1,1-1 1,0 0-1,0 1 0,0-1 1,1 1-1,-1-1 1,0 1-1,1 0 1,-1 0-1,1 0 1,-1 0-1,1 0 1,0 0-1,-1 3 1,-19 49 584,19-45-447,-1 1 0,2 0 0,-1 0 0,1-1 0,1 1 0,0 12 0,0-19-143,0-1-1,0 1 0,1-1 1,-1 0-1,1 1 0,-1-1 1,1 0-1,0 1 0,0-1 1,0 0-1,0 0 1,1 0-1,-1 0 0,0 0 1,1 0-1,-1 0 0,1 0 1,0 0-1,0-1 0,0 1 1,-1-1-1,1 1 0,1-1 1,-1 0-1,0 0 0,0 0 1,0 0-1,1 0 0,-1 0 1,3 0-1,2 0 0,-1-1 0,1 1-1,0-1 1,-1-1 0,1 1 0,-1-1-1,1 0 1,-1-1 0,1 1 0,-1-1-1,0-1 1,0 1 0,0-1 0,0 0-1,0 0 1,-1-1 0,1 0 0,-1 0-1,0 0 1,0 0 0,-1-1 0,6-6-1,-4 3 37,1 0 0,-2 0 0,1-1-1,-1 0 1,-1 0 0,0 0-1,0-1 1,0 1 0,-1-1 0,-1 0-1,0 0 1,0 0 0,0-18-1,-12 47 229,10-18-276,-3 15 85,1 0 0,1 1-1,1-1 1,2 28 0,-1-41-188,-1 1 0,1-1 0,0 0 0,0 1 0,0-1 0,1 0 0,-1 0 0,1 0 1,0 0-1,-1 0 0,1 0 0,4 4 0,-4-6-185,0 1 0,0-1-1,1 1 1,-1-1 0,0 0 0,1 0 0,-1 0 0,0 0 0,1 0 0,-1-1 0,1 1-1,0-1 1,-1 1 0,1-1 0,-1 0 0,1 0 0,0 0 0,4-1 0,-3 0-435,0 0 1,0 0 0,0 0 0,0-1-1,0 1 1,-1-1 0,1 0 0,0 0-1,-1 0 1,1-1 0,-1 1 0,0-1-1,4-4 1,19-21-9220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1.572"/>
    </inkml:context>
    <inkml:brush xml:id="br0">
      <inkml:brushProperty name="width" value="0.025" units="cm"/>
      <inkml:brushProperty name="height" value="0.025" units="cm"/>
    </inkml:brush>
  </inkml:definitions>
  <inkml:trace contextRef="#ctx0" brushRef="#br0">20 45 15791,'0'0'3715,"-4"13"-773,0 3-2320,0 0 0,1 1 1,1-1-1,0 1 0,1-1 0,2 19 1,-1-31-467,0 0 1,1 0 0,0 0-1,0 0 1,0 0 0,0 0-1,0 0 1,1 0 0,0 0-1,0-1 1,0 1 0,0-1-1,1 1 1,4 5 0,-4-7-61,0-1 0,0 1 1,0 0-1,0-1 0,1 1 1,-1-1-1,0 0 0,1 0 0,-1 0 1,0-1-1,1 1 0,-1-1 1,1 0-1,-1 0 0,1 0 0,-1 0 1,1-1-1,-1 1 0,1-1 1,-1 0-1,4-1 0,-2 0-44,0 0-1,-1 1 1,0-2-1,1 1 1,-1-1 0,0 1-1,0-1 1,0 0-1,0 0 1,-1-1-1,1 1 1,-1-1-1,0 0 1,0 0 0,0 0-1,-1 0 1,0 0-1,4-9 1,-2 3 12,0 0 1,-1-1-1,0 1 0,-1-1 1,0 0-1,-1 0 1,1-15-1,-2 27-64,0-1 0,0 0 0,-1 0 0,1 0 0,0 0 0,0 1 0,0-1 0,0 0 0,0 0 0,0 0 0,0 0 0,-1 1 0,1-1 0,0 0 0,0 0 0,0 0 0,0 0 0,0 0 0,-1 0 0,1 0 0,0 1 0,0-1 0,0 0 0,-1 0 0,1 0 0,0 0 0,0 0 0,0 0 0,0 0 0,-1 0 0,1 0 0,0 0 0,0 0 0,0 0 0,-1 0 0,1 0 0,0 0 0,0 0 0,0-1 0,-1 1 0,1 0 0,0 0 0,0 0 0,0 0 0,0 0 0,0 0 0,-1 0 0,1 0 0,0-1 0,0 1 0,0 0 0,0 0 0,0 0 0,0 0 0,-1-1 0,1 1 0,0 0 0,0 0 0,0 0 0,0 0 0,0-1 0,0 1 0,0 0 0,0 0 0,0 0 0,0-1 0,-10 14 0,9-10 0,0 0 0,1 0 0,-1 0 0,1 1 0,-1-1 0,1 0 0,0 0 0,0 0 0,0 0 0,1 0 0,-1 0 0,1 0 0,1 5 0,-1-7 0,-1 1 0,1-1 0,0 0 0,0 1 0,0-1 0,0 0 0,0 0 0,1 1 0,-1-1 0,0 0 0,0 0 0,1 0 0,-1 0 0,1-1 0,-1 1 0,1 0 0,-1 0 0,4 0 0,0 0 0,1-1 0,-1 1 0,1-1 0,0 0 0,-1-1 0,1 1 0,-1-1 0,1 0 0,-1 0 0,1-1 0,-1 0 0,1 0 0,6-4 0,-2 2 0,86-49 0,-89 49 0,0 0 0,0-1 0,-1 0 0,0-1 0,0 1 0,0-1 0,-1 0 0,1-1 0,-2 1 0,9-15 0,-12 20 0,-1 0 0,1 0 0,-1 0 0,1 0 0,-1 0 0,0-1 0,1 1 0,-1 0 0,0 0 0,0-1 0,0 1 0,0 0 0,0 0 0,0-1 0,0 1 0,-1 0 0,1 0 0,-1-2 0,1 3 0,0-1 0,-1 1 0,1-1 0,-1 1 0,1-1 0,-1 1 0,1-1 0,-1 1 0,1 0 0,-1-1 0,0 1 0,1 0 0,-1 0 0,1-1 0,-1 1 0,0 0 0,1 0 0,-1 0 0,0 0 0,1 0 0,-1 0 0,0 0 0,-1 0 0,0 0 0,-1 1 0,0-1 0,0 1 0,1 0 0,-1 0 0,0 0 0,1 0 0,-1 0 0,1 1 0,0-1 0,-1 1 0,1 0 0,0-1 0,-4 5 0,1 1 0,0 1 0,0-1 0,1 1 0,0 0 0,0 0 0,1 1 0,0-1 0,0 1 0,1-1 0,-1 11 0,2-17 0,1 1 0,-1-1 0,1 1 0,0 0 0,0-1 0,0 1 0,0-1 0,1 1 0,-1-1 0,0 1 0,1-1 0,0 1 0,0-1 0,0 1 0,0-1 0,0 0 0,0 1 0,0-1 0,1 0 0,-1 0 0,1 0 0,0 0 0,0 0 0,-1 0 0,1-1 0,0 1 0,1 0 0,-1-1 0,0 0 0,0 1 0,1-1 0,-1 0 0,0 0 0,1-1 0,-1 1 0,1 0 0,4 0 0,3 0-131,-1 0 1,1 0-1,0-1 1,-1 0-1,1-1 1,0 0-1,-1 0 1,1-1-1,-1 0 1,11-5-1,24-14-6537</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2.243"/>
    </inkml:context>
    <inkml:brush xml:id="br0">
      <inkml:brushProperty name="width" value="0.025" units="cm"/>
      <inkml:brushProperty name="height" value="0.025" units="cm"/>
    </inkml:brush>
  </inkml:definitions>
  <inkml:trace contextRef="#ctx0" brushRef="#br0">1 82 13549,'0'0'11910,"8"8"-10533,-3-4-1212,-2 0-51,1-1 0,-1 1 0,1-1 0,0 0 0,1 0 0,-1 0 0,0-1 0,1 1 0,-1-1 0,1 0 0,0 0 0,0-1 0,0 0 0,0 1 0,0-2 0,5 2 0,10-2 155,0 0-1,-1-1 1,1-1 0,21-5-1,-35 5-211,0 1 1,0-1-1,0 0 0,0 0 1,0-1-1,0 0 0,0 0 0,-1 0 1,1-1-1,-1 0 0,0 0 1,0 0-1,-1 0 0,1-1 1,-1 0-1,6-9 0,-9 13-43,0 0-1,0 0 1,-1 0 0,1 0-1,0-1 1,-1 1-1,1 0 1,-1-1-1,1 1 1,-1 0 0,0-1-1,0 1 1,1-1-1,-1 1 1,0 0 0,0-1-1,0 1 1,-1-1-1,1 1 1,0 0-1,-1-1 1,1 1 0,0 0-1,-1-1 1,1 1-1,-2-2 1,0 1 22,0 0 0,0 1 0,0-1 0,0 1 0,0-1 0,0 1 0,0 0 0,-1 0 0,1 0 1,0 0-1,-1 0 0,1 1 0,-5-2 0,-6 1 92,0-1-1,0 2 1,0 0 0,-20 2 0,25 0-128,-1 0 0,0 0 0,1 1 0,0 0 0,-1 1 0,1 0 0,1 0 0,-1 0 0,0 1 0,1 1 0,0-1 0,1 1 0,-1 0 0,1 1 0,0-1 0,0 1 0,1 0 0,0 1 0,0-1 0,1 1 0,0 0 0,0 0 0,1 1 0,0-1 0,1 1 0,-1-1 0,2 1 0,-1 0 0,1 0 0,1 0 0,-1 0 0,3 16 0,-2-23-27,1 1-1,0-1 1,-1 0 0,1 0-1,0 0 1,0 0-1,0 0 1,0 0 0,0 0-1,1 0 1,-1 0 0,1 0-1,-1-1 1,1 1 0,0-1-1,-1 1 1,1-1 0,0 0-1,2 2 1,1-1-123,0 0-1,0 0 1,1 0 0,-1-1 0,0 0 0,0 0-1,1 0 1,4 0 0,7-1-526,-1-1 0,1 0 0,-1-1-1,25-6 1,-11-1-2731,0-2-1,45-22 0,-9-1-7450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2.567"/>
    </inkml:context>
    <inkml:brush xml:id="br0">
      <inkml:brushProperty name="width" value="0.025" units="cm"/>
      <inkml:brushProperty name="height" value="0.025" units="cm"/>
    </inkml:brush>
  </inkml:definitions>
  <inkml:trace contextRef="#ctx0" brushRef="#br0">238 0 19795,'-10'1'2124,"-1"0"-1643,0 1-1,1 0 1,-1 1-1,1 0 1,-1 1-1,1 0 1,0 1-1,1 0 0,-1 0 1,1 1-1,0 0 1,0 1-1,-8 8 1,6-5-250,2 0 1,-1 1-1,2 0 0,-14 22 1,19-28-181,0-1 0,1 1 0,0 0 0,0-1 0,0 1 0,0 0 0,1 0-1,0 0 1,0 1 0,0-1 0,1 0 0,0 0 0,0 0 0,0 0 0,0 1 0,2 5 0,-1-9-50,0 0 0,0-1 0,0 1 0,0 0 0,0-1 0,1 1 0,-1-1 0,0 0 0,1 1 0,-1-1 0,1 0 0,-1 0 0,1 0 0,0 0 0,-1 0 0,1 0-1,0-1 1,0 1 0,0-1 0,-1 1 0,1-1 0,0 1 0,3-1 0,49 2-551,-45-2 271,6 0-572,0-2 0,0 0 0,0 0 0,25-9 0,56-28-7914,-50 15 1467</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2.990"/>
    </inkml:context>
    <inkml:brush xml:id="br0">
      <inkml:brushProperty name="width" value="0.025" units="cm"/>
      <inkml:brushProperty name="height" value="0.025" units="cm"/>
    </inkml:brush>
  </inkml:definitions>
  <inkml:trace contextRef="#ctx0" brushRef="#br0">52 0 10282,'0'0'6555,"-4"9"-4638,-8 20 1396,0 1 0,-11 51 1,23-81-3280,-1 1-1,1-1 1,0 0 0,0 0-1,0 1 1,0-1 0,0 0-1,0 0 1,0 1 0,0-1-1,1 0 1,-1 0 0,0 1-1,0-1 1,0 0 0,0 0-1,0 1 1,0-1 0,0 0-1,0 0 1,1 0 0,-1 1 0,0-1-1,0 0 1,0 0 0,0 0-1,1 0 1,-1 1 0,0-1-1,0 0 1,0 0 0,1 0-1,-1 0 1,0 0 0,0 0-1,1 0 1,-1 1 0,0-1-1,0 0 1,1 0 0,-1 0-1,0 0 1,1 0 0,15-4 412,15-11-362,37-40-53,-51 39-121,0 1-1,40-24 1,-56 38 86,0 0 0,0 0 0,0 1 0,0-1 0,0 0 0,1 1 0,-1-1-1,0 1 1,0-1 0,1 1 0,-1 0 0,0-1 0,1 1 0,-1 0 0,0 0 0,1 0 0,-1 0 0,0 0 0,1 0-1,-1 0 1,0 1 0,1-1 0,-1 0 0,0 1 0,1-1 0,-1 1 0,0-1 0,2 2 0,-2 0-8,0 0 1,0 0 0,0 0 0,0 0-1,0 0 1,0 0 0,0 0 0,-1 0 0,1 0-1,-1 0 1,0 1 0,1-1 0,-1 0-1,0 0 1,0 3 0,-2 13 381,0-1 1,0 0 0,-7 19-1,9-34-209,58-65 774,-51 55-944,41-37-835,-46 43 768,0 0 1,1 0 0,-1 1-1,0-1 1,0 1 0,1 0 0,-1-1-1,1 1 1,-1 0 0,1 1-1,-1-1 1,1 0 0,0 1-1,-1-1 1,1 1 0,0 0 0,-1 0-1,1 0 1,0 0 0,3 1-1,-5 0 64,0 0-1,0 0 1,0 0-1,-1 0 1,1 0-1,0 0 1,0 0-1,-1 0 1,1 0-1,0 0 1,-1 0 0,0 1-1,1-1 1,-1 0-1,0 0 1,1 1-1,-1-1 1,0 0-1,0 1 1,0 1-1,0 35 41,-1-28-34,6 11-845,-4-21 637,-1 0 0,0 1 0,1-1 1,-1 0-1,1 0 0,-1 1 0,1-1 0,-1 0 0,1 0 0,-1 1 0,1-1 1,-1 0-1,1 0 0,-1 0 0,1 0 0,-1 0 0,1 0 0,0 0 1,-1 0-1,1 0 0,-1 0 0,1 0 0,-1 0 0,1-1 0,-1 1 0,1 0 1,-1 0-1,1 0 0,-1-1 0,1 1 0,-1 0 0,1-1 0,-1 1 0,0 0 1,1-1-1,-1 1 0,0-1 0,1 1 0,-1 0 0,1-2 0,12-11-7233</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3.486"/>
    </inkml:context>
    <inkml:brush xml:id="br0">
      <inkml:brushProperty name="width" value="0.025" units="cm"/>
      <inkml:brushProperty name="height" value="0.025" units="cm"/>
    </inkml:brush>
  </inkml:definitions>
  <inkml:trace contextRef="#ctx0" brushRef="#br0">131 34 17328,'0'0'9828,"-10"-6"-9011,-35-18-374,44 24-421,0-1 0,-1 1 0,1 0 0,-1-1 0,1 1 0,-1 0 0,1 0 0,-1 0-1,1 0 1,-1 0 0,1 0 0,-1 1 0,1-1 0,-1 0 0,1 1 0,-1-1 0,1 1 0,-1 0 0,1-1-1,0 1 1,0 0 0,-1 0 0,1 0 0,0 0 0,0 0 0,0 0 0,0 0 0,0 0 0,-1 2 0,-20 34 963,20-34-818,1-1-78,-1 1 1,1-1-1,0 1 1,0 0-1,0-1 0,0 1 1,0 0-1,1 0 0,-1-1 1,1 1-1,0 0 1,0 0-1,0 0 0,0 0 1,0-1-1,1 1 1,-1 0-1,2 4 0,-1-6-70,1 1 0,-1-1-1,1 0 1,0 1 0,-1-1-1,1 0 1,0 0 0,0 0-1,0 0 1,0-1 0,0 1-1,0 0 1,0-1 0,0 1-1,0-1 1,0 0 0,0 1-1,0-1 1,0 0-1,0 0 1,0-1 0,0 1-1,0 0 1,0-1 0,3 0-1,9-3-118,0 0 1,0-1-1,-1-1 0,0 0 0,0-1 0,0 0 0,-1-1 0,0 0 1,13-12-1,48-29-1096,-73 48 1198,1 1 0,0 0 0,-1-1 0,1 1 0,-1 0 0,1 0 0,0 0 0,-1 0-1,1-1 1,0 1 0,-1 0 0,1 0 0,0 0 0,-1 0 0,1 0 0,-1 0 0,1 1 0,0-1 0,-1 0-1,1 0 1,0 0 0,-1 1 0,1-1 0,-1 0 0,1 0 0,0 1 0,-1-1 0,1 1 0,-1-1 0,1 0-1,-1 1 1,0-1 0,1 1 0,-1-1 0,1 1 0,-1 0 0,0-1 0,1 1 0,-1-1 0,0 1 0,0-1-1,1 1 1,-1 0 0,0-1 0,0 1 0,0 0 0,0-1 0,0 1 0,0 0 0,0-1 0,0 1 0,0 0 0,0-1-1,0 1 1,-1 0 0,-2 56 382,1-34-101,2-23-268,0 0-1,0 1 1,0-1-1,0 0 1,0 0-1,0 1 1,0-1 0,0 0-1,0 0 1,0 0-1,0 1 1,0-1-1,0 0 1,0 0-1,0 0 1,0 1-1,1-1 1,-1 0-1,0 0 1,0 0-1,0 1 1,0-1-1,0 0 1,1 0-1,-1 0 1,0 0-1,0 0 1,0 0-1,1 1 1,-1-1 0,0 0-1,0 0 1,0 0-1,1 0 1,-1 0-1,0 0 1,0 0-1,1 0 1,-1 0-1,0 0 1,0 0-1,0 0 1,1 0-1,14-6 237,12-12-179,-27 18-62,15-11-513,1 1 0,-1 0 1,1 2-1,22-9 0,18 2-4381,-49 14 3420,1 0 0,-1 1 0,0 0 1,1 0-1,11 3 0,-2 4-3206,6 1-1929,-11-8 2120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4.079"/>
    </inkml:context>
    <inkml:brush xml:id="br0">
      <inkml:brushProperty name="width" value="0.025" units="cm"/>
      <inkml:brushProperty name="height" value="0.025" units="cm"/>
    </inkml:brush>
  </inkml:definitions>
  <inkml:trace contextRef="#ctx0" brushRef="#br0">1 138 2723,'0'0'2332,"7"-8"220,5-9-1213,13-16 1666,-5 11 5522,-20 30-3350,-8 13-3961,6-15-322,1-2-709,0-1-1,0 0 1,0 1 0,1-1 0,-1 1-1,1-1 1,0 1 0,0-1-1,1 1 1,0 4 0,-1-7-165,0-1-1,0 1 1,1-1 0,-1 1 0,0 0 0,1-1 0,-1 1-1,0-1 1,1 1 0,-1-1 0,1 1 0,-1-1 0,1 0-1,-1 1 1,1-1 0,-1 1 0,1-1 0,-1 0-1,1 1 1,-1-1 0,1 0 0,0 0 0,0 1 0,23-7 98,-13 0-183,-1-1-1,1-1 0,-2 1 0,13-13 0,-15 12-50,1 1-1,-1 1 1,2-1 0,-1 1-1,1 0 1,-1 1 0,16-7 0,-23 12 109,-1 0 1,0 0-1,1 0 0,-1 0 1,0 0-1,0 0 1,1 0-1,-1 0 1,0 1-1,1-1 1,-1 0-1,0 0 1,0 0-1,1 0 1,-1 0-1,0 0 1,0 1-1,1-1 1,-1 0-1,0 0 0,0 0 1,0 1-1,0-1 1,1 0-1,-1 0 1,0 1-1,0-1 1,0 0-1,0 0 1,0 1-1,1-1 1,-1 0-1,0 0 1,0 1-1,0-1 1,0 0-1,0 1 0,0-1 1,0 1-1,1 21 233,-6 19 536,4-11 35,2-30-765,-1 1 1,0-1 0,0 1-1,1 0 1,-1-1 0,0 1 0,1-1-1,-1 1 1,0-1 0,1 1-1,-1-1 1,1 1 0,-1-1 0,1 0-1,-1 1 1,1-1 0,-1 0-1,1 1 1,-1-1 0,1 0 0,0 0-1,-1 1 1,1-1 0,-1 0-1,2 0 1,2 0 21,-1-1 1,0 1-1,1-1 0,-1 0 1,0 0-1,0 0 0,0-1 0,1 1 1,-1-1-1,-1 0 0,1 1 1,0-1-1,3-4 0,52-44 66,-39 32-401,41-31-1,-59 49 274,-1 0 0,0-1 0,1 1 0,-1 0 0,0 0 0,1-1 0,-1 1 0,1 0 0,-1 0 0,1 0 0,-1 0 0,0-1 0,1 1 0,-1 0-1,1 0 1,-1 0 0,1 0 0,-1 0 0,1 0 0,-1 0 0,1 0 0,-1 0 0,0 0 0,1 0 0,-1 1 0,1-1 0,-1 0 0,1 0 0,-1 0 0,0 1 0,1-1 0,-1 0 0,1 0 0,-1 1 0,0-1 0,1 0 0,-1 1 0,0-1 0,1 0-1,-1 1 1,0-1 0,0 1 0,0-1 0,1 0 0,-1 1 0,0-1 0,0 1 0,0-1 0,0 1 0,0-1 0,1 0 0,-1 1 0,0-1 0,0 1 0,0-1 0,0 1 0,-1-1 0,1 1 0,0-1 0,0 1 0,0-1 0,0 1 0,0-1-1,-1 1 1,-5 44 794,4-29-547,1-10-191,0-1-6,1 1 0,0-1 0,0 1 0,0-1 0,0 1 0,3 8 0,-3-13-39,1 0-1,-1 1 1,1-1 0,-1 0-1,1 0 1,0-1 0,0 1-1,-1 0 1,1 0 0,0 0-1,0 0 1,0-1 0,0 1-1,0 0 1,0-1 0,0 1-1,0-1 1,0 1 0,0-1-1,0 1 1,0-1-1,0 0 1,1 1 0,-1-1-1,0 0 1,0 0 0,0 0-1,0 0 1,1 0 0,-1 0-1,0 0 1,0-1 0,0 1-1,0 0 1,0-1 0,1 1-1,0-1 1,4-1-3,-1-1 0,0 1 0,1-1 0,-1 0 0,0 0 0,-1-1 0,1 1 0,-1-1 0,7-7 0,40-48 0,-29 32 0,3 0 0,-25 27 0,0 0 0,1 0 0,-1 1 0,1-1 0,-1 0 0,0 0 0,1 0 0,-1 0 0,0 1 0,1-1 0,-1 0 0,0 0 0,1 0 0,-1 1 0,0-1 0,0 0 0,1 1 0,-1-1 0,0 0 0,0 1 0,0-1 0,1 0 0,-1 1 0,0-1 0,0 0 0,0 1 0,0-1 0,0 1 0,0-1 0,0 0 0,0 1 0,0-1 0,0 1 0,0-1 0,0 0 0,0 1 0,0-1 0,0 0 0,0 1 0,0-1 0,0 1 0,-8 51 0,6-43 0,0 1 0,0 0 0,1-1 0,1 1 0,0 17 0,0-26-34,0-1 1,0 1-1,0-1 1,1 1-1,-1-1 0,0 1 1,0-1-1,0 0 0,1 1 1,-1-1-1,0 1 1,0-1-1,1 0 0,-1 1 1,0-1-1,1 0 0,-1 1 1,0-1-1,1 0 1,-1 0-1,0 1 0,1-1 1,-1 0-1,1 0 0,-1 0 1,1 0-1,-1 1 1,0-1-1,1 0 0,-1 0 1,1 0-1,-1 0 0,1 0 1,-1 0-1,1 0 1,-1 0-1,1 0 0,-1 0 1,1-1-1,-1 1 0,0 0 1,1 0-1,-1 0 1,1 0-1,-1-1 0,0 1 1,1 0-1,-1 0 1,1-1-1,-1 1 0,0 0 1,1-1-1,-1 1 0,0 0 1,0-1-1,1 0 1,19-19-4158,11-40-8979,-18 21 1153</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4.422"/>
    </inkml:context>
    <inkml:brush xml:id="br0">
      <inkml:brushProperty name="width" value="0.025" units="cm"/>
      <inkml:brushProperty name="height" value="0.025" units="cm"/>
    </inkml:brush>
  </inkml:definitions>
  <inkml:trace contextRef="#ctx0" brushRef="#br0">19 92 2691,'0'0'14381,"-1"-69"-9128,-5 51-833,3 14-512,2 4-3908,1 9-577,-2 0-3651,-3-1-8808</inkml:trace>
  <inkml:trace contextRef="#ctx0" brushRef="#br0" timeOffset="1">578 268 21332</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4.764"/>
    </inkml:context>
    <inkml:brush xml:id="br0">
      <inkml:brushProperty name="width" value="0.025" units="cm"/>
      <inkml:brushProperty name="height" value="0.025" units="cm"/>
    </inkml:brush>
  </inkml:definitions>
  <inkml:trace contextRef="#ctx0" brushRef="#br0">232 1 17553,'0'0'14451,"-12"-1"-13800,-1 1-631,-1 1 0,1 0 0,-1 0 0,1 2 0,0-1 0,-23 9 0,30-9-21,0 0-1,0 0 1,0 1-1,0 0 1,0 0-1,0 1 1,1-1-1,-1 1 1,1 0-1,0 1 1,0-1-1,1 1 1,-1 0-1,1 0 1,0 1-1,1-1 1,-1 1 0,-3 8-1,6-12 2,0 0 0,1 0 0,-1 0 0,1-1 0,-1 1 0,1 0 0,0 0 0,0 0 0,0 0 0,0 0 0,0 0 0,0 0 0,0-1 0,1 1 0,-1 0 0,1 0 0,-1 0 0,1 0 0,0-1 0,-1 1 0,1 0 0,0-1 0,0 1 0,3 2 0,-2-2 0,1 0 0,0 0 0,0 0 0,0 0 0,0 0 0,0-1 0,1 0 0,-1 0 0,0 1 0,1-2 0,-1 1 0,6 0 0,6 0 0,0 0 0,1-1 0,-1-1 0,0-1 0,21-4 0,-24 4-434,0-2 1,0 1-1,-1-1 0,1-1 0,-1 0 1,0-1-1,0 0 0,-1 0 0,0-1 1,0-1-1,15-14 0,-19 9-4121,-6 4-1786,0 0-4560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5.150"/>
    </inkml:context>
    <inkml:brush xml:id="br0">
      <inkml:brushProperty name="width" value="0.025" units="cm"/>
      <inkml:brushProperty name="height" value="0.025" units="cm"/>
    </inkml:brush>
  </inkml:definitions>
  <inkml:trace contextRef="#ctx0" brushRef="#br0">39 59 19699,'0'0'9646,"-6"12"-9272,3-5-311,-19 46 427,20-49-370,1 1-1,0 0 1,0-1 0,0 1 0,0 0 0,1 0 0,0 0 0,0 0-1,0 0 1,1 0 0,1 8 0,-2-12-110,1-1 0,-1 1 0,0-1 0,0 1 0,1-1 0,-1 1 0,0-1 0,1 1 1,-1-1-1,1 1 0,-1-1 0,1 1 0,-1-1 0,1 1 0,-1-1 0,1 0 0,-1 1 0,1-1 0,-1 0 0,1 0 0,-1 1 0,1-1 0,0 0 0,-1 0 0,1 0 1,0 0-1,-1 0 0,1 0 0,0 0 0,23-6 181,17-20-17,-23 12-272,-2 0-1,0-1 1,-1-1-1,0 0 1,-2-1 0,0 0-1,0-1 1,14-30-1,-83 150-867,51-90 884,0 0 1,1 0-1,0 0 0,1 1 1,1-1-1,-3 26 1,5-38-18,0 1 0,0-1 0,0 1 0,0-1 0,0 0 0,0 1 0,0-1 0,0 1 0,0-1 0,0 0 0,0 1 0,1-1 0,-1 0 0,0 1 0,0-1 0,0 0 0,0 1 0,1-1 0,-1 0 0,0 1 0,0-1 0,1 0 0,-1 1 0,0-1 0,1 0 0,-1 0 0,0 1 1,1-1-1,-1 0 0,0 0 0,1 0 0,-1 0 0,0 0 0,1 1 0,-1-1 0,1 0 0,-1 0 0,0 0 0,1 0 0,20-7-3139,17-18-2399,-7-6-582,2-6-1991</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5.823"/>
    </inkml:context>
    <inkml:brush xml:id="br0">
      <inkml:brushProperty name="width" value="0.025" units="cm"/>
      <inkml:brushProperty name="height" value="0.025" units="cm"/>
    </inkml:brush>
  </inkml:definitions>
  <inkml:trace contextRef="#ctx0" brushRef="#br0">77 1 9705,'0'0'7757,"-1"14"-5857,-5 25-1056,-1-1 0,-13 38 0,9-41 312,2 0 0,1 1 0,2-1 0,-2 56 0,8-90-1141,0 1 0,0-1 0,0 0 0,0 1 0,0-1 0,0 0-1,1 1 1,-1-1 0,0 0 0,1 0 0,-1 1 0,1-1 0,-1 0 0,1 0 0,0 0-1,-1 1 1,1-1 0,0 0 0,0 0 0,0 0 0,0 0 0,0-1 0,0 1 0,0 0 0,0 0-1,2 1 1,-1-2 7,1 1-1,-1-1 0,0 0 1,1 0-1,-1 0 0,0 0 0,1 0 1,-1-1-1,0 1 0,1 0 1,-1-1-1,0 0 0,4-2 1,4-1 43,0-1 1,-1-1 0,0 1-1,0-2 1,13-11 0,-2-2-48,-1-2 1,-2 0 0,0-1-1,-1-1 1,-2 0 0,0-1-1,-2-1 1,0 0 0,-2-1-1,-1 0 1,9-45 0,-87 230-163,62-139 294,3-11-27,1 1 0,0-1 0,0 1 1,1 0-1,0 0 0,1 0 0,0 0 0,0 0 1,1 0-1,1 9 0,-1-17-121,1 0 1,-1-1-1,1 1 1,-1 0-1,1 0 1,0-1-1,-1 1 1,1 0-1,0-1 0,0 1 1,0-1-1,-1 1 1,1-1-1,0 1 1,0-1-1,0 0 1,0 1-1,0-1 0,0 0 1,0 0-1,0 0 1,0 1-1,0-1 1,0 0-1,0 0 1,0-1-1,0 1 0,1 0 1,30-6 102,-19 2-228,-1-2 0,0 0-1,0 0 1,-1-1 0,0 0-1,0-1 1,16-15 0,-8 4-408,1-1 0,27-37 1,-44 56 701,-3 10 24,-4 11 218,2-12-376,-8 23 513,2 0 1,1 0-1,-2 36 0,8-59-450,1 0 0,-1 1 0,2-1 0,-1 0-1,1 1 1,1-1 0,-1 0 0,2 0 0,-1 0 0,1 0 0,0 0 0,0-1 0,1 1-1,0-1 1,1 0 0,-1 0 0,9 8 0,22 20-298,-20-21-96,0 0 1,0 1-1,-1 1 0,19 29 0,-31-41 265,1 1-1,-1-1 1,0 0-1,-1 1 1,1-1-1,-1 1 1,1-1-1,-1 1 1,-1 0-1,1-1 1,-1 1-1,1 0 0,-2 0 1,1-1-1,0 1 1,-1 0-1,0 0 1,0-1-1,0 1 1,-1-1-1,1 1 1,-1-1-1,0 1 1,0-1-1,-6 7 1,4-5 125,0 0 1,-1-1 0,0 0-1,0 0 1,0 0 0,-1 0-1,0-1 1,0 0 0,0 0-1,0-1 1,0 0 0,-1 0-1,-7 2 1,12-4-66,-1 0 0,0-1 0,0 1 0,0-1-1,1 0 1,-1 1 0,0-2 0,0 1 0,0 0 0,0 0 0,1-1 0,-1 0-1,0 1 1,1-1 0,-1 0 0,0 0 0,1-1 0,-1 1 0,1 0 0,-1-1 0,1 1-1,0-1 1,0 0 0,0 0 0,0 0 0,0 0 0,0 0 0,0-1 0,1 1 0,-1 0-1,1-1 1,-1 1 0,1-1 0,-1-4 0,-3-7-31,1 0 0,0-1 0,1 1 0,1 0 0,1-1 0,0 0 0,0 0 0,2 1 0,0-1 0,0 0 0,1 1 0,1-1 0,1 1 0,0 0 0,0 0 0,2 0 0,0 1 0,0 0 0,1 0 0,1 0 0,0 1 0,14-16 0,-8 15-538,0 0-1,1 2 1,1 0-1,-1 0 1,2 1 0,20-9-1,34-20-4757,-35 14-7163</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7.408"/>
    </inkml:context>
    <inkml:brush xml:id="br0">
      <inkml:brushProperty name="width" value="0.025" units="cm"/>
      <inkml:brushProperty name="height" value="0.025" units="cm"/>
    </inkml:brush>
  </inkml:definitions>
  <inkml:trace contextRef="#ctx0" brushRef="#br0">1 53 17200,'0'0'10992,"0"10"-9423,2 58-817,3 1-1,4-1 1,17 70-1,-21-125-751,-1-12 0,3-23 0,-1-40 0,-5 57 0,-4-103 0,2 98 0,0 0 0,-1 0 0,0 1 0,-1-1 0,0 1 0,-1-1 0,0 1 0,-8-15 0,12 24 0,0 0 0,0 0 0,0 0 0,0-1 0,0 1 0,0 0 0,0 0 0,0 0 0,0 0 0,0 0 0,0 0 0,-1-1 0,1 1 0,0 0 0,0 0 0,0 0 0,0 0 0,0 0 0,0 0 0,0 0 0,0-1 0,0 1 0,0 0 0,-1 0 0,1 0 0,0 0 0,0 0 0,0 0 0,0 0 0,0 0 0,0 0 0,-1 0 0,1 0 0,0 0 0,0 0 0,0 0 0,0 0 0,0 0 0,0 0 0,-1 0 0,1 0 0,0 0 0,0 0 0,0 0 0,0 0 0,0 0 0,-1 0 0,1 0 0,0 0 0,0 0 0,0 0 0,0 0 0,0 0 0,0 0 0,0 0 0,-1 0 0,1 0 0,0 1 0,0-1 0,0 0 0,0 0 0,0 0 0,-1 14 0,9 21 0,-5-31-181,0-1-1,0 0 1,0 0 0,1 0 0,-1 0-1,1-1 1,-1 1 0,1-1-1,0 0 1,0 0 0,0 0 0,0-1-1,0 1 1,0-1 0,1 0-1,-1 0 1,0-1 0,1 1 0,-1-1-1,1 0 1,-1 0 0,0 0-1,1-1 1,-1 1 0,0-1 0,1 0-1,4-2 1,13-4-1384,1-1 0,-1-1 0,34-18 0,-50 23 1429,7-2-276,26-15-881,-37 20 1555,-1 1 1,1-1 0,-1 0 0,0-1-1,1 1 1,-1 0 0,0 0 0,0 0-1,0-1 1,0 1 0,0-1 0,0 1 0,0-1-1,0 1 1,0-1 0,-1 1 0,1-1-1,-1 0 1,1-2 0,-2 4-146,0-1 1,0 1 0,0 0-1,0 0 1,0 0 0,0 0 0,0 0-1,0 0 1,0 0 0,0 0-1,0 0 1,0 1 0,0-1-1,0 0 1,0 1 0,0-1-1,0 1 1,1-1 0,-1 1-1,0-1 1,0 1 0,0-1-1,0 2 1,-7 6 214,2-1 1,-1 2-1,1-1 0,0 1 1,1 0-1,0 0 1,0 1-1,1-1 0,1 1 1,-1 0-1,2 0 1,-1 0-1,1 1 1,-1 15-1,3-24-329,0-1 0,0 0 0,0 1 0,-1-1-1,2 1 1,-1-1 0,0 1 0,0-1 0,0 1 0,1-1 0,-1 0 0,0 1 0,1-1 0,0 0 0,-1 1 0,1-1 0,0 0-1,-1 0 1,1 1 0,0-1 0,0 0 0,0 0 0,0 0 0,0 0 0,0 0 0,1 0 0,-1-1 0,0 1 0,0 0-1,1-1 1,-1 1 0,0 0 0,1-1 0,-1 0 0,0 1 0,1-1 0,-1 0 0,1 0 0,-1 0 0,1 1 0,-1-2 0,1 1-1,-1 0 1,0 0 0,1 0 0,-1-1 0,2 1 0,3-2-6,1 0 0,-1 0 1,0 0-1,0 0 0,0-1 0,0 0 0,-1 0 1,1-1-1,6-5 0,-4 2 3,-1 1 0,-1-2 0,1 1 0,-1-1 0,0 0 0,-1 0 0,0 0 0,0-1 0,-1 0 0,0 0 0,-1 0 0,0 0 0,0-1 0,-1 1 0,0-1 0,-1 0 0,0 0 0,0 1 0,-1-1 0,0 0 0,-1 0 0,-2-11 0,3 19 0,-1 1 0,1 0 0,0-1 0,-1 1 0,1 0 0,-1 0 0,1-1 0,-1 1 0,1 0 0,-1 0 0,0 0 0,1 0 0,-1 0 0,0 0 0,0 0 0,0 0 0,0 0 0,0 0 0,0 0 0,0 0 0,0 1 0,-1-1 0,1 0 0,0 1 0,0-1 0,-1 1 0,1 0 0,0-1 0,0 1 0,-1 0 0,1 0 0,0 0 0,-1 0 0,1 0 0,0 0 0,-1 0 0,-1 0 0,1 1 0,0 0 0,0 0 0,0 0 0,0 0 0,0 1 0,1-1 0,-1 0 0,1 1 0,-1-1 0,1 1 0,-1-1 0,1 1 0,0 0 0,-1 0 0,1 0 0,0-1 0,0 1 0,0 0 0,1 0 0,-1 0 0,1 1 0,-2 2 0,1 5 0,0-1 0,0 0 0,1 1 0,0-1 0,0 0 0,1 1 0,1-1 0,4 17 0,-5-24 0,0 1 0,-1-1 0,2 0 0,-1 0 0,0 0 0,0 0 0,1 0 0,-1 0 0,1 0 0,-1 0 0,1-1 0,0 1 0,0 0 0,0-1 0,0 0 0,0 1 0,0-1 0,0 0 0,0 0 0,1 0 0,-1 0 0,0-1 0,1 1 0,-1-1 0,0 1 0,1-1 0,-1 0 0,1 0 0,-1 0 0,0 0 0,1 0 0,-1 0 0,1-1 0,-1 1 0,0-1 0,1 0 0,-1 0 0,0 0 0,4-2 0,1 0 0,0-1 0,-1 0 0,1 0 0,-1-1 0,0 1 0,0-1 0,-1-1 0,1 1 0,-1-1 0,0 0 0,-1 0 0,6-9 0,-4 5 0,0 0 0,-1 0 0,0-1 0,-1 0 0,0 0 0,-1 0 0,4-18 0,-10 54 0,0 1 0,3-1 0,0 1 0,1 0 0,5 28 0,-5-52 0,-1-1 0,1 1 0,-1 0 0,1-1 0,0 1 0,0 0 0,-1-1 0,1 1 0,0-1 0,0 1 0,1-1 0,-1 0 0,0 1 0,0-1 0,1 0 0,-1 0 0,1 0 0,-1 0 0,1 0 0,-1 0 0,1 0 0,0 0 0,-1-1 0,1 1 0,0-1 0,-1 1 0,1-1 0,0 0 0,0 0 0,0 1 0,-1-1 0,1 0 0,0-1 0,0 1 0,0 0 0,-1 0 0,1-1 0,3-1 0,0 1 0,1-1 0,-1-1 0,0 1 0,1-1 0,-1 0 0,0 0 0,-1-1 0,1 1 0,-1-1 0,7-7 0,-4 3 0,-1 0 0,-1-1 0,1 0 0,-1 0 0,-1 0 0,0 0 0,0-1 0,0 0 0,-2 0 0,1 0 0,-1 0 0,0 0 0,-1 0 0,-1-18 0,-7 36 0,0 10 0,3 3 0,2 1 0,1 35 0,1-57 0,0 1 0,0-1 0,0 1 0,0-1 0,0 1 0,0-1 0,0 1 0,0-1 0,0 1 0,0-1 0,0 1 0,0-1 0,0 1 0,0-1 0,1 0 0,-1 1 0,0-1 0,0 1 0,0-1 0,1 1 0,-1-1 0,0 0 0,1 1 0,-1-1 0,0 0 0,1 1 0,-1-1 0,1 0 0,-1 0 0,0 1 0,1-1 0,-1 0 0,1 0 0,-1 0 0,1 1 0,-1-1 0,1 0 0,-1 0 0,0 0 0,1 0 0,-1 0 0,1 0 0,-1 0 0,1 0 0,-1 0 0,1 0 0,-1 0 0,1-1 0,-1 1 0,1 0 0,-1 0 0,1 0 0,-1 0 0,0-1 0,1 1 0,-1 0 0,1-1 0,-1 1 0,0 0 0,1-1 0,-1 1 0,0 0 0,1-1 0,-1 1 0,0 0 0,1-2 0,25-23 0,-16 11 0,-1 1 0,0-1 0,-1 0 0,-1-1 0,0 0 0,-1 0 0,5-20 0,-15 66-1527,2 0 0,2 58 1,1-89 1372,1 14-4515,5-8-2658,4-5-6116</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8.773"/>
    </inkml:context>
    <inkml:brush xml:id="br0">
      <inkml:brushProperty name="width" value="0.025" units="cm"/>
      <inkml:brushProperty name="height" value="0.025" units="cm"/>
    </inkml:brush>
  </inkml:definitions>
  <inkml:trace contextRef="#ctx0" brushRef="#br0">94 267 10570,'0'-5'1837,"-1"0"-1,1 0 1,-1 0 0,1 0-1,-2 0 1,1 1-1,0-1 1,-3-5 0,4 10-1712,0-1 1,-1 1 0,1 0-1,0-1 1,0 1 0,-1 0-1,1-1 1,0 1-1,0 0 1,-1-1 0,1 1-1,0 0 1,-1-1 0,1 1-1,-1 0 1,1 0-1,0-1 1,-1 1 0,1 0-1,-1 0 1,1 0 0,0 0-1,-1 0 1,1-1-1,-1 1 1,1 0 0,-1 0-1,1 0 1,-1 0 0,1 0-1,0 0 1,-1 1-1,-1 0-43,1 0 0,-1 0-1,1 0 1,0 0-1,-1 0 1,1 1 0,0-1-1,0 0 1,0 1 0,0-1-1,0 1 1,0 0-1,0 2 1,-9 16-42,1 0 0,1 1 1,1 0-1,1 0 0,1 1 0,-3 23 1,7-33-34,1 0-1,-1 0 1,2-1 0,-1 1 0,2 0 0,0-1 0,0 1 0,1-1 0,0 0 0,1 0 0,0 0 0,1 0 0,7 12 0,5 3-7,28 51 0,-43-72 0,1 0 0,-1 1 0,-1-1 0,1 0 0,-1 1 0,0 0 0,0-1 0,-1 1 0,1-1 0,-1 1 0,0 0 0,-2 10 0,1-15 0,1 0 0,0 0 0,-1-1 0,1 1 0,0 0 0,-1 0 0,1 0 0,-1-1 0,1 1 0,-1 0 0,0-1 0,1 1 0,-1 0 0,1-1 0,-1 1 0,0-1 0,0 1 0,1-1 0,-1 0 0,0 1 0,0-1 0,0 0 0,1 1 0,-1-1 0,0 0 0,0 0 0,0 0 0,0 0 0,0 1 0,0-1 0,1-1 0,-1 1 0,0 0 0,0 0 0,-1-1 0,-1 1 0,1 0 0,0-1 0,0 0 0,0 1 0,0-1 0,0 0 0,0 0 0,1 0 0,-1 0 0,0-1 0,0 1 0,1 0 0,-4-4 0,1-1 0,0-1 0,0 0 0,0-1 0,1 1 0,0-1 0,0 1 0,1-1 0,0 0 0,0 0 0,1 0 0,0 0 0,1 0 0,-1 0 0,2 0 0,-1 0 0,1 0 0,0 0 0,3-9 0,5-13 0,1 0 0,1 1 0,21-40 0,-5 12 0,-8 12 0,20-70 0,-33 93 0,-1 1 0,-2-1 0,0 0 0,-1-1 0,-2-34 0,0 56 0,0 1 0,0 0 0,1-1 0,-1 1 0,0-1 0,0 1 0,0-1 0,0 1 0,0-1 0,0 1 0,0-1 0,0 1 0,0-1 0,0 1 0,-1-1 0,1 1 0,0-1 0,0 1 0,0-1 0,0 1 0,-1-1 0,1 1 0,0 0 0,-1-1 0,1 1 0,0-1 0,-1 1 0,1 0 0,0-1 0,-1 1 0,1 0 0,-1 0 0,1-1 0,0 1 0,-1 0 0,1 0 0,-1 0 0,1-1 0,-1 1 0,1 0 0,-1 0 0,1 0 0,-1 0 0,1 0 0,-1 0 0,1 0 0,-1 0 0,1 0 0,-1 0 0,1 0 0,-1 0 0,1 1 0,-1-1 0,1 0 0,0 0 0,-1 0 0,1 1 0,-1-1 0,0 0 0,-1 2 0,0 0 0,0-1 0,0 1 0,0 0 0,0 0 0,1 0 0,-1 1 0,0-1 0,-1 4 0,-5 15 0,1 0 0,1 1 0,1 0 0,1 0 0,0 0 0,2 0 0,1 36 0,1-56 0,0 0 1,0 0-1,0 0 0,0 0 1,0-1-1,0 1 1,1 0-1,-1 0 0,0 0 1,1-1-1,0 1 0,-1 0 1,1 0-1,0-1 0,0 1 1,0-1-1,0 1 0,0-1 1,0 1-1,1-1 1,-1 0-1,0 0 0,3 2 1,-2-2-1,1 0 1,-1 0-1,0-1 1,1 1 0,-1-1-1,1 1 1,0-1-1,-1 0 1,1 0-1,-1 0 1,1 0 0,-1-1-1,1 1 1,3-2-1,8-2-17,-1-1 0,-1 0-1,1-1 1,21-14 0,-22 12 20,0 1 0,-1-1 0,0-1 0,-1 0 0,0-1 1,0 0-1,-1 0 0,0-1 0,-1 0 0,0 0 0,-1-1 0,0 0 1,-1-1-1,0 1 0,-1-1 0,-1 0 0,0-1 0,0 1 1,-2-1-1,1 0 0,-1-18 0,-6 15-3,-7 22 0,-8 25 0,11-4 0,1 2 0,1-1 0,1 1 0,2-1 0,0 1 0,3 34 0,-1-60 0,1 0 0,0 0 0,1 0 0,-1 0 0,0 0 0,0 1 0,1-1 0,-1-1 0,1 1 0,0 0 0,0 0 0,-1 0 0,1 0 0,0 0 0,1-1 0,-1 1 0,2 2 0,-1-3 0,-1 0 0,0 0 0,0-1 0,1 1 0,-1-1 0,0 1 0,1-1 0,-1 1 0,1-1 0,-1 0 0,0 0 0,1 1 0,-1-1 0,1 0 0,-1 0 0,1-1 0,-1 1 0,1 0 0,0-1 0,4-1 0,0 0 0,0 0 0,-1-1 0,1 1 0,-1-1 0,0-1 0,0 1 0,0-1 0,0 0 0,4-5 0,6-9 0,0 0 0,-2-1 0,13-22 0,2-5 0,-23 74 0,-12 37 0,4-52 0,2 1 0,-1 0 0,2 0 0,-1-1 0,2 1 0,2 14 0,-3-27 0,0 0 0,0 0 0,0 0 0,1 0 0,-1 0 0,0 0 0,1 0 0,-1 0 0,1 0 0,-1 0 0,1-1 0,-1 1 0,1 0 0,0 0 0,-1 0 0,1-1 0,0 1 0,0 0 0,0-1 0,-1 1 0,1-1 0,0 1 0,0-1 0,0 1 0,0-1 0,1 1 0,0-1 0,1 0 0,-1 0 0,0 0 0,0 0 0,0 0 0,1-1 0,-1 1 0,0-1 0,0 0 0,0 1 0,4-3 0,5-3 0,0 0 0,0-1 0,12-11 0,-18 14 0,-4 3 0,0 0 0,0 0 0,0 0 0,0 0 0,1 0 0,-1 0 0,0 0 0,0 1 0,1-1 0,-1 1 0,0-1 0,1 1 0,-1-1 0,0 1 0,1 0 0,-1-1 0,1 1 0,-1 0 0,1 0 0,-1 0 0,0 0 0,1 0 0,-1 1 0,1-1 0,-1 0 0,1 1 0,-1-1 0,0 1 0,1-1 0,-1 1 0,0 0 0,0-1 0,1 1 0,-1 0 0,0 0 0,0 0 0,0 0 0,0 0 0,0 0 0,0 0 0,0 0 0,-1 0 0,1 1 0,0-1 0,0 2 0,4 8 0,-1-1 0,0 1 0,-1 0 0,4 20 0,-3-15 0,6 32 0,-1 0 0,-2 0 0,0 64 0,-7-112 0,0 1 0,0 0 0,0-1 0,0 1 0,1 0 0,-1-1 0,0 1 0,0 0 0,0-1 0,-1 1 0,1 0 0,0-1 0,0 1 0,0 0 0,0-1 0,-1 1 0,1-1 0,0 1 0,-1 0 0,1-1 0,0 1 0,-1-1 0,1 1 0,-1-1 0,1 1 0,-1-1 0,1 1 0,-2 0 0,-12-12 0,-11-28 0,-36-85 0,55 107 0,0 1 0,1-1 0,0 0 0,2-1 0,-3-30 0,6 46-25,0 0 0,0 0 0,1 0 0,-1 0 0,1 0 0,-1-1 0,1 1 0,0 0 0,0 1 0,0-1 0,0 0 0,0 0 0,1 0 0,-1 1-1,0-1 1,1 0 0,0 1 0,-1-1 0,1 1 0,0 0 0,-1 0 0,1-1 0,0 1 0,0 0 0,3 0 0,62-22-2028,-34 14 182,19-11-5624,2-4-8173</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5:59.677"/>
    </inkml:context>
    <inkml:brush xml:id="br0">
      <inkml:brushProperty name="width" value="0.025" units="cm"/>
      <inkml:brushProperty name="height" value="0.025" units="cm"/>
    </inkml:brush>
  </inkml:definitions>
  <inkml:trace contextRef="#ctx0" brushRef="#br0">0 1 16207,'4'12'11170,"5"11"-8385,9 27-2246,-2 17 473,13 119 0,-25-159-970,8-51-42,-5-9 0,-1-1 0,-2 0 0,-1 0 0,-2 0 0,-4-50 0,4 96 0,-1-6 0,1 1 0,0-1 0,0 1 0,0-1 0,1 0 0,0 1 0,0-1 0,1 0 0,0 0 0,4 6 0,-5-7 0,1-1 0,0 1 0,1-1 0,-1 0 0,1 0 0,0 0 0,0-1 0,0 0 0,0 1 0,1-1 0,-1-1 0,1 1 0,0-1 0,0 1 0,0-1 0,0-1 0,0 1 0,0-1 0,0 0 0,1 0 0,-1 0 0,0-1 0,1 0 0,-1 0 0,0 0 0,1-1 0,-1 0 0,9-2 0,-7 1 0,1-1 0,-2 0 0,1 0 0,0-1 0,-1 0 0,1 0 0,-1 0 0,0-1 0,0 0 0,-1 0 0,0 0 0,0-1 0,0 0 0,0 0 0,-1 0 0,0 0 0,0-1 0,-1 0 0,0 1 0,3-9 0,-6 14 0,1 0 0,-1-1 0,1 1 0,-1 0 0,1-1 0,-1 1 0,0-1 0,0 1 0,0 0 0,0-1 0,0 1 0,0-1 0,0 1 0,0 0 0,0-1 0,-1 1 0,0-2 0,0 3 0,1 0 0,-1 1 0,0-1 0,1 0 0,-1 1 0,0-1 0,1 1 0,-1-1 0,1 0 0,-1 1 0,1 0 0,-1-1 0,1 1 0,-1-1 0,1 1 0,-1 0 0,1-1 0,0 1 0,-1 0 0,1-1 0,0 1 0,-1 0 0,1-1 0,0 1 0,0 0 0,0 0 0,0-1 0,0 1 0,0 0 0,0 0 0,0 0 0,-3 12 0,0 0 0,1-1 0,0 1 0,1 0 0,1 0 0,2 26 0,-2-35 0,0 0 0,1-1 0,0 1 0,-1 0 0,1-1 0,1 1 0,-1-1 0,0 1 0,1-1 0,0 0 0,0 0 0,0 1 0,0-1 0,0-1 0,1 1 0,-1 0 0,1 0 0,0-1 0,0 0 0,0 1 0,0-1 0,0 0 0,0-1 0,0 1 0,1 0 0,-1-1 0,1 0 0,6 2 0,-1-2 0,0-1 0,0 0 0,0 0 0,0-1 0,0 0 0,0 0 0,-1-1 0,1 0 0,0-1 0,-1 0 0,1 0 0,-1-1 0,0 0 0,0 0 0,0-1 0,-1 0 0,0 0 0,0-1 0,0 0 0,0 0 0,-1-1 0,0 0 0,-1 0 0,8-12 0,-12 17 0,0 1 0,0 0 0,0 0 0,0-1 0,0 1 0,0-1 0,-1 1 0,1-1 0,-1 1 0,1-1 0,-1 1 0,1-1 0,-1 1 0,0-1 0,0 0 0,0 1 0,0-1 0,0 1 0,0-1 0,0 0 0,-1 1 0,1-1 0,0 1 0,-1-1 0,1 1 0,-1-1 0,0 1 0,0-1 0,1 1 0,-1 0 0,0-1 0,0 1 0,0 0 0,0 0 0,0 0 0,-1 0 0,1 0 0,0 0 0,0 0 0,-1 0 0,1 0 0,-1 0 0,1 1 0,-1-1 0,1 1 0,-1-1 0,1 1 0,-1-1 0,1 1 0,-1 0 0,0 0 0,1 0 0,-1 0 0,-1 0 0,0 0 0,1 0 0,-1 0 0,1 0 0,-1 0 0,1 1 0,0-1 0,-1 1 0,1-1 0,-1 1 0,1 0 0,0 0 0,0 0 0,0 0 0,-1 0 0,1 1 0,0-1 0,0 1 0,1-1 0,-1 1 0,0 0 0,0 0 0,1 0 0,-1 0 0,1 0 0,0 0 0,0 0 0,-1 0 0,1 0 0,1 1 0,-1-1 0,0 0 0,0 1 0,1-1 0,0 0 0,-1 1 0,1-1 0,0 4 0,1-4-64,-1 0 1,1 0-1,0 0 1,0 0-1,0 0 0,0-1 1,0 1-1,0 0 0,0-1 1,1 1-1,-1 0 1,0-1-1,1 0 0,-1 1 1,1-1-1,0 0 0,0 0 1,-1 0-1,1 0 1,0 0-1,0 0 0,0 0 1,0-1-1,0 1 0,0-1 1,0 1-1,0-1 1,3 0-1,61 5-7535,-65-5 7530,37-1-14921</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6:00.286"/>
    </inkml:context>
    <inkml:brush xml:id="br0">
      <inkml:brushProperty name="width" value="0.025" units="cm"/>
      <inkml:brushProperty name="height" value="0.025" units="cm"/>
    </inkml:brush>
  </inkml:definitions>
  <inkml:trace contextRef="#ctx0" brushRef="#br0">118 0 21428,'0'0'6695,"-10"0"-5478,6 0-1193,0 0 1,-1 1-1,1-1 0,-1 1 1,1 0-1,0 0 1,0 0-1,0 1 0,-1-1 1,1 1-1,0 0 1,1 0-1,-1 1 0,0-1 1,1 1-1,-1 0 1,1 0-1,0 0 0,0 0 1,0 0-1,0 1 1,1-1-1,-1 1 0,1 0 1,0 0-1,0 0 1,-2 6-1,3-8-13,-1 1 0,1 0 0,0-1 0,1 1 0,-1 0 0,0-1 0,1 1-1,-1 0 1,1 0 0,0 0 0,0-1 0,0 1 0,1 3 0,-1-4-12,1-1-1,-1 0 1,1 0 0,-1 0 0,1 1-1,0-1 1,-1 0 0,1 0-1,0 0 1,0 0 0,0 0-1,0 0 1,0-1 0,0 1-1,0 0 1,0 0 0,0-1 0,0 1-1,0-1 1,2 2 0,6 0-65,0-1 0,1 1 0,-1-2 0,0 1 0,0-1 0,15-2 1,6 1-203,7 0-98,52 2-892,-82-1 1166,-1 1 1,1 0-1,-1 0 1,1 1-1,-1 0 0,1 0 1,-1 0-1,0 1 0,0 0 1,7 5-1,-12-8 122,0 1 1,0 0-1,0-1 1,0 1-1,0 0 0,0 0 1,-1-1-1,1 1 1,0 0-1,-1 0 1,1 0-1,0 0 0,-1 0 1,1 0-1,-1 0 1,1 0-1,-1 0 0,0 0 1,1 0-1,-1 0 1,0 0-1,0 0 0,0 1 1,0-1-1,0 0 1,0 0-1,0 0 0,0 2 1,-1-1 99,0 0 0,-1 0 0,1 0 1,0 0-1,-1 0 0,1 0 0,-1-1 0,0 1 0,1 0 1,-1-1-1,0 1 0,-4 1 0,-4 3 370,0-1-1,-1 0 1,0 0-1,-16 3 0,12-3-385,-1-2-1,1 0 1,-1-1-1,0 0 1,0-2-1,0 0 1,-18-2-1,33 2-153,1 0-1,-1 0 1,1 0 0,-1 0 0,1 0-1,-1 0 1,1 0 0,-1 0 0,1-1-1,-1 1 1,1 0 0,-1 0 0,1 0-1,0-1 1,-1 1 0,1 0-1,-1-1 1,1 1 0,0 0 0,-1-1-1,1 1 1,0 0 0,-1-1 0,1 1-1,0-1 1,0 1 0,-1 0-1,1-1 1,0 1 0,0-1 0,0 1-1,0-1 1,0 1 0,-1-1 0,1 1-1,0-1 1,0 1 0,0-1 0,0 1-1,0-1 1,1 1 0,-1-1-1,0 1 1,0 0 0,0-1 0,0 1-1,0-1 1,1 1 0,-1-1 0,0 1-1,0-1 1,1 1 0,-1 0 0,0-1-1,1 1 1,-1 0 0,1-1-1,23-19-4232,1 8-836,0 2 0,36-9 1,-16 6-2905</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6:01.022"/>
    </inkml:context>
    <inkml:brush xml:id="br0">
      <inkml:brushProperty name="width" value="0.025" units="cm"/>
      <inkml:brushProperty name="height" value="0.025" units="cm"/>
    </inkml:brush>
  </inkml:definitions>
  <inkml:trace contextRef="#ctx0" brushRef="#br0">139 82 2274,'0'0'24786,"-10"-6"-23435,5 3-1248,3 1-70,0 0 1,0 1-1,0-1 1,0 0-1,-1 1 1,1 0-1,-1-1 1,1 1-1,-1 0 1,1 0-1,-1 0 1,1 1 0,-1-1-1,0 1 1,0-1-1,1 1 1,-1 0-1,0 0 1,0 0-1,1 1 1,-1-1-1,0 0 1,0 1-1,1 0 1,-1 0-1,1 0 1,-1 0-1,1 0 1,-1 0-1,1 1 1,-1-1-1,1 1 1,0-1-1,-2 4 1,-1 1 66,1 0-1,0 0 1,0 1 0,1-1-1,0 1 1,0 0 0,-2 8 0,4-12-42,0 0 0,1 0 0,-1 0 0,1 0 0,0 0 0,0 0 0,0 0 0,0 0 0,1 3 0,-1-4-43,0-1-1,1 0 0,-1 0 0,1 0 1,-1 0-1,1 0 0,-1-1 0,1 1 1,-1 0-1,1 0 0,0 0 0,0 0 1,-1-1-1,1 1 0,0 0 0,0-1 1,0 1-1,0 0 0,0-1 0,0 1 1,0-1-1,0 0 0,0 1 0,2 0 1,5 0 8,1-1 0,0 1 0,-1-2 1,1 1-1,0-1 0,-1 0 0,1-1 1,-1 0-1,1 0 0,-1-1 0,0 0 1,0 0-1,0-1 0,0 0 0,-1 0 1,9-7-1,11-8-100,0-2 1,41-42-1,-24 19 72,-42 80 234,-5 5 105,2-31-230,0 0-1,0 1 1,1-1 0,1 0-1,2 19 1,-2-27-104,0-1 0,0 1 0,0-1 0,0 0 0,0 1 0,0-1 0,0 0 0,0 0 0,0 0 0,0 0 0,1 0 0,-1 0 0,0 0 0,1 0 0,-1 0 0,1-1 0,-1 1 0,1 0 0,-1-1 0,1 0 0,-1 1 0,1-1 0,0 0 0,-1 0 0,1 0 0,-1 0 0,1 0 0,0 0 0,-1 0 0,1 0 0,-1-1 0,1 1 0,0-1 0,2 0 0,5-2 0,0 0 0,0 0 0,0 0 0,13-8 0,118-82-214,-140 93 215,0 0-1,0 0 0,1-1 1,-1 1-1,0 0 1,0 0-1,1 0 0,-1-1 1,0 1-1,1 0 0,-1 0 1,0 0-1,1 0 0,-1 0 1,0 0-1,1 0 0,-1 0 1,0 0-1,1 0 0,-1 0 1,0 0-1,1 0 0,-1 0 1,0 0-1,1 0 0,-1 0 1,0 0-1,0 0 0,1 0 1,-1 0-1,0 1 0,1-1 1,-1 0-1,0 0 0,0 0 1,1 1-1,-1-1 0,0 0 1,0 0-1,1 1 0,-1-1 1,0 0-1,0 1 0,3 21 55,-11 41 69,5-45-104,3-18-20,0 1 0,0-1 0,-1 0 0,1 1 0,0-1 0,0 1 0,0-1 0,0 0 0,0 1 0,0-1 0,0 1 0,0-1 0,0 0 0,0 1 0,0-1 0,0 1 0,0-1 0,1 0 0,-1 1 0,0-1 0,0 1 0,0-1 0,1 0 0,-1 1 0,0-1 0,0 0 0,1 1 0,-1-1 0,0 0 0,0 0 0,1 1 0,-1-1 0,0 0 0,1 0 0,-1 0 0,1 1 0,-1-1 0,0 0 0,1 0 0,19-8 0,23-27 0,-38 31 0,7-7 0,-8 6 0,1 0 0,0 0 0,0 1 0,0 0 0,1 0 0,-1 1 0,1-1 0,0 1 0,0 0 0,0 1 0,7-3 0,-12 8 0,0 0 0,0-1 0,0 1 0,0 0 0,0 0 0,-1 0 0,1 0 0,-1 0 0,0 0 0,0 0 0,0-1 0,0 1 0,-1 5 0,1 4 0,0-11 0,0 0 0,0 0 0,0 0 0,1 0 0,-1 0 0,0 0 0,0 0 0,1-1 0,-1 1 0,1 0 0,-1 0 0,1 0 0,-1 0 0,1-1 0,-1 1 0,1 0 0,0-1 0,-1 1 0,1 0 0,0-1 0,-1 1 0,1-1 0,0 1 0,0-1 0,0 1 0,0-1 0,0 0 0,-1 1 0,1-1 0,0 0 0,0 0 0,0 0 0,0 0 0,0 0 0,0 0 0,0 0 0,0 0 0,0 0 0,0 0 0,0 0 0,0 0 0,-1-1 0,1 1 0,0 0 0,0-1 0,1 0 0,46-23 0,-40 19 0,50-20 0,-54 24 0,0-1 0,1 1 0,-1 1 0,0-1 0,0 1 0,0-1 0,1 1 0,-1 0 0,0 1 0,0-1 0,0 1 0,8 2 0,-10-2 1,0 1 0,-1-1 0,0 0 1,1 1-1,-1-1 0,0 1 0,0-1 0,0 1 0,0 0 0,0 0 1,0-1-1,0 1 0,-1 0 0,1 0 0,-1 0 0,1 0 0,-1 0 1,0 0-1,0 0 0,0 3 0,0 53-40,-1-37-53,25-47-8487,-9 3 2131,1-3-1864</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6:01.378"/>
    </inkml:context>
    <inkml:brush xml:id="br0">
      <inkml:brushProperty name="width" value="0.025" units="cm"/>
      <inkml:brushProperty name="height" value="0.025" units="cm"/>
    </inkml:brush>
  </inkml:definitions>
  <inkml:trace contextRef="#ctx0" brushRef="#br0">28 44 1730,'0'0'18236,"5"8"-15994,-4-7-2230,4 7 571,0 0-1,1-1 1,0 1-1,1-1 1,0-1-1,7 7 1,-12-12-420,0 1-1,0-1 1,0 0 0,0 0 0,0 0 0,0 0 0,0 0 0,0 0 0,0-1-1,1 1 1,-1-1 0,0 0 0,0 1 0,1-1 0,-1 0 0,0 0-1,1 0 1,-1-1 0,0 1 0,0 0 0,1-1 0,-1 0 0,0 1 0,0-1-1,0 0 1,0 0 0,0 0 0,0-1 0,0 1 0,0 0 0,0-1 0,-1 1-1,1-1 1,0 0 0,-1 1 0,2-3 0,0 0-130,0 0 0,0 0-1,0 0 1,0 0 0,-1 0 0,0-1 0,1 1-1,-2-1 1,1 1 0,-1-1 0,2-5 0,-3 8-32,0 0 0,0 1 0,0-1 1,0 1-1,0-1 0,0 1 0,-1-1 1,1 1-1,-1-1 0,1 1 1,-1-1-1,1 1 0,-1 0 0,0-1 1,0 1-1,1 0 0,-1 0 0,0-1 1,0 1-1,0 0 0,-1 0 0,1 0 1,0 0-1,0 0 0,0 0 1,-1 1-1,1-1 0,-1 0 0,1 1 1,0-1-1,-1 1 0,1-1 0,-1 1 1,1-1-1,-1 1 0,1 0 0,-1 0 1,-2 0-1,-3-1-1,0 1 0,1 0 0,-1 0 0,1 1 0,-1-1 0,0 1 0,1 1 0,-1-1 0,1 1 0,0 1 0,0-1 0,0 1 0,0 0 0,0 0 0,-8 6 0,11-6 0,-1 0 0,1 0 0,0 0 0,0 0 0,0 1 0,0-1 0,0 1 0,1 0 0,0 0 0,0 0 0,0 0 0,0 0 0,1 0 0,-1 0 0,1 1 0,0-1 0,1 0 0,-1 1 0,1-1 0,-1 1 0,1-1 0,1 1 0,-1-1 0,2 6 0,-1-7-19,0 0 0,0 0 0,1 0 0,0 0 0,-1 0 0,1 0 0,0-1 0,0 1 0,0-1 0,1 1 0,-1-1 0,1 0 0,-1 0 0,1 0 0,0 0 0,0 0 0,0-1 0,0 1 0,0-1 0,0 0 0,0 0 0,0 0 0,0 0 0,1-1 0,-1 1 0,4-1 0,13 3-935,0-1-1,39-2 1,-54 0 657,36-5-8218,0-10-8477</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6:02.134"/>
    </inkml:context>
    <inkml:brush xml:id="br0">
      <inkml:brushProperty name="width" value="0.025" units="cm"/>
      <inkml:brushProperty name="height" value="0.025" units="cm"/>
    </inkml:brush>
  </inkml:definitions>
  <inkml:trace contextRef="#ctx0" brushRef="#br0">305 86 16464,'0'0'2621,"2"-9"1185,-2 6-3354,7-37 3377,-7 38-3671,0 1-1,0 0 1,1 0 0,-1 0-1,0 0 1,0-1-1,0 1 1,-1 0-1,1 0 1,0 0 0,0 0-1,0-1 1,-1 1-1,1 0 1,-1 0-1,1 0 1,-1 0-1,1 0 1,-1 0 0,0 0-1,1 0 1,-1 0-1,0 0 1,0 1-1,0-1 1,0 0 0,0 0-1,0 1 1,0-1-1,0 0 1,0 1-1,-2-1 1,-6 0-126,0 2 0,0-1-1,0 1 1,0 1 0,0 0 0,1 0 0,-1 0 0,0 1-1,1 1 1,0 0 0,0 0 0,-14 9 0,-6 5-42,-51 46 1,77-62 9,-1-1 0,1 1 0,0-1 0,0 1 0,0 0 0,0 0 0,0 0 0,1 0 0,-1 0 0,1 0 0,-1 0 0,1 1 0,0-1 0,-1 0 0,1 1 0,0-1 0,1 1 0,-1-1 0,0 4 0,2-5 0,0 0 0,0 0 0,0-1 0,0 1 0,0-1 0,1 1 0,-1-1 0,0 1 0,0-1 0,1 0 0,-1 1 0,0-1 0,1 0 0,-1 0 0,0 0 0,1 0 0,-1 0 0,3-1 0,27-2 0,40-15-174,-58 13 86,1 1 0,-1 0 0,1 1 0,0 1 0,0 0 0,24 0 0,-36 3 68,0-1 0,0 1 0,0 0 0,0-1 0,0 1 0,0 0 0,0 0 0,0 0 0,0 1 0,0-1 0,-1 0 0,1 1 0,0-1 0,-1 1 0,1-1 0,-1 1 0,0 0 0,0 0 0,0 0 0,1-1 0,-2 1 0,1 0 0,0 0 0,0 0 0,-1 1 0,1-1 0,-1 0 0,1 0 0,-1 4 0,1-2 106,-1 0 0,1 0 1,-1 1-1,0-1 0,0 0 0,-1 0 1,1 1-1,-1-1 0,0 0 1,0 0-1,-1 0 0,1 0 0,-1 0 1,-4 7-1,-2-2-74,-1 0 0,-1 0 0,1-1 0,-1 0 0,-1-1 0,0 0 0,0-1 0,0 0 0,-23 8 0,17-8-15,-1 0-1,0-1 1,0-1-1,-1 0 1,1-2-1,-20 1 1,36-3-23,0 0 1,0 0-1,0 0 1,1 0-1,-1 0 1,0 0-1,0-1 0,1 1 1,-1-1-1,0 1 1,1-1-1,-1 0 1,1 0-1,-1 1 0,1-1 1,-3-2-1,3 2-28,0 0 0,1 0-1,-1 0 1,1 0-1,-1 0 1,1 0 0,-1 0-1,1 0 1,0 0 0,0 0-1,-1 0 1,1 0 0,0 0-1,0 0 1,0 0 0,0 0-1,0 0 1,0 0 0,0 0-1,1-2 1,0 0-175,0-1 1,1 1 0,-1 0-1,1-1 1,0 1-1,0 0 1,0 0 0,0 1-1,0-1 1,1 0 0,-1 1-1,1-1 1,-1 1-1,6-4 1,66-26-9611,-31 14 1042</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6:02.484"/>
    </inkml:context>
    <inkml:brush xml:id="br0">
      <inkml:brushProperty name="width" value="0.025" units="cm"/>
      <inkml:brushProperty name="height" value="0.025" units="cm"/>
    </inkml:brush>
  </inkml:definitions>
  <inkml:trace contextRef="#ctx0" brushRef="#br0">21 118 18706,'0'0'10121,"-14"62"-8423,11-31-961,0 1-449,3-4-192,0-1-32,0-4-64,0-6-512,0-5-962,6-8-1024,-1-4-833,1-5-1730,-2-14-4388</inkml:trace>
  <inkml:trace contextRef="#ctx0" brushRef="#br0" timeOffset="1">29 1 20339,'0'0'10026,"44"-1"-33633</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6:02.820"/>
    </inkml:context>
    <inkml:brush xml:id="br0">
      <inkml:brushProperty name="width" value="0.025" units="cm"/>
      <inkml:brushProperty name="height" value="0.025" units="cm"/>
    </inkml:brush>
  </inkml:definitions>
  <inkml:trace contextRef="#ctx0" brushRef="#br0">82 1 15022,'0'0'14563,"7"8"-13735,-3-3-668,-2-4-111,0 1 0,0 0 0,0 0 0,0 1 1,0-1-1,-1 0 0,1 1 0,-1-1 0,1 0 0,-1 1 1,0 0-1,0-1 0,0 1 0,0 0 0,-1 0 0,1-1 1,-1 1-1,0 0 0,0 0 0,0 0 0,0-1 0,0 1 1,-1 3-1,-5 8 69,-1 0 1,-1-1-1,0 0 1,-16 17-1,17-22-79,0 1-1,1-1 0,0 1 1,0 0-1,1 0 0,0 1 1,0-1-1,1 1 0,1 0 1,-6 21-1,9-30-38,0 0 0,0 0 0,0 1 0,0-1 0,1 0 0,-1 0 0,0 0 0,0 0 0,1 0 0,-1 0 0,1 0 0,-1 1 0,1-1 0,-1 0 0,1 0 0,-1-1 0,1 1 0,0 0 0,0 0 0,-1 0 0,1 0 0,0-1 0,0 1 0,0 0 0,1 0 0,1 1 0,1-1 0,-1 1 0,1-1 0,-1 0 0,1 0 0,-1-1 0,1 1 0,4 0 0,7-1 0,0 0 0,0-1 0,16-3 0,-11 0-634,-1-1-1,0 0 1,33-15 0,-44 17 260,0-1 1,0 0-1,-1 0 1,0-1-1,0 0 0,0 0 1,0-1-1,-1 1 1,0-2-1,0 1 1,6-9-1,-6-12-9881,-6 16 2578</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6:03.172"/>
    </inkml:context>
    <inkml:brush xml:id="br0">
      <inkml:brushProperty name="width" value="0.025" units="cm"/>
      <inkml:brushProperty name="height" value="0.025" units="cm"/>
    </inkml:brush>
  </inkml:definitions>
  <inkml:trace contextRef="#ctx0" brushRef="#br0">1 48 14798,'0'0'14926,"60"-9"-14798,-27 2-128,1 0-704,-4 0-1827,-2-2-2914,-1 0-5990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6:03.513"/>
    </inkml:context>
    <inkml:brush xml:id="br0">
      <inkml:brushProperty name="width" value="0.025" units="cm"/>
      <inkml:brushProperty name="height" value="0.025" units="cm"/>
    </inkml:brush>
  </inkml:definitions>
  <inkml:trace contextRef="#ctx0" brushRef="#br0">35 207 18193,'0'0'12241,"10"-4"-11168,2 0-972,-1-1 0,1 0-1,-1-1 1,-1 0 0,1-1 0,-1-1-1,14-12 1,-19 16-74,0-1 0,0-1-1,0 1 1,-1 0 0,1-1-1,-1 0 1,-1 0 0,1-1-1,-1 1 1,0-1 0,-1 1 0,1-1-1,-1 0 1,-1 0 0,1 0-1,0-12 1,-2 18-27,0 0 0,-1-1 0,1 1 0,0 0 0,0 0 0,-1 0 0,1 0 0,-1 0 0,1 0 0,-1 0 0,1 0 0,-1 0 0,0 0 0,1 0 0,-1 0 0,0 0 0,0 0 0,0 1 0,1-1 0,-1 0 0,0 0 0,0 1 0,0-1 0,0 1 0,0-1 0,-1 1 0,1-1 0,0 1 0,0 0 0,0 0 0,0-1 0,0 1 0,0 0 0,-1 0 0,1 0 0,0 0 0,0 0 0,0 1 0,0-1 0,-1 0 0,1 0 0,-2 2 0,-2-2 0,0 2 0,-1-1 0,1 1 0,0 0 0,0 0 0,0 0 0,0 0 0,-6 5 0,0 3 0,1 0 0,0 0 0,0 1 0,1 0 0,1 1 0,0 0 0,1 0 0,-8 17 0,11-20 0,0 0 0,0 0 0,1 0 0,0 1 0,1-1 0,0 1 0,0 0 0,1 0 0,0-1 0,1 1 0,0 0 0,1 0 0,2 10 0,-3-17 0,1-1 0,0 0 0,0 0 0,0 1 0,0-1 0,1 0 0,-1 0 0,0 0 0,1 0 0,0 0 0,-1 0 0,1 0 0,0-1 0,0 1 0,0-1 0,0 1 0,0-1 0,3 2 0,1-1 0,0 0 0,0 0 0,0 0 0,0-1 0,1 1 0,-1-1 0,8 0 0,-2-1 0,0 0 0,0-1 0,0 0 0,0-1 0,-1 0 0,1-1 0,16-6 0,17-17-1704,-36 20 570,-1-1 0,-1 0-1,1 0 1,-1-1 0,9-13 0,6-18-6596</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26:03.854"/>
    </inkml:context>
    <inkml:brush xml:id="br0">
      <inkml:brushProperty name="width" value="0.025" units="cm"/>
      <inkml:brushProperty name="height" value="0.025" units="cm"/>
    </inkml:brush>
  </inkml:definitions>
  <inkml:trace contextRef="#ctx0" brushRef="#br0">0 1 17777,'0'0'14990,"27"76"-14990,-24-33 0,-3 1 0,0 4 0,0 4 0,0 0 0,0 0 0,0-6-4036,-3-6-6021</inkml:trace>
  <inkml:trace contextRef="#ctx0" brushRef="#br0" timeOffset="1">63 690 26425,'0'0'6342</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8:59.748"/>
    </inkml:context>
    <inkml:brush xml:id="br0">
      <inkml:brushProperty name="width" value="0.025" units="cm"/>
      <inkml:brushProperty name="height" value="0.025" units="cm"/>
    </inkml:brush>
  </inkml:definitions>
  <inkml:trace contextRef="#ctx0" brushRef="#br0">1 0 16367,'0'0'11836,"5"16"-11238,10 57 284,8 106 0,-18-127-249,-2-26-350,-2-9-100,1-1 1,0 1 0,1 0 0,1 0-1,1-1 1,7 20 0,-11-35-184,-1 0 0,0 0 0,1 0 0,-1 0 0,1 0 0,-1 0 0,1 0 0,0 0 0,0 0 0,-1 0 0,1 0 0,0-1 0,0 1 0,0 0 0,0 0 0,-1-1 0,1 1 0,0 0 0,0-1 0,1 1 0,-1-1 0,0 0 0,0 1 0,0-1 0,0 0 0,0 0 0,0 1 0,1-1 0,-1 0 0,0 0 0,0 0 0,0 0 0,0-1 0,0 1 0,1 0 0,-1 0 0,0-1 0,0 1 0,0-1 0,0 1 0,0-1 0,0 1 0,0-1 0,0 0 0,0 1 0,0-1 0,0 0 0,-1 0 0,1 1 0,0-1 0,1-2 0,3-3 0,0-1 0,0 1 0,0-1 0,-1 0 0,7-15 0,-3 0 0,-1 1 0,-1-1 0,-1-1 0,-1 1 0,0-1 0,-2 1 0,-1-1 0,-1 0 0,-3-32 0,3 52 0,-1-1 0,1 0 0,-1 0 0,0 1 0,0-1 0,0 0 0,0 1 0,-1-1 0,1 1 0,-1-1 0,0 1 0,0 0 0,0 0 0,0 0 0,-1 0 0,1 0 0,-6-4 0,7 7 0,1 0 0,-1 0 0,1 0 0,-1 0 0,0 0 0,1 1 0,-1-1 0,1 0 0,-1 0 0,0 0 0,1 1 0,-1-1 0,1 0 0,-1 1 0,1-1 0,-1 0 0,1 1 0,0-1 0,-1 1 0,1-1 0,-1 1 0,1-1 0,0 1 0,-1-1 0,1 1 0,0-1 0,0 1 0,-1-1 0,1 1 0,0 0 0,0-1 0,0 1 0,0-1 0,0 1 0,0 0 0,0-1 0,0 1 0,0-1 0,0 1 0,0 0 0,0-1 0,0 1 0,0-1 0,1 2 0,1 31 0,0-28 0,-1-1 0,1 1 0,0-1 0,0 1 0,1-1 0,0 0 0,-1 0 0,1 0 0,1 0 0,-1 0 0,0-1 0,1 1 0,0-1 0,0 0 0,0 0 0,0 0 0,0-1 0,1 1 0,-1-1 0,1 0 0,-1-1 0,1 1 0,0-1 0,0 0 0,0 0 0,7 1 0,-4-1 0,0 0 0,0-1 0,0 1 0,0-1 0,0-1 0,0 0 0,0 0 0,-1 0 0,1-1 0,0 0 0,0-1 0,-1 0 0,0 0 0,1 0 0,11-8 0,-13 6 0,-1-1 0,0 1 0,0-1 0,0 0 0,0 0 0,-1 0 0,0-1 0,-1 1 0,1-1 0,-1 0 0,0 0 0,-1 0 0,0 0 0,0-1 0,-1 1 0,1-1 0,-2 1 0,1-1 0,-1 1 0,0-1 0,-2-11 0,2 18 0,0 0 0,0 1 0,0-1 0,0 0 0,0 1 0,0-1 0,0 1 0,-1-1 0,1 0 0,0 1 0,0-1 0,0 1 0,-1-1 0,1 0 0,0 1 0,-1-1 0,1 1 0,-1-1 0,1 1 0,0 0 0,-1-1 0,1 1 0,-1-1 0,1 1 0,-1 0 0,0-1 0,1 1 0,-1 0 0,1-1 0,-1 1 0,1 0 0,-1 0 0,0 0 0,1 0 0,-1 0 0,0 0 0,1 0 0,-1 0 0,1 0 0,-1 0 0,0 0 0,1 0 0,-1 0 0,0 0 0,1 0 0,-1 0 0,1 1 0,-1-1 0,1 0 0,-1 1 0,0-1 0,0 1 0,-25 23 0,20-13 0,0 1 0,1 0 0,0 0 0,0 0 0,2 1 0,-1-1 0,2 1 0,0 0 0,-1 25 0,3-37 0,0 0 0,0 0 0,0 0 0,1 0 0,-1 1 0,0-1 0,1 0 0,-1 0 0,1 0 0,-1 0 0,1 0 0,0 0 0,-1-1 0,1 1 0,0 0 0,0 0 0,0 0 0,0-1 0,-1 1 0,1 0 0,0-1 0,0 1 0,0-1 0,0 1 0,0-1 0,1 1 0,-1-1 0,0 0 0,0 0 0,0 1 0,0-1 0,0 0 0,2 0 0,47 0 0,-34-1 0,78-10 0,-70 7 0,0 1 0,46 0 0,-68 3 0,0 0 0,-1 0 0,1 0 0,0 1 0,0-1 0,-1 1 0,1-1 0,-1 1 0,1 0 0,0 0 0,-1-1 0,1 1 0,-1 0 0,0 0 0,1 1 0,-1-1 0,0 0 0,0 0 0,1 1 0,-1-1 0,0 1 0,0-1 0,-1 1 0,1-1 0,0 1 0,0-1 0,-1 1 0,1 0 0,-1-1 0,1 1 0,-1 2 0,2 7 0,-1 1 0,-1-1 0,0 0 0,-2 14 0,3 28 0,-1-53 0,0 1 0,0-1 0,1 1 0,-1-1 0,0 0 0,0 1 0,0-1 0,0 0 0,1 1 0,-1-1 0,0 0 0,0 1 0,1-1 0,-1 0 0,0 0 0,0 1 0,1-1 0,-1 0 0,0 0 0,1 0 0,-1 1 0,0-1 0,1 0 0,-1 0 0,1 0 0,-1 0 0,0 0 0,1 0 0,-1 0 0,0 0 0,1 0 0,-1 0 0,1 0 0,-1 0 0,0 0 0,1 0 0,-1 0 0,1 0 0,-1 0 0,0 0 0,1 0 0,-1-1 0,0 1 0,1 0 0,-1 0 0,0 0 0,1-1 0,-1 1 0,0 0 0,0 0 0,1-1 0,-1 1 0,0 0 0,0-1 0,1 1 0,-1 0 0,0-1 0,0 1 0,0 0 0,0-1 0,1 0 0,14-20 0,-8 4 0,0 0 0,-1-1 0,-1 1 0,-1-1 0,0 0 0,-1 0 0,-1 0 0,-1 0 0,-1-1 0,-3-33 0,3 50 0,0 1 0,0-1 0,0 0 0,0 1 0,-1-1 0,1 1 0,0-1 0,-1 1 0,1-1 0,-1 1 0,0-1 0,1 1 0,-1-1 0,0 1 0,0 0 0,0-1 0,0 1 0,0 0 0,0 0 0,0 0 0,0 0 0,-1 0 0,1 0 0,-2-1 0,3 2 0,-1 0 0,1 1 0,-1-1 0,1 0 0,0 1 0,0-1 0,-1 0 0,1 1 0,0-1 0,0 0 0,-1 1 0,1-1 0,0 1 0,0-1 0,0 0 0,-1 1 0,1-1 0,0 1 0,0-1 0,0 1 0,0-1 0,0 0 0,0 1 0,0-1 0,0 1 0,0-1 0,0 1 0,0-1 0,1 0 0,-1 1 0,0-1 0,0 1 0,0-1 0,0 1 0,1-1 0,-1 1 0,8 18 0,-3-15-270,-1-1-1,1 0 1,0 0 0,0-1-1,0 1 1,0-1-1,1 0 1,-1-1 0,1 1-1,-1-1 1,1 0 0,-1 0-1,1-1 1,0 1-1,-1-1 1,11-2 0,-8 2-99,-1-1 1,1 0 0,-1-1-1,1 1 1,-1-1 0,0-1-1,0 1 1,0-1 0,0-1-1,0 1 1,-1-1-1,8-6 1,-10 7 385,-1-1 0,0 1 0,0-1 0,0 0-1,-1 0 1,1 0 0,-1 0 0,0-1 0,0 1 0,0-1 0,-1 1-1,0-1 1,1 0 0,-2 1 0,1-1 0,0 0 0,-1 0 0,0-6-1,-4 6 1204,-5 12-548,-5 13 106,11-14-601,0 1 1,1-1 0,0 1 0,0-1-1,0 1 1,1 0 0,0 0 0,0-1-1,0 1 1,1 0 0,0 0 0,1 0-1,0 0 1,2 11 0,-1-12-156,1 0 1,0-1-1,0 0 1,0 0-1,0 0 1,1 0-1,0 0 1,0 0-1,0-1 1,0 0-1,1 0 0,0 0 1,0-1-1,0 1 1,0-1-1,10 4 1,-7-3-160,17 8-956,-1 1 0,45 32 1,-62-40 951,-1 0 0,0 1 0,0 0 0,-1 0 0,0 0 0,0 0-1,0 1 1,-1 0 0,0 0 0,0 0 0,-1 1 0,0-1 0,0 1 0,3 14 0,-4-6 290,0 0-1,-1 1 0,-1-1 1,-1 0-1,0 0 0,-1 0 1,-1 0-1,0 0 0,-7 20 1,8-30 131,0 0-1,0 0 1,-1 0 0,0 0 0,0 0 0,0-1 0,-1 1 0,1-1 0,-1 0-1,-1 0 1,1 0 0,-1 0 0,0-1 0,0 0 0,0 0 0,0 0 0,-1-1 0,1 0-1,-1 0 1,0 0 0,0-1 0,0 1 0,-1-2 0,1 1 0,-11 1 0,14-3-276,-1 0 1,1-1 0,0 1 0,0-1 0,0 0 0,0 0 0,0 0 0,0 0 0,0-1-1,0 1 1,0-1 0,0 0 0,1 0 0,-1 0 0,1 0 0,-1 0 0,1 0 0,0-1 0,0 1-1,0-1 1,0 1 0,0-1 0,1 0 0,-1 0 0,1 0 0,0 0 0,0 0 0,0 0-1,-1-4 1,-3-10-11,1-1 1,0 1-1,2-1 0,-1-18 0,1 17 24,2-1 0,0 1 0,1-1 0,1 1 1,1-1-1,10-35 0,-9 45-63,0 0-1,0 0 1,2 0 0,-1 0-1,1 1 1,0 0 0,1 0 0,0 0-1,1 1 1,0 0 0,0 1-1,0-1 1,16-9 0,45-22-7712,-58 33 5131,30-15-12268</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00.261"/>
    </inkml:context>
    <inkml:brush xml:id="br0">
      <inkml:brushProperty name="width" value="0.025" units="cm"/>
      <inkml:brushProperty name="height" value="0.025" units="cm"/>
    </inkml:brush>
  </inkml:definitions>
  <inkml:trace contextRef="#ctx0" brushRef="#br0">0 65 13229,'6'-13'1978,"12"-25"2880,-3 25 2292,-15 13-6993,1 1 1,0 0-1,-1-1 0,1 1 0,0 0 1,-1 0-1,1-1 0,-1 1 1,1 0-1,-1 0 0,1 0 0,-1 0 1,0 0-1,0-1 0,1 1 0,-1 0 1,0 0-1,0 0 0,0 0 0,0 0 1,0 0-1,0 0 0,0 0 1,0 1-1,0 35 387,0-32-194,-2 445 376,2-444-951,0 1 0,0-1 0,1 1-1,0-1 1,1 0 0,0 1 0,0-1 0,0 0 0,0 0-1,1 0 1,0 0 0,0-1 0,6 8 0,-7-10 1,1-1-1,-1 0 1,1 0 0,-1 0 0,1 0 0,0 0 0,0 0 0,0-1 0,0 0-1,0 1 1,0-1 0,0 0 0,0 0 0,1-1 0,-1 1 0,0-1 0,0 1 0,1-1-1,-1 0 1,0-1 0,1 1 0,-1 0 0,0-1 0,0 0 0,1 0 0,-1 0-1,0 0 1,3-2 0,21-11-8365,0-5-5040</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01.102"/>
    </inkml:context>
    <inkml:brush xml:id="br0">
      <inkml:brushProperty name="width" value="0.025" units="cm"/>
      <inkml:brushProperty name="height" value="0.025" units="cm"/>
    </inkml:brush>
  </inkml:definitions>
  <inkml:trace contextRef="#ctx0" brushRef="#br0">149 234 9705,'0'0'10597,"-11"-5"-7223,5 2-2989,1 1 1,-1 0 0,0 0-1,0 1 1,0-1 0,0 1 0,0 1-1,-7-1 1,10 1-237,0 1-1,-1-1 1,1 1 0,0 0-1,0 0 1,0 0 0,0 1-1,0-1 1,0 1 0,0-1-1,0 1 1,1 0 0,-1 0 0,1 1-1,-1-1 1,1 0 0,0 1-1,0-1 1,0 1 0,0 0-1,-2 4 1,2-4-76,0 1 1,0-1-1,0 1 1,0 0-1,1 0 0,-1-1 1,1 1-1,0 0 1,1 0-1,-1 0 0,1 1 1,-1-1-1,1 0 1,0 0-1,1 0 0,0 5 1,0-7-62,0 1-1,0-1 1,0 0 0,0 0 0,0 0 0,0 0 0,1 0-1,-1 0 1,1 0 0,-1 0 0,1-1 0,0 1 0,0 0-1,0-1 1,0 0 0,0 1 0,0-1 0,0 0 0,0 0-1,0 0 1,1 0 0,-1-1 0,0 1 0,1 0 0,-1-1-1,0 0 1,1 0 0,2 1 0,5-1 9,-1-1-1,1 0 1,0 0 0,-1-1-1,1 0 1,-1 0 0,0-1-1,0-1 1,0 1 0,0-1-1,0-1 1,-1 0 0,0 0-1,0-1 1,10-8 0,-4 2 5,0-1 0,-1-1 0,-1 0 0,0-1 0,-1 0 0,0-1 0,8-16 0,-26 100-26,5-58 20,0 0 1,0 0-1,1 0 0,1 1 0,1 18 1,-1-27-19,0-1 0,1 1 1,-1 0-1,1 0 1,-1-1-1,1 1 1,0 0-1,0-1 0,0 1 1,0-1-1,0 1 1,0-1-1,0 1 1,0-1-1,1 0 1,-1 0-1,1 1 0,-1-1 1,0 0-1,1 0 1,0 0-1,-1-1 1,1 1-1,0 0 0,-1-1 1,1 1-1,0-1 1,0 1-1,-1-1 1,1 0-1,0 0 1,0 0-1,0 0 0,-1 0 1,1 0-1,0 0 1,0-1-1,0 1 1,2-1-1,1-1-2,0 1 0,-1 0 0,1-1 0,0 0 0,-1 0 0,0 0 0,1-1 0,-1 1 0,0-1 0,0 0 0,-1 0 0,1 0 0,0-1 0,-1 1 0,0-1 0,0 0 0,0 0 0,-1 0 0,1 0 0,2-7 0,-1 2 0,-1 1 0,0-1 0,0 0 0,-1 0 0,0 0 0,0 0 0,-1 0 0,-1 0 0,0-18 0,0 28 0,0-1 0,-1 1 0,1-1 0,0 1 0,0-1 0,-1 1 0,1-1 0,-1 1 0,1-1 0,0 1 0,-1-1 0,1 1 0,-1-1 0,1 0 0,-1 1 0,1-1 0,-1 0 0,1 0 0,-1 1 0,1-1 0,-1 0 0,0 0 0,1 0 0,-1 0 0,1 1 0,-1-1 0,0 0 0,1 0 0,-1 0 0,1 0 0,-1-1 0,0 1 0,1 0 0,-1 0 0,1 0 0,-1 0 0,1-1 0,-1 1 0,0 0 0,1 0 0,-1-1 0,1 1 0,-1 0 0,1-1 0,0 1 0,-1-1 0,1 1 0,-1-1 0,1 1 0,0 0 0,-1-1 0,1 1 0,0-1 0,-1 0 0,1 1 0,0-1 0,0 0 0,-1 3-21,2 0-1,-1 0 1,0 0-1,0 0 1,0-1-1,1 1 1,-1 0 0,1 0-1,0 0 1,-1 0-1,1 0 1,0-1 0,0 1-1,0 0 1,0-1-1,0 1 1,1-1-1,-1 1 1,0-1 0,1 0-1,-1 1 1,1-1-1,0 0 1,-1 0-1,1 0 1,0 0 0,-1 0-1,1-1 1,0 1-1,0 0 1,0-1 0,0 1-1,0-1 1,0 0-1,0 0 1,0 0-1,0 0 1,3 0 0,3 0-87,-1 0 0,0-1 1,0 0-1,1 0 1,-1-1-1,0 1 1,0-1-1,0-1 0,10-5 1,-8 4 84,-1-2-1,1 1 1,-1-1 0,0-1 0,0 1-1,-1-2 1,1 1 0,-2-1 0,1 0-1,-1 0 1,0 0 0,-1-1-1,6-11 1,-20 46-43,3-11 122,1 1 0,0 0 0,1 1 0,-3 29 0,6 6 618,2 0 1,12 76-1,-9-40-674,-4-69 0,33-69 0,93-120 0,-91 127 0,-1-2 0,-2-1 0,32-62 0,-61 101 0,0 0 0,0-1 0,-1 1 0,0-1 0,0 1 0,-1-1 0,0 0 0,0 1 0,0-10 0,-2 16 0,1-1 0,0 1 0,0-1 0,0 1 0,-1-1 0,1 1 0,-1-1 0,1 1 0,-1 0 0,0-1 0,1 1 0,-1 0 0,0-1 0,0 1 0,0 0 0,0 0 0,0 0 0,0 0 0,0 0 0,-2-1 0,0 1 0,1 0 0,-1 0 0,1 1 0,-1-1 0,1 1 0,-1 0 0,1 0 0,-1 0 0,1 0 0,-1 0 0,1 1 0,-1-1 0,1 1 0,-1-1 0,1 1 0,-5 2 0,1 0 0,-1 0 0,1 1 0,0 0 0,0 0 0,0 1 0,0-1 0,1 1 0,0 0 0,0 1 0,0-1 0,1 1 0,0 0 0,0 0 0,-5 12 0,4-10 0,2 1 0,-1-1 0,1 1 0,0 0 0,1-1 0,0 1 0,0 1 0,1-1 0,0 0 0,1 0 0,1 13 0,0-18 9,-1-1 0,1 0 0,0 1 1,0-1-1,1 0 0,-1 0 0,1 0 0,-1 0 0,1 0 0,0 0 1,0 0-1,0 0 0,1-1 0,-1 1 0,1-1 0,-1 0 0,1 0 0,0 0 1,0 0-1,0 0 0,0-1 0,0 1 0,0-1 0,0 0 0,4 2 1,6 0-305,0 0 1,1-1 0,-1 0 0,0-1 0,16-1 0,18 0-6187</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03.062"/>
    </inkml:context>
    <inkml:brush xml:id="br0">
      <inkml:brushProperty name="width" value="0.025" units="cm"/>
      <inkml:brushProperty name="height" value="0.025" units="cm"/>
    </inkml:brush>
  </inkml:definitions>
  <inkml:trace contextRef="#ctx0" brushRef="#br0">150 165 5157,'0'0'9374,"2"-10"-6352,5-34-145,-6 42-2749,-1 1-1,0-1 1,1 1 0,-1-1 0,0 1-1,0-1 1,0 1 0,-1-1 0,1 1-1,0 0 1,0-1 0,-1 1 0,1-1-1,-1 1 1,1-1 0,-1 1 0,0 0-1,1 0 1,-1-1 0,0 1 0,0 0-1,0 0 1,0 0 0,0 0 0,0 0-1,0 0 1,0 0 0,-1 0 0,1 0-1,0 0 1,-1 1 0,1-1 0,0 1-1,-1-1 1,1 1 0,-1-1 0,-2 1-1,1-1-38,0 1-1,-1-1 0,1 1 0,0 1 0,-1-1 0,1 0 0,0 1 1,0-1-1,-1 1 0,1 0 0,0 0 0,0 0 0,0 1 0,-4 2 1,0 2 5,1 0 1,0 0 0,0 1-1,1 0 1,0 0 0,0 0-1,1 1 1,0 0 0,0 0-1,1 0 1,0 0 0,0 0-1,-2 12 1,1-4 63,1 0 1,1 0-1,1 0 1,0 0-1,1 0 0,2 22 1,-2-36-155,1-1 1,-1 0-1,0 0 0,0 0 1,1 1-1,-1-1 0,1 0 1,-1 0-1,1 0 0,-1 0 1,1 0-1,0 0 0,-1 0 1,1 0-1,0 0 0,0 0 1,0 0-1,0 0 1,0 0-1,0-1 0,0 1 1,0 0-1,0-1 0,0 1 1,0-1-1,0 1 0,0-1 1,0 0-1,1 1 0,-1-1 1,0 0-1,0 0 1,1 0-1,-1 0 0,0 0 1,0 0-1,1 0 0,-1 0 1,0 0-1,0-1 0,0 1 1,3-1-1,1-1 24,0 0 1,0 0-1,0 0 1,0 0-1,-1-1 1,1 0-1,-1 0 0,8-6 1,1-4 114,-1-1-1,-1 0 1,0 0-1,0-1 1,-2 0 0,0-1-1,-1 0 1,0-1 0,-1 0-1,-1 0 1,-1 0 0,0-1-1,-2 1 1,0-1 0,0 0-1,-2 0 1,-1-25 0,-4 38 37,-3 13-101,-4 13 3,4 2-40,1 1-1,1-1 1,0 1-1,2 1 1,1-1-1,1 0 1,1 0-1,5 35 1,-5-57-42,1 0 0,-1 0 0,1 0 0,0 0 0,-1 0 0,1 0 0,0 0 0,0 0 0,0 0 0,1-1 0,-1 1 0,0 0 0,1-1 0,-1 1 0,1-1 0,-1 1 0,1-1 0,0 0 0,0 0 0,-1 0 0,1 0 0,0 0 0,0 0 0,0 0 0,0 0 0,0-1 0,0 1 0,0-1 0,1 0 0,-1 0 0,0 1 0,0-1 0,0 0 0,0-1 0,0 1 0,0 0 0,1-1 0,1 0 0,3-1 0,-1 1 0,1-2 0,-1 1 0,0-1 0,0 0 0,0 0 0,0-1 0,0 0 0,-1 0 0,10-8 0,-6 2 0,0-1 0,0 1 0,-1-2 0,0 1 0,-1-1 0,-1 0 0,0-1 0,9-24 0,-18 62 0,1 0 0,1 36 0,2-37 0,-1-22-151,-1 1 0,2-1 0,-1 0 0,0 0 0,0 1 0,1-1 0,-1 0 0,1 0 0,0 1 0,0-1 0,0 0 0,0 0 0,0 0 0,0 0 0,0 0-1,1 0 1,-1-1 0,1 1 0,-1 0 0,1-1 0,0 1 0,0-1 0,-1 0 0,1 1 0,0-1 0,0 0 0,0 0 0,1 0 0,2 1 0,-2-2-248,0 1 1,0-1-1,0 0 0,0 0 1,0 0-1,-1 0 0,1 0 1,0 0-1,0-1 1,0 0-1,0 1 0,0-1 1,-1 0-1,1 0 0,0-1 1,-1 1-1,1-1 0,-1 1 1,1-1-1,-1 0 0,0 0 1,0 0-1,2-2 0,16-19-11927</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04.570"/>
    </inkml:context>
    <inkml:brush xml:id="br0">
      <inkml:brushProperty name="width" value="0.025" units="cm"/>
      <inkml:brushProperty name="height" value="0.025" units="cm"/>
    </inkml:brush>
  </inkml:definitions>
  <inkml:trace contextRef="#ctx0" brushRef="#br0">24 96 14125,'0'0'4986,"1"-9"-2231,-1 1-1869,2-15 32,-2 19 502,-1 13 1527,-15 146-1081,7 183 0,8-327-1852,2 0 0,0 1 0,0-1 1,1 0-1,0 0 0,1 0 0,0 0 1,1 0-1,0-1 0,1 0 0,10 19 1,-14-29-10,0 1 0,-1 0 1,1 0-1,0 0 1,-1 0-1,1-1 1,0 1-1,0 0 1,-1-1-1,1 1 0,0 0 1,0-1-1,0 1 1,0-1-1,0 0 1,0 1-1,0-1 0,0 0 1,0 1-1,0-1 1,2 0-1,-3 0 3,1-1 0,0 1-1,0 0 1,-1-1 0,1 1-1,0-1 1,-1 1-1,1-1 1,-1 1 0,1-1-1,0 0 1,-1 1 0,1-1-1,-1 0 1,0 1 0,1-1-1,-1 0 1,0 0 0,1 1-1,-1-3 1,8-45 128,-9 13-611,-1 0 0,-2 0 0,-1 1-1,-2-1 1,-1 1 0,-2 1 0,-1 0 0,-20-43 0,31 76 438,0 0 1,0-1-1,0 1 1,0 0-1,0-1 1,0 1-1,0 0 1,0-1-1,1 1 1,-1 0-1,0-1 1,0 1-1,0 0 1,0-1-1,1 1 1,-1 0-1,0 0 1,0-1-1,0 1 1,1 0-1,-1 0 1,0-1-1,1 1 1,-1 0-1,0 0 1,0 0-1,1 0 1,-1 0-1,0-1 1,1 1-1,-1 0 0,0 0 1,1 0-1,-1 0 1,1 0-1,-1 0 1,0 0-1,1 0 1,-1 0-1,0 0 1,1 0-1,-1 0 1,0 0-1,1 0 1,-1 1-1,0-1 1,1 0-1,-1 0 1,30 4-812,-15-2 95,-8-2 573,0 0 0,0 0 0,0-1 0,1 0 0,-1 0 0,0 0 0,0-1 0,0 0 0,0-1 0,-1 0 0,1 0 0,-1 0 0,1-1 0,-1 1 0,0-2 0,-1 1 0,1-1 0,-1 0-1,1 0 1,-2 0 0,1-1 0,0 1 0,-1-1 0,6-12 0,-3 4 390,0 0-1,-2-1 0,1 1 0,-2-1 0,0 0 1,-1-1-1,0 1 0,-1 0 0,-1-1 0,-1-27 1,-6 24 924,-5 21-56,9 0-976,0-1 0,1 2-1,-1-1 1,0 0 0,1 0-1,-1 0 1,1 1 0,0-1-1,0 1 1,0-1 0,-1 4-1,-8 48 1014,3 1-1,2 0 1,5 102-1,0-79 263,1-38-991,8 73 1,-7-102-369,0-1 0,0 1 0,1-1 0,0 0 1,1 0-1,0 0 0,0 0 0,1-1 0,1 0 0,-1 0 1,2 0-1,8 9 0,-15-17-18,1 0 0,0 0 0,-1 0 0,1 0 0,0 0 0,0-1 0,0 1 0,0 0 0,0-1 0,0 1 0,0-1 0,0 1 0,0-1 0,0 1 0,0-1 0,0 0 0,0 0 0,0 1 0,0-1 0,0 0 0,1 0 0,-1 0 0,1 0 0,-1-1 0,0 0 0,0 1 0,0-1 0,-1 0 0,1 0 0,0 1 0,0-1 0,-1 0 0,1 0 0,-1 0 0,1 0 0,-1 0 0,1 0 0,-1 0 0,1 0 0,-1 0 0,0 0 0,0 0 0,1-2 0,0-63 0,-1 55 0,-2-13-777,-1 0-1,0 1 1,-2 0-1,0 0 1,-2 0-1,-1 1 1,0 0-1,-2 0 1,0 1-1,-16-23 1,12 29-133,14 15 895,0 0-1,-1 0 1,1 0-1,0 0 1,0 0 0,0 0-1,0 0 1,-1 0-1,1 0 1,0 0-1,0 0 1,0 0-1,0 1 1,-1-1-1,1 0 1,0 0 0,0 0-1,0 0 1,0 0-1,0 0 1,-1 0-1,1 0 1,0 1-1,0-1 1,0 0 0,0 0-1,0 0 1,0 0-1,0 0 1,0 1-1,-1-1 1,1 0-1,0 0 1,0 0 0,0 0-1,0 1 1,0-1-1,0 0 1,0 0-1,0 0 1,0 1-1,0-1 1,0 0 0,0 0-1,0 0 1,0 0-1,1 1 1,-1 1-31,0 0 1,1 1-1,-1-1 1,1 0 0,0 0-1,-1 0 1,1 1-1,0-1 1,1 0-1,-1 0 1,0 0-1,0-1 1,1 1-1,1 2 1,5 1-306,-1 1 1,1-2-1,0 1 1,0-1-1,0 0 1,0 0-1,1-1 1,0-1-1,-1 1 1,1-1-1,0-1 0,0 1 1,0-2-1,0 1 1,1-1-1,-1-1 1,13-1-1,-18 1 490,0-1 0,0 1 0,-1-1 0,1 1 0,-1-1-1,1 0 1,-1 0 0,0 0 0,0-1 0,0 1 0,0-1 0,0 0 0,-1 0 0,1 0 0,-1 0-1,1 0 1,-1 0 0,0-1 0,-1 1 0,3-5 0,-1 1 203,-1 0 1,1 0-1,-1 0 1,-1 0-1,1 0 1,-1 0 0,0-1-1,-1 1 1,0-12-1,0 18-282,0 0 0,0 0 0,0 0 0,-1 1 1,1-1-1,0 0 0,0 0 0,-1 1 0,1-1 0,0 0 0,-1 1 0,1-1 0,0 0 0,-1 1 0,1-1 0,-1 0 1,0 1-1,1-1 0,-1 1 0,1-1 0,-1 1 0,0-1 0,1 1 0,-1 0 0,0-1 0,1 1 0,-1 0 0,0 0 1,0-1-1,1 1 0,-1 0 0,0 0 0,0 0 0,1 0 0,-1 0 0,0 0 0,0 0 0,0 0 0,1 0 1,-1 0-1,0 0 0,0 1 0,1-1 0,-1 0 0,0 1 0,0-1 0,0 1 0,-2 0 85,0 0-1,0 1 1,0-1-1,1 1 1,-1-1-1,1 1 1,-1 0-1,1 0 1,-1 0-1,-3 5 1,1 3 134,0-1 0,0 1 0,1 1 0,0-1 0,1 0 0,0 1 0,1 0 0,0 0 0,1 0 0,-1 18 0,2-28-264,0 0 0,0 0-1,1 0 1,-1 0 0,0 0 0,0 0-1,1 0 1,-1 0 0,0 0 0,1 0-1,-1 0 1,1 0 0,-1 0 0,1 0-1,0 0 1,-1-1 0,1 1 0,0 0-1,0 0 1,0-1 0,-1 1-1,1 0 1,0-1 0,0 1 0,0-1-1,2 1 1,1 1 8,0-1 0,0 0-1,0 0 1,0-1 0,0 1-1,0-1 1,6 0 0,5-1 3,0-1 0,0 0 0,16-5 0,6-5-174,-25 7 130,1 1-1,-1 0 1,1 1 0,0 1 0,15-2 0,-28-38 2485,-1-24-2521,36 88-335,-27-16 395,1-1 1,0 0-1,1 0 1,-1-1-1,1 0 1,-1-1-1,1 0 1,0-1-1,1 0 1,-1 0-1,0-1 1,0 0-1,1-1 1,-1 0-1,0-1 1,1 0-1,10-3 1,-18 2 8,0 0 1,0 0-1,0-1 0,0 1 1,0-1-1,-1 0 0,1 0 1,-1 0-1,0 0 0,1 0 1,-2-1-1,1 1 0,0 0 1,-1-1-1,1 0 0,-1 1 1,0-1-1,0 0 0,-1 0 0,1 1 1,-1-1-1,1 0 0,-1 0 1,-1 0-1,1 0 0,0 1 1,-1-1-1,0 0 0,0 0 1,-2-4-1,3 8-15,-1-1-1,1 0 1,-1 1 0,0-1-1,0 0 1,1 1-1,-1-1 1,0 1 0,0-1-1,0 1 1,1 0-1,-1-1 1,0 1 0,0 0-1,0-1 1,0 1-1,0 0 1,0 0 0,0 0-1,0 0 1,0 0-1,0 0 1,1 0 0,-1 0-1,0 1 1,0-1-1,0 0 1,0 0 0,0 1-1,0-1 1,0 1-1,1-1 1,-1 1 0,0-1-1,0 1 1,1-1-1,-1 1 1,0-1 0,1 1-1,-1 0 1,0 0 0,1-1-1,-2 3 1,-23 33 86,2 19 65,21-52-148,1 1 1,0-1-1,1 1 0,-1-1 0,0 1 0,1-1 0,0 1 0,0-1 0,0 1 0,0-1 1,0 1-1,1-1 0,0 1 0,1 5 0,0-8-3,0 1 0,-1-1 0,1 1 0,0-1 0,0 0 0,0 0 0,0 0 0,0 0 0,0 0 0,0-1 0,0 1 0,1-1 0,-1 1 0,0-1 0,0 0 0,0 1 0,1-1 0,3-1 0,44-3 0,-39 1 0,1-1 0,-1-1 0,0 0 0,0 0 0,-1-1 0,20-15 0,-19 13 0,1 1 0,0 0 0,0 0 0,21-7 0,-33 13 0,0 1 0,1 0 0,-1 0 0,0 0 0,1 0 0,-1 0 0,0 0 0,1 0 0,-1 0 0,0 0 0,1 0 0,-1 0 0,0 0 0,1 0 0,-1 0 0,0 0 0,1 0 0,-1 0 0,0 1 0,1-1 0,-1 0 0,0 0 0,0 0 0,1 0 0,-1 1 0,0-1 0,1 0 0,-1 0 0,0 1 0,0-1 0,0 0 0,1 0 0,-1 1 0,0-1 0,0 0 0,0 1 0,0-1 0,0 0 0,1 1 0,-1-1 0,0 0 0,0 1 0,1 21 0,-1-21 0,0 1 0,-1-1 0,1 1 0,0-1 0,0 1 0,0-1 0,0 1 0,0-1 0,0 1 0,0-1 0,0 1 0,1-1 0,-1 1 0,1-1 0,-1 0 0,1 1 0,-1-1 0,1 0 0,0 1 0,0-1 0,0 0 0,0 0 0,0 1 0,0-1 0,0 0 0,0 0 0,2 1 0,6-1 0,-1-1 0,1 0 0,0-1 0,-1 0 0,1 0 0,-1-1 0,0 0 0,0-1 0,1 0 0,-2 0 0,1 0 0,0-1 0,10-7 0,-10 6 0,1 0 0,-1 1 0,1 0 0,0 1 0,0 0 0,1 0 0,-1 0 0,1 2 0,12-2 0,-21 6 0,0 0 0,-1 0 0,1-1 0,-1 1 0,1 1 0,-1-1 0,0 0 0,0 0 0,0 0 0,-1 0 0,1 0 0,-2 5 0,-3 11 0,-2 27 0,8-45-318,1 0 0,-1-1 0,1 1 0,0-1 0,-1 0 0,1 0 0,0 0 0,-1 0 0,1 0 0,0 0 0,-1 0 0,1 0 0,0 0 0,-1-1 0,3 0 1,16-10-6058,4-4-2919</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04.960"/>
    </inkml:context>
    <inkml:brush xml:id="br0">
      <inkml:brushProperty name="width" value="0.025" units="cm"/>
      <inkml:brushProperty name="height" value="0.025" units="cm"/>
    </inkml:brush>
  </inkml:definitions>
  <inkml:trace contextRef="#ctx0" brushRef="#br0">99 0 18770,'-9'0'2722,"-9"0"513,0 0-1345,5 1-480,-3 7-770,3 5-320,7-3-223,2 4-65,2-1 0,2 3-32,0 0 32,0-3 0,9 1-32,5-5-545,4 0-2370,3-5-2594,3-4-4516</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05.284"/>
    </inkml:context>
    <inkml:brush xml:id="br0">
      <inkml:brushProperty name="width" value="0.025" units="cm"/>
      <inkml:brushProperty name="height" value="0.025" units="cm"/>
    </inkml:brush>
  </inkml:definitions>
  <inkml:trace contextRef="#ctx0" brushRef="#br0">50 65 16111,'0'0'10864,"9"6"-10240,-3-2-458,0-1-1,0 0 0,0 0 0,1 0 0,-1-1 0,1 0 0,-1 0 0,1 0 0,10 0 1,-12-1-30,-1-2 1,0 1 0,0 0-1,0-1 1,0 1 0,0-1-1,0 0 1,0-1 0,0 1-1,0-1 1,0 0 0,-1 0 0,1 0-1,-1 0 1,1 0 0,-1-1-1,0 1 1,0-1 0,0 0-1,5-6 1,-7 7-121,1 0 0,-1 1 0,0-1 0,1 0 0,-1 1 0,0-1 0,0 0 0,0 0 0,0 0 0,0 0 0,-1 0 0,1 0 0,-1 0 0,1 0 0,-1 0 0,0 0 0,0 0 0,0-4 0,0 5-8,-1 0 0,1 0 1,-1 0-1,1 0 0,-1 0 1,0 0-1,0 0 0,1 0 1,-1 0-1,0 1 0,0-1 0,0 0 1,0 0-1,0 1 0,0-1 1,0 1-1,0-1 0,0 1 1,0-1-1,-1 1 0,1 0 1,0 0-1,-2-1 0,-4 0 5,1 1 0,-1 0 0,1 0 0,-1 0 0,0 1 0,1 0 0,-1 0 0,1 1 0,0 0 0,-10 3 0,4 2-13,0 0 0,0 0 0,1 1 0,-1 0 0,-17 19 0,26-24 0,-1 0 0,1 1 0,0-1 0,0 1 0,0 0 0,0 0 0,1 0 0,-1 0 0,1 0 0,0 1 0,1-1 0,-1 1 0,1-1 0,0 1 0,0 0 0,0-1 0,1 1 0,-1 0 0,1 0 0,1 6 0,0-9 2,0 0 0,0 1 0,0-1 0,0 0 0,1 0 0,-1 0 0,1 0 0,-1 0 0,1-1 0,0 1 0,0 0 0,0-1 0,0 1 0,0-1 0,0 0 0,0 0 0,0 1 0,1-2 0,-1 1 0,0 0 0,1 0 0,-1-1 0,5 1 0,61 6-200,-64-7 156,91 0-5451,-51-7-2307</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05.658"/>
    </inkml:context>
    <inkml:brush xml:id="br0">
      <inkml:brushProperty name="width" value="0.025" units="cm"/>
      <inkml:brushProperty name="height" value="0.025" units="cm"/>
    </inkml:brush>
  </inkml:definitions>
  <inkml:trace contextRef="#ctx0" brushRef="#br0">0 33 21460,'0'0'1794,"52"-25"-1890,-36 17-5189</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06.639"/>
    </inkml:context>
    <inkml:brush xml:id="br0">
      <inkml:brushProperty name="width" value="0.025" units="cm"/>
      <inkml:brushProperty name="height" value="0.025" units="cm"/>
    </inkml:brush>
  </inkml:definitions>
  <inkml:trace contextRef="#ctx0" brushRef="#br0">62 124 14286,'3'-12'1249,"1"0"-607,0-3 823,1 1 0,0-1 0,1 1 0,0 0 1,9-13-1,-16 73 1476,-21 56-1507,15-78-1006,2 1 0,0 0 0,1 0 0,1 0 0,2 0 0,0 0 0,5 37 0,-4-60-428,1 1 0,0-1 0,1 1 0,-1-1 0,0 0 0,1 1 0,-1-1 0,1 0 0,0 0 0,0 0 0,0 0 0,0 0 0,0 0 0,0-1 0,0 1 0,0-1 0,1 0 0,-1 1 0,1-1 0,-1 0 0,1 0 0,-1-1 0,1 1 0,0 0 0,-1-1 0,1 1 0,0-1 0,-1 0 0,1 0 0,3-1 0,15 1 0,-1-1 0,0-1 0,21-5 0,-21 3 0,-16 4 0,49-3 0,-52 2 0,-1 1 0,1 0 0,0 0 0,0 0 0,0 0 0,0 0 0,0 1 0,-1-1 0,1 0 0,0 0 0,0 1 0,0-1 0,0 0 0,-1 1 0,1-1 0,0 1 0,0-1 0,-1 1 0,1-1 0,0 1 0,-1-1 0,1 1 0,-1 0 0,1-1 0,-1 1 0,1 0 0,-1-1 0,1 1 0,-1 0 0,0 0 0,1 0 0,-1-1 0,0 1 0,0 0 0,1 0 0,-1 0 0,0 0 0,0 0 0,0-1 0,0 1 0,0 0 0,0 0 0,0 0 0,-1 0 0,1 0 0,0-1 0,0 1 0,-1 0 0,1 0 0,0 0 0,-2 1 0,1 0 0,-1 1 0,0-1 0,-1 0 0,1 0 0,0 1 0,0-1 0,-1-1 0,0 1 0,1 0 0,-1-1 0,0 1 0,1-1 0,-1 0 0,0 0 0,0 0 0,0 0 0,-6 0 0,-59 9 0,56-9 0,1 0 0,-75 4 0,77-5 0,1 0 0,0-1 0,-1 0 0,1 0 0,0-1 0,-1 0 0,-12-6 0,20 8-106,-1 0 1,1-1-1,0 1 0,0-1 1,0 1-1,0-1 0,0 0 0,0 1 1,0-1-1,0 0 0,0 0 1,0 0-1,1 0 0,-1 0 1,0 0-1,0 0 0,1 0 0,-1 0 1,1 0-1,-1 0 0,1 0 1,-1 0-1,1 0 0,0-1 1,-1 1-1,1 0 0,0 0 0,0 0 1,0-1-1,0 1 0,0 0 1,0 0-1,0 0 0,1-2 1,0 0-414,0 1 1,1-1 0,-1 1 0,1 0-1,-1-1 1,1 1 0,0 0 0,0 0 0,0 0-1,0 0 1,0 0 0,1 1 0,3-4 0,22-9-7490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06.969"/>
    </inkml:context>
    <inkml:brush xml:id="br0">
      <inkml:brushProperty name="width" value="0.025" units="cm"/>
      <inkml:brushProperty name="height" value="0.025" units="cm"/>
    </inkml:brush>
  </inkml:definitions>
  <inkml:trace contextRef="#ctx0" brushRef="#br0">1 129 21749,'0'0'4356,"9"4"-1970,-2-1-2270,1-1 0,-1 1 1,1-2-1,0 1 0,0-1 0,0 0 1,0 0-1,0-1 0,0 0 0,0-1 0,0 0 1,-1 0-1,1 0 0,0-1 0,0 0 1,-1-1-1,1 0 0,-1 0 0,0 0 1,0-1-1,11-8 0,-15 9-104,0 0 1,0-1-1,0 1 1,0-1-1,-1 0 0,0 0 1,0 0-1,0 0 1,0 0-1,0 0 0,-1 0 1,0-1-1,0 1 0,0-1 1,-1 1-1,1-9 1,-1 12-7,0-1 1,0 0-1,0 1 1,-1-1 0,1 1-1,0-1 1,-1 1-1,1-1 1,-1 1 0,0 0-1,1-1 1,-1 1-1,0 0 1,0-1-1,0 1 1,0 0 0,0 0-1,0 0 1,0 0-1,-2-1 1,1 1-6,0 0 0,0 0-1,0 1 1,0-1 0,0 1-1,0-1 1,-1 1 0,1 0 0,0 0-1,0 0 1,0 0 0,-1 0 0,1 0-1,0 1 1,0-1 0,0 1 0,0 0-1,-3 1 1,0 0-5,0 1 0,1 0 0,-1 0 0,1 0 0,0 0 0,0 1 1,0 0-1,1 0 0,-1 0 0,1 0 0,0 0 0,0 1 0,0-1 0,1 1 0,-1 0 0,-1 6 0,-2 4-6,1 1 0,0-1 0,1 1 0,-2 17 0,4-22-32,1-1 0,0 1 0,0-1 0,1 1 1,3 19-1,-2-27 15,-1-1 0,1 0 0,0 1 0,0-1 0,0 0 1,0 0-1,0 0 0,0 0 0,0 0 0,1 0 0,-1 0 0,1 0 1,0 0-1,-1-1 0,1 1 0,0-1 0,0 1 0,0-1 0,0 0 1,0 0-1,0 0 0,1 0 0,-1 0 0,0 0 0,0 0 0,1-1 1,-1 1-1,0-1 0,1 0 0,-1 0 0,4 0 0,-1 0-345,1 0 0,-1-1 0,1 1-1,-1-2 1,1 1 0,-1 0 0,0-1 0,1 0-1,-1 0 1,0-1 0,0 1 0,-1-1 0,1 0 0,6-5-1,0-2-1878,-1 0 1,1-1-1,-2 0 0,13-17 0,10-22-11095</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08.459"/>
    </inkml:context>
    <inkml:brush xml:id="br0">
      <inkml:brushProperty name="width" value="0.025" units="cm"/>
      <inkml:brushProperty name="height" value="0.025" units="cm"/>
    </inkml:brush>
  </inkml:definitions>
  <inkml:trace contextRef="#ctx0" brushRef="#br0">43 1 12524,'0'0'10095,"-2"12"-8520,-5 27-1026,-6 34 712,3 0 0,2 0 1,5 119-1,3-191-1256,0-1 1,0 1-1,0 0 0,0 0 0,0 0 0,1 0 0,-1-1 1,0 1-1,0 0 0,1 0 0,-1-1 0,0 1 1,1 0-1,-1-1 0,1 1 0,-1 0 0,1-1 0,-1 1 1,1 0-1,0-1 0,-1 1 0,1-1 0,0 1 1,0-1-1,0 0 3,-1 0 1,1 0-1,-1 0 0,1 0 1,-1 0-1,1 0 1,-1 0-1,1-1 0,-1 1 1,1 0-1,-1 0 1,1-1-1,-1 1 1,0 0-1,1-1 0,-1 1 1,1 0-1,-1-1 1,0 1-1,1-1 0,-1 1 1,0-1-1,0 1 1,1-1-1,-1 1 0,0-1 1,0 1-1,0-1 1,1 1-1,-1-1 1,0 1-1,0-1 0,0 1 1,0-1-1,0 0 1,2-19 52,0 0 1,-1 0 0,-3-22 0,1 28-66,0-1-1,1 1 1,0 0 0,2 0-1,-1 0 1,2 0 0,0 0-1,5-14 1,-8 26-3,1 0 1,0 1-1,0-1 1,0 0 0,0 1-1,0-1 1,0 1-1,0-1 1,0 1-1,1-1 1,-1 1-1,1 0 1,-1 0 0,1 0-1,-1 0 1,1 0-1,0 0 1,-1 0-1,1 0 1,0 1 0,0-1-1,0 1 1,-1-1-1,1 1 1,0 0-1,0-1 1,0 1-1,0 0 1,0 0 0,0 1-1,0-1 1,-1 0-1,1 1 1,0-1-1,0 1 1,0-1-1,-1 1 1,3 1 0,1 0-10,-1 0 1,1 1 0,-1-1 0,0 1 0,0 0 0,0 1-1,0-1 1,0 1 0,-1 0 0,1-1 0,-1 1 0,5 9-1,-5-5 2,0 1-1,-1-1 0,0 1 0,0 0 0,-1 0 0,0-1 0,-1 1 1,0 0-1,0 0 0,-1 0 0,-3 15 0,2-6 33,8-20-36,-1-1 1,1 0-1,0 0 0,-1-1 0,8-5 0,17-18-528,30-37 0,-5 5 555,-55 59-6,0 0 1,0-1 0,1 1-1,-1 0 1,0-1-1,0 1 1,0 0-1,1-1 1,-1 1 0,0 0-1,0 0 1,1-1-1,-1 1 1,0 0 0,1 0-1,-1-1 1,0 1-1,1 0 1,-1 0 0,0 0-1,1 0 1,-1 0-1,0-1 1,1 1 0,-1 0-1,1 0 1,-1 0-1,0 0 1,1 0 0,-1 0-1,0 0 1,1 0-1,-1 0 1,1 1-1,-1-1 1,0 0 0,1 0-1,-1 0 1,0 0-1,1 0 1,-1 1 0,0-1-1,1 0 1,-1 0-1,0 1 1,0-1 0,1 0-1,-1 0 1,0 1-1,0-1 1,1 1 0,2 29 421,-10 41 492,7-69-887,-4 17 382,2-1-1,0 1 1,1 0 0,1 0 0,4 33 0,-4-50-408,0 0-1,1-1 0,-1 1 1,1 0-1,-1 0 0,1-1 1,0 1-1,0-1 0,0 1 1,0-1-1,0 1 0,0-1 1,0 1-1,0-1 0,1 0 1,-1 0-1,0 0 0,1 0 1,-1 0-1,1 0 0,-1 0 1,1 0-1,0 0 0,-1-1 1,1 1-1,0-1 0,-1 1 1,1-1-1,0 0 0,0 1 1,-1-1-1,1 0 0,0 0 1,0 0-1,0-1 0,-1 1 1,1 0-1,0-1 0,2 0 1,1 0-7,1-1 1,-1 0-1,0-1 1,1 1 0,-1-1-1,0 0 1,0 0-1,-1 0 1,1-1-1,7-7 1,-3 0 2,-1 0 0,0 0 0,-1-1 0,0 0 0,-1 0 0,0-1 0,-1 0 0,0 0 0,-1 0 0,-1-1 0,0 1 0,0-1 0,-2 0 0,0 0 0,-1-19 0,1 32 0,-1 1 0,0-1 0,0 1 0,0 0 0,0-1 0,0 1 0,0-1 0,0 1 0,0-1 0,0 1 0,0-1 0,-1 1 0,1-1 0,0 1 0,0-1 0,0 1 0,-1 0 0,1-1 0,0 1 0,0-1 0,-1 1 0,1 0 0,0-1 0,-1 1 0,1 0 0,0-1 0,-1 1 0,1 0 0,-1-1 0,1 1 0,0 0 0,-1 0 0,1 0 0,-1-1 0,1 1 0,-1 0 0,1 0 0,-1 0 0,1 0 0,-1 0 0,1 0 0,-1 0 0,1 0 0,-1 0 0,1 0 0,-1 0 0,-1 1 0,1-1 0,0 1 0,0 0 0,0-1 0,-1 1 0,1 0 0,0 0 0,0-1 0,0 1 0,0 0 0,0 0 0,0 0 0,0 0 0,1 1 0,-1-1 0,-1 2 0,-1 6 0,0 0 0,0 0 0,1 0 0,0 0 0,0 0 0,1 1 0,1-1 0,0 0 0,1 19 0,0-27 0,-1 0 0,0 0 0,0 0 0,1-1 0,-1 1 0,1 0 0,-1 0 0,1 0 0,-1-1 0,1 1 0,-1 0 0,1-1 0,0 1 0,-1 0 0,1-1 0,0 1 0,0-1 0,-1 1 0,1-1 0,0 1 0,0-1 0,0 0 0,0 1 0,-1-1 0,1 0 0,0 0 0,0 0 0,0 0 0,0 0 0,0 0 0,0 0 0,0 0 0,0 0 0,-1 0 0,1 0 0,0 0 0,0 0 0,0-1 0,0 1 0,0 0 0,0-1 0,-1 1 0,2-2 0,37-20 0,-30 11 0,0-1 0,-1 0 0,0 0 0,-1 0 0,-1-1 0,1 0 0,-2-1 0,0 1 0,-1-1 0,4-21 0,-8 38 0,0-1 0,0 0 0,0 0 0,1 1 0,-1-1 0,0 0 0,1 0 0,-1 0 0,1 1 0,0-1 0,0 0 0,0 0 0,0 0 0,0 0 0,0 0 0,1 0 0,-1-1 0,1 1 0,-1 0 0,1-1 0,2 3 0,-2-3 0,1 0 0,-1 0 0,1 0 0,-1 0 0,1-1 0,0 1 0,-1-1 0,1 1 0,0-1 0,-1 0 0,1 0 0,0-1 0,-1 1 0,1 0 0,0-1 0,-1 1 0,1-1 0,5-2 0,-4 1 0,0 0 0,0 0 0,-1-1 0,1 1 0,0-1 0,-1 0 0,1 0 0,5-7 0,-8 9 0,1-1 0,-1 0 0,1 0 0,-1 0 0,0 0 0,1 0 0,-1 0 0,0 0 0,-1 0 0,1-1 0,0 1 0,0 0 0,-1 0 0,0-1 0,1 1 0,-1 0 0,0-1 0,0-3 0,-1 4 0,0 1 0,-1 0 0,1 0 0,0 0 0,0 0 0,-1 0 0,1 0 0,-1 0 0,1 0 0,-1 1 0,1-1 0,-1 1 0,1-1 0,-1 1 0,1-1 0,-1 1 0,0 0 0,1 0 0,-1 0 0,0 0 0,1 0 0,-1 0 0,-2 1 0,-40 4 0,38-2 0,1 0 0,-1 0 0,1 1 0,0 0 0,0 0 0,0 0 0,1 1 0,-1 0 0,1-1 0,0 2 0,1-1 0,-1 0 0,1 1 0,0-1 0,0 1 0,1 0 0,0 0 0,0 0 0,0 0 0,1 0 0,-1 1 0,1 6 0,0-9 0,0 1 0,0 0 0,1-1 0,0 1 0,0 0 0,0 0 0,0 0 0,1-1 0,0 1 0,0 0 0,0-1 0,1 1 0,-1-1 0,1 1 0,0-1 0,0 0 0,1 0 0,-1 0 0,1 0 0,0 0 0,0 0 0,0-1 0,1 1 0,-1-1 0,1 0 0,0 0 0,-1 0 0,2-1 0,6 4 0,-3-3 0,1-1 0,-1 0 0,0-1 0,1 0 0,0 0 0,-1-1 0,1 0 0,-1 0 0,1-1 0,-1 0 0,1-1 0,-1 0 0,0 0 0,1-1 0,-1 0 0,-1 0 0,1-1 0,0 0 0,-1 0 0,0-1 0,0 0 0,13-11 0,-10 6 0,0 0 0,0 0 0,-1-1 0,0-1 0,-1 1 0,0-1 0,-1-1 0,0 1 0,-1-1 0,0-1 0,-1 1 0,-1-1 0,3-15 0,-6 27 0,-1 1 0,1 0 0,-1 0 0,0-1 0,0 1 0,0 0 0,1-1 0,-1 1 0,-1 0 0,1 0 0,0-1 0,0 1 0,0 0 0,-1-1 0,1 1 0,0 0 0,-1 0 0,1 0 0,-1-1 0,0 1 0,1 0 0,-1 0 0,0 0 0,0 0 0,0 0 0,1 0 0,-1 0 0,0 1 0,0-1 0,0 0 0,-2-1 0,0 2 0,1-1 0,-1 1 0,0 0 0,1 0 0,-1-1 0,1 2 0,-1-1 0,0 0 0,1 0 0,-1 1 0,0 0 0,1-1 0,-1 1 0,1 0 0,-5 3 0,-2 1 0,-1 1 0,1 0 0,0 0 0,0 1 0,1 0 0,0 1 0,-13 15 0,18-20 0,0 1 0,1-1 0,-1 1 0,1-1 0,-1 1 0,1 0 0,0 0 0,1 0 0,-1 0 0,1 0 0,-1 1 0,1-1 0,0 0 0,1 1 0,-1-1 0,1 0 0,0 1 0,0-1 0,0 1 0,1-1 0,0 0 0,1 8 0,0-9 0,0-1 0,0 1 0,0-1 0,0 1 0,1-1 0,-1 0 0,1 0 0,-1 0 0,1 0 0,0 0 0,0-1 0,-1 1 0,1-1 0,0 0 0,0 0 0,1 0 0,-1 0 0,0 0 0,0-1 0,0 1 0,1-1 0,-1 0 0,0 0 0,0 0 0,1 0 0,4-2 0,-1 2 0,1-1 0,-1-1 0,1 1 0,-1-1 0,0 0 0,0-1 0,0 0 0,0 0 0,0-1 0,9-6 0,-5 0 0,0-2 0,-1 1 0,0-2 0,12-19 0,11-13 0,-33 45 0,0 0 0,0 0 0,0-1 0,0 1 0,0 0 0,0 0 0,0 0 0,0 0 0,0 0 0,0 0 0,1-1 0,-1 1 0,0 0 0,0 0 0,0 0 0,0 0 0,0 0 0,0 0 0,1 0 0,-1 0 0,0 0 0,0 0 0,0 0 0,0 0 0,0 0 0,1 0 0,-1-1 0,0 1 0,0 0 0,0 1 0,0-1 0,0 0 0,1 0 0,-1 0 0,0 0 0,0 0 0,0 0 0,0 0 0,1 0 0,-1 0 0,0 0 0,0 0 0,0 0 0,0 0 0,0 0 0,0 1 0,0-1 0,1 0 0,-1 0 0,0 0 0,0 0 0,0 0 0,0 0 0,0 1 0,0-1 0,0 0 0,0 0 0,0 0 0,0 0 0,0 0 0,0 1 0,0-1 0,0 0 0,0 0 0,0 0 0,0 0 0,0 0 0,0 1 0,2 20 0,-6 25 0,1-35 0,2-6 0,0-1 0,0 1 0,0-1 0,1 1 0,-1 0 0,1-1 0,0 6 0,1-9 0,-1 0 0,1 0 0,-1 0 0,0 0 0,1 0 0,0 0 0,-1 0 0,1 0 0,-1-1 0,1 1 0,0 0 0,0 0 0,-1-1 0,1 1 0,0 0 0,0-1 0,0 1 0,0-1 0,0 1 0,0-1 0,0 0 0,0 1 0,0-1 0,0 0 0,0 0 0,0 1 0,0-1 0,0 0 0,0 0 0,0 0 0,0 0 0,0 0 0,0-1 0,0 1 0,0 0 0,2-1 0,16-3 0,1 0 0,-1-1 0,33-14 0,-35 12 0,0 0 0,1 2 0,0 0 0,35-5 0,-50 10 0,0-1 0,1 1 0,-1 0 0,0 0 0,0 0 0,1 0 0,-1 1 0,0-1 0,0 1 0,0 0 0,0 0 0,1 0 0,-1 0 0,0 0 0,5 4 0,-6-3 0,0 1 0,-1 0 0,1-1 0,-1 1 0,0 0 0,0 0 0,0 0 0,0 0 0,0 0 0,0 0 0,-1 0 0,0 0 0,1 0 0,-1 0 0,0 0 0,-1 0 0,0 5 0,0 4-72,-1 0-1,0 0 1,-1 1 0,0-2-1,-1 1 1,-1 0-1,0-1 1,-7 13 0,8-18-4722</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09.654"/>
    </inkml:context>
    <inkml:brush xml:id="br0">
      <inkml:brushProperty name="width" value="0.025" units="cm"/>
      <inkml:brushProperty name="height" value="0.025" units="cm"/>
    </inkml:brush>
  </inkml:definitions>
  <inkml:trace contextRef="#ctx0" brushRef="#br0">0 1 17168,'0'0'5136,"1"9"-3732,9 248 4670,-5-77-3495,4-125-2232,-9-54-344,0 0-1,1 0 1,-1 0-1,1 0 1,-1 0-1,1 0 1,-1 0-1,1 0 0,-1-1 1,1 1-1,0 0 1,-1 0-1,1-1 1,0 1-1,0 0 1,-1-1-1,1 1 1,0-1-1,2 2 1,-2-2-3,0-1 0,0 1 1,0 0-1,0 0 1,0 0-1,1-1 0,-1 1 1,0-1-1,0 1 1,0-1-1,0 1 0,0-1 1,0 0-1,-1 1 0,1-1 1,0 0-1,0 0 1,0 1-1,-1-1 0,1 0 1,0 0-1,-1 0 1,1-1-1,6-9 0,0 0 0,-1 0 0,-1 0 0,0-1 0,0 0 0,-1 0 0,-1 0 0,0-1 0,2-19 0,-1-15 0,-1-55 0,-3 93 0,0-9 0,1 9 0,-1 1 0,0-1 0,-1 0 0,1 1 0,-2-1 0,1 1 0,-6-15 0,3 41-36,2 14-40,2-23 72,-1 12 11,1 0 0,2 0 0,0 0 1,1-1-1,7 29 0,-8-44-4,-1-1-1,1 1 1,1 0 0,-1 0-1,1-1 1,-1 1-1,1-1 1,0 0 0,1 0-1,-1 0 1,1-1-1,0 1 1,0-1 0,0 1-1,0-1 1,1-1-1,-1 1 1,1-1 0,0 1-1,-1-1 1,1-1-1,0 1 1,0-1 0,0 0-1,1 0 1,-1 0-1,7 0 1,2-1-3,0 0 0,0 0 0,0-2 0,0 0 0,0 0 0,0-1 0,-1-1 0,1 0 0,-1-1 0,19-10 0,-26 12 0,0 0 0,0-1 0,0 0 0,-1 0 0,1 0 0,-1-1 0,0 1 0,0-1 0,-1 0 0,1-1 0,-1 1 0,0-1 0,-1 0 0,1 0 0,-1 0 0,0 0 0,-1-1 0,0 1 0,0-1 0,0 0 0,-1 1 0,1-1 0,-1-10 0,-1 15 0,1 1 0,-1-1 0,0 1 0,0-1 0,0 1 0,0-1 0,0 1 0,0-1 0,0 1 0,-1-1 0,1 1 0,0-1 0,-1 1 0,1 0 0,-1-1 0,0 1 0,1 0 0,-1-1 0,0 1 0,0 0 0,0 0 0,0 0 0,0-1 0,0 1 0,0 0 0,0 0 0,0 1 0,-1-1 0,1 0 0,0 0 0,-1 1 0,1-1 0,0 0 0,-1 1 0,1-1 0,-1 1 0,1 0 0,-1 0 0,1-1 0,-1 1 0,1 0 0,-1 0 0,-1 1 0,0-1 0,0 1 0,0 0 0,0 0 0,0 1 0,0-1 0,0 0 0,0 1 0,0 0 0,0 0 0,1 0 0,-1 0 0,1 0 0,-1 1 0,1-1 0,0 1 0,0-1 0,0 1 0,-3 6 0,-1 2 0,1 2 0,0-1 0,1 1 0,0-1 0,1 1 0,0 0 0,1 1 0,1-1 0,0 0 0,1 0 0,0 1 0,3 16 0,-2-28 0,-1 1 0,1-1 0,0 0 0,0 0 0,0 1 0,0-1 0,0 0 0,1 0 0,-1 0 0,1 0 0,-1 0 0,1 0 0,0-1 0,0 1 0,0-1 0,0 1 0,0-1 0,0 1 0,3 0 0,0 0 0,0 0 0,0-1 0,0 1 0,0-1 0,0-1 0,1 1 0,-1-1 0,10 0 0,-4-1 0,0 0 0,-1-1 0,1 0 0,0-1 0,-1 0 0,0-1 0,0 0 0,13-7 0,-15 5 0,0 1 0,-1-1 0,1 0 0,-1-1 0,-1 0 0,1 0 0,7-12 0,-11 15 0,0-1 0,-1 1 0,1-1 0,-1 1 0,0-1 0,-1 0 0,1 0 0,-1 0 0,0 0 0,0 0 0,-1 0 0,1 0 0,-1 0 0,0 0 0,-2-8 0,2 12 0,0 0 0,0 1 0,0-1 0,-1 0 0,1 1 0,0-1 0,-1 1 0,1-1 0,-1 0 0,1 1 0,0-1 0,-1 1 0,1-1 0,-1 1 0,0-1 0,1 1 0,-1 0 0,1-1 0,-1 1 0,0-1 0,1 1 0,-1 0 0,0 0 0,1 0 0,-1-1 0,0 1 0,1 0 0,-1 0 0,0 0 0,1 0 0,-1 0 0,0 0 0,0 0 0,1 0 0,-1 0 0,-1 1 0,0-1 0,1 1 0,-1-1 0,0 0 0,1 1 0,-1 0 0,0-1 0,1 1 0,-1 0 0,1 0 0,-1 0 0,1 0 0,-1 0 0,1 0 0,-2 2 0,1 2-118,-1-1 0,1 1 0,0-1 0,1 1 0,-1 0 0,1 0 0,0-1 0,0 1 0,0 0 0,1 0 0,0 0 0,0 0 0,1 10 0,-1-13-120,0 1 1,1 0 0,-1-1-1,1 1 1,-1 0 0,1-1-1,0 1 1,0-1 0,0 1-1,1-1 1,-1 0-1,1 1 1,-1-1 0,1 0-1,0 0 1,-1 0 0,1 0-1,0 0 1,0 0 0,1-1-1,-1 1 1,0-1-1,0 0 1,1 1 0,-1-1-1,5 1 1,19 0-12009</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0.669"/>
    </inkml:context>
    <inkml:brush xml:id="br0">
      <inkml:brushProperty name="width" value="0.025" units="cm"/>
      <inkml:brushProperty name="height" value="0.025" units="cm"/>
    </inkml:brush>
  </inkml:definitions>
  <inkml:trace contextRef="#ctx0" brushRef="#br0">265 218 16303,'0'-1'269,"0"0"0,0-1-1,-1 1 1,1-1 0,0 1-1,-1 0 1,1-1 0,0 1-1,-1-1 1,0 1 0,1 0-1,-1 0 1,0 0 0,1-1-1,-1 1 1,0 0 0,0 0-1,0 0 1,0 0 0,0 0-1,0 0 1,-1 0 0,-1-1-1,-1 1 88,0-1 0,1 1 0,-1 0 0,0 0-1,0 0 1,0 0 0,0 0 0,-7 1 0,2 0-142,0 0 0,0 1 1,0 0-1,0 0 1,0 1-1,0 1 0,-12 4 1,11-2-148,1 1 1,0 0-1,1 0 1,-1 1-1,1 0 0,0 0 1,1 1-1,0 0 1,-7 9-1,11-11 27,-1-1-1,0 1 1,1-1 0,0 1-1,0 0 1,1 0 0,0 1-1,0-1 1,0 0 0,1 1-1,0-1 1,0 1 0,1 0-1,-1-1 1,2 12 0,0-16-81,0 0 0,-1-1 0,1 1 0,0 0 0,0-1 0,0 1 0,0 0 0,0-1 0,0 0 0,1 1 0,-1-1 0,0 0 0,1 1 0,-1-1 0,1 0 0,-1 0 0,1 0 0,0 0 0,-1-1 0,1 1 0,0 0 0,0-1 0,-1 1 0,1-1 0,0 1 0,0-1 0,0 0 0,0 0 0,0 0 0,-1 0 0,1 0 0,0 0 1,3-1-1,3 0 21,1 0 1,0-1 0,0 0-1,-1 0 1,17-7 0,-3-4 56,0 0 0,-1-1 0,-1-2 0,-1 0 0,0-1 0,-1-1 0,0-1 0,-2 0 0,0-1 0,-2-1 0,0 0 0,-1-1 0,-1 0 1,-2-1-1,0-1 0,-1 0 0,6-24 0,-13 24 229,-2 24-317,0 0-1,0 1 1,0-1 0,0 0 0,0 0 0,0 0 0,0 0 0,0 0-1,0 0 1,0 0 0,0 0 0,0 1 0,0-1 0,0 0-1,0 0 1,0 0 0,0 0 0,0 0 0,0 0 0,-1 0 0,1 0-1,0 0 1,0 0 0,0 0 0,0 0 0,0 0 0,0 0 0,0 1-1,0-1 1,-1 0 0,1 0 0,0 0 0,0 0 0,0 0 0,0 0-1,0 0 1,0 0 0,0 0 0,0 0 0,-1 0 0,1 0-1,0-1 1,0 1 0,0 0 0,0 0 0,0 0 0,0 0 0,0 0-1,0 0 1,-1 0 0,1 0 0,0 0 0,0 0 0,0 0 0,0 0-1,0 0 1,0 0 0,0-1 0,0 1 0,0 0 0,0 0-1,0 0 1,0 0 0,0 0 0,0 0 0,0 0 0,0-1 0,-17 40 118,6 2-121,3 1 0,1 0 0,2 0 0,2 0 0,4 56 0,-2-95-11,1-1-1,1 1 1,-1-1 0,0 1 0,1-1-1,-1 1 1,1-1 0,-1 1 0,1-1-1,0 0 1,0 1 0,0-1 0,1 0-1,-1 0 1,0 0 0,1 0-1,0 0 1,-1 0 0,1 0 0,0-1-1,0 1 1,0 0 0,0-1 0,0 0-1,0 1 1,0-1 0,1 0-1,-1 0 1,0 0 0,1-1 0,-1 1-1,1 0 1,-1-1 0,0 0 0,1 1-1,-1-1 1,1 0 0,-1 0 0,1-1-1,-1 1 1,1 0 0,-1-1-1,1 1 1,-1-1 0,1 0 0,-1 0-1,0 0 1,0 0 0,1 0 0,-1-1-1,0 1 1,0-1 0,3-2-1,12-16-3899,-4-2-4397,-2-4-7083</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1.023"/>
    </inkml:context>
    <inkml:brush xml:id="br0">
      <inkml:brushProperty name="width" value="0.025" units="cm"/>
      <inkml:brushProperty name="height" value="0.025" units="cm"/>
    </inkml:brush>
  </inkml:definitions>
  <inkml:trace contextRef="#ctx0" brushRef="#br0">0 145 16207,'0'0'8312,"12"-1"-6449,2 0-1510,-1-1-1,1-1 1,-1 0-1,1-1 1,21-9 0,-31 11-225,1 0 0,-1 0 1,0 0-1,-1 0 1,1-1-1,0 0 1,-1 0-1,1 0 1,-1 0-1,0 0 1,0 0-1,0-1 1,-1 0-1,1 1 1,-1-1-1,0 0 1,0 0-1,0 0 1,-1-1-1,1 1 1,-1 0-1,0-1 1,0 1-1,-1-1 1,1-4-1,-1 8-119,0 0 0,0 1-1,0-1 1,0 0 0,0 0 0,0 0-1,0 0 1,0 0 0,0 0 0,-1 1-1,1-1 1,0 0 0,-1 0 0,1 0-1,-1 1 1,1-1 0,-1 0 0,1 1-1,-1-1 1,1 0 0,-1 1 0,0-1-1,1 0 1,-1 1 0,0-1 0,0 1-1,1-1 1,-1 1 0,0 0 0,-1-1-1,0 1 20,-1-1 0,1 1 0,-1 0-1,1 0 1,-1 0 0,1 0 0,-1 1-1,1-1 1,-1 1 0,-4 1 0,0 0 16,0 1 0,1 0 0,-1 0 0,1 1 0,0-1 0,0 2 0,-7 4 0,6-1-44,0 0 0,1 0 0,0 1 0,0 0 0,1 0 0,0 1 0,0-1 0,1 1 0,1 0 0,-1 0 0,2 0 0,-1 1 0,2-1 0,-1 0 0,1 1 0,1 0 0,0-1 0,1 12 0,0-20-117,0 1 0,-1-1 0,1 0-1,0 0 1,0 0 0,0 0 0,1 0 0,-1 0 0,0 0 0,1 0-1,-1-1 1,1 1 0,0 0 0,0-1 0,-1 0 0,1 1 0,0-1-1,0 0 1,0 0 0,0 0 0,1 0 0,-1 0 0,0 0-1,0-1 1,0 1 0,1-1 0,-1 0 0,0 1 0,1-1 0,-1 0-1,0 0 1,1-1 0,-1 1 0,0 0 0,5-2 0,0 1-734,1-1 0,-1 0 0,1 0 0,-1 0 0,0-1 0,0 0 0,0-1 0,0 0 0,11-8 0,11-17-8843</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1.600"/>
    </inkml:context>
    <inkml:brush xml:id="br0">
      <inkml:brushProperty name="width" value="0.025" units="cm"/>
      <inkml:brushProperty name="height" value="0.025" units="cm"/>
    </inkml:brush>
  </inkml:definitions>
  <inkml:trace contextRef="#ctx0" brushRef="#br0">0 124 11819,'0'0'9812,"10"-3"-9075,4-2-525,-3 0 164,1 1 1,-1 0 0,1 1-1,0 0 1,19-1 0,-30 5-247,0-1 1,0 1 0,0 0 0,-1 0 0,1 0 0,0 0-1,0 0 1,0 0 0,-1 0 0,1 0 0,-1 0 0,1 1-1,-1-1 1,1 0 0,-1 0 0,1 0 0,-1 1 0,0-1-1,0 0 1,0 0 0,0 1 0,0-1 0,0 0 0,0 0-1,0 1 1,0-1 0,-1 0 0,1 2 0,-6 46 1405,6-46-1379,-2 9-32,0 0 109,0 0-1,1 0 1,0 0-1,1 0 1,2 21-1,-2-31-211,1 0 0,-1 0-1,1 0 1,-1-1 0,1 1 0,0 0-1,0 0 1,0 0 0,0-1 0,0 1-1,0 0 1,1-1 0,-1 1 0,0-1 0,1 1-1,-1-1 1,1 0 0,0 0 0,-1 0-1,1 1 1,0-2 0,0 1 0,0 0-1,-1 0 1,1-1 0,0 1 0,0-1-1,0 1 1,0-1 0,0 0 0,0 0-1,0 0 1,0 0 0,0 0 0,0 0-1,0 0 1,0-1 0,0 1 0,0-1-1,0 0 1,3 0 0,2-2-22,1-1 0,-1 1 0,0-1 0,0 0 0,0 0 0,-1-1 0,1 0 0,-1-1 0,0 1 0,-1-1 0,1 0 0,7-12 0,-5 9 0,-2-1 0,1 0 0,-1-1 0,-1 0 0,0 1 0,-1-2 0,0 1 0,3-14 0,-8-12 0,-6 22 0,6 15 0,1 0 0,-1 0 0,1 0 0,-1 0 0,0 0 0,1 0 0,-1 0 0,1 0 0,-1 0 0,1 0 0,-1 0 0,1 0 0,-1 0 0,1 1 0,-1-1 0,1 0 0,-1 0 0,1 0 0,0 1 0,-1-1 0,1 0 0,-1 1 0,1-1 0,0 1 0,-1-1 0,1 0 0,-1 1 0,1-1 0,0 1 0,0-1 0,-1 1 0,0 1 0,-1 0 0,1 0 0,0 0 0,0 1 0,0-1 0,0 0 0,0 1 0,1-1 0,-1 0 0,1 1 0,-1-1 0,1 1 0,0-1 0,0 0 0,0 1 0,0-1 0,1 1 0,-1-1 0,1 0 0,-1 1 0,1-1 0,0 0 0,0 1 0,0-1 0,0 0 0,0 0 0,0 0 0,1 0 0,-1 0 0,1 0 0,-1 0 0,1 0 0,0-1 0,0 1 0,0-1 0,0 1 0,0-1 0,0 0 0,0 0 0,0 1 0,4 0 0,3-1 0,0 0 0,1-1 0,-1 0 0,0 0 0,0-1 0,0-1 0,0 1 0,0-1 0,0-1 0,0 1 0,0-2 0,-1 1 0,0-1 0,0 0 0,10-7 0,-3 0 0,0 0 0,0 0 0,-1-1 0,-1-1 0,0-1 0,18-23 0,-20 13 0,-11 24 0,0-1 0,0 1 0,0 0 0,0-1 0,0 1 0,-1-1 0,1 1 0,0 0 0,0-1 0,0 1 0,0-1 0,0 1 0,0 0 0,-1-1 0,1 1 0,0 0 0,0-1 0,0 1 0,-1 0 0,1-1 0,0 1 0,-1 0 0,1-1 0,0 1 0,-1 0 0,1 0 0,0 0 0,-1-1 0,1 1 0,0 0 0,-1 0 0,-1 0 0,0 0 0,0 0 0,0 0 0,0 0 0,0 0 0,0 1 0,0-1 0,0 1 0,0 0 0,0-1 0,0 1 0,0 0 0,1 0 0,-1 0 0,0 0 0,1 0 0,-1 1 0,0-1 0,0 2 0,-7 5 0,2 1 0,-1 0 0,1 0 0,0 1 0,1 0 0,0 0 0,1 0 0,0 1 0,1 0 0,-4 14 0,7-22 0,0 0 0,0 1 0,0-1 0,0 1 0,1-1 0,-1 1 0,1-1 0,0 1 0,0-1 0,1 1 0,-1-1 0,1 0 0,0 1 0,-1-1 0,2 1 0,-1-1 0,0 0 0,1 0 0,-1 0 0,1 0 0,0 0 0,0 0 0,0 0 0,0 0 0,0-1 0,1 1 0,0-1 0,-1 0 0,1 0 0,0 0 0,0 0 0,0 0 0,0 0 0,0-1 0,0 1 0,1-1 0,3 1 0,46 7-1509,1-13-4909,-14-9-5866</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2.191"/>
    </inkml:context>
    <inkml:brush xml:id="br0">
      <inkml:brushProperty name="width" value="0.025" units="cm"/>
      <inkml:brushProperty name="height" value="0.025" units="cm"/>
    </inkml:brush>
  </inkml:definitions>
  <inkml:trace contextRef="#ctx0" brushRef="#br0">40 1 12556,'0'0'13506,"-2"12"-12049,-8 70 178,-4 22-360,0 113 1,14-212-1268,0-1 0,0 1 0,1 0 1,0-1-1,-1 1 0,1-1 1,1 1-1,-1-1 0,1 0 0,-1 1 1,1-1-1,1 0 0,-1 0 0,1 0 1,-1 0-1,5 4 0,-4-6-122,0 1-1,1-1 0,-1 0 1,0 0-1,1 0 1,0-1-1,-1 1 0,1-1 1,0 0-1,0 0 1,0 0-1,-1 0 0,1-1 1,0 0-1,0 1 1,0-1-1,0-1 0,0 1 1,7-2-1,-1-1-889,-1 0-1,1-1 1,-1 0-1,0-1 1,-1 0-1,1 0 1,-1 0-1,0-1 1,0-1-1,-1 1 1,10-12-1,17-15-7718</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2.560"/>
    </inkml:context>
    <inkml:brush xml:id="br0">
      <inkml:brushProperty name="width" value="0.025" units="cm"/>
      <inkml:brushProperty name="height" value="0.025" units="cm"/>
    </inkml:brush>
  </inkml:definitions>
  <inkml:trace contextRef="#ctx0" brushRef="#br0">118 24 10570,'-7'9'4938,"-12"14"-2678,1 0-1,-15 29 1,27-42-1662,0 0 0,1 0 0,0 1 0,1 0 0,1 0 0,0 0 0,0 0 0,1 1 0,-2 18 0,4-29-563,0 1-1,0-1 1,0 0 0,0 1 0,0-1 0,0 0 0,1 1 0,-1-1 0,0 0-1,1 0 1,-1 1 0,1-1 0,-1 0 0,1 0 0,0 0 0,-1 0-1,1 0 1,0 0 0,0 0 0,0 0 0,0 0 0,0 0 0,0 0-1,0 0 1,0 0 0,0-1 0,0 1 0,0-1 0,1 1 0,-1-1 0,0 1-1,0-1 1,1 1 0,-1-1 0,0 0 0,1 0 0,-1 0 0,0 0-1,0 0 1,1 0 0,1 0 0,2-1 54,-1 0 1,0 1-1,0-2 1,0 1-1,0 0 0,0-1 1,-1 0-1,1 1 1,0-2-1,-1 1 0,1 0 1,4-5-1,-1-1-3,0-1 0,-1 1 0,0-2 0,0 1 0,-1-1 0,0 0 0,-1 0 0,0 0 0,0-1-1,-1 1 1,-1-1 0,3-21 0,-5 26-41,1 1-1,-1-1 0,-1 0 0,1 0 1,-1 1-1,0-1 0,0 0 1,0 1-1,-1-1 0,0 1 0,-4-9 1,4 11-33,-1 0-1,1 0 1,0 0 0,-1 0 0,0 0 0,1 0 0,-1 1 0,0 0-1,0-1 1,-1 1 0,1 0 0,0 1 0,-1-1 0,1 1 0,-1-1-1,1 1 1,-1 0 0,-7-1 0,9 2-40,1-1 0,0 1 0,-1 0 0,1 0 0,-1 0 0,1 0 0,-1 1 0,1-1 0,0 0 0,-1 0 0,1 1 0,-1-1 0,1 1 0,0-1 0,-1 1 0,1 0 0,0 0 0,0-1-1,0 1 1,0 0 0,-1 0 0,1 0 0,0 0 0,0 0 0,1 0 0,-1 0 0,0 1 0,0-1 0,1 0 0,-1 0 0,0 1 0,1-1 0,-1 0 0,1 1 0,0-1 0,-1 1 0,1-1 0,0 1 0,0-1 0,0 0 0,0 1 0,0-1 0,0 1 0,1 1 0,-1 0-101,0 1 1,0-1 0,1 1-1,-1-1 1,1 1 0,0-1-1,0 1 1,0-1 0,1 0-1,-1 1 1,1-1 0,0 0-1,0 0 1,0 0 0,0 0-1,0-1 1,5 5 0,-1-4-818,0 0 1,0-1 0,1 1-1,-1-1 1,1 0 0,-1-1-1,1 0 1,0 0 0,-1 0-1,1-1 1,7 0 0,21 0-5504</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2.888"/>
    </inkml:context>
    <inkml:brush xml:id="br0">
      <inkml:brushProperty name="width" value="0.025" units="cm"/>
      <inkml:brushProperty name="height" value="0.025" units="cm"/>
    </inkml:brush>
  </inkml:definitions>
  <inkml:trace contextRef="#ctx0" brushRef="#br0">50 0 9641,'0'0'10474,"-3"11"-8520,-12 64 493,3 1 1,-3 95-1,11 52-719,4-221-1664,6-25 197,28-157-100,-29 136-381,2 0 0,3 1 0,1 0 0,17-42 0,-25 78 200,1 0 0,0 0 0,0 0 0,0 1 0,1 0 0,0 0 0,0 0 0,10-8 0,-13 12 9,1 0-1,-1 0 1,0 0 0,1 1-1,0-1 1,-1 1 0,1 0-1,0-1 1,0 1 0,0 1-1,0-1 1,0 0-1,0 1 1,0-1 0,0 1-1,0 0 1,0 0 0,0 0-1,0 0 1,0 1 0,0-1-1,0 1 1,0 0 0,0 0-1,3 1 1,-4 0 6,0-1 1,0 0 0,0 1 0,0 0-1,0-1 1,0 1 0,-1 0 0,1 0-1,-1 0 1,1 0 0,-1 0-1,0 0 1,1 1 0,-1-1 0,0 0-1,-1 1 1,1-1 0,0 1 0,-1-1-1,1 1 1,-1-1 0,0 1-1,0-1 1,0 1 0,0-1 0,0 1-1,-1-1 1,1 1 0,-1-1 0,1 1-1,-1-1 1,-1 3 0,-1 3 105,0 0 1,0 1 0,-1-1 0,0-1-1,0 1 1,-1 0 0,-10 12-1,-53 46 1323,63-62-1451,0 0-1,0-1 0,0 1 0,0-1 0,-1 0 0,1 0 1,-1 0-1,0-1 0,0 0 0,0 0 0,0-1 1,-10 2-1,15-3-151,1 0 0,0-1 1,0 1-1,-1 0 0,1 0 0,0-1 1,0 1-1,-1 0 0,1 0 0,0-1 1,0 1-1,0 0 0,-1-1 1,1 1-1,0 0 0,0-1 0,0 1 1,0 0-1,0-1 0,0 1 1,0 0-1,0-1 0,0 1 0,0-1 1,0 1-1,0 0 0,0-1 0,0 1 1,0 0-1,0-1 0,0 1 1,0 0-1,1-1 0,-1 1 0,0 0 1,0-1-1,0 1 0,0 0 1,1-1-1,7-15-4908,9-7-3636</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3.416"/>
    </inkml:context>
    <inkml:brush xml:id="br0">
      <inkml:brushProperty name="width" value="0.025" units="cm"/>
      <inkml:brushProperty name="height" value="0.025" units="cm"/>
    </inkml:brush>
  </inkml:definitions>
  <inkml:trace contextRef="#ctx0" brushRef="#br0">62 1 11691,'0'0'14793,"-5"11"-12887,-5 10-1584,0 0 1,2 0-1,1 1 1,0-1-1,2 2 1,-4 33 0,9-55-319,0 0 0,0-1 0,0 1 0,1-1 0,-1 1 1,0 0-1,1-1 0,-1 1 0,0-1 0,1 1 0,-1-1 1,1 1-1,-1-1 0,1 1 0,-1-1 0,1 0 0,-1 1 1,1-1-1,-1 0 0,1 1 0,-1-1 0,1 0 0,0 0 1,-1 1-1,1-1 0,0 0 0,-1 0 0,1 0 0,0 0 0,-1 0 1,1 0-1,-1 0 0,1 0 0,0 0 0,-1 0 0,1 0 1,0 0-1,-1-1 0,1 1 0,0 0 0,0-1 0,31-11 163,42-46-566,-56 42-79,41-28-1,-58 43 474,0 1 0,0-1 0,-1 0 1,1 1-1,0-1 0,0 1 0,0-1 0,0 1 0,0 0 0,0-1 0,0 1 0,0 0 0,0 0 0,0 0 0,0 0 0,0-1 0,0 1 0,0 1 0,-1-1 0,1 0 0,0 0 0,0 0 0,0 0 0,0 1 0,0-1 0,0 0 0,0 1 0,0-1 0,0 1 0,1 0 0,-1 1 4,0-1-1,0 1 1,0 0 0,0 0-1,0 0 1,0 0-1,-1 0 1,1 0-1,-1 0 1,1 0 0,-1 0-1,0 0 1,0 4-1,0 10 276,-1 0 0,-5 29-1,6-44-226,-10 50 2238,11-51-2277,0 1-1,0-1 0,0 0 1,0 0-1,0-1 0,-1 1 1,1 0-1,0 0 1,0 0-1,0-1 0,0 1 1,0 0-1,0-1 0,-1 1 1,1-1-1,0 1 1,0-1-1,0 1 0,-1-1 1,2-1-1,42-37-7,-35 29 0,2 0 0,-1 0 0,1 1 0,1 0 0,0 1 0,0 0 0,1 1 0,-1 1 0,27-10 0,-38 16 0,-1-1 0,1 1 0,0 0 0,-1 0 0,1 0 0,0 0 0,0 0 0,-1 0 0,1 0 0,0 0 0,-1 0 0,1 0 0,0 0 0,-1 0 0,1 1 0,0-1 0,0 0 0,-1 1 0,1-1 0,-1 0 0,1 1 0,0-1 0,-1 1 0,1-1 0,-1 1 0,1-1 0,-1 1 0,1-1 0,-1 1 0,1 0 0,2 26 0,-18 38 0,12-54 0,5-8 0,8-7 0,6-7 0,-5 1-90,-8 6-38,0 1 0,1 0-1,-1 0 1,1 0 0,0 0 0,0 1 0,0-1 0,0 1-1,1 0 1,-1 0 0,0 1 0,1-1 0,4 0 0,-8 6-971,0-1 0,0 1 0,0 0 1,0 0-1,-1 0 0,1 0 0,-1 0 1,0 0-1,-1 0 0,0 6 0,-2 5-5590</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4.287"/>
    </inkml:context>
    <inkml:brush xml:id="br0">
      <inkml:brushProperty name="width" value="0.025" units="cm"/>
      <inkml:brushProperty name="height" value="0.025" units="cm"/>
    </inkml:brush>
  </inkml:definitions>
  <inkml:trace contextRef="#ctx0" brushRef="#br0">39 314 15022,'0'0'11221,"12"0"-10884,-11 0-319,8-1 33,-1 1 1,1-1 0,-1 0 0,0 0-1,10-4 1,-16 5 48,0-1-1,0 1 1,0-1-1,-1 0 1,1 0-1,0 0 1,-1 0 0,1 0-1,0 0 1,-1 0-1,1 0 1,-1 0 0,0-1-1,1 1 1,-1-1-1,0 1 1,0-1-1,0 1 1,0-1 0,0 0-1,0 0 1,0 1-1,-1-1 1,1 0-1,-1 0 1,1 0 0,-1 0-1,0 0 1,0 1-1,1-1 1,-1 0 0,-1 0-1,1 0 1,0 0-1,-1-3 1,0 4-46,1 0 0,-1 0 1,0 0-1,1 0 0,-1 0 1,0 0-1,0 0 0,0 0 0,0 0 1,0 0-1,0 0 0,0 1 1,0-1-1,0 0 0,0 1 1,-1-1-1,1 1 0,0-1 0,0 1 1,-1-1-1,1 1 0,0 0 1,-1 0-1,1 0 0,0 0 0,0 0 1,-1 0-1,1 0 0,0 0 1,-1 0-1,-1 1 0,-1-1-51,0 1-1,1-1 0,-1 1 1,0 0-1,0 1 1,0-1-1,0 0 1,1 1-1,-6 3 1,3 1-5,0 0 0,0 1 0,0 0 0,1 0 0,0 1 0,1-1 0,-1 1 0,1 0 1,1 0-1,0 1 0,0-1 0,0 1 0,1-1 0,1 1 0,-1 0 0,1 15 0,1-22 4,0-1 0,0 0 0,1 0 0,-1 1 0,1-1 0,-1 0 0,1 0-1,-1 0 1,1 0 0,0 1 0,0-1 0,-1 0 0,1 0 0,0 0 0,0 0-1,0-1 1,0 1 0,0 0 0,0 0 0,0-1 0,0 1 0,0 0-1,1-1 1,-1 1 0,0-1 0,0 1 0,1-1 0,-1 0 0,0 0 0,0 1-1,1-1 1,-1 0 0,0 0 0,1 0 0,-1 0 0,0-1 0,1 1 0,-1 0-1,2-1 1,4 0-46,0 0 0,0-1 0,0 1-1,0-1 1,0-1 0,9-4 0,57-44-2350,-58 39 1818,1 1 0,0 0 0,0 1-1,26-12 1,-41 21 573,-1 1 0,1 0-1,-1 0 1,1-1 0,0 1-1,-1 0 1,1 0 0,-1-1-1,1 1 1,0 0 0,-1 0-1,1 0 1,0 0 0,-1 0-1,1 0 1,-1 0 0,1 0-1,0 0 1,-1 0-1,1 1 1,0-1 0,-1 0-1,1 0 1,-1 1 0,1-1-1,-1 0 1,1 1 0,0-1-1,-1 0 1,1 1 0,-1-1-1,0 1 1,1-1 0,-1 1-1,1-1 1,-1 1 0,0-1-1,1 1 1,-1-1 0,0 1-1,0-1 1,1 1 0,-1 0-1,0 0 1,2 40 661,-2-4 15,0-36-658,0 0 1,0 0-1,0 0 1,0 0-1,0 0 1,1 0-1,-1 0 1,0 0-1,1 0 1,-1 0-1,1 0 1,-1 0 0,1 0-1,-1 0 1,1 0-1,0-1 1,0 1-1,-1 0 1,1 0-1,0-1 1,0 1-1,1 1 1,2-1 15,0-1 0,-1 1-1,1-1 1,0 1 0,-1-1 0,1 0 0,0-1 0,-1 1 0,1-1 0,-1 1 0,1-1 0,0 0 0,-1 0 0,0-1-1,1 1 1,-1-1 0,0 0 0,1 0 0,-1 0 0,4-4 0,9-6-16,-2-1-1,22-23 1,-29 28-4,11-11-9,-1-1-1,-1-1 0,-1 0 1,-1-1-1,-1-1 0,-1 0 1,0-1-1,-2 0 0,-1 0 1,-1-1-1,6-36 0,-28 142 48,8-56 332,1 1 1,2 0-1,0 0 0,2 0 0,0 1 0,6 38 1,-4-60-384,0 0 1,0-1 0,0 1 0,1-1-1,0 0 1,0 1 0,0-1 0,1 0-1,-1 0 1,1 0 0,0-1 0,0 1-1,1 0 1,-1-1 0,1 0 0,-1 0-1,1 0 1,0-1 0,5 4 0,-3-4-306,-1 1 1,1-1 0,0 0 0,0 0-1,0-1 1,0 0 0,0 0 0,12 0-1,-17-1 269,0 0-1,0 0 1,0 0-1,0-1 1,0 1 0,1 0-1,-1-1 1,0 1-1,0-1 1,-1 1-1,1-1 1,0 1-1,0-1 1,0 1-1,0-1 1,0 0-1,-1 0 1,1 1-1,0-1 1,0 0 0,-1 0-1,1 0 1,-1 0-1,1 0 1,-1 0-1,1 0 1,-1 0-1,0 0 1,1 0-1,-1 0 1,0 0-1,0 0 1,0 0-1,0 0 1,0 0 0,0 0-1,0 0 1,0-1-1,0 1 1,0 0-1,-1 0 1,1 0-1,0 0 1,-1-1-1,0-3-188,0 1-1,-1-1 0,1 0 1,-1 0-1,0 1 1,-1-1-1,1 1 0,-5-7 1,-70-66-5481,19 30 4934,6 12 3309,0 7 3857,66 27-2044,74 4-3897,44 4-826,-43-11-4754,-36-4-3258</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5.392"/>
    </inkml:context>
    <inkml:brush xml:id="br0">
      <inkml:brushProperty name="width" value="0.025" units="cm"/>
      <inkml:brushProperty name="height" value="0.025" units="cm"/>
    </inkml:brush>
  </inkml:definitions>
  <inkml:trace contextRef="#ctx0" brushRef="#br0">113 122 9449,'0'0'2477,"9"-11"635,25-37 315,-32 45-3060,0 1 0,-1-1 0,1 0 0,-1 0-1,1 0 1,-1 0 0,0 0 0,0 0 0,-1 0-1,1 0 1,0-5 0,-1 7-221,0 0-1,0 0 1,-1 0 0,1 0-1,0 0 1,0 1 0,0-1 0,-1 0-1,1 0 1,-1 0 0,1 0-1,0 0 1,-1 1 0,0-1 0,1 0-1,-1 0 1,1 1 0,-1-1-1,0 0 1,1 1 0,-1-1 0,0 1-1,0-1 1,-1 0 0,0 0-29,-1 1 1,0-1-1,1 1 1,-1-1-1,0 1 1,0 0-1,1 0 1,-1 0-1,0 1 0,1-1 1,-1 1-1,0-1 1,1 1-1,-1 0 1,0 0-1,1 0 1,0 0-1,-1 0 1,1 1-1,-4 2 1,-3 4-49,0 0-1,1 1 1,0 0 0,1 0 0,-1 0 0,2 1 0,-1 0-1,2 1 1,-1 0 0,1 0 0,1 0 0,0 0 0,0 0-1,2 1 1,-1 0 0,1 0 0,1-1 0,0 24 0,1-33-55,0-1 0,0 1 0,0 0 0,0-1 1,0 1-1,0 0 0,1-1 0,-1 1 0,1 0 1,-1-1-1,1 1 0,0-1 0,0 1 0,-1-1 1,1 1-1,0-1 0,0 0 0,1 1 0,-1-1 1,0 0-1,0 0 0,0 0 0,1 0 0,-1 0 1,1 0-1,-1 0 0,1 0 0,-1-1 0,1 1 1,-1-1-1,1 1 0,0-1 0,-1 1 0,1-1 1,0 0-1,-1 0 0,1 0 0,0 0 0,-1 0 1,1 0-1,0 0 0,-1 0 0,1-1 0,0 1 1,2-2-1,2 0 67,1 0 0,-1 0-1,0-1 1,0 1 0,0-2 0,-1 1 0,1-1 0,-1 1 0,1-1 0,7-9-1,-4 2 8,0-2-1,0 1 0,-1-1 0,-1 0 1,10-26-1,-13 31-61,-1 0 0,-1 0 1,0-1-1,0 1 0,-1-1 0,0 0 0,0 1 1,-1-1-1,0 0 0,0 1 0,-3-13 1,3 20-30,0 1 0,0-1 0,0 1-1,0-1 1,0 1 0,-1-1 0,1 1 0,0-1 0,0 1 0,0-1 0,-1 1 0,1-1 0,0 1 0,0 0 0,-1-1 0,1 1 0,0-1 0,-1 1 0,1 0 0,-1-1 0,1 1 0,0 0 0,-1 0 0,1-1 0,-1 1 0,1 0 0,-1 0 0,1 0 0,-1-1 0,1 1 0,-1 0 0,1 0 0,-1 0 0,1 0 0,-1 0 0,1 0 0,-1 0 0,1 0 0,-1 0 0,1 0 0,-1 0 0,1 1 0,-1-1 0,1 0 0,0 0 0,-2 1 0,1-1-14,0 1 1,-1 0-1,1 0 0,0 0 1,0 0-1,0 0 1,0 0-1,0 0 1,0 0-1,0 1 1,0-1-1,0 0 1,0 1-1,0 0 1,-1 2-29,1 1 1,-1-1 0,1 0-1,0 0 1,1 1 0,-1-1-1,1 0 1,0 1-1,0-1 1,0 1 0,0-1-1,1 0 1,0 1 0,0-1-1,1 5 1,0-7-165,-1 0 0,0 0 0,1 0 0,-1 0 0,1 0 0,0 0 0,0-1 0,-1 1 0,1-1 0,0 1 0,0-1 0,1 1 0,-1-1 0,0 0 0,0 0 0,1 0 1,-1 0-1,0-1 0,1 1 0,-1-1 0,1 1 0,-1-1 0,1 0 0,-1 0 0,1 0 0,-1 0 0,4-1 0,-3 1-480,1-1 1,0 1-1,-1-1 0,1 0 1,0 0-1,-1 0 0,1-1 1,-1 1-1,0-1 0,1 0 1,-1 0-1,0 0 1,5-4-1,21-21-8979</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5.733"/>
    </inkml:context>
    <inkml:brush xml:id="br0">
      <inkml:brushProperty name="width" value="0.025" units="cm"/>
      <inkml:brushProperty name="height" value="0.025" units="cm"/>
    </inkml:brush>
  </inkml:definitions>
  <inkml:trace contextRef="#ctx0" brushRef="#br0">133 1 18385,'0'0'1383,"-3"13"-64,-10 42 386,3 1 0,2 1 0,0 60 0,7-86-1317,2-1 0,1 1 0,1-1 0,1 0 0,2 0 0,1-1 0,21 56 0,-21-76-957,-6-21-310,-8-24-460,-5 12 1143,-1 1 0,-1 0 0,-24-29 0,-24-39 1834,62 91-1607,0-1-1,-1 1 0,1 0 0,0-1 1,0 1-1,-1-1 0,1 1 1,0-1-1,0 1 0,0-1 1,0 1-1,0-1 0,0 1 1,0-1-1,0 0 0,0 1 1,0-1-1,0 1 0,0-1 1,0 1-1,0-1 0,0 1 1,1-1-1,-1 1 0,0-1 1,0 1-1,0-1 0,1 1 1,-1 0-1,0-1 0,1 1 0,-1-1 1,1 0-1,22-6 259,38 5-686,-49 2 318,83-4-6231,-47-2-710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6.665"/>
    </inkml:context>
    <inkml:brush xml:id="br0">
      <inkml:brushProperty name="width" value="0.025" units="cm"/>
      <inkml:brushProperty name="height" value="0.025" units="cm"/>
    </inkml:brush>
  </inkml:definitions>
  <inkml:trace contextRef="#ctx0" brushRef="#br0">10 6 9417,'0'0'15540,"0"9"-14339,-4 67 442,0-47-821,3 0 1,2 57 0,0-83-794,-1 0 0,0 0 0,1-1 1,-1 1-1,1 0 0,0 0 1,0-1-1,0 1 0,0-1 0,1 1 1,-1-1-1,1 1 0,-1-1 1,1 0-1,0 0 0,0 1 0,0-1 1,0-1-1,0 1 0,1 0 1,-1 0-1,0-1 0,1 0 0,-1 1 1,1-1-1,0 0 0,-1 0 1,1 0-1,0-1 0,-1 1 1,1 0-1,0-1 0,0 0 0,4 0 1,1 0 32,-1-1 0,0 0 0,0-1 0,0 0 0,0 0 0,0 0 0,-1-1 0,1 0 0,-1 0 0,1 0 0,-1-1 0,10-8 0,-5 3-25,0-1 0,-1 0 0,0-1 0,-1 0 0,0-1 0,-1 0 0,0 0 0,-1-1 0,0 0 0,-1 0 0,0 0 1,-1-1-1,-1 0 0,0 0 0,-1 0 0,-1 0 0,2-19 0,-4 32-37,0 1 0,0-1 0,0 1 0,1-1 0,-1 1 0,0-1 0,0 1 0,0-1 0,0 1 0,0-1 0,0 0 0,0 1 0,-1-1 0,1 1 0,0-1 0,0 1 0,0-1 0,0 1 0,-1-1 0,1 1 0,0-1 0,-1 1 0,1 0 0,0-1 0,-1 1 0,1-1 0,0 1 0,-1 0 0,1-1 0,-1 1 0,1 0 0,0-1 0,-1 1 0,1 0 0,-1 0 0,1 0 0,-1-1 0,1 1 0,-1 0 0,0 0 0,0 0 0,0 0 0,0 1 0,0-1 0,0 1 0,0-1 0,0 1 0,0 0 0,0 0 0,0-1 0,0 1 0,0 0 0,1 0 0,-1 0 0,0 0 0,0 0 0,1 0 0,-1 0 0,1 0 0,-2 2 0,-3 12 0,1 0 0,0 0 0,1 1 0,0 0 0,1-1 0,1 1 0,1 0 0,0 0 0,1 0 0,0-1 0,5 20 0,-4-31-141,-1-1 0,1 1 0,0-1 0,-1 0 0,1 0 0,1 0 0,-1 0 0,0 0-1,1 0 1,0 0 0,-1-1 0,1 1 0,0-1 0,0 0 0,1 0 0,-1 0 0,0 0 0,1 0 0,-1-1 0,1 0 0,-1 0 0,6 1 0,-3 0-422,1-1-1,0 0 1,-1-1 0,1 1 0,0-1 0,-1-1 0,1 1 0,-1-1 0,1 0 0,0-1 0,-1 1-1,7-4 1,20-13-9243</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7.038"/>
    </inkml:context>
    <inkml:brush xml:id="br0">
      <inkml:brushProperty name="width" value="0.025" units="cm"/>
      <inkml:brushProperty name="height" value="0.025" units="cm"/>
    </inkml:brush>
  </inkml:definitions>
  <inkml:trace contextRef="#ctx0" brushRef="#br0">226 11 10282,'0'0'10335,"-9"-2"-6609,8 2-3661,-5-2 269,0 0-1,1 1 1,-1 0-1,0 0 1,0 0 0,0 1-1,0 0 1,0 0-1,1 0 1,-1 1 0,0 0-1,0 0 1,0 0-1,1 1 1,-8 3-1,0 3-227,0 0-1,1 0 0,0 1 0,-18 18 0,27-24-90,-1 0 1,1 0-1,1 0 0,-1 0 0,0 1 0,1 0 0,0-1 0,0 1 0,0 0 1,0 0-1,0 0 0,1 0 0,0 0 0,0 0 0,0 1 0,0-1 0,1 0 1,-1 0-1,1 1 0,1 7 0,0-11-13,-1 1 0,1 0 0,0-1 0,0 1 0,1-1 0,-1 1 0,0-1 0,0 0 0,1 1 0,-1-1 0,1 0 0,-1 0 0,1 0 0,-1 0 0,1 0 0,-1-1 0,1 1 0,0 0-1,0-1 1,1 1 0,44 10 60,-36-9-53,37 5-143,-26-4-34,0 1 0,0 1 0,22 8 0,-42-12 189,-1-1-1,1 1 1,0 0 0,-1 0 0,1 0-1,-1 0 1,1 0 0,-1 1 0,0-1-1,1 0 1,-1 1 0,0-1-1,0 1 1,0-1 0,0 1 0,0 0-1,0-1 1,0 1 0,-1 0 0,1 0-1,-1-1 1,1 1 0,-1 0-1,0 0 1,1 0 0,-1 0 0,0-1-1,0 1 1,0 0 0,-1 0 0,1 0-1,0 0 1,-1 0 0,1-1-1,-1 1 1,0 0 0,1 0 0,-1-1-1,0 1 1,-2 2 0,-3 7 360,0 0 0,-1 0 0,0 0 0,-14 14 0,14-17-382,-7 9-113,0-1 0,-2-1 0,0 0-1,-22 16 1,44-41-8764,0 0 5206,13-14-9130</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7.366"/>
    </inkml:context>
    <inkml:brush xml:id="br0">
      <inkml:brushProperty name="width" value="0.025" units="cm"/>
      <inkml:brushProperty name="height" value="0.025" units="cm"/>
    </inkml:brush>
  </inkml:definitions>
  <inkml:trace contextRef="#ctx0" brushRef="#br0">1 389 17232,'0'0'11489,"12"-5"-10459,-1 0-967,0 0 1,0 0-1,-1-1 1,0 0-1,0-1 1,-1 0-1,0-1 1,9-9-1,5-8 201,-2-2 0,0 0 0,-2-1 0,-1-1 0,-1-1 0,-1-1 0,-2 0 0,17-58 0,-36 160-195,-5 11-69,-1-9 0,4 1 0,3 89 0,4-161-146,0 0-1,1 0 1,-1 1-1,1-1 1,0 0-1,-1 0 1,1 0-1,0 0 1,0 0-1,0 0 1,1 0-1,2 3 1,-4-4 8,1-1 0,-1 1 0,1-1 1,0 1-1,-1-1 0,1 1 0,0-1 1,-1 1-1,1-1 0,0 1 0,0-1 1,-1 0-1,1 0 0,0 1 0,0-1 1,-1 0-1,1 0 0,0 0 1,0 0-1,0 0 0,0 0 0,-1 0 1,1 0-1,0 0 0,0 0 0,0-1 1,-1 1-1,1 0 0,0 0 0,0-1 1,-1 1-1,1 0 0,0-1 0,0 1 1,-1-1-1,1 1 0,-1-1 0,2 0 1,6-15-8218</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7.723"/>
    </inkml:context>
    <inkml:brush xml:id="br0">
      <inkml:brushProperty name="width" value="0.025" units="cm"/>
      <inkml:brushProperty name="height" value="0.025" units="cm"/>
    </inkml:brush>
  </inkml:definitions>
  <inkml:trace contextRef="#ctx0" brushRef="#br0">1 2 18546,'0'0'10634,"64"39"-9930,-21-39-383,0 0-321,4-5-1186,-5-11-3618,0-4-8553</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8.083"/>
    </inkml:context>
    <inkml:brush xml:id="br0">
      <inkml:brushProperty name="width" value="0.025" units="cm"/>
      <inkml:brushProperty name="height" value="0.025" units="cm"/>
    </inkml:brush>
  </inkml:definitions>
  <inkml:trace contextRef="#ctx0" brushRef="#br0">68 79 12236,'5'-9'4671,"2"-6"-3239,10-19 783,-3 14 2204,-14 23-1336,2 18-2573,-6 14 174,-1 0 1,-1-1 0,-2 0 0,-23 60 0,-2 11-431,10 4-930,21-97-396,2 0 0,-1 0-1,3 23 1,-2-35 842,0 1-1,0 0 1,0 0 0,0 0-1,1 0 1,-1 0 0,0 0-1,0-1 1,1 1-1,-1 0 1,0 0 0,1 0-1,-1-1 1,1 1 0,-1 0-1,1 0 1,0-1-1,-1 1 1,1-1 0,0 1-1,-1 0 1,1-1 0,0 1-1,-1-1 1,1 0-1,0 1 1,0-1 0,0 0-1,0 1 1,-1-1 0,1 0-1,0 0 1,0 0 0,0 1-1,0-1 1,0 0-1,0 0 1,1-1 0,19 2-6950</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8.424"/>
    </inkml:context>
    <inkml:brush xml:id="br0">
      <inkml:brushProperty name="width" value="0.025" units="cm"/>
      <inkml:brushProperty name="height" value="0.025" units="cm"/>
    </inkml:brush>
  </inkml:definitions>
  <inkml:trace contextRef="#ctx0" brushRef="#br0">132 1 10570,'0'0'12204,"-39"72"-10283,21-29-992,0 4-128,0 1-192,5 1-321,2-4-128,2-7 160,6-7 65,1-9-289,2-9-64,0-10-160,5-3-1346,1-7-1761,1-14-2338,-3-7-4164</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8.769"/>
    </inkml:context>
    <inkml:brush xml:id="br0">
      <inkml:brushProperty name="width" value="0.025" units="cm"/>
      <inkml:brushProperty name="height" value="0.025" units="cm"/>
    </inkml:brush>
  </inkml:definitions>
  <inkml:trace contextRef="#ctx0" brushRef="#br0">72 43 13389,'0'0'7527,"56"-29"-4741,-32 22-928,2 4-545,4 1-384,-3 1-608,0 1-257,-5 0-64,-2 0-32,-6 4-897,-7 7-769,-7 2-1345,0 0-993,-7 1-4644</inkml:trace>
  <inkml:trace contextRef="#ctx0" brushRef="#br0" timeOffset="1">0 282 18001,'0'0'2018,"56"0"993,-14-6-449,12-6-1441,6-2-672,3 1-257,-5 1-128,-9 5-737,-11 3-2241,-19 4-2179</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9.159"/>
    </inkml:context>
    <inkml:brush xml:id="br0">
      <inkml:brushProperty name="width" value="0.025" units="cm"/>
      <inkml:brushProperty name="height" value="0.025" units="cm"/>
    </inkml:brush>
  </inkml:definitions>
  <inkml:trace contextRef="#ctx0" brushRef="#br0">0 186 17905,'0'0'9705,"84"-8"-7943,-30-11-1058,8-4-479,4-4-129,-2 2-128,-6 3-1730,-10 1-2370,-10 1-2114,-8 0-7975</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19.504"/>
    </inkml:context>
    <inkml:brush xml:id="br0">
      <inkml:brushProperty name="width" value="0.025" units="cm"/>
      <inkml:brushProperty name="height" value="0.025" units="cm"/>
    </inkml:brush>
  </inkml:definitions>
  <inkml:trace contextRef="#ctx0" brushRef="#br0">166 1 17553,'0'0'3155,"-12"14"-646,-9 12-1688,1 2 0,1-1 1,2 2-1,1 1 0,1 0 1,-12 36-1,22-48-458,1-1 0,0 1 0,-1 29 0,5-42-311,0-1 0,0 1 0,0 0 0,1 0 0,0 0 0,0 0 0,0-1 0,3 7 0,-3-9-42,-1 0 0,1-1 0,0 1-1,0-1 1,1 1 0,-1-1 0,0 1-1,0-1 1,1 0 0,-1 1 0,1-1 0,-1 0-1,1 0 1,-1 0 0,1 0 0,0 0 0,0-1-1,-1 1 1,1 0 0,0-1 0,3 1-1,4-1-13,0 0-1,-1 0 0,1-1 0,0 0 0,0-1 1,-1 1-1,1-2 0,-1 1 0,0-1 0,0-1 1,0 0-1,0 0 0,0 0 0,-1-1 0,0 0 1,0 0-1,0-1 0,0 0 0,8-10 0,4-5-27,0-1 0,-2 0 0,0-2 0,23-44 0,-28 45 217,-1 0 0,-1-1 0,-1 0 0,-1 0 1,8-41-1,-26 78 428,-5 18-415,7-6-220,0 2 0,1-1 0,2 1 0,1-1 0,1 1 0,1 1 0,1-1 0,5 45 0,8-40-1699,3-16-2851,3-8-4151</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21.318"/>
    </inkml:context>
    <inkml:brush xml:id="br0">
      <inkml:brushProperty name="width" value="0.025" units="cm"/>
      <inkml:brushProperty name="height" value="0.025" units="cm"/>
    </inkml:brush>
  </inkml:definitions>
  <inkml:trace contextRef="#ctx0" brushRef="#br0">311 43 12268,'0'0'11936,"-11"-8"-10900,3 2-886,6 4-115,-1-1 0,0 0-1,0 1 1,0 0 0,-1-1 0,1 1 0,0 1-1,-1-1 1,0 0 0,1 1 0,-1 0 0,0 0-1,1 0 1,-1 0 0,0 1 0,0-1 0,0 1-1,0 0 1,0 0 0,-6 1 0,-5 5 205,0 0 0,0 1 0,0 1 1,1 0-1,0 1 0,0 0 0,1 1 1,0 1-1,1 0 0,0 1 0,1 0 0,1 1 1,0 0-1,-13 21 0,23-33-229,-1 0 1,0 0-1,1 1 0,-1-1 0,0 0 0,1 1 1,0-1-1,-1 0 0,1 1 0,0-1 0,0 1 1,0-1-1,-1 0 0,2 1 0,-1-1 0,0 1 1,0-1-1,0 1 0,1-1 0,0 3 0,0-3-7,0 0 0,-1-1 1,1 1-1,0 0 0,0 0 0,0 0 0,0-1 0,0 1 0,0-1 0,0 1 0,1-1 0,-1 1 0,0-1 1,0 0-1,0 1 0,0-1 0,1 0 0,-1 0 0,2 0 0,4 0 14,1 0 0,0-1 0,0 0 0,0 0 0,0-1 0,10-4 0,0-1-41,0 0 1,-1-2-1,0 0 0,0-2 0,22-17 0,-28 20-11,-1-1 0,0 0 0,0-1 0,-1 0 0,-1-1 0,0 1 0,0-1 0,11-22 0,-13 14 66,-17 27-136,-5 12-16,8-8 183,1 2-1,0-1 1,0 1-1,1 0 1,1 0 0,1 1-1,0-1 1,1 1-1,0 0 1,-1 23 0,5-37-45,-1 0 0,0 0 0,1 0 0,-1 0 0,1 0 0,-1 0 0,1 0 0,-1 0 0,1 0 0,0 0 0,-1 0 0,1 0 0,0-1 0,0 1 0,0 0 0,0 0 0,0-1 0,0 1 0,0-1 0,0 1 1,0-1-1,0 1 0,0-1 0,0 0 0,0 1 0,0-1 0,0 0 0,0 0 0,1 0 0,-1 0 0,0 0 0,0 0 0,0 0 0,0 0 0,0 0 0,2-1 0,46-10 393,-28 1-419,-1-1 1,0-1-1,0-1 0,19-16 1,-19 13-25,0 2 0,1 0 0,27-12 0,-48 26 33,0-1-1,1 1 0,-1 0 0,0 0 0,1 0 0,-1 0 0,0-1 0,1 1 0,-1 0 0,0 0 0,1 0 0,-1 0 0,0 0 0,1 0 1,-1 0-1,0 0 0,1 0 0,-1 0 0,0 0 0,1 0 0,-1 0 0,1 1 0,-1-1 0,0 0 0,1 0 0,-1 0 0,0 0 0,0 0 1,1 1-1,-1-1 0,0 0 0,1 0 0,-1 1 0,0-1 0,1 1 0,0 14 14,-8 20 88,6-34-98,-2 11 115,-1 0-4,0 1 0,1-1 0,1 1 0,-2 20 0,5-32-72,1-1 0,0 1 0,-1-1 0,1 0 0,0 0 0,-1 0 0,1 0 0,0 0 0,-1 0 0,1 0 0,-1-1 0,1 1 0,0-1 0,-1 1 0,1-1 0,-1 1 0,1-1 0,1-1 0,74-46-43,-64 37 0,1 2 0,0 0 0,1 0 0,0 1 0,0 1 0,17-5 0,-32 12 0,1 0 0,-1-1 0,1 1 0,-1 0 0,1 0 0,-1 0 0,1 0 0,-1 0 0,1 0 0,-1 0 0,1 0 0,-1 0 0,1 0 0,-1 0 0,1 0 0,-1 0 0,1 1 0,-1-1 0,1 0 0,-1 0 0,1 1 0,-1-1 0,0 0 0,1 0 0,-1 1 0,1-1 0,-1 0 0,0 1 0,1-1 0,-1 1 0,0-1 0,1 0 0,-1 1 0,0-1 0,0 1 0,1-1 0,-1 2 0,0 24 0,-17 28 0,1-22 0,16-32-37,1 1 1,-1-1-1,0 0 1,0 0-1,0 0 0,0 1 1,0-1-1,0 0 0,1 0 1,-1 0-1,0 1 1,0-1-1,0 0 0,0 0 1,1 0-1,-1 0 0,0 0 1,0 0-1,1 1 1,-1-1-1,0 0 0,0 0 1,0 0-1,1 0 0,-1 0 1,0 0-1,0 0 1,1 0-1,-1 0 0,0 0 1,0 0-1,1 0 0,-1 0 1,0 0-1,0 0 1,1 0-1,-1-1 0,0 1 1,0 0-1,0 0 0,1 0 1,-1 0-1,0 0 1,0 0-1,0-1 0,0 1 1,1 0-1,-1 0 0,0 0 1,0 0-1,0-1 1,13-5-4696,5-8-3489,5-4-6646</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21.693"/>
    </inkml:context>
    <inkml:brush xml:id="br0">
      <inkml:brushProperty name="width" value="0.025" units="cm"/>
      <inkml:brushProperty name="height" value="0.025" units="cm"/>
    </inkml:brush>
  </inkml:definitions>
  <inkml:trace contextRef="#ctx0" brushRef="#br0">173 180 13933,'0'0'6689,"-13"0"-3123,4 1-3007,0 1 0,0-1 0,0 1-1,0 1 1,0 0 0,0 0 0,1 0-1,-13 8 1,16-8-386,0 0 0,0 0 0,1 0-1,0 1 1,-1-1 0,1 1 0,0 0-1,1 0 1,-1 1 0,1-1 0,0 1 0,0 0-1,0-1 1,1 1 0,0 1 0,-1-1 0,2 0-1,-3 9 1,4-14-168,0 1-1,0 0 1,-1 0 0,1 0 0,0 0-1,0 0 1,0-1 0,0 1-1,1 0 1,-1 0 0,0 0-1,0 0 1,0 0 0,1 0-1,-1-1 1,0 1 0,1 0 0,-1 0-1,1-1 1,-1 1 0,1 0-1,-1 0 1,1-1 0,-1 1-1,1-1 1,0 1 0,-1 0-1,1-1 1,1 1 0,0 0 2,0 0 1,1 0-1,-1-1 0,1 1 1,-1-1-1,0 0 0,1 0 1,-1 0-1,1 0 0,3 0 1,4-2-1,-1 1 1,0-2-1,0 1 1,0-1-1,9-4 1,6-7-8,-2 0 0,1-2 0,-2 0 0,0-1 0,-1-1 0,-1-1 0,0-1 0,-2-1 0,0 0 0,-2-1 0,0-1 0,15-32 0,-20 27 0,-10 28 0,0-1 0,0 1 0,0 0 0,0 0 0,0 0 0,0 0 0,0 0 0,0-1 0,0 1 0,-1 0 0,1 0 0,0 0 0,0 0 0,0 0 0,0 0 0,0 0 0,0 0 0,-1-1 0,1 1 0,0 0 0,0 0 0,0 0 0,0 0 0,0 0 0,-1 0 0,1 0 0,0 0 0,0 0 0,0 0 0,0 0 0,-1 0 0,1 0 0,0 0 0,0 0 0,0 0 0,0 0 0,0 0 0,-1 0 0,1 0 0,0 0 0,0 0 0,0 1 0,0-1 0,0 0 0,-1 0 0,1 0 0,0 0 0,0 0 0,0 0 0,0 0 0,0 1 0,0-1 0,0 0 0,0 0 0,0 0 0,-1 0 0,1 0 0,0 0 0,0 1 0,0-1 0,0 0 0,0 0 0,0 0 0,0 0 0,0 1 0,-31 43 0,21-25 0,0 1 0,2 0 0,0 0 0,1 1 0,1 0 0,1 0 0,1 1 0,-3 34 0,7-54-173,0 1 0,0 0 0,0-1 0,1 1 0,-1-1 0,1 1 0,-1-1 0,1 1 0,0-1 0,0 0 0,0 1 0,0-1 0,0 0 0,1 0 0,-1 1 0,1-1 0,-1 0 0,1 0 0,0-1 0,0 1 0,-1 0 0,2-1 0,-1 1 0,0-1 0,2 2 0,3-1-816,-1 1 0,1-1 0,0 0 0,0-1 0,0 0 0,0 0 0,0 0 0,10-1 0,34 0-8674</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23.281"/>
    </inkml:context>
    <inkml:brush xml:id="br0">
      <inkml:brushProperty name="width" value="0.025" units="cm"/>
      <inkml:brushProperty name="height" value="0.025" units="cm"/>
    </inkml:brush>
  </inkml:definitions>
  <inkml:trace contextRef="#ctx0" brushRef="#br0">301 33 11787,'0'0'11077,"-12"-7"-9395,5 2-1453,4 3-178,0 0 1,0-1-1,-1 1 1,1 0-1,-1 1 1,1-1 0,-1 1-1,1-1 1,-1 1-1,0 0 1,0 1-1,1-1 1,-1 1 0,0-1-1,0 1 1,0 0-1,0 1 1,0-1-1,1 1 1,-1-1-1,0 1 1,-3 1 0,-6 5 115,1 1 0,0-1 0,1 2 1,0 0-1,0 0 0,1 1 0,0 0 1,1 1-1,0 0 0,0 0 1,-9 18-1,9-13 186,1 0 1,0 0-1,2 1 1,-1 0-1,2 0 1,0 1-1,1 0 1,-2 26-1,6-41-331,-1-1 0,1 1-1,0 0 1,0 0 0,0-1-1,0 1 1,0 0 0,1 0-1,-1-1 1,1 1 0,0 0 0,0-1-1,0 1 1,0-1 0,0 1-1,0-1 1,1 1 0,-1-1-1,1 0 1,0 0 0,-1 0-1,1 0 1,0 0 0,0 0-1,1 0 1,3 2 0,1-1-89,0-1 0,1 0 0,-1 0 0,1-1 1,-1 0-1,1 0 0,0-1 0,10 0 0,-4 0-665,0-1-1,-1 0 0,1-1 0,13-4 0,24-14-5233,-14 0-2341</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23.949"/>
    </inkml:context>
    <inkml:brush xml:id="br0">
      <inkml:brushProperty name="width" value="0.025" units="cm"/>
      <inkml:brushProperty name="height" value="0.025" units="cm"/>
    </inkml:brush>
  </inkml:definitions>
  <inkml:trace contextRef="#ctx0" brushRef="#br0">114 0 16784,'0'0'5381,"-4"10"-3796,-22 55 670,3 1-1,3 1 0,-19 118 0,38-184-2254,1 0 0,0 0 0,0-1 0,0 1 0,-1 0 0,1 0 0,0 0 0,0-1 0,0 1 0,0 0 0,0 0 0,1 0 0,-1-1 0,0 1 0,0 0 0,0 0 0,1 0 0,-1-1 0,0 1 0,1 0 0,-1-1 0,1 1 0,-1 0 0,1-1 0,-1 1 0,1 0 0,-1-1 0,1 1 0,0-1 0,-1 1 0,1-1 0,0 0 0,0 1 0,1-1 0,0 0 0,0 0 0,0 0 0,0 0 0,1 0 0,-1-1 0,0 1 0,-1-1 0,1 1 0,0-1 0,0 0 0,3-2 0,54-37 0,37-53 0,-91 92 0,-5 12 0,-4 11 0,-4 4 0,3-13 0,0 1 0,1 0 0,1 0 0,0 0 0,1 0 0,0 1 0,1 27 0,2-42 0,-1 1 0,0 0 0,0-1 0,1 1 0,-1 0 0,0-1 0,1 1 0,-1-1 0,1 1 0,-1-1 0,1 1 0,-1-1 0,1 1 0,-1-1 0,1 1 0,0-1 0,-1 1 0,1-1 0,-1 0 0,1 1 0,0-1 0,-1 0 0,1 0 0,0 0 0,0 1 0,-1-1 0,1 0 0,0 0 0,-1 0 0,1 0 0,0 0 0,0 0 0,-1-1 0,1 1 0,0 0 0,-1 0 0,1 0 0,0-1 0,-1 1 0,1 0 0,1-1 0,29-14 0,33-39 0,-53 42 0,1 1 0,0 0 0,1 1 0,0 1 0,1 0 0,22-11 0,-35 20 0,-1 0 0,0-1 0,1 1 0,-1 0 0,0 0 0,0 0 0,1 0 0,-1 0 0,0 0 0,1 0 0,-1 0 0,0 0 0,1 0 0,-1 0 0,0 0 0,1 0 0,-1 0 0,0 1 0,1-1 0,-1 0 0,0 0 0,1 0 0,-1 0 0,0 1 0,0-1 0,1 0 0,-1 0 0,0 0 0,0 1 0,1-1 0,-1 0 0,0 0 0,0 1 0,0-1 0,0 0 0,1 1 0,2 18 0,-6 30 0,2-36 0,0-12 0,1 0 0,0 0 0,0 1 0,0-1 0,0 0 0,0 0 0,0 0 0,0 0 0,0 0 0,0 0 0,1 0 0,-1 0 0,0 0 0,1 0 0,-1 0 0,1 0 0,-1 0 0,1 0 0,-1 0 0,1 0 0,0-1 0,0 1 0,0 1 0,1-2 0,-1 1 0,1-1 0,-1 0 0,1 0 0,-1 1 0,1-1 0,0 0 0,-1 0 0,1-1 0,-1 1 0,1 0 0,-1 0 0,1-1 0,-1 1 0,1-1 0,-1 1 0,2-2 0,12-5 0,-1 0 0,0-1 0,21-15 0,-27 16 0,1 1 0,0-1 0,0 2 0,1-1 0,0 2 0,0-1 0,0 1 0,0 1 0,0-1 0,19-2 0,-29 6-5,1 0 0,0 0 0,0 0 0,0 1 0,-1-1-1,1 0 1,0 0 0,0 0 0,0 1 0,-1-1 0,1 0 0,0 1 0,-1-1 0,1 1 0,0-1 0,-1 1-1,1-1 1,0 1 0,-1-1 0,1 1 0,-1-1 0,1 1 0,-1 0 0,1-1 0,-1 1 0,0 0-1,1 0 1,-1-1 0,0 1 0,1 0 0,-1 0 0,0-1 0,0 1 0,0 1 0,1 32-893,-2-21 180,13-26-21415</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24.323"/>
    </inkml:context>
    <inkml:brush xml:id="br0">
      <inkml:brushProperty name="width" value="0.025" units="cm"/>
      <inkml:brushProperty name="height" value="0.025" units="cm"/>
    </inkml:brush>
  </inkml:definitions>
  <inkml:trace contextRef="#ctx0" brushRef="#br0">1 1 19667,'0'0'10922,"56"58"-16079,-27-44-897,2 0-3363</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24.681"/>
    </inkml:context>
    <inkml:brush xml:id="br0">
      <inkml:brushProperty name="width" value="0.025" units="cm"/>
      <inkml:brushProperty name="height" value="0.025" units="cm"/>
    </inkml:brush>
  </inkml:definitions>
  <inkml:trace contextRef="#ctx0" brushRef="#br0">195 37 8968,'0'0'11809,"-9"-3"-8051,6 1-3442,-1 0-69,0 0 0,0 1 0,-1-1 0,1 1 0,0 0 0,0 0 0,-1 0 0,1 0 0,-1 1 0,1 0 0,-1 0 1,1 0-1,0 0 0,-1 1 0,1 0 0,-1 0 0,1 0 0,0 0 0,0 0 0,-5 3 0,2 1-86,0 0-1,0 0 0,1 0 1,0 1-1,0 0 1,0 0-1,1 1 1,0-1-1,0 1 1,1 0-1,0 1 1,0-1-1,0 1 1,1-1-1,1 1 1,-4 13-1,6-20-160,0 0 0,-1 0 0,1 0 0,0-1 0,0 1 0,0 0 0,0 0 0,1 0 0,-1 0 0,0-1 0,0 1 0,0 0 0,1 0 0,-1 0 0,0-1 0,1 1 0,-1 0 0,1-1 0,-1 1 0,1 0 0,-1-1 0,1 1 0,-1 0 0,1-1 0,0 1 0,-1-1 0,2 2 0,25 1 0,-20-4 0,1 0 0,-1-1 0,0 0 0,0 0 0,-1-1 0,8-3 0,6-7-105,0-2 0,-1 0 1,-1-1-1,0-1 0,18-22 0,8-8-29,-62 91 833,13-32-618,-1 1 0,2-1 0,0 1 1,-3 18-1,6-27-151,1-1-1,-1 1 1,1 0 0,1-1 0,-1 1 0,0-1 0,1 1-1,0 0 1,1 4 0,-1-6-151,0 0-1,0 0 1,0 0-1,0-1 1,0 1 0,0 0-1,1-1 1,-1 1-1,1-1 1,-1 1-1,1-1 1,-1 0 0,1 0-1,0 0 1,0 0-1,-1 0 1,5 2 0,18 1-6581</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25.506"/>
    </inkml:context>
    <inkml:brush xml:id="br0">
      <inkml:brushProperty name="width" value="0.025" units="cm"/>
      <inkml:brushProperty name="height" value="0.025" units="cm"/>
    </inkml:brush>
  </inkml:definitions>
  <inkml:trace contextRef="#ctx0" brushRef="#br0">180 130 5733,'-10'3'5590,"-159"43"10030,169-46-15520,0-1 1,0 1-1,0-1 1,0 0 0,0 1-1,0-1 1,0 1-1,0-1 1,0 0-1,0 1 1,1-1-1,-1 1 1,0-1 0,0 1-1,0-1 1,1 1-1,-1-1 1,0 1-1,1-1 1,-1 1-1,0-1 1,1 1 0,-1-1-1,1 1 1,-1 0-1,1-1 1,-1 1-1,1 0 1,-1-1-1,1 1 1,0 0 0,21-23 263,9-4 211,47-31 0,-65 50-509,-1 0 1,2 1-1,-1 0 1,1 1-1,0 1 1,0 0-1,18-3 0,-31 7-67,0 1-1,0 0 1,0 0-1,0 0 1,0 0-1,0 0 1,0 0-1,0 0 1,0 0-1,0 0 1,0 0-1,0 1 1,-1-1-1,1 0 0,0 1 1,0-1-1,0 0 1,0 1-1,0-1 1,-1 1-1,1 0 1,0-1-1,0 1 1,-1-1-1,1 1 1,0 0-1,-1 0 1,1-1-1,-1 1 1,1 0-1,0 2 0,0 0 7,0 0-1,0 1 1,-1-1-1,1 1 0,-1 0 1,0-1-1,0 1 1,0-1-1,-1 5 0,-2 10 44,-1 0 0,-9 25 0,-1-7-4,8-22-45,0 0 0,1 0-1,1 1 1,0 0 0,1 0-1,0-1 1,2 2 0,-1 25-1,3-40 3,-1 0 0,1 1 0,0-1 0,0 0 0,0 0 0,0 0 0,0 0 0,0 0 0,0 0-1,0 0 1,1 0 0,-1 0 0,0 0 0,0-1 0,1 1 0,-1 0 0,1-1 0,-1 1 0,0-1 0,1 0 0,-1 1-1,1-1 1,-1 0 0,1 0 0,-1 0 0,1 0 0,-1 0 0,1 0 0,-1 0 0,1-1 0,2 0 0,51-12 199,-36 4-188,0-1 0,-1-1 1,0-1-1,0-1 0,-1 0 1,-1-1-1,0 0 0,-1-2 1,-1 0-1,0 0 0,-1-2 1,18-30-1,-27 30-12,-12 21 0,-17 24 0,16-14 0,1 1 0,1 0 0,0 1 0,1-1 0,0 1 0,1 0 0,1 1 0,0-1 0,2 1 0,-1 0 0,1 24 0,2-39 0,0 0 0,0 0 0,0 0 0,0 0 0,1 0 0,-1 0 0,0 0 0,1 0 0,-1 0 0,0 0 0,1 0 0,-1 0 0,1 0 0,0 0 0,-1 0 0,1 0 0,0-1 0,-1 1 0,1 0 0,0 0 0,0-1 0,0 1 0,0 0 0,0-1 0,0 1 0,1 0 0,1-1 0,-1 1 0,1-1 0,-1 1 0,1-1 0,0 0 0,-1 0 0,1 0 0,0 0 0,-1-1 0,5 0 0,2-2 0,-1 1 0,1-1 0,-1-1 0,0 1 0,14-10 0,-3-1 0,-1-2 0,0 0 0,-1-1 0,23-29 0,-33 38 0,-1-1 0,0 1 0,0-2 0,-1 1 0,0 0 0,-1-1 0,0 0 0,0 0 0,-1-1 0,0 1 0,-1-1 0,1-14 0,-3 25 0,0-1 0,0 1 0,0-1 0,0 1 0,0 0 0,0-1 0,0 1 0,0 0 0,0-1 0,0 1 0,-1-1 0,1 1 0,0 0 0,0-1 0,0 1 0,-1 0 0,1 0 0,0-1 0,0 1 0,-1 0 0,1 0 0,0-1 0,-1 1 0,1 0 0,0 0 0,-1-1 0,1 1 0,0 0 0,-1 0 0,1 0 0,0 0 0,-1 0 0,1 0 0,0 0 0,-1 0 0,1 0 0,-1 0 0,1 0 0,0 0 0,-1 0 0,1 0 0,-1 0 0,1 0 0,0 0 0,-1 0 0,1 0 0,0 0 0,-1 1 0,1-1 0,0 0 0,-1 0 0,1 0 0,0 1 0,0-1 0,-1 0 0,1 1 0,0-1 0,0 0 0,-1 1 0,-18 14 0,14-8 0,1-1 0,-1 1 0,1 0 0,1 0 0,-1 0 0,1 0 0,1 1 0,-1-1 0,1 1 0,1 0 0,-2 12 0,3-20 0,0 1 0,0-1 0,0 0 0,0 0 0,0 0 0,0 1 0,0-1 0,0 0 0,0 0 0,0 0 0,0 1 0,0-1 0,0 0 0,0 0 0,0 0 0,0 0 0,0 1 0,0-1 0,0 0 0,1 0 0,-1 0 0,0 0 0,0 1 0,0-1 0,0 0 0,0 0 0,1 0 0,-1 0 0,0 0 0,0 0 0,0 0 0,0 1 0,1-1 0,-1 0 0,0 0 0,0 0 0,0 0 0,1 0 0,-1 0 0,0 0 0,0 0 0,0 0 0,0 0 0,1 0 0,-1 0 0,0 0 0,13-6 0,8-12 0,32-48-278,-61 72-8690,-6 12 2686,10-13 2090,-4 5-5844</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25.849"/>
    </inkml:context>
    <inkml:brush xml:id="br0">
      <inkml:brushProperty name="width" value="0.025" units="cm"/>
      <inkml:brushProperty name="height" value="0.025" units="cm"/>
    </inkml:brush>
  </inkml:definitions>
  <inkml:trace contextRef="#ctx0" brushRef="#br0">82 1 19122,'0'0'10474,"-27"62"-9737,18-30-161,0-3-320,0 2-159,2-4 31,-1-4-64,1-5 0,2-6-64,4-6-64,1-2-1057,12-17-19987</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26.580"/>
    </inkml:context>
    <inkml:brush xml:id="br0">
      <inkml:brushProperty name="width" value="0.025" units="cm"/>
      <inkml:brushProperty name="height" value="0.025" units="cm"/>
    </inkml:brush>
  </inkml:definitions>
  <inkml:trace contextRef="#ctx0" brushRef="#br0">194 1 15887,'0'0'11969,"-5"13"-11617,-70 135 1488,-31 73 740,98-186-2470,8-34-110,0-1 1,0 1-1,0-1 1,1 1-1,-1-1 1,0 1-1,0 0 1,0-1-1,1 1 1,-1-1-1,0 1 1,0-1-1,1 1 1,-1-1 0,0 1-1,1-1 1,-1 0-1,1 1 1,-1-1-1,1 0 1,-1 1-1,1-1 1,-1 0-1,1 1 1,-1-1-1,1 0 1,-1 0-1,1 1 1,-1-1-1,1 0 1,-1 0-1,1 0 1,0 0 0,-1 0-1,1 0 1,-1 0-1,1 0 1,-1 0-1,1 0 1,0 0-1,-1 0 1,1-1-1,-1 1 1,1 0-1,-1 0 1,1 0-1,-1-1 1,1 1-1,-1 0 1,1-1-1,-1 1 1,1-1-1,-1 1 1,0 0 0,1-1-1,11-6 0,0-1 0,-1 0 0,17-15 0,13-10 0,-19 18 0,-2 0 0,0-2 0,0 0 0,-2-1 0,0-1 0,-1-1 0,-1 0 0,-1-1 0,-1-1 0,-1 0 0,-1-1 0,11-28 0,-22 47-36,0 0-1,0 0 1,0 1-1,0-1 1,-1 0-1,1 0 1,-1 0-1,0 0 1,-1 0-1,1 0 1,-1-4-1,0 7 24,1 0-1,0 1 1,0-1-1,-1 0 1,1 1-1,0-1 1,-1 0-1,1 1 1,-1-1-1,1 1 1,0-1 0,-1 1-1,1-1 1,-1 1-1,0-1 1,1 1-1,-1-1 1,1 1-1,-1 0 1,0-1-1,1 1 1,-1 0-1,0 0 1,0-1-1,-1 1-1,0 0 0,0 1 0,1-1-1,-1 0 1,0 1 0,0-1-1,1 1 1,-1-1 0,0 1 0,1 0-1,-1 0 1,1 0 0,-1 0 0,-1 1-1,-12 11 75,0 1 0,1 0 0,1 1-1,0 0 1,1 1 0,1 1-1,-18 33 1,29-49-51,-1 0-1,0 0 1,0 0-1,0 0 1,1 0-1,-1 1 1,1-1-1,-1 0 1,1 0-1,-1 1 1,1-1-1,0 0 1,0 1-1,-1-1 1,1 0 0,0 1-1,0-1 1,0 1-1,1-1 1,-1 0-1,0 1 1,0-1-1,1 0 1,-1 1-1,1-1 1,-1 0-1,1 0 1,0 0-1,-1 1 1,1-1-1,0 0 1,0 0-1,0 0 1,0 0-1,0 0 1,0 0 0,0 0-1,0-1 1,0 1-1,0 0 1,0 0-1,0-1 1,1 1-1,-1-1 1,2 1-1,7 1-190,1 0-1,-1-1 1,1 0-1,0-1 1,12 0 0,21 1-1054,-42-1 1231,0 1-1,0-1 1,0 1 0,0-1 0,0 1-1,0 0 1,0 0 0,0 0 0,0 0-1,0 0 1,-1 0 0,1 0 0,0 0-1,-1 1 1,1-1 0,-1 1 0,0 0-1,1-1 1,-1 1 0,0 0-1,0-1 1,1 4 0,-1-1 84,0 0 0,0 0-1,-1 0 1,1 0 0,-1 0 0,0-1 0,0 1-1,0 0 1,-1 0 0,1 0 0,-2 4 0,-2 7 131,-1-1 0,0 0 0,-1 0 0,-1 0 0,-9 13 1,13-22-276,0 0 0,0-1 1,-1 1-1,1-1 1,-1 0-1,0 0 0,0 0 1,-1 0-1,1-1 1,-7 4-1,-10-1-2879,-2-7-3473,5-6-1659</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26.923"/>
    </inkml:context>
    <inkml:brush xml:id="br0">
      <inkml:brushProperty name="width" value="0.025" units="cm"/>
      <inkml:brushProperty name="height" value="0.025" units="cm"/>
    </inkml:brush>
  </inkml:definitions>
  <inkml:trace contextRef="#ctx0" brushRef="#br0">1 0 16560,'0'0'7751,"52"48"-12684,-27-31-3202</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27.281"/>
    </inkml:context>
    <inkml:brush xml:id="br0">
      <inkml:brushProperty name="width" value="0.025" units="cm"/>
      <inkml:brushProperty name="height" value="0.025" units="cm"/>
    </inkml:brush>
  </inkml:definitions>
  <inkml:trace contextRef="#ctx0" brushRef="#br0">43 0 21749,'0'0'5018,"-7"11"-2520,4-7-2201,-21 35 788,23-37-997,0 1 0,0-1 0,0 1 0,0-1 0,0 1 0,0 0 0,1-1 0,-1 1 0,1 0 0,0 0 0,0-1 0,0 1 0,0 0 0,0 0 0,1 0-1,0 3 1,0-5-81,0 0 0,-1-1 0,1 1 0,0 0 0,0 0 0,0-1 0,-1 1 0,1-1 0,0 1 0,0-1 0,0 1 0,0-1 0,0 1 0,0-1 0,0 0 0,0 1 0,0-1 0,0 0 0,0 0 0,1 0 0,-1 0 0,0 0 0,0 0 0,0 0 0,0-1 0,0 1 0,0 0 0,0 0 0,0-1 0,0 1 0,1-1 0,33-14 127,-16 3-27,-6 3-184,0 0-1,0 1 0,1 1 0,0 0 1,0 1-1,1 1 0,0 0 0,29-5 1,-43 10 81,0 0 0,0 0 1,-1 0-1,1 0 0,0 0 0,0 0 1,0 1-1,-1-1 0,1 0 1,0 1-1,0-1 0,-1 0 1,1 1-1,0-1 0,-1 1 1,1-1-1,-1 1 0,1-1 1,0 1-1,-1 0 0,1-1 1,-1 1-1,0 0 0,1-1 1,-1 1-1,1 0 0,-1-1 1,0 1-1,1 1 0,3 33 292,-12 34 138,2-16-434,6-52 0,0-1 0,0 0 0,0 0 0,0 1 0,0-1 0,0 0 0,0 1 0,1-1 0,-1 0 0,0 0 0,0 1 0,0-1 0,0 0 0,0 0 0,1 0 0,-1 1 0,0-1 0,0 0 0,0 0 0,1 0 0,-1 1 0,0-1 0,0 0 0,1 0 0,-1 0 0,0 0 0,0 0 0,1 0 0,-1 0 0,0 0 0,1 1 0,-1-1 0,0 0 0,0 0 0,1 0 0,-1 0 0,0 0 0,0 0 0,1-1 0,16-4 0,12-11 0,26-30 0,-30 24 0,43-28 0,-68 50 0,0-1 0,1 1 0,-1-1 0,0 1 0,1 0 0,-1-1 0,1 1 0,-1 0 0,0-1 0,1 1 0,-1 0 0,1 0 0,-1-1 0,1 1 0,-1 0 0,1 0 0,-1 0 0,1 0 0,-1 0 0,1 0 0,-1 0 0,1 0 0,-1 0 0,1 0 0,-1 0 0,1 0 0,-1 0 0,1 0 0,-1 0 0,1 0 0,-1 0 0,1 1 0,-1-1 0,1 0 0,-1 0 0,1 1 0,-1-1 0,0 0 0,1 1 0,-1-1 0,1 0 0,-1 1 0,0-1 0,0 0 0,1 1 0,-1-1 0,0 1 0,1-1 0,-1 1 0,0-1 0,0 1 0,0-1 0,0 1 0,1-1 0,-1 1 0,0-1 0,0 1 0,0-1 0,0 1 0,0-1 0,0 1 0,0-1 0,-1 1 0,1-1 0,0 1 0,0-1 0,0 1 0,0-1 0,-1 1 0,-9 35 0,-3-13-603,10-18-56,-1 1-1,1-1 0,0 1 1,1 0-1,-1-1 0,1 1 1,0 0-1,-1 7 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27.639"/>
    </inkml:context>
    <inkml:brush xml:id="br0">
      <inkml:brushProperty name="width" value="0.025" units="cm"/>
      <inkml:brushProperty name="height" value="0.025" units="cm"/>
    </inkml:brush>
  </inkml:definitions>
  <inkml:trace contextRef="#ctx0" brushRef="#br0">1 1 25304,'0'0'7079</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28.793"/>
    </inkml:context>
    <inkml:brush xml:id="br0">
      <inkml:brushProperty name="width" value="0.025" units="cm"/>
      <inkml:brushProperty name="height" value="0.025" units="cm"/>
    </inkml:brush>
  </inkml:definitions>
  <inkml:trace contextRef="#ctx0" brushRef="#br0">151 1 17489,'0'0'9224,"-3"9"-8471,-46 119 918,-36 159 0,81-275-1482,2-8-95,1 1 0,-1 0 0,1 0 0,0 0 0,0 0 0,0 0 1,1 0-1,-1 0 0,1 0 0,1 0 0,0 7 0,0-12-63,1 0 0,-1-1 0,1 1 0,-1 0 1,0 0-1,1-1 0,-1 1 0,0-1 0,1 0 0,-1 1 0,0-1 0,1 0 0,-1 0 0,0 1 0,0-1 0,0 0 0,0 0 0,0 0 0,1-3 0,-1 4-27,16-18-1,-1-2 1,-1 0-1,-1-1 0,0-1 1,15-34-1,-13 24-4,-3 0-1,14-47 1,-34 109 1,2-15 0,1-1 0,1 1 0,1 0 0,0 0 0,0 0 0,2 24 0,0-37 0,1-1 0,-1 1 0,0-1 0,1 0 0,-1 1 0,1-1 0,-1 0 0,1 0 0,-1 1 0,1-1 0,0 0 0,0 0 0,-1 0 0,1 0 0,0 0 0,0 0 0,0 0 0,0 0 0,1 0 0,-1 0 0,0 0 0,0-1 0,0 1 0,3 0 0,0 1 0,0-2 0,-1 1 0,1 0 0,0-1 0,0 0 0,0 0 0,0 0 0,0 0 0,4-1 0,4-1 0,0-1 0,-1 0 0,1-1 0,22-10 0,-16 5 0,-1-2 0,0 0 0,0-1 0,-1 0 0,0-1 0,-1-1 0,-1-1 0,0 0 0,-1 0 0,-1-2 0,-1 1 0,16-30 0,-27 46 0,0 0 0,-1-1 0,1 1 0,0 0 0,0 0 0,0 0 0,-1 0 0,1-1 0,0 1 0,0 0 0,0 0 0,-1 0 0,1 0 0,0 0 0,0 0 0,-1 0 0,1-1 0,0 1 0,0 0 0,-1 0 0,1 0 0,0 0 0,-1 0 0,1 0 0,0 0 0,0 1 0,-1-1 0,1 0 0,0 0 0,0 0 0,-1 0 0,1 0 0,0 0 0,0 0 0,-1 0 0,1 1 0,0-1 0,0 0 0,0 0 0,-1 0 0,1 1 0,0-1 0,0 0 0,-7 6 0,0-1 0,0 1 0,1 0 0,0 1 0,0 0 0,1 0 0,0 0 0,-5 9 0,-33 67 0,38-72 0,0 0 0,1 1 0,1 0 0,0 0 0,0 0 0,1 0 0,-1 23 0,3-34 0,1 0 0,-1 0 0,0 0 0,0 0 0,0 0 0,0 0 0,1 0 0,-1 0 0,0 0 0,1-1 0,-1 1 0,1 0 0,-1 0 0,1 0 0,0 0 0,-1 0 0,1-1 0,0 1 0,-1 0 0,1-1 0,0 1 0,0 0 0,0-1 0,0 1 0,0-1 0,-1 1 0,2-1 0,35 5 0,-26-6 0,-1 0 0,1-1 0,-1 0 0,19-7 0,-17 4 0,-1 1 0,-1-2 0,1 1 0,-1-2 0,0 1 0,0-1 0,-1-1 0,1 0 0,-2 0 0,1-1 0,-1 0 0,-1 0 0,0-1 0,0 0 0,8-17 0,-7 11 0,1 1 0,-1-1 0,-1 0 0,-1-1 0,5-19 0,-37 63 0,22-23 0,-12 15 0,0 1 0,2 1 0,0 0 0,-11 26 0,23-41 0,1 1 0,0-1 0,1 1 0,-1 0 0,1-1 0,1 1 0,-1 0 0,1-1 0,0 1 0,1 0 0,3 12 0,6 37 0,-11-54 0,1-1 0,-1 0 0,1 1 0,0-1 0,-1 0 0,1 0 0,0 0 0,0 1 0,0-1 0,0 0 0,0 0 0,0 0 0,0-1 0,0 1 0,1 0 0,-1 0 0,0 0 0,0-1 0,1 1 0,-1-1 0,1 1 0,-1-1 0,0 0 0,1 1 0,-1-1 0,1 0 0,-1 0 0,1 0 0,1 0 0,2 1 0,1-1 0,0 0 0,-1 0 0,1 0 0,-1 0 0,10-3 0,-12 2-246,0 0 0,0-1 0,0 1 0,0-1 0,-1 0 0,1 0 0,-1 0 0,5-4 0,10-14-6551,-1-2-9528</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30.707"/>
    </inkml:context>
    <inkml:brush xml:id="br0">
      <inkml:brushProperty name="width" value="0.025" units="cm"/>
      <inkml:brushProperty name="height" value="0.025" units="cm"/>
    </inkml:brush>
  </inkml:definitions>
  <inkml:trace contextRef="#ctx0" brushRef="#br0">61 265 11403,'9'-8'2439,"7"-8"-755,-1 0-1,0-1 0,18-26 0,-27 33-1051,1 0 0,-1-1 0,-1 0 0,0 0 0,0 0 0,-1-1 0,-1 1 0,0-1 0,3-17 0,-10-1 704,4 29-1314,0 1 1,0-1-1,-1 1 1,1 0-1,0-1 1,-1 1-1,1 0 1,0-1-1,-1 1 1,1 0 0,0-1-1,-1 1 1,1 0-1,0 0 1,-1-1-1,1 1 1,-1 0-1,1 0 1,-1 0-1,1 0 1,0 0-1,-1 0 1,1-1-1,-1 1 1,1 0-1,-1 0 1,1 0-1,-1 1 1,1-1-1,-1 0 1,1 0 0,-1 0-1,-2 2 3,0 0 1,0 0-1,0 0 0,0 0 0,0 0 1,0 1-1,1-1 0,-1 1 0,1 0 1,0 0-1,0 0 0,-3 5 0,-7 16 174,0 0 0,2 1-1,1 0 1,0 1 0,2 0-1,1 0 1,-4 53 0,5 193 1633,6-235-1789,-1-36-43,0 12 0,0 1 0,2 0 0,3 19 0,1-95 0,-8 33 0,-1-1 0,-2 1 0,0-1 0,-3 2 0,0-1 0,-2 1 0,-21-45 0,24 58 0,9 14 0,-1 1 0,1-1 0,0 1 0,-1 0 0,1 0 0,0 0 0,-1 0 0,1 0 0,0 0 0,-1 0 0,1 1 0,0-1 0,2 1 0,-4-1 0,8 2 0,1-1 0,-1 0 0,0 0 0,0-1 0,0 0 0,1 0 0,-1-1 0,0 0 0,0-1 0,0 0 0,0 0 0,10-4 0,-6 0 0,1-1 0,-1 0 0,-1 0 0,1-1 0,-1 0 0,15-16 0,-26 24 0,0-1 0,0 1 0,1-1 0,-1 1 0,1-1 0,-1 1 0,0-1 0,1 1 0,-1-1 0,1 1 0,-1 0 0,1-1 0,-1 1 0,1 0 0,-1-1 0,1 1 0,0 0 0,-1 0 0,1-1 0,-1 1 0,1 0 0,0 0 0,-1 0 0,1 0 0,-1 0 0,1 0 0,0 0 0,-1 0 0,1 0 0,0 0 0,-1 0 0,1 0 0,-1 1 0,1-1 0,0 0 0,-1 0 0,1 1 0,-1-1 0,1 0 0,-1 1 0,1-1 0,-1 0 0,1 1 0,-1-1 0,1 1 0,-1-1 0,0 1 0,1-1 0,-1 1 0,0-1 0,1 1 0,-1-1 0,0 1 0,0 0 0,1-1 0,-1 1 0,0-1 0,0 1 0,0 0 0,0-1 0,0 1 0,0 0 0,4 56 0,-3-37 0,-1-15 0,1-1 0,-1 1 0,1-1 0,0 0 0,1 1 0,-1-1 0,1 0 0,0 0 0,0 0 0,0 0 0,0 0 0,1 0 0,3 4 0,-4-7 0,0 1 0,-1-1 0,1 0 0,0 0 0,0 0 0,0 0 0,0 0 0,0 0 0,1 0 0,-1-1 0,0 1 0,0-1 0,0 0 0,1 1 0,-1-1 0,0 0 0,0 0 0,1-1 0,-1 1 0,0 0 0,0-1 0,1 1 0,-1-1 0,0 0 0,0 0 0,0 1 0,0-2 0,0 1 0,2-2 0,55-39 0,-49 33 0,0 1 0,0 0 0,1 1 0,0 0 0,15-7 0,-26 14 0,1 0 0,0-1 0,-1 1 0,1 0 0,0 0 0,-1 0 0,1 0 0,0 0 0,-1 0 0,1 0 0,0 0 0,-1 0 0,1 0 0,0 0 0,0 0 0,-1 0 0,1 0 0,-1 1 0,1-1 0,0 0 0,-1 0 0,1 1 0,0-1 0,-1 1 0,1-1 0,-1 0 0,1 1 0,-1-1 0,1 1 0,-1-1 0,0 1 0,1 0 0,-1-1 0,1 1 0,-1-1 0,0 1 0,0 0 0,1-1 0,-1 1 0,0-1 0,0 1 0,0 0 0,0 0 0,1 0 0,2 46 0,-3-43 0,0 1 0,0 0 0,0-1 0,1 1 0,-1-1 0,1 1 0,0 0 0,3 6 0,-3-10 0,0 0 0,0 0 0,-1 0 0,1-1 0,0 1 0,0-1 0,0 1 0,0-1 0,1 1 0,-1-1 0,0 1 0,0-1 0,0 0 0,0 0 0,0 1 0,0-1 0,1 0 0,-1 0 0,0 0 0,0 0 0,0 0 0,0-1 0,0 1 0,1 0 0,-1-1 0,0 1 0,0 0 0,0-1 0,0 1 0,0-1 0,0 0 0,0 1 0,0-1 0,0 0 0,1 0 0,36-34 0,-29 27 0,-3 2-74,-3 2-42,0 1 0,0-1 0,0 1 0,1 0 0,0 1 0,-1-1 0,1 0 0,0 1 0,0 0-1,8-3 1,-13 33-1158,0-23-3932</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31.049"/>
    </inkml:context>
    <inkml:brush xml:id="br0">
      <inkml:brushProperty name="width" value="0.025" units="cm"/>
      <inkml:brushProperty name="height" value="0.025" units="cm"/>
    </inkml:brush>
  </inkml:definitions>
  <inkml:trace contextRef="#ctx0" brushRef="#br0">1 1 10346,'0'0'6758</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31.406"/>
    </inkml:context>
    <inkml:brush xml:id="br0">
      <inkml:brushProperty name="width" value="0.025" units="cm"/>
      <inkml:brushProperty name="height" value="0.025" units="cm"/>
    </inkml:brush>
  </inkml:definitions>
  <inkml:trace contextRef="#ctx0" brushRef="#br0">244 0 10442,'0'0'8995,"-11"0"-5546,6 0-3239,-89 6 4906,85-5-4712,-1 1 0,1 0 0,0 0 1,1 1-1,-1 0 0,0 1 1,1 0-1,0 0 0,-12 9 1,17-12-383,1 1 0,-1 0 0,1 0 1,0 0-1,0 0 0,0 0 0,0 0 1,0 1-1,0-1 0,0 1 1,1-1-1,-1 1 0,1 0 0,0-1 1,-1 1-1,2 0 0,-1 0 1,0 0-1,0 0 0,1 0 0,0 0 1,-1 4-1,2-6-21,-1 0-1,1 0 1,-1 0 0,1-1-1,-1 1 1,1 0 0,0 0-1,-1-1 1,1 1 0,0 0-1,-1-1 1,1 1 0,0-1-1,0 1 1,0-1 0,-1 1-1,1-1 1,0 0 0,0 1-1,0-1 1,0 0 0,0 0-1,0 0 1,0 0 0,0 1-1,0-1 1,1-1 0,34 1-44,-28 0-13,0-1-75,0 0 0,0-1-1,-1 0 1,1 0 0,-1-1 0,0 0 0,1 0 0,-1-1-1,-1 0 1,1 0 0,0-1 0,-1 0 0,7-6 0,30-20-489,-43 53 487,-6 11 574,4-26-225,0 1 0,1 0 0,0 1 1,0-1-1,1 0 0,0 0 0,1 0 0,1 10 0,-2-16-210,1-1 0,0 1 0,-1-1 0,1 1 0,0-1-1,0 0 1,0 0 0,0 1 0,0-1 0,0 0 0,0 0 0,0 0 0,1 0 0,-1 0-1,0 0 1,1 0 0,-1-1 0,0 1 0,1 0 0,-1-1 0,1 1 0,-1-1 0,1 0-1,-1 1 1,1-1 0,-1 0 0,1 0 0,0 0 0,-1 0 0,1 0 0,-1 0 0,1 0 0,-1-1-1,1 1 1,-1-1 0,1 1 0,-1-1 0,1 1 0,-1-1 0,3-1 0,4-2 1,0 1-1,1-2 1,-1 1 0,-1-1 0,12-9 0,28-33-7,-35 33 0,1 1 0,0 1 0,19-14 0,-31 28 0,0 1 0,0 0 0,0 0 0,0 0 0,-1 1 0,1-1 0,-1 0 0,0 0 0,0 6 0,-1-7 0,1 0 0,0 0 0,0 0 0,0 0 0,1 0 0,-1 0 0,0 0 0,1 0 0,-1 0 0,1 0 0,0 0 0,-1 0 0,1 0 0,0 0 0,0 0 0,1-1 0,-1 1 0,0 0 0,0-1 0,1 1 0,-1-1 0,1 1 0,3 1 0,-2-1 0,1-1 0,-1 0 0,0-1 0,1 1 0,-1-1 0,1 1 0,-1-1 0,1 0 0,-1 0 0,1-1 0,-1 1 0,1-1 0,-1 0 0,6-1 0,41-19-3496,-44 17 2467,0 0-1,1 1 1,-1 0-1,1 1 1,0-1-1,0 1 1,0 1-1,0-1 1,0 1-1,1 1 1,12-1-1,-12 3-6854</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31.749"/>
    </inkml:context>
    <inkml:brush xml:id="br0">
      <inkml:brushProperty name="width" value="0.025" units="cm"/>
      <inkml:brushProperty name="height" value="0.025" units="cm"/>
    </inkml:brush>
  </inkml:definitions>
  <inkml:trace contextRef="#ctx0" brushRef="#br0">143 1 16560,'0'0'11974,"-10"0"-11473,5-1-442,0 1 0,-1 1 0,1-1-1,0 1 1,-1 0 0,1 1 0,0-1-1,0 1 1,0 0 0,0 0-1,0 0 1,0 1 0,0 0 0,1 0-1,0 0 1,-1 0 0,1 1-1,0-1 1,1 1 0,-1 0 0,1 1-1,-1-1 1,1 0 0,-3 7 0,4-8 28,0-1 0,1 1 0,-1-1 1,1 1-1,-1 0 0,1-1 0,0 1 0,0 0 1,0 0-1,0 0 0,0 0 0,1 0 1,0 0-1,-1 0 0,1 0 0,0 0 1,0 0-1,1 0 0,-1 0 0,2 5 1,0-6-141,-1 0 1,1 0 0,0 0-1,0 0 1,0 0 0,0-1-1,1 1 1,-1-1 0,0 1-1,1-1 1,-1 0 0,1 0 0,-1 0-1,1 0 1,-1-1 0,1 1-1,0-1 1,-1 0 0,1 1-1,0-1 1,-1 0 0,1 0-1,3-1 1,8 1-1587,1-1-1,0 0 1,0-1-1,-1 0 1,1-2-1,-1 1 1,0-2-1,17-7 1,3-4-4532</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32.126"/>
    </inkml:context>
    <inkml:brush xml:id="br0">
      <inkml:brushProperty name="width" value="0.025" units="cm"/>
      <inkml:brushProperty name="height" value="0.025" units="cm"/>
    </inkml:brush>
  </inkml:definitions>
  <inkml:trace contextRef="#ctx0" brushRef="#br0">47 41 8264,'0'0'14184,"-7"10"-13079,3-4-938,0-1 83,0 0-1,0 1 1,1-1-1,0 1 1,0 0-1,0 0 1,1 0-1,-1 0 1,2 0 0,-1 1-1,1-1 1,-1 8-1,2-14-231,1 1 0,-1 0 0,1 0-1,-1 0 1,1-1 0,-1 1 0,1 0 0,0-1 0,-1 1-1,1 0 1,0-1 0,-1 1 0,1-1 0,0 1-1,0-1 1,0 0 0,-1 1 0,1-1 0,0 0 0,0 1-1,0-1 1,0 0 0,0 0 0,0 0 0,0 0-1,-1 0 1,1 0 0,0 0 0,0 0 0,0 0 0,0 0-1,0 0 1,0-1 0,0 1 0,-1 0 0,2-1-1,37-11-590,-24 3-530,-2-1 1,1-1-1,-1 0 1,20-22 0,-27 26 1011,0-1 1,-1 1 0,0-1-1,0 0 1,7-17 0,-11 24 634,-17 35 3567,9-11-3102,0 0 0,2 0 0,1 1 0,1 0 0,1 0 0,2 40 0,-1-64-1014,1 1 0,0 0 0,0-1 0,0 1 0,0 0 0,0-1 1,0 1-1,0 0 0,1-1 0,-1 1 0,0 0 0,0-1 1,0 1-1,1-1 0,-1 1 0,0 0 0,1-1 0,-1 1 0,0-1 1,1 1-1,-1-1 0,1 1 0,-1-1 0,1 1 0,-1-1 0,1 0 1,-1 1-1,1-1 0,-1 0 0,1 1 0,0-1 0,-1 0 0,1 0 1,-1 1-1,1-1 0,0 0 0,-1 0 0,1 0 0,0 0 0,-1 0 1,1 0-1,0 0 0,0 0 0,1 0-238,-1-1-1,1 1 1,-1-1 0,1 1-1,0-1 1,-1 0 0,0 0-1,1 1 1,-1-1-1,1 0 1,-1 0 0,0 0-1,0-1 1,1 1 0,-1 0-1,1-3 1,9-18-5736,-1-6-3080</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32.452"/>
    </inkml:context>
    <inkml:brush xml:id="br0">
      <inkml:brushProperty name="width" value="0.025" units="cm"/>
      <inkml:brushProperty name="height" value="0.025" units="cm"/>
    </inkml:brush>
  </inkml:definitions>
  <inkml:trace contextRef="#ctx0" brushRef="#br0">1 1 18065,'0'0'1281</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32.823"/>
    </inkml:context>
    <inkml:brush xml:id="br0">
      <inkml:brushProperty name="width" value="0.025" units="cm"/>
      <inkml:brushProperty name="height" value="0.025" units="cm"/>
    </inkml:brush>
  </inkml:definitions>
  <inkml:trace contextRef="#ctx0" brushRef="#br0">106 282 16752,'0'0'8381,"-10"-1"-6924,8 0-1417,-1 1 66,0-1-1,1 1 1,-1-1-1,0 1 1,0 0-1,0 0 1,0 0-1,1 0 1,-1 1 0,0-1-1,0 1 1,0 0-1,1 0 1,-1 0-1,0 0 1,1 0-1,-1 0 1,1 1-1,0-1 1,-1 1-1,1 0 1,0-1-1,0 1 1,0 0-1,0 0 1,0 1-1,0-1 1,1 0-1,-1 1 1,1-1 0,-2 5-1,0-1 30,0 0-1,1 0 1,0 0 0,1 0-1,-1 1 1,1-1 0,1 1 0,-1-1-1,1 1 1,0-1 0,1 11-1,0-14-96,-1-1 1,1 1-1,0 0 0,0-1 0,-1 1 0,2-1 0,-1 1 0,0-1 0,0 0 1,1 1-1,-1-1 0,1 0 0,0 0 0,0 0 0,0 0 0,0 0 0,0-1 1,0 1-1,0 0 0,0-1 0,1 0 0,-1 1 0,1-1 0,-1 0 0,1 0 1,-1-1-1,1 1 0,-1 0 0,6 0 0,0-1-38,0 0 0,1-1 0,-1 0 0,0 0 0,0-1 0,0 0 0,0 0 0,0-1 0,0 0 0,0 0 0,-1-1 0,1 0 0,-1 0 0,0-1 0,-1 1 0,1-2 0,-1 1 0,0-1 0,0 0 0,-1 0 0,1-1 0,-1 1 0,-1-1 0,1 0 0,-1-1 0,-1 1 0,1-1 0,-1 0 0,-1 1 0,1-1 0,-1-1 0,-1 1 0,2-11 0,-18 54 0,15-33 0,-1 1 0,1-1 0,0 0 0,0 0 0,0 0 0,0 0 0,0 0 0,1 0 0,-1 0 0,0 0 0,1 0 0,0 0 0,-1 0 0,1 0 0,0 0 0,0 0 0,0-1 0,0 1 0,0 0 0,1-1 0,-1 1 0,3 2 0,-2-3 0,0 0 0,0-1 0,1 1 0,-1-1 0,0 0 0,0 0 0,0 0 0,0 0 0,0 0 0,1 0 0,-1 0 0,0-1 0,0 1 0,0-1 0,0 0 0,0 1 0,0-1 0,0 0 0,0 0 0,0 0 0,-1 0 0,1-1 0,3-2 0,17-11 0,-1-2 0,-1 0 0,0-1 0,-1-2 0,29-38 0,-39 47 0,0-2 0,-2 1 0,1-1 0,-2 0 0,0 0 0,0-1 0,-1 0 0,-1 0 0,0 0 0,-1-1 0,-1 1 0,1-18 0,-3 31 0,0 1 0,0-1 0,1 1 0,-1-1 0,0 1 0,0-1 0,0 0 0,0 1 0,0-1 0,-1 1 0,1-1 0,0 1 0,0-1 0,0 1 0,0-1 0,0 1 0,-1-1 0,1 1 0,0-1 0,-1 1 0,1 0 0,0-1 0,0 1 0,-1-1 0,1 1 0,-1 0 0,1-1 0,0 1 0,-1 0 0,1-1 0,-1 1 0,1 0 0,-1 0 0,1 0 0,-1-1 0,1 1 0,-1 0 0,1 0 0,-1 0 0,1 0 0,-1 0 0,1 0 0,-1 0 0,1 0 0,-1 0 0,0 0 0,1 0 0,-1 0 0,1 0 0,-1 0 0,1 1 0,-1-1 0,1 0 0,-1 0 0,1 1 0,0-1 0,-1 0 0,1 1 0,-1-1 0,1 0 0,0 1 0,-1-1 0,1 0 0,0 1 0,-1 0 0,-28 27 0,20-13 0,1 1 0,0-1 0,2 1 0,-1 1 0,2-1 0,0 1 0,1 0 0,1 0 0,0 1 0,2-1 0,0 0 0,0 1 0,5 32 0,-3-45-78,0-1-1,1 1 1,-1-1 0,1 1-1,0-1 1,0 0 0,0 1-1,1-1 1,-1-1 0,1 1 0,0 0-1,0-1 1,1 1 0,-1-1-1,1 0 1,-1 0 0,1 0-1,0 0 1,0-1 0,1 0-1,-1 0 1,0 0 0,1 0-1,7 2 1,2-1-692,0-1 0,0 1-1,0-2 1,1 0 0,-1-1 0,0 0 0,17-3-1,3-4-9398</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33.491"/>
    </inkml:context>
    <inkml:brush xml:id="br0">
      <inkml:brushProperty name="width" value="0.025" units="cm"/>
      <inkml:brushProperty name="height" value="0.025" units="cm"/>
    </inkml:brush>
  </inkml:definitions>
  <inkml:trace contextRef="#ctx0" brushRef="#br0">250 53 12684,'0'0'10276,"-4"-9"-7681,4 7-2506,-1-1 0,-1 1 0,1-1 1,0 1-1,-1-1 0,1 1 0,-1 0 0,0 0 0,1 0 0,-1 0 1,0 0-1,0 0 0,0 0 0,-1 1 0,1-1 0,0 1 1,-1 0-1,1-1 0,-1 1 0,1 0 0,-1 0 0,0 1 1,1-1-1,-1 1 0,0-1 0,1 1 0,-1 0 0,0 0 1,0 0-1,1 0 0,-1 0 0,0 1 0,0-1 0,1 1 1,-1 0-1,-3 1 0,-3 1 42,-1 1 0,1 0 0,0 1 0,0 0 0,0 0 0,1 1 0,0 0 0,0 1 0,0 0 0,1 0 0,0 0 0,0 1 0,1 0 0,0 1 0,1-1 0,-1 1 0,2 0 0,-1 0 0,1 1 0,1-1 0,-1 1 0,2 0 0,-1 0-1,1 0 1,1 0 0,0 0 0,1 15 0,0-21-127,0-1 0,1 0-1,0 1 1,0-1 0,0 1-1,1-1 1,-1 0 0,1 0-1,-1 0 1,1 0 0,0 0-1,0 0 1,0 0 0,1 0 0,-1-1-1,1 1 1,-1-1 0,1 0-1,0 0 1,0 0 0,0 0-1,0 0 1,0-1 0,1 0-1,-1 1 1,0-1 0,1 0-1,3 0 1,11 3-277,-1-1 0,1-1-1,0-1 1,21 0 0,-34-1 118,12-1-704,-1 0 0,1 0 1,-1-2-1,1 0 0,-1-1 0,23-8 1,-25 6-1131,-1 0 0,0-1-1,0 0 1,17-14 0,8-9-6595</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34.039"/>
    </inkml:context>
    <inkml:brush xml:id="br0">
      <inkml:brushProperty name="width" value="0.025" units="cm"/>
      <inkml:brushProperty name="height" value="0.025" units="cm"/>
    </inkml:brush>
  </inkml:definitions>
  <inkml:trace contextRef="#ctx0" brushRef="#br0">65 59 5125,'0'0'16383,"-6"9"-14840,-5 10-388,0 1-1,-8 21 1,15-33-865,1-1 0,1 1 1,0 0-1,0 0 0,0 1 0,1-1 1,0 0-1,1 1 0,0-1 1,1 12-1,-1-19-281,0-1-1,0 1 1,1-1 0,-1 1-1,0 0 1,0-1-1,1 0 1,-1 1 0,0-1-1,1 1 1,-1-1 0,0 1-1,1-1 1,-1 0 0,1 1-1,-1-1 1,1 0-1,-1 1 1,1-1 0,-1 0-1,1 1 1,-1-1 0,1 0-1,-1 0 1,1 0-1,-1 0 1,1 0 0,-1 0-1,1 0 1,0 0 0,-1 0-1,1 0 1,-1 0-1,1 0 1,-1 0 0,1 0-1,-1 0 1,1 0 0,0-1-1,-1 1 1,1 0-1,-1 0 1,1-1 0,22-14 407,-16 2-386,0 0 1,-1-1 0,0 1-1,-1-1 1,0 0 0,-2 0-1,1-1 1,-2 1 0,0-1-1,-1 0 1,0-23 0,-2 46-36,1-1 1,1 0-1,-1 0 1,1 1-1,1-1 1,-1 0-1,1 0 1,0 0-1,1 0 1,4 8 0,-5-13 15,-1 1 1,1-1-1,0 0 1,1 1 0,-1-1-1,0 0 1,1-1 0,-1 1-1,1 0 1,-1-1 0,1 1-1,0-1 1,0 0 0,-1 0-1,1 0 1,0 0-1,0-1 1,0 1 0,0-1-1,0 1 1,0-1 0,0 0-1,0 0 1,0-1 0,0 1-1,0-1 1,0 1 0,4-2-1,1-1 57,0 0 0,0 0 0,-1-1 0,1 0 0,-1-1 0,0 1 0,0-1 0,-1-1 0,1 1 0,-1-1 0,9-11 0,-8 9-14,0-1 1,0 0 0,0-1-1,-1 1 1,-1-1 0,1-1 0,-2 1-1,5-13 1,-29 122 103,18-88-141,1 1 1,1-1 0,-1 1-1,2-1 1,0 0 0,0 1-1,3 11 1,-3-20-17,0 0-1,1-1 1,-1 1-1,1 0 1,-1-1 0,1 1-1,0-1 1,0 0-1,0 0 1,0 1 0,1-1-1,-1-1 1,0 1 0,1 0-1,-1 0 1,1-1-1,0 0 1,0 1 0,-1-1-1,1 0 1,0 0-1,0-1 1,0 1 0,0-1-1,0 1 1,0-1-1,0 0 1,0 0 0,0 0-1,0 0 1,0-1-1,0 1 1,0-1 0,3-1-1,1 1-7,0-1-1,0 0 0,0 0 1,0-1-1,0 0 1,-1 0-1,1 0 0,-1-1 1,0 0-1,0 0 0,-1-1 1,1 1-1,6-9 1,-9 10-324,-1-1-1,1 0 1,-1-1 0,0 1 0,0 0 0,-1-1 0,1 1 0,-1-1 0,1-6 0,-1-43-9128,-5 20 1238</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34.412"/>
    </inkml:context>
    <inkml:brush xml:id="br0">
      <inkml:brushProperty name="width" value="0.025" units="cm"/>
      <inkml:brushProperty name="height" value="0.025" units="cm"/>
    </inkml:brush>
  </inkml:definitions>
  <inkml:trace contextRef="#ctx0" brushRef="#br0">0 0 15791,'0'0'14862,"40"55"-18097,-19-51-1602,-4-2-3587</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34.753"/>
    </inkml:context>
    <inkml:brush xml:id="br0">
      <inkml:brushProperty name="width" value="0.025" units="cm"/>
      <inkml:brushProperty name="height" value="0.025" units="cm"/>
    </inkml:brush>
  </inkml:definitions>
  <inkml:trace contextRef="#ctx0" brushRef="#br0">167 6 17264,'0'0'6241,"-10"-1"-3785,-4-1-1884,0 1 1,0 0 0,0 1 0,-18 2 0,29-2-487,0 0 0,0 0 0,0 1 0,1-1 0,-1 1 0,0 0 0,0 0 0,0 0 0,1 0 0,-1 0 0,0 0 0,1 1 0,-1-1 0,1 1-1,0 0 1,-1 0 0,1 0 0,0 0 0,0 0 0,0 0 0,0 1 0,1-1 0,-1 0 0,1 1 0,-1 0 0,1-1 0,0 1 0,0 0 0,0-1 0,0 1 0,1 0 0,-1 5 0,1-7-86,1 1 1,-1 0-1,1 0 1,-1-1-1,1 1 1,0 0 0,0-1-1,0 1 1,0 0-1,0-1 1,0 1-1,1-1 1,-1 0-1,0 1 1,1-1-1,-1 0 1,1 0-1,-1 0 1,1 0-1,-1 0 1,1 0-1,0-1 1,0 1-1,-1 0 1,1-1-1,0 1 1,0-1-1,2 1 1,68 10-1087,-51-9 374,-8 0 327,3-1 57,1 2 1,-1-1-1,0 2 0,0 0 0,-1 1 1,1 1-1,-1 0 0,0 1 1,18 11-1,-32-18 401,0 1 1,0 0 0,1 0-1,-1 0 1,0 0-1,0 0 1,-1 0-1,1 0 1,0 0 0,0 0-1,0 0 1,-1 0-1,1 1 1,0-1-1,-1 0 1,0 0-1,1 1 1,-1-1 0,0 0-1,1 1 1,-1-1-1,0 1 1,0-1-1,0 0 1,0 1 0,-1 1-1,0 0 92,0-1-1,0 1 0,0-1 1,-1 0-1,1 1 0,-1-1 1,1 0-1,-1 0 0,0 0 1,0 0-1,0 0 1,-4 2-1,-5 3 303,0 0 0,0-1 1,-1 0-1,-15 5 0,15-6-454,0-1 0,0 0 0,0-1 0,0-1 0,-1 0 0,-15 1 0,27-3-50,1 0 0,0 0 0,-1 0-1,1 0 1,0 0 0,-1 0 0,1 0 0,-1 0 0,1 0 0,0 0 0,-1 0-1,1 0 1,0 0 0,-1 0 0,1 0 0,0 0 0,-1 0 0,1-1-1,0 1 1,-1 0 0,1 0 0,0 0 0,-1-1 0,1 1 0,0 0 0,0 0-1,-1-1 1,1 1 0,0 0 0,0 0 0,-1-1 0,1 1 0,0 0 0,0-1-1,0 1 1,0 0 0,0-1 0,-1 1 0,1 0 0,0-1 0,0 1-1,0-1 1,0 1 0,0-1 0,12-19-4096,23-17-6244,-5 10-636</inkml:trace>
  <inkml:trace contextRef="#ctx0" brushRef="#br0" timeOffset="1">476 9 17905,'0'0'10954,"-13"73"-9128,7-41-769,-3 2-544,6-5-321,1-2-128,2-6-64,0-6-769,2-10-1537,7-5-1538,-3-3-2370,5-18-6598</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35.125"/>
    </inkml:context>
    <inkml:brush xml:id="br0">
      <inkml:brushProperty name="width" value="0.025" units="cm"/>
      <inkml:brushProperty name="height" value="0.025" units="cm"/>
    </inkml:brush>
  </inkml:definitions>
  <inkml:trace contextRef="#ctx0" brushRef="#br0">0 1 20179,'0'0'8776,"35"57"-20371,-16-44 2435</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35.453"/>
    </inkml:context>
    <inkml:brush xml:id="br0">
      <inkml:brushProperty name="width" value="0.025" units="cm"/>
      <inkml:brushProperty name="height" value="0.025" units="cm"/>
    </inkml:brush>
  </inkml:definitions>
  <inkml:trace contextRef="#ctx0" brushRef="#br0">130 377 14574,'0'0'16148,"-11"2"-15683,1 0-290,-1 1 1,1 0 0,0 1-1,-19 9 1,26-11-144,-1 0 0,1-1 0,0 2 0,0-1 0,0 0-1,1 0 1,-1 1 0,0 0 0,1-1 0,0 1 0,-1 0 0,1 0 0,1 0 0,-1 1 0,0-1 0,1 0-1,-1 1 1,1-1 0,0 1 0,0-1 0,0 7 0,1-8-41,0-1 0,1 0 0,-1 1 0,0-1 0,1 0 0,0 0 0,-1 0 0,1 1-1,0-1 1,-1 0 0,1 0 0,0 0 0,0 0 0,0 0 0,0 0 0,0-1 0,0 1 0,0 0 0,0 0 0,0-1 0,1 1 0,-1 0 0,0-1 0,0 1 0,1-1 0,-1 0-1,0 1 1,3-1 0,47 8-658,-39-7 380,25 3-927,-19-3 925,1 1 0,0 1 1,0 1-1,-1 1 0,25 9 0,-42-14 327,0 0 1,0 1-1,0-1 0,-1 0 1,1 1-1,0-1 0,-1 1 0,1-1 1,0 1-1,-1-1 0,1 1 1,0 0-1,-1-1 0,1 1 0,-1 0 1,1-1-1,-1 1 0,0 0 1,1 0-1,-1-1 0,0 1 0,1 0 1,-1 0-1,0 0 0,0 0 1,0-1-1,0 1 0,0 0 1,0 0-1,0 0 0,0 0 0,0-1 1,0 1-1,0 0 0,0 0 1,-1 0-1,1 0 0,0-1 0,-1 1 1,1 0-1,0 0 0,-1-1 1,1 1-1,-1 0 0,1-1 0,-1 1 1,0-1-1,1 1 0,-1 0 1,1-1-1,-1 1 0,0-1 1,0 0-1,0 1 0,-41 26 2020,26-18-2058,-1-2 0,0 0 0,-1-1 0,0-1 0,0-1 0,0 0 0,0-1 0,-20 0 0,38-3-46,-1 0 0,1 0 0,-1 0 0,0 0 0,1 0 0,-1-1 0,0 1 0,1 0 0,-1 0 0,1-1 0,-1 1 0,1 0 0,-1 0 0,1-1 0,-1 1 1,1-1-1,-1 1 0,1 0 0,-1-1 0,1 1 0,0-1 0,-1 1 0,1-1 0,0 0 0,-1 1 0,1-1 0,0 1 0,0-1 0,-1 1 0,1-1 0,0 0 0,0 1 0,0-1 0,0 0 0,0 1 0,0-1 0,0 1 0,0-1 0,0 0 0,0 1 0,0-1 0,0 1 0,1-1 0,-1 0 0,0 1 1,0-1-1,1 1 0,-1-1 0,0 1 0,1-1 0,-1 0 0,19-32-5331,8 4-2674,6-5-4830</inkml:trace>
  <inkml:trace contextRef="#ctx0" brushRef="#br0" timeOffset="1">525 0 16624,'0'0'16143,"-11"60"-16143,3-18 0,0 2 0,2-1 0,4 1 0,2-3 0,0-5 0,0 1 0,5-7-2723,2-6-2305,-3-4-2211,0-9-8552</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35.843"/>
    </inkml:context>
    <inkml:brush xml:id="br0">
      <inkml:brushProperty name="width" value="0.025" units="cm"/>
      <inkml:brushProperty name="height" value="0.025" units="cm"/>
    </inkml:brush>
  </inkml:definitions>
  <inkml:trace contextRef="#ctx0" brushRef="#br0">24 0 19795,'0'0'8039,"-20"59"-5636,17-37-514,3-4-1248,0-4-641,0-5 0,3-1-769,1-7-2786,1-1-5382</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39:36.390"/>
    </inkml:context>
    <inkml:brush xml:id="br0">
      <inkml:brushProperty name="width" value="0.025" units="cm"/>
      <inkml:brushProperty name="height" value="0.025" units="cm"/>
    </inkml:brush>
  </inkml:definitions>
  <inkml:trace contextRef="#ctx0" brushRef="#br0">293 574 13229,'-145'-1'1175,"72"0"1201,-2 1 6185,102-1-7732,-1-2 0,49-12 0,-7 2-326,913-102 704,12 54-974,-382 26-178,1412-55 2821,-1826 83-2811,2226-202-65,-2402 206 0,-15 3 0,0 0 0,0-1 0,0 0 0,0 0 0,-1 0 0,1-1 0,0 0 0,-1 0 0,8-4 0,-58 2-133,-23 4-5309,39 0-5879</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0:06.857"/>
    </inkml:context>
    <inkml:brush xml:id="br0">
      <inkml:brushProperty name="width" value="0.025" units="cm"/>
      <inkml:brushProperty name="height" value="0.025" units="cm"/>
    </inkml:brush>
  </inkml:definitions>
  <inkml:trace contextRef="#ctx0" brushRef="#br0">856 54 7911,'-9'-2'1965,"-31"-10"-140,0 2-1,0 2 1,-1 1 0,-68-1-1,83 8-1361,0 1 0,0 1 1,0 1-1,0 2 0,1 0 0,-41 15 0,50-13-413,1 0-1,0 0 1,1 2 0,0 0 0,0 1-1,1 0 1,0 1 0,1 0-1,0 1 1,1 0 0,-15 21 0,1 5 53,2 1 1,2 1 0,1 1-1,3 1 1,1 0 0,2 1-1,1 1 1,3 0-1,2 1 1,2 0 0,-2 89-1,8-121-83,1-1 0,0 1-1,0-1 1,1 0 0,1 1-1,0-1 1,0 0 0,2 0-1,-1-1 1,1 1-1,11 17 1,-10-22 65,0 0 0,0 0 0,0 0 0,1-1 0,0 0 0,0 0 1,0 0-1,1-1 0,0 0 0,0-1 0,0 0 0,0 0 0,1-1 0,0 0 0,-1 0 0,17 2 0,10-1 114,-1 0 0,1-3 0,-1-1 0,1-1 0,-1-2 0,0-2 1,0-1-1,0-2 0,0 0 0,-1-3 0,-1-1 0,36-18 0,-36 15-74,-1-2-1,0-2 1,-1-1 0,-1-1-1,-1-1 1,-1-2 0,-2 0-1,0-2 1,-1-1 0,-2-1-1,33-51 1,-45 59-114,0 0 1,-1-1-1,-1 0 1,-1-1-1,-1 0 1,-1 0-1,-1 0 1,0 0-1,-2-1 1,-1 1-1,-1-1 1,0 0-1,-2 1 1,-6-30-1,6 39-42,-2-1-1,0 0 0,0 1 1,-2 0-1,1 0 0,-2 0 1,0 1-1,0 0 0,-1 0 1,0 1-1,-1 0 0,0 0 1,-1 1-1,0 0 1,-1 1-1,0 0 0,-1 1 1,1 0-1,-2 1 0,1 0 1,-1 1-1,0 0 0,-23-7 1,11 7-521,-1 1 1,1 2 0,-1 0 0,1 1 0,-1 2-1,-26 2 1,9 3-2010,0 1 0,-73 21 0,11 6-4843</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0:11.729"/>
    </inkml:context>
    <inkml:brush xml:id="br0">
      <inkml:brushProperty name="width" value="0.025" units="cm"/>
      <inkml:brushProperty name="height" value="0.025" units="cm"/>
    </inkml:brush>
  </inkml:definitions>
  <inkml:trace contextRef="#ctx0" brushRef="#br0">908 282 5990,'0'0'3016,"8"-11"-870,-5 8-2064,3-4 457,0 0 1,-1-1 0,0 1 0,0-1 0,0 0 0,-1 0 0,0-1 0,-1 1-1,0-1 1,0 0 0,-1 1 0,2-15 0,-3 18-402,-1 0-1,1 0 1,-1 0 0,-1 0 0,1 0 0,0 0-1,-1 1 1,0-1 0,0 0 0,-1 0-1,1 1 1,-1-1 0,0 1 0,0-1-1,-1 1 1,1 0 0,-1 0 0,0 0-1,0 0 1,0 0 0,-1 1 0,1-1 0,-1 1-1,0 0 1,0 0 0,0 0 0,0 1-1,0-1 1,-1 1 0,-5-2 0,-7-1-26,1 0 1,0 1 0,-1 1 0,0 1 0,0 0 0,0 1 0,0 1-1,0 0 1,1 2 0,-19 3 0,5 0 148,1 2 0,1 1 0,-1 2 0,-50 24 0,41-13-31,1 1 1,0 2-1,2 1 1,2 2-1,0 2 1,2 1-1,1 1 1,-36 48-1,46-52-207,1 1 1,1 0-1,1 2 0,2-1 1,1 2-1,2 0 1,1 1-1,1 0 0,2 0 1,1 1-1,-4 44 0,10-65-11,1 1 0,0 0 0,1-1 0,0 1 0,1-1 0,6 22 0,-6-29 7,0 1 0,1-1 0,-1 0 0,1 0 0,0 0 0,1 0 0,-1 0 0,1 0 0,0-1 0,0 0-1,0 0 1,1 0 0,-1 0 0,1-1 0,0 0 0,8 5 0,3-2 133,0 0 0,-1-1 0,2-1 0,-1 0 0,0-1 0,1-1 0,-1-1 0,1 0 0,0-1 0,26-3 0,-7-2 27,0-1-1,-1-2 1,63-22-1,-50 11-42,0-2 0,-2-2 1,-1-2-1,0-2 0,-2-2 0,-1-2 0,41-39 0,-61 48-91,0-1 0,-2-1 0,-1 0 0,0-2 0,21-40 0,-30 46-39,-1 0 0,-1-1 1,-1 0-1,-1 0 0,0 0 0,-2-1 0,0 1 1,0-34-1,-3 44-8,-2 1 1,1 0-1,-1 0 1,-1 0-1,0 0 1,0 0 0,-1 0-1,0 1 1,-1-1-1,0 1 1,-1 0-1,0 0 1,0 0-1,-1 1 1,0-1-1,-12-12 1,6 10-21,1 2 0,-1-1 0,-1 1 0,0 1 0,0 0 0,-1 1 0,1 1 0,-1 0 0,-1 1 0,-23-6 0,12 5-99,1 2 1,-1 0-1,0 2 0,-41 2 1,48 1-1270,0 1 1,0 1 0,-33 9 0,19 0-4916</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0:15.809"/>
    </inkml:context>
    <inkml:brush xml:id="br0">
      <inkml:brushProperty name="width" value="0.025" units="cm"/>
      <inkml:brushProperty name="height" value="0.025" units="cm"/>
    </inkml:brush>
  </inkml:definitions>
  <inkml:trace contextRef="#ctx0" brushRef="#br0">672 20 3876,'0'0'5701,"-12"-3"-2754,-14-3-1835,-1 2 0,1 1 0,-1 1 0,0 1 0,0 1-1,0 1 1,0 2 0,-30 6 0,36-4-682,1 1-1,0 1 0,1 0 1,-1 1-1,1 2 0,1 0 1,-21 15-1,21-13-348,2 1 0,-1 1 0,2 1 0,0 0 0,1 1 0,0 0 1,2 1-1,0 1 0,0 0 0,2 0 0,0 1 0,1 1 0,2-1 0,-1 1 0,2 1 0,1-1 0,1 1 1,0 0-1,2 0 0,-1 34 0,3-27-19,2-1-1,0 0 1,2 0 0,1-1-1,1 1 1,1-1 0,2 0-1,0-1 1,15 27 0,-19-41-32,1 1 0,1-1 0,0-1 0,0 1 0,1-1 0,1-1 0,-1 1-1,2-1 1,-1-1 0,1 0 0,0 0 0,1-1 0,0 0 0,0-1 0,0 0 0,1-1 0,0-1 0,0 1 0,0-2 0,1 0 0,16 3 0,-5-5 186,0-1 1,0-2 0,0 0 0,0-1 0,0-1-1,-1-2 1,1 0 0,-1-1 0,-1-2 0,34-16-1,-14 2-20,0-1 0,-2-2-1,-2-2 1,50-45 0,-71 56-172,0 0-1,-2-1 1,0 0 0,0-1 0,-2-1 0,-1-1-1,0 1 1,-2-2 0,0 0 0,8-26-1,-14 35-13,-1 0 0,0 0 0,0-1 0,-2 1 0,1-1 0,-2 1 0,0-1-1,0 1 1,-1-1 0,-1 1 0,-1-1 0,0 1 0,0 0 0,-1 0 0,-1 0 0,0 1-1,-1 0 1,0 0 0,-9-14 0,3 11-46,0 1 0,-1 0 0,-1 0 1,0 1-1,-1 1 0,0 1 0,-1 0 0,0 1 0,0 0 0,-1 1 1,-1 1-1,1 1 0,-1 1 0,-25-6 0,23 7-65,0 2 1,0 0-1,0 1 0,0 1 0,0 1 1,0 0-1,0 2 0,0 0 0,0 2 1,0 0-1,1 1 0,-1 1 0,-27 12 0,16-1-1198,1 0 0,1 2-1,-53 45 1,-20 31-5419,15-7-2960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0:16.867"/>
    </inkml:context>
    <inkml:brush xml:id="br0">
      <inkml:brushProperty name="width" value="0.025" units="cm"/>
      <inkml:brushProperty name="height" value="0.025" units="cm"/>
    </inkml:brush>
  </inkml:definitions>
  <inkml:trace contextRef="#ctx0" brushRef="#br0">0 4 3491,'0'0'449,"59"0"63,-21 0-224,6 0-255,3 0-194,3-4-2401</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0:17.258"/>
    </inkml:context>
    <inkml:brush xml:id="br0">
      <inkml:brushProperty name="width" value="0.025" units="cm"/>
      <inkml:brushProperty name="height" value="0.025" units="cm"/>
    </inkml:brush>
  </inkml:definitions>
  <inkml:trace contextRef="#ctx0" brushRef="#br0">871 226 5541,'6'-8'2472,"-1"2"-1967,0 0-1,-1 0 1,0-1 0,0 0 0,-1 0 0,0 0-1,3-10 1,-5 14-312,0 0 0,-1 0-1,1 0 1,-1-1 0,0 1 0,0 0-1,0 0 1,0 0 0,-1 0-1,1 0 1,-1-1 0,0 1 0,0 0-1,0 0 1,0 0 0,0 1 0,-1-1-1,1 0 1,-1 0 0,0 1-1,0-1 1,0 1 0,0 0 0,-4-4-1,-6-4 73,-1 2-1,0-1 1,0 2-1,0-1 1,-1 2-1,0 0 1,0 1-1,-1 0 1,1 1-1,-1 0 1,0 2-1,0 0 1,0 0-1,0 1 1,-1 1-1,1 1 1,-30 4-1,8 2-161,0 1 0,0 2 0,1 2 0,0 1 1,1 1-1,-34 20 0,43-20 266,1 1 1,0 1 0,2 1-1,0 1 1,1 1 0,0 1-1,2 1 1,-33 42 0,43-48-187,1 0 0,0 1 0,1 0 0,1 1 0,0-1 0,1 1 1,1 1-1,1-1 0,0 1 0,1 0 0,1 0 0,1 0 0,0 0 0,2 0 0,3 25 0,-2-31-156,0 1-1,1-1 1,1 0 0,0 0-1,1-1 1,0 1-1,1-1 1,0 0-1,0-1 1,1 1-1,1-1 1,0-1-1,0 1 1,1-1-1,0-1 1,1 0 0,-1 0-1,2-1 1,-1 0-1,1 0 1,0-2-1,0 1 1,15 4-1,9 2 100,1-1 0,0-2-1,1-2 1,-1-1-1,1-2 1,60 0-1,-69-5 22,1 0 0,-1-2 0,0-1 0,0-1 0,0-2 0,-1-1 0,0 0 0,-1-3 0,1 0 0,-2-1 0,32-21-1,-41 23-112,-1-1 0,0-1-1,-1 0 1,-1-1 0,0 0-1,0-1 1,-2-1 0,0 0-1,0 0 1,-1-1 0,-1 0-1,-1-1 1,0 0 0,-2-1-1,0 1 1,0-1-1,-2 0 1,3-23 0,-5 25-76,0 0 0,-2-1 0,0 1 0,0 0 0,-2-1 0,0 1 0,-1 0 0,-1 0 0,0 0 0,-7-16 0,7 23-123,-1 0 0,0 0 0,0 1 1,-1 0-1,1 0 0,-2 1 0,1-1 1,-1 1-1,0 0 0,-1 1 0,1 0 0,-1 0 1,-1 1-1,1 0 0,-1 0 0,0 1 1,0 0-1,-10-2 0,2 1-409,0 1 0,0 1-1,-1 0 1,0 1 0,1 1 0,-1 1-1,0 1 1,-17 2 0,1 3-1858,0 1 1,1 1-1,-39 16 1,-23 13-10776</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0:31.484"/>
    </inkml:context>
    <inkml:brush xml:id="br0">
      <inkml:brushProperty name="width" value="0.025" units="cm"/>
      <inkml:brushProperty name="height" value="0.025" units="cm"/>
    </inkml:brush>
  </inkml:definitions>
  <inkml:trace contextRef="#ctx0" brushRef="#br0">32 38 6951,'0'0'9518,"-6"10"-9305,-16 33-68,21-39-92,0 1 0,0 0 1,1 0-1,0 0 0,0-1 1,0 1-1,1 0 0,-1 0 1,1-1-1,0 1 0,1 0 1,-1-1-1,1 1 1,3 6-1,2 6 188,6 23 637,1 0 1,3-1-1,1-1 1,31 49-1,-33-63-693,2 0 0,0-1 0,2-1 0,0-1 0,1-1 0,2-1 0,27 19 0,192 110 381,-196-125-515,0-1-1,2-3 1,74 21 0,-113-38-49,-1 0 1,1 0-1,0-1 1,0 0 0,0 0-1,0-1 1,13-2 0,-19 2 19,-1-1 0,0 1 0,1-1 0,-1 0 0,0 0 0,0 0 0,1 0 0,-1-1 0,0 1 0,0-1 0,0 1 0,0-1 0,-1 1 0,1-1 0,0 0 0,-1 0 0,1 0 1,-1 0-1,0 0 0,0 0 0,1-1 0,-1 1 0,-1 0 0,1-1 0,0 1 0,-1 0 0,1-1 0,-1 1 0,1-1 0,-1-3 0,1-11 137,0 0 0,-1 1 0,-1-1-1,-1 0 1,0 0 0,-1 1 0,-1 0 0,0-1 0,-1 1-1,-9-19 1,1 11-74,0 0 1,-2 1-1,-1 0 0,0 2 0,-31-32 0,-14-10 318,-3 2 0,-125-90-1,151 125-383,-1 1-1,-2 2 1,0 3-1,-1 1 1,-1 1-1,-1 3 1,-47-10-1,85 23 11,-1 0 0,1 1 0,-1 0 0,1 1 0,-1-1 0,0 1 0,-9 1 0,15 0-82,-1 0 0,1-1 1,-1 1-1,1 0 1,-1 0-1,1 0 0,-1 0 1,1 0-1,0 0 0,-1 0 1,1 0-1,0 1 0,0-1 1,0 0-1,0 1 1,0-1-1,0 1 0,0-1 1,1 1-1,-1 0 0,0-1 1,1 1-1,-1 0 1,1-1-1,0 1 0,0 0 1,0 0-1,-1-1 0,2 1 1,-1 0-1,0-1 0,0 3 1,0 15-1769,0 10-2386,1-11-1595,3 0-5238</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0:32.796"/>
    </inkml:context>
    <inkml:brush xml:id="br0">
      <inkml:brushProperty name="width" value="0.025" units="cm"/>
      <inkml:brushProperty name="height" value="0.025" units="cm"/>
    </inkml:brush>
  </inkml:definitions>
  <inkml:trace contextRef="#ctx0" brushRef="#br0">80 0 9993,'0'0'8387,"-8"8"-7901,2-3-212,0 1-1,0 0 1,1 1 0,0-1 0,0 1 0,1 0-1,-1 0 1,2 1 0,-1-1 0,1 1-1,0 0 1,1 0 0,-3 10 0,1 4-75,1 1 0,1 0 1,1-1-1,1 1 0,1 0 0,1 0 1,10 44-1,-4-36-131,2-1 1,1 0-1,1 0 0,2-2 0,17 29 0,22 20-74,2-3-1,126 128 1,-148-167 114,-3-2-92,-8-7-29,35 30 0,-52-51 6,1 0-1,0 0 1,0-1 0,0 0-1,1 0 1,-1-1-1,1 0 1,0 0-1,0 0 1,0-1 0,0 0-1,8 1 1,-12-3 12,0 0 1,0 0-1,-1 0 1,1-1 0,0 1-1,-1 0 1,1-1-1,0 0 1,-1 0 0,1 0-1,-1 0 1,1 0-1,-1 0 1,1-1 0,-1 1-1,0-1 1,0 0-1,0 1 1,0-1 0,2-3-1,0 0 53,0-1 0,0 1 0,0-1 0,-1-1 0,0 1 0,-1 0 0,5-13-1,-2-5 168,0-1-1,-1 0 1,0-38-1,-3 25-169,-2-1-1,-2 0 0,-2 1 1,-1 0-1,-1 0 0,-3 0 0,-1 1 1,-2 0-1,-1 1 0,-2 1 0,-20-34 1,13 30 101,-1 1-1,-2 2 1,-48-54 0,57 72-89,-1 1-1,0 1 1,-2 1-1,1 0 1,-2 1-1,0 2 1,-1 0 0,-24-10-1,40 20-495,1 0-1,0 0 1,-1 0 0,1 1-1,-1 0 1,-9 0 0,14 1 194,-1 0 0,1 0-1,-1 0 1,1 0 0,-1 1 0,1-1 0,0 1 0,-1-1 0,1 1 0,-1 0 0,1-1 0,0 1 0,0 0 0,-1 0 0,1 0 0,0 0-1,0 0 1,0 0 0,0 0 0,0 0 0,0 0 0,1 1 0,-1-1 0,0 0 0,0 1 0,1-1 0,-1 0 0,0 3 0,-5 14-9204</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0:35.939"/>
    </inkml:context>
    <inkml:brush xml:id="br0">
      <inkml:brushProperty name="width" value="0.025" units="cm"/>
      <inkml:brushProperty name="height" value="0.025" units="cm"/>
    </inkml:brush>
  </inkml:definitions>
  <inkml:trace contextRef="#ctx0" brushRef="#br0">0 31 15150,'0'0'5702,"3"-31"-5670,0 31-64,-1 0-1153,-2 9-1282,0 5-4387</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0:36.270"/>
    </inkml:context>
    <inkml:brush xml:id="br0">
      <inkml:brushProperty name="width" value="0.025" units="cm"/>
      <inkml:brushProperty name="height" value="0.025" units="cm"/>
    </inkml:brush>
  </inkml:definitions>
  <inkml:trace contextRef="#ctx0" brushRef="#br0">0 32 15150,'0'0'7495,"28"-22"-13773,-19 13-6213</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0:35.597"/>
    </inkml:context>
    <inkml:brush xml:id="br0">
      <inkml:brushProperty name="width" value="0.025" units="cm"/>
      <inkml:brushProperty name="height" value="0.025" units="cm"/>
    </inkml:brush>
  </inkml:definitions>
  <inkml:trace contextRef="#ctx0" brushRef="#br0">3 0 9993,'0'0'2563,"-3"54"-4933</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0:36.740"/>
    </inkml:context>
    <inkml:brush xml:id="br0">
      <inkml:brushProperty name="width" value="0.025" units="cm"/>
      <inkml:brushProperty name="height" value="0.025" units="cm"/>
    </inkml:brush>
  </inkml:definitions>
  <inkml:trace contextRef="#ctx0" brushRef="#br0">1 23 17040,'0'0'8168,"63"8"-9001,-49-19-2850,-7-8-3941</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0:37.405"/>
    </inkml:context>
    <inkml:brush xml:id="br0">
      <inkml:brushProperty name="width" value="0.025" units="cm"/>
      <inkml:brushProperty name="height" value="0.025" units="cm"/>
    </inkml:brush>
  </inkml:definitions>
  <inkml:trace contextRef="#ctx0" brushRef="#br0">1 1 15407,'0'0'4067,"2"52"-4003,9-28 33,4-5-1154,1-5-2307,5-7-2305</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0:37.781"/>
    </inkml:context>
    <inkml:brush xml:id="br0">
      <inkml:brushProperty name="width" value="0.025" units="cm"/>
      <inkml:brushProperty name="height" value="0.025" units="cm"/>
    </inkml:brush>
  </inkml:definitions>
  <inkml:trace contextRef="#ctx0" brushRef="#br0">0 8 10730,'0'0'13293,"1"-8"-13261,-1 9-288,0 12-1698,0 2-1410,0 4-3874</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0:38.160"/>
    </inkml:context>
    <inkml:brush xml:id="br0">
      <inkml:brushProperty name="width" value="0.025" units="cm"/>
      <inkml:brushProperty name="height" value="0.025" units="cm"/>
    </inkml:brush>
  </inkml:definitions>
  <inkml:trace contextRef="#ctx0" brushRef="#br0">0 70 10474,'0'0'12780,"15"-56"-18545,-9 43-10507</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01.279"/>
    </inkml:context>
    <inkml:brush xml:id="br0">
      <inkml:brushProperty name="width" value="0.025" units="cm"/>
      <inkml:brushProperty name="height" value="0.025" units="cm"/>
    </inkml:brush>
  </inkml:definitions>
  <inkml:trace contextRef="#ctx0" brushRef="#br0">0 977 11627,'0'0'5109,"13"-4"-4340,907-280 4165,-482 156-4290,1038-378 3632,-1308 452-4468,-234 57-8098,6 2 2225</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01.731"/>
    </inkml:context>
    <inkml:brush xml:id="br0">
      <inkml:brushProperty name="width" value="0.025" units="cm"/>
      <inkml:brushProperty name="height" value="0.025" units="cm"/>
    </inkml:brush>
  </inkml:definitions>
  <inkml:trace contextRef="#ctx0" brushRef="#br0">370 166 5317,'15'-8'1570,"95"-48"1456,91-35 6301,-200 91-9299,33-10 1859,-34 10-1862,1 0-1,-1 0 1,1 0 0,-1 0-1,1 0 1,-1 0 0,1 0-1,0 0 1,-1 0 0,1 0-1,-1 0 1,1 0 0,-1 1-1,0-1 1,1 0-1,-1 0 1,1 1 0,-1-1-1,1 0 1,-1 0 0,0 1-1,1-1 1,-1 0 0,1 1-1,-1-1 1,0 1 0,1-1-1,-1 0 1,0 1 0,0-1-1,1 1 1,-1-1 0,0 1-1,0-1 1,0 1 0,0-1-1,0 1 1,0-1 0,0 1-1,1-1 1,-1 1 0,-1-1-1,1 1 1,0-1 0,0 1-1,0-1 1,0 1 0,0-1-1,0 1 1,0-1 0,-1 1-1,1-1 1,0 1 0,0-1-1,-1 1 1,1-1 0,0 0-1,-1 1 1,0 0 0,-5 11 407,0 0 0,-1 0 1,-1-1-1,0 0 0,-15 16 1,-58 53 173,51-51-544,-204 175 1764,-34 35 522,264-235-2328,-5 5 56,-1 0 0,1 1 0,1 0-1,0 1 1,-10 18 0,17-29-75,1 1 0,-1 0 0,1-1 0,0 1 0,-1 0 0,1 0-1,0-1 1,0 1 0,-1 0 0,1 0 0,0 0 0,0-1 0,0 1 0,0 0 0,0 0-1,0 0 1,0 0 0,0-1 0,1 1 0,-1 0 0,0 0 0,0-1 0,1 1-1,-1 0 1,0 0 0,1-1 0,-1 1 0,1 0 0,-1-1 0,1 1 0,-1 0 0,1-1-1,-1 1 1,1-1 0,0 1 0,-1-1 0,1 1 0,0-1 0,-1 0 0,1 1 0,0-1-1,0 0 1,-1 1 0,1-1 0,0 0 0,0 0 0,0 0 0,-1 0 0,3 0 0,46-1 69,-46 0-57,89-16 198,163-52-1,-88 20-337,147-25-1677,-9 3-6359,-201 41-1179</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13.136"/>
    </inkml:context>
    <inkml:brush xml:id="br0">
      <inkml:brushProperty name="width" value="0.025" units="cm"/>
      <inkml:brushProperty name="height" value="0.025" units="cm"/>
    </inkml:brush>
  </inkml:definitions>
  <inkml:trace contextRef="#ctx0" brushRef="#br0">319 77 13132,'0'0'4853,"7"-9"-2307,21-28-309,-27 36-1997,-1 0 1,1 0-1,0 0 0,0 0 0,-1 0 1,1 0-1,-1 0 0,1 0 0,-1 0 1,1 0-1,-1 0 0,0 0 0,0 0 1,1 0-1,-1-1 0,0 1 0,0 0 0,0 0 1,0 0-1,0 0 0,-1-2 0,1 2-175,-1 1-1,1-1 1,-1 1-1,0-1 1,1 1-1,-1-1 1,0 1-1,1 0 1,-1-1-1,0 1 1,1 0-1,-1 0 1,0-1-1,0 1 1,0 0-1,1 0 1,-1 0-1,0 0 1,0 0-1,1 0 1,-1 0-1,-1 0 0,-42 12 290,21 0-199,2 0 0,-1 2 1,2 1-1,0 0 1,1 1-1,0 1 1,1 1-1,-18 24 1,24-27-132,1 0 1,0 1 0,1 1 0,1-1 0,1 2 0,0-1 0,1 1 0,1 0 0,0 1-1,2-1 1,-4 26 0,7-37-66,1 0-1,0 0 0,0-1 1,0 1-1,1 0 0,0 0 0,0 0 1,1-1-1,0 1 0,0-1 1,1 1-1,-1-1 0,1 0 1,1 0-1,-1 0 0,1 0 1,0-1-1,9 10 0,-7-10-457,1 0 0,-1 0 0,1-1 0,0 1 0,1-2 0,-1 1 0,1-1 0,-1 0 0,1-1 0,0 1 0,0-2 0,0 1 0,0-1 0,1 0 0,10-1 0,30-3-5763,0-13-4009</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13.794"/>
    </inkml:context>
    <inkml:brush xml:id="br0">
      <inkml:brushProperty name="width" value="0.025" units="cm"/>
      <inkml:brushProperty name="height" value="0.025" units="cm"/>
    </inkml:brush>
  </inkml:definitions>
  <inkml:trace contextRef="#ctx0" brushRef="#br0">171 1 17969,'0'0'2616,"-10"8"-652,-8 11-1136,1 1-1,1 0 1,1 1-1,1 0 1,1 2-1,1-1 0,-12 33 1,17-40-605,2 1 1,0-1-1,1 1 0,0 0 1,-2 32-1,6-47-210,0-1 0,0 1 0,0 0 0,0 0 0,0 0 0,0 0 0,1 0 0,-1-1 0,0 1 0,1 0 0,-1 0 0,0 0 0,1-1 0,-1 1 0,1 0 0,-1 0 0,1-1 0,-1 1 0,1-1 0,0 1 0,-1 0 0,1-1 0,0 1 0,-1-1 0,1 1 0,0-1 0,0 0 0,-1 1 0,1-1 0,1 1 0,33-2 301,-24-1-245,0-1 0,0-1 0,-1 0 0,13-6 0,33-28-375,-41 27 169,-1 0 0,2 2 0,22-11 0,-38 19 135,0 1 0,0 0 0,0 0-1,1 0 1,-1 0 0,0 0 0,0 0 0,0 0 0,1 0-1,-1 0 1,0 0 0,0 0 0,0 0 0,0 0 0,1 0-1,-1 0 1,0 0 0,0 0 0,0 0 0,0 0 0,1 1-1,-1-1 1,0 0 0,0 0 0,0 0 0,0 0 0,1 0-1,-1 0 1,0 0 0,0 1 0,0-1 0,0 0 0,0 0-1,0 0 1,0 0 0,0 1 0,1-1 0,-1 0 0,0 0-1,0 0 1,0 0 0,0 1 0,0-1 0,0 0 0,0 0-1,0 0 1,0 0 0,0 1 0,0-1 0,-2 16 14,-6 14 303,-9 10 333,13-32-551,-1 1 0,1 0 0,1 0-1,-1 0 1,2 0 0,-1 0 0,1 1 0,0-1-1,1 1 1,1 0 0,0 16 0,0-25-96,1 0 0,0 1 0,0-1-1,-1 0 1,1 0 0,0 0 0,0 0 0,0-1 0,1 1 0,-1 0 0,0 0 0,0-1 0,0 1 0,0 0 0,1-1 0,-1 0 0,0 1 0,1-1 0,-1 1 0,0-1 0,1 0 0,-1 0 0,0 0 0,1 0-1,-1 0 1,0 0 0,3-1 0,39-5-6,-27-1 5,0 0 0,0-1 0,-1-1 0,-1 0 0,1-1 0,-2-1 0,15-13 0,-3 3 0,-24 21 0,-1 0 0,0 0 0,0-1 0,0 1 0,0 0 0,1 0 0,-1 0 0,0 0 0,0-1 0,0 1 0,1 0 0,-1 0 0,0 0 0,0 0 0,1 0 0,-1 0 0,0 0 0,0 0 0,1 0 0,-1-1 0,0 1 0,0 0 0,1 0 0,-1 0 0,0 1 0,0-1 0,1 0 0,-1 0 0,0 0 0,0 0 0,1 0 0,-1 0 0,0 0 0,0 0 0,1 0 0,-1 0 0,0 1 0,0-1 0,0 0 0,1 0 0,-1 0 0,0 1 0,0-1 0,3 16 0,-6 35 0,1-31 0,2-19 0,0 0 0,0 0 0,0-1 0,1 1 0,-1 0 0,0 0 0,1 0 0,-1 0 0,1 0 0,-1-1 0,1 1 0,-1 0 0,1 0 0,0-1 0,-1 1 0,1 0 0,0-1 0,-1 1 0,1-1 0,0 1 0,0-1 0,0 1 0,0-1 0,-1 0 0,1 1 0,0-1 0,0 0 0,0 0 0,0 1 0,0-1 0,0 0 0,0 0 0,0 0 0,0 0 0,0 0 0,0 0 0,-1-1 0,1 1 0,0 0 0,0 0 0,0-1 0,1 0 0,44-13 0,21-23 0,-49 25 0,1 2 0,0 0 0,40-14 0,-58 24 0,-1 0 0,1 0 0,0 0 0,0 0 0,0 0 0,-1 0 0,1 0 0,0 0 0,0 0 0,0 0 0,0 0 0,-1 0 0,1 1 0,0-1 0,0 0 0,-1 0 0,1 1 0,0-1 0,0 1 0,-1-1 0,1 1 0,0-1 0,-1 1 0,1-1 0,-1 1 0,1-1 0,-1 1 0,1 0 0,-1-1 0,1 1 0,-1 0 0,0 0 0,1-1 0,-1 1 0,0 0 0,0 0 0,1 0 0,-1-1 0,0 1 0,0 0 0,0 0 0,0 0 0,0 1 0,-1 49 0,-1-30 0,10-18-2731,8-13-7302,-8-7-1034</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14.136"/>
    </inkml:context>
    <inkml:brush xml:id="br0">
      <inkml:brushProperty name="width" value="0.025" units="cm"/>
      <inkml:brushProperty name="height" value="0.025" units="cm"/>
    </inkml:brush>
  </inkml:definitions>
  <inkml:trace contextRef="#ctx0" brushRef="#br0">0 1 21396,'0'0'8072,"1"61"-28892</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14.510"/>
    </inkml:context>
    <inkml:brush xml:id="br0">
      <inkml:brushProperty name="width" value="0.025" units="cm"/>
      <inkml:brushProperty name="height" value="0.025" units="cm"/>
    </inkml:brush>
  </inkml:definitions>
  <inkml:trace contextRef="#ctx0" brushRef="#br0">139 1 21044,'0'0'6417,"-11"3"-4261,0 1-1824,0 0 0,0 1 0,0 0 0,1 0 0,-19 13 0,25-15-284,1-1 0,0 1 0,0-1 1,0 1-1,0 0 0,0 0 0,0 1 1,1-1-1,0 0 0,0 1 1,0 0-1,0-1 0,0 1 0,0 0 1,1 0-1,0 0 0,0 0 0,0 0 1,1 0-1,-1 0 0,1 0 0,0 0 1,0 9-1,1-12-48,0 1 0,0-1 0,0 1 0,0-1 0,0 0 0,0 1 0,1-1 0,-1 0 0,0 0 0,1 0 0,-1 0 0,1 0 0,-1 0 0,1 0 0,-1-1 0,1 1 0,-1 0 0,1-1 0,0 0 0,-1 1 0,1-1 0,0 0 0,0 0 0,-1 1 0,1-1 0,0-1 0,0 1 0,-1 0 0,4-1 0,4 0 0,-1 1 0,0-2 0,0 1 0,0-1 0,9-4 0,-5 1 0,-1-2 0,0 0 0,0 0 0,-1-1 0,13-12 0,-18 16 0,0 0 0,-1-1 0,0 0 0,0 0 0,0 0 0,0 0 0,-1-1 0,0 0 0,0 1 0,0-1 0,-1 0 0,3-10 0,-5 16 0,0 0 0,0-1 0,0 1 0,-1 0 0,1-1 0,0 1 0,0 0 0,0-1 0,-1 1 0,1 0 0,0-1 0,0 1 0,-1 0 0,1 0 0,0 0 0,0-1 0,-1 1 0,1 0 0,0 0 0,-1 0 0,1-1 0,0 1 0,-1 0 0,1 0 0,0 0 0,-1 0 0,1 0 0,-1 0 0,1 0 0,0 0 0,-1 0 0,1 0 0,0 0 0,-1 0 0,1 0 0,0 0 0,-1 0 0,1 1 0,0-1 0,-1 0 0,1 0 0,0 0 0,-1 0 0,1 1 0,0-1 0,-1 0 0,1 0 0,0 1 0,0-1 0,-1 0 0,1 1 0,-19 10 0,16-9-22,0 0-1,0 1 1,1-1 0,-1 1 0,1 0-1,0 0 1,0 0 0,0 0-1,0 0 1,0 0 0,1 1 0,-1-1-1,1 1 1,0-1 0,0 1-1,0-1 1,1 1 0,-1-1 0,1 1-1,0 0 1,0-1 0,0 6 0,2-5-40,-1-1 1,1 0-1,-1 0 1,1 0-1,0-1 1,0 1-1,0 0 1,1-1-1,-1 1 1,1-1-1,-1 0 1,1 0-1,0 0 1,0 0-1,0 0 1,0-1-1,0 1 1,0-1-1,0 0 1,0 0-1,1 0 1,-1 0-1,0 0 1,5 0-1,47 4-3093,8-4-4420</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15.084"/>
    </inkml:context>
    <inkml:brush xml:id="br0">
      <inkml:brushProperty name="width" value="0.025" units="cm"/>
      <inkml:brushProperty name="height" value="0.025" units="cm"/>
    </inkml:brush>
  </inkml:definitions>
  <inkml:trace contextRef="#ctx0" brushRef="#br0">1 0 12396,'0'0'17104,"13"57"-16560,-13-28-383,0 1-65,0-3-32,0-8-32,0-1 0,0-9-288,0-4-866,0-23-9351,0-5-33</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15.414"/>
    </inkml:context>
    <inkml:brush xml:id="br0">
      <inkml:brushProperty name="width" value="0.025" units="cm"/>
      <inkml:brushProperty name="height" value="0.025" units="cm"/>
    </inkml:brush>
  </inkml:definitions>
  <inkml:trace contextRef="#ctx0" brushRef="#br0">0 0 18065,'0'0'8905,"69"19"-15312,-38-17 642,7 0-6374</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15.774"/>
    </inkml:context>
    <inkml:brush xml:id="br0">
      <inkml:brushProperty name="width" value="0.025" units="cm"/>
      <inkml:brushProperty name="height" value="0.025" units="cm"/>
    </inkml:brush>
  </inkml:definitions>
  <inkml:trace contextRef="#ctx0" brushRef="#br0">113 0 8648,'0'0'8093,"-8"7"-3694,-15 10-1116,0-1 0,-35 18 0,69-33-3476,1 1 0,-1 0 0,1 1 1,-1 0-1,0 1 0,12 5 0,-17-5 170,0 0 0,0 0 0,-1 0-1,0 1 1,0 0 0,0 0 0,-1 0 0,0 1 0,0-1 0,0 1 0,0 0 0,-1 0 0,0 0 0,0 1 0,-1-1 0,0 1 0,0 0 0,0-1 0,-1 1-1,0 0 1,0 0 0,-1 0 0,0 0 0,-1 12 0,0-16 102,-1 0-1,1 0 0,0-1 1,-1 1-1,0-1 0,1 1 1,-1-1-1,0 0 1,0 1-1,0-1 0,-1 0 1,1 0-1,0-1 1,-1 1-1,0 0 0,1-1 1,-1 0-1,0 1 1,1-1-1,-1 0 0,0 0 1,0-1-1,0 1 0,0-1 1,0 1-1,0-1 1,-3 0-1,1 0-101,1 1-1,0-1 1,0 0 0,0-1-1,0 1 1,0-1 0,-1 0-1,1 0 1,-5-2 0,8 3-160,-1-1 1,1 0-1,-1 0 0,1 1 1,-1-1-1,1 0 1,0 0-1,-1-1 0,1 1 1,0 0-1,0 0 1,0-1-1,0 1 1,0 0-1,0-1 0,0 1 1,0-1-1,0 0 1,1 1-1,-1-1 0,0-2 1,0-20-6742</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16.566"/>
    </inkml:context>
    <inkml:brush xml:id="br0">
      <inkml:brushProperty name="width" value="0.025" units="cm"/>
      <inkml:brushProperty name="height" value="0.025" units="cm"/>
    </inkml:brush>
  </inkml:definitions>
  <inkml:trace contextRef="#ctx0" brushRef="#br0">0 1 11691,'0'0'16522,"4"9"-15534,1 10-492,-1 1 1,3 25-1,0 0 150,-7-43-634,0 0 0,0-1 0,1 1 0,-1-1-1,1 1 1,-1 0 0,1-1 0,-1 1 0,1-1 0,0 0-1,0 1 1,0-1 0,0 1 0,0-1 0,0 0-1,0 0 1,0 0 0,0 0 0,0 1 0,1-2 0,-1 1-1,1 0 1,-1 0 0,2 1 0,0-2 22,0 1 1,0-1 0,-1 0-1,1 0 1,0 0-1,0 0 1,0 0-1,-1-1 1,1 1-1,0-1 1,-1 0 0,1 0-1,2-1 1,8-4 95,0-1 0,-1 0 0,0-1 1,16-12-1,0-7-130,-22 20 0,0 1 0,0 0 0,0 1 0,1-1 0,-1 1 0,1 1 0,1-1 0,9-4 0,-16 9 0,0 0 0,-1 0 0,1 0 0,-1 0 0,1 0 0,-1 0 0,1 0 0,-1 1 0,1-1 0,-1 0 0,1 0 0,-1 0 0,1 1 0,-1-1 0,1 0 0,-1 1 0,0-1 0,1 0 0,-1 1 0,1-1 0,-1 0 0,0 1 0,0-1 0,1 1 0,-1-1 0,0 1 0,1-1 0,-1 1 0,0-1 0,0 1 0,0-1 0,0 1 0,0-1 0,1 1 0,-1-1 0,0 1 0,0-1 0,0 1 0,0-1 0,-1 1 0,2 29 0,-1-25 0,-5 134 0,7-139-90,-1 1 0,1-1 0,0 1 0,-1-1 0,1 1 1,0-1-1,0 0 0,-1 0 0,1 0 0,0 0 0,-1 0 0,1 0 0,0 0 0,0-1 0,-1 1 0,1-1 1,-1 1-1,3-2 0,2-1-1172,0-1 1,-1 0 0,1 0-1,-1-1 1,0 1-1,7-10 1,11-14-6843</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17.360"/>
    </inkml:context>
    <inkml:brush xml:id="br0">
      <inkml:brushProperty name="width" value="0.025" units="cm"/>
      <inkml:brushProperty name="height" value="0.025" units="cm"/>
    </inkml:brush>
  </inkml:definitions>
  <inkml:trace contextRef="#ctx0" brushRef="#br0">96 1 15214,'0'0'10458,"-9"8"-9609,2-3-795,0 1 1,0 0-1,0 1 1,1 0-1,0 0 0,0 0 1,1 1-1,0 0 1,0 0-1,1 0 0,0 0 1,0 1-1,1-1 0,0 1 1,-1 10-1,3-14 20,0 0 0,0 0 0,1 0 0,0 0-1,0 0 1,0 0 0,1 0 0,0 0 0,0 0 0,0 0-1,0-1 1,1 1 0,2 6 0,-2-9-35,0 0-1,-1 0 1,1 0 0,1 0 0,-1 0-1,0 0 1,0-1 0,1 1-1,-1-1 1,0 1 0,1-1 0,0 0-1,-1 0 1,1 0 0,0 0 0,-1-1-1,1 1 1,0-1 0,0 0-1,0 1 1,-1-1 0,1-1 0,0 1-1,5-1 1,-4 0 33,1 0-1,-1 0 1,0 0 0,1 0-1,-1-1 1,0 0 0,0 0-1,0 0 1,0-1 0,0 1-1,0-1 1,-1 0-1,1 0 1,-1 0 0,0 0-1,0-1 1,0 1 0,0-1-1,-1 0 1,1 0 0,-1 0-1,0 0 1,0 0 0,2-9-1,-1 3 73,0 1 0,-1-1 0,0 0 0,0 0 0,-1 0 0,-1 0-1,1 0 1,-2 0 0,1 0 0,-4-16 0,2 17-144,0-9 0,25 18 0,-13 1 0,32 2-324,0 2 0,69 17 0,-110-22 315,1 1-1,-1-1 1,1 0-1,-1 1 0,0 0 1,1-1-1,-1 1 1,0 0-1,1-1 0,-1 1 1,0 0-1,0 0 0,0 0 1,1 0-1,-1 0 1,0 1-1,0-1 0,-1 0 1,1 0-1,0 1 1,0-1-1,-1 0 0,1 1 1,-1-1-1,1 1 1,-1-1-1,1 1 0,-1-1 1,0 1-1,0-1 1,0 1-1,0 1 0,-1 4 108,0 0-1,-1 0 0,0 0 1,-1 0-1,-5 12 0,5-14-65,1 1 0,-1-1 0,1 1 1,0 0-1,1-1 0,-2 10 0,3-15-30,0 1 0,0-1 1,0 0-1,0 1 0,0-1 1,0 0-1,1 0 0,-1 1 0,0-1 1,0 0-1,0 0 0,0 1 1,0-1-1,1 0 0,-1 0 1,0 1-1,0-1 0,0 0 1,1 0-1,-1 0 0,0 1 1,0-1-1,1 0 0,-1 0 1,0 0-1,0 0 0,1 0 1,-1 1-1,0-1 0,1 0 1,-1 0-1,0 0 0,0 0 1,1 0-1,-1 0 0,0 0 1,1 0-1,-1 0 0,1 0 1,19-5 160,13-12 61,-9 0-224,-2-2 0,38-40 0,-57 84-64,-4-17 64,-1 2 6,1 1 0,0 0-1,1 0 1,0 0 0,3 17-1,-2-25-4,-1 0 0,1-1 0,0 1 1,0 0-1,1-1 0,-1 1 0,0-1 0,1 0 0,-1 1 0,1-1 0,0 0 0,0 0 0,0 0 0,0 0 0,0 0 0,0 0 0,1-1 0,-1 1 0,1-1 0,-1 1 1,1-1-1,-1 0 0,1 0 0,0 0 0,-1-1 0,1 1 0,3 0 0,-2 0-1,1 0 0,-1-1 0,1 1 0,-1-1 0,1 0 0,0 0 0,-1 0 0,1-1 0,-1 0 0,1 1 0,-1-2 0,0 1 0,1 0 0,-1-1 0,0 0 0,0 0 0,0 0 0,0-1 0,0 1 0,0-1 0,-1 0 0,0 0 0,1 0 0,4-7 0,-3 2 0,0 1 0,-1-1 0,0-1 0,-1 1 0,1 0 0,-2-1 0,1 0 0,-1 0 0,-1 0 0,1 0 0,-1-15 0,0 14 0,-3-31 0,2 40 0,0 0 0,0 0 0,-1 0 0,1 0 0,0 0 0,-1 0 0,1 0 0,-1 0 0,1 0 0,-1 0 0,0 0 0,1 0 0,-1 0 0,0 1 0,1-1 0,-1 0 0,0 0 0,0 1 0,0-1 0,0 1 0,0-1 0,0 1 0,0-1 0,0 1 0,0-1 0,0 1 0,0 0 0,0 0 0,0 0 0,0-1 0,0 1 0,-1 0 0,1 0-69,1 1 1,-1-1-1,1 0 1,-1 0-1,1 0 1,0 0-1,-1 1 1,1-1-1,0 0 1,-1 0-1,1 1 1,0-1-1,-1 0 0,1 1 1,0-1-1,-1 0 1,1 1-1,0-1 1,0 0-1,-1 1 1,1-1-1,0 0 1,0 1-1,0-1 1,0 1-1,0-1 0,0 1 1,0-1-1,-1 0 1,1 1-1,0-1 1,0 1-1,0-1 1,1 1-1,-1-1 1,0 0-1,0 1 1,0-1-1,0 1 0,0-1 1,0 1-1,1-1 1,-1 0-1,1 1 1,11 20-4914,-6-17 3721,0-1 1,0 0 0,1 0-1,-1 0 1,1-1 0,0 0-1,0 0 1,0-1 0,0 0-1,8 0 1,21 1-480</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17.706"/>
    </inkml:context>
    <inkml:brush xml:id="br0">
      <inkml:brushProperty name="width" value="0.025" units="cm"/>
      <inkml:brushProperty name="height" value="0.025" units="cm"/>
    </inkml:brush>
  </inkml:definitions>
  <inkml:trace contextRef="#ctx0" brushRef="#br0">161 18 14510,'0'0'12758,"-10"-4"-11156,5 2-1477,2 0-38,-1 1-1,1-1 1,-1 1 0,1 0-1,-1 0 1,0 0-1,1 0 1,-1 0 0,0 1-1,0 0 1,1 0-1,-1 0 1,0 0 0,0 0-1,1 1 1,-1 0-1,0-1 1,0 1 0,1 1-1,-1-1 1,1 1-1,0-1 1,-1 1 0,-5 4-1,4-1 3,0 0 0,0 0-1,1 0 1,-1 1 0,1 0-1,0-1 1,1 2 0,-1-1-1,1 0 1,-2 8 0,5-13-66,-1 1 1,1 0-1,-1-1 0,1 1 1,0 0-1,0 0 1,0-1-1,0 1 0,0 0 1,0-1-1,1 1 1,-1 0-1,0-1 0,1 1 1,-1 0-1,1-1 1,0 1-1,1 1 0,-1-1-12,1 0-1,-1-1 1,1 1-1,0-1 0,0 0 1,-1 0-1,1 1 0,0-1 1,0 0-1,0-1 0,1 1 1,-1 0-1,0-1 1,0 1-1,0-1 0,0 1 1,5-1-1,4 1-10,-1-1 0,1 0 0,-1 0 0,0-1 0,1-1 0,-1 0 0,0 0 0,0-1 0,0 0 0,0-1 0,0 0 0,-1 0 0,1-1 0,-1-1 0,0 1 0,-1-1 0,0-1 0,0 0 0,0 0 0,-1 0 0,0-1 0,0 0 0,6-10 0,-6 4 0,-12 18 0,-11 20 0,16-22-69,-1 1 0,1-1 0,-1 1-1,1-1 1,0 1 0,-1-1 0,2 1 0,-1-1 0,0 1 0,0 0-1,1-1 1,-1 1 0,1-1 0,0 1 0,0-1 0,0 0 0,0 1-1,0-1 1,0 0 0,3 4 0,-1-4-276,-1 0 0,1 0 0,0 0 0,0 0 0,0 0 0,0-1 0,0 1 0,0-1 0,0 1 0,0-1 0,1-1 0,-1 1 0,0 0 0,1-1 0,4 1 0,36 0-9883</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18.391"/>
    </inkml:context>
    <inkml:brush xml:id="br0">
      <inkml:brushProperty name="width" value="0.025" units="cm"/>
      <inkml:brushProperty name="height" value="0.025" units="cm"/>
    </inkml:brush>
  </inkml:definitions>
  <inkml:trace contextRef="#ctx0" brushRef="#br0">168 251 10282,'0'0'4484,"6"-8"-1217,-4 6-3278,4-5 1001,0-1 0,-1-1-1,1 1 1,-1-1 0,4-10-1,-9 17-753,1 0 0,-1 1-1,1-1 1,-1 0 0,1 1-1,-1-1 1,0 0 0,0 0 0,0 1-1,0-1 1,0 0 0,0 0-1,-1 1 1,1-1 0,-1 0-1,1 0 1,-2-1 0,1 1-121,0 1 0,0-1 0,-1 1 0,1 0 0,-1 0 1,1 0-1,-1-1 0,1 1 0,-1 1 0,0-1 0,0 0 1,1 0-1,-1 1 0,0-1 0,0 1 0,0-1 0,0 1 0,1 0 1,-1 0-1,-3 0 0,-2-1-89,1 0 0,-1 1 0,0 0 0,1 1 0,-1-1 0,0 1 0,1 1 0,-1-1 0,1 1 0,-1 0 0,1 1 0,0-1 0,0 1 0,0 1 0,0-1-1,1 1 1,-1 0 0,1 0 0,0 0 0,0 1 0,1 0 0,-1 0 0,1 0 0,0 0 0,0 1 0,1 0 0,-1-1 0,1 1 0,1 1 0,-1-1 0,1 0 0,0 1 0,1-1 0,-1 1 0,1-1 0,0 13 0,1-18-22,0 0 0,0 1 0,0-1 0,0 0 0,0 0 0,0 0 0,1 0 0,-1 0 0,0 0 0,0 0 0,1 0 0,-1 0 0,1 0 0,-1 0 0,1 0 0,0 0 0,-1-1 0,1 1 0,0 0 0,-1 0 0,1 0 0,0-1 0,0 1 0,0-1 0,0 1 0,0 0 0,0-1 0,1 1 0,2 0 23,-1 0 0,0-1 1,0 0-1,0 1 0,0-1 0,1 0 1,-1-1-1,0 1 0,6-2 0,3-1 85,-1 0-1,0-1 0,0-1 0,19-9 1,-6-3-90,0 0-1,-2-2 1,0-1 0,0 0 0,-2-2 0,-1 0 0,-1-1-1,0-1 1,-2-1 0,22-43 0,-45 81-22,-8 14 0,2-1 0,0 2 0,2-1 0,2 2 0,0-1 0,-6 43 0,15-68-130,-1-1-1,1 0 1,0 1 0,1-1 0,-1 0-1,0 1 1,1-1 0,-1 0-1,1 0 1,0 1 0,-1-1-1,1 0 1,0 0 0,1 0 0,-1 0-1,0 0 1,0 0 0,1 0-1,-1-1 1,1 1 0,0 0-1,0-1 1,-1 1 0,1-1 0,0 0-1,0 1 1,0-1 0,0 0-1,1 0 1,-1-1 0,0 1-1,0 0 1,0-1 0,1 1 0,-1-1-1,0 0 1,4 1 0,2-1-803,1 1 1,0-1 0,-1-1-1,1 1 1,-1-2 0,1 1-1,-1-1 1,1 0 0,9-5-1,19-12-9199</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19.128"/>
    </inkml:context>
    <inkml:brush xml:id="br0">
      <inkml:brushProperty name="width" value="0.025" units="cm"/>
      <inkml:brushProperty name="height" value="0.025" units="cm"/>
    </inkml:brush>
  </inkml:definitions>
  <inkml:trace contextRef="#ctx0" brushRef="#br0">109 1 19186,'0'0'3086,"-12"9"85,4-2-2607,-43 34 1554,47-37-1829,0 0-1,1 0 1,-1 0-1,1 0 1,0 1-1,0-1 1,1 1-1,-1-1 1,1 1-1,0 0 1,-2 10-1,4-15-272,0 1 0,0 0-1,0 0 1,0 0 0,0-1 0,0 1-1,1 0 1,-1 0 0,0-1-1,1 1 1,-1 0 0,0-1 0,1 1-1,-1 0 1,1-1 0,-1 1-1,1 0 1,0-1 0,-1 1 0,1-1-1,-1 1 1,1-1 0,0 0 0,-1 1-1,1-1 1,0 1 0,0-1-1,-1 0 1,1 0 0,0 0 0,0 1-1,0-1 1,-1 0 0,1 0-1,0 0 1,0 0 0,-1 0 0,1 0-1,0 0 1,0-1 0,1 1 0,37-6 177,-24 0-303,0-1-1,-1 0 0,0-1 0,0-1 0,-1 0 0,0-1 0,0 0 1,-1-1-1,17-20 0,-15 17 98,-29 54-264,12-32 345,-16 41 547,18-47-567,0 1 0,1-1 1,-1 1-1,1-1 1,-1 1-1,1 0 0,0-1 1,0 1-1,0-1 0,0 1 1,0-1-1,1 1 1,-1 0-1,1-1 0,0 1 1,1 3-1,0-5-41,0 0 0,-1 0 0,1 1 0,0-1 0,0 0 0,0-1 0,0 1 0,0 0 0,1-1 0,-1 1 0,0-1 0,0 1 0,0-1 0,1 0 0,-1 0 0,0 0 0,0 0 0,0-1 1,1 1-1,-1 0 0,0-1 0,2 0 0,50-16 50,-34 8-619,0 0-1,0-1 1,-1-1 0,-1-1-1,0-1 1,-1 0 0,0-1 0,16-18-1,-36 35 716,-24 35 1059,25-35-1077,1 0-1,-1-1 0,1 1 0,0 0 1,0 0-1,0 0 0,0 0 0,0 0 1,1 0-1,-1 0 0,1 0 1,0 0-1,0 0 0,0 4 0,1-7-115,0 1-1,0 0 0,0 0 1,0-1-1,0 1 0,0-1 0,0 1 1,0-1-1,0 1 0,0-1 1,1 0-1,-1 1 0,0-1 1,0 0-1,0 0 0,0 0 0,1 0 1,-1 0-1,0 0 0,0 0 1,0 0-1,0-1 0,2 1 0,30-7 285,-2-9-2159,-26 13 1376,-1 0 1,1 0-1,0 0 1,1 1-1,-1 0 1,0 0-1,1 0 1,-1 1-1,8-2 1,-11 7 518,-1 0 0,-1 1 0,1-1-1,-1 0 1,0 0 0,0 1 0,0 6 0,-1-5 184,0 208 4629,-1 1-4697,2-212-117,0-1 1,0 1-1,0 0 0,-1-1 1,1 1-1,-1-1 0,1 1 1,-1-1-1,0 1 0,0-1 1,0 1-1,0-1 0,0 0 1,-1 0-1,1 1 0,-1-1 1,1 0-1,-1 0 0,0 0 1,0-1-1,0 1 0,0 0 0,0-1 1,0 1-1,0-1 0,0 0 1,-5 2-1,5-2-6,-1-1-1,1 0 1,-1 0-1,1 1 1,-1-1-1,1-1 1,0 1-1,-1 0 1,1-1-1,-1 1 1,1-1-1,0 0 1,-1 1-1,1-1 1,0-1-1,0 1 1,0 0-1,0 0 1,0-1-1,0 1 1,0-1-1,0 1 1,1-1-1,-1 0 1,0 0-1,1 0 1,0 0-1,-1 0 1,1 0-1,-1-3 1,-3-3-28,1-1 0,0 0 0,1 0 0,0 0 0,0 0 0,1 0 1,0-1-1,1 1 0,0-1 0,0 1 0,1-1 0,0 1 0,1-1 0,0 0 0,0 1 0,1 0 0,0-1 0,7-14 0,-4 11-36,2-1 0,0 1 0,1 0-1,0 1 1,1 0 0,0 0 0,1 0-1,0 2 1,1-1 0,0 1 0,15-10-1,13-6-2922,4-3-5556,-19 11 460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19.468"/>
    </inkml:context>
    <inkml:brush xml:id="br0">
      <inkml:brushProperty name="width" value="0.025" units="cm"/>
      <inkml:brushProperty name="height" value="0.025" units="cm"/>
    </inkml:brush>
  </inkml:definitions>
  <inkml:trace contextRef="#ctx0" brushRef="#br0">217 0 22709,'-12'0'3097,"-8"0"-1945,0 1-1,-36 7 1,50-7-1066,-1 0 0,1 1 0,0-1 0,1 1 0,-1 1 0,0-1 0,0 1 0,1 0 0,0 1 0,0-1 0,0 1 0,0 0 0,0 0 0,1 0 0,-7 9 0,10-12-88,1-1-1,-1 1 1,1 0-1,-1-1 1,1 1-1,0 0 1,-1 0 0,1 0-1,0-1 1,-1 1-1,1 0 1,0 0-1,0 0 1,0 0 0,0-1-1,0 1 1,0 0-1,0 0 1,0 0-1,0 0 1,1-1 0,-1 1-1,0 0 1,0 0-1,1 0 1,0 1-1,21 12 95,42 0 62,-51-12-233,58 9-1263,80 17-1453,-142-22 4168,-15 0-86,-18 1-111,23-7-1232,-82 22 855,-34 7-1032,39-16-5794,44-11-4543</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0.524"/>
    </inkml:context>
    <inkml:brush xml:id="br0">
      <inkml:brushProperty name="width" value="0.025" units="cm"/>
      <inkml:brushProperty name="height" value="0.025" units="cm"/>
    </inkml:brush>
  </inkml:definitions>
  <inkml:trace contextRef="#ctx0" brushRef="#br0">14 90 9865,'7'-11'7517,"-1"-1"-5758,16-29 874,1 16 3806,-20 53-4079,-6 18-1920,-2-1 0,-2 1 0,-13 45 0,-3 15-6,17-75-434,3-21 0,1 0 0,0 0 0,0 1 0,1-1 0,1 0 0,0 16 0,1-26 0,0 0 0,0 0 0,0 0 0,0 0 0,0 0 0,0-1 0,-1 1 0,1 0 0,0 0 0,0-1 0,0 1 0,0 0 0,0-1 0,-1 1 0,1-1 0,0 1 0,0-1 0,-1 1 0,2-2 0,5-5 0,0-1 0,0 0 0,-1-1 0,0 1 0,0-1 0,-1-1 0,0 1 0,-1-1 0,0 0 0,0 0 0,-1 0 0,3-14 0,-1-5 0,0-1 0,-2 0 0,-1-33 0,-5 27 0,3 37 0,0-1 0,0 0 0,0 0 0,0 0 0,0 0 0,-1 0 0,1 0 0,0 0 0,0 0 0,0 0 0,0 0 0,0 1 0,0-1 0,0 0 0,0 0 0,0 0 0,0 0 0,0 0 0,0 0 0,0 0 0,0 0 0,0 0 0,0 0 0,0 0 0,0 0 0,0 0 0,-1 0 0,1 0 0,0 0 0,0 0 0,0 0 0,0 1 0,0-1 0,0 0 0,0 0 0,0 0 0,0 0 0,0 0 0,0 0 0,-1 0 0,1 0 0,0 0 0,0 0 0,0-1 0,0 1 0,0 0 0,0 0 0,0 0 0,0 0 0,0 0 0,0 0 0,0 0 0,-1 0 0,1 0 0,0 0 0,0 0 0,0 0 0,0 0 0,0 0 0,0 0 0,0 0 0,0 0 0,0-1 0,-5 22 0,0 9 0,2-17 0,1 0 0,0 0 0,0 0 0,2 0 0,-1 0 0,2 0 0,3 25 0,-3-36 0,1 0 0,-1 0 0,1 0 0,0 0 0,0 0 0,-1-1 0,1 1 0,0-1 0,0 1 0,1-1 0,-1 0 0,0 0 0,0 0 0,1 0 0,-1 0 0,0 0 0,1-1 0,-1 1 0,1-1 0,-1 1 0,1-1 0,-1 0 0,1 0 0,3-1 0,65-4 0,-57 2 0,1-1 0,-1 0 0,0-1 0,0 0 0,0-1 0,-1-1 0,0 0 0,0-1 0,0-1 0,21-18 0,-25 15 0,-12 11 0,-19 18 0,19-14 0,-39 50 0,40-49 0,-1 0 0,1 0 0,0 0 0,0 0 0,1 0 0,-1 0 0,1 0 0,0 1 0,0-1 0,0 0 0,1 1 0,-1-1 0,1 5 0,1-7 0,-1 0 0,1 0 0,0 0 0,0 0 0,0-1 0,0 1 0,1 0 0,-1-1 0,0 1 0,1-1 0,-1 1 0,1-1 0,-1 1 0,1-1 0,0 0 0,-1 0 0,1 0 0,0 0 0,0 0 0,0 0 0,0-1 0,0 1 0,0-1 0,0 1 0,3-1 0,53 8 0,-48-8 0,0 0 0,-1-1 0,1-1 0,-1 1 0,1-2 0,-1 1 0,0-1 0,0 0 0,11-7 0,-15 8 0,-1 0 0,0 0 0,1-1 0,-1 1 0,-1-1 0,1 0 0,0-1 0,-1 1 0,1-1 0,-1 1 0,0-1 0,0 0 0,0 0 0,-1 0 0,0 0 0,1-1 0,-2 1 0,1-1 0,0 0 0,0-4 0,-2 8 0,1 0 0,-1 0 0,-1-1 0,1 1 0,0 0 0,0 0 0,0 0 0,0 0 0,-1 0 0,1 1 0,0-1 0,-1 0 0,1 0 0,-1 0 0,1 0 0,-1 0 0,1 0 0,-1 1 0,0-1 0,1 0 0,-1 0 0,0 1 0,0-1 0,0 0 0,1 1 0,-1-1 0,0 1 0,0-1 0,0 1 0,0 0 0,0-1 0,0 1 0,0 0 0,0 0 0,0 0 0,0-1 0,0 1 0,0 0 0,0 0 0,0 0 0,0 1 0,0-1 0,0 0 0,0 0 0,0 1 0,-2 0 0,-1-1 0,-1 1 0,1 0 0,-1 0 0,1 1 0,-1-1 0,1 1 0,0 0 0,0 0 0,-6 5 0,7-4 0,0-1 0,0 1 0,1 0 0,-1 0 0,1 0 0,0 0 0,0 0 0,0 1 0,0-1 0,1 0 0,0 1 0,-1 0 0,1-1 0,0 1 0,1 0 0,-2 4 0,3-6 0,-1 1 0,0-1 0,0 1 0,1-1 0,0 0 0,-1 0 0,1 1 0,0-1 0,0 0 0,0 0 0,0 0 0,1 0 0,-1 0 0,0 0 0,1 0 0,-1 0 0,1-1 0,0 1 0,0-1 0,0 1 0,0-1 0,0 1 0,0-1 0,0 0 0,0 0 0,4 1 0,6 3-17,1-2 0,-1 1 0,1-2 0,-1 0 0,1 0 0,19-1 0,41-5-2816,-18-9-6675</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1.180"/>
    </inkml:context>
    <inkml:brush xml:id="br0">
      <inkml:brushProperty name="width" value="0.025" units="cm"/>
      <inkml:brushProperty name="height" value="0.025" units="cm"/>
    </inkml:brush>
  </inkml:definitions>
  <inkml:trace contextRef="#ctx0" brushRef="#br0">23 1 17585,'3'1'10262,"-2"-1"-10064,-2 21 2734,-6 34-3329,6-47 1596,-8 61-869,3 1-1,3 92 0,4-160-500,-1 1 1,0 0-1,1-1 0,0 1 0,-1-1 1,1 1-1,0-1 0,1 0 0,-1 1 1,0-1-1,0 0 0,1 0 0,0 1 1,-1-1-1,1-1 0,0 1 1,0 0-1,0 0 0,0-1 0,0 1 1,0-1-1,1 1 0,-1-1 0,0 0 1,1 0-1,-1 0 0,4 0 0,1 1-696,1 0 0,0 0-1,0-1 1,0-1-1,0 1 1,0-1-1,-1-1 1,10 0-1,0-3-5890</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1.523"/>
    </inkml:context>
    <inkml:brush xml:id="br0">
      <inkml:brushProperty name="width" value="0.025" units="cm"/>
      <inkml:brushProperty name="height" value="0.025" units="cm"/>
    </inkml:brush>
  </inkml:definitions>
  <inkml:trace contextRef="#ctx0" brushRef="#br0">84 0 15855,'0'0'9273,"-8"1"-6134,5-1-3043,-1 0-1,1 1 1,0-1 0,0 1 0,0 0-1,0 0 1,0 0 0,0 0 0,0 0 0,0 1-1,0-1 1,1 1 0,-1 0 0,1 0-1,-1 0 1,1 0 0,-1 0 0,1 1-1,0-1 1,0 1 0,0-1 0,1 1 0,-1 0-1,1-1 1,-1 1 0,1 0 0,0 0-1,0 0 1,0 0 0,0 1 0,1-1 0,-1 0-1,1 4 1,-1-2-81,0-1 0,0 1 0,1-1-1,0 1 1,0-1 0,0 1 0,0 0 0,1-1-1,0 1 1,0-1 0,0 0 0,0 1 0,3 4-1,-3-7-1,1 0 1,0 0-1,-1 0 0,1 0 0,0 0 0,1-1 0,-1 1 1,0-1-1,0 1 0,1-1 0,-1 0 0,0 0 0,1 0 1,-1 0-1,1 0 0,0-1 0,-1 1 0,1-1 0,0 1 1,-1-1-1,1 0 0,-1 0 0,4-1 0,1 1 9,-1-1 0,1 0 0,-1 0 0,1-1 0,-1 0-1,0 0 1,0-1 0,0 1 0,0-1 0,0 0 0,0-1-1,-1 0 1,0 0 0,1 0 0,-1 0 0,-1-1 0,1 0-1,-1 0 1,0 0 0,0 0 0,0-1 0,-1 1 0,0-1-1,0 0 1,0 0 0,-1 0 0,0-1 0,0 1 0,0 0-1,-1-1 1,0 1 0,0-12 0,-1 18-22,0 0 0,0 0 0,0-1 0,0 1 0,0 0 0,0 0 0,0 0 0,0 0 0,0 0 0,0-1 0,0 1 0,0 0 0,0 0 0,0 0 0,0 0 0,0 0 0,0 0 0,0-1 0,0 1 0,0 0 0,0 0 0,0 0 0,0 0 0,0 0 0,0 0 0,-1 0 0,1-1 0,0 1 0,0 0 0,0 0 0,0 0 0,0 0 0,0 0 0,0 0 0,-1 0 0,1 0 0,0 0 0,0 0 0,0 0 0,0 0 0,0 0 0,0 0 0,-1 0 0,1 0 0,0 0 0,0 0 0,0 0 0,0 0 0,0 0 0,-1 0 0,1 0 0,0 0 0,0 0 0,0 0 0,0 0 0,0 0 0,0 0 0,-1 0 0,-9 9 0,-8 13 0,17-21 0,-4 7 0,0 0 0,0 1 0,1-1 0,0 1 0,0 1 0,1-1 0,0 0 0,1 1 0,0-1 0,0 1 0,0 13 0,3-21-27,0-1 1,-1 0-1,1 1 0,0-1 1,0 0-1,0 0 0,0 0 1,0 0-1,0 1 1,0-1-1,0-1 0,0 1 1,1 0-1,-1 0 0,0 0 1,1-1-1,-1 1 0,0-1 1,1 1-1,-1-1 0,1 1 1,-1-1-1,1 0 1,-1 0-1,1 1 0,-1-1 1,1-1-1,2 1 0,47-3-2195,-40 1 329,-1-1 0,0 0 0,0 0 0,17-9 0,4-5-7075</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2.349"/>
    </inkml:context>
    <inkml:brush xml:id="br0">
      <inkml:brushProperty name="width" value="0.025" units="cm"/>
      <inkml:brushProperty name="height" value="0.025" units="cm"/>
    </inkml:brush>
  </inkml:definitions>
  <inkml:trace contextRef="#ctx0" brushRef="#br0">59 36 7911,'0'0'22811,"-8"12"-21631,7-11-1142,-5 7 37,1 1 0,0 0 0,0 0 1,0 0-1,1 0 0,1 1 0,0 0 0,0-1 1,0 1-1,0 15 0,2-16-75,-1 34 0,2-42 0,-1 0 0,1 0 0,0 0 0,0 1 0,0-1 0,0 0 0,0 0 0,0 0 0,0 0 0,1 0 0,-1 0 0,0 0 0,0 0 0,1 0 0,-1 0 0,1 0 0,-1 0 0,1 0 0,-1 0 0,1-1 0,0 1 0,-1 0 0,1 0 0,0 0 0,0-1 0,-1 1 0,2 0 0,0-1 0,-1-1 0,0 0 0,1 0 0,-1 0 0,0 0 0,0 0 0,0 0 0,1 0 0,-1 0 0,-1-1 0,1 1 0,0 0 0,0 0 0,0-1 0,-1 1 0,1-1 0,0 1 0,-1-1 0,1-2 0,11-35 0,-12 38 0,5-22 0,-2 1 0,0-1 0,-1-26 0,0 54-225,0-1 0,-1 0 0,1 1 0,1-1 0,-1 0 0,1 0 0,-1 0 0,1 0 0,0-1 0,0 1 0,1-1 0,-1 0 0,1 0 0,0 0 0,0 0 0,0-1 0,0 1 0,0-1 0,0 0 0,1 0 0,-1-1 0,1 1 0,-1-1 0,10 1 0,9 2-1528,0-2 0,1 0-1,38-3 1,-57 1 1654,0 0-295,0-1 0,0 1 1,0-1-1,0 0 1,0 0-1,0 0 0,-1-1 1,1 0-1,0 0 0,-1 0 1,1 0-1,-1-1 1,0 0-1,5-4 0,-6 5 270,-1-1-1,0 1 1,0-1-1,0 0 1,0 1-1,0-1 1,-1 0-1,1 0 1,1-4-1,-2 3 517,0-1 1,0 1-1,0 0 0,-1 0 0,0-1 1,1 1-1,-1 0 0,-1-5 0,1 8-274,0 0-1,0 1 0,0-1 1,-1 0-1,1 0 1,0 1-1,0-1 1,-1 0-1,1 1 1,0-1-1,0 0 0,-1 1 1,1-1-1,-1 1 1,1-1-1,-1 1 1,1-1-1,-1 0 0,1 1 1,-1 0-1,1-1 1,-1 1-1,0-1 1,1 1-1,-1 0 0,0-1 1,1 1-1,-1 0 1,0 0-1,1 0 1,-1-1-1,0 1 0,0 0 1,1 0-1,-1 0 1,0 0-1,1 0 1,-1 0-1,0 0 0,0 1 1,1-1-1,-1 0 1,0 0-1,1 0 1,-1 1-1,0-1 0,1 0 1,-1 1-1,0 0 1,-3 0 196,1 1-1,-1 0 1,1 0 0,0 0 0,0 0 0,0 1 0,0-1 0,-2 4-1,-1 1 178,1 0-1,0 0 0,1 0 0,0 1 0,0 0 1,1 0-1,0 0 0,0 0 0,-2 14 0,4-16-393,0 1-1,1-1 1,0 1-1,0-1 0,1 1 1,-1-1-1,1 0 0,1 1 1,-1-1-1,1 0 1,0 0-1,1 0 0,4 8 1,-1-2-217,0 1-1,0 0 1,-2 0 0,1 0 0,-1 1 0,-1-1 0,-1 1 0,2 27 0,-4-37 165,1 0 0,-2 1 0,1-1 0,0 1 0,-1-1 0,0 0 0,0 1 1,0-1-1,-1 0 0,1 0 0,-1 0 0,0 0 0,0 0 0,0 0 0,-1 0 1,0-1-1,1 1 0,-1-1 0,0 0 0,-1 0 0,1 0 0,0 0 1,-1 0-1,0-1 0,1 1 0,-1-1 0,0 0 0,0-1 0,-1 1 0,1-1 1,-6 2-1,8-2-31,1-1 0,0 0 0,-1 1 1,1-1-1,0 0 0,-1 0 0,1 0 0,-1 0 1,1 0-1,0 0 0,-1 0 0,1-1 1,-1 1-1,1 0 0,0-1 0,0 1 0,-1-1 1,1 0-1,0 1 0,0-1 0,-1 0 1,1 0-1,0 1 0,0-1 0,0 0 0,0 0 1,0 0-1,0 0 0,1-1 0,-1 1 1,0 0-1,0 0 0,1 0 0,-1-1 0,1 1 1,-1 0-1,1-1 0,-1 1 0,1 0 1,0-1-1,0 1 0,0-1 0,0 1 0,0-2 1,0-2-19,0-1 0,0 1 0,0 0 0,1 0 1,0-1-1,0 1 0,0 0 0,1 0 0,0 0 0,4-9 1,8-5-45,1 1 1,0 1 0,1 0 0,1 1 0,37-26-1,21-21 17,-54 43 54,-2 0 0,19-26 1,-33 39-2,0 1 1,-1-1-1,0 0 1,0 0-1,-1-1 1,0 1-1,0-1 1,0 0-1,-1 1 1,0-1 0,-1 0-1,1-9 1,-2 17-18,0 0 1,0-1-1,0 1 1,0 0 0,0-1-1,0 1 1,0-1-1,0 1 1,0 0-1,0-1 1,-1 1 0,1 0-1,0-1 1,0 1-1,0 0 1,0-1-1,-1 1 1,1 0 0,0-1-1,0 1 1,0 0-1,-1-1 1,1 1 0,0 0-1,-1 0 1,1-1-1,0 1 1,-1 0-1,1 0 1,0 0 0,-1 0-1,1-1 1,0 1-1,-1 0 1,1 0-1,0 0 1,-1 0 0,-18 5 23,-13 16-110,20-7 104,-1-1 0,2 2 0,-12 17 0,19-26-13,0 1 1,0-1 0,1 1-1,0 0 1,0 0-1,1 0 1,0 0-1,0 1 1,1-1-1,-1 11 1,2-17-27,0 0 0,0-1 0,0 1 0,0 0 0,0-1 0,0 1 0,1 0 0,-1-1 1,0 1-1,0 0 0,1-1 0,-1 1 0,1 0 0,-1-1 0,0 1 0,1-1 0,-1 1 0,1-1 0,-1 1 0,1-1 0,-1 1 0,1-1 0,0 1 0,-1-1 0,1 0 1,-1 1-1,1-1 0,0 0 0,0 0 0,0 1 0,30-1-1265,-22-1 538,0-1 1,1-1-1,-1 0 1,12-5-1,-10 1-1933,1 0 0,-1 0 1,18-17-1,-1-4-4900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2.689"/>
    </inkml:context>
    <inkml:brush xml:id="br0">
      <inkml:brushProperty name="width" value="0.025" units="cm"/>
      <inkml:brushProperty name="height" value="0.025" units="cm"/>
    </inkml:brush>
  </inkml:definitions>
  <inkml:trace contextRef="#ctx0" brushRef="#br0">58 0 2755,'0'0'23424,"-8"10"-22922,-22 30-283,30-39-213,-1 0 1,1 0-1,-1-1 0,1 1 1,-1 0-1,1 0 0,0-1 1,-1 1-1,1 0 0,0 0 1,0 0-1,0 0 0,0 0 1,-1-1-1,1 1 0,0 0 1,1 0-1,-1 0 0,0 0 1,0 0-1,0 0 1,0-1-1,1 1 0,-1 0 1,0 0-1,1 0 0,-1-1 1,1 1-1,-1 0 0,1 0 1,-1-1-1,1 1 0,-1-1 1,1 1-1,0 0 0,0 0 1,28 14 116,-23-13-102,60 22-539,-44-17-645,42 20-1,-63-27 1171,0 0-1,-1 0 1,1 1 0,0-1 0,0 1 0,-1-1-1,1 0 1,0 1 0,-1-1 0,1 1-1,0 0 1,-1-1 0,1 1 0,-1-1 0,1 1-1,-1 0 1,1 0 0,-1-1 0,1 1 0,-1 0-1,0 0 1,1-1 0,-1 1 0,0 0 0,0 0-1,0 0 1,1 0 0,-1-1 0,0 3-1,-1-2 83,0 0 0,0 1 0,1-1 0,-1 0 0,0 1 0,0-1-1,0 0 1,-1 0 0,1 0 0,0 0 0,0 0 0,-1 0 0,1 0-1,-3 1 1,-59 23 2766,56-22-2687,-9 2 24,-58 17 1128,70-21-1663,-1 0 1,0 0-1,0-1 1,0 0-1,0 0 1,0 0-1,-7-2 1,12-1-3304,6-8 1035,35-31-6517,-14 13 3699</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3.046"/>
    </inkml:context>
    <inkml:brush xml:id="br0">
      <inkml:brushProperty name="width" value="0.025" units="cm"/>
      <inkml:brushProperty name="height" value="0.025" units="cm"/>
    </inkml:brush>
  </inkml:definitions>
  <inkml:trace contextRef="#ctx0" brushRef="#br0">196 0 12492,'0'0'11830,"-6"13"-11035,-8 20-317,2 1 0,1 0-1,1 1 1,2 0 0,2 0 0,1 1 0,2 0-1,1 0 1,3 38 0,0-70-471,0 1 1,-1-1-1,1 1 0,1-1 0,-1 1 1,1-1-1,2 5 0,-4-8-179,1 1 1,0-1-1,0 0 0,-1 0 1,1 1-1,0-1 0,0 0 1,0 0-1,1 0 0,-1 0 1,0 0-1,0 0 0,1 0 0,-1 0 1,0-1-1,1 1 0,-1 0 1,1-1-1,-1 1 0,0-1 1,1 0-1,-1 1 0,3-1 0,-3 0 88,-1-1-1,1 1 1,-1-1 0,1 1-1,-1 0 1,0-1-1,1 1 1,-1-1-1,0 1 1,1-1-1,-1 1 1,0-1-1,0 0 1,1 1-1,-1-1 1,0 1-1,0-1 1,0 1-1,0-1 1,0 0-1,0 1 1,0-1-1,0 1 1,0-1-1,0 0 1,0 1-1,0-1 1,0 1-1,-1-1 1,1 1 0,0-1-1,0 0 1,-1 1-1,1-1 1,0 1-1,-1-1 1,1 1-1,-1-1 1,-11-24-65,-41-27 463,-8-8 1621,56 54-1467,1 0 1,-1 0-1,1 0 1,0 0-1,1-1 1,0 0-1,0 1 1,-4-14-1,7 20-421,0-1 1,0 0-1,0 1 0,1-1 0,-1 1 1,0-1-1,0 1 0,0-1 1,1 1-1,-1-1 0,0 1 0,1-1 1,-1 1-1,0-1 0,1 1 1,-1-1-1,1 1 0,-1 0 0,0-1 1,1 1-1,-1 0 0,1-1 0,-1 1 1,1 0-1,0-1 0,-1 1 1,1 0-1,-1 0 0,1 0 0,-1 0 1,1 0-1,0 0 0,-1 0 1,1 0-1,-1 0 0,1 0 0,-1 0 1,2 0-1,31 0-210,-24 0 265,29 1-486,61-3-6658,-37-3-1755</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3.654"/>
    </inkml:context>
    <inkml:brush xml:id="br0">
      <inkml:brushProperty name="width" value="0.025" units="cm"/>
      <inkml:brushProperty name="height" value="0.025" units="cm"/>
    </inkml:brush>
  </inkml:definitions>
  <inkml:trace contextRef="#ctx0" brushRef="#br0">0 134 17873,'0'0'9123,"13"9"-7708,-6-3-1269,0-2 0,-1 1-1,1-1 1,1 0 0,-1 0 0,1-1 0,-1 0 0,1 0-1,0-1 1,0 0 0,0-1 0,0 1 0,0-2 0,1 1-1,-1-1 1,0 0 0,0-1 0,1 0 0,-1 0 0,0-1-1,8-2 1,-7 0-57,-1 0 0,-1 0 1,1-1-1,0 0 0,-1 0 0,0-1 0,-1 0 0,12-13 0,-15 16-73,0 0 0,-1-1-1,1 1 1,-1-1 0,0 1 0,0-1-1,0 0 1,0 0 0,-1 0-1,0 0 1,0 0 0,0 0 0,0 0-1,-1 0 1,1 0 0,-1 0-1,0-1 1,0 1 0,0 0 0,-1 0-1,-1-5 1,1 7-16,0 0 0,0 1 0,0-1 0,0 0 0,-1 0 0,1 1 0,-1-1 0,1 0 0,-1 1 0,1 0 0,-1-1 0,0 1 0,0 0 0,0 0 0,0 0 0,0 0 0,0 0 0,0 0 0,0 1 0,0-1 0,0 1 0,0-1 0,-1 1 0,1 0 0,0 0 0,0 0 0,0 0 0,0 0 0,-4 1 0,1 0 0,-1-1 0,1 1 0,-1 0 0,1 1 0,0-1 0,0 1 0,0 0 0,0 0 0,0 1 0,-8 5 0,1 2 0,1 1 0,1 1 0,0 0 0,1 0 0,0 0 0,0 2 0,2-1 0,0 1 0,0 0 0,1 0 0,1 0 0,0 1 0,-4 29 0,9-42-21,0 0 0,0 0 0,0-1 0,1 1 0,-1 0 0,1 0 0,-1 0 0,1 0 0,0-1 1,0 1-1,0 0 0,0-1 0,0 1 0,0-1 0,0 1 0,0-1 0,1 1 0,-1-1 0,1 0 0,-1 0 0,1 0 0,-1 0 0,1 0 0,0 0 0,-1 0 0,1 0 0,0 0 0,0-1 1,0 1-1,-1-1 0,1 0 0,0 1 0,0-1 0,3 0 0,11 1-543,0 0 0,0-1 0,20-2 1,-17 1-447,2 0-1735,-1-2 0,1 0 0,-1-1 0,21-7 0,21-10-10153</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3.998"/>
    </inkml:context>
    <inkml:brush xml:id="br0">
      <inkml:brushProperty name="width" value="0.025" units="cm"/>
      <inkml:brushProperty name="height" value="0.025" units="cm"/>
    </inkml:brush>
  </inkml:definitions>
  <inkml:trace contextRef="#ctx0" brushRef="#br0">297 6 10666,'0'0'18001,"-37"57"-17072,11-25-513,-7 4-63,-2-2-193,2-1-32,-3-5-128,6-5 64,3-6 0,9-9-448,3-8-865,9 0-1666,6-14-2306,0-12-2883</inkml:trace>
  <inkml:trace contextRef="#ctx0" brushRef="#br0" timeOffset="1">92 0 3876,'0'0'22485,"59"66"-21716,-39-38-417,4 0-288,6-6 32,3-1-736,-2-7-2307,0-7-2274,2-6-1730,-6-1-800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4.404"/>
    </inkml:context>
    <inkml:brush xml:id="br0">
      <inkml:brushProperty name="width" value="0.025" units="cm"/>
      <inkml:brushProperty name="height" value="0.025" units="cm"/>
    </inkml:brush>
  </inkml:definitions>
  <inkml:trace contextRef="#ctx0" brushRef="#br0">75 78 10346,'0'0'12983,"-3"13"-11569,-19 105 1103,4-29-1037,4 0 0,-4 118-1,22-190-1779,7-17-67,-9-2 347,0 1 0,0-1 0,0 0 0,0 1 1,0-1-1,-1 0 0,1 0 0,0 0 0,-1 0 0,2-4 0,15-37 2,-1-2 1,-2 0-1,-3-1 0,-1 0 1,6-71-1,19-74-383,-35 186 390,0 1-1,0 0 1,1 0 0,0-1 0,-1 1-1,2 0 1,-1 1 0,0-1-1,1 0 1,3-4 0,-5 8 3,-1-1 1,1 1-1,-1-1 1,1 1 0,0 0-1,-1-1 1,1 1-1,0 0 1,-1-1-1,1 1 1,-1 0-1,1 0 1,0 0-1,0 0 1,-1-1-1,1 1 1,0 0 0,-1 0-1,1 0 1,0 0-1,-1 1 1,1-1-1,0 0 1,-1 0-1,2 1 1,0 0-12,-1 0-1,1 0 1,-1 0 0,1 0 0,-1 1 0,0-1-1,0 1 1,1-1 0,-1 1 0,0-1-1,0 1 1,0 0 0,1 3 0,7 14 106,-1 0 1,0 1-1,-2 0 0,0 0 1,-1 1-1,-2 0 1,3 34-1,-6-50-27,-1 0 0,0-1 0,0 1 1,-1-1-1,1 1 0,-1-1 0,0 0 0,0 0 0,0 1 0,-1-1 0,0-1 0,1 1 1,-1 0-1,-1-1 0,1 1 0,0-1 0,-1 0 0,0 0 0,1-1 0,-1 1 1,0-1-1,-6 3 0,4-2 4,0 0 1,0 0-1,-1 0 0,1-1 1,-1 0-1,0 0 1,0-1-1,1 0 0,-1 0 1,0 0-1,0-1 1,0 0-1,0-1 1,-13-2-1,17 2-388,0 0-1,0 0 1,1-1 0,-1 1 0,0-1 0,1 1-1,0-1 1,-1 0 0,-2-4 0,3 4-147,0 1 1,1-1 0,-1 0 0,1 0 0,-1 0-1,1 0 1,0 0 0,0 0 0,0-1 0,0 1-1,0 0 1,1-1 0,-1 1 0,0 0 0,1-1 0,0 1-1,0-1 1,0 1 0,0 0 0,0-5 0,7-6-7618</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5.008"/>
    </inkml:context>
    <inkml:brush xml:id="br0">
      <inkml:brushProperty name="width" value="0.025" units="cm"/>
      <inkml:brushProperty name="height" value="0.025" units="cm"/>
    </inkml:brush>
  </inkml:definitions>
  <inkml:trace contextRef="#ctx0" brushRef="#br0">152 85 13933,'0'0'11633,"-10"-2"-7752,5 2-3642,0-2-116,1 1 1,-1 0-1,0 1 0,0-1 0,0 1 1,0 0-1,1 0 0,-1 0 0,0 1 0,0 0 1,0 0-1,0 0 0,1 0 0,-1 1 1,1 0-1,-1 0 0,1 0 0,0 1 1,-1-1-1,1 1 0,0 0 0,1 0 1,-1 0-1,-4 5 0,6-6-123,0 0 0,1 0 0,-1 0 0,1 0 0,-1 0 0,1 0 0,0 0 0,-1 0 0,1 0 0,0 1 0,0-1 0,1 0 0,-1 1 0,1-1 0,-1 1 0,1-1 0,0 1 0,-1-1 0,2 4 0,0-4 0,0-1 0,0 1 0,0-1 0,1 1 0,-1-1 0,1 0 0,-1 0 0,1 0 0,-1 0 0,1 0 0,-1 0 0,1 0 0,0-1 0,0 1 0,0 0 0,-1-1 0,1 0 0,0 1 0,0-1 0,0 0 0,0 0 0,0 0 0,-1 0 0,1 0 0,3-1 0,157-12 0,-161 13 0,0 0 0,-1 0 0,1 0 0,0 0 0,-1 0 0,1 0 0,0 0 0,0 0 0,-1 1 0,1-1 0,0 0 0,-1 0 0,1 1 0,-1-1 0,1 0 0,0 1 0,-1-1 0,1 0 0,-1 1 0,1-1 0,-1 1 0,1-1 0,-1 1 0,1-1 0,-1 1 0,1 0 0,-1-1 0,0 1 0,1 0 0,2 23 0,-3-23 0,0 0 0,-1 0 0,1 0 0,0 0 0,0 0 0,0 0 0,0 0 0,0 0 0,0 0 0,0 0 0,0 0 0,1 0 0,-1 0 0,0 0 0,0 0 0,1 0 0,-1 0 0,1 0 0,-1 0 0,1 0 0,-1 0 0,1-1 0,0 1 0,-1 0 0,1 0 0,0-1 0,-1 1 0,1 0 0,0-1 0,0 1 0,0-1 0,0 1 0,0-1 0,0 1 0,1 0 0,-1-2 0,0 0 0,-1 0 0,1 0 0,-1-1 0,1 1 0,-1 0 0,1 0 0,-1 0 0,0 0 0,1-1 0,-1 1 0,0 0 0,0 0 0,0-1 0,0 1 0,0 0 0,0 0 0,0-3 0,-2-26 0,-13-17 0,12 40 0,0 0 0,1 1 0,0-1 0,0 0 0,0 0 0,0-13 0,5 18-3,1 1 0,-1 0-1,0 0 1,1 0 0,-1 1 0,1-1-1,0 1 1,-1 0 0,1 0 0,6 1-1,-2-1-216,6-1-1376,-1-1 0,0 0 0,17-5 0,-22 4-487,0 1 0,-1-2 0,1 1 1,-1-1-1,1 0 0,9-8 0,7-8-5973</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5.707"/>
    </inkml:context>
    <inkml:brush xml:id="br0">
      <inkml:brushProperty name="width" value="0.025" units="cm"/>
      <inkml:brushProperty name="height" value="0.025" units="cm"/>
    </inkml:brush>
  </inkml:definitions>
  <inkml:trace contextRef="#ctx0" brushRef="#br0">83 46 5349,'0'0'3086,"2"-9"325,0 3-3904,5-21 7276,-8 23-2573,-8 20-2063,-5 18-873,1 0 0,2 1 1,-8 40-1,8-17-279,4 1 0,-1 104 0,8-163-992,0 0-1,0 1 1,0-1 0,0 0-1,-1 1 1,1-1 0,0 0-1,0 1 1,0-1 0,0 0-1,0 1 1,0-1 0,1 0-1,-1 1 1,0-1 0,0 0-1,0 1 1,0-1 0,0 0 0,0 0-1,1 1 1,-1-1 0,0 0-1,0 1 1,0-1 0,1 0-1,-1 0 1,0 1 0,0-1-1,1 0 1,-1 0 0,0 0-1,0 0 1,1 1 0,-1-1 0,0 0-1,1 0 1,11-8 55,7-20-26,-14 17-32,-1 0 0,-1 0 0,0 0 0,0 0 0,-1-1 0,-1 0 0,0 1 0,0-1 0,-1 0 0,-1 1 0,-2-15 0,5 29 0,-1 1 0,1-1 0,0 1 0,0-1 0,0 0 0,1 0 0,-1 0 0,1 0 0,0 0 0,0 0 0,-1-1 0,2 1 0,-1-1 0,0 0 0,0 0 0,1 0 0,-1 0 0,1-1 0,0 0 0,-1 1 0,1-1 0,0 0 0,0-1 0,0 1 0,0-1 0,0 0 0,-1 0 0,1 0 0,0 0 0,6-2 0,-6 2 0,0 0 0,1-1 0,-1 0 0,0 0 0,0 0 0,0 0 0,-1-1 0,1 0 0,0 1 0,0-1 0,-1-1 0,1 1 0,-1 0 0,0-1 0,0 0 0,0 0 0,0 0 0,0 0 0,0 0 0,-1-1 0,0 1 0,0-1 0,0 1 0,0-1 0,0 0 0,-1 0 0,1 0 0,-1 0 0,0 0 0,0-4 0,0 7 0,-1-1 0,0 1 0,0-1 0,1 1 0,-1-1 0,0 1 0,-1-1 0,1 1 0,0 0 0,0-1 0,0 1 0,-1-1 0,1 1 0,-1-1 0,1 1 0,-1 0 0,0 0 0,1-1 0,-1 1 0,0 0 0,-1-2 0,1 3 0,0-1 0,0 1 0,-1 0 0,1 0 0,0-1 0,0 1 0,0 0 0,0 0 0,0 0 0,0 0 0,0 0 0,0 1 0,0-1 0,0 0 0,0 0 0,0 1 0,0-1 0,0 0 0,0 1 0,0-1 0,-2 2 0,-4 2 0,1 1 0,-1 0 0,1 0 0,-1 0 0,1 1 0,-5 6 0,7-7 0,0 0 0,0 0 0,0 1 0,1-1 0,0 1 0,0 0 0,1 0 0,-1 0 0,1 0 0,0 0 0,1 1 0,-2 8 0,3-13 0,1 1 0,-1 0 0,0-1 0,1 1 0,0-1 0,-1 1 0,1 0 0,0-1 0,0 0 0,1 1 0,-1-1 0,0 0 0,1 1 0,-1-1 0,1 0 0,0 0 0,0 0 0,0 0 0,0-1 0,0 1 0,0 0 0,0-1 0,0 0 0,1 1 0,-1-1 0,1 0 0,-1 0 0,1 0 0,-1-1 0,1 1 0,4 0 0,0 1 0,1 0 0,-1-1 0,0 0 0,0 0 0,1-1 0,-1 0 0,0 0 0,1-1 0,-1 0 0,0 0 0,0 0 0,0-1 0,0 0 0,0-1 0,0 0 0,0 0 0,-1 0 0,0-1 0,1 1 0,-1-2 0,0 1 0,-1-1 0,1 1 0,-1-2 0,0 1 0,0-1 0,5-8 0,-9 12 0,0 0 0,0 0 0,0 0 0,-1 0 0,1 0 0,0 0 0,-1 0 0,0 0 0,1 0 0,-1 0 0,0-1 0,0 1 0,0 0 0,-1 0 0,1 0 0,0 0 0,-1 0 0,1-1 0,-1 1 0,0 0 0,0 0 0,0 0 0,0 1 0,0-1 0,0 0 0,0 0 0,-3-2 0,-9-20 0,20 22 0,-1 1 0,1 0 0,0 0 0,0 1 0,0 0 0,9 0 0,-12 0 0,36 1-192,26 0-1779,-55-1 818,-1-1 0,0-1 0,0 0 0,13-3 1,11-10-12862</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6.613"/>
    </inkml:context>
    <inkml:brush xml:id="br0">
      <inkml:brushProperty name="width" value="0.025" units="cm"/>
      <inkml:brushProperty name="height" value="0.025" units="cm"/>
    </inkml:brush>
  </inkml:definitions>
  <inkml:trace contextRef="#ctx0" brushRef="#br0">16 1 9065,'-10'7'13113,"6"11"-8815,3 27-5248,1-34 2682,0-6-1565,0 0 0,0 0 1,0 0-1,1 0 0,0 0 1,0 0-1,0 0 0,0 0 1,1 0-1,3 6 0,-4-9-81,1 0-1,0 0 1,-1-1-1,1 1 1,0-1-1,0 1 0,0-1 1,0 0-1,0 0 1,0 0-1,0 0 1,0 0-1,1 0 1,-1-1-1,0 1 1,0-1-1,1 0 1,-1 1-1,0-1 1,1 0-1,-1 0 0,0-1 1,1 1-1,-1 0 1,4-2-1,3 0 3,-1-1-1,1 0 1,-1-1-1,0 1 1,0-2-1,0 1 1,0-1-1,-1 0 0,1-1 1,-2 0-1,1 0 1,8-10-1,-4 5-9,0 1-1,0 1 1,18-12-1,-29 21-77,0 0 0,0 0 0,1-1 0,-1 1 0,0 0 0,0 0 0,1 0 0,-1 0 0,0 0 0,1 0 0,-1 0 0,0 0 0,1-1 0,-1 1 0,0 0 0,0 0 0,1 1 0,-1-1 0,0 0 0,1 0 0,-1 0 0,0 0 0,1 0 0,-1 0 0,0 0 0,0 0 0,1 0 0,-1 1 0,0-1 0,0 0 0,1 0 0,-1 0 0,0 1 0,0-1 0,1 0 0,-1 0 0,0 1 0,5 15 0,-5 28 0,0-35 0,-1-6 0,1 0 0,0 0 0,0 0 0,0 0 0,0 0 0,1 0 0,-1 0 0,1-1 0,0 1 0,0 0 0,0 0 0,0-1 0,0 1 0,0 0 0,1-1 0,0 1 0,-1-1 0,1 0 0,0 1 0,2 1 0,-1-3 0,0 0 0,0 0 0,0 0 0,0 0 0,0-1 0,0 1 0,0-1 0,0 0 0,0 0 0,0 0 0,0 0 0,0 0 0,0-1 0,0 1 0,0-1 0,0 0 0,0 0 0,0 0 0,4-3 0,66-37 0,-64 34 0,0 1 0,1 0 0,0 0 0,0 1 0,1 0 0,-1 1 0,1 0 0,0 0 0,0 2 0,16-3 0,-27 5 0,1 0 0,-1 0 0,1 1 0,0-1 0,-1 0 0,1 1 0,-1-1 0,1 1 0,-1-1 0,1 1 0,-1-1 0,1 1 0,-1-1 0,1 1 0,-1 0 0,0-1 0,1 1 0,-1-1 0,0 1 0,0 0 0,1-1 0,-1 1 0,0 0 0,0-1 0,0 1 0,0 0 0,0-1 0,0 1 0,0 0 0,0 0 0,0 29 0,0-22 0,-2 9-1212,1 9-3569,2-24 1318,2-15-544,5-11-10268</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6.936"/>
    </inkml:context>
    <inkml:brush xml:id="br0">
      <inkml:brushProperty name="width" value="0.025" units="cm"/>
      <inkml:brushProperty name="height" value="0.025" units="cm"/>
    </inkml:brush>
  </inkml:definitions>
  <inkml:trace contextRef="#ctx0" brushRef="#br0">0 0 21652,'0'0'7528</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7.921"/>
    </inkml:context>
    <inkml:brush xml:id="br0">
      <inkml:brushProperty name="width" value="0.025" units="cm"/>
      <inkml:brushProperty name="height" value="0.025" units="cm"/>
    </inkml:brush>
  </inkml:definitions>
  <inkml:trace contextRef="#ctx0" brushRef="#br0">27 77 2498,'6'-12'13378,"21"-41"-8279,-17 41-88,-5 24-3374,-5 34-1473,-1-39 529,-9 126 1389,-42 197 0,41-272-1959,23-165-123,0-123 0,-12 242 0,1-1 0,1 0 0,0 0 0,0 0 0,1 0 0,1-1 0,0 1 0,0-1 0,1 0 0,0 0 0,13 18 0,-15-24 0,0-1 0,1 1 0,-1-1 0,1 0 0,0 0 0,0 0 0,0-1 0,1 1 0,-1-1 0,0 0 0,1 0 0,0 0 0,-1-1 0,1 0 0,0 0 0,0 0 0,-1 0 0,1-1 0,0 0 0,0 0 0,0 0 0,0 0 0,0-1 0,0 0 0,-1 0 0,1 0 0,0-1 0,-1 1 0,7-4 0,7-4 0,0 0 0,-1-1 0,0-1 0,-1-1 0,0 0 0,0-1 0,-2-1 0,0 0 0,0-1 0,-1 0 0,-1-1 0,-1-1 0,0 0 0,-1 0 0,9-24 0,-17 37 0,0 1 0,-1 0 0,0-1 0,0 1 0,0-1 0,0 0 0,-1 1 0,1-1 0,-1 0 0,0 1 0,0-1 0,-1-5 0,0 9 0,1 0 0,-1 0 0,0 0 0,1 0 0,-1 0 0,0 0 0,1 0 0,-1 0 0,1 1 0,-1-1 0,0 0 0,1 0 0,-1 1 0,1-1 0,-1 0 0,1 1 0,-1-1 0,1 1 0,-1-1 0,1 0 0,-1 1 0,1-1 0,0 1 0,-1-1 0,1 1 0,0 0 0,-1-1 0,1 1 0,0 0 0,-14 18 0,-52 122 0,58-121 0,1 1 0,2 0 0,0 0 0,0 0 0,0 25 0,5-42 0,0 0 0,0 0 0,1 0 0,-1 0 0,1 0 0,0 0 0,0 0 0,0-1 0,1 1 0,0 0 0,-1-1 0,1 1 0,0-1 0,1 1 0,-1-1 0,0 0 0,1 0 0,0 0 0,0-1 0,0 1 0,0 0 0,0-1 0,1 0 0,-1 0 0,0 0 0,1 0 0,0 0 0,-1-1 0,1 0 0,0 0 0,5 1 0,-2 0 0,1-1 0,-1 1 0,1-2 0,-1 1 0,1-1 0,-1 0 0,1-1 0,-1 0 0,1 0 0,-1 0 0,0-1 0,1 0 0,-1-1 0,0 1 0,0-1 0,8-5 0,-2-2 0,-1 0 0,0-1 0,-1 0 0,0 0 0,16-23 0,-23 29 0,0 0 0,0-1 0,0 1 0,-1-1 0,0 0 0,-1 0 0,1 0 0,-1 0 0,0-1 0,0 1 0,-1 0 0,0-1 0,0 1 0,-1-1 0,0 0 0,0-8 0,-1 14 0,1 0 0,-1 0 0,1 0 0,-1-1 0,0 1 0,0 0 0,1 0 0,-1 0 0,0 1 0,0-1 0,0 0 0,0 0 0,0 0 0,0 1 0,0-1 0,0 0 0,0 1 0,0-1 0,-1 1 0,1-1 0,0 1 0,0 0 0,-1-1 0,1 1 0,0 0 0,0 0 0,-1 0 0,1 0 0,0 0 0,0 0 0,-1 0 0,0 1 0,-2-1 0,0 1 0,0 0 0,0 0 0,0 0 0,0 0 0,0 0 0,1 1 0,-1-1 0,-4 4 0,3-1 0,0 1 0,0 0 0,0 0 0,1 0 0,0 1 0,0-1 0,0 1 0,1 0 0,0 0 0,0 0 0,0 1 0,1-1 0,0 1 0,-2 7 0,4-11 0,-1 0 0,1 0 0,-1 0 0,1 1 0,0-1 0,0 0 0,0 0 0,0 0 0,1 0 0,-1 0 0,1 0 0,0 0 0,0 0 0,0 0 0,0 0 0,1 0 0,-1-1 0,1 1 0,-1 0 0,1-1 0,0 1 0,0-1 0,0 0 0,1 0 0,-1 0 0,0 0 0,1 0 0,-1 0 0,1 0 0,0-1 0,0 0 0,5 3 0,3-1-244,1 0-1,0-1 1,0 0-1,-1-1 1,1 0-1,0-1 1,0 0-1,0-1 1,22-4-1,21-14-8392</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8.794"/>
    </inkml:context>
    <inkml:brush xml:id="br0">
      <inkml:brushProperty name="width" value="0.025" units="cm"/>
      <inkml:brushProperty name="height" value="0.025" units="cm"/>
    </inkml:brush>
  </inkml:definitions>
  <inkml:trace contextRef="#ctx0" brushRef="#br0">59 144 3619,'3'-7'557,"17"-46"5695,-17 44-4272,0 0 1,-1 0-1,0-1 0,-1 1 0,0-1 0,0-16 1,-2 26-1853,0 0-1,1-1 1,-1 1 0,0 0 0,1 0 0,-1 0 0,0 0 0,1 0 0,-1 0 0,0 0 0,1 0 0,-1 0-1,0 0 1,1 0 0,-1 0 0,0 0 0,0 1 0,1-1 0,-1 0 0,1 1 0,-1-1 0,0 0 0,1 1-1,-2 0 1,-3 4 32,-1 1-1,1 0 1,0 0-1,1 0 1,-1 0-1,1 1 1,1 0-1,-1 0 1,1 0-1,0 0 1,1 0-1,-3 10 1,-1 7 28,1 0 0,-3 40 0,7-50-119,-1 5-22,1-1 1,1 1 0,1-1 0,4 30-1,-5-44-32,1-1 0,0 0-1,-1 0 1,1 0 0,1 0-1,-1 0 1,0 0 0,1 0-1,-1 0 1,1 0 0,0-1-1,0 1 1,0-1 0,0 1-1,0-1 1,1 0 0,-1 0-1,1 0 1,-1 0-1,1 0 1,0 0 0,0-1-1,0 1 1,0-1 0,0 0-1,0 0 1,0 0 0,0-1-1,0 1 1,1-1 0,-1 1-1,0-1 1,4 0 0,1-1 74,1-1 0,-1 0 0,0 0 0,0 0 0,0-1 0,0 0 0,0-1 0,-1 0 0,1 0 0,-1 0 0,0-1 0,0 0 0,-1-1 0,9-8 0,5-7 68,0-1-1,30-45 0,-39 53-153,0-1 0,-2-1 1,0 0-1,-1 0 0,0-1 0,-1 1 0,-1-2 1,-1 1-1,5-29 0,-28 113-3,13-29 0,0 43 0,5-71 0,0 0 0,0 0 0,1-1 0,1 1 0,-1 0 0,1-1 0,1 0 0,0 1 0,0-1 0,6 10 0,-7-16 0,0 0 0,0 0 0,0 0 0,0 0 0,0-1 0,1 1 0,0-1 0,-1 1 0,1-1 0,0 0 0,0 0 0,0 0 0,0 0 0,1-1 0,-1 1 0,0-1 0,1 0 0,-1 0 0,1 0 0,-1-1 0,1 1 0,0-1 0,-1 1 0,1-1 0,-1-1 0,1 1 0,0 0 0,-1-1 0,1 0 0,-1 0 0,1 0 0,-1 0 0,0 0 0,1-1 0,2-1 0,5-3 0,-1 0 0,1-1 0,-1 0 0,-1-1 0,0 0 0,0 0 0,0-1 0,-1 0 0,7-10 0,-8 8 8,0-1 1,-1 1-1,-1-1 1,1 0-1,-2 0 1,0 0-1,0-1 1,-1 1-1,-1-1 1,0 0-1,0-20 0,-1 28-22,-1 1-1,0-1 1,-1 0-1,1 0 1,-1 1-1,0-1 1,0 0 0,-1 1-1,1-1 1,-1 1-1,0 0 1,0 0-1,0-1 1,-1 1-1,1 0 1,-1 1-1,0-1 1,0 0-1,-1 1 1,1 0-1,-1 0 1,1 0-1,-1 0 1,0 0-1,0 1 1,-1 0-1,1 0 1,0 0-1,-1 0 1,1 1-1,-1-1 1,1 1-1,-1 0 1,-5 0-1,9 1-220,-1-1-1,1 1 0,-1 0 1,1 0-1,-1 0 0,1 0 0,-1 0 1,1 0-1,-1 0 0,1 1 1,-1-1-1,1 0 0,0 1 1,-1-1-1,1 1 0,-1 0 0,1-1 1,0 1-1,0 0 0,-1 0 1,1 0-1,0 0 0,0 0 1,0 0-1,0 0 0,0 0 1,0 0-1,0 1 0,0-1 0,-1 3 1,1 1-1014,-1 1 0,1 0 1,0-1-1,0 1 0,1 0 1,-1 9-1,1 18-5040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9.483"/>
    </inkml:context>
    <inkml:brush xml:id="br0">
      <inkml:brushProperty name="width" value="0.025" units="cm"/>
      <inkml:brushProperty name="height" value="0.025" units="cm"/>
    </inkml:brush>
  </inkml:definitions>
  <inkml:trace contextRef="#ctx0" brushRef="#br0">142 397 15118,'0'0'3145,"-6"-8"479,5 7-3485,-6-10 1039,0 2 1,-1-1-1,0 1 1,-13-11-1,20 18-1112,-1 1 0,1-1 1,0 1-1,-1 0 0,1 0 0,-1 0 0,0 0 0,1 0 0,-1 0 0,0 0 0,0 0 0,1 0 0,-1 1 0,0-1 0,0 1 1,0 0-1,0-1 0,0 1 0,0 0 0,0 0 0,0 0 0,0 0 0,1 1 0,-1-1 0,0 0 0,0 1 0,0 0 1,0-1-1,0 1 0,1 0 0,-1 0 0,0 0 0,1 0 0,-1 0 0,1 0 0,-1 0 0,1 1 0,-1-1 0,1 0 1,0 1-1,0-1 0,-2 3 0,2-3-50,1 0 0,-1 0 0,0 0 0,0 0 0,0 0 0,0 0 0,1 0 0,-1 0 0,1 0 0,-1 0 0,1 1 0,-1-1 0,1 0 0,0 0 0,-1 1 0,1-1 0,0 0 0,0 1 1,0-1-1,0 0 0,0 1 0,0-1 0,0 0 0,1 0 0,-1 1 0,0-1 0,1 0 0,-1 0 0,1 1 0,1 1 0,0-2 5,0 1 1,0-1-1,0 0 0,0 0 1,1 0-1,-1 0 0,0 0 0,1-1 1,-1 1-1,0-1 0,1 0 1,-1 1-1,1-1 0,4-1 1,1 2-59,0-1 1,0 0-1,0-1 1,0 0 0,0 0-1,0-1 1,0 0-1,0 0 1,0-1 0,14-7-1,-22 10 795,2 0-740,-1-1-1,1 1 1,-1-1 0,1 1-1,-1-1 1,1 0-1,-1 0 1,1 1 0,-1-1-1,0 0 1,0 0-1,1 0 1,-1 0-1,0-1 1,0 1 0,0 0-1,0 0 1,0-1-1,-1 1 1,1 0 0,0-1-1,0-2 1,15-39 364,-12 30-336,-3 12-46,0 0 0,0 1 0,0-1 0,0 0 0,0 1 0,0-1 0,0 1 0,0-1 0,0 1 0,0-1 0,0 1 0,1 0 0,-1 0 0,0-1 0,0 1 0,0 0 0,0 0 0,0 0 0,2 0 0,32 1 0,-24 0 0,-2-1-4,0 1 1,1-2-1,-1 1 0,0-1 1,0-1-1,1 0 0,-1 0 0,0-1 1,-1 0-1,1 0 0,0-1 1,-1 0-1,0 0 0,0-1 1,0 0-1,-1-1 0,1 0 0,-1 0 1,-1-1-1,1 1 0,-1-1 1,0-1-1,-1 1 0,0-1 1,7-13-1,-7 12 11,0-1 1,0 0-1,-1 0 0,-1 0 1,0 0-1,0 0 1,-1-1-1,0 1 0,-1-1 1,0 0-1,-1 0 1,-1-10-1,1 20-7,0 0 0,0 1 0,0-1 0,-1 1 0,1-1 0,0 1 0,0-1 0,-1 1 0,1-1 0,-1 1 0,1-1 0,0 1 0,-1 0 0,1-1 0,-1 1 0,1 0 0,-1-1 0,1 1 0,-1 0 0,1 0 0,-1-1 0,1 1 0,-1 0 0,1 0 0,-1 0 0,0 0 0,1-1 0,-1 1 0,1 0 0,-1 0 0,1 0 0,-1 1 0,0-1 0,1 0 0,-1 0 0,1 0 0,-1 0 0,1 0 0,-1 1 0,1-1 0,-1 0 0,0 1 0,-23 12 0,12 0 0,1-1 0,0 1 0,1 1 0,0 0 0,2 1 0,-11 20 0,6-7 0,1 1 0,-12 48 0,24-77 0,-4 15 0,1 0 0,0 0 0,0 20 0,2-33 0,1 0 0,0 1 0,0-1 0,0 1 0,0-1 0,0 0 0,0 1 0,1-1 0,-1 0 0,1 1 0,0-1 0,0 0 0,-1 0 0,1 0 0,1 0 0,-1 1 0,0-1 0,0-1 0,1 1 0,-1 0 0,1 0 0,0 0 0,-1-1 0,1 1 0,0-1 0,0 0 0,0 1 0,0-1 0,0 0 0,3 1 0,3 0-521,0-1 1,1 1-1,-1-2 0,0 1 1,1-1-1,-1-1 1,9-1-1,-7 1-680,-1-1 1,0-1-1,0 0 1,0 0-1,0 0 1,-1-1-1,0-1 1,1 1-1,-1-1 0,8-7 1,3-6-10961</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29.840"/>
    </inkml:context>
    <inkml:brush xml:id="br0">
      <inkml:brushProperty name="width" value="0.025" units="cm"/>
      <inkml:brushProperty name="height" value="0.025" units="cm"/>
    </inkml:brush>
  </inkml:definitions>
  <inkml:trace contextRef="#ctx0" brushRef="#br0">138 191 15599,'0'0'6913,"-9"1"-4425,4-1-2344,0 0 0,0 1 0,0 0 0,0 0 0,0 0 0,0 1 1,1 0-1,-1 0 0,1 0 0,-1 0 0,1 1 0,0-1 0,0 1 1,0 0-1,0 0 0,0 1 0,1-1 0,0 1 0,-1 0 0,1 0 1,0 0-1,1 0 0,-1 1 0,-2 6 0,1-4 76,1-1 1,-1 1-1,2 0 1,-1 0-1,1 0 0,0 0 1,0 0-1,1 1 1,0-1-1,0 0 0,1 1 1,0-1-1,1 12 1,0-17-202,0-1 0,0 0 0,0 0 0,0 0 0,0 0 0,0 0 0,0 0 0,0 0 0,0 0 0,1 0 0,-1-1 0,0 1 1,1 0-1,-1-1 0,0 1 0,1-1 0,-1 1 0,1-1 0,-1 0 0,0 0 0,1 0 0,-1 1 0,1-1 0,-1-1 0,1 1 0,-1 0 0,1 0 0,-1 0 1,1-1-1,-1 1 0,0-1 0,1 1 0,-1-1 0,2-1 0,5 0 63,0-1 0,0-1 1,-1 0-1,14-8 0,2-7-82,0-1 0,-1 0 0,-1-2 0,34-44 0,-44 51 0,-1 0 0,-1 0 0,0 0 0,-2-1 0,1-1 0,-2 1 0,0-1 0,-1 0 0,4-28 0,-10 23 0,1 22 0,0 0 0,0 0 0,0 0 0,-1-1 0,1 1 0,0 0 0,0 0 0,0 0 0,-1 0 0,1 0 0,0 0 0,0-1 0,0 1 0,-1 0 0,1 0 0,0 0 0,0 0 0,-1 0 0,1 0 0,0 0 0,0 0 0,0 0 0,-1 0 0,1 0 0,0 0 0,0 0 0,-1 0 0,1 0 0,0 0 0,0 0 0,0 0 0,-1 1 0,1-1 0,0 0 0,0 0 0,0 0 0,-1 0 0,1 0 0,0 0 0,0 1 0,-1-1 0,-2 3 0,0 0 0,1 1 0,-1-1 0,1 0 0,-1 1 0,1 0 0,-3 5 0,-2 8 0,0 0 0,1 0 0,1 1 0,1 0 0,0-1 0,1 2 0,1-1 0,1 0 0,1 0 0,0 1 0,1-1 0,5 24 0,-5-38-244,1 0 0,-1 1-1,1-1 1,0 0 0,0 0 0,1 0-1,-1-1 1,6 7 0,-5-7-374,-1 0 0,1-1 0,-1 0-1,1 0 1,0 0 0,0 0 0,0 0 0,0 0 0,1-1 0,-1 0 0,0 1-1,5 0 1,28 1-14612</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30.479"/>
    </inkml:context>
    <inkml:brush xml:id="br0">
      <inkml:brushProperty name="width" value="0.025" units="cm"/>
      <inkml:brushProperty name="height" value="0.025" units="cm"/>
    </inkml:brush>
  </inkml:definitions>
  <inkml:trace contextRef="#ctx0" brushRef="#br0">1 179 9449,'0'0'17152,"11"5"-15385,-4-1-1606,0-1 1,0 0-1,1 0 0,-1-1 1,1 0-1,0 0 0,-1-1 0,1 0 1,0 0-1,0-1 0,0 0 0,0 0 1,0-1-1,-1 0 0,1-1 1,0 1-1,0-2 0,7-2 0,-14 5-149,37-15 281,39-21 0,-69 32-269,0 0-1,0-1 1,-1 1-1,0-2 1,0 1 0,0-1-1,0 0 1,-1-1-1,0 0 1,0 0 0,7-12-1,-12 18-17,0-1-1,-1 1 0,1-1 0,0 1 1,-1-1-1,1 1 0,-1-1 1,0 1-1,1-1 0,-1 0 1,0 1-1,0-1 0,0 1 1,0-1-1,0 0 0,0 1 1,-1-1-1,1 1 0,0-1 0,-1 1 1,1-1-1,-1 1 0,0-1 1,0 1-1,1-1 0,-1 1 1,0 0-1,0-1 0,0 1 1,0 0-1,0 0 0,-1 0 0,1 0 1,0 0-1,0 0 0,-1 0 1,1 0-1,-1 0 0,1 1 1,-1-1-1,1 0 0,-1 1 1,1-1-1,-1 1 0,1 0 1,-1 0-1,-2-1 0,-6 0 24,0 0-1,1 0 0,-1 1 1,1 0-1,-1 0 1,-18 4-1,19-1-28,0 1 0,1-1 0,-1 1 0,1 1 0,0 0 0,0 0 0,0 0 0,1 1 0,0 0 0,0 1 0,0 0 0,1 0 0,0 0 0,-8 13 0,7-9 0,0-1 0,1 1 0,0 1 0,1-1 0,0 1 0,1 0 0,1 0 0,0 0 0,0 0 0,-1 20 0,4-30-105,0 0 0,1 0 0,-1 0 0,1 0 0,0 0 0,-1 0 0,1-1 0,0 1 0,0 0 0,0-1 0,0 1 0,0 0 0,1-1 0,-1 1 0,0-1 0,1 0 0,-1 1 0,1-1 0,0 0 0,-1 0 0,1 0 0,0 0 0,-1 0 0,1 0 0,0-1 0,0 1 0,0-1 0,0 1 0,0-1 0,0 0 0,0 1 0,2-1 0,13 2-2476,-1-1 1,32-2-1,-36 1 720,43-3-9574</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30.822"/>
    </inkml:context>
    <inkml:brush xml:id="br0">
      <inkml:brushProperty name="width" value="0.025" units="cm"/>
      <inkml:brushProperty name="height" value="0.025" units="cm"/>
    </inkml:brush>
  </inkml:definitions>
  <inkml:trace contextRef="#ctx0" brushRef="#br0">367 31 18706,'0'0'9214,"-12"-6"-7880,4 2-1257,-1 0-1,-1 1 1,1 0-1,0 0 0,-1 1 1,1 0-1,-1 1 1,1 0-1,-1 0 0,0 1 1,0 0-1,1 1 1,-1 0-1,0 1 0,-15 4 1,8 1 121,0 0 0,1 2 0,0-1 1,0 2-1,-21 17 0,31-23-137,1 1 0,-1-1 0,1 1 1,0 0-1,1 1 0,-1-1 0,1 1 0,0 0 0,0 0 1,1 0-1,0 0 0,0 1 0,1-1 0,-1 1 0,1 0 1,1 0-1,-2 8 0,3-13-66,0-1-1,0 1 1,0 0-1,1-1 1,-1 1-1,0 0 1,1-1-1,-1 1 1,1 0-1,0-1 1,-1 1-1,1-1 1,0 1-1,0-1 1,0 1-1,0-1 1,0 0 0,1 0-1,-1 1 1,2 0-1,1 1-34,0-1-1,0 0 1,0 0-1,0 0 1,0-1 0,0 1-1,0-1 1,5 1-1,11 1-489,0-1-1,37-2 1,-42 0-5,3 0-1462,-1-1 1,1-1-1,-1 0 1,28-8-1,10-8-8733</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31.587"/>
    </inkml:context>
    <inkml:brush xml:id="br0">
      <inkml:brushProperty name="width" value="0.025" units="cm"/>
      <inkml:brushProperty name="height" value="0.025" units="cm"/>
    </inkml:brush>
  </inkml:definitions>
  <inkml:trace contextRef="#ctx0" brushRef="#br0">114 30 4132,'0'0'18690,"9"-1"-18445,60-7 4657,-59 4-1600,-55 3-1806,37 2-1496,1 0 0,0 0 0,0 1 0,0 0 0,0 0 0,0 1 0,0-1 0,1 2 0,-1-1 0,1 1 0,0 0 0,0 0 0,0 0 0,-5 7 0,6-7 0,0 0 0,1 1 0,0 0 0,0 0 0,0 0 0,1 0 0,0 1 0,0-1 0,0 1 0,0 0 0,1 0 0,0 0 0,0 0 0,1 0 0,0 0 0,-1 9 0,2-13 0,1-1 0,-1 1 0,1 0 0,-1-1 0,1 1 0,0-1 0,-1 1 0,1-1 0,0 1 0,0-1 0,0 0 0,0 1 0,1-1 0,-1 0 0,0 0 0,0 0 0,1 0 0,-1 0 0,1 0 0,-1 0 0,0 0 0,1-1 0,0 1 0,-1 0 0,1-1 0,-1 0 0,1 1 0,0-1 0,-1 0 0,1 0 0,0 0 0,0 0 0,-1 0 0,3 0 0,5 0 0,0 0 0,0-1 0,0 0 0,0 0 0,14-5 0,-5-2 0,1-2 0,-2 0 0,0-1 0,0 0 0,-1-2 0,0 0 0,-1-1 0,23-26 0,10-8 0,-47 47 0,-1 0 0,1 1 0,-1-1 0,1 1 0,-1-1 0,1 0 0,-1 1 0,1-1 0,0 1 0,-1 0 0,1-1 0,0 1 0,-1-1 0,1 1 0,0 0 0,0 0 0,-1-1 0,1 1 0,0 0 0,0 0 0,-1 0 0,1 0 0,0 0 0,0 0 0,1 0 0,1 17 0,-15 27 0,6-31 0,3-7 0,0-1 0,0 2 0,1-1 0,0 0 0,0 0 0,0 1 0,-1 8 0,4-14 0,-1-1 0,0 1 0,1-1 0,-1 1 0,1-1 0,-1 1 0,0-1 0,1 1 0,-1-1 0,1 1 0,0-1 0,-1 0 0,1 1 0,-1-1 0,1 0 0,-1 0 0,1 1 0,0-1 0,-1 0 0,1 0 0,0 0 0,-1 0 0,1 0 0,-1 0 0,1 0 0,0 0 0,-1 0 0,1 0 0,0 0 0,-1 0 0,1 0 0,0-1 0,0 1 0,26-6 0,37-27 0,-56 28 0,0 0 0,0 0 0,1 0 0,-1 1 0,1 1 0,0-1 0,0 2 0,0-1 0,19-2 0,-27 6 0,0-1 0,-1 0 0,1 1 0,0 0 0,-1-1 0,1 1 0,-1-1 0,1 1 0,-1 0 0,1-1 0,-1 1 0,1 0 0,-1 0 0,0-1 0,1 1 0,-1 0 0,0 0 0,1-1 0,-1 1 0,0 0 0,0 0 0,0 0 0,0 0 0,0-1 0,0 1 0,0 2 0,0 31 0,0-25 0,0-8 0,0 0 0,0 0 0,0-1 0,0 1 0,0 0 0,0 0 0,1-1 0,-1 1 0,0 0 0,0 0 0,1-1 0,-1 1 0,1 0 0,-1 0 0,0-1 0,1 1 0,0-1 0,-1 1 0,1 0 0,-1-1 0,1 1 0,0-1 0,-1 1 0,1-1 0,0 0 0,1 1 0,25 0 0,34-21 0,-49 15 0,-1 1 0,1 1 0,0 0 0,0 0 0,0 1 0,23-1 0,-34 4 0,0-1 0,0 0 0,-1 0 0,1 1 0,0-1 0,-1 0 0,1 1 0,0-1 0,-1 1 0,1-1 0,-1 1 0,1-1 0,-1 1 0,1-1 0,-1 1 0,1 0 0,-1-1 0,1 1 0,-1 0 0,0-1 0,1 1 0,-1 0 0,0 0 0,0-1 0,1 1 0,-1 0 0,0 0 0,0-1 0,0 1 0,0 0 0,0 1 0,0-1 0,0 0 0,0 0 0,0 0 0,0 0 0,0 0 0,0-1 0,0 1 0,1 0 0,-1 0 0,0 0 0,1 0 0,-1 0 0,1 0 0,-1 0 0,1-1 0,-1 1 0,1 0 0,-1 0 0,1-1 0,0 1 0,0 0 0,-1-1 0,1 1 0,0-1 0,0 1 0,-1-1 0,1 1 0,0-1 0,0 0 0,0 1 0,1-1 0,25-3-2746,-1-8-4111,-15 5 3568,19-7-9347</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1:32.429"/>
    </inkml:context>
    <inkml:brush xml:id="br0">
      <inkml:brushProperty name="width" value="0.025" units="cm"/>
      <inkml:brushProperty name="height" value="0.025" units="cm"/>
    </inkml:brush>
  </inkml:definitions>
  <inkml:trace contextRef="#ctx0" brushRef="#br0">46 12 19955,'0'0'12481,"-8"8"-12203,-23 26-225,31-33-53,-1-1 0,1 1 0,-1-1 0,1 1 0,-1-1 0,1 1 0,0-1 0,-1 1 0,1-1 0,0 1 0,-1 0 0,1-1 0,0 1 0,0-1 0,-1 1 0,1 0 0,0-1 0,0 1 0,0 0 0,0 0 0,0-1 0,0 1 0,0 0 0,0-1 0,0 1 0,0 0 0,1-1 0,-1 1 0,0 0 0,0-1 0,1 2 0,20 3 0,27-12 0,-32 0 0,1 0 0,24-14 0,-27 13 0,0 1 0,0 0 0,26-8 0,-39 15 0,-1 0 0,0 0 0,1 0 0,-1 0 0,1 0 0,-1 0 0,1 0 0,-1 0 0,1 0 0,-1 0 0,0 0 0,1 0 0,-1 1 0,1-1 0,-1 0 0,0 0 0,1 0 0,-1 0 0,1 1 0,-1-1 0,0 0 0,1 1 0,-1-1 0,0 0 0,1 0 0,-1 1 0,0-1 0,0 1 0,1-1 0,-1 0 0,0 1 0,0-1 0,0 0 0,1 1 0,-1-1 0,0 1 0,0-1 0,0 1 0,0-1 0,0 0 0,0 1 0,0 0 0,1 29 0,-1 0 0,0-30 0,0 1 0,0 0 0,0-1 0,0 1 0,0 0 0,0-1 0,1 1 0,-1-1 0,0 1 0,0 0 0,1-1 0,-1 1 0,0-1 0,0 1 0,1-1 0,-1 1 0,1-1 0,-1 1 0,1-1 0,-1 1 0,1-1 0,-1 1 0,1-1 0,-1 0 0,1 1 0,-1-1 0,1 0 0,0 1 0,14-1 0,0-1 0,0 0 0,-1 0 0,1-2 0,0 0 0,-1-1 0,0 0 0,1-1 0,14-8 0,24-6 0,-41 15 0,0 1 0,1 0 0,0 0 0,23-1 0,-27 13 0,-9-8 0,0 0 0,1 0 0,-1 0 0,1 0 0,-1 0 0,1 0 0,-1 0 0,1 0 0,0-1 0,-1 1 0,1 0 0,0 0 0,0-1 0,0 1 0,0-1 0,-1 1 0,1-1 0,0 1 0,0-1 0,1 1 0,4-1 1,0 0-1,0 0 1,0 0 0,0-1 0,0 0-1,-1 0 1,1-1 0,0 0-1,-1 0 1,1 0 0,-1 0 0,8-5-1,-9 4-3,1 0-1,0 1 1,0 0-1,0 0 0,0 0 1,0 0-1,0 1 1,0 0-1,1 0 0,-1 1 1,0-1-1,10 2 1,-13 3-24,-1 1 0,0 0 0,0 0 0,0 0 1,-1-1-1,0 1 0,0 0 0,0 0 0,-1 7 1,0-4 37,9 182 81,-1 26-541,-7-210 466,-2-1 1,1 1 0,0-1-1,-1 1 1,0-1-1,-1 0 1,1 1 0,-1-1-1,0-1 1,0 1-1,0 0 1,-1-1 0,0 1-1,0-1 1,0 0-1,0-1 1,0 1 0,-1-1-1,0 1 1,0-1-1,0-1 1,0 1 0,0-1-1,0 0 1,-1 0-1,1 0 1,-1-1 0,1 0-1,-1 0 1,0 0-1,1-1 1,-1 0 0,0 0-1,1 0 1,-1-1-1,-6-1 1,10 2-18,1-1 0,-1 0 0,1 1 0,0-1 0,0 0 0,-1 1 0,1-1 0,0 0 0,0 0 0,0 0 0,0 0 0,0 0 0,0-1 0,0 1 0,0 0 0,0 0 0,1 0 0,-1-1 0,0 1 0,0-3 0,-5-37 0,7 27 0,0 1 0,1 0 0,0 0 0,5-15 0,1 7-63,1-1 0,1 2 0,0-1 0,2 1 0,0 1 0,2 0 0,0 1 0,1 1 0,0 0 0,2 1 0,0 0 0,24-17 0,-3 7-835,1 2 1,1 2 0,1 1-1,1 2 1,54-16 0,-21 11-11157</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2:48.560"/>
    </inkml:context>
    <inkml:brush xml:id="br0">
      <inkml:brushProperty name="width" value="0.025" units="cm"/>
      <inkml:brushProperty name="height" value="0.025" units="cm"/>
    </inkml:brush>
  </inkml:definitions>
  <inkml:trace contextRef="#ctx0" brushRef="#br0">100 123 8840,'-66'-2'3224,"38"1"-480,23 0-329,8 1 984,559-5 924,86-3-3441,-176 1-743,584 65 0,-890-36 117,-358-39 32,56 2-282,-1643-20-610,1301 42 1512,541-20-930,271 5-40,-217 9 55,838 37 61,1-1 58,-899-35-92,-27-1-4,-1-1 1,36-5-1,-49 0 46,-17-1 27,-27-5-48,-125-14-131,-250-6 0,325 27 83,-1210-10 18,1020 27 183,-51-1 151,338-13-233,1-1-1,27-6 1,13-2-121,481-27-86,5 33-348,-378 5 271,436 18-162,-6 0-288,-655-31 676,-354-19-206,-6 29 187,263 2-30,-374 8 49,4 35 521,470-34-580,47-6-2,26-2-10,40-4-23,1149-48-3526,-990 52 2835,403-16 15,-606 12 830,-24 0-3,-27 0 43,-1498-17 2227,1125 44-2327,230-10-1010,120-13-3656,28-2-4544</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2:50.440"/>
    </inkml:context>
    <inkml:brush xml:id="br0">
      <inkml:brushProperty name="width" value="0.025" units="cm"/>
      <inkml:brushProperty name="height" value="0.025" units="cm"/>
    </inkml:brush>
  </inkml:definitions>
  <inkml:trace contextRef="#ctx0" brushRef="#br0">0 1 3683,'0'0'321</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2:51.375"/>
    </inkml:context>
    <inkml:brush xml:id="br0">
      <inkml:brushProperty name="width" value="0.025" units="cm"/>
      <inkml:brushProperty name="height" value="0.025" units="cm"/>
    </inkml:brush>
  </inkml:definitions>
  <inkml:trace contextRef="#ctx0" brushRef="#br0">282 124 10186,'-5'-1'29,"-20"-2"1504,0-2 0,0 0-1,-42-17 1,67 22-1487,0 0 0,0 0 1,0 0-1,0 0 0,0 0 0,0 0 0,0 0 0,0 0 1,1 0-1,-1 0 0,0 0 0,0 0 0,0 0 0,0 0 1,0 0-1,0 0 0,0 0 0,0 0 0,0 0 0,0 0 1,0 0-1,1-1 0,-1 1 0,0 0 0,0 0 0,0 0 0,0 0 1,0 0-1,0 0 0,0 0 0,0 0 0,0 0 0,0 0 1,0-1-1,0 1 0,0 0 0,0 0 0,0 0 0,0 0 1,0 0-1,0 0 0,0 0 0,0 0 0,0-1 0,0 1 1,0 0-1,0 0 0,0 0 0,0 0 0,0 0 0,0 0 0,0 0 1,0 0-1,0 0 0,-1 0 0,1 0 0,0-1 0,18-1 630,23 0-735,388 26 468,-233-8-306,150 9 34,453 24 41,-625-47 1168,-1653-41-349,1105 37 445,310 3-1140,27 0-182,0-1 1,0-2 0,-59-11 0,81 6 162,16-2 204,25-8-93,10 5-411,0 1 0,0 2 0,38-5 0,119-8 15,393 11 42,1 48-284,-117-5-133,-267-27 499,-282-12-47,-612-46-59,35 42 690,1 45 665,632-31-1349,26-1-14,39-2-11,-35 0 2,1055-11-1194,-279 21 707,-432-4 532,-335-6-83,31 0 236,-43-1-66,-5 0 37,-26-4 288,-699-57-126,-7 55-206,533 7-119,-117 11-1808,188-5-275,50-5-4183,28-4-4534</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2:53.574"/>
    </inkml:context>
    <inkml:brush xml:id="br0">
      <inkml:brushProperty name="width" value="0.025" units="cm"/>
      <inkml:brushProperty name="height" value="0.025" units="cm"/>
    </inkml:brush>
  </inkml:definitions>
  <inkml:trace contextRef="#ctx0" brushRef="#br0">149 1 5637,'0'0'21535,"-1"12"-19954,-21 327 770,22-284-2018,2-1-1,3 0 1,2 0-1,21 78 1,-20-115-314,-7-32-49,-7-32-685,-1 22-867,-3-1 0,0 2 0,-1-1 0,-1 1 0,-21-30 0,-8 1 1807,-5 8 3501,46 44-3650,0 1-1,0 0 1,0 0 0,0 0 0,0 0 0,0 0 0,0-1 0,0 1 0,0 0 0,0 0-1,0 0 1,-1 0 0,1-1 0,0 1 0,0 0 0,0 0 0,0 0 0,0 0 0,1-1-1,-1 1 1,0 0 0,0 0 0,0 0 0,0 0 0,0-1 0,0 1 0,0 0-1,0 0 1,0 0 0,0 0 0,0-1 0,0 1 0,1 0 0,-1 0 0,0 0 0,0 0-1,0 0 1,0 0 0,0 0 0,1 0 0,-1-1 0,0 1 0,0 0 0,0 0 0,0 0-1,1 0 1,-1 0 0,0 0 0,0 0 0,0 0 0,0 0 0,1 0 0,-1 0-1,0 0 1,0 0 0,1 0 0,20-4 1206,32-1-1298,-47 5 414,148-14-682,-102 8-2782,-2-1-3689,-24 3-575</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2:54.288"/>
    </inkml:context>
    <inkml:brush xml:id="br0">
      <inkml:brushProperty name="width" value="0.025" units="cm"/>
      <inkml:brushProperty name="height" value="0.025" units="cm"/>
    </inkml:brush>
  </inkml:definitions>
  <inkml:trace contextRef="#ctx0" brushRef="#br0">7 1 19763,'0'0'9742,"-1"12"-8172,-2 18-1288,1 1 0,2-1 0,1 1 0,1-1 0,12 57 0,-14-85-282,0-1 0,0 1 0,1 0 0,-1-1 0,1 1 0,-1-1 0,1 1 0,-1-1 0,1 1 0,0-1 0,0 0 0,-1 1 0,1-1 0,0 0 0,0 1 0,1-1 0,-1 0 0,2 2 0,-2-4 0,0 1 0,-1-1 0,1 1 0,0-1 0,0 0 0,-1 1 0,1-1 0,-1 0 0,1 1 0,0-1 0,-1 0 0,1 0 0,-1 1 0,0-1 0,1 0 0,-1 0 0,0 0 0,1 0 0,-1 0 0,0 0 0,0 1 0,0-2 0,10-66 0,-8 40 0,0 13 0,-1 0 0,-1-1 0,0 1 0,-1 0 0,-1 0 0,-3-17 0,-2 21 0,3 19 0,4-6 0,0 0 0,0-1 0,0 1 0,0 0 0,0-1 0,1 1 0,-1 0 0,0-1 0,1 1 0,-1 0 0,1-1 0,0 1 0,-1-1 0,1 1 0,0-1 0,0 1 0,2 1 0,4 2-491,0-1 0,0 0 0,0-1 0,1 1 0,-1-2 0,1 1 0,0-1 0,0 0 1,0 0-1,0-1 0,0 0 0,0-1 0,10 0 0,-3-1-617,1 0 0,-1 0 1,0-1-1,0-1 0,0-1 1,16-6-1,21-16-1305,-32 5 2442,-19 20 347,0-1-1,0 0 1,0 1 0,0-1 0,-1 0-1,1 0 1,-1 0 0,1 0-1,-1 0 1,1 0 0,-1-3-1,0 5-253,0-1-1,0 1 0,0 0 0,0 0 1,0 0-1,0-1 0,0 1 0,0 0 0,0 0 1,0 0-1,0 0 0,0-1 0,0 1 1,0 0-1,-1 0 0,1 0 0,0-1 0,0 1 1,0 0-1,0 0 0,0 0 0,0 0 0,-1 0 1,1 0-1,0-1 0,0 1 0,0 0 1,0 0-1,-1 0 0,1 0 0,0 0 0,0 0 1,0 0-1,-1 0 0,1 0 0,0 0 0,0 0 1,0 0-1,0 0 0,-1 0 0,1 0 1,0 0-1,0 0 0,-1 0 0,-12 5 1703,-9 12-609,15-9-979,0 1 0,1 0-1,0 0 1,0 1 0,1-1 0,0 1 0,1 0 0,0 0-1,1 1 1,0-1 0,1 1 0,0 0 0,0 0 0,1-1-1,1 1 1,0 17 0,0-26-236,1 0 0,-1 0 0,0-1 0,1 1 0,-1 0 0,1 0 0,0-1 0,0 1 0,-1 0 0,1-1 0,0 1 0,0 0 0,0-1 0,1 1 0,-1-1 0,0 0 0,1 1 0,-1-1 0,1 0 0,-1 0 0,1 0 0,-1 0 0,1 0 0,0 0 0,-1-1 0,1 1 0,0 0 0,0-1 0,0 1 0,-1-1 0,1 0 0,0 0 0,0 1 0,0-1 0,0-1 0,0 1 0,-1 0 0,4-1 0,1 0 0,-1 0 0,0 0 0,1 0 0,-1-1 0,0 0 0,0 0 0,0 0 0,0-1 0,0 0 0,-1 0 0,1 0 0,5-5 0,-2-2 0,0 0 0,0 0 0,-1-1 0,0 0 0,-1-1 0,0 1 0,0-1 0,-2 0 0,1-1 0,-2 1 0,0-1 0,0 1 0,-1-1 0,1-22 0,-3 35 0,0 0 0,0 0 0,0 0 0,-1 0 0,1 0 0,0 0 0,0 0 0,0 1 0,0-1 0,0 0 0,0 0 0,0 0 0,0 0 0,-1 0 0,1 0 0,0 0 0,0 0 0,0 0 0,0 0 0,0 0 0,0 0 0,-1 0 0,1 0 0,0 0 0,0 0 0,0 0 0,0 0 0,0 0 0,0 0 0,-1 0 0,1 0 0,0 0 0,0 0 0,0 0 0,0 0 0,0-1 0,0 1 0,0 0 0,0 0 0,-1 0 0,1 0 0,0 0 0,0 0 0,0 0 0,0 0 0,0 0 0,0-1 0,0 1 0,0 0 0,0 0 0,0 0 0,0 0 0,0 0 0,0 0 0,0 0 0,0-1 0,0 1 0,0 0 0,0 0 0,0 0 0,0 0 0,0 0 0,0 0 0,0-1 0,0 1 0,0 0 0,0 0 0,-11 14 0,-9 21 0,16-25 0,0 1 0,1 0 0,0 0 0,1 0 0,0 1 0,1-1 0,0 0 0,1 13 0,0-23-19,0 0 1,0 0-1,0 1 1,1-1-1,-1 0 1,0 0-1,1 0 1,-1 1-1,1-1 0,-1 0 1,1 0-1,0 0 1,-1 0-1,1 0 1,0 0-1,0 0 1,0 0-1,0-1 1,0 1-1,0 0 0,0 0 1,0-1-1,0 1 1,2 0-1,0 0-130,0 0 0,1 0 0,-1 0 0,0 0 0,1-1 0,-1 0 1,1 0-1,6 0 0,-1-1-567,-1 0 1,1-1 0,-1 0-1,0 0 1,0-1 0,14-6-1,8-10-6629</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2:54.876"/>
    </inkml:context>
    <inkml:brush xml:id="br0">
      <inkml:brushProperty name="width" value="0.025" units="cm"/>
      <inkml:brushProperty name="height" value="0.025" units="cm"/>
    </inkml:brush>
  </inkml:definitions>
  <inkml:trace contextRef="#ctx0" brushRef="#br0">137 79 7303,'0'0'10426,"1"-9"-6113,1-3-2885,-1 7-794,0 1 0,0-1 0,-1 1-1,1-1 1,-1 0 0,-1 1 0,1-1-1,-1-4 1,0 8-571,1 1 0,-1-1 0,1 0 0,0 0-1,-1 1 1,0-1 0,1 0 0,-1 1 0,1-1 0,-1 1-1,0-1 1,1 1 0,-1-1 0,0 1 0,0-1-1,1 1 1,-1 0 0,0-1 0,0 1 0,0 0 0,0 0-1,1-1 1,-1 1 0,0 0 0,0 0 0,0 0 0,0 0-1,0 0 1,1 0 0,-1 1 0,0-1 0,0 0 0,0 0-1,0 1 1,1-1 0,-1 0 0,0 1 0,0-1-1,0 1 1,-34 16 1017,26-11-1080,1 1 0,-1 0 0,2 1 0,-1-1 0,1 2 0,-10 13 0,16-20 0,-1 0 0,1-1 0,0 1 0,0 0 0,0 0 0,1 0 0,-1-1 0,0 1 0,0 0 0,1 0 0,0 0 0,-1 0 0,1 0 0,0 0 0,0 0 0,0 1 0,0-1 0,0 0 0,0 0 0,1 0 0,-1 0 0,1 0 0,0 0 0,-1-1 0,1 1 0,0 0 0,0 0 0,0 0 0,0-1 0,0 1 0,1 0 0,-1-1 0,0 1 0,1-1 0,-1 1 0,1-1 0,0 0 0,-1 0 0,1 0 0,0 0 0,3 2 0,64 22 0,-55-20 0,1-1 0,-1 2 0,25 12 0,-35-15 0,0 0 0,0 0 0,0 0 0,-1 1 0,1-1 0,-1 1 0,1 0 0,-1 0 0,0 0 0,-1 0 0,1 0 0,-1 1 0,0-1 0,0 1 0,3 8 0,0 8 0,-1 0 0,-1 0 0,-1 0 0,-1 0 0,0 0 0,-4 23 0,3-33 0,-2 1 0,0 0 0,0-1 0,-1 0 0,0 1 0,-1-1 0,-1 0 0,1-1 0,-2 1 0,1-1 0,-2 0 0,-9 12 0,15-20 0,0 0 0,-1 0 0,0 0 0,1-1 0,-1 1 0,0 0 0,0-1 0,0 0 0,0 1 0,0-1 0,0 0 0,0 0 0,-1 0 0,1 0 0,0 0 0,0-1 0,-1 1 0,1-1 0,-1 0 0,1 1 0,-3-1 0,3-1 0,-1 0 0,1 0 0,0 0 0,0 0 0,-1 0 0,1 0 0,0 0 0,0-1 0,0 1 0,1-1 0,-1 0 0,0 1 0,0-1 0,1 0 0,-1 0 0,1 0 0,-1-2 0,-5-9 0,1 0 0,0 0 0,1 0 0,1 0 0,-5-27 0,5 25-106,2-1 1,0-1-1,0 1 0,2 0 1,0 0-1,4-31 1,-2 41 8,-1-1 0,1 1 0,1 0 0,-1 0 0,1 0-1,0 0 1,0 0 0,1 0 0,-1 1 0,1-1 0,1 1 0,-1 0 0,1 1 0,0-1 0,0 1 0,0 0 0,0 0 0,1 0 0,8-3 0,35-17-6237,-15 9-2562,-8 4-4680</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2:55.325"/>
    </inkml:context>
    <inkml:brush xml:id="br0">
      <inkml:brushProperty name="width" value="0.025" units="cm"/>
      <inkml:brushProperty name="height" value="0.025" units="cm"/>
    </inkml:brush>
  </inkml:definitions>
  <inkml:trace contextRef="#ctx0" brushRef="#br0">92 135 11979,'0'0'19448,"4"0"-18322,10 0-1051,10 0-27,-1 0 0,0-2 0,27-5 0,-44 6-51,1-1 0,-1 0-1,1 0 1,-1 0 0,0-1 0,0 0 0,0 0 0,0-1 0,-1 1 0,1-1 0,-1-1-1,0 1 1,0-1 0,0 0 0,-1 0 0,4-6 0,-6 10 3,-1 0 0,0 0 0,0-1 0,0 1 0,0-1 0,0 1 0,-1-1 0,1 1 0,0-1 0,-1 0 0,1 1 0,-1-1 0,0 0 0,1 1 0,-1-1 0,0 0 0,0 0 0,0 1 0,0-1 0,-1 0 0,1 1 0,0-1 0,-1 0 0,1 1 0,-2-3 0,1 2 0,-1 0 0,1 1 0,-1 0 0,0-1 0,0 1 0,0 0 0,1 0 0,-1 0 0,0 0 0,-1 0 0,1 0 0,0 0 0,0 1 0,0-1 0,0 1 0,-4-1 0,-4 1 0,0-1 0,0 1 0,0 1 0,0 0 0,0 0 0,0 1 0,-17 5 0,8 2 0,1 1 0,1 0 0,0 2 0,0 0 0,1 1 0,0 0 0,2 1 0,-1 1 0,-19 26 0,31-37 0,1-1 0,0 1 0,0-1 0,0 1 0,0 0 0,1 0 0,-1 0 0,1 0 0,0 0 0,0 0 0,0 7 0,1-9 0,0 0 0,0-1 0,0 1 0,1 0 0,-1 0 0,1-1 0,-1 1 0,1 0 0,0-1 0,-1 1 0,1-1 0,0 1 0,0-1 0,0 1 0,0-1 0,1 1 0,-1-1 0,0 0 0,0 0 0,1 0 0,-1 1 0,1-1 0,-1-1 0,1 1 0,-1 0 0,1 0 0,0-1 0,2 2 0,14 3 0,0-1 0,0-1 0,1 0 0,-1-1 0,33-2 0,94-13 0,-85 4-1741,-21 0-3234,3-1-6438</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2:57.247"/>
    </inkml:context>
    <inkml:brush xml:id="br0">
      <inkml:brushProperty name="width" value="0.025" units="cm"/>
      <inkml:brushProperty name="height" value="0.025" units="cm"/>
    </inkml:brush>
  </inkml:definitions>
  <inkml:trace contextRef="#ctx0" brushRef="#br0">237 353 9929,'0'0'5712,"5"-9"-3608,-1 2-1774,17-30 2193,-19 34-2040,-1 0 0,0 0 0,0 0 1,0 0-1,0 0 0,0-1 0,-1 1 0,1 0 0,-1 0 0,0-1 0,0 1 1,-1-6-1,0 8-353,0 0 1,0-1-1,0 1 0,-1 0 1,1 0-1,0 0 1,-1 0-1,1 0 1,0 0-1,-1 0 0,1 1 1,-1-1-1,1 0 1,-1 1-1,0-1 1,1 1-1,-1 0 0,1-1 1,-1 1-1,0 0 1,1 0-1,-1 0 0,0 0 1,1 0-1,-1 1 1,0-1-1,-2 1 1,-3 0 61,-1 0 0,1 0 0,-1 1 0,1 0 0,-8 3 0,2 3-140,0 1 0,0 0-1,1 1 1,0 0-1,1 1 1,0 1 0,1 0-1,0 0 1,1 1-1,0 0 1,1 0 0,0 1-1,1 0 1,1 0-1,1 1 1,0 0 0,0 0-1,2 0 1,0 1-1,-2 28 1,4-41-52,1-1 0,0 0 0,0 1 0,0-1 0,0 1 0,1-1 0,-1 0 0,1 1 0,-1-1 0,1 0 0,0 1 0,0-1 0,0 0 0,0 0 0,0 0 0,0 0 0,1 0 0,-1 0 0,1 0 0,-1 0 0,1 0 0,0-1 0,0 1 0,0-1 0,0 1 0,0-1 0,4 2 0,-2-2 0,-1 0 0,1-1 0,0 1 0,0-1 0,-1 0 0,1 0 0,0 0 0,0-1 0,-1 1 0,1-1 0,0 0 0,-1 0 0,1-1 0,-1 1 0,1-1 0,-1 1 0,0-1 0,4-3 0,10-7 0,-1 0 0,0-2 0,0 0 0,-2-1 0,0 0 0,-1-1 0,13-19 0,5-14 0,34-67 0,-50 88 0,-2 0 0,-1 0 0,-1-1 0,-1-1 0,-2 0 0,-1 0 0,6-52 0,-17 75 0,-3 16 0,-8 18 0,-6 23 0,2 0 0,2 2 0,2 0 0,3 0 0,2 2 0,3-1 0,1 1 0,4 89 0,2-142-10,0 1 1,0 0-1,0-1 1,0 1-1,0 0 1,0-1-1,1 1 1,-1 0-1,1-1 0,0 1 1,-1-1-1,1 1 1,0-1-1,0 1 1,0-1-1,0 0 1,0 1-1,0-1 1,0 0-1,0 0 0,0 0 1,1 0-1,-1 0 1,0 0-1,1 0 1,-1 0-1,1 0 1,-1-1-1,1 1 0,0 0 1,-1-1-1,1 0 1,-1 1-1,1-1 1,0 0-1,-1 0 1,3 0-1,-1 0-190,0 0 0,-1-1 0,1 1 0,0-1 0,0 0 0,-1 0 0,1 0 0,0 0 0,-1 0 1,1-1-1,-1 1 0,0-1 0,1 0 0,-1 1 0,0-1 0,0 0 0,0 0 0,0 0 0,0-1 0,-1 1 0,2-3 0,10-25-11181</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2:58.694"/>
    </inkml:context>
    <inkml:brush xml:id="br0">
      <inkml:brushProperty name="width" value="0.025" units="cm"/>
      <inkml:brushProperty name="height" value="0.025" units="cm"/>
    </inkml:brush>
  </inkml:definitions>
  <inkml:trace contextRef="#ctx0" brushRef="#br0">7 0 8392,'0'0'20916,"6"63"-19347,-6-31-544,-1 0-480,-2 2-417,-1-7-96,3-2 0,-1-7-737,2-5-1249,0-8-1505,0-14-6150,-1-18-5189</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2:59.054"/>
    </inkml:context>
    <inkml:brush xml:id="br0">
      <inkml:brushProperty name="width" value="0.025" units="cm"/>
      <inkml:brushProperty name="height" value="0.025" units="cm"/>
    </inkml:brush>
  </inkml:definitions>
  <inkml:trace contextRef="#ctx0" brushRef="#br0">18 0 18674,'0'0'9256,"-17"59"-9127,17-36-97,18-5-1025,8-3-2242,7-8-2275,5-4-4387</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2:59.411"/>
    </inkml:context>
    <inkml:brush xml:id="br0">
      <inkml:brushProperty name="width" value="0.025" units="cm"/>
      <inkml:brushProperty name="height" value="0.025" units="cm"/>
    </inkml:brush>
  </inkml:definitions>
  <inkml:trace contextRef="#ctx0" brushRef="#br0">141 1 20083,'-8'9'3678,"-17"16"-1521,-10 11 1246,-34 44 0,69-80-3402,0 1 0,0-1 0,-1 0 1,1 0-1,0 0 0,0 1 0,-1-1 0,1 0 0,0 0 0,0 1 0,-1-1 0,1 0 0,0 0 0,0 1 0,0-1 0,0 0 0,0 1 1,-1-1-1,1 0 0,0 1 0,0-1 0,0 0 0,0 1 0,0-1 0,0 0 0,0 1 0,0-1 0,0 0 0,0 0 0,0 1 0,0-1 0,1 0 1,-1 1-1,0-1 0,0 0 0,0 1 0,0-1 0,0 0 0,1 1 0,14-3 10,21-14-22,-19 8-268,1 0-1,0 1 1,23-5 0,-32 10 136,0 0 0,-1 0 0,1 1 0,0 1 0,0-1 0,0 1 0,0 1 0,0 0 1,12 3-1,-19-4 133,-1 0 1,1 1 0,0-1 0,-1 1 0,1 0-1,-1-1 1,1 1 0,-1 0 0,1 0 0,-1 0-1,0 0 1,1 0 0,-1 1 0,0-1 0,0 0 0,0 0-1,0 1 1,0-1 0,0 1 0,0-1 0,0 1-1,0-1 1,-1 1 0,1 0 0,-1-1 0,1 1-1,-1 0 1,0-1 0,1 1 0,-1 0 0,0 0-1,0-1 1,0 1 0,-1 0 0,1-1 0,0 1 0,-1 0-1,1 0 1,-1-1 0,1 1 0,-1-1 0,0 1-1,0-1 1,1 1 0,-2 1 0,-2 4 244,-1 1 1,1-1 0,-1-1-1,0 1 1,0-1-1,-1 1 1,0-1 0,-7 5-1,1-3-74,0 0 1,-1-1-1,-17 8 0,25-13-145,1 0-1,-1 0 1,0 0 0,-1-1-1,1 0 1,0 0 0,0 0-1,0-1 1,-1 0 0,1 0 0,0 0-1,-8-2 1,12 1-209,0 0-1,0-1 1,1 1 0,-1-1 0,0 1-1,1-1 1,0 1 0,-1-1-1,1 1 1,0-1 0,0 0-1,0 1 1,0-1 0,0 1 0,0-1-1,0 1 1,0-1 0,1 0-1,-1 1 1,1-1 0,-1 1 0,1-1-1,0-1 1,12-17-7628</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01.123"/>
    </inkml:context>
    <inkml:brush xml:id="br0">
      <inkml:brushProperty name="width" value="0.025" units="cm"/>
      <inkml:brushProperty name="height" value="0.025" units="cm"/>
    </inkml:brush>
  </inkml:definitions>
  <inkml:trace contextRef="#ctx0" brushRef="#br0">0 1 7207,'0'0'5925</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02.942"/>
    </inkml:context>
    <inkml:brush xml:id="br0">
      <inkml:brushProperty name="width" value="0.025" units="cm"/>
      <inkml:brushProperty name="height" value="0.025" units="cm"/>
    </inkml:brush>
  </inkml:definitions>
  <inkml:trace contextRef="#ctx0" brushRef="#br0">167 96 10730,'0'0'2808,"6"-9"171,-2 1-2112,20-35 1723,-16 10 2484,-9 33-5001,1 0 1,0-1 0,-1 1-1,1 0 1,-1-1-1,1 1 1,-1 0 0,1 0-1,-1 0 1,1 0 0,-1-1-1,0 1 1,1 0 0,-1 0-1,1 0 1,-1 0-1,1 0 1,-1 0 0,1 0-1,-1 0 1,1 1 0,-1-1-1,1 0 1,-1 0 0,1 0-1,-1 1 1,1-1-1,-1 0 1,1 0 0,-1 1-1,1-1 1,-1 1 0,-18 8 330,-2 11 19,1 0-1,1 1 1,1 1-1,1 0 0,1 1 1,1 1-1,-17 38 1,32-62-419,-2 3 47,0 0 0,0 1 0,1-1 0,-1 1 0,1-1 0,0 1 0,0-1 0,0 1 0,1 0 0,-1 4 0,4-7-23,1-1-1,-1 1 0,1-1 0,-1 0 0,1 0 0,-1-1 0,1 1 1,-1-1-1,1 1 0,-1-1 0,4-2 0,47-21 5,13-6-944,-62 28 867,0 1 0,0-1 1,0 1-1,0 0 0,1 1 1,-1-1-1,0 1 0,0 0 0,0 0 1,10 2-1,-13-1 37,-1 0 0,0 0 0,1 0 0,-1 0 0,0 0 0,0 0 0,0 0-1,0 1 1,0-1 0,0 0 0,0 0 0,-1 1 0,1-1 0,0 1 0,-1-1 0,1 1 0,-1-1 0,1 1 0,-1-1 0,0 1-1,0 0 1,1-1 0,-1 1 0,-1 2 0,0 48 19,0-44 4,-2 14 98,-2 1-1,0-1 1,-2 0-1,0 0 1,-2-1-1,0 0 1,-1-1-1,-2 0 1,1 0-1,-2-1 1,-16 18 0,29-36-103,-1 0 1,1-1-1,-1 1 1,0 0-1,1 0 1,-1 0-1,0 0 1,0 0-1,0-1 1,1 1-1,-1 0 1,0-1 0,0 1-1,0 0 1,0-1-1,0 0 1,0 1-1,0-1 1,-1 1-1,1-1 1,0 0-1,0 0 1,-1 0-1,1 0 3,0-1 0,0 0-1,1 1 1,-1-1 0,1 0-1,-1 0 1,1 1-1,-1-1 1,1 0 0,-1 0-1,1 0 1,0 0-1,-1 0 1,1 0 0,0 1-1,0-1 1,0 0 0,0 0-1,0 0 1,0-2-1,5-59 282,1 37-294,1 1 0,1 0 0,1 0 0,1 1 0,1 0 0,1 1 0,1 0 0,1 1 0,1 1 0,1 0 0,0 1 0,20-17 0,-31 31 0,-1 2 0,1-1 0,0 0 0,0 1 0,1 0 0,-1 0 0,0 1 0,1 0 0,0 0 0,0 0 0,0 0 0,-1 1 0,11-1 0,-15 3-1,0 0 1,0 0-1,0 0 0,-1 0 0,1 0 1,0 0-1,0 0 0,-1 0 1,1 0-1,-1 0 0,1 0 0,-1 1 1,1-1-1,-1 0 0,0 0 1,1 1-1,-1-1 0,0 0 0,0 1 1,0-1-1,0 0 0,0 0 1,0 1-1,-1-1 0,1 0 0,0 1 1,-2 1-1,-6 41 5,8-44-3,-4 9 0,1 1 1,0-1-1,1 1 1,-1 0-1,2 0 1,0 0-1,0-1 1,0 1-1,2 14 1,-1-23-2,1-1 0,-1 1 0,0 0 0,0-1 0,1 1 0,-1-1 0,0 1 0,1-1 0,-1 1 0,1-1 0,-1 1 0,1-1 0,-1 1 0,1-1 0,-1 1 0,1-1 0,-1 0 0,1 1 0,-1-1 0,1 0 0,0 0 0,-1 1 0,1-1 0,-1 0 0,1 0 0,0 0 0,-1 0 0,1 0 0,0 0 0,-1 0 0,1 0 0,0 0 0,-1 0 0,1 0 0,0 0 0,-1 0 0,1-1 0,-1 1 0,1 0 0,0 0 0,-1-1 0,1 1 0,-1 0 0,1-1 0,-1 1 0,1-1 0,-1 1 0,1-1 0,0 0 0,26-23 0,-19 11 0,-1-2 0,-1 1 0,0-1 0,-1 0 0,0 0 0,-1-1 0,-1 1 0,0-1 0,-1 0 0,-1 0 0,-2-30 0,4 45 0,-1 1 0,1-1 0,-1 0 0,1 1 0,-1-1 0,1 1 0,-1 0 0,1 0 0,-1 0 0,1 0 0,2 1 0,-1-1 0,194-12 0,-198 12 0,1 0 0,-1 0 0,0 0 0,1 0 0,-1 0 0,1 0 0,-1 0 0,0 0 0,1 0 0,-1 0 0,0 0 0,1 0 0,-1 0 0,0 0 0,1 1 0,-1-1 0,1 0 0,-1 0 0,0 0 0,0 1 0,1-1 0,-1 0 0,0 0 0,1 1 0,-1-1 0,0 0 0,0 1 0,0-1 0,1 0 0,-1 1 0,0-1 0,0 0 0,0 1 0,0-1 0,0 0 0,1 1 0,-6 17 0,-16 12 0,16-25 0,1 1 0,0-1 0,0 1 0,0-1 0,0 1 0,1 0 0,0 0 0,0 1 0,1-1 0,0 1 0,0-1 0,0 1 0,1 0 0,0 0 0,0 6 0,1-12 0,0 0 0,0-1 0,0 1 0,0-1 0,0 1 0,0 0 0,0-1 0,0 1 0,1 0 0,-1-1 0,0 1 0,0-1 0,1 1 0,-1-1 0,0 1 0,1-1 0,-1 1 0,1-1 0,-1 1 0,1-1 0,-1 1 0,1-1 0,-1 0 0,1 1 0,-1-1 0,1 0 0,-1 0 0,1 1 0,0-1 0,0 0 0,26 0 0,-20-1 0,0-1 0,-1 0 0,1 0 0,-1-1 0,11-5 0,-9 3 0,-1-1 0,0 0 0,-1 0 0,1 0 0,-1-1 0,0 0 0,-1 0 0,1 0 0,-2-1 0,1 0 0,-1 0 0,0 0 0,0 0 0,-1-1 0,-1 1 0,1-1 0,-1 0 0,1-16 0,-3 25 0,0 0 0,0-1 0,0 1 0,0 0 0,0 0 0,0 0 0,0-1 0,0 1 0,-1 0 0,1 0 0,0 0 0,0 0 0,0-1 0,0 1 0,-1 0 0,1 0 0,0 0 0,0 0 0,0 0 0,0 0 0,-1 0 0,1 0 0,0 0 0,0 0 0,-1-1 0,1 1 0,0 0 0,0 0 0,0 0 0,-1 0 0,1 0 0,0 0 0,0 1 0,0-1 0,-1 0 0,1 0 0,0 0 0,0 0 0,0 0 0,-1 0 0,1 0 0,0 0 0,0 0 0,0 0 0,0 1 0,-1-1 0,1 0 0,0 0 0,0 0 0,0 0 0,0 1 0,0-1 0,-1 0 0,1 0 0,0 0 0,0 1 0,-11 9 0,6-1 0,0 0 0,0 1 0,1 0 0,-4 15 0,6-20 0,1 0 0,-1 1 0,1-1 0,1 0 0,-1 0 0,1 1 0,0-1 0,0 0 0,1 0 0,-1 1 0,3 5 0,-2-9 0,0 0 0,0 0 0,1 0 0,-1 0 0,1-1 0,0 1 0,-1-1 0,1 1 0,0-1 0,0 0 0,0 1 0,0-1 0,0 0 0,0 0 0,0-1 0,0 1 0,1 0 0,-1-1 0,0 1 0,0-1 0,1 0 0,-1 1 0,0-1 0,1 0 0,-1-1 0,0 1 0,4-1 0,1 0 0,0 1 0,0-2 0,0 1 0,0-1 0,0 0 0,0-1 0,11-5 0,-11 4 0,1-1 0,-1 0 0,0-1 0,0 0 0,-1 0 0,0 0 0,0 0 0,0-1 0,-1 0 0,0 0 0,0-1 0,-1 0 0,0 1 0,0-1 0,-1-1 0,0 1 0,-1 0 0,1-1 0,0-13 0,-2 21 0,-1 1 0,0 0 0,0 0 0,0-1 0,0 1 0,0 0 0,0-1 0,0 1 0,0 0 0,0 0 0,0-1 0,0 1 0,0 0 0,0-1 0,0 1 0,0 0 0,0 0 0,0-1 0,0 1 0,0 0 0,-1-1 0,1 1 0,0 0 0,0 0 0,0-1 0,0 1 0,-1 0 0,1 0 0,0 0 0,0-1 0,0 1 0,-1 0 0,1 0 0,0 0 0,0 0 0,-1-1 0,1 1 0,0 0 0,-1 0 0,1 0 0,0 0 0,-13 8 0,-9 20 0,18-21 0,0 0 0,1 0 0,0 0 0,0 0 0,0 0 0,1 1 0,0-1 0,0 1 0,1-1 0,0 1 0,1 0 0,0 13 0,1-20 0,0 0 0,0 1 0,0-1 0,0 0 0,0 0 0,0 0 0,0 0 0,1 0 0,-1 0 0,0 0 0,1 0 0,-1-1 0,1 1 0,-1 0 0,1-1 0,-1 1 0,1-1 0,-1 0 0,1 0 0,-1 1 0,1-1 0,0 0 0,-1 0 0,1 0 0,1-1 0,45-2 0,-35 0 0,0 0 0,0-2 0,0 1 0,-1-2 0,22-12 0,-24 12 0,-1 1 0,1 0 0,1 0 0,-1 1 0,0 1 0,1-1 0,0 2 0,0 0 0,12-2 0,-22 4 0,1 0 0,-1 1 0,0-1 0,0 0 0,0 0 0,0 1 0,0-1 0,0 1 0,0-1 0,0 1 0,0-1 0,0 1 0,0 0 0,0-1 0,-1 1 0,1 0 0,0 0 0,0-1 0,-1 1 0,1 0 0,0 0 0,-1 0 0,1 0 0,-1 0 0,1 0 0,-1 0 0,1 0 0,-1 0 0,0 0 0,0 0 0,1 0 0,-1 0 0,0 1 0,0-1 0,0 0 0,0 0 0,0 0 0,-1 0 0,1 2 0,0-2 0,-1 0 0,1 1 0,0-1 0,0 0 0,0 0 0,0 1 0,0-1 0,0 0 0,0 1 0,1-1 0,-1 0 0,0 0 0,1 1 0,-1-1 0,1 0 0,0 0 0,-1 0 0,1 0 0,0 0 0,-1 0 0,1 0 0,0 0 0,0 0 0,0 0 0,0 0 0,0 0 0,0 0 0,0-1 0,0 1 0,0 0 0,1-1 0,-1 1 0,0-1 0,0 0 0,0 1 0,1-1 0,-1 0 0,0 0 0,1 1 0,1-1 0,9-2 0,0 0 0,0 0 0,-1-1 0,1 0 0,-1-1 0,1-1 0,-1 0 0,17-9 0,-18 7 0,1 1 0,1 1 0,-1 0 0,1 1 0,0 0 0,0 1 0,0 0 0,22-2 0,-29 16 0,-5-9 0,1 0 0,0 1 0,0-1 0,0 0 0,0 1 0,0-1 0,0 0 0,0 0 0,1 0 0,-1 0 0,1 0 0,3 2 0,-1-2-226,0-1 0,0 0-1,1 0 1,-1 0 0,0-1 0,1 1 0,-1-1-1,5 0 1,1-1-952,0-1 0,-1 0 0,0 0 0,0-1 0,1 0 0,-2-1 0,1 1 0,0-2 0,8-5 0,5-5-7459</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03.391"/>
    </inkml:context>
    <inkml:brush xml:id="br0">
      <inkml:brushProperty name="width" value="0.025" units="cm"/>
      <inkml:brushProperty name="height" value="0.025" units="cm"/>
    </inkml:brush>
  </inkml:definitions>
  <inkml:trace contextRef="#ctx0" brushRef="#br0">132 16 9513,'0'0'12705,"13"-6"-9234,11-4-6152,-24 45 3461,-3-15-290,1 0-1,1 0 1,0 0 0,2 0 0,0 1 0,2-1-1,5 24 1,-3-20-365,-1 1 0,2 35 0,-5-49-51,-1 0 0,0 0 0,-1 0 0,0-1 0,-1 1-1,0 0 1,-7 19 0,8-27-51,0 0-1,0-1 1,-1 1-1,1 0 1,-1 0-1,1-1 1,-1 1-1,0-1 1,0 0-1,0 1 1,0-1-1,0 0 1,-1 0-1,1 0 1,-1-1-1,1 1 0,-1-1 1,0 1-1,0-1 1,1 0-1,-1 0 1,0 0-1,0 0 1,0-1-1,0 1 1,0-1-1,0 1 1,0-1-1,0 0 1,0-1-1,-1 1 0,-4-1 1,3-1 114,0 0 0,0 0 0,0 0-1,0-1 1,1 0 0,-1 1 0,1-2 0,0 1 0,0 0 0,0-1-1,0 0 1,1 0 0,0 0 0,-1 0 0,1 0 0,1-1 0,-1 1-1,-2-7 1,3 6-115,-1 0-1,1-1 1,1 1-1,-1 0 1,1-1-1,0 0 1,0 1-1,0-1 1,1 1-1,0-1 1,0 0 0,1 1-1,-1-1 1,1 0-1,0 1 1,1-1-1,-1 1 1,4-7-1,-1 4-5,1 1 0,-1 1-1,1-1 1,1 1 0,-1 0 0,1 0-1,0 0 1,0 1 0,1 0 0,0 0-1,14-7 1,51-22-77,-49 25-44,-1-1-1,31-20 1,-46 25-1422,0 0 0,0-1 0,-1 0 0,0 0 0,0 0 0,7-10 0,6-15-17905</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05.072"/>
    </inkml:context>
    <inkml:brush xml:id="br0">
      <inkml:brushProperty name="width" value="0.025" units="cm"/>
      <inkml:brushProperty name="height" value="0.025" units="cm"/>
    </inkml:brush>
  </inkml:definitions>
  <inkml:trace contextRef="#ctx0" brushRef="#br0">48 1 14029,'0'0'13661,"3"9"-12508,2 11-865,-1-1-1,-1 1 0,0 0 1,-2 39-1,-10 95 1510,1-30-1107,8-54-690,0-70 0,0 0 0,0 0 0,0-1 0,0 1 0,0 0 0,0 0 0,0 0 0,0 0 0,0 0 0,0 0 0,0 0 0,0-1 0,0 1 0,0 0 0,0 0 0,0 0 0,0 0 0,0 0 0,0 0 0,0 0 0,1 0 0,-1 0 0,0-1 0,0 1 0,0 0 0,0 0 0,0 0 0,0 0 0,0 0 0,0 0 0,1 0 0,-1 0 0,0 0 0,0 0 0,0 0 0,0 0 0,0 0 0,0 0 0,0 0 0,1 0 0,-1 0 0,0 0 0,0 0 0,0 0 0,0 0 0,0 0 0,0 0 0,0 0 0,1 0 0,-1 0 0,0 0 0,0 0 0,0 0 0,0 1 0,0-1 0,5-13 0,-3-5 0,-1 0 0,-1 1 0,-1-1 0,0 0 0,-1 1 0,-7-26 0,-3 0 0,-24-55 0,39 100 0,0 1 0,0-1 0,1 0 0,-1 0 0,1 0 0,0 0 0,-1-1 0,1 1 0,0-1 0,0 0 0,0 0 0,0 0 0,7 0 0,67 7 0,-58-8-871,27-1-6356,-30-4-850</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06.102"/>
    </inkml:context>
    <inkml:brush xml:id="br0">
      <inkml:brushProperty name="width" value="0.025" units="cm"/>
      <inkml:brushProperty name="height" value="0.025" units="cm"/>
    </inkml:brush>
  </inkml:definitions>
  <inkml:trace contextRef="#ctx0" brushRef="#br0">0 54 12748,'0'0'13981,"10"-7"-13148,32-25-352,-41 31-457,1 0 1,0-1 0,-1 1-1,1 0 1,0 0 0,0 1 0,0-1-1,0 0 1,0 1 0,-1-1 0,1 1-1,0-1 1,0 1 0,0 0 0,0 0-1,4 0 1,-5 1-9,-1-1 0,1 0 0,0 1 0,0-1-1,-1 1 1,1-1 0,0 1 0,-1 0 0,1-1 0,0 1 0,-1 0 0,1-1-1,-1 1 1,1 0 0,-1 0 0,1 0 0,-1-1 0,0 1 0,0 0 0,1 0-1,-1 0 1,0 0 0,0 0 0,0 1 0,1 5 97,-1 0 0,-1 0-1,1-1 1,-1 1 0,-1 0 0,-3 12-1,-15 36 241,12-39-188,2 1-1,0 0 1,1 0-1,1 0 1,-4 26-1,8-42-144,0 0-1,0 0 1,0 0-1,0-1 1,0 1-1,0 0 1,0 0-1,0 0 1,0-1-1,1 1 0,-1 0 1,0 0-1,0 0 1,1-1-1,-1 1 1,0 0-1,1 0 1,-1-1-1,1 1 1,-1 0-1,1-1 1,-1 1-1,1-1 0,-1 1 1,1-1-1,0 1 1,-1-1-1,1 1 1,1 0-1,0-1 17,0 1-1,0-1 1,0 0-1,0 0 1,0 0-1,0 0 1,0-1-1,-1 1 1,1 0-1,0-1 1,0 1-1,2-2 1,5-2 61,0 0 0,-1 0 1,1-1-1,10-8 0,5-6-42,-2-1-1,23-25 0,-37 37-45,-1 0-1,-1-1 0,1 0 0,-1 0 1,-1 0-1,0-1 0,0 0 0,-1 0 1,4-15-1,-15 53-8,3-19 0,2-1 0,-1 1 0,1 0 0,1 0 0,-1 0 0,1 0 0,1 0 0,0 0 0,0 0 0,2 10 0,-1-18 0,0 1 0,0 0 0,0-1 0,0 1 0,0-1 0,0 1 0,0-1 0,1 1 0,-1-1 0,0 0 0,1 0 0,-1 0 0,1 0 0,0 0 0,-1 0 0,1 0 0,0 0 0,-1-1 0,1 1 0,0 0 0,0-1 0,0 0 0,0 1 0,-1-1 0,1 0 0,0 0 0,0 0 0,0 0 0,0-1 0,2 1 0,2-1 0,0 1 0,0-1 0,0-1 0,0 1 0,0-1 0,0 0 0,0 0 0,7-5 0,-5 2 0,0 0 0,0-1 0,0 0 0,-1-1 0,0 0 0,0 0 0,-1 0 0,0-1 0,0 0 0,-1 0 0,0 0 0,0-1 0,-1 0 0,0 0 0,-1 0 0,0 0 0,0-1 0,-1 1 0,0-1 0,-1 1 0,1-19 0,-2 28 0,0-1 0,0 1 0,0 0 0,0-1 0,0 1 0,0-1 0,0 1 0,0-1 0,0 1 0,0 0 0,0-1 0,0 1 0,0-1 0,0 1 0,-1 0 0,1-1 0,0 1 0,0-1 0,0 1 0,-1 0 0,1-1 0,0 1 0,-1 0 0,1 0 0,0-1 0,0 1 0,-1 0 0,1-1 0,-1 1 0,1 0 0,0 0 0,-1 0 0,1 0 0,0-1 0,-1 1 0,1 0 0,-1 0 0,1 0 0,-1 0 0,1 0 0,0 0 0,-1 0 0,1 0 0,-1 0 0,1 0 0,0 0 0,-1 0 0,1 0 0,-1 0 0,1 1 0,0-1 0,-1 0 0,1 0 0,-1 0 0,1 1 0,0-1 0,-1 0 0,1 0 0,0 1 0,-1-1 0,1 0 0,0 1 0,0-1 0,-1 0 0,1 1 0,0-1 0,0 1 0,-22 24 0,20-21 0,0 0 0,1-1 0,0 1 0,-1 0 0,1 0 0,1 0 0,-1 0 0,1 0 0,-1 0 0,1 0 0,0 0 0,1 0 0,-1 0 0,1 0 0,1 7 0,-1-9 0,0 0 0,1 0 0,-1 0 0,1 0 0,-1-1 0,1 1 0,0 0 0,-1-1 0,1 1 0,0-1 0,0 1 0,0-1 0,0 0 0,1 0 0,-1 0 0,0 0 0,0 0 0,1 0 0,-1-1 0,0 1 0,1-1 0,-1 0 0,1 1 0,-1-1 0,0 0 0,4-1 0,0 2 0,-1-1 0,0 0 0,0 0 0,1-1 0,-1 1 0,0-1 0,0 0 0,0-1 0,0 1 0,0-1 0,0 0 0,0 0 0,-1 0 0,1-1 0,0 0 0,-1 0 0,0 0 0,0 0 0,0-1 0,0 1 0,-1-1 0,1 0 0,-1 0 0,4-6 0,-18 22-186,8-9-28,1-1 0,-1 1 0,1-1 0,0 1 0,0 0 0,0 0-1,0 0 1,0 0 0,0 1 0,1-1 0,-2 5 0</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06.459"/>
    </inkml:context>
    <inkml:brush xml:id="br0">
      <inkml:brushProperty name="width" value="0.025" units="cm"/>
      <inkml:brushProperty name="height" value="0.025" units="cm"/>
    </inkml:brush>
  </inkml:definitions>
  <inkml:trace contextRef="#ctx0" brushRef="#br0">26 1 16015,'0'0'15247,"-26"56"-16529,26-48-1728,0-2-2820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06.790"/>
    </inkml:context>
    <inkml:brush xml:id="br0">
      <inkml:brushProperty name="width" value="0.025" units="cm"/>
      <inkml:brushProperty name="height" value="0.025" units="cm"/>
    </inkml:brush>
  </inkml:definitions>
  <inkml:trace contextRef="#ctx0" brushRef="#br0">144 1 22229,'0'0'10004,"-10"3"-9513,3-1-489,-1 0 0,0 1 0,1 0 0,0 1 0,0 0 0,0 0 0,0 0 0,0 1 0,1 0 0,0 0 0,0 1 0,0-1 0,1 1-1,0 1 1,0-1 0,0 1 0,1 0 0,0 0 0,0 0 0,1 0 0,-4 12 0,6-16-17,1-1 0,-1 1 1,1-1-1,0 1 0,0-1 0,-1 1 0,2-1 1,-1 1-1,0-1 0,0 1 0,1-1 0,-1 0 1,1 1-1,0-1 0,0 0 0,0 1 0,0-1 1,0 0-1,0 0 0,1 0 0,-1 0 0,1 0 1,-1 0-1,1 0 0,0 0 0,0-1 0,0 1 0,0-1 1,0 1-1,0-1 0,0 0 0,0 0 0,1 0 1,-1 0-1,0 0 0,1 0 0,-1-1 0,1 1 1,-1-1-1,1 0 0,-1 1 0,4-1 0,3 0-254,0 0-1,0 0 0,1 0 1,-1-1-1,0 0 0,0-1 0,0 0 1,0-1-1,0 0 0,12-6 1,12-13-6239,-2-3-3688</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07.159"/>
    </inkml:context>
    <inkml:brush xml:id="br0">
      <inkml:brushProperty name="width" value="0.025" units="cm"/>
      <inkml:brushProperty name="height" value="0.025" units="cm"/>
    </inkml:brush>
  </inkml:definitions>
  <inkml:trace contextRef="#ctx0" brushRef="#br0">20 53 18930,'0'0'4885,"-4"10"-2932,-10 32-554,13-42-1362,1 1 0,0 0 1,0 0-1,0 0 0,0 0 0,0-1 0,0 1 1,0 0-1,0 0 0,0 0 0,1-1 0,-1 1 0,0 0 1,0 0-1,1 0 0,-1-1 0,0 1 0,1 0 1,-1-1-1,1 1 0,-1 0 0,1-1 0,-1 1 1,1-1-1,0 1 0,-1 0 0,1-1 0,0 0 0,-1 1 1,1-1-1,0 1 0,0-1 0,-1 0 0,1 1 1,0-1-1,0 0 0,0 0 0,32 3 482,-28-3-433,4-1-36,1 0 0,0 0 0,-1 0 0,1-1 1,-1-1-1,0 0 0,0 0 0,0 0 0,10-6 0,-14 6 77,0 0-1,0 0 0,-1 0 1,1-1-1,-1 1 0,0-1 1,0 0-1,0 0 1,0-1-1,-1 1 0,1-1 1,-1 0-1,0 0 0,-1 0 1,1 0-1,-1 0 1,2-6-1,-4 10-116,0 0 0,0 1 0,0-1-1,1 0 1,-1 0 0,0 1 0,0-1 0,0 0 0,0 1 0,0-1 0,0 0-1,-1 0 1,1 1 0,0-1 0,0 0 0,0 1 0,-1-1 0,1 0 0,0 1-1,-1-1 1,1 0 0,-1 1 0,1-1 0,-1 1 0,1-1 0,-1 1 0,1-1-1,-1 1 1,1-1 0,-1 1 0,1-1 0,-1 1 0,0 0 0,1-1 0,-1 1-1,0 0 1,1 0 0,-1 0 0,0-1 0,0 1 0,1 0 0,-1 0 0,0 0-1,0 0 1,1 0 0,-1 0 0,0 0 0,1 0 0,-1 1 0,0-1 0,0 0-1,1 0 1,-1 1 0,0-1 0,-4 1 23,0 0 0,1 1 0,-1-1 0,1 1-1,0 0 1,-1 0 0,-5 4 0,3 0-48,1 0 0,0 0 0,0 1 0,1-1 0,0 1 0,0 0 0,1 1 0,-1-1 0,2 1 0,-1 0 0,-4 15 0,7-20-34,1-1 0,-1 0 0,1 1 0,-1 0-1,1-1 1,0 1 0,0-1 0,0 1 0,0-1 0,0 1 0,1-1 0,-1 1 0,1-1 0,-1 1 0,1-1 0,0 1 0,0-1 0,0 0 0,1 0-1,-1 1 1,0-1 0,1 0 0,0 0 0,-1 0 0,1 0 0,0-1 0,0 1 0,0 0 0,0-1 0,0 1 0,0-1 0,0 0 0,1 0-1,-1 0 1,0 0 0,1 0 0,-1 0 0,1-1 0,-1 1 0,1-1 0,-1 0 0,6 1 0,35 1-6784,7-2-6401</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07.532"/>
    </inkml:context>
    <inkml:brush xml:id="br0">
      <inkml:brushProperty name="width" value="0.025" units="cm"/>
      <inkml:brushProperty name="height" value="0.025" units="cm"/>
    </inkml:brush>
  </inkml:definitions>
  <inkml:trace contextRef="#ctx0" brushRef="#br0">176 53 15246,'0'0'4357,"-4"-8"-962,-17-25-619,20 32-2611,0 0 1,-1 0 0,1 0-1,0 0 1,0 0-1,0 0 1,0 1 0,-1-1-1,1 0 1,0 1 0,-1-1-1,1 1 1,-1-1-1,1 1 1,0 0 0,-1 0-1,1-1 1,-1 1 0,1 0-1,-1 0 1,1 0-1,0 1 1,-1-1 0,1 0-1,-1 1 1,1-1 0,-2 1-1,-30 19 803,26-15-886,0 1-1,1 0 1,-1 1 0,2 0-1,-1-1 1,1 2 0,0-1-1,0 1 1,1 0-1,0 0 1,0 0 0,1 0-1,0 0 1,1 1 0,0 0-1,-2 14 1,4-22-82,0 0 0,0-1 0,0 1 0,0 0 0,1 0 0,-1 0 0,0 0 0,0 0 0,1 0 0,-1 0 0,0 0 0,1 0 0,-1-1 0,1 1 0,-1 0 0,1 0 0,0-1 0,-1 1 0,1 0 0,0-1 0,-1 1 0,1 0 0,0-1 0,0 1 0,0-1 0,0 1 0,1 0 0,33 1 0,-25-3 0,0-1 0,0 0 0,0-1 0,18-7 0,-6-1 0,0-1 0,-1-2 0,0 0 0,-1-1 0,-1 0 0,0-2 0,19-22 0,-54 88 0,15-47 0,-7 13 0,2 0 0,0 1 0,0-1 0,1 1 0,1 0 0,1 0 0,-2 20 0,5-35-2,0 0 1,0-1-1,0 1 0,1 0 1,-1-1-1,0 1 0,0 0 1,0-1-1,1 1 0,-1 0 1,0-1-1,0 1 0,1-1 1,-1 1-1,1-1 0,-1 1 1,0 0-1,1-1 0,-1 0 1,1 1-1,-1-1 0,1 1 1,0-1-1,-1 0 0,1 1 1,-1-1-1,1 0 0,0 1 1,-1-1-1,1 0 0,0 0 1,-1 0-1,1 0 0,0 0 1,-1 0-1,1 0 1,0 0-1,-1 0 0,1 0 1,0 0-1,-1 0 0,1 0 1,0 0-1,-1-1 0,1 1 1,-1 0-1,1 0 0,0-1 1,34-15-874,-16 0-1955,-1 0 0,0-1 0,-1-1 0,-1 0-1,26-38 1,-13 15-4377</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07.890"/>
    </inkml:context>
    <inkml:brush xml:id="br0">
      <inkml:brushProperty name="width" value="0.025" units="cm"/>
      <inkml:brushProperty name="height" value="0.025" units="cm"/>
    </inkml:brush>
  </inkml:definitions>
  <inkml:trace contextRef="#ctx0" brushRef="#br0">117 1 13004,'0'0'11259,"-6"11"-8745,-99 156 3423,105-166-5936,0-1 0,-1 0 0,1 1-1,-1-1 1,1 0 0,0 1 0,-1-1 0,1 1 0,0-1 0,0 0 0,-1 1 0,1-1 0,0 1 0,0-1 0,-1 1 0,1-1 0,0 1 0,0-1 0,0 1 0,0-1 0,0 1 0,0-1 0,0 1 0,0-1 0,0 1 0,0-1 0,0 1 0,0-1 0,0 1 0,1-1 0,-1 1 0,0-1 0,0 1 0,0-1 0,1 1-1,-1-1 1,0 1 0,1-1 0,-1 0 0,0 1 0,1-1 0,-1 0 0,0 1 0,1-1 0,-1 0 0,1 1 0,-1-1 0,1 0 0,-1 0 0,1 0 0,-1 1 0,1-1 0,-1 0 0,1 0 0,-1 0 0,1 0 0,-1 0 0,1 0 0,-1 0 0,1 0 0,-1 0 0,1 0 0,-1 0 0,1 0 0,-1 0 0,1-1 0,0 1-1,42-13-9,-35 10 6,12-3-14,0 1-1,32-3 1,-45 7 9,1 0-1,-1 1 1,1 0-1,-1 0 1,1 1 0,-1 0-1,1 0 1,-1 1 0,0 0-1,9 3 1,-15-5 9,1 1 0,-1-1 1,0 1-1,0 0 0,0-1 0,0 1 0,0 0 1,0 0-1,0 0 0,0 0 0,0 0 0,0 0 1,0 0-1,-1 0 0,1 0 0,0 0 0,-1 0 1,1 0-1,0 1 0,-1-1 0,0 0 1,1 0-1,-1 1 0,0-1 0,0 0 0,1 0 1,-1 1-1,0-1 0,0 0 0,-1 1 0,1-1 1,0 0-1,0 1 0,-1-1 0,1 0 0,0 0 1,-1 1-1,1-1 0,-1 0 0,0 0 1,1 0-1,-2 2 0,-1 1 8,-1 0 0,1 0 1,-1 0-1,1-1 0,-1 1 0,0-1 0,0 0 1,-1 0-1,-4 3 0,-5 0-9,1 0 0,-1-1 0,0 0 0,0-1 0,0-1 0,-1 0 0,1-1 0,-20 1 0,33-3-61,1 0 1,-1 0-1,1 0 0,-1 1 0,1-1 1,-1 0-1,1 0 0,-1 0 1,1 0-1,-1 0 0,1 0 0,-1 0 1,1 0-1,-1 0 0,0-1 1,1 1-1,-1 0 0,1 0 0,-1 0 1,1 0-1,0-1 0,-1 1 1,1 0-1,-1-1 0,1 1 0,-1 0 1,1-1-1,0 1 0,-1 0 1,1-1-1,0 1 0,-1-1 0,1 1 1,0-1-1,0 1 0,-1-1 1,1 1-1,0-1 0,0 1 0,0-1 1,0 1-1,0-1 0,-1 1 1,1-1-1,0 1 0,0-1 0,0 1 1,1-1-1,-1 1 0,0-1 1,0 1-1,0-1 0,0 1 0,0-1 1,1 1-1,-1-1 0,0 1 1,1-2-1,20-24-7333,10 3-912</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08.496"/>
    </inkml:context>
    <inkml:brush xml:id="br0">
      <inkml:brushProperty name="width" value="0.025" units="cm"/>
      <inkml:brushProperty name="height" value="0.025" units="cm"/>
    </inkml:brush>
  </inkml:definitions>
  <inkml:trace contextRef="#ctx0" brushRef="#br0">146 0 18674,'0'0'11707,"-8"12"-10608,-11 17-1000,2 1 0,1 0 0,1 1 0,1 0 0,2 1 0,1 1 0,2 0 0,1 0 0,2 1 0,1 0 0,2 0 0,1 45 0,2-78-99,0 1 0,-1-1 0,1 0 0,0 0 0,1 0 0,-1 1 0,0-1 0,0 0 0,0 0 0,1 0 0,-1 1 0,1-1 0,-1 0 0,1 0 0,-1 0 0,1 0 0,0 0 0,-1 0 0,1 0 0,0 0 0,0 0 0,0 0 0,-1 0 0,1-1 0,0 1 0,0 0 0,1-1 0,-1 1 0,0 0 0,0-1 0,0 0 0,0 1 0,0-1 0,1 1 0,-1-1 0,1 0 0,0 0 0,0-1 0,0 1 0,0 0 0,0-1 0,0 0 0,0 0 0,0 1 0,0-1 0,0 0 0,0-1 0,-1 1 0,1 0 0,0 0 0,-1-1 0,1 1 0,-1-1 0,1 1 0,-1-1 0,0 0 0,2-2 0,6-14 0,-1 1 0,-1-1 0,0 0 0,-1 0 0,-1-1 0,-1 0 0,-1 0 0,0 0 0,-2 0 0,0 0 0,-1-1 0,-4-29 0,4 48 0,0 0 0,0-1 0,0 1 0,0 0 0,0 0 0,0 0 0,-1 0 0,1-1 0,0 1 0,-1 0 0,1 0 0,-1 0 0,1 0 0,-1 0 0,0 0 0,1 0 0,-1 0 0,0 0 0,0 1 0,0-1 0,1 0 0,-1 0 0,0 1 0,0-1 0,0 0 0,0 1 0,0-1 0,0 1 0,-1-1 0,1 1 0,0 0 0,0-1 0,-1 1 0,1 0 0,-1 1 0,1-1 0,0 1 0,0-1 0,0 1 0,0 0 0,0-1 0,0 1 0,0 0 0,0 0 0,1 0 0,-1 0 0,0 0 0,0 0 0,1 0 0,-1 0 0,0 0 0,1 0 0,-1 0 0,1 0 0,0 0 0,-1 1 0,1-1 0,0 0 0,0 0 0,-1 1 0,1-1 0,0 0 0,0 0 0,1 0 0,-1 2 0,0-1-71,0 0-1,0 0 1,1 1 0,-1-1-1,0 0 1,1 0 0,0 0 0,-1 0-1,1-1 1,0 1 0,0 0-1,0 0 1,0 0 0,0-1-1,1 1 1,-1 0 0,1-1-1,-1 1 1,1-1 0,-1 0-1,4 3 1,0-1-389,1-1 0,-1 1 1,1-1-1,-1 0 0,1 0 0,0-1 0,10 2 0,7-1-1420,0-1-1,0-1 1,24-3 0,-31 1-400,-1 0 1,1-2 0,-1 0 0,21-8 0,19-17-2474,-27 3 7369,-21 9 4112,-17 12 416,-8 7-2066,2 3-4548,9 0-189,-1 0 0,1 0 0,0 1 0,0-1 0,1 1 0,0 1 0,0-1 1,0 1-1,1 0 0,0 1 0,0-1 0,1 1 0,0 0 0,1 0 0,-1 0 0,1 0 1,1 1-1,0 0 0,-3 16 0,5-24-341,0 0 0,0 0 0,0-1 0,0 1 0,0 0 0,1 0 0,-1 0 0,0-1 0,0 1 0,0 0 0,1 0 0,-1 0 0,1-1 0,-1 1 0,0 0 0,1-1 0,-1 1 0,1 0 0,-1-1 0,1 1 0,0 0 0,-1-1 0,1 1 0,0-1 0,-1 1 0,1-1 0,0 0 0,-1 1 0,1-1 0,0 1 0,1-1 0,1 1 0,0-1 0,0 0 0,0 0 0,0 0 0,0 0 0,0-1 0,0 1 0,0-1 0,4-1 0,4-2 0,1 0 0,-2-1 0,21-12 0,-2-5 0,-1-2 0,-2-1 0,39-46 0,-25 27 0,-43 65 0,-16 17 5,-10 27-3,28-61-5,-1 0-1,1 1 1,0-1-1,0 1 1,1-1 0,-1 1-1,1-1 1,0 1-1,0-1 1,0 1-1,1 0 1,1 5 0,-1-9-122,0 0-1,-1 0 1,1 0 0,0 0 0,0 0 0,0 0 0,1 0 0,-1-1 0,0 1 0,0 0 0,0 0 0,1-1 0,-1 1 0,0-1 0,0 1-1,1-1 1,-1 0 0,0 1 0,1-1 0,-1 0 0,1 0 0,-1 0 0,0 0 0,1 0 0,-1 0 0,1 0 0,-1-1 0,0 1 0,1 0-1,-1-1 1,2 0 0,44-18-6821,-14-6-1083,0-4-5178</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08.858"/>
    </inkml:context>
    <inkml:brush xml:id="br0">
      <inkml:brushProperty name="width" value="0.025" units="cm"/>
      <inkml:brushProperty name="height" value="0.025" units="cm"/>
    </inkml:brush>
  </inkml:definitions>
  <inkml:trace contextRef="#ctx0" brushRef="#br0">84 1 19955,'0'0'5402,"-10"6"-4558,6-3-948,-41 33 1282,43-34-1024,-1 1 1,1 0-1,0 0 0,0 0 0,0 0 0,0 0 0,0 1 0,1-1 1,0 0-1,-1 1 0,1-1 0,1 1 0,-1-1 0,0 1 0,1 0 1,0-1-1,0 7 0,0-9-163,1 1 1,-1-1-1,1 0 1,-1 0-1,1 0 1,0 1-1,-1-1 1,1 0-1,0 0 1,0 0-1,0 0 1,0 0-1,0-1 1,0 1-1,0 0 1,0 0-1,0-1 1,0 1-1,0 0 1,0-1-1,1 1 1,-1-1-1,0 1 1,0-1-1,2 0 1,39 7-1518,-33-6 940,44 2-3126,31 3-1472,-78-4 5160,1-1 1,-1 1 0,0 0 0,0 1-1,0-1 1,6 4 0,-11-5 218,0-1 0,-1 1 0,1-1 0,0 1 0,0-1 0,0 1 1,-1 0-1,1-1 0,0 1 0,0 0 0,-1 0 0,1 0 0,-1-1 1,1 1-1,-1 0 0,1 0 0,-1 0 0,0 0 0,1 0 0,-1 0 1,0 0-1,0 0 0,1 0 0,-1 0 0,0 0 0,0 0 0,0 1 1,-1 0 137,0 0 1,0 1 0,1-1 0,-1 0-1,0 0 1,-1 0 0,1 0 0,0-1 0,-1 1-1,1 0 1,-3 2 0,-5 4 550,1-1-1,-1 0 1,-16 9 0,14-9-774,0 0 1,-1-1-1,0 0 1,0-1-1,0 0 1,0-1-1,-1 0 1,0-1 0,-13 2-1,26-5-126,-1 0 1,1 0-1,-1-1 1,1 1-1,0 0 1,-1 0-1,1 0 1,-1 0-1,1 0 1,0-1-1,-1 1 1,1 0-1,0 0 1,-1 0-1,1-1 1,0 1-1,-1 0 1,1-1-1,0 1 1,0 0-1,-1-1 1,1 1-1,0 0 1,0-1-1,0 1 1,-1 0-1,1-1 1,0 1-1,0-1 1,0 1-1,0 0 1,0-1-1,0 1 0,0-1 1,0 1-1,0 0 1,0-1-1,0 1 1,0-1-1,0 1 1,0-1-1,0 1 1,0 0-1,1-1 1,-1 1-1,0 0 1,0-1-1,11-22-2794,39-45-10382,-17 24-522</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09.213"/>
    </inkml:context>
    <inkml:brush xml:id="br0">
      <inkml:brushProperty name="width" value="0.025" units="cm"/>
      <inkml:brushProperty name="height" value="0.025" units="cm"/>
    </inkml:brush>
  </inkml:definitions>
  <inkml:trace contextRef="#ctx0" brushRef="#br0">163 1 17457,'0'0'4446,"-2"9"-1381,-4 40-886,-2 4-223,-1 55 0,9-90-1856,0 0 0,2 0 0,0 0 0,1 0 0,0-1 0,2 1 0,7 20 0,18 28-2811,-76-142-5192,-9 6 7569,-24-38 5485,64 75-2737,15 32-2377,0 1-1,0-1 1,0 0 0,0 0 0,0 0 0,0 0 0,1 0 0,-1 0 0,0 1 0,0-1 0,1 0 0,-1 0 0,1 0-1,-1 1 1,0-1 0,1 0 0,-1 0 0,1 1 0,0-1 0,-1 0 0,1 1 0,0-1 0,-1 1 0,1-1 0,0 1-1,-1-1 1,1 1 0,0-1 0,0 1 0,0 0 0,0 0 0,-1-1 0,1 1 0,0 0 0,0 0 0,1 0 0,21-4-152,1 0 1,37 1 0,7-1-2896,-11-3-2531</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10.137"/>
    </inkml:context>
    <inkml:brush xml:id="br0">
      <inkml:brushProperty name="width" value="0.025" units="cm"/>
      <inkml:brushProperty name="height" value="0.025" units="cm"/>
    </inkml:brush>
  </inkml:definitions>
  <inkml:trace contextRef="#ctx0" brushRef="#br0">24 109 4228,'0'0'5888,"10"-9"-2146,-1 1-2788,43-40 3172,-47 43-2757,-1 0 0,-1 1 0,1-2-1,0 1 1,4-10 0,-8 15-1302,0 0-1,0 0 1,-1 0 0,1 1 0,0-1-1,0 0 1,0 0 0,0 0-1,0 0 1,-1 0 0,1 0 0,0 0-1,0 0 1,0 0 0,0 1-1,-1-1 1,1 0 0,0 0 0,0 0-1,0 0 1,-1 0 0,1 0-1,0 0 1,0 0 0,0 0 0,0 0-1,-1 0 1,1 0 0,0-1-1,0 1 1,0 0 0,0 0-1,-1 0 1,1 0 0,0 0 0,0 0-1,0 0 1,0 0 0,-1 0-1,1-1 1,0 1 0,0 0 0,0 0-1,0 0 1,0 0 0,0-1-1,0 1 1,0 0 0,0 0 0,-1 0-1,1 0 1,0-1 0,0 1-1,0 0 1,0 0 0,0 0 0,0 0-1,0-1 1,0 1 0,0 0-1,0 0 1,0 0 0,0-1 0,-14 11-2,3 2-50,1 0 1,0 0 0,1 1-1,1 0 1,0 1 0,1 0-1,0 0 1,1 1 0,1 0-1,0 0 1,1 0 0,1 0-1,0 0 1,-1 20 0,4-34-9,0 0 1,0 0 0,0 0 0,0 0 0,0 0 0,0 0-1,0 0 1,0 0 0,1 0 0,-1 0 0,0 0-1,1 0 1,-1-1 0,0 1 0,1 0 0,-1 0-1,1 0 1,-1 0 0,1-1 0,0 1 0,-1 0 0,1-1-1,0 1 1,-1 0 0,1-1 0,0 1 0,1 0-1,0-1 12,0 1-1,0-1 0,-1 0 0,1 0 1,0 0-1,0 0 0,0 0 0,0 0 0,-1-1 1,1 1-1,0-1 0,0 1 0,2-2 1,5-2 53,-1 0 1,0-1 0,0 0 0,13-10 0,-5 1-54,0-1 0,-1 0 0,-1 0 0,0-2-1,-2 0 1,0 0 0,0-1 0,-2-1 0,0 1 0,8-25 0,-38 105-19,11-40 0,1 1 0,1 0 0,2 0 0,0 1 0,-2 35 0,7-59-45,0 1-1,0 0 1,1-1-1,-1 1 1,0 0 0,0-1-1,1 1 1,-1 0 0,0-1-1,1 1 1,-1 0-1,0-1 1,1 1 0,-1-1-1,1 1 1,-1-1 0,1 1-1,-1-1 1,1 1-1,0-1 1,-1 1 0,1-1-1,0 0 1,-1 0 0,1 1-1,0-1 1,-1 0-1,1 0 1,0 0 0,-1 1-1,1-1 1,0 0 0,0 0-1,-1 0 1,1 0-1,0 0 1,-1 0 0,1-1-1,0 1 1,-1 0 0,1 0-1,0 0 1,0-1-1,-1 1 1,1 0 0,0-1-1,35-16-4857,-6-10-2587,-1-8-4729</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10.507"/>
    </inkml:context>
    <inkml:brush xml:id="br0">
      <inkml:brushProperty name="width" value="0.025" units="cm"/>
      <inkml:brushProperty name="height" value="0.025" units="cm"/>
    </inkml:brush>
  </inkml:definitions>
  <inkml:trace contextRef="#ctx0" brushRef="#br0">135 0 17392,'0'0'6444,"-9"10"-3850,-25 22-1117,-58 63 3362,94-94-4838,-1-1 1,1 1 0,0-1-1,-1 1 1,1-1 0,0 0-1,0 0 1,-1 0-1,1 0 1,0 0 0,0 0-1,2-1 1,35-6-122,-18 2-76,1 1 1,0 1 0,-1 1 0,1 1-1,38 3 1,-58-2 211,-1 0-1,1 0 1,0 1-1,0-1 1,-1 0-1,1 1 1,0-1 0,-1 1-1,1 0 1,-1 0-1,1-1 1,0 1-1,-1 0 1,0 0 0,1 0-1,-1 1 1,0-1-1,1 0 1,-1 0-1,0 1 1,0-1-1,0 0 1,0 1 0,0 0-1,0-1 1,-1 1-1,1-1 1,0 1-1,-1 0 1,0-1-1,1 1 1,-1 0 0,0 0-1,0-1 1,0 1-1,0 0 1,0 0-1,0-1 1,0 1 0,-1 2-1,0 1 40,-1 0-1,1 1 1,-1-1-1,0 0 1,-1-1-1,1 1 1,-1 0-1,0-1 0,0 1 1,0-1-1,-8 8 1,4-6-55,-1 1 0,1-1 0,-1 0 0,0-1 0,-1 1 0,1-2 0,-1 1 0,0-1 0,0-1 0,0 1 0,-1-2 0,1 1 0,-15 1 0,24-4-10,-1 0 1,1 0-1,-1 0 1,1 0-1,-1 0 1,1 0-1,-1-1 1,1 1-1,-1 0 0,1 0 1,-1 0-1,1-1 1,-1 1-1,1 0 1,0 0-1,-1-1 1,1 1-1,-1 0 1,1-1-1,0 1 0,-1 0 1,1-1-1,0 1 1,-1-1-1,1 1 1,0-1-1,0 1 1,-1-1-1,1 1 0,0-1 1,0 1-1,0-1 1,0 1-1,0-1 1,-1 1-1,1-1 1,0 0-1,3-21-3172,8-3-4548</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12.596"/>
    </inkml:context>
    <inkml:brush xml:id="br0">
      <inkml:brushProperty name="width" value="0.025" units="cm"/>
      <inkml:brushProperty name="height" value="0.025" units="cm"/>
    </inkml:brush>
  </inkml:definitions>
  <inkml:trace contextRef="#ctx0" brushRef="#br0">256 72 11050,'0'0'4378,"4"-9"-1004,12-28-572,-16 36-2702,0 1 0,1-1 0,-1 1 0,0-1-1,0 0 1,1 1 0,-1-1 0,0 0 0,0 0 0,0 1-1,0-1 1,0 0 0,0 1 0,0-1 0,0 0-1,0 0 1,0 1 0,0-1 0,0 0 0,-1 1-1,1-1 1,0 0 0,0 1 0,-1-1 0,1 0-1,0 1 1,-1-1 0,1 1 0,-1-1 0,1 1-1,-1-1 1,1 1 0,-1-1 0,1 1 0,-1-1 0,0 1-1,1-1 1,-1 1 0,1 0 0,-1 0 0,0-1-1,1 1 1,-1 0 0,0 0 0,0 0 0,1-1-1,-1 1 1,0 0 0,1 0 0,-2 0 0,-33 4 1274,25 0-1224,0 0-1,0 0 0,0 1 1,1 0-1,0 0 1,0 1-1,0 1 1,1-1-1,0 1 0,0 1 1,1 0-1,-8 9 1,3-1 49,0 1 1,1 0-1,0 0 0,2 1 1,-12 29-1,15-29-93,0 0 0,2 1 0,0 0 0,1 0 0,1 0-1,0 1 1,2 21 0,1-34-90,0 1-1,0-1 1,0 0-1,1 0 1,0 0-1,0 0 1,1 0-1,0-1 1,7 12 0,-8-14-6,1-1 0,0 1 0,0-1 0,0 0 0,0 0 0,1 0 1,-1-1-1,1 1 0,0-1 0,-1 0 0,1 0 0,0 0 1,1 0-1,-1-1 0,0 1 0,0-1 0,6 1 0,-1-2 4,0 1 0,-1-1-1,1 0 1,0-1 0,-1 0-1,1 0 1,0-1 0,-1 0-1,0-1 1,0 0 0,0 0-1,0-1 1,0 0 0,0 0 0,12-10-1,-16 11-8,0 0 1,0 0-1,0 0 0,-1-1 0,1 0 0,-1 0 0,0 0 0,0 0 1,-1 0-1,1 0 0,-1-1 0,0 1 0,0-1 0,0 0 1,-1 1-1,0-1 0,0 0 0,0 0 0,0 0 0,-1 0 1,0 0-1,0 0 0,0 0 0,-1 0 0,1 0 0,-1 0 1,0 0-1,-1 0 0,-1-5 0,1 7-5,0 0 0,0 0 0,0 0 0,0 1 0,0-1 0,0 1 0,-1-1 0,1 1 0,-1 0 0,0 0 0,0 0 0,0 0 0,0 0 0,0 1 0,0 0 0,0-1 0,-6 0 0,5 0 0,-1 1 0,0 0 0,1 0 0,-1 0 0,0 1 0,0 0 0,1-1 0,-1 2 0,0-1 0,0 1 0,1-1 0,-7 3 0,-1 8 0,12-11 0,0 1 0,0-1 0,-1 0 0,1 0 0,0 1 0,0-1 0,0 0 0,0 0 0,0 1 0,0-1 0,0 0 0,-1 0 0,1 1 0,0-1 0,0 0 0,0 0 0,0 1 0,0-1 0,0 0 0,0 0 0,0 1 0,1-1 0,-1 0 0,0 0 0,0 1 0,0-1 0,0 0 0,0 0 0,0 1 0,0-1 0,1 0 0,-1 0 0,0 0 0,0 1 0,0-1 0,0 0 0,1 0 0,-1 0 0,0 1 0,0-1 0,1 0 0,-1 0 0,0 0 0,0 0 0,0 0 0,1 0 0,-1 0 0,0 0 0,1 0 0,-1 1 0,0-1 0,0 0 0,1 0 0,-1 0 0,0 0 0,0-1 0,1 1 0,-1 0 0,1 0 0,11-1 0,1 0 0,0-1 0,-1-1 0,0 0 0,0-1 0,0 0 0,0-1 0,0 0 0,-1-1 0,0 0 0,17-13 0,-8 7 0,0 0 0,29-11 0,-48 23 0,-1 0 0,1-1 0,-1 1 0,1 0 0,-1 0 0,1 0 0,-1 0 0,1 0 0,-1 0 0,1 0 0,0 0 0,-1 0 0,1 0 0,-1 0 0,1 0 0,-1 0 0,1 1 0,-1-1 0,1 0 0,-1 0 0,1 0 0,-1 1 0,1-1 0,-1 0 0,1 1 0,-1-1 0,0 0 0,1 1 0,-1-1 0,0 1 0,1-1 0,-1 1 0,0-1 0,1 1 0,-1-1 0,0 0 0,0 1 0,0 0 0,1-1 0,-1 1 0,0-1 0,0 1 0,0-1 0,0 1 0,0-1 0,0 2 0,0 33 0,-1-24 0,-9 175-144,10-186 47,0 0-1,0 1 1,0-1 0,1 0-1,-1 1 1,0-1 0,0 1 0,0-1-1,1 0 1,-1 1 0,0-1-1,0 0 1,1 1 0,-1-1-1,0 0 1,0 0 0,1 1 0,-1-1-1,0 0 1,1 0 0,-1 0-1,0 1 1,1-1 0,-1 0 0,1 0-1,-1 0 1,0 0 0,1 0-1,-1 0 1,1 0 0,-1 0 0,0 0-1,1 0 1,-1 0 0,1 0-1,-1 0 1,0 0 0,1 0 0,18-6-4784,1-11-1450</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12.938"/>
    </inkml:context>
    <inkml:brush xml:id="br0">
      <inkml:brushProperty name="width" value="0.025" units="cm"/>
      <inkml:brushProperty name="height" value="0.025" units="cm"/>
    </inkml:brush>
  </inkml:definitions>
  <inkml:trace contextRef="#ctx0" brushRef="#br0">41 0 21012,'0'0'6086,"-10"51"-4645,3-20-384,-1 7 64,0-1-544,3 4-449,2-1-96,3-3-32,0-3-705,0-6-1057,6-6-768,-1-9-545,0-10-1569</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13.437"/>
    </inkml:context>
    <inkml:brush xml:id="br0">
      <inkml:brushProperty name="width" value="0.025" units="cm"/>
      <inkml:brushProperty name="height" value="0.025" units="cm"/>
    </inkml:brush>
  </inkml:definitions>
  <inkml:trace contextRef="#ctx0" brushRef="#br0">68 68 19378,'-8'0'2616,"-2"1"-1570,6-1-649,1 1 0,0-1 0,-1 0 0,1 0 0,0 0 0,-1 0 0,1 0 0,-1-1 0,1 0 0,-6-2 0,9 3-360,-1 0 0,1 0 0,0 0 0,-1 0 1,1-1-1,-1 1 0,1 0 0,0 0 0,0 0 0,-1-1 0,1 1 0,0 0 0,-1-1 0,1 1 0,0 0 0,0-1 0,0 1 0,-1 0 0,1-1 0,0 1 0,0 0 0,0-1 0,0 1 1,0-1-1,0 1 0,0 0 0,-1-1 0,1 1 0,0-1 0,0 1 0,1 0 0,-1-1 0,0 1 0,0-1 0,0 1 0,0 0 0,0-1 0,0 1 0,0-1 0,1 1 0,-1 0 0,0-1 0,0 1 1,1 0-1,-1-1 0,0 1 0,0 0 0,1 0 0,-1-1 0,0 1 0,1 0 0,-1 0 0,0-1 0,1 1 0,-1 0 0,0 0 0,1 0 0,-1 0 0,1 0 0,-1 0 0,1-1 1,24-12-78,-2 5 23,1 1-1,0 1 0,0 2 0,0 0 1,1 1-1,43 2 0,-49 1-4,-1 1 0,0 1-1,0 1 1,0 0 0,0 2-1,-1 0 1,0 0 0,0 2 0,30 15-1,-42-18 79,0-1-1,1 1 0,-1 0 1,-1 0-1,1 1 1,-1 0-1,1-1 0,-1 1 1,-1 1-1,1-1 0,-1 0 1,0 1-1,0 0 0,0 0 1,-1 0-1,0 0 1,0 0-1,-1 0 0,0 0 1,0 1-1,0-1 0,0 1 1,-1-1-1,-1 0 0,1 1 1,-1-1-1,0 0 1,0 1-1,-1-1 0,-3 11 1,0-4 67,0 0 1,-1-1 0,-1 0 0,1 0-1,-2-1 1,0 0 0,0 0 0,-1-1-1,0 0 1,-1 0 0,0-1 0,0 0-1,-19 11 1,14-12-124,1-1 0,-2-1 0,1 0 0,-1-1 0,1-1 0,-1 0 0,-1-1 0,1-1 0,0-1 0,0 0 0,-17-1 0,29-1-10,0 1 0,0-1 1,0 0-1,0 0 0,0 0 0,0-1 0,0 0 1,0 1-1,1-1 0,-1 0 0,1-1 1,0 1-1,-1-1 0,1 1 0,0-1 0,1 0 1,-4-4-1,5 6-32,-1-1 0,2 1 0,-1 0-1,0-1 1,0 1 0,0-1 0,1 0 0,-1 1 0,0-1 0,1 1 0,0-1 0,-1 0 0,1 1 0,0-1 0,0 0-1,0 1 1,0-1 0,0 0 0,0 0 0,0 1 0,1-1 0,-1 0 0,1 1 0,-1-1 0,1 1 0,0-1-1,-1 1 1,1-1 0,0 1 0,0-1 0,0 1 0,0 0 0,0-1 0,1 1 0,-1 0 0,0 0 0,0 0 0,1 0-1,-1 0 1,1 0 0,-1 0 0,3 0 0,52-25-12690,-21 11 256</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13.778"/>
    </inkml:context>
    <inkml:brush xml:id="br0">
      <inkml:brushProperty name="width" value="0.025" units="cm"/>
      <inkml:brushProperty name="height" value="0.025" units="cm"/>
    </inkml:brush>
  </inkml:definitions>
  <inkml:trace contextRef="#ctx0" brushRef="#br0">70 1 24503,'0'0'5130,"-2"8"-3768,-17 58-780,8-32-344,1 0 0,2 1 0,2 0 0,-5 59 0,10-71-309,0-17-155,1 0 0,0 0-1,0 0 1,0 0 0,1 0-1,2 12 1,-1-27-13397,-2-11 4078</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14.117"/>
    </inkml:context>
    <inkml:brush xml:id="br0">
      <inkml:brushProperty name="width" value="0.025" units="cm"/>
      <inkml:brushProperty name="height" value="0.025" units="cm"/>
    </inkml:brush>
  </inkml:definitions>
  <inkml:trace contextRef="#ctx0" brushRef="#br0">1 61 13677,'0'0'12721,"8"-7"-11439,0 1-1114,0 1 0,0-1 0,0 2 0,1-1 0,0 1 0,0 1 1,0-1-1,0 2 0,1-1 0,-1 1 0,1 1 0,-1-1 1,14 1-1,-1 0-54,30-3 38,64 4-1,-103 0 16,0 1 1,0 1-1,0 0 1,0 1-1,-1 0 0,1 1 1,-1 1-1,0 0 0,0 0 1,16 11-1,-26-15-157,0 0 0,0 0 0,-1 1 0,1-1 0,0 0 0,-1 1 0,1 0 0,-1-1 0,1 1 0,-1 0 0,0 0 0,0 0 0,1 0 0,-2 0 0,1 0 0,0 0 1,0 0-1,-1 0 0,1 1 0,-1-1 0,1 0 0,-1 0 0,0 5 0,-1-4 0,0 1 0,0-1 1,0 0-1,-1 1 0,1-1 1,-1 0-1,0 0 1,0 0-1,0 0 0,0 0 1,0-1-1,-1 1 0,-4 3 1,-5 4 3,-2 0 1,1 0 0,-2-2 0,1 1 0,-19 6 0,21-10-15,-1 1 0,-1-2 0,1 0 0,-1-1 0,1 0 0,-22 1 0,11-7-1158,9-16-4635</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16.899"/>
    </inkml:context>
    <inkml:brush xml:id="br0">
      <inkml:brushProperty name="width" value="0.025" units="cm"/>
      <inkml:brushProperty name="height" value="0.025" units="cm"/>
    </inkml:brush>
  </inkml:definitions>
  <inkml:trace contextRef="#ctx0" brushRef="#br0">0 0 15727,'0'0'3256,"0"14"-1697,8 287 4476,8 10-3797,2 32-1649,31 402-162,-17-429-3369,-25-215-1750,-7-98 4344,-2 13-1790,2-16 2034,-1 1 1,1-1 0,0 0-1,0 0 1,-1 1 0,1-1 0,0 0-1,0 0 1,-1 0 0,1 0-1,0 1 1,-1-1 0,1 0 0,0 0-1,-1 0 1,1 0 0,0 0-1,-1 0 1,1 0 0,0 0-1,-1 0 1,1 0 0,-1 0 0,1 0-1,0 0 1,-1 0 0,1 0-1,0 0 1,-1 0 0,1 0 0,0 0-1,-1-1 1,1 1 0,0 0-1,0 0 1,-1 0 0,1-1 0,-20-11-5337</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17.272"/>
    </inkml:context>
    <inkml:brush xml:id="br0">
      <inkml:brushProperty name="width" value="0.025" units="cm"/>
      <inkml:brushProperty name="height" value="0.025" units="cm"/>
    </inkml:brush>
  </inkml:definitions>
  <inkml:trace contextRef="#ctx0" brushRef="#br0">10 1001 16656,'0'0'1345,"-3"10"-678,1-2-441,1 0 0,0 1-1,0-1 1,0 0 0,1 0-1,0 0 1,0 1-1,1-1 1,1 0 0,-1 0-1,1 0 1,0 0 0,1 0-1,7 14 1,-6-11 197,2-1 0,0 0-1,0 0 1,1-1 0,0 1 0,12 11 0,-17-19-360,0 0 0,-1-1 1,1 1-1,0-1 0,0 1 1,0-1-1,0 0 0,0 0 1,1 0-1,-1 0 1,0-1-1,0 1 0,1 0 1,-1-1-1,0 0 0,1 1 1,-1-1-1,0 0 0,1 0 1,-1-1-1,1 1 0,-1 0 1,0-1-1,1 1 0,-1-1 1,0 0-1,0 0 1,0 0-1,1 0 0,-1 0 1,0 0-1,0 0 0,-1-1 1,1 1-1,0-1 0,0 0 1,-1 1-1,1-1 0,-1 0 1,3-3-1,8-10 385,-1-1-1,0-1 0,-1 0 1,14-32-1,25-83 515,-37 95-798,32-97 195,-7-2 0,-5-2 0,-7 0-1,13-235 1,-35 356-359,2 29 0,6 49 0,-6-34 0,17 77-2153,49 137 1,-55-197 454,2-1 1,2 0 0,2-2 0,1-1 0,49 63 0,-29-54-13347</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18.573"/>
    </inkml:context>
    <inkml:brush xml:id="br0">
      <inkml:brushProperty name="width" value="0.025" units="cm"/>
      <inkml:brushProperty name="height" value="0.025" units="cm"/>
    </inkml:brush>
  </inkml:definitions>
  <inkml:trace contextRef="#ctx0" brushRef="#br0">5 86 15951,'3'-12'1650,"2"-5"-851,12-39 3457,-20 71-413,1 13-2410,0 8-858,-8 31-176,3 0 0,3 0 1,3 1-1,3 0 0,3-1 0,3 0 0,2 0 1,38 124-1,-34-164-295,-13-27-97,-1-1-1,0 1 0,1 0 0,-1 0 1,1 0-1,-1-1 0,0 1 0,1 0 1,-1-1-1,0 1 0,1 0 1,-1-1-1,0 1 0,1 0 0,-1-1 1,0 1-1,0 0 0,1-1 0,-1 1 1,0-1-1,0 1 0,0-1 0,0 1 1,0-1-1,0 1 0,1 0 1,-1-1-1,0 1 0,0-1 0,0 1 1,-1-1-1,1 0 0,3-61 341,-3 55-338,-3-54-9,-2 0 0,-4 1 0,-1-1 0,-25-74 0,35 135 0,1-1 0,-1 1 0,0-1 0,0 1 0,0-1 0,-1 1 0,1-1 0,0 1 0,0-1 0,0 1 0,0-1 0,0 1 0,0-1 0,-1 1 0,1-1 0,0 1 0,0 0 0,-1-1 0,1 1 0,0-1 0,-1 1 0,1 0 0,0-1 0,-1 1 0,1 0 0,-1-1 0,1 1 0,0 0 0,-1 0 0,1-1 0,-1 1 0,-4 16 0,4 29 0,1-39 0,0 0 0,0 0 0,1-1 0,0 1 0,0 0 0,1-1 0,-1 1 0,1-1 0,0 1 0,1-1 0,-1 0 0,1 0 0,0 0 0,1 0 0,-1-1 0,1 1 0,0-1 0,8 8 0,-8-9 0,0-1 0,1 1 0,-1-1 0,1 0 0,-1 0 0,1 0 0,0-1 0,0 1 0,-1-1 0,1 0 0,0-1 0,0 1 0,0-1 0,0 0 0,0 0 0,0-1 0,0 1 0,0-1 0,0 0 0,0-1 0,0 1 0,-1-1 0,5-2 0,3-2 0,-1-1 0,0 0 0,-1-1 0,0 0 0,0 0 0,0-1 0,-1 0 0,10-15 0,-6 9 0,1 0 0,21-17 0,-35 32 0,1-1 0,-1 1 0,1-1 0,-1 1 0,1 0 0,-1-1 0,0 1 0,1 0 0,-1 0 0,1-1 0,0 1 0,-1 0 0,1 0 0,-1 0 0,1 0 0,-1-1 0,1 1 0,-1 0 0,1 0 0,-1 0 0,1 0 0,0 0 0,-1 0 0,1 1 0,-1-1 0,1 0 0,-1 0 0,1 0 0,-1 0 0,1 1 0,-1-1 0,1 0 0,-1 0 0,1 1 0,-1-1 0,1 0 0,-1 1 0,0-1 0,1 1 0,-1-1 0,1 1 0,-1-1 0,0 0 0,0 1 0,1-1 0,-1 1 0,0-1 0,0 1 0,1 0 0,-1-1 0,0 1 0,0-1 0,0 1 0,0-1 0,0 1 0,0 0 0,3 42 0,-2-32 0,-1 0 0,0 0 0,1 0 0,0 1 0,1-1 0,0 0 0,4 12 0,-6-22 0,1 1 0,-1-1 0,1 1 0,0-1 0,0 0 0,-1 0 0,1 1 0,0-1 0,0 0 0,0 0 0,0 0 0,0 0 0,1 0 0,-1 0 0,0 0 0,0 0 0,1-1 0,1 2 0,-1-2 0,0 1 0,0-1 0,0 0 0,0 0 0,0-1 0,0 1 0,0 0 0,0-1 0,0 1 0,0-1 0,0 1 0,0-1 0,0 0 0,-1 0 0,1 0 0,0 0 0,-1 0 0,3-2 0,49-43 0,9-8 0,-57 50 0,0 1 0,1 0 0,-1 0 0,1 0 0,-1 1 0,1-1 0,0 1 0,0 1 0,0-1 0,9 0 0,-14 2 0,1-1 0,0 1 0,0 1 0,0-1 0,0 0 0,0 0 0,-1 1 0,1-1 0,0 1 0,0 0 0,-1-1 0,1 1 0,0 0 0,-1 0 0,1 0 0,-1 0 0,1 0 0,-1 0 0,1 1 0,-1-1 0,0 0 0,2 4 0,19 41 0,-1-1 0,-20-44 0,0 0 0,1 1 0,-1-1 0,0 0 0,0 0 0,1 1 0,-1-1 0,0 0 0,1 0 0,-1-1 0,1 1 0,-1 0 0,1 0 0,0-1 0,-1 1 0,1-1 0,0 1 0,-1-1 0,1 0 0,0 0 0,0 0 0,-1 0 0,4 0 0,-3-1-48,0 1 1,1-1-1,-1 0 0,0 0 1,0-1-1,0 1 1,1 0-1,-1-1 0,-1 1 1,1-1-1,0 0 0,0 1 1,-1-1-1,1 0 1,-1 0-1,1 0 0,1-3 1,21-41-2545,-23 43 2379,9-26-4690,0 0 0,6-34 0,-11 46 2374,8-34-6840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18.903"/>
    </inkml:context>
    <inkml:brush xml:id="br0">
      <inkml:brushProperty name="width" value="0.025" units="cm"/>
      <inkml:brushProperty name="height" value="0.025" units="cm"/>
    </inkml:brush>
  </inkml:definitions>
  <inkml:trace contextRef="#ctx0" brushRef="#br0">16 0 10314,'0'0'12524,"-15"55"-12524,17-38-353,13 1-1504,6-2-1122,9-5-3491</inkml:trace>
  <inkml:trace contextRef="#ctx0" brushRef="#br0" timeOffset="1">303 156 6726,'0'0'16320,"-9"0"-14265,-7 0-1450,0 1 0,0 1-1,0 0 1,0 1 0,1 1 0,-18 6-1,28-9-476,1 1-1,-1 0 0,1 0 0,-1 0 0,1 0 0,0 1 0,0 0 0,0 0 1,0 0-1,0 0 0,1 0 0,0 1 0,-1 0 0,1 0 0,0-1 1,1 2-1,-1-1 0,1 0 0,0 1 0,0-1 0,0 1 0,1-1 0,-1 1 1,1 0-1,0 0 0,0 6 0,1-10-125,0 1-1,0 0 1,0-1-1,0 1 1,1-1 0,-1 1-1,1 0 1,-1-1-1,1 1 1,-1-1-1,1 1 1,0-1 0,0 0-1,0 1 1,0-1-1,0 0 1,0 1 0,0-1-1,0 0 1,0 0-1,0 0 1,1 0-1,1 1 1,2 0 3,-1 1 0,1-2-1,-1 1 1,1 0 0,0-1 0,0 0-1,9 1 1,6-1-100,0-1 0,-1 0 0,21-4 0,-31 2-712,-1 1 0,0-1 0,0-1 0,15-6 0,10-11-6380,-16 3-441</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20.257"/>
    </inkml:context>
    <inkml:brush xml:id="br0">
      <inkml:brushProperty name="width" value="0.025" units="cm"/>
      <inkml:brushProperty name="height" value="0.025" units="cm"/>
    </inkml:brush>
  </inkml:definitions>
  <inkml:trace contextRef="#ctx0" brushRef="#br0">168 10 17649,'0'0'2290,"-9"-2"299,4 1-2296,1 0-133,1 0 0,-1 0 0,0 0 0,1 0 0,-1 1 0,0-1 0,0 1 0,1 0 0,-1 0 0,0 0 0,0 1 0,1 0-1,-1-1 1,0 1 0,1 0 0,-1 1 0,1-1 0,-1 1 0,1-1 0,-1 1 0,1 0 0,0 0 0,-4 4 0,0 2 21,0 1 0,1-1 1,0 1-1,1 1 0,0-1 0,0 1 0,1 0 1,0 0-1,0 0 0,1 0 0,1 1 0,0-1 1,0 1-1,1 0 0,1-1 0,0 1 0,1 15 1,-1-25-161,0 1 1,1-1-1,-1 0 1,0 1-1,1-1 1,-1 0 0,1 1-1,-1-1 1,1 0-1,0 0 1,0 0-1,-1 0 1,1 1-1,0-1 1,0 0-1,0 0 1,0 0 0,0-1-1,0 1 1,0 0-1,1 0 1,-1-1-1,0 1 1,2 0-1,0 0 12,1 0 0,-1-1 0,0 1 0,1-1 0,-1 0 1,1 0-1,-1 0 0,0 0 0,7-2 0,1 0 27,-1-1 1,0-1 0,0 0-1,0 0 1,14-8 0,-7 1-45,0-1 1,-1 0-1,0-1 1,-1 0-1,0-1 1,-1-1-1,-1-1 0,0 0 1,-1 0-1,-1-1 1,14-29-1,-35 76 267,1 0 0,2 0 0,0 1 0,-3 52 0,10-82-283,0 0 0,0 0 0,-1-1 0,1 1 0,0 0 0,0 0 0,0 0 0,0-1 0,0 1 0,0 0 0,1 0 0,-1-1 0,0 1 0,0 0 0,0 0 0,1-1 0,-1 1 0,0 0 0,1-1 0,-1 1 0,1 0 0,-1-1 0,1 1 0,-1 0 0,1-1 0,-1 1 0,1-1 0,-1 1 0,1-1 0,0 1 0,-1-1 0,1 0 0,0 1 0,1-1 0,0 0 0,0 0 0,0 0 0,0 0 0,0-1 0,0 1 0,0-1 0,0 0 0,0 0 0,0 1 0,0-1 0,0 0 0,2-2 0,48-40 0,36-69 0,-86 119 0,0 1 0,-1-1 0,0 1 0,0 0 0,-1 11 0,2-18-558,1 0 1,-1 0-1,1 0 0,0-1 0,-1 1 1,1-1-1,0 0 0,-1 0 1,1 0-1,0 0 0,0 0 0,-1-1 1,1 1-1,0-1 0,-1 0 0,1 0 1,-1 0-1,5-2 0,7-23-861,-9 17-291,-1 1-1,1-1 0,-1 0 1,4-15-1,-3-4-3568</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20.588"/>
    </inkml:context>
    <inkml:brush xml:id="br0">
      <inkml:brushProperty name="width" value="0.025" units="cm"/>
      <inkml:brushProperty name="height" value="0.025" units="cm"/>
    </inkml:brush>
  </inkml:definitions>
  <inkml:trace contextRef="#ctx0" brushRef="#br0">0 1 13036,'0'0'10506,"1"34"-10410,2-33-288,2 1-2178,-1-1-2563</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20.947"/>
    </inkml:context>
    <inkml:brush xml:id="br0">
      <inkml:brushProperty name="width" value="0.025" units="cm"/>
      <inkml:brushProperty name="height" value="0.025" units="cm"/>
    </inkml:brush>
  </inkml:definitions>
  <inkml:trace contextRef="#ctx0" brushRef="#br0">136 90 9737,'0'0'14638,"3"-9"-12583,1-2-1459,-3 7-296,1 0 0,-1 0 0,0 0-1,0 0 1,0-1 0,0 1 0,-1-1-1,0-5 1,0 9-255,0 0 0,0 0 0,-1 0 0,1 0 0,0 0 1,-1 0-1,1 0 0,-1 0 0,1 0 0,-1 0 0,0 0 0,1 1 0,-1-1 0,0 0 0,0 0 0,0 1 0,1-1 0,-1 0 0,0 1 0,0-1 0,0 1 1,0-1-1,0 1 0,0-1 0,0 1 0,0 0 0,0-1 0,0 1 0,-1 0 0,1 0 0,0 0 0,0 0 0,0 0 0,0 0 0,0 0 0,0 0 1,0 0-1,0 1 0,0-1 0,0 0 0,0 1 0,-2 0 0,-2 0 93,0 0 0,0 0 0,0 1 0,0 0 1,0 0-1,1 0 0,-10 6 0,8-2-138,0-1 0,1 1 0,-1 1 0,1-1 0,0 1 0,1 0 0,0 0 0,0 0 0,0 0 0,1 1 0,0 0 0,1-1 0,-1 1 0,2 0 0,-1 0 0,1 1 0,0-1 0,1 0 0,0 17 0,1-23-2,-1 0 1,0 0-1,1 0 1,-1 0-1,1 0 1,0 0-1,0 0 1,0 0-1,0 0 1,0 0-1,0 0 1,0-1-1,0 1 1,1 0-1,-1-1 1,1 1-1,-1-1 1,1 0-1,0 1 0,3 1 1,0-1-17,0 0-1,-1 0 1,1 0 0,0-1 0,0 0 0,0 0-1,0 0 1,10 0 0,-6-1-96,1 0 1,-1-1 0,1 0 0,-1-1-1,1 1 1,-1-2 0,0 0-1,0 0 1,13-6 0,-10 0-1408,0-1 0,0-1 0,-1 0 0,0 0 1,-1-1-1,0 0 0,-1-1 0,-1 0 0,0 0 0,12-29 1,14-19 2020,-37 69 4752,-6 6-3092,1 1-844,1 4-366,1 0-1,1 1 1,1-1 0,1 1-1,1 0 1,0 0-1,3 30 1,-1-50-967,-1 1 0,1-1-1,0 1 1,0 0 0,0-1 0,0 1 0,0 0 0,0-1-1,1 1 1,-1 0 0,0-1 0,0 1 0,0 0 0,1-1 0,-1 1-1,0-1 1,1 1 0,-1-1 0,0 1 0,1-1 0,-1 1-1,1-1 1,-1 1 0,1-1 0,-1 1 0,1-1 0,-1 0 0,1 1-1,-1-1 1,1 0 0,-1 1 0,1-1 0,0 0 0,-1 0-1,1 0 1,0 1 0,-1-1 0,1 0 0,0 0 0,-1 0 0,1 0-1,-1 0 1,1 0 0,0 0 0,-1 0 0,1-1 0,0 1-1,-1 0 1,1 0 0,0 0 0,-1-1 0,1 1 0,-1 0 0,1-1-1,0 0 1,3-1-609,-1 0-1,1 0 0,-1 0 1,0-1-1,0 1 0,0-1 1,6-6-1,7-19-5421,1-5-2638</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21.307"/>
    </inkml:context>
    <inkml:brush xml:id="br0">
      <inkml:brushProperty name="width" value="0.025" units="cm"/>
      <inkml:brushProperty name="height" value="0.025" units="cm"/>
    </inkml:brush>
  </inkml:definitions>
  <inkml:trace contextRef="#ctx0" brushRef="#br0">42 0 13997,'0'0'14542,"-42"48"-14222,42-30-224,3-2-480,10-5-2178,3-1-2019,1-3-4547</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21.677"/>
    </inkml:context>
    <inkml:brush xml:id="br0">
      <inkml:brushProperty name="width" value="0.025" units="cm"/>
      <inkml:brushProperty name="height" value="0.025" units="cm"/>
    </inkml:brush>
  </inkml:definitions>
  <inkml:trace contextRef="#ctx0" brushRef="#br0">98 199 17424,'0'0'1719,"-11"10"908,6-4-2501,-7 5 959,0 1-1,2 0 1,-14 20-1,21-27-736,0 0 0,0 0 0,1 0 0,-1 0 0,1 1 0,0-1 0,1 1 0,-1-1-1,1 1 1,0 0 0,1-1 0,-1 1 0,1 0 0,1 0 0,0 10 0,0-13-331,0-1 0,0 0 0,1 1 0,-1-1 0,0 0 0,1 0 0,0 0 0,-1 0 0,1 0 0,0 0 0,0-1 0,0 1 1,0-1-1,0 1 0,0-1 0,0 0 0,1 1 0,-1-1 0,0 0 0,1-1 0,-1 1 0,1 0 0,-1-1 0,1 1 0,-1-1 0,1 0 0,-1 0 0,5 0 0,1 0-15,0 0 0,0 0 0,1-1 0,-1 0 0,0-1 0,0 1 0,0-2 0,8-2 0,2-5-43,-1 0 0,0-1-1,-1 0 1,0-1 0,-1-1-1,-1-1 1,15-17 0,2-5 32,48-74 1,-76 104 18,1 2 7,-1-1 1,0 1 0,-1-1 0,1 0-1,-1 0 1,0 0 0,0 0 0,-1 0-1,3-10 1,-4 15-16,0-1 1,-1 1-1,1 0 0,0 0 0,0-1 0,0 1 1,0 0-1,0 0 0,0 0 0,-1 0 1,1-1-1,0 1 0,0 0 0,0 0 0,0 0 1,-1 0-1,1-1 0,0 1 0,0 0 1,0 0-1,-1 0 0,1 0 0,0 0 0,0 0 1,-1 0-1,1 0 0,0 0 0,0 0 1,0 0-1,-1 0 0,1 0 0,0 0 0,0 0 1,-1 0-1,1 0 0,0 0 0,0 0 1,-1 0-1,1 0 0,0 0 0,0 0 0,0 0 1,-1 1-1,1-1 0,0 0 0,0 0 1,0 0-1,-1 0 0,1 0 0,0 1 0,0-1 1,0 0-1,0 0 0,-1 1 0,-12 9 36,3 0 10,1 0 0,0 1 0,0 1-1,-13 23 1,18-28-28,1 0-1,-1 1 1,2-1-1,-1 0 1,1 1-1,0-1 1,0 1-1,1 0 1,0 0-1,1 13 1,0-19-20,1 0 0,0 0 0,0 0 0,0 0 0,0 0 0,0 0 0,0-1 0,1 1 0,-1 0 0,1-1 0,-1 1 0,1-1 0,0 1 0,-1-1 0,1 0 0,0 1 0,0-1 0,0 0 0,0 0 0,0-1 0,0 1 0,0 0 0,0-1 0,0 1 0,0-1 0,1 0 0,-1 1 0,0-1 0,3-1 0,6 3 0,0-2 0,0 0 0,0 0 0,18-3 0,-19 0 0,0-1 0,0 0 0,-1 0 0,1-1 0,-1 0 0,0-1 0,0 0 0,-1 0 0,0-1 0,0 0 0,-1-1 0,1 1 0,8-14 0,2-3 0,-1-1 0,-1 0 0,19-42 0,-32 61 0,-1 0 0,0 0 0,0 0 0,0 0 0,1-11 0,-3 16 0,0 0 0,0 0 0,0 0 0,0 1 0,0-1 0,0 0 0,0 0 0,-1 0 0,1 0 0,0 1 0,0-1 0,-1 0 0,1 0 0,0 1 0,-1-1 0,1 0 0,-1 1 0,1-1 0,-1 0 0,0-1 0,0 2 0,0 0 0,0-1 0,0 1 0,-1 0 0,1 0 0,0 0 0,0 0 0,0 0 0,0 0 0,0 0 0,0 0 0,0 0 0,0 0 0,0 1 0,-1-1 0,1 0 0,0 1 0,0-1 0,0 1 0,-1 0 0,-3 2 0,0 1 0,0-1 0,1 1 0,-1 0 0,1 0 0,0 0 0,0 1 0,0-1 0,1 1 0,0 0 0,0 0 0,0 0 0,0 0 0,1 1 0,0-1 0,-2 7 0,0 3 0,0 1 0,0-1 0,2 1 0,-2 29 0,4-38-196,0-1 0,0 1 1,1 0-1,-1-1 0,1 1 0,1-1 1,-1 1-1,1-1 0,0 1 0,1-1 0,0 0 1,3 6-1,-3-9-139,0 0 0,-1 0 0,2 0-1,-1 0 1,0 0 0,0-1 0,1 1 0,0-1 0,-1 0 0,1 0 0,0 0 0,0-1-1,0 0 1,0 1 0,0-1 0,0 0 0,1-1 0,-1 1 0,0-1 0,6 0 0,20 0-10711</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22.896"/>
    </inkml:context>
    <inkml:brush xml:id="br0">
      <inkml:brushProperty name="width" value="0.025" units="cm"/>
      <inkml:brushProperty name="height" value="0.025" units="cm"/>
    </inkml:brush>
  </inkml:definitions>
  <inkml:trace contextRef="#ctx0" brushRef="#br0">200 71 14446,'0'0'4057,"2"-9"-571,2-31-305,-5 39-3051,1 0-1,0-1 0,-1 1 0,1 0 0,-1 0 0,0 0 0,1 0 0,-1 0 0,0 0 0,0 0 0,1 0 0,-1 0 1,0 0-1,0 0 0,0 1 0,0-1 0,0 0 0,0 1 0,-1-1 0,1 1 0,0-1 0,0 1 0,0-1 0,0 1 0,-1 0 1,1-1-1,0 1 0,0 0 0,-1 0 0,1 0 0,0 0 0,0 0 0,-1 0 0,1 1 0,-2 0 0,-3-1 83,0 1-1,0 0 0,0 0 1,0 0-1,-10 5 0,8-1-145,0 1-1,1-1 1,-1 2-1,1-1 0,1 1 1,-1 0-1,1 0 1,1 1-1,-1 0 0,1 0 1,0 0-1,1 0 1,0 1-1,-5 15 0,3-4 52,0 0 0,1 0 0,1 0-1,1 1 1,-1 34 0,4-51-115,0-1 0,0 0-1,0 1 1,1-1 0,-1 0 0,1 1-1,0-1 1,-1 0 0,1 0 0,1 0-1,-1 0 1,0 0 0,1 0 0,0 0-1,0 0 1,0 0 0,0-1 0,0 1-1,0-1 1,0 1 0,5 2 0,-3-3-14,-1 0 1,2-1 0,-1 1-1,0-1 1,0 0-1,0 0 1,1 0 0,-1 0-1,0-1 1,1 0-1,-1 0 1,0 0 0,1 0-1,-1-1 1,0 0 0,6-1-1,0-1-408,-1-1 0,0 0 0,0 0 0,0-1 0,0 0 0,-1-1 0,0 0 0,0 0 0,0 0 0,-1-1 0,0 0 0,12-17 0,-5 6-2072,-1-1 0,-1-1 0,0 0-1,13-34 1,-23 49 1492,0 0-1,0 0 1,-1 0-1,0 0 0,1-1 1,-1-7-1,-1 12 814,-8 25 16945,6 7-14521,-8 47 0,5-47-348,-2 49 1,17-85-1634,-1-5-256,-2 0 0,1 0 0,-2-1 0,1 0 0,-2 0 0,1-1 0,-1 1 0,6-23 0,-6 14 0,0 1 0,-2 0 0,0-1 0,0-21 0,-3 51 0,0 0 0,1 0 0,0 0 0,1 0 0,0 0 0,0 0 0,5 11 0,-6-19 0,-1-1 0,1 1 0,0-1 0,0 1 0,0-1 0,0 1 0,1-1 0,-1 1 0,0-1 0,0 0 0,1 0 0,-1 0 0,1 1 0,-1-1 0,1-1 0,0 1 0,-1 0 0,4 1 0,-2-2 0,0 0 0,-1 0 0,1 0 0,0 0 0,0 0 0,0-1 0,-1 1 0,1-1 0,0 0 0,-1 0 0,1 0 0,0 0 0,-1 0 0,1-1 0,-1 1 0,4-3 0,9-9 0,1-1 0,-2 0 0,0-1 0,-1-1 0,0 0 0,-1-1 0,19-35 0,-31 51 0,2 8 0,0-1 0,-1 1 0,0-1 0,-1 1 0,0 11 0,-7 52 0,4-50 0,1 0 0,0 0 0,2 0 0,3 36 0,-3-55 2,1-1-1,-1 1 1,1 0-1,0 0 1,-1-1 0,1 1-1,0 0 1,-1-1 0,1 1-1,0-1 1,0 1-1,-1-1 1,1 1 0,0-1-1,0 1 1,0-1-1,0 0 1,0 0 0,0 1-1,-1-1 1,1 0 0,0 0-1,0 0 1,0 0-1,0 0 1,0 0 0,0 0-1,0 0 1,0 0 0,0-1-1,0 1 1,1-1-1,29-10-268,-28 8-222,0 1-1,0-1 0,-1 0 0,0 0 0,1 0 1,-1-1-1,3-6 0,-2 4-1474,-1-1-1,0 0 1,0-1-1,-1 1 0,2-14 1,-2-12-7133</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23.348"/>
    </inkml:context>
    <inkml:brush xml:id="br0">
      <inkml:brushProperty name="width" value="0.025" units="cm"/>
      <inkml:brushProperty name="height" value="0.025" units="cm"/>
    </inkml:brush>
  </inkml:definitions>
  <inkml:trace contextRef="#ctx0" brushRef="#br0">0 1 6694,'0'0'18946,"8"9"-21802,-8-9 2857,34 34-3279,-30-32 2609,-1 1 1,1-1-1,1 0 1,-1 0-1,0 0 1,0 0-1,1-1 0,-1 0 1,1 0-1,-1 0 1,1 0-1,5-1 1,5-1-724,8 0 3815,-7 4 5381,-13 6-2317,-6 7-3427,-7 9-532,-13 25 2460,24-48-3988,0-1 0,1 0 0,-1 1 0,0-1 0,0 0 0,1 0 1,-1 0-1,1 0 0,-1 0 0,1 0 0,0 0 0,-1 0 0,1 0 0,0-1 1,-1 1-1,3-1 0,-1 2-77,9 4-556,0 0 0,-1 1-1,17 13 1,-25-18 620,0 1-1,-1-1 1,1 1 0,-1 0-1,1-1 1,-1 1 0,0 0-1,-1 1 1,1-1 0,0 0-1,-1 0 1,0 1-1,1-1 1,-1 1 0,-1-1-1,1 1 1,0-1 0,-1 5-1,0-7 85,-1 1 0,1-1 0,-1 0 0,0 0 0,1 0 0,-1 0-1,0 0 1,0 0 0,0 0 0,0 0 0,0 0 0,0-1 0,0 1 0,0 0 0,0 0 0,0-1-1,0 1 1,-1-1 0,1 1 0,0-1 0,0 0 0,-1 1 0,1-1 0,-3 0 0,-39 8 1092,38-8-1205,-99 5 63,103-5-62,1 0 0,0 0 0,0 0 0,0 0 0,-1 0 1,1 0-1,0 0 0,0 0 0,0-1 0,-1 1 0,1 0 0,0 0 0,0 0 0,0 0 0,0 0 0,0-1 0,-1 1 1,1 0-1,0 0 0,0 0 0,0 0 0,0-1 0,0 1 0,0 0 0,0 0 0,0 0 0,-1-1 0,1 1 0,0 0 1,0 0-1,0 0 0,0-1 0,0 1 0,0 0 0,0 0 0,0 0 0,0-1 0,1 1 0,-1 0 0,0 0 0,0 0 1,0-1-1,0 1 0,0 0 0,0 0 0,0 0 0,0-1 0,0 1 0,1 0 0,-1 0 0,0 0 0,0 0 1,0 0-1,0-1 0,1 1 0,-1 0 0,0 0 0,0 0 0,0 0 0,1 0 0,-1 0 0,0 0 0,0 0 0,0 0 1,1 0-1,-1 0 0,13-12-5023,5-3-269,5-5-1932</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23.707"/>
    </inkml:context>
    <inkml:brush xml:id="br0">
      <inkml:brushProperty name="width" value="0.025" units="cm"/>
      <inkml:brushProperty name="height" value="0.025" units="cm"/>
    </inkml:brush>
  </inkml:definitions>
  <inkml:trace contextRef="#ctx0" brushRef="#br0">18 106 16400,'0'0'10441,"1"59"-8263,-6-26-800,-1 0-129,1 0-320,2-6-737,3-5-192,0-7 0,0-8-1217,7-7-993,2 0-1474,-1-12-832,-1-10-1602,-1-8-6694</inkml:trace>
  <inkml:trace contextRef="#ctx0" brushRef="#br0" timeOffset="1">28 0 15054,'0'0'9834,"21"29"-13358,0-23-2209,3-2-6663</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24.053"/>
    </inkml:context>
    <inkml:brush xml:id="br0">
      <inkml:brushProperty name="width" value="0.025" units="cm"/>
      <inkml:brushProperty name="height" value="0.025" units="cm"/>
    </inkml:brush>
  </inkml:definitions>
  <inkml:trace contextRef="#ctx0" brushRef="#br0">105 1 17617,'0'0'9737,"-11"9"-7265,-82 70 469,92-79-2949,1 0-1,0 0 1,0 1 0,0-1 0,0 0-1,0 0 1,0 0 0,0 0-1,0 1 1,0-1 0,0 0 0,0 0-1,0 0 1,0 0 0,0 0-1,0 1 1,0-1 0,0 0 0,1 0-1,-1 0 1,0 0 0,0 0-1,0 1 1,0-1 0,0 0 0,0 0-1,0 0 1,0 0 0,0 0 0,1 0-1,-1 0 1,0 1 0,0-1-1,0 0 1,0 0 0,0 0 0,1 0-1,-1 0 1,0 0 0,0 0-1,0 0 1,0 0 0,0 0 0,1 0-1,-1 0 1,0 0 0,0 0-1,0 0 1,0 0 0,1 0 0,-1 0-1,0 0 1,0 0 0,0 0-1,0 0 1,1 0 0,20 2-1087,22-1-1032,-31-1 1436,0 1 0,1 0 0,-1 0 1,19 6-1,-29-7 691,1 1 0,-1 0 0,1-1 0,-1 1 0,1 0 0,-1 0 0,0 0 0,0 1 0,0-1 0,1 0 0,-1 1 0,0 0 0,-1-1 0,1 1 0,0 0 0,0 0 0,-1 0 0,1 0 0,-1 0 0,0 0 0,0 1 0,0-1 0,0 0 0,0 1 0,0-1 0,0 1 0,-1-1 0,1 5 0,-1-4 209,-1-1-1,0 0 1,0 0-1,0 0 1,0 0 0,0 0-1,0 0 1,-1 0-1,1 0 1,0 0 0,-1-1-1,0 1 1,1-1 0,-1 1-1,0-1 1,0 1-1,0-1 1,0 0 0,0 0-1,-3 1 1,-50 22 358,46-20-385,-39 11-501,26-13-2693,5-2-3618</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25.997"/>
    </inkml:context>
    <inkml:brush xml:id="br0">
      <inkml:brushProperty name="width" value="0.025" units="cm"/>
      <inkml:brushProperty name="height" value="0.025" units="cm"/>
    </inkml:brush>
  </inkml:definitions>
  <inkml:trace contextRef="#ctx0" brushRef="#br0">86 193 7399,'-8'1'1794,"-2"0"-1064,2-1-19,0 0 1,0 1 0,-1 0 0,1 1-1,0-1 1,-10 5 0,20-4-424,0-1 1,1 0 0,-1 1 0,1-1-1,-1 0 1,1 0 0,-1-1 0,1 1-1,-1 0 1,1-1 0,4 1-1,411-3 2624,-252-4-2685,2195-102 2378,-1025 52-1393,3 48 1244,-949 21-1290,146-3-928,-528-10-217,-5 0 7,0 1 1,0-1 0,0 0-1,0 0 1,0-1 0,0 1-1,0-1 1,0 0-1,0 1 1,0-1 0,-1 0-1,1-1 1,3-1 0,-36-6-1946,24 8 1435,-16-3-3123,-1 0 1,-29-11-1,8-3-4781</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27.723"/>
    </inkml:context>
    <inkml:brush xml:id="br0">
      <inkml:brushProperty name="width" value="0.025" units="cm"/>
      <inkml:brushProperty name="height" value="0.025" units="cm"/>
    </inkml:brush>
  </inkml:definitions>
  <inkml:trace contextRef="#ctx0" brushRef="#br0">1 0 18642,'0'0'5461,"2"12"-4351,31 190 3077,-16 123-2283,-18-294-1774,0-21-81,0 0-1,1 0 1,0 0-1,1 0 1,0-1 0,5 17-1,-6-26-62,0 1-1,0-1 1,0 0-1,0 1 1,0-1 0,0 0-1,0 1 1,0-1-1,0 0 1,1 0 0,-1 1-1,0-1 1,0 0-1,0 0 1,1 1 0,-1-1-1,0 0 1,0 0-1,1 1 1,-1-1 0,0 0-1,0 0 1,1 0-1,-1 0 1,0 1-1,1-1 1,-1 0 0,0 0-1,1 0 1,-1 0-1,0 0 1,1 0 0,-1 0-1,0 0 1,1 0-1,-1 0 1,0 0 0,1 0-1,-1 0 1,0 0-1,1 0 1,-1 0 0,0-1-1,0 1 1,1 0-1,-1 0 1,0 0-1,1 0 1,-1-1 0,0 1-1,0 0 1,1 0-1,-1-1 1,0 1 0,0 0-1,0 0 1,1-1-1,-1 1 1,0 0 0,0-1-1,11-17-2224,6-40-9975,-12 21-2498</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28.407"/>
    </inkml:context>
    <inkml:brush xml:id="br0">
      <inkml:brushProperty name="width" value="0.025" units="cm"/>
      <inkml:brushProperty name="height" value="0.025" units="cm"/>
    </inkml:brush>
  </inkml:definitions>
  <inkml:trace contextRef="#ctx0" brushRef="#br0">1 54 14638,'0'0'11654,"8"6"-10160,6 1-964,1 0-1,-1-1 0,1 0 1,0-1-1,22 4 1,-30-8-501,0 0 1,-1 1-1,1-1 1,-1 1-1,0 1 1,1-1-1,-1 1 1,0 0-1,-1 0 1,1 1-1,0 0 1,-1 0-1,0 0 1,0 0-1,0 1 1,-1 0-1,1 0 1,-1 0-1,0 1 1,-1-1 0,1 1-1,-1 0 1,0 0-1,0 0 1,-1 1-1,0-1 1,0 0-1,-1 1 1,0 0-1,0-1 1,0 1-1,-1 0 1,0 11-1,0-15 25,-1 21 402,0-20-251,-2-15-119,-4-29-86,-1-72 0,0-2 0,25 123-1819,1-1 0,-1-1 0,23 6 0,-29-10 92,1-1 1,0-1 0,-1 0-1,1 0 1,13-2 0,-23 1 1826,1 0 0,-1 0 0,0-1 0,1 1 0,-1-1 0,0 0 0,1 0 0,-1 0 0,0 0 1,0 0-1,0 0 0,0-1 0,3-1 0,-4 1 288,0 1 0,0 0 1,0-1-1,-1 1 0,1 0 1,0-1-1,-1 1 0,1-1 1,-1 1-1,0-1 0,1 0 1,-1 1-1,0-1 0,0 1 1,0-1-1,0 1 0,0-1 1,0 0-1,0 1 0,-1-1 1,1 1-1,0-1 0,-2-1 1,2 2-276,0 1 0,0-1 1,-1 0-1,1 1 0,0-1 0,-1 0 1,1 1-1,-1-1 0,1 0 1,-1 1-1,1-1 0,-1 1 0,1-1 1,-1 1-1,1-1 0,-1 1 0,0-1 1,1 1-1,-1 0 0,0-1 1,1 1-1,-1 0 0,0-1 0,0 1 1,1 0-1,-1 0 0,0 0 0,0 0 1,1 0-1,-1 0 0,0 0 1,0 0-1,0 0 0,1 0 0,-1 0 1,0 0-1,0 1 0,1-1 0,-1 0 1,0 1-1,1-1 0,-1 0 1,0 1-1,1-1 0,-1 1 0,0-1 1,1 1-1,-1-1 0,1 1 0,-1-1 1,1 1-1,-1 1 0,-3 1-3,-1 1 1,1-1-1,1 1 0,-1 1 0,1-1 0,-4 6 0,1 2-85,1 0 0,1 0 0,0 1 1,-4 20-1,7-26-24,0 0 0,0-1 0,1 1 1,0 0-1,0 0 0,0-1 0,1 1 0,0 0 1,1-1-1,3 13 0,-4-16-1,1-1 0,0 1 0,-1-1 0,1 0 0,0 0 0,0 1 0,0-1 0,1 0 0,-1-1 0,0 1 0,1 0 0,-1-1 0,1 1 0,-1-1 0,1 0 0,0 0 0,0 0 0,-1 0 0,1 0 0,0-1 0,0 1 0,0-1 0,0 0 0,0 0 0,0 0 0,0 0 0,0 0 0,0-1 0,-1 1 0,5-2 0,2 0 0,-1 0 0,0-1 0,0 0 0,-1 0 0,1 0 0,0-1 0,-1-1 0,0 1 0,10-9 0,-9 5 0,0 0 0,0 0 0,-1-1 0,10-17 0,-14 23 0,-1-1 0,0 0 0,0 0 0,0 0 0,-1-1 0,1 1 0,-1 0 0,0-1 0,-1 1 0,1-1 0,-1 1 0,1-1 0,-1 1 0,-1-8 0,1 12 0,0 0 0,0-1 0,0 1 0,0 0 0,0 0 0,0-1 0,0 1 0,-1 0 0,1 0 0,0-1 0,0 1 0,0 0 0,0 0 0,0 0 0,0-1 0,0 1 0,-1 0 0,1 0 0,0 0 0,0-1 0,0 1 0,-1 0 0,1 0 0,0 0 0,0 0 0,0 0 0,-1 0 0,1-1 0,0 1 0,0 0 0,-1 0 0,1 0 0,0 0 0,0 0 0,0 0 0,-1 0 0,1 0 0,0 0 0,0 0 0,-1 0 0,-10 8 0,-5 12 0,13-12-205,0-1 0,1 1 0,-1 0-1,2 0 1,-1 0 0,0 13 0,2-19 103,-1-1 0,1 1 1,0 0-1,0 0 0,0 0 0,0 0 1,0 0-1,1 0 0,-1 0 0,0-1 1,1 1-1,0 0 0,-1 0 0,1 0 1,0-1-1,0 1 0,0 0 0,0-1 1,0 1-1,0-1 0,0 1 0,1-1 1,-1 0-1,0 1 0,1-1 0,-1 0 1,1 0-1,0 0 0,-1 0 0,1 0 1,0 0-1,3 0 0,2 1-914,1-1 0,-1-1 0,1 0 0,0 0 0,-1 0 0,1-1 0,-1 0 0,1-1-1,-1 1 1,0-1 0,13-6 0,19-14-5251</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28.937"/>
    </inkml:context>
    <inkml:brush xml:id="br0">
      <inkml:brushProperty name="width" value="0.025" units="cm"/>
      <inkml:brushProperty name="height" value="0.025" units="cm"/>
    </inkml:brush>
  </inkml:definitions>
  <inkml:trace contextRef="#ctx0" brushRef="#br0">99 237 6406,'0'0'10191,"0"-9"-4666,-8-25-1229,8 34-4163,0-1 1,0 0-1,-1 0 1,1 1-1,-1-1 0,1 0 1,-1 1-1,1-1 1,-1 1-1,1-1 0,-1 0 1,1 1-1,-1-1 1,0 1-1,1-1 0,-1 1 1,0 0-1,1-1 1,-1 1-1,0 0 0,0-1 1,-1 1-35,1 1 0,0-1 0,0 0 1,0 0-1,-1 1 0,1-1 0,0 0 0,0 1 0,0 0 1,0-1-1,0 1 0,0-1 0,0 1 0,0 0 0,0 0 1,0 0-1,0 0 0,0 0 0,-1 1 0,-4 6-15,0 0 1,0 0-1,1 0 0,0 1 0,0 0 0,1 0 0,1 0 1,-1 1-1,1-1 0,1 1 0,0 0 0,0 0 0,1 0 1,0-1-1,1 1 0,1 15 0,-1-23-84,1-1 0,0 0 0,0 1 0,-1-1 0,1 1 0,0-1 0,0 0 0,1 0 0,-1 0 0,0 0 0,0 0 0,0 0 0,1 0 0,-1 0 0,1 0 0,-1 0 0,0-1 0,1 1 0,-1-1 0,1 1 0,0-1 0,-1 0 0,1 1 0,-1-1 0,1 0 0,0 0 0,-1 0 0,1 0 0,-1 0 0,1 0 0,0-1 0,-1 1 0,3-1 0,3-1 0,0 1 0,0-1 0,0 0 0,0-1 0,0 0 0,8-4 0,2-5 0,-1 0 0,-1-1 0,1-1 0,-2 0 0,0-1 0,-1 0 0,0-1 0,10-19 0,5-10 0,39-91 0,-55 101 0,-11 30 0,-7 22 0,-6 17 0,1 1 0,2 1 0,1 0 0,2 0 0,1 0 0,0 47 0,6-80 0,-1-1 0,0 1 0,0-1 0,1 1 0,-1-1 0,1 1 0,0-1 0,0 0 0,0 1 0,0-1 0,0 0 0,1 0 0,-1 0 0,1 0 0,-1 0 0,1 0 0,0 0 0,-1 0 0,1-1 0,0 1 0,0-1 0,0 1 0,0-1 0,1 0 0,-1 0 0,0 0 0,1 0 0,-1 0 0,0 0 0,1-1 0,-1 1 0,1-1 0,-1 0 0,1 1 0,-1-1 0,4-1 0,0 1 0,1 0 0,-1-1 0,1 0 0,-1 0 0,0 0 0,1-1 0,-1 0 0,0-1 0,0 1 0,-1-1 0,1 0 0,0 0 0,8-8 0,-6 4 0,-1-2 0,0 1 0,0-1 0,-1 0 0,0-1 0,-1 0 0,0 1 0,0-2 0,-1 1 0,-1 0 0,0-1 0,0 0 0,-1 1 0,0-1 0,-1 0 0,0 0 0,-1-22 0,-1 33 0,1-1 0,0 1 0,0-1 0,0 1 0,0-1 0,-1 1 0,1-1 0,0 1 0,0-1 0,-1 1 0,1-1 0,0 1 0,-1-1 0,1 1 0,-1 0 0,1-1 0,0 1 0,-1-1 0,1 1 0,-1 0 0,1 0 0,-1-1 0,1 1 0,-1 0 0,1 0 0,-1 0 0,0-1 0,1 1 0,-1 0 0,1 0 0,-1 0 0,1 0 0,-1 0 0,1 0 0,-1 0 0,0 0 0,1 0 0,-1 1 0,1-1 0,-1 0 0,1 0 0,-1 0 0,1 1 0,-1-1 0,1 0 0,-1 1 0,1-1 0,-1 1 0,-27 15 0,18-7 0,1 1 0,0 0 0,1 0 0,0 1 0,0 0 0,-9 19 0,14-24 0,0 1 0,0-1 0,1 1 0,0-1 0,0 1 0,1 0 0,-1 0 0,2-1 0,-1 1 0,1 0 0,0 0 0,0 0 0,1 0 0,2 11 0,-2-15 0,1 1 0,-1-1 0,1 0 0,0 1 0,0-1 0,0 0 0,1 0 0,-1 0 0,1-1 0,0 1 0,-1-1 0,1 1 0,0-1 0,1 0 0,-1 0 0,0 0 0,0-1 0,1 1 0,-1-1 0,1 0 0,0 0 0,-1 0 0,5 1 0,10 1 0,0-1 0,1 0 0,23-1 0,-40-1 0,7 0-320,0-1 0,0 1 0,1-1 0,-1-1 1,0 0-1,-1 0 0,1-1 0,0 0 0,-1 0 0,1-1 0,-1 0 0,8-5 0,17-16-7148</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29.580"/>
    </inkml:context>
    <inkml:brush xml:id="br0">
      <inkml:brushProperty name="width" value="0.025" units="cm"/>
      <inkml:brushProperty name="height" value="0.025" units="cm"/>
    </inkml:brush>
  </inkml:definitions>
  <inkml:trace contextRef="#ctx0" brushRef="#br0">0 0 14670,'0'0'14670,"17"73"-12460,-17-37-993,0 1-1217,0-1 0,1-4 0,4-9 0,1-2 0,-2-11-833,7-8-1089,-4-2-1473,2-13-1313,-6-13-3460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29.922"/>
    </inkml:context>
    <inkml:brush xml:id="br0">
      <inkml:brushProperty name="width" value="0.025" units="cm"/>
      <inkml:brushProperty name="height" value="0.025" units="cm"/>
    </inkml:brush>
  </inkml:definitions>
  <inkml:trace contextRef="#ctx0" brushRef="#br0">0 0 14414,'0'0'11851,"44"36"-12588,-16-18-1793,8-4-1794,1-5-2915</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30.251"/>
    </inkml:context>
    <inkml:brush xml:id="br0">
      <inkml:brushProperty name="width" value="0.025" units="cm"/>
      <inkml:brushProperty name="height" value="0.025" units="cm"/>
    </inkml:brush>
  </inkml:definitions>
  <inkml:trace contextRef="#ctx0" brushRef="#br0">118 1 7303,'0'0'9588,"-5"8"-5174,-27 32-874,12-16-1261,0 2 1,-19 34-1,39-60-2271,0 0-1,0 0 0,-1 0 1,1 0-1,0 1 0,0-1 0,0 0 1,0 0-1,0 0 0,0 0 1,0 1-1,0-1 0,-1 0 1,1 0-1,0 0 0,0 0 1,0 1-1,0-1 0,0 0 1,0 0-1,0 0 0,0 1 0,0-1 1,0 0-1,0 0 0,0 0 1,0 0-1,0 1 0,0-1 1,1 0-1,-1 0 0,0 0 1,0 0-1,0 1 0,0-1 0,0 0 1,0 0-1,0 0 0,0 0 1,1 0-1,-1 1 0,0-1 1,0 0-1,0 0 0,0 0 1,1 0-1,-1 0 0,0 0 1,0 0-1,0 0 0,1 0 0,13-2 192,15-12-46,-22 10-220,1 1 0,-1-1 1,1 1-1,0 1 0,0-1 1,-1 1-1,1 0 0,1 1 1,-1 0-1,15 0 1,-20 2 57,0-1 1,0 1 0,0-1 0,-1 1 0,1 0-1,0 0 1,-1 0 0,1 0 0,0 1 0,-1-1-1,0 1 1,1-1 0,-1 1 0,0 0 0,0 0 0,0 0-1,0 0 1,0 1 0,0-1 0,-1 0 0,1 1-1,-1-1 1,0 1 0,1-1 0,-1 1 0,0 0 0,-1-1-1,1 1 1,0 0 0,-1 0 0,0 0 0,1 0-1,-1-1 1,-1 5 0,2-4 55,-1 1 0,1 0 0,-1 0-1,0 0 1,-1 0 0,1-1 0,-1 1 0,1 0 0,-1 0-1,0-1 1,-1 1 0,1 0 0,-1-1 0,1 1 0,-1-1-1,-4 5 1,4-6-81,-1 0 0,0 0-1,0 0 1,0 0 0,0-1-1,0 1 1,0-1 0,0 0-1,-1 0 1,1 0 0,0 0-1,-1-1 1,1 1 0,-1-1-1,1 0 1,0 0 0,-1 0 0,-6-2-1,9 2-270,0 0-1,-1 0 0,1 0 1,0-1-1,0 1 1,0 0-1,-1-1 1,1 1-1,0-1 0,0 0 1,0 1-1,0-1 1,0 0-1,0 1 1,0-1-1,0 0 0,0 0 1,0 0-1,1 0 1,-1 0-1,0 0 1,0 0-1,1 0 0,-1-2 1,-6-16-9181</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32.509"/>
    </inkml:context>
    <inkml:brush xml:id="br0">
      <inkml:brushProperty name="width" value="0.025" units="cm"/>
      <inkml:brushProperty name="height" value="0.025" units="cm"/>
    </inkml:brush>
  </inkml:definitions>
  <inkml:trace contextRef="#ctx0" brushRef="#br0">143 142 17040,'2'-9'2691,"1"-1"-2235,2-4 1380,-1-1 0,0 0 0,-1 0 0,-1 0 0,1-30 0,-4 44-1801,0 1-1,-1-1 1,1 1 0,0 0-1,0-1 1,-1 1 0,1 0-1,0 0 1,0 0 0,-1 0 0,1 0-1,0 0 1,0 0 0,-1 1-1,1-1 1,0 0 0,0 1-1,-1-1 1,0 2 0,-10 5-21,2 2 0,-1 0 0,1 0 0,0 1 0,1 0 0,0 0 0,-7 13 0,17-23-3,-1 0-1,1-1 1,0 1-1,0 0 1,0 0-1,0 0 1,0 0 0,0 0-1,0 0 1,-1 1-1,1-1 1,0 0-1,0 0 1,0 1 0,0-1-1,0 0 1,-1 1-1,1-1 1,0 1-1,0-1 1,-1 1-1,2 0 1,19 14-227,-13-7 190,-1 1 1,0 0 0,-1 0 0,0 1-1,0-1 1,-1 1 0,0 0-1,0 1 1,-1-1 0,-1 1 0,0 0-1,2 14 1,0 13 26,-1 0 0,-2 48 0,-3-77 40,0 0-1,-1 0 1,0-1 0,0 1-1,0-1 1,-1 0 0,-1 1-1,1-1 1,-1-1 0,-1 1-1,0 0 1,-8 9-1,11-13-19,-1 0-1,0-1 0,0 1 1,0-1-1,-1 0 0,1 0 1,-1 0-1,0 0 0,1-1 1,-1 1-1,-1-1 0,1 0 1,0-1-1,0 1 0,-1 0 1,1-1-1,-1 0 0,1 0 1,-1-1-1,1 1 0,-1-1 1,0 0-1,1 0 0,-1-1 1,-6 0-1,10 0-20,-1-1 0,0 1 0,1 0 0,0-1 0,-1 1 0,1-1 0,0 1 0,-1-1 0,1 0 0,0 1 0,0-1 0,1 0 0,-1 0 0,0 0 0,1 0 0,-1 0 0,1 0 0,-1 0 0,1 0 0,0 0 0,0 0 0,0 0 0,0 0 0,0 0 0,0 0 0,1 0 0,0-3 0,0-6 0,1 1 0,0 0 0,0-1 0,6-11 0,8-9 0,1 1 0,2 1 0,0 1 0,3 0 0,0 2 0,1 0 0,2 2 0,0 0 0,2 2 0,32-21 0,-53 39-2,0-1 0,1 1 0,-1 1 0,1-1 0,-1 1 0,1 0 0,0 1 0,1 0 0,-1 0-1,0 0 1,0 1 0,10-1 0,-16 3-3,0-1-1,0 0 0,0 1 0,0-1 0,0 1 1,-1-1-1,1 1 0,0-1 0,0 1 0,0 0 1,0 0-1,-1-1 0,1 1 0,0 0 0,-1 0 1,1 0-1,-1-1 0,1 1 0,-1 0 0,1 0 1,-1 0-1,0 0 0,1 0 0,-1 0 0,0 0 1,0 0-1,0 0 0,0 0 0,0 0 0,0 2 1,0 42 58,-1-33-55,1-1 20,-1 0 0,-1 0 0,0-1 0,-4 13 0,3-13-5,0 1 0,1 0 0,0-1 0,0 13 0,2-22-13,0-1 0,0 0 0,0 0 0,0 1 0,0-1 0,0 0 0,0 1 0,0-1 0,0 0 0,0 0 0,0 1 0,0-1 0,0 0 0,0 0 0,0 1 0,1-1 0,-1 0 0,0 0 0,0 1 0,0-1 0,0 0 0,1 0 0,-1 1 0,0-1 0,0 0 0,0 0 0,1 0 0,-1 0 0,0 1 0,0-1 0,1 0 0,-1 0 0,0 0 0,0 0 0,1 0 0,-1 0 0,0 0 0,0 0 0,1 0 0,-1 0 0,0 0 0,1 0 0,15-7 0,13-15 0,-23 14 0,-1 0 0,1 0 0,-2 0 0,1-1 0,-1 1 0,0-1 0,-1 0 0,1 0 0,-2-1 0,0 1 0,0 0 0,0-1 0,-1 0 0,-1 1 0,0-1 0,0 1 0,-1-1 0,-1-9 0,-1 10 0,2 8 0,1 1 0,0 0 0,0 0 0,0 0 0,0 0 0,0 0 0,0-1 0,0 1 0,-1 0 0,1 0 0,0 0 0,0 0 0,0 0 0,0-1 0,0 1 0,0 0 0,0 0 0,0 0 0,0-1 0,0 1 0,0 0 0,0 0 0,0 0 0,0 0 0,0-1 0,0 1 0,0 0 0,0 0 0,0 0 0,0 0 0,0-1 0,1 1 0,-1 0 0,0 0 0,0 0 0,0 0 0,0 0 0,0-1 0,0 1 0,0 0 0,1 0 0,-1 0 0,0 0 0,0 0 0,0 0 0,0 0 0,1 0 0,-1 0 0,0-1 0,0 1 0,0 0 0,0 0 0,1 0 0,-1 0 0,0 0 0,0 0 0,0 0 0,0 0 0,1 0 0,16-6 0,30-20-40,34-15-117,-75 38 146,0 1 1,0 0-1,1 1 0,-1-1 0,1 1 1,-1 0-1,1 1 0,-1 0 1,1 0-1,-1 0 0,9 2 0,-13-1 4,1 1 0,-1 0 0,1-1-1,-1 1 1,0 0 0,1 0 0,-1 0 0,0 0-1,0 0 1,-1 1 0,1-1 0,0 1-1,-1-1 1,1 1 0,-1 0 0,0-1 0,0 1-1,0 0 1,0 0 0,-1 0 0,1-1-1,-1 1 1,0 0 0,0 4 0,1-1 31,0-1 0,-1 0 1,0 0-1,0 0 0,0 0 1,0 1-1,-1-1 0,0 0 1,0 0-1,-1 0 0,1 0 1,-1 0-1,-4 6 1,0-8-9,5-14 17,7-31 47,-2 10-44,-4 32-36,-1-1 0,1 1 0,0 0 0,-1 0 0,1-1 0,-1 1 0,1 0 0,-1 0 0,1 0 0,-1 0 0,1 0 0,-1-1 0,1 1 0,-1 0 0,1 0 0,-1 0 0,1 0 0,0 0 0,-1 0 0,1 1 0,-1-1 0,1 0 0,-1 0 0,1 0 0,-1 0 0,1 0 0,-1 1 0,1-1 0,0 0 0,-1 1 0,1-1 0,-1 0 0,0 1 0,-18 9 0,18-10 0,0 1 0,0 0 0,0 0 0,0 0 0,0-1 0,0 1 0,0 0 0,-1-1 0,1 1 0,0-1 0,0 0 0,-1 1 0,1-1 0,0 0 0,-1 0 0,1 0 0,0 0 0,-1 0 0,-1 0 0,2-1 0,1-1 0,0 1 0,0-1 0,0 1 0,0-1 0,1 1 0,-1-1 0,0 1 0,1-1 0,-1 1 0,1 0 0,-1-1 0,1 1 0,0 0 0,-1-1 0,1 1 0,1-1 0,-3 2 0,0 0 0,0 0 0,0 0 0,0 1 0,-1-1 0,1 1 0,0-1 0,0 1 0,0-1 0,0 1 0,1-1 0,-1 1 0,0 0 0,0-1 0,0 1 0,0 0 0,1 0 0,-1 0 0,0 1 0,-7 11 0,2 2 0,0-1 0,0 0 0,2 1 0,-1 0 0,2 0 0,0 0 0,1 1 0,1-1 0,0 21 0,1-35 0,0 0 0,0-1 0,0 1 0,1 0 0,-1-1 0,0 1 0,0 0 0,1-1 0,-1 1 0,0 0 0,1-1 0,-1 1 0,1-1 0,-1 1 0,1-1 0,-1 1 0,1-1 0,-1 1 0,1-1 0,-1 0 0,1 1 0,-1-1 0,1 0 0,0 1 0,-1-1 0,1 0 0,0 0 0,1 1 0,24-4 0,-20 1 0,1-1 0,-1 1 0,1-1 0,-1-1 0,8-5 0,-3-2 0,0-1 0,-1 0 0,0 0 0,-1-1 0,-1 0 0,0-1 0,-1 0 0,0 0 0,-1-1 0,-1 1 0,6-26 0,-11 42 0,0 0 0,0 0 0,0 1 0,0-1 0,0 0 0,0 0 0,1 0 0,-1 0 0,1 0 0,-1 0 0,1 0 0,0 0 0,0-1 0,0 1 0,0 0 0,0 0 0,0 0 0,0-1 0,1 1 0,-1-1 0,1 1 0,-1-1 0,3 2 0,51 37 0,-23-17 0,-30-21 0,0 0 0,0 1 0,-1-1 0,1 1 0,-1-1 0,1 1 0,-1 0 0,0-1 0,0 1 0,0 0 0,-1 0 0,1 0 0,0-1 0,-1 1 0,0 0 0,0 0 0,0 0 0,0 0 0,-1 5 0,0 7 0,1-14 0,1-1 0,-1 0 0,0 0 0,0 1 0,1-1 0,-1 0 0,0 0 0,0 0 0,1 1 0,-1-1 0,0 0 0,1 0 0,-1 0 0,0 0 0,0 0 0,1 0 0,-1 0 0,0 1 0,1-1 0,-1 0 0,0 0 0,1 0 0,-1 0 0,0 0 0,1 0 0,-1-1 0,0 1 0,1 0 0,-1 0 0,0 0 0,1 0 0,-1 0 0,0 0 0,1-1 0,-1 1 0,0 0 0,0 0 0,1 0 0,-1-1 0,0 1 0,0 0 0,1-1 0,13-7 0,-6 1 0,50-46 0,-53 48 0,0 0 0,-1 0 0,0 0 0,0 0 0,-1-1 0,1 1 0,-1-1 0,0 0 0,3-9 0,-20 51 0,11-30 0,0 1 0,1 0 0,-1 0 0,1 1 0,-1 8 0,2-14 0,1 1 0,0-1 0,0 0 0,-1 0 0,2 0 0,-1 0 0,0 0 0,0 0 0,1 0 0,-1 0 0,1 0 0,-1 0 0,1 0 0,0 0 0,0 0 0,0 0 0,0-1 0,0 1 0,0 0 0,0-1 0,1 1 0,-1 0 0,1-1 0,-1 0 0,3 2 0,-2-2 0,0 0 0,0-1 0,0 1 0,1-1 0,-1 0 0,0 1 0,0-1 0,0 0 0,0 0 0,0-1 0,0 1 0,1 0 0,-1-1 0,0 1 0,0-1 0,0 0 0,0 0 0,0 0 0,-1 1 0,1-2 0,0 1 0,0 0 0,0 0 0,-1-1 0,3-1 0,3-3 0,0-1 0,0 1 0,-1-1 0,0 0 0,-1-1 0,1 1 0,-1-1 0,-1 0 0,1-1 0,-1 1 0,-1-1 0,0 1 0,0-1 0,0 0 0,-1 0 0,-1 0 0,0-1 0,0 1 0,-1-13 0,1 22 0,-1-1 0,0 1 0,0 0 0,0-1 0,0 1 0,0 0 0,0-1 0,0 1 0,0-1 0,0 1 0,0 0 0,0-1 0,-1 1 0,1 0 0,0-1 0,0 1 0,0 0 0,0-1 0,-1 1 0,1 0 0,0-1 0,0 1 0,0 0 0,-1-1 0,1 1 0,0 0 0,-1 0 0,1-1 0,0 1 0,0 0 0,-1 0 0,1 0 0,0 0 0,-1-1 0,1 1 0,-1 0 0,1 0 0,0 0 0,-1 0 0,1 0 0,0 0 0,-1 0 0,1 0 0,-1 0 0,1 0 0,0 0 0,-1 0 0,1 0 0,0 0 0,-1 1 0,1-1 0,0 0 0,-1 0 0,1 0 0,0 0 0,-1 1 0,1-1 0,0 0 0,-1 0 0,1 1 0,0-1 0,-1 1 0,0 0 0,-1 0 0,1 0 0,0 0 0,-1 0 0,1 1 0,0-1 0,0 1 0,0-1 0,0 1 0,0-1 0,0 1 0,0-1 0,1 1 0,-2 3 0,2-4 0,-1 0 0,1 0 0,0 0 0,0 0 0,0 0 0,-1 0 0,1 0 0,0 0 0,0 0 0,1 0 0,-1 0 0,0 0 0,0 0 0,0 1 0,1-1 0,-1 0 0,0 0 0,1 0 0,-1 0 0,1-1 0,-1 1 0,1 0 0,0 0 0,-1 0 0,1 0 0,0 0 0,0-1 0,-1 1 0,3 1 0,32 0 0,-26-2 0,-2-1 0,0 0 0,-1-1 0,1 0 0,0 0 0,0-1 0,-1 1 0,7-5 0,-9 5 0,1-1 0,0 1 0,0 0 0,0 0 0,0 0 0,0 0 0,0 1 0,0 0 0,1 0 0,-1 1 0,0 0 0,1-1 0,-1 2 0,6 0 0,-7 0 0,-1 1 0,0 0 0,1 0 0,-1 0 0,0 0 0,-1 0 0,1 1 0,0-1 0,-1 1 0,1 0 0,-1 0 0,3 5 0,-2-4 0,0 0 0,0-1 0,0 1 0,0-1 0,0 1 0,1-1 0,0 0 0,-1-1 0,1 1 0,5 2 0,-3-3 0,-1 0 0,1-1 0,0 1 0,0-1 0,-1-1 0,1 1 0,0-1 0,0 0 0,0 0 0,0-1 0,0 1 0,-1-1 0,1-1 0,7-1 0,4-4 0,-1-1 0,0 0 0,20-13 0,-21 11 0,1 1 0,0 1 0,20-8 0,-36 16 0,0 1 0,1-1 0,-1 0 0,0 0 0,1 1 0,-1-1 0,0 0 0,0 0 0,1 1 0,-1-1 0,0 0 0,0 1 0,0-1 0,1 0 0,-1 1 0,0-1 0,0 0 0,0 1 0,0-1 0,0 1 0,0-1 0,1 0 0,-1 1 0,0-1 0,0 1 0,0-1 0,0 0 0,-1 1 0,1-1 0,0 0 0,0 1 0,0-1 0,0 1 0,0-1 0,0 0 0,-1 1 0,1-1 0,0 0 0,-1 1 0,-3 15 0,4-13-65,-1-1-1,0 1 1,0 0 0,1-1-1,-1 1 1,1 0 0,0 0-1,0-1 1,0 1 0,1 5-1,-1-8 13,0 1 0,0-1 0,0 1-1,0-1 1,1 0 0,-1 1 0,0-1-1,0 1 1,1-1 0,-1 0 0,0 1-1,1-1 1,-1 0 0,0 1 0,1-1-1,-1 0 1,1 0 0,-1 1 0,1-1-1,-1 0 1,0 0 0,1 0 0,-1 1-1,1-1 1,-1 0 0,1 0 0,-1 0-1,1 0 1,-1 0 0,1 0 0,-1 0-1,1 0 1,-1 0 0,1 0 0,3-2-334,-1 1 1,1-1-1,-1 0 1,1 0 0,-1 0-1,0 0 1,0-1 0,0 1-1,-1-1 1,1 1 0,0-1-1,-1 0 1,4-7-1,8-11-7332,-2-2-5686</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32.872"/>
    </inkml:context>
    <inkml:brush xml:id="br0">
      <inkml:brushProperty name="width" value="0.025" units="cm"/>
      <inkml:brushProperty name="height" value="0.025" units="cm"/>
    </inkml:brush>
  </inkml:definitions>
  <inkml:trace contextRef="#ctx0" brushRef="#br0">24 5 19987,'-2'-3'5189,"-5"2"-833,1 1-1858,2 0-1761,1 0-737,2 2 0,1 4 0,0 0 0,3-2 0,8 3 0,4-2-2370,4-1-2499,5-2-1633,6 1-3556</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33.231"/>
    </inkml:context>
    <inkml:brush xml:id="br0">
      <inkml:brushProperty name="width" value="0.025" units="cm"/>
      <inkml:brushProperty name="height" value="0.025" units="cm"/>
    </inkml:brush>
  </inkml:definitions>
  <inkml:trace contextRef="#ctx0" brushRef="#br0">142 1 15535,'0'0'3320,"0"10"-480,-12 200 3694,16-131-6396,-2-51 266,0 0 1,-2 1 0,-4 27 0,3-50-272,-1 0 0,1-1-1,-1 1 1,0-1 0,-1 1 0,1-1 0,-1 0 0,0 0 0,-1 0 0,1-1 0,-5 5 0,6-7-86,0 1 0,0-1 1,0-1-1,0 1 1,0 0-1,0 0 1,-1-1-1,1 0 1,0 1-1,-1-1 1,0 0-1,1 0 0,-1 0 1,0 0-1,1-1 1,-1 1-1,0-1 1,0 0-1,1 1 1,-1-1-1,0-1 1,0 1-1,0 0 1,-5-2-1,6 1-47,0 0 0,0-1 0,0 1 0,0-1 0,0 0 0,0 0 0,0 0 0,1 0 0,-1 0 0,1 0 0,-1 0 0,1 0 0,0 0 0,0-1 0,0 1 0,0 0 0,0-1 0,0 1 0,1-1 0,-1 1 0,1-1 0,0-3 0,-2-59 0,4 58 0,0 0 0,0-1 0,0 1 0,1 0 0,0 0 0,1 1 0,-1-1 0,1 0 0,0 1 0,1 0 0,0 0 0,0 1 0,0-1 0,8-5 0,14-12 0,52-33 0,-56 41 0,16-12-2648,53-47 0,-54 36-3779</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34.071"/>
    </inkml:context>
    <inkml:brush xml:id="br0">
      <inkml:brushProperty name="width" value="0.025" units="cm"/>
      <inkml:brushProperty name="height" value="0.025" units="cm"/>
    </inkml:brush>
  </inkml:definitions>
  <inkml:trace contextRef="#ctx0" brushRef="#br0">154 113 8360,'0'0'5792,"4"-8"-2802,-1 1-2423,0 0 153,1 0 0,-1 0 0,-1 0 0,1 0 0,-1-1 0,-1 1 1,1 0-1,-1-1 0,-1 1 0,1-10 0,-2 16-637,1 1 0,0-1 0,-1 1 0,1-1 0,-1 1 0,1-1 0,0 1 0,-1-1 0,1 1 0,-1-1 0,0 1 0,1 0 0,-1-1 0,1 1 1,-1 0-1,0 0 0,1-1 0,-1 1 0,1 0 0,-1 0 0,0 0 0,1 0 0,-1 0 0,0 0 0,1 0 0,-1 0 0,0 0 0,1 0 0,-1 0 0,0 0 1,1 0-1,-1 1 0,1-1 0,-1 0 0,0 0 0,1 1 0,-2 0 0,-24 12 327,12-3-173,1 1 0,0 1 0,1 0 0,-21 25 1,27-29-118,0-1 1,1 1 0,0 0 0,1 0-1,-1 1 1,2-1 0,-1 1 0,1 0-1,0 0 1,-2 16 0,5-24-109,0-1-1,0 1 1,0-1-1,0 1 1,0 0-1,0-1 1,0 1-1,0 0 1,1-1 0,-1 1-1,0-1 1,0 1-1,1-1 1,-1 1-1,0 0 1,1-1-1,-1 1 1,0-1-1,1 1 1,-1-1 0,1 1-1,-1-1 1,0 0-1,1 1 1,-1-1-1,1 0 1,0 1-1,-1-1 1,1 0 0,0 1-1,24 0 260,26-16 104,-37 8-370,-1-1 0,-1 0 1,1-1-1,-1 0 0,-1-1 1,0-1-1,0 1 0,-1-2 1,13-18-1,-36 52-123,0 0-1,-14 35 1,22-45 9,1-1 0,1 0 0,0 1 1,0 0-1,1 0 0,1-1 0,0 1 0,1 21 0,0-32-3,0 0 0,0 0 0,0 1 0,1-1-1,-1 0 1,0 0 0,1 0 0,-1 0 0,1 0-1,-1 1 1,1-1 0,0 0 0,-1 0 0,1 0-1,0-1 1,0 1 0,0 0 0,-1 0 0,1 0-1,0-1 1,0 1 0,0 0 0,0-1 0,0 1-1,1-1 1,-1 1 0,0-1 0,0 1 0,0-1-1,0 0 1,0 0 0,1 1 0,-1-1 0,0 0-1,0 0 1,0 0 0,1 0 0,0-1 0,3 1-640,-1-1 1,1 0 0,-1 0-1,1-1 1,-1 1 0,0-1 0,0 0-1,0 0 1,5-4 0,24-20-8063</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34.442"/>
    </inkml:context>
    <inkml:brush xml:id="br0">
      <inkml:brushProperty name="width" value="0.025" units="cm"/>
      <inkml:brushProperty name="height" value="0.025" units="cm"/>
    </inkml:brush>
  </inkml:definitions>
  <inkml:trace contextRef="#ctx0" brushRef="#br0">86 0 10346,'0'0'16634,"-9"9"-15577,4-5-913,-37 37 1503,39-38-1467,0 0 1,0 0-1,1 0 1,-1 1-1,1-1 1,0 1-1,-1 0 1,2-1-1,-1 1 1,0 0-1,1 0 1,-2 8-1,6-10-181,-1-1 0,0 0 0,1 0 0,0 0 0,-1 0 0,1 0 0,-1 0 0,1-1 0,0 1 0,0-1 0,-1 0 0,1 0 0,0 0 0,0 0 0,3-1-1,6 1-247,3 2-99,-1 0 1,0 1-1,1 1 1,-2 0-1,21 10 1,-31-13 341,1 1 1,-1 0 0,0 0-1,0 0 1,0 0-1,-1 0 1,1 0 0,0 1-1,-1 0 1,1-1-1,-1 1 1,3 5 0,-5-7 28,1 1 0,0 0 0,-1 0 0,1 0 0,-1 0 0,0 0 0,0 0 0,0 0 0,0 0 0,0 0 0,0 0 0,0 0 0,-1 0 0,1 0 0,-1-1-1,1 1 1,-1 0 0,0 0 0,0 0 0,0-1 0,0 1 0,0 0 0,0-1 0,-2 3 0,-4 3-57,1 0-1,-1-1 0,0-1 1,0 1-1,0-1 0,-1 0 0,0 0 1,0-1-1,0 0 0,0-1 1,-1 0-1,0 0 0,1-1 1,-1 0-1,-17 2 0,9-6-4193,6-8-3731</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35.567"/>
    </inkml:context>
    <inkml:brush xml:id="br0">
      <inkml:brushProperty name="width" value="0.025" units="cm"/>
      <inkml:brushProperty name="height" value="0.025" units="cm"/>
    </inkml:brush>
  </inkml:definitions>
  <inkml:trace contextRef="#ctx0" brushRef="#br0">117 1 21236,'0'0'3571,"-6"9"-2572,-7 14-603,2 1 0,0 0 1,1 1-1,1 0 0,2 1 1,0 0-1,2 0 1,-3 38-1,-4 228 2997,12-288-3392,4 15-1,5-15 0,-8-4 0,1-1 0,-1 0 0,0 0 0,1 0 0,-1 0 0,0 0 0,0-1 0,0 1 0,0 0 0,0 0 0,0-1 0,0 1 0,0 0 0,-1-1 0,1 1 0,0-1 0,-1 1 0,1-3 0,4-14-18,0 0-1,-1 0 1,-1-1 0,-1 1-1,-1-1 1,-1-22 0,0 28 6,-1 1 1,-1-1-1,0 1 0,0-1 1,-2 1-1,1 0 0,-2 0 1,1 0-1,-2 1 0,-6-12 1,-4 6-137,15 17 137,1 0-1,0 0 0,-1 0 0,1 0 1,0 0-1,-1 0 0,1-1 0,0 1 1,-1 0-1,1 0 0,0 0 0,-1 0 1,1 0-1,-1 1 0,1-1 0,0 0 1,-1 0-1,1 0 0,0 0 0,-1 0 1,1 0-1,0 0 0,0 1 0,-1-1 1,1 0-1,0 0 0,-1 0 0,1 1 1,0-1-1,0 0 0,-1 0 0,1 1 1,0 1-36,-1-1 0,1 0 0,0 1 1,-1-1-1,1 1 0,0-1 1,0 1-1,0-1 0,0 1 0,0-1 1,1 1-1,-1-1 0,0 0 1,1 1-1,-1-1 0,1 1 1,-1-1-1,1 0 0,0 0 0,-1 1 1,1-1-1,0 0 0,0 0 1,1 1-1,2 2-370,1 0 1,0 0 0,-1-1-1,1 0 1,0 0-1,0 0 1,1-1 0,-1 1-1,1-1 1,-1 0 0,1-1-1,0 0 1,-1 0-1,1 0 1,6 0 0,4 0-1532,0 0 1,0-1-1,-1-1 1,24-4-1,14-14-5482,-19-3 5730,-29 18 2318,-1 0 1,0 0 0,1 0 0,-1-1 0,-1 1 0,4-6 0,-5 6 691,0 1-1,-1 0 1,1 0 0,-1-1 0,0 1 0,0-1-1,0 1 1,0-1 0,-1 1 0,1-7-1,-1 10-1195,0 0 0,0-1 0,0 1 0,0 0 0,0 0 0,0-1-1,0 1 1,0 0 0,0 0 0,0-1 0,0 1 0,0 0-1,0 0 1,0-1 0,0 1 0,-1 0 0,1 0 0,0 0 0,0-1-1,0 1 1,0 0 0,-1 0 0,1 0 0,0-1 0,0 1 0,0 0-1,-1 0 1,1 0 0,0 0 0,0 0 0,0-1 0,-1 1 0,1 0-1,0 0 1,0 0 0,-1 0 0,1 0 0,0 0 0,0 0-1,-1 0 1,1 0 0,-15 5 1395,-10 14-934,14-7-330,2 1 1,-1 1 0,-7 15-1,15-25-194,0 0-1,0 1 0,0-1 1,0 1-1,1-1 0,-1 1 1,1 0-1,1-1 1,-1 1-1,1 0 0,-1 0 1,1-1-1,1 1 0,-1 0 1,2 5-1,-1-9-48,-1 0 0,1 0 0,0 0 0,0 0 1,0 0-1,0 0 0,0-1 0,0 1 0,0 0 0,0-1 0,0 1 0,1-1 0,-1 1 1,0-1-1,0 0 0,0 1 0,1-1 0,-1 0 0,0 0 0,0 0 0,1 0 1,-1 0-1,0 0 0,0 0 0,1 0 0,-1-1 0,0 1 0,0 0 0,0-1 0,0 1 1,1-1-1,-1 1 0,1-2 0,42-18 22,-20 1-103,-1 0 0,30-31 0,3-3-223,-76 100-1513,14-35 1366,1 0 1,0 0-1,-6 22 1,11-32 355,-1-1 1,0 1-1,1-1 1,-1 1-1,1 0 1,0-1-1,0 1 1,-1-1-1,1 1 0,0 0 1,1-1-1,-1 1 1,0 0-1,0-1 1,1 1-1,-1 0 1,0-1-1,1 1 1,0-1-1,-1 1 1,1-1-1,0 1 1,0-1-1,0 0 1,0 1-1,0-1 1,0 0-1,0 0 1,0 0-1,1 0 0,-1 0 1,0 0-1,1 0 1,-1 0-1,1 0 1,-1 0-1,1-1 1,-1 1-1,1-1 1,-1 1-1,3-1 1,5 1-227,0 0 1,0-1 0,0 0-1,0-1 1,16-3-1,-15 1-1091,1 0 0,-1 0 0,0-1 0,0-1 0,0 0 0,0 0 0,17-13 0,12-19-2500,-11-9 4547,-17 12 3573,-7-2 3906,-4 36-7921,0-1-1,0 0 0,0 1 0,0-1 0,0 0 0,0 0 0,0 1 0,0-1 0,0 0 0,-1 1 0,1-1 0,0 0 0,0 1 0,-1-1 0,1 0 0,0 1 0,-1-1 0,1 1 0,-1-1 0,1 0 0,0 1 0,-1-1 0,0 1 0,1-1 0,-1 1 0,1 0 0,-2-1 0,-17 4 1046,17-1-1253,0-1 0,-1 0-1,1 1 1,0-1 0,1 1-1,-1 0 1,0 0 0,0-1-1,1 1 1,-1 0 0,1 1-1,0-1 1,-1 0 0,1 0-1,0 0 1,0 1 0,-1 3-1,3-3 15,-1 0 0,0 0-1,1 0 1,0 0-1,0 0 1,-1 0 0,2 0-1,-1-1 1,0 1 0,1 0-1,-1-1 1,1 1 0,0-1-1,0 1 1,0-1 0,0 0-1,3 3 1,50 39 84,-23-20-433,-30-22 326,0 0 0,0-1 0,0 1 0,-1 0 0,1 0 0,0 0 0,-1 0 0,1 1 0,-1-1 0,0 0 0,0 1 0,0-1 0,0 0 0,0 1 0,0-1 0,-1 1 0,1 0-1,-1-1 1,0 1 0,0-1 0,0 1 0,0 3 0,-1-2 72,-1 0-1,1 0 0,-1 0 0,0 0 0,1-1 1,-2 1-1,1-1 0,0 1 0,-1-1 1,0 0-1,0 0 0,-5 5 0,-9 5 297,0-1 0,-1-1 0,-1 0 0,-25 10 0,41-19-304,-1 0 6,1 0-1,-1-1 0,1 1 1,-1-1-1,0 0 0,1 0 0,-1 0 1,0 0-1,0-1 0,0 1 0,0-1 1,-4 0-1,8-2-269,0 1 0,0 0-1,0-1 1,0 1 0,0-1 0,0 1 0,1 0-1,-1-1 1,1 1 0,-1 0 0,1-1 0,-1 1-1,1 0 1,0 0 0,1-2 0,19-24-4193,9-5-1698</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35.957"/>
    </inkml:context>
    <inkml:brush xml:id="br0">
      <inkml:brushProperty name="width" value="0.025" units="cm"/>
      <inkml:brushProperty name="height" value="0.025" units="cm"/>
    </inkml:brush>
  </inkml:definitions>
  <inkml:trace contextRef="#ctx0" brushRef="#br0">148 1 11403,'0'0'9545,"-7"12"-7677,-6 13-1031,1 1-1,1 0 1,2 0 0,0 1-1,2 1 1,-7 52-1,12-59-691,-1 67 551,3-82-803,1 0 0,-1 0 0,1 0 0,0-1 0,1 1 0,-1 0 0,1-1 0,0 1 0,0-1 1,1 0-1,0 0 0,4 6 0,-7-10-401,-23-40-2374,21 36 2732,-13-24-605,-17-46 0,29 64 1422,0 0 0,1 0 1,0 0-1,1 0 0,-1-16 0,2 24-632,0 1-1,1-1 0,-1 0 1,0 0-1,1 0 0,-1 0 0,1 1 1,-1-1-1,1 0 0,0 1 1,-1-1-1,1 0 0,0 1 1,-1-1-1,1 1 0,0-1 1,0 1-1,-1-1 0,1 1 1,0 0-1,0-1 0,0 1 0,0 0 1,-1 0-1,1-1 0,0 1 1,0 0-1,2 0 0,34-3-279,-27 3 163,64-7-4750,-34 1-1392</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36.672"/>
    </inkml:context>
    <inkml:brush xml:id="br0">
      <inkml:brushProperty name="width" value="0.025" units="cm"/>
      <inkml:brushProperty name="height" value="0.025" units="cm"/>
    </inkml:brush>
  </inkml:definitions>
  <inkml:trace contextRef="#ctx0" brushRef="#br0">99 109 16239,'5'-12'2734,"-1"3"-1884,0 2-120,-1 0 0,0 0 0,0 0 0,-1 0 1,0-1-1,0 1 0,0-1 0,-1 1 0,0-10 0,-1 16-687,0 1-1,0 0 1,-1-1-1,1 1 1,0 0-1,0-1 0,-1 1 1,1 0-1,0-1 1,0 1-1,-1 0 1,1 0-1,0-1 1,-1 1-1,1 0 0,0 0 1,-1 0-1,1 0 1,0-1-1,-1 1 1,1 0-1,-1 0 1,1 0-1,0 0 1,-1 0-1,1 0 0,0 0 1,-1 0-1,1 0 1,-1 0-1,1 0 1,0 0-1,-1 0 1,1 1-1,0-1 0,-1 0 1,1 0-1,0 0 1,-1 0-1,1 1 1,0-1-1,-1 0 1,1 0-1,0 1 0,-1-1 1,1 0-1,0 0 1,0 1-1,-1 0 1,-16 12 18,6-3 61,1 2 0,0-1 1,0 2-1,1-1 0,1 1 1,0 0-1,1 1 0,0 0 0,1 0 1,-5 21-1,24-60 3586,-9 19-6820,-19 21-18496</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37.248"/>
    </inkml:context>
    <inkml:brush xml:id="br0">
      <inkml:brushProperty name="width" value="0.025" units="cm"/>
      <inkml:brushProperty name="height" value="0.025" units="cm"/>
    </inkml:brush>
  </inkml:definitions>
  <inkml:trace contextRef="#ctx0" brushRef="#br0">176 178 9705,'0'0'7282,"6"-8"-3706,-4 5-3196,21-34 3364,-21 34-3373,-1 1 0,0 0-1,0 0 1,0-1 0,0 1 0,-1 0 0,1-1 0,0 1 0,-1-1 0,0 1 0,0-1 0,0 1-1,0-1 1,0 1 0,0-1 0,0 1 0,-2-6 0,1 7-334,-1 0 0,1 0 0,0 0 0,0 0 0,-1 0 0,1 0 0,0 0 0,-1 0 0,1 1 0,-1-1 0,1 0 0,-1 1 0,0-1 0,1 1 0,-1 0 0,1 0 0,-1-1 0,0 1 0,1 0 0,-1 0 0,0 0 0,1 1 0,-1-1 0,1 0 0,-4 2 0,0-1 26,-1 0 0,0 0 1,1 1-1,-1 0 0,1 0 0,-6 4 0,0 1-63,1 1 0,0 0 0,0 1 0,1 0 0,0 1 0,1 0 0,0 0 0,0 1 0,1 0 0,0 0 0,1 1 0,1 0 0,0 0 0,0 0 0,-4 23 0,9-35 0,0 1 0,0 0 0,0-1 0,0 1 0,0-1 0,0 1 0,0 0 0,0-1 0,0 1 0,0-1 0,1 1 0,-1-1 0,0 1 0,1-1 0,-1 1 0,0-1 0,1 1 0,-1-1 0,0 1 0,1-1 0,-1 1 0,1-1 0,-1 0 0,1 1 0,-1-1 0,1 0 0,-1 0 0,1 1 0,-1-1 0,1 0 0,-1 0 0,1 0 0,-1 1 0,1-1 0,0 0 0,-1 0 0,1 0 0,-1 0 0,1 0 0,0 0 0,27-5 0,-14 0 0,0-2 0,0 1 0,0-2 0,-1 0 0,0 0 0,19-18 0,65-69 0,-83 80 0,-1 0 0,-1 0 0,-1-2 0,0 1 0,12-26 0,-94 177 0,63-120 0,1 0 0,1 1 0,1-1 0,0 1 0,1 1 0,1-1 0,-2 19 0,6-35 0,-1 1 0,1 0 0,-1 0 0,1-1 0,-1 1 0,1-1 0,0 1 0,-1 0 0,1-1 0,0 1 0,-1-1 0,1 1 0,0-1 0,0 0 0,-1 1 0,1-1 0,0 0 0,0 1 0,0-1 0,-1 0 0,1 0 0,0 0 0,0 0 0,0 0 0,0 0 0,0 0 0,-1 0 0,1 0 0,0 0 0,0 0 0,0-1 0,0 1 0,-1 0 0,1 0 0,1-2 0,34-9 0,17-22-3450,-39 21 249,0-1 0,-1 0-1,11-16 1,-4 6-11677</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37.620"/>
    </inkml:context>
    <inkml:brush xml:id="br0">
      <inkml:brushProperty name="width" value="0.025" units="cm"/>
      <inkml:brushProperty name="height" value="0.025" units="cm"/>
    </inkml:brush>
  </inkml:definitions>
  <inkml:trace contextRef="#ctx0" brushRef="#br0">167 1 16335,'0'0'14275,"-11"2"-13789,2 0-392,0 0-1,0 0 1,0 1 0,1 1-1,-1 0 1,1 0 0,0 0-1,0 1 1,0 0 0,-10 9-1,8-5 30,6-6-89,0-1 1,1 1-1,0 0 1,-1 0-1,1 0 1,0 0 0,1 1-1,-1-1 1,1 1-1,-1-1 1,1 1-1,0 0 1,0 0-1,-1 4 1,4-6-46,0-1 0,0 0-1,0 0 1,0 0 0,1 0 0,-1-1 0,0 1 0,0 0-1,1 0 1,-1-1 0,0 1 0,1-1 0,-1 1 0,1-1-1,-1 0 1,1 1 0,-1-1 0,1 0 0,-1 0-1,0 0 1,1 0 0,-1 0 0,3-1 0,3 1-95,52 3-1203,-38-3 458,0 1 1,-1 0 0,1 2-1,0 0 1,36 12 0,-56-15 890,0 0-1,0 1 1,-1-1 0,1 0 0,0 0-1,0 0 1,0 1 0,-1-1-1,1 0 1,0 1 0,-1-1 0,1 1-1,0-1 1,-1 1 0,1-1 0,-1 1-1,1-1 1,-1 1 0,1 0-1,-1-1 1,1 1 0,-1 0 0,1-1-1,-1 1 1,0 0 0,1-1 0,-1 1-1,0 0 1,0 0 0,0 0-1,0-1 1,0 1 0,1 0 0,-1 0-1,0 0 1,-1-1 0,1 1 0,0 0-1,0 0 1,0-1 0,0 1-1,-1 0 1,1 0 0,0-1 0,-1 1-1,1 0 1,0-1 0,-1 1 0,1 0-1,-1-1 1,1 1 0,-1 0-1,0-1 1,1 1 0,-1-1 0,1 1-1,-1-1 1,0 0 0,-1 1 0,-41 24 3235,25-17-3029,-1 1-120,1-1-1,-2-1 1,1-1 0,-1-1 0,0 0-1,-33 3 1,79-23-6436,0 0-2845,-5 4-1613</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38.872"/>
    </inkml:context>
    <inkml:brush xml:id="br0">
      <inkml:brushProperty name="width" value="0.025" units="cm"/>
      <inkml:brushProperty name="height" value="0.025" units="cm"/>
    </inkml:brush>
  </inkml:definitions>
  <inkml:trace contextRef="#ctx0" brushRef="#br0">276 122 12236,'2'-10'3907,"0"4"-3549,9-53 5472,-10 57-5617,-1 1 0,0-1-1,0 0 1,0 1-1,0-1 1,0 0-1,0 1 1,-1-1-1,1 0 1,0 1 0,-1-1-1,1 0 1,-1 1-1,0-1 1,1 1-1,-1-1 1,0 1 0,0 0-1,0-1 1,0 1-1,0 0 1,0-1-1,-1 1 1,1 0 0,0 0-1,-1 0 1,1 0-1,0 0 1,-1 0-1,0 1 1,1-1 0,-1 0-1,-2 0 1,0 1-123,-1 0-1,0 0 1,1 0 0,-1 1 0,0-1 0,1 1 0,-1 0 0,1 0-1,-1 1 1,1 0 0,-1-1 0,1 1 0,0 1 0,0-1 0,0 1 0,0-1-1,0 1 1,1 0 0,-1 1 0,-4 5 0,-8 9 5,2 0 0,-24 39 1,30-42 96,0-3-134,-48 86 444,51-88-467,1 0 1,0 0-1,0 1 0,1 0 1,1-1-1,0 1 1,-1 22-1,3-32-35,0 1 0,0-1 0,0 1 0,0-1 0,0 1 0,1-1 0,-1 1 0,1-1 0,-1 1 0,1-1 0,-1 0 0,1 1 0,0-1 0,0 0 0,-1 1 0,1-1 0,0 0 0,0 0 0,0 0 0,0 0 0,1 0 0,-1 0 0,0 0 0,2 1 0,1-1 0,-1 1 0,0-1 0,1 0 0,-1-1 0,1 1 0,0 0 0,-1-1 0,1 0 0,-1 0 0,6 0 0,-1-1 0,0 0 0,0-1 0,1 0 0,-1 0 0,0 0 0,-1-1 0,1 0 0,14-8 0,-17 6 0,0 1 0,-1-1 0,1 0 0,-1 0 0,0 0 0,0-1 0,0 1 0,-1-1 0,0 0 0,0 0 0,3-12 0,-5 17 0,0-1 0,-1 0 0,1 0 0,-1 1 0,1-1 0,-1 0 0,0 0 0,0 0 0,0 0 0,0 1 0,0-1 0,0 0 0,-1 0 0,1 0 0,-1 1 0,1-1 0,-1 0 0,0 0 0,1 1 0,-1-1 0,0 0 0,0 1 0,0-1 0,0 1 0,0-1 0,-1 1 0,1 0 0,0 0 0,-1-1 0,1 1 0,-1 0 0,1 0 0,-1 0 0,0 0 0,1 1 0,-1-1 0,0 0 0,1 1 0,-1-1 0,0 1 0,0 0 0,0-1 0,1 1 0,-1 0 0,-3 0 0,0 0 0,0 0 0,0 0 0,-1 0 0,1 1 0,0-1 0,0 1 0,-7 3 0,10-4 0,1 0 0,-1 1 0,1 0 0,-1-1 0,1 1 0,0 0 0,-1 0 0,1 0 0,0-1 0,-1 1 0,1 1 0,0-1 0,0 0 0,0 0 0,0 0 0,0 1 0,0-1 0,0 0 0,1 1 0,-1-1 0,0 1 0,1-1 0,-1 1 0,1-1 0,0 1 0,-1-1 0,1 4 0,1-5 0,-1 1 0,1-1 0,0 1 0,-1-1 0,1 1 0,0-1 0,0 0 0,0 1 0,0-1 0,-1 0 0,1 0 0,0 0 0,0 1 0,0-1 0,0 0 0,0 0 0,-1 0 0,1 0 0,0-1 0,0 1 0,0 0 0,0 0 0,0-1 0,25-3 0,-11-2 0,1-1 0,-1 0 0,-1-1 0,0 0 0,24-19 0,24-15 0,-62 43 0,1-1 0,-1 1 0,1-1 0,-1 1 0,1-1 0,-1 1 0,0-1 0,1 1 0,-1 0 0,0-1 0,1 1 0,-1-1 0,0 1 0,0 0 0,0-1 0,0 1 0,1 0 0,-1-1 0,0 1 0,0 0 0,0-1 0,0 1 0,0 0 0,-1-1 0,1 2 0,0-2 0,-1 18-48,-1 0 0,-6 27 0,5-32-62,0 0 0,1 0 0,1 0 1,0 0-1,1 1 0,1 17 0,-1-30-4,1 0-1,-1 0 1,1 0 0,-1 0-1,1-1 1,-1 1 0,1 0-1,0 0 1,-1-1 0,1 1-1,0 0 1,-1-1 0,1 1-1,0-1 1,0 1 0,0-1-1,0 1 1,-1-1 0,1 0-1,0 0 1,0 1 0,0-1-1,0 0 1,0 0 0,0 0-1,0 0 1,0 0 0,0 0-1,0 0 1,0 0 0,0 0-1,0 0 1,-1 0 0,1-1-1,0 1 1,0 0 0,0-1 0,0 1-1,1-1 1,36-18-5984,-10-4-1408</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39.242"/>
    </inkml:context>
    <inkml:brush xml:id="br0">
      <inkml:brushProperty name="width" value="0.025" units="cm"/>
      <inkml:brushProperty name="height" value="0.025" units="cm"/>
    </inkml:brush>
  </inkml:definitions>
  <inkml:trace contextRef="#ctx0" brushRef="#br0">54 0 4260,'0'0'24055,"-2"57"-22934,-8-24-352,0 0-321,-1 2-416,3-3-32,0-1-833,5-5-1665,2-7-673,1-7-1185,0-7-2435</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39.571"/>
    </inkml:context>
    <inkml:brush xml:id="br0">
      <inkml:brushProperty name="width" value="0.025" units="cm"/>
      <inkml:brushProperty name="height" value="0.025" units="cm"/>
    </inkml:brush>
  </inkml:definitions>
  <inkml:trace contextRef="#ctx0" brushRef="#br0">1 69 18834,'0'0'2407,"4"-8"263,-1 3-2518,-1 1 0,1 0 0,0 1 0,0-1 0,0 0 0,0 1 0,1 0 0,-1 0 0,1 0 0,0 0 0,0 0 0,0 1 0,0 0 0,0-1 0,1 2 0,-1-1 0,1 0 0,-1 1 0,1 0 0,0 0 0,-1 1 0,8-1 0,3-1-28,0 2 0,0-1 0,0 2-1,0 0 1,-1 1 0,1 0 0,-1 1-1,17 6 1,-26-7-37,0 0-1,0 0 1,0 0 0,-1 1-1,1 0 1,-1 0 0,0 0-1,0 0 1,0 1 0,0-1-1,0 1 1,-1 0 0,0 0-1,0 1 1,0-1 0,0 1-1,0-1 1,-1 1 0,0 0-1,0 0 1,-1 0 0,1 0 0,-1 0-1,0 0 1,0 1 0,0 6-1,-1 0-8,0 1 1,-1-1-1,0 1 0,0-1 0,-2 0 0,0 0 1,0 0-1,-1 0 0,0-1 0,-1 1 0,0-1 1,-1 0-1,0 0 0,-12 13 0,12-16-39,0-1-1,-1 0 1,0 0 0,0-1-1,-1 0 1,1 0-1,-1-1 1,-1 0-1,1 0 1,-1-1 0,0 0-1,0-1 1,0 0-1,0 0 1,-1-1-1,1 0 1,-1-1-1,-18 1 1,22-2-90,0 0 1,0-1-1,1 0 1,-1 0-1,1 0 1,-1 0-1,1-1 1,-1 0-1,1 0 1,0-1-1,0 1 1,-8-6-1,12 7-32,-1-1 0,0 1 0,1-1 0,-1 0-1,1 1 1,0-1 0,0 0 0,-1 0 0,1 0-1,0 0 1,1 0 0,-1 0 0,0 0 0,1 0 0,-1-1-1,1 1 1,-1 0 0,1 0 0,0 0 0,0-1-1,0 1 1,0 0 0,1 0 0,-1 0 0,1-1-1,-1 1 1,1 0 0,0 0 0,-1 0 0,1 0-1,0 0 1,0 0 0,1 0 0,-1 0 0,3-2 0,15-18-6003,4 1-2050</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39.898"/>
    </inkml:context>
    <inkml:brush xml:id="br0">
      <inkml:brushProperty name="width" value="0.025" units="cm"/>
      <inkml:brushProperty name="height" value="0.025" units="cm"/>
    </inkml:brush>
  </inkml:definitions>
  <inkml:trace contextRef="#ctx0" brushRef="#br0">6 1 19026,'0'0'7623,"-5"73"-6502,5-36 64,0 2 97,0 4-610,0-3-416,0-2-191,3-7-1,4-7-289,-2-7-800,0-11-384,-3-6-641,-2-10-6822,-12-9-2115</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40.256"/>
    </inkml:context>
    <inkml:brush xml:id="br0">
      <inkml:brushProperty name="width" value="0.025" units="cm"/>
      <inkml:brushProperty name="height" value="0.025" units="cm"/>
    </inkml:brush>
  </inkml:definitions>
  <inkml:trace contextRef="#ctx0" brushRef="#br0">1 74 15919,'0'0'5733,"1"-9"-3063,-1 6-2569,0 1 0,1-1 1,-1 1-1,1 0 1,-1-1-1,1 1 0,0 0 1,0-1-1,0 1 1,0 0-1,1 0 0,-1 0 1,0 0-1,1 0 1,0 0-1,-1 0 0,1 0 1,3-2-1,0 2 105,1-1-1,0 1 0,-1 0 0,1 0 1,0 1-1,0-1 0,0 1 1,12 0-1,34-3 784,76 3 0,-111 2-770,0 1-1,0 0 1,-1 1-1,1 1 1,-1 0-1,0 1 1,-1 1-1,27 13 1,-40-18-205,1 0 0,-1 1 0,0-1 1,0 0-1,0 1 0,0-1 0,0 1 0,-1 0 0,1 0 1,0-1-1,-1 1 0,1 0 0,-1 0 0,0 0 0,0 1 1,0-1-1,0 0 0,0 0 0,0 1 0,0-1 0,0 4 1,-1-4-3,-1 1 1,1-1 0,-1 1-1,1-1 1,-1 0-1,0 1 1,0-1 0,0 0-1,0 0 1,-1 1 0,1-1-1,-1 0 1,1 0 0,-1-1-1,1 1 1,-1 0 0,-2 1-1,-7 6 15,-1-1 0,1 0-1,-1-1 1,0-1 0,-1 0-1,-14 5 1,-34 5-1665,58-15 1125,0 0 0,-1-1 0,1 1 0,-1-1-1,1 0 1,0 0 0,-1-1 0,1 1-1,-1-1 1,1 1 0,0-1 0,-1 0-1,1 0 1,0 0 0,-6-4 0,-5-14-16960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44.956"/>
    </inkml:context>
    <inkml:brush xml:id="br0">
      <inkml:brushProperty name="width" value="0.025" units="cm"/>
      <inkml:brushProperty name="height" value="0.025" units="cm"/>
    </inkml:brush>
  </inkml:definitions>
  <inkml:trace contextRef="#ctx0" brushRef="#br0">385 37 7527,'-26'18'1303,"0"1"1,1 1-1,1 1 1,1 1-1,-32 41 0,32-32-623,1 1 0,1 0 0,2 2 1,-18 45-1,19-33-195,3 0 0,1 1 0,3 1 1,1 0-1,3 0 0,2 1 0,2 92 0,4-125-390,0 0-1,1 0 0,1 0 1,0-1-1,1 1 0,1-1 1,0 0-1,1 0 0,1-1 1,0 1-1,16 22 0,-17-31-45,-1 1 0,1-1 0,0 0 0,0 0 0,1 0 0,0-1 0,0 0 0,0-1 0,1 1 0,-1-1 0,1-1-1,0 1 1,0-1 0,0-1 0,1 0 0,-1 0 0,0 0 0,1-1 0,0 0 0,-1-1 0,1 0 0,-1 0 0,11-2 0,-4-2 186,-1 1 0,1-2 0,-1 0 1,0 0-1,0-2 0,-1 1 0,0-2 1,0 0-1,0 0 0,-1-1 0,-1-1 1,1 0-1,18-21 0,0-5 271,-2-1 0,-1-1 0,26-49 0,-28 43-227,-3-2 1,-2 0-1,-1 0 0,11-50 1,-22 65-140,-2 0-1,-1 0 1,-1 0-1,-2 0 1,-1-1 0,-1 1-1,-8-50 1,4 63-161,0 0 0,-2 0 0,0 1 0,-1 0-1,-1 0 1,0 1 0,-2 0 0,1 0 0,-2 1 0,-16-18 0,21 26-12,-1 0 1,0 1-1,0-1 0,-1 1 1,0 1-1,0 0 0,-1 0 1,1 0-1,-15-4 0,17 7 2,0 0 0,0 1 0,0 0 0,-1 0 0,1 1 0,0-1-1,0 1 1,-1 1 0,1-1 0,0 1 0,0 0 0,0 1-1,-1-1 1,1 1 0,-10 5 0,10-3-230,-1 0 0,1 1 1,-1 0-1,1 0 0,1 0 0,-1 1 0,1 0 0,0 0 1,0 0-1,0 0 0,1 1 0,0 0 0,-3 9 0,-6 13-3244,-17 57-1,28-80 2916,-14 53-6446</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45.642"/>
    </inkml:context>
    <inkml:brush xml:id="br0">
      <inkml:brushProperty name="width" value="0.025" units="cm"/>
      <inkml:brushProperty name="height" value="0.025" units="cm"/>
    </inkml:brush>
  </inkml:definitions>
  <inkml:trace contextRef="#ctx0" brushRef="#br0">76 1 14286,'0'0'2637,"-5"9"-1500,-2 4-734,1 1-1,0 0 1,1 0 0,0 0 0,2 1-1,-1 0 1,2 0 0,-1 17 0,-9 674 4479,14-446-4549,-2-244-335,24 939 1563,-27-1006-5373,-17-124-5039,-1 71 3048</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45.983"/>
    </inkml:context>
    <inkml:brush xml:id="br0">
      <inkml:brushProperty name="width" value="0.025" units="cm"/>
      <inkml:brushProperty name="height" value="0.025" units="cm"/>
    </inkml:brush>
  </inkml:definitions>
  <inkml:trace contextRef="#ctx0" brushRef="#br0">4 501 10314,'0'0'4564,"0"-10"-2631,-1-3-1754,0 8 181,1 0-1,-1-1 1,1 1-1,0 0 1,0-1 0,1 1-1,-1 0 1,1-1-1,0 1 1,1 0-1,-1 0 1,1 0-1,0 0 1,0 0 0,1 0-1,0 0 1,5-6-1,62-57 1168,-3-3 0,67-92 0,-122 146-1490,-9 12-32,0-1 0,0 1 0,1 1 0,-1-1 0,1 0-1,0 1 1,1 0 0,-1 0 0,1 0 0,0 1 0,0-1 0,6-2 0,-11 6-8,1 0 0,-1 0 0,1 0 1,-1-1-1,1 1 0,-1 0 0,1 0 0,-1 0 0,1 0 1,0 1-1,-1-1 0,1 0 0,-1 0 0,1 0 0,-1 0 0,1 0 1,-1 1-1,0-1 0,1 0 0,-1 0 0,1 1 0,-1-1 1,1 0-1,-1 1 0,0-1 0,1 0 0,-1 1 0,0-1 0,1 1 1,-1-1-1,0 1 0,1-1 0,-1 1 0,0 0 0,6 21-67,-5-16 48,23 115-328,27 110 691,-41-201-2002,23 48-1,-24-60-397,1 0 0,1-1 0,21 25 0,-1-9-7983</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32.817"/>
    </inkml:context>
    <inkml:brush xml:id="br0">
      <inkml:brushProperty name="width" value="0.025" units="cm"/>
      <inkml:brushProperty name="height" value="0.025" units="cm"/>
    </inkml:brush>
  </inkml:definitions>
  <inkml:trace contextRef="#ctx0" brushRef="#br0">4434 455 9289,'0'0'4345,"-10"-7"-3998,-8-7-193,-4-4 26,-2 1-1,1 1 1,-2 1-1,-39-17 1,-16 6 56,34 12-71,-70-32 0,54 17-28,-2 4 0,0 2 0,-75-17 0,-208-17 484,-650-18 2630,817 74-2941,-290 38-1,386-24-265,2 4 0,0 4-1,1 2 1,1 5-1,-130 64 1,112-38 98,2 4 0,3 4-1,-115 100 1,154-113-21,2 1 0,3 3 0,1 1 0,4 3 0,1 2 0,-44 82 0,57-78-51,2 2 0,4 1 0,2 0 0,3 2 0,-17 112 0,19-37 11,2 246 0,18-304-80,4-1 0,4 1 0,3-2 0,4 0 1,4-1-1,3-1 0,4-1 0,43 84 0,-8-42 2,5-3 1,5-3-1,5-3 1,114 125-1,243 217-38,-324-355 29,4-4 0,152 95 0,165 56-16,-329-198-4,1-4-1,151 40 0,435 77 72,-509-131-30,344 11 0,-308-46-35,-1-8-1,0-11 1,-1-8 0,358-102 0,-462 97 38,-2-5 0,-2-5 1,-2-5-1,-2-4 0,-3-5 1,-2-4-1,-3-4 1,159-150-1,-208 172-2,-3-2 0,-2-2-1,-2-2 1,-3-1 0,-1-2 0,-4-2 0,-1 0-1,25-72 1,-27 46 8,-3-1 1,-5 0-1,-2-2 1,-5 0-1,5-140 0,-14 135 39,-5 0 1,-4 0-1,-3 0 0,-5 1 0,-31-124 0,10 107 40,-4 2 0,-5 1 0,-4 3 0,-5 1 0,-4 3 0,-4 2 0,-4 3-1,-4 3 1,-4 3 0,-142-133 0,61 85-42,-5 6 1,-7 7-1,-4 8 1,-5 7-1,-4 7 0,-5 9 1,-292-103-1,174 95-1945,99 35-2606,87 27-1329</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49.792"/>
    </inkml:context>
    <inkml:brush xml:id="br0">
      <inkml:brushProperty name="width" value="0.025" units="cm"/>
      <inkml:brushProperty name="height" value="0.025" units="cm"/>
    </inkml:brush>
  </inkml:definitions>
  <inkml:trace contextRef="#ctx0" brushRef="#br0">31 1 20211,'0'0'5253,"-20"83"-4484,13-36-417,4 3-256,3 0-64,0-3-64,10 2-448,-2-5-481,-3-4-641,-5-6-1024,-2-12-1698,-16-10-5510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0.134"/>
    </inkml:context>
    <inkml:brush xml:id="br0">
      <inkml:brushProperty name="width" value="0.025" units="cm"/>
      <inkml:brushProperty name="height" value="0.025" units="cm"/>
    </inkml:brush>
  </inkml:definitions>
  <inkml:trace contextRef="#ctx0" brushRef="#br0">19 93 17136,'-3'-12'1394,"-2"-2"-611,3 7-241,0 1 1,0-1-1,1 1 1,0-1-1,0 1 0,0-14 1,2 19-453,0 0 0,0 1-1,-1-1 1,1 0 0,0 1 0,1-1 0,-1 1 0,0-1 0,0 1 0,0-1-1,0 1 1,0 0 0,0 0 0,0-1 0,1 1 0,-1 0 0,0 0-1,0 0 1,0 0 0,0 0 0,1 1 0,-1-1 0,0 0 0,0 0 0,2 2-1,36 5 458,46 19 109,-1 3 1,117 59-1,-177-77-649,0 1 0,-1 2 0,0 0 0,-1 1-1,28 27 1,-45-38 21,0 1 0,0 0-1,-1 0 1,1 1 0,-1-1 0,-1 1-1,1 0 1,-1 0 0,0 0 0,0 1-1,-1-1 1,0 1 0,0-1 0,-1 1-1,1 0 1,-2-1 0,1 1 0,-1 0-1,0 0 1,0 0 0,0 0 0,-1-1 0,0 1-1,-1 0 1,0 0 0,-4 10 0,0-4 171,-1 0 0,-1 0 0,0 0 0,-1-1 1,0-1-1,-1 0 0,0 0 0,-1 0 1,0-2-1,-13 10 0,1-2 166,-2-1-1,0-1 1,0-1-1,-34 12 1,46-20-446,-1-2-1,1 0 1,-1-1-1,0 0 1,0-1 0,-28 1-1,38-3 22,1 0 1,0 0-1,0 0 1,0-1-1,-1 1 0,1-1 1,0 1-1,0-1 0,0 0 1,0 0-1,0-1 0,0 1 1,0 0-1,1-1 0,-1 0 1,0 0-1,1 0 0,-1 0 1,1 0-1,0 0 1,0-1-1,0 1 0,0-1 1,0 1-1,0-1 0,1 0 1,-1 0-1,1 0 0,0 0 1,0 0-1,0 0 0,0 0 1,0 0-1,1 0 0,-1-6 1,1 6-350,0 0 0,0 1 0,0-1 0,1 0 0,-1 1 0,1-1 0,-1 0 0,1 1 0,0-1 0,0 1 0,0-1 0,1 1 0,-1 0 0,0 0 0,1-1 0,0 1 0,1-2 0,40-27-8623,-1 9-1901</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0.509"/>
    </inkml:context>
    <inkml:brush xml:id="br0">
      <inkml:brushProperty name="width" value="0.025" units="cm"/>
      <inkml:brushProperty name="height" value="0.025" units="cm"/>
    </inkml:brush>
  </inkml:definitions>
  <inkml:trace contextRef="#ctx0" brushRef="#br0">0 195 17104,'10'0'2563,"8"0"-1287,0-1 1,-1 0 0,1-1-1,0-1 1,-1-1-1,26-8 1,-21 3-1009,0-2 0,-1 1 0,-1-2 0,0-1 1,-1-1-1,0 0 0,-1-1 0,20-23 0,-37 38-256,0-1 1,0 0-1,0 1 1,-1-1-1,1 0 1,0 0-1,-1 1 0,1-1 1,-1 0-1,1 0 1,-1 0-1,1 0 1,-1 0-1,0 0 0,1 0 1,-1 0-1,0 0 1,0 0-1,0 0 0,0 0 1,0 0-1,0 0 1,0 0-1,0 0 1,0 0-1,0 0 0,-1 0 1,1 0-1,-1-1 1,0 1 21,0 0 1,-1 0 0,1 0 0,0 1-1,-1-1 1,1 0 0,-1 1 0,1-1 0,-1 1-1,0 0 1,1-1 0,-1 1 0,1 0-1,-1 0 1,0 0 0,-1 0 0,-7 1 122,-1 0 1,1 0-1,0 1 1,-17 5-1,14-1-157,0 0 0,1 1 0,0 0 0,0 0 0,0 1 0,1 1 0,1 0 0,-16 17 0,20-20 0,1 1 0,0 0 0,0 0 0,0 0 0,1 0 0,0 1 0,1 0 0,0 0 0,0 0 0,0 0 0,1 0 0,0 0 0,1 1 0,0-1 0,0 12 0,1-17 0,1 0 0,-1 1 0,1-1 0,0 0 0,0 0 0,0 0 0,0 1 0,1-1 0,-1 0 0,1-1 0,0 1 0,-1 0 0,1 0 0,1-1 0,-1 1 0,0-1 0,1 0 0,-1 1 0,1-1 0,0 0 0,-1-1 0,1 1 0,0 0 0,0-1 0,0 0 0,1 0 0,-1 1 0,0-2 0,4 2 0,11 2 0,0-1 0,0-1 0,37 0 0,-54-2 0,0 0 0,81-1-734,-28-5-2755,18-12-6349</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1.256"/>
    </inkml:context>
    <inkml:brush xml:id="br0">
      <inkml:brushProperty name="width" value="0.025" units="cm"/>
      <inkml:brushProperty name="height" value="0.025" units="cm"/>
    </inkml:brush>
  </inkml:definitions>
  <inkml:trace contextRef="#ctx0" brushRef="#br0">43 1 13805,'0'0'9897,"0"49"-8231,-8-7 896,0 6-896,0 7-545,-2-1-480,5-1-289,3-7-288,1-7-32,1-7-32,0-8-416,2-10-1026,5-8-1344,-4-6-1634,-3-3-321,-2-14-4868</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1.736"/>
    </inkml:context>
    <inkml:brush xml:id="br0">
      <inkml:brushProperty name="width" value="0.025" units="cm"/>
      <inkml:brushProperty name="height" value="0.025" units="cm"/>
    </inkml:brush>
  </inkml:definitions>
  <inkml:trace contextRef="#ctx0" brushRef="#br0">3 157 11787,'0'-10'2563,"-1"-2"-2063,0 3 318,1 1 0,0-1 1,0 1-1,2-15 0,-1 20-581,0 0 1,0 0-1,0 0 0,0 0 0,0 0 0,1 0 0,-1 1 0,1-1 0,0 0 0,0 1 0,0-1 1,0 1-1,0 0 0,0-1 0,1 1 0,-1 0 0,1 1 0,3-3 0,5-1 170,1 0 0,-1 1 0,1 1 1,-1 0-1,1 0 0,0 1 0,0 1 0,0 0 0,0 0 0,1 1 0,19 3 0,-14 0-148,0 0-1,0 1 1,0 0-1,0 2 1,-1 0-1,33 17 0,-45-21-208,-1 1 0,1 0 0,-1 0 0,0 1 0,0-1-1,0 1 1,-1 0 0,1 0 0,-1 0 0,0 0-1,0 1 1,0-1 0,-1 1 0,1 0 0,-1 0 0,0 0-1,-1 0 1,1 0 0,-1 0 0,1 10 0,-1-6 69,-1-1 0,-1 1 0,0-1 0,0 0 0,0 1 0,-1-1 0,-1 0 0,1 0 1,-1 0-1,-1 0 0,1-1 0,-9 13 0,-22 25-83,27-37-37,0 0 1,0 0 0,1 0-1,0 1 1,1-1 0,0 1-1,0 1 1,1-1 0,0 1-1,-4 16 1,8-25 0,0 0 0,0 0 0,0 0 0,0 0 0,0 0 0,0 0 0,1-1 0,-1 1 0,0 0 0,0 0 0,1 0 0,-1 0 0,1-1 0,-1 1 0,1 0 0,-1 0 0,1-1 0,-1 1 0,1 0 0,0-1 0,-1 1 0,1 0 0,0-1 0,0 1 0,-1-1 0,1 0 0,1 1 0,33 7 0,37-11 0,-71 3 0,17-3 0,0 0 0,-1-2 0,1 0 0,-1-1 0,0 0 0,17-10 0,-23 11 0,-1-1 0,1 0 0,-1-1 0,-1 0 0,1 0 0,-1-1 0,-1-1 0,1 1 0,-1-1 0,7-12 0,-14 20 0,0 1 0,-1-1 0,1 0 0,0 0 0,-1 0 0,1 0 0,-1 0 0,1 1 0,-1-1 0,0 0 0,1 0 0,-1 0 0,0 0 0,0 0 0,0 0 0,0 0 0,0 0 0,0 0 0,0 0 0,0-1 0,0 1 0,0 0 0,0 0 0,-1 0 0,1-1 0,-1 2 0,0 0 0,0 0 0,0 0 0,0 0 0,0 0 0,0 0 0,0 1 0,0-1 0,0 0 0,1 0 0,-1 1 0,0-1 0,0 0 0,0 1 0,0-1 0,1 1 0,-1-1 0,0 1 0,1 0 0,-1-1 0,0 1 0,1 0 0,-1-1 0,0 1 0,1 0 0,-1 0 0,1-1 0,-1 2 0,-7 9 0,0 1 0,1-1 0,0 1 0,1 1 0,1-1 0,0 1 0,0 0 0,1 0 0,1 1 0,0-1 0,1 1 0,0 0 0,1-1 0,1 1 0,2 20 0,-2-32 0,0-1 0,0 0 1,1 1-1,-1-1 0,1 1 0,-1-1 0,1 0 1,-1 1-1,1-1 0,0 0 0,0 0 0,0 1 0,-1-1 1,1 0-1,0 0 0,0 0 0,0 0 0,1 0 1,-1 0-1,0-1 0,0 1 0,1 0 0,-1 0 1,2 0-1,0 0 0,0-1 1,0 1-1,0-1 0,1 1 1,-1-1-1,0 0 1,0 0-1,1-1 1,-1 1-1,5-2 0,-1 1-4,-1-1 0,1 0 0,-1 0-1,0-1 1,0 0 0,0 0 0,0 0-1,-1-1 1,1 0 0,6-7 0,-8 7-472,-1 0 1,0-1-1,0 1 0,-1-1 1,1 0-1,2-9 1,5-34-9654,-9 8-1744</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2.187"/>
    </inkml:context>
    <inkml:brush xml:id="br0">
      <inkml:brushProperty name="width" value="0.025" units="cm"/>
      <inkml:brushProperty name="height" value="0.025" units="cm"/>
    </inkml:brush>
  </inkml:definitions>
  <inkml:trace contextRef="#ctx0" brushRef="#br0">45 0 16688,'0'0'6550,"-8"9"-3774,-24 31-1175,32-40-1573,-1 1 0,1 0-1,-1-1 1,1 1-1,-1 0 1,1 0-1,0 0 1,-1 0-1,1 0 1,0-1-1,0 1 1,0 0-1,0 0 1,0 0-1,0 0 1,0 0-1,0 0 1,0 0-1,0-1 1,0 1-1,1 0 1,-1 0 0,0 0-1,0 0 1,1-1-1,-1 1 1,1 0-1,-1 0 1,1 0-1,-1-1 1,1 1-1,-1 0 1,1-1-1,0 1 1,-1-1-1,1 1 1,0-1-1,0 1 1,-1-1-1,1 1 1,1 0 0,36 13 57,-34-13-45,51 12 44,-18-7-3904,1-2 1,57 0-1,-25-9 2831,-78 7 2573,0-1 1,1 1-1,-1 0 1,1 1-1,-8 3 1,-41 28 1547,51-30-3073,0-1 0,0 1 0,1 0 0,-1 1 0,1-1 1,0 1-1,1-1 0,-1 1 0,1 0 0,0 1 0,0-1 1,0 0-1,1 1 0,0 0 0,0-1 0,0 1 0,-1 12 1,3-17-55,1 0 1,0 0 0,-1 0 0,1 0 0,0 0 0,-1 0 0,1 0-1,0-1 1,0 1 0,0 0 0,0 0 0,0-1 0,0 1-1,0 0 1,0-1 0,0 1 0,0-1 0,1 0 0,-1 1 0,1-1-1,36 12 72,-22-7-127,-8-2-7,0 0-1,-1 0 1,0 1-1,1 0 1,-2 0-1,1 1 1,8 6-1,-14-9 99,1-1 0,-1 1-1,1-1 1,-1 1 0,0-1-1,1 1 1,-1 0 0,0 0-1,0 0 1,0 0 0,-1 0-1,1 0 1,0 0 0,-1 0-1,1 0 1,-1 0 0,0 0 0,0 0-1,0 0 1,0 1 0,0-1-1,0 0 1,0 0 0,-1 0-1,1 0 1,-1 0 0,0 0-1,1 0 1,-1 0 0,0 0 0,0 0-1,0 0 1,-2 1 0,-7 10 91,-1-1 1,0 0-1,-1-1 1,0-1-1,-1 0 1,0 0-1,-1-1 1,0-1-1,0 0 1,-19 6-1,12-9-961,21-5 772,-1 0-1,1-1 1,0 1-1,0 0 1,0 0-1,-1-1 0,1 1 1,0 0-1,0 0 1,0-1-1,0 1 1,0 0-1,0-1 1,0 1-1,0 0 0,0 0 1,0-1-1,0 1 1,0 0-1,0-1 1,0 1-1,0 0 1,0-1-1,0 1 1,0 0-1,0 0 0,0-1 1,0 1-1,0 0 1,1 0-1,-1-1 1,0 1-1,0 0 1,0 0-1,0-1 0,1 1 1,27-36-5965,-21 29 4443,25-31-5254</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2.530"/>
    </inkml:context>
    <inkml:brush xml:id="br0">
      <inkml:brushProperty name="width" value="0.025" units="cm"/>
      <inkml:brushProperty name="height" value="0.025" units="cm"/>
    </inkml:brush>
  </inkml:definitions>
  <inkml:trace contextRef="#ctx0" brushRef="#br0">55 1 18033,'0'0'9823,"0"9"-8281,-1 37-834,-3 0 0,-17 85 0,10-78-293,3 1 0,-2 63 0,10-113-415,0 0 0,0 0 0,0 0 0,1 0 0,-1 0 0,1 0 0,0 0 0,0 0 0,0-1 0,3 7 0,-3-10 0,-1 1 0,1 0 0,-1-1 0,1 1 0,0 0 0,-1-1 0,1 1 0,0-1 0,-1 1 0,1-1 0,0 0 0,0 1 0,0-1 0,-1 0 0,1 1 0,0-1 0,0 0 0,0 0 0,0 0 0,1 0 0,27-9 0,-14 1 0,0-2 0,-1 0 0,0-1 0,-1 0 0,23-27 0,51-73 0,-81 101 0,10-10 0,-2-1 0,0 0 0,-1-1 0,-2-1 0,0 0 0,9-30 0,-20 53-20,0 1 1,0-1-1,0 0 1,0 0-1,0 0 1,0 0-1,0 1 1,-1-1-1,1 0 1,0 0-1,0 0 1,0 0-1,0 0 1,0 0-1,0 1 1,-1-1-1,1 0 1,0 0-1,0 0 0,0 0 1,0 0-1,0 0 1,-1 0-1,1 0 1,0 0-1,0 0 1,0 0-1,0 0 1,-1 0-1,1 0 1,0 0-1,0 0 1,0 0-1,-1 0 1,1 0-1,0 0 1,0 0-1,0 0 0,0 0 1,-1 0-1,1 0 1,0 0-1,0 0 1,0 0-1,0 0 1,0 0-1,-1-1 1,1 1-1,0 0 1,0 0-1,0 0 1,0 0-1,0 0 1,0 0-1,0-1 1,-1 1-1,1 0 0,0 0 1,0 0-1,0 0 1,0-1-1,0 1 1,0 0-1,0 0 1,-11 9-4205,-5 8-3554,-1 1-4447</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2.934"/>
    </inkml:context>
    <inkml:brush xml:id="br0">
      <inkml:brushProperty name="width" value="0.025" units="cm"/>
      <inkml:brushProperty name="height" value="0.025" units="cm"/>
    </inkml:brush>
  </inkml:definitions>
  <inkml:trace contextRef="#ctx0" brushRef="#br0">3 94 20595,'0'0'7789,"-1"8"-5301,1-6-2368,-1 0-17,1 0-1,0 0 1,0 0 0,0 0-1,0 0 1,0 0-1,0 0 1,1 0-1,-1 0 1,0 0 0,1 0-1,1 3 1,-1-4-82,0 0 0,1 0 0,-1 0 0,1 0 0,-1 0 0,1 0 0,-1 0 0,1-1 0,-1 1 0,1-1 0,0 1 0,-1-1 0,1 1 0,0-1 0,0 0 0,-1 0 0,1 0 0,0 0 0,0 0 0,2-1 0,36-7-2176,-30 3 502,-1 1 1,1-1-1,-1-1 0,15-10 0,-15 8-460,0 0 0,0 0 0,15-19 0,-3-9-375,-18 24 4881,-8 16 3090,-4 10 77,5-5-5367,3-4 349,0 0 1,0 0-1,1 0 1,-1 0-1,1 1 0,0-1 1,2 9-1,-2-12-465,0-1-1,1 0 0,0 0 1,-1 1-1,1-1 0,0 0 1,-1 0-1,1 0 0,0 0 1,0 0-1,0 0 0,0 0 1,0 0-1,0-1 0,0 1 1,0 0-1,0 0 0,1-1 1,-1 1-1,0-1 0,0 1 1,1-1-1,-1 0 0,0 1 1,1-1-1,-1 0 0,0 0 1,1 0-1,-1 0 0,0 0 1,1 0-1,-1 0 0,2-1 1,5 0-4,0-1 0,-1 0 1,1-1-1,-1 0 1,1 0-1,-1 0 0,0-1 1,0 0-1,11-9 1,-12 9-76,0-1 1,0 1-1,1 0 0,-1 1 1,1-1-1,0 1 1,0 1-1,0-1 1,0 1-1,1 1 0,11-2 1,-18 3 2,1 1 0,0-1 0,-1 1 0,1-1 0,-1 1 0,1 0 0,-1 0 0,1 0 0,-1 0 0,0 0 0,0 0 0,1 0 0,-1 0 0,0 0 1,0 0-1,0 1 0,0-1 0,0 1 0,0-1 0,-1 1 0,1-1 0,0 1 0,-1-1 0,1 1 0,-1-1 0,0 1 0,1 3 0,-1-3 2,1 0-1,0 1 1,-1-1-1,1 0 1,0 1-1,0-1 1,1 0-1,-1 0 1,0 0 0,1 0-1,-1 0 1,1 0-1,-1 0 1,1 0-1,0-1 1,0 1-1,0 0 1,0-1-1,4 2 1,-1-1-319,0-1 1,0 0-1,1 0 1,-1-1-1,0 0 1,0 1-1,9-2 1,-6-1-672,0 1 0,0-1 0,-1-1 0,1 1 0,-1-1 0,0 0-1,11-7 1,10-9-5632</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3.290"/>
    </inkml:context>
    <inkml:brush xml:id="br0">
      <inkml:brushProperty name="width" value="0.025" units="cm"/>
      <inkml:brushProperty name="height" value="0.025" units="cm"/>
    </inkml:brush>
  </inkml:definitions>
  <inkml:trace contextRef="#ctx0" brushRef="#br0">64 1 20467,'0'0'7816,"-59"15"-5670,54-11-1249,5 1-609,3-1-192,13-2-96,5 0-1153,2-2-1249,4 0-1186,-4 0-448,-1 0-95,-3 0-418,-2 0 129,-3 0 64</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3.616"/>
    </inkml:context>
    <inkml:brush xml:id="br0">
      <inkml:brushProperty name="width" value="0.025" units="cm"/>
      <inkml:brushProperty name="height" value="0.025" units="cm"/>
    </inkml:brush>
  </inkml:definitions>
  <inkml:trace contextRef="#ctx0" brushRef="#br0">71 0 673,'5'5'8775,"-6"6"-4014,-7 16-532,5-15-998,4 2-2885,1 0 0,1 0 0,1-1 0,0 1 0,0-1 0,1 1 0,1-2 0,12 22 0,-8-15-227,-1 0 1,0 1 0,5 21-1,-8-18 420,-2 1-1,0 0 0,-2 0 1,0 0-1,-2 0 1,-3 24-1,3-38-341,-1-1-1,-1 0 1,1 0 0,-2 0 0,1 0-1,-1 0 1,-1 0 0,1 0-1,-2-1 1,1 0 0,-1 0-1,0 0 1,-1-1 0,0 1-1,0-1 1,0-1 0,-1 1-1,-11 7 1,17-12-197,0-1 0,-1 0 0,1 0 0,-1 0 0,1-1 0,-1 1 0,0 0 0,1-1 0,-1 1 0,0 0 0,0-1 0,1 0 0,-1 0 0,0 1 0,0-1 0,0 0 0,1 0 0,-1 0 0,0-1 0,0 1 0,1 0 0,-1-1 0,0 1 0,-3-2 0,3 0 0,0 0 0,0 0 0,0 0 0,0 0 0,0 0 0,1 0 0,-1-1 0,1 1 0,-1-1 0,1 1 0,0-1 0,0 1 0,0-1 0,0-3 0,-3-12 0,1 1 0,0-1 0,1-32 0,2 46 0,-1-15 0,2 1 0,0-1 0,1 0 0,0 1 0,2 0 0,8-26 0,-8 34 0,0 0 0,1 0 0,0 0 0,1 1 0,0-1 0,0 1 0,1 1 0,0-1 0,1 1 0,0 1 0,0-1 0,13-7 0,63-33-1964,-25 16-2361,-22 9-4568</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4.364"/>
    </inkml:context>
    <inkml:brush xml:id="br0">
      <inkml:brushProperty name="width" value="0.025" units="cm"/>
      <inkml:brushProperty name="height" value="0.025" units="cm"/>
    </inkml:brush>
  </inkml:definitions>
  <inkml:trace contextRef="#ctx0" brushRef="#br0">114 1 12684,'0'0'10442,"-20"60"-8456,1-16 64,-1 6-897,-1 1-160,5-1-289,5-4-479,4-6-161,7-5-32,0-6-32,0-9-321,0-6-511,0-9-994,0-12-7943</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4.726"/>
    </inkml:context>
    <inkml:brush xml:id="br0">
      <inkml:brushProperty name="width" value="0.025" units="cm"/>
      <inkml:brushProperty name="height" value="0.025" units="cm"/>
    </inkml:brush>
  </inkml:definitions>
  <inkml:trace contextRef="#ctx0" brushRef="#br0">0 43 14286,'0'0'9374,"13"-7"-7773,-4 1-1357,0 2 0,1-1 1,-1 1-1,1 0 0,0 1 0,0 1 0,0-1 0,1 1 0,-1 1 0,11 0 0,15 1 184,0 3-1,-1 1 0,52 12 0,-66-11-384,0 1 0,-1 1-1,1 1 1,-2 1-1,1 1 1,-1 0 0,18 14-1,-31-20-13,-1 1-1,1 0 1,-1 0-1,0 0 0,0 0 1,0 1-1,-1 0 0,0 0 1,0 0-1,-1 1 1,1-1-1,-1 1 0,-1 0 1,1 0-1,-1 0 0,2 13 1,-3-9 57,-1 0 0,0 0 0,-1-1 0,0 1 0,0 0 0,-1-1 0,-1 1 0,0-1 1,0 0-1,-8 16 0,1-7 36,0 0 0,-1 0 0,-2-1-1,1-1 1,-2 0 0,-1 0 0,0-2 0,0 0 0,-2 0 0,-35 22 0,41-30-122,-1-1 0,-1 0 0,1-1 0,-1 0 0,0-1 0,0-1 0,-1 0 0,1-1 0,-15 1 0,24-3 0,-1 1 0,1-1 0,0 0 0,0-1 0,-1 1 0,1-1 0,0 0 0,0 0 0,0 0 0,0-1 0,0 1 0,0-1 0,0 0 0,0 0 0,1 0 0,-1 0 0,1-1 0,-1 0 0,1 0 0,0 0 0,0 0 0,0 0 0,1 0 0,-1-1 0,1 1 0,0-1 0,0 0 0,0 0 0,0 1 0,1-1 0,-1 0 0,0-5 0,1 2-336,-1 1-1,1-1 1,0 0-1,1 0 1,0 1-1,0-1 1,0 0-1,1 0 1,2-9-1,-1 11-266,0-1 0,1 0 1,-1 1-1,1-1 0,0 1 0,0 0 0,1 0 0,0 0 1,0 1-1,0-1 0,0 1 0,1 0 0,-1 0 1,1 0-1,0 1 0,9-5 0,24-11-7725</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5.053"/>
    </inkml:context>
    <inkml:brush xml:id="br0">
      <inkml:brushProperty name="width" value="0.025" units="cm"/>
      <inkml:brushProperty name="height" value="0.025" units="cm"/>
    </inkml:brush>
  </inkml:definitions>
  <inkml:trace contextRef="#ctx0" brushRef="#br0">0 255 16944,'0'0'12583,"12"-5"-10549,23-12-1862,-1-1 0,-1-2 1,-1-1-1,-1-2 0,-1-1 1,37-38-1,-64 59-172,0 0 0,0 0 0,-1 0 0,1-1 0,-1 1 0,0-1 0,0 1 0,-1-1 0,1 0 0,-1 0 0,2-7 0,-3 11 0,0-1 0,0 1 0,0-1 0,0 0 0,0 1 0,0-1 0,0 1 0,0-1 0,0 1 0,-1-1 0,1 0 0,0 1 0,0-1 0,-1 1 0,1-1 0,0 1 0,-1-1 0,1 1 0,0-1 0,-1 1 0,1 0 0,-1-1 0,1 1 0,-1 0 0,1-1 0,-1 1 0,1 0 0,-2-1 0,0 0 0,0 1 0,-1 0 0,1-1 0,-1 1 0,1 0 0,0 0 0,-1 0 0,1 1 0,-1-1 0,1 1 0,-4 0 0,-6 4 0,0 0 0,0 0 0,0 2 0,0-1 0,1 1 0,0 1 0,1 0 0,-1 0 0,2 1 0,-1 1 0,1-1 0,1 2 0,0-1 0,0 1 0,1 0 0,0 1 0,1-1 0,0 1 0,1 1 0,1-1 0,0 1 0,0 0 0,1 0 0,1 0 0,-1 25 0,3-36-11,0 0 0,0 0 0,0 1 0,1-1 0,-1 0-1,1 0 1,0 0 0,0 0 0,0 0 0,0 0 0,0 0 0,0 0 0,0 0 0,1 0 0,-1 0-1,1-1 1,-1 1 0,1 0 0,-1-1 0,1 0 0,0 1 0,3 0 0,0 1-104,0-1 1,0 0-1,0 0 0,0-1 1,1 0-1,-1 0 1,1 0-1,-1 0 0,7-1 1,1 0-792,0-1 0,-1 0 0,1-1 0,0 0 0,-1-1 1,0 0-1,21-9 0,16-17-13924</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6.032"/>
    </inkml:context>
    <inkml:brush xml:id="br0">
      <inkml:brushProperty name="width" value="0.025" units="cm"/>
      <inkml:brushProperty name="height" value="0.025" units="cm"/>
    </inkml:brush>
  </inkml:definitions>
  <inkml:trace contextRef="#ctx0" brushRef="#br0">314 129 12812,'3'-11'2888,"-1"5"-2289,12-41 2050,-13 44-2246,-1-1 1,1 1-1,-1-1 1,1 1-1,-1-1 1,0 0-1,0 1 1,-1-1-1,1 1 1,-1-1-1,0 0 1,-1-4 0,1 7-223,-1 0 0,1-1 0,0 1 1,-1 0-1,1 0 0,-1 0 0,1 0 0,-1 1 1,1-1-1,-1 0 0,0 1 0,1-1 1,-1 1-1,0-1 0,0 1 0,1 0 1,-1 0-1,0-1 0,0 2 0,1-1 0,-3 0 1,-38 7 1393,32-3-1434,1 1 0,0 0 0,1 1 0,-1 0 0,1 0 0,0 1 0,1 0 0,-1 0 0,-6 10 0,-9 12 283,-23 38 0,33-49-361,2 1 0,0 1-1,1 0 1,1 1 0,1 0 0,1 0-1,0 1 1,2 0 0,1 0 0,0 0-1,0 26 1,4-44-63,0-1 0,0 1 0,1-1 0,-1 1 0,1-1 0,0 0 0,-1 1 0,2-1 0,-1 0 0,0 0 0,1 1 0,-1-1 0,1 0 0,0-1 0,0 1 0,0 0 0,0 0 0,1-1 0,-1 1 0,1-1 0,-1 0 0,1 0 0,0 0 0,0 0 0,0 0 0,0-1 0,0 1 0,1-1 0,-1 0 0,0 0 0,0 0 0,1 0 0,-1-1 0,1 1 0,-1-1 0,1 0 0,6 0 0,-2-1 0,1 1 0,-1-1 0,1 0 0,-1-1 0,0 0 0,0 0 0,1-1 0,-2 0 0,1 0 0,0-1 0,-1 0 0,1 0 0,-1-1 0,0 0 0,6-6 0,-9 6 0,1 0 0,-1-1 0,-1 1 0,1-1 0,-1 0 0,0 0 0,0 0 0,-1-1 0,1 1 0,-1-1 0,-1 1 0,0-1 0,1 0 0,-1-13 0,-1 18 0,0 0 0,0 0 0,-1-1 0,1 1 0,-1 0 0,1 0 0,-1 0 0,0 0 0,1 0 0,-1 0 0,0 0 0,0 0 0,-1 0 0,1 0 0,0 1 0,-1-1 0,1 0 0,-1 1 0,-2-3 0,1 3 0,1 0 0,-1 0 0,0 0 0,0 0 0,0 0 0,0 0 0,-1 1 0,1-1 0,0 1 0,0 0 0,0 0 0,0 0 0,0 1 0,0-1 0,0 1 0,0 0 0,-6 1 0,6 0 0,-1-1 0,0 1 0,1 0 0,-1 0 0,1 0 0,0 0 0,0 1 0,0-1 0,0 1 0,0 0 0,0 0 0,1 0 0,-1 0 0,1 1 0,0-1 0,0 0 0,0 1 0,1 0 0,-1-1 0,-1 6 0,4-8 0,-1 0 0,0-1 0,0 1 0,1 0 0,-1 0 0,0 0 0,1 0 0,-1 0 0,1 0 0,-1-1 0,1 1 0,-1 0 0,1 0 0,0-1 0,-1 1 0,1 0 0,0-1 0,-1 1 0,1-1 0,0 1 0,0-1 0,0 1 0,0-1 0,0 0 0,-1 1 0,1-1 0,0 0 0,0 0 0,0 0 0,0 0 0,0 1 0,0-1 0,0 0 0,0-1 0,0 1 0,0 0 0,1 0 0,42-4 0,-23-2 0,0-1 0,0-1 0,-1-1 0,37-23 0,-36 20 0,-20 11 0,0 1 0,0-1 0,0 0 0,-1 1 0,1-1 0,0 1 0,0 0 0,0-1 0,0 1 0,0 0 0,0-1 0,0 1 0,0 0 0,0 0 0,0 0 0,0 0 0,0 0 0,0 0 0,0 0 0,0 0 0,0 0 0,0 0 0,0 1 0,0-1 0,0 0 0,-1 1 0,1-1 0,1 1 0,-1 0 0,0 1 0,0-1 0,-1 0 0,1 1 0,-1-1 0,1 1 0,-1-1 0,0 1 0,1-1 0,-1 1 0,0-1 0,0 1 0,0-1 0,0 1 0,0-1 0,-1 3 0,-16 66 0,16-66 0,-8 22 68,5-18-167,0 1 1,1 0 0,0 0 0,1 0-1,0 0 1,1 0 0,0 0 0,0 17-1,4-25-4214,6-4-3657</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7.775"/>
    </inkml:context>
    <inkml:brush xml:id="br0">
      <inkml:brushProperty name="width" value="0.025" units="cm"/>
      <inkml:brushProperty name="height" value="0.025" units="cm"/>
    </inkml:brush>
  </inkml:definitions>
  <inkml:trace contextRef="#ctx0" brushRef="#br0">95 0 14894,'0'12'9638,"-7"49"-7094,-6-3-1372,-38 183 2150,41-179-3343,-3 120 1,13-181-80,0-1 1,0 0-1,0 0 1,0 0 0,0 1-1,0-1 1,0 0-1,0 0 1,0 0 0,0 1-1,0-1 1,0 0 0,0 0-1,0 0 1,0 1-1,0-1 1,0 0 0,0 0-1,0 0 1,0 0 0,0 1-1,0-1 1,1 0-1,-1 0 1,0 0 0,0 0-1,0 1 1,0-1-1,0 0 1,1 0 0,-1 0-1,0 0 1,0 0 0,0 0-1,0 0 1,1 1-1,-1-1 1,0 0 0,0 0-1,0 0 1,1 0-1,-1 0 1,0 0 0,0 0-1,0 0 1,1 0 0,-1 0-1,0 0 1,0 0-1,0 0 1,0 0 0,1 0-1,-1-1 1,0 1 0,0 0-1,0 0 1,1 0-1,-1 0 1,0 0 0,0 0-1,0 0 1,0-1-1,1 1 1,9-12-5824,-5-7-574</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8.289"/>
    </inkml:context>
    <inkml:brush xml:id="br0">
      <inkml:brushProperty name="width" value="0.025" units="cm"/>
      <inkml:brushProperty name="height" value="0.025" units="cm"/>
    </inkml:brush>
  </inkml:definitions>
  <inkml:trace contextRef="#ctx0" brushRef="#br0">68 0 14798,'0'0'8488,"-2"11"-7527,-4 21-522,-27 138 2888,7-55-5262,26-125-14502</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8.770"/>
    </inkml:context>
    <inkml:brush xml:id="br0">
      <inkml:brushProperty name="width" value="0.025" units="cm"/>
      <inkml:brushProperty name="height" value="0.025" units="cm"/>
    </inkml:brush>
  </inkml:definitions>
  <inkml:trace contextRef="#ctx0" brushRef="#br0">110 131 15535,'0'0'2888,"3"-11"587,-2 8-3167,3-13 1491,-1 1 1,0-1-1,0-31 1,-3 46-1729,0 1 0,0-1 0,0 0 0,0 1 1,0-1-1,0 0 0,0 1 0,0-1 0,0 1 0,0-1 0,-1 0 1,1 1-1,0-1 0,0 1 0,-1-1 0,1 1 0,0-1 0,-1 0 1,1 1-1,-1 0 0,1-1 0,0 1 0,-1-1 0,1 1 0,-1-1 1,1 1-1,-1 0 0,0-1 0,1 1 0,-1 0 0,0-1 0,-22 7 670,18-3-730,1 0 0,-1 0 0,0 0 1,1 1-1,0 0 0,0 0 0,-4 4 1,1 3 6,0 0 0,1 0 1,0 1-1,1-1 0,0 1 1,1 1-1,0-1 0,1 0 0,0 1 1,1 0-1,0 0 0,1-1 1,2 26-1,-1-36-18,1-1 0,-1 0 0,0 0 0,1 1 0,-1-1 0,1 0 0,0 0 0,-1 0 0,1 1 0,0-1 0,0 0 0,0 0 0,0 0 0,0 0 0,0 0 0,0-1 0,0 1 0,0 0 0,0 0 0,0-1 0,1 1 0,-1-1 0,0 1 0,0-1 0,1 1 0,-1-1 0,0 0 0,1 0 0,-1 0 0,0 1 0,1-1 0,-1-1 0,1 1 0,-1 0 0,0 0 0,1 0 0,-1-1 0,0 1 0,0 0 0,1-1 0,-1 0 0,2 0 0,3-1 0,1-1 0,0 1 0,-1-1 0,0-1 0,0 1 0,10-8 0,-7 3 0,0-1 0,-1 0 0,0 0 0,0 0 0,-1-1 0,-1 0 0,0-1 0,0 1 0,-1-1 0,0 0 0,-1-1 0,0 1 0,-1-1 0,0 0 0,-1 0 0,0 1 0,0-20 0,-2 30-5,0 0 0,0 1 0,0-1 0,0 0-1,0 0 1,0 0 0,-1 0 0,1 0 0,0 1 0,0-1 0,-1 0 0,1 0 0,0 0-1,-1 0 1,1 1 0,-1-1 0,1 0 0,-1 1 0,1-1 0,-1 0 0,1 1 0,-1-1 0,0 0-1,1 1 1,-1-1 0,0 1 0,0 0 0,1-1 0,-1 1 0,0-1 0,0 1 0,0 0-1,0 0 1,1-1 0,-1 1 0,0 0 0,0 0 0,0 0 0,0 0 0,0 0 0,1 0-1,-1 0 1,0 0 0,0 1 0,-1-1 0,0 1-51,0-1-1,0 1 0,0 0 1,0 0-1,1 0 1,-1 0-1,0 0 0,0 0 1,1 0-1,-1 0 1,1 1-1,-1-1 0,1 1 1,-1-1-1,1 1 1,0-1-1,0 1 1,0 0-1,-1 2 0,-2 19-3660,8-11-3990,7-11 1120</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9.159"/>
    </inkml:context>
    <inkml:brush xml:id="br0">
      <inkml:brushProperty name="width" value="0.025" units="cm"/>
      <inkml:brushProperty name="height" value="0.025" units="cm"/>
    </inkml:brush>
  </inkml:definitions>
  <inkml:trace contextRef="#ctx0" brushRef="#br0">97 45 12172,'0'0'4521,"2"-9"-635,4-18-934,-2 18-666,-2 25-776,-4 12-825,-1-1 0,-1 0 0,-16 52 0,13-55-235,1-1 0,0 1 0,2 0 0,1 0 0,0 42 0,4-65-450,-1 0 0,1 0 0,-1 0 0,1 0 0,-1 0 0,1 0 0,0 0 0,-1 0 0,1 0 0,0 0 0,0-1 0,0 1 0,0 0 0,0 0 0,0-1 0,0 1 0,0-1 0,0 1 0,0-1 0,0 1 0,0-1 0,0 0 0,0 1 0,0-1 0,0 0 0,1 0 0,-1 0 0,0 0 0,0 0 0,0 0 0,2 0 0,41-4 0,-3-5-722,-28 6 207,0 0 0,0 0 0,0 2 0,0-1 0,23 2 0,-35 0 513,1 0-1,-1 1 1,0-1-1,0 0 0,1 0 1,-1 1-1,0-1 1,0 1-1,1-1 1,-1 1-1,0-1 0,0 1 1,0 0-1,0 0 1,0 0-1,0-1 0,0 1 1,0 0-1,0 0 1,0 0-1,-1 0 0,1 1 1,0-1-1,-1 0 1,1 0-1,-1 0 1,1 0-1,-1 1 0,1-1 1,-1 0-1,0 1 1,0-1-1,1 0 0,-1 0 1,0 1-1,0-1 1,-1 0-1,1 1 0,0 1 1,-1 0 170,0 1 0,1-1 0,-1 0 0,-1 1 0,1-1 1,0 0-1,-1 0 0,1 0 0,-1 0 0,0 0 0,0 0 0,-1 0 0,1-1 1,-4 4-1,-6 2-81,-1 0 0,0 0 0,0-2 0,-1 1 0,0-2 0,0 0 0,0 0 0,-1-2 0,1 0 1,-1 0-1,0-1 0,0-1 0,0-1 0,0 0 0,-23-3 0,37 3-132,0 0 0,0 0 0,0 0 0,1 0 0,-1 0 0,0-1 0,0 1 0,0 0-1,0-1 1,0 1 0,0 0 0,1-1 0,-1 1 0,0-1 0,0 1 0,0-1 0,1 0 0,-1 1 0,0-1 0,1 0 0,-1 1 0,1-1 0,-1 0 0,1 0 0,-1 1 0,1-1-1,-1 0 1,1 0 0,0 0 0,0 0 0,-1 0 0,1 0 0,0 0 0,0 1 0,0-1 0,0 0 0,0 0 0,0 0 0,0 0 0,0 0 0,0 0 0,0 0 0,1 0-1,-1 0 1,1-1 0,0-1-279,1 1 1,-1-1-1,1 0 0,0 1 0,0-1 0,0 1 0,0 0 0,0 0 0,1 0 0,-1 0 1,0 0-1,5-2 0,57-24-11186,-28 15 1661</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9.486"/>
    </inkml:context>
    <inkml:brush xml:id="br0">
      <inkml:brushProperty name="width" value="0.025" units="cm"/>
      <inkml:brushProperty name="height" value="0.025" units="cm"/>
    </inkml:brush>
  </inkml:definitions>
  <inkml:trace contextRef="#ctx0" brushRef="#br0">18 1 19314,'0'0'12556,"0"55"-11659,-1-26-897,-6 2 0,1-3 0,3-2 0,3-7 0,0-5 0,0-7 0,7-7-5605,1-10-385,-1-12-3971</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3:59.843"/>
    </inkml:context>
    <inkml:brush xml:id="br0">
      <inkml:brushProperty name="width" value="0.025" units="cm"/>
      <inkml:brushProperty name="height" value="0.025" units="cm"/>
    </inkml:brush>
  </inkml:definitions>
  <inkml:trace contextRef="#ctx0" brushRef="#br0">16 0 13997,'0'0'17873,"-15"11"-18994,23 8-1537,-4 2-2820,-1-3-4451</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00.187"/>
    </inkml:context>
    <inkml:brush xml:id="br0">
      <inkml:brushProperty name="width" value="0.025" units="cm"/>
      <inkml:brushProperty name="height" value="0.025" units="cm"/>
    </inkml:brush>
  </inkml:definitions>
  <inkml:trace contextRef="#ctx0" brushRef="#br0">39 1 5189,'0'0'20072,"2"10"-18358,0 9-1130,0 0 1,-2 0 0,-1 1-1,0-1 1,-2 0-1,0 0 1,-10 34-1,6-24-305,1-1 0,2 1 0,-3 49 0,7-76-279,0-1 0,0 0 0,0 1 0,0-1 0,1 1 0,-1-1 0,0 0 0,0 1 0,1-1 0,-1 0 0,1 0 0,-1 1 0,1-1 0,0 0 0,-1 0 0,1 0 0,0 0 0,0 0 0,0 0 0,0 0 0,0 0 0,0 0 0,0 0 0,0 0 0,2 1 0,0-1 0,-1-1 0,1 1 0,-1-1 0,1 1 0,-1-1 0,1 0 0,0 0 0,-1 0 0,1-1 0,-1 1 0,1 0 0,4-2 0,1-1 0,0 0 0,-1 0 0,1 0 0,-1-1 0,0 0 0,0 0 0,13-11 0,-10 5 0,0-1 0,-1 0 0,-1 0 0,1-1 0,-2 0 0,0 0 0,0-1 0,-1 0 0,-1 0 0,0 0 0,4-19 0,-33 101 0,23-64 0,-10 65 0,11-65 0,-1 0 0,1 0 0,0-1 0,1 1 0,-1 0 0,1 0 0,0 0 0,0-1 0,0 1 0,1-1 0,-1 1 0,3 4 0,-2-8-73,-1 1 0,0 0 0,1-1 0,-1 1 0,1-1 1,-1 0-1,1 1 0,0-1 0,0 0 0,-1 0 0,1 0 0,0 0 0,0-1 0,0 1 0,0 0 0,0-1 0,0 1 1,0-1-1,0 0 0,0 0 0,1 0 0,-1 0 0,0 0 0,0 0 0,0 0 0,0-1 0,0 1 0,0-1 1,3-1-1,-1 1-387,1-1 0,-1 0 1,0 0-1,0 0 1,0-1-1,0 0 0,0 1 1,-1-1-1,1-1 0,-1 1 1,0 0-1,4-6 1,7-15-8259</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00.517"/>
    </inkml:context>
    <inkml:brush xml:id="br0">
      <inkml:brushProperty name="width" value="0.025" units="cm"/>
      <inkml:brushProperty name="height" value="0.025" units="cm"/>
    </inkml:brush>
  </inkml:definitions>
  <inkml:trace contextRef="#ctx0" brushRef="#br0">36 1 9289,'0'0'21044,"-35"49"-21749,55-30-2178,-1-4-2017,-2-2-3044</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00.892"/>
    </inkml:context>
    <inkml:brush xml:id="br0">
      <inkml:brushProperty name="width" value="0.025" units="cm"/>
      <inkml:brushProperty name="height" value="0.025" units="cm"/>
    </inkml:brush>
  </inkml:definitions>
  <inkml:trace contextRef="#ctx0" brushRef="#br0">36 1 13997,'0'0'2605,"10"0"342,-2 0-2621,2 0 381,-1 1-1,1 0 0,0 0 1,9 3-1,-16-4-495,-1 1 0,0 0 1,0-1-1,1 1 0,-1 0 0,0 0 0,0 0 0,0 0 0,0 1 1,0-1-1,-1 1 0,1-1 0,0 1 0,0-1 0,-1 1 0,1 0 0,-1 0 1,0 0-1,0 0 0,1 0 0,-1 0 0,0 0 0,-1 0 0,1 0 1,1 4-1,-2 1-107,1 1 1,-1-1-1,0 1 1,-1 0-1,0-1 1,0 1-1,-1-1 0,1 0 1,-2 1-1,1-1 1,-1 0-1,-5 9 1,-6 10 698,-36 46 1,36-54-578,1 1 0,0 0 1,-14 31-1,27-49-226,-1-1 0,1 1 0,0 0 0,-1 0 0,1 0 0,0-1 0,-1 1 0,1 0 0,0 0 0,0 0 0,0 0 0,-1 0 0,1-1 0,0 1 0,0 0 0,0 0 0,1 0 0,-1 0 0,0 0 0,0-1 0,0 1 0,1 0 0,-1 0 0,0 0 0,1 0 0,-1-1 0,1 1 0,-1 0 0,1-1 0,-1 1 0,1 0 0,-1-1 0,1 1 0,1 0 0,0 0 0,1 0 0,-1 0 0,0-1 0,1 1 0,0-1 0,-1 0 0,1 0 0,-1 0 0,1 0 0,-1 0 0,6-1 0,5-2 0,0 0 0,0-1 0,-1 0 0,14-7 0,-25 11-1,19-10-1589,0-2 0,21-14 0,-36 22 920,-1 1 0,0-1-1,1 1 1,-1-1 0,-1-1 0,1 1-1,-1 0 1,1-1 0,-1 0 0,-1 0-1,1 0 1,-1 0 0,1 0 0,1-8-1,-3-9-12659</inkml:trace>
  <inkml:trace contextRef="#ctx0" brushRef="#br0" timeOffset="1">62 127 16592,'0'0'9897,"48"34"-9673,-11-32-160,7-2-1409,-4 0-1986,1 0-1378,-5-5-2850</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01.515"/>
    </inkml:context>
    <inkml:brush xml:id="br0">
      <inkml:brushProperty name="width" value="0.025" units="cm"/>
      <inkml:brushProperty name="height" value="0.025" units="cm"/>
    </inkml:brush>
  </inkml:definitions>
  <inkml:trace contextRef="#ctx0" brushRef="#br0">96 315 9801,'0'0'17313,"-9"3"-16118,3-1-971,0 1-1,0 0 1,1 0-1,-1 1 0,1-1 1,0 1-1,0 0 0,0 1 1,1-1-1,-6 8 0,7-9-132,1 0 0,-1 0 0,1 0 0,0 1 0,0-1 0,1 1 0,-1 0 0,1 0 0,0-1 0,0 1 0,0 0 0,0 0 0,0 0 0,1 0-1,0 0 1,0 0 0,0 0 0,0 0 0,1 0 0,0 0 0,2 7 0,-3-10-91,1 1 0,1-1 0,-1 0 0,0 1 0,0-1 0,0 0 0,1 0 0,-1 0 0,0 0 0,1 0 0,-1 0 0,1-1 0,-1 1 0,1 0 0,0-1 0,-1 1 0,1-1 0,0 0 0,-1 1 0,1-1 0,0 0 0,-1 0 0,1 0 0,0 0 0,0 0 0,-1-1 0,1 1 0,0 0 0,-1-1 0,1 1 0,-1-1 0,3-1 0,4 0 0,0 0 0,-1-1 0,1-1 0,-1 1 0,11-7 0,-3-3 0,1 0 0,-2 0 0,0-2 0,-1 1 0,0-2 0,-1 0 0,18-32 0,-36 62 0,1 0 0,0 1 0,1 0 0,1 0 0,0 0 0,1 0 0,-1 27 0,3-41 0,0-1 0,0 1 0,0 0 0,0 0 0,0 0 0,0 0 0,0 0 0,0 0 0,0 0 0,0-1 0,1 1 0,-1 0 0,0 0 0,1 0 0,-1-1 0,0 1 0,1 0 0,-1 0 0,1-1 0,0 1 0,-1 0 0,1-1 0,-1 1 0,1 0 0,0-1 0,-1 1 0,1-1 0,0 1 0,0-1 0,0 0 0,-1 1 0,1-1 0,0 0 0,0 1 0,0-1 0,0 0 0,-1 0 0,1 0 0,0 0 0,0 0 0,0 0 0,0 0 0,0 0 0,0 0 0,-1 0 0,1 0 0,0-1 0,0 1 0,0 0 0,0-1 0,-1 1 0,1 0 0,1-2 0,4 0 0,0-1 0,0 0 0,-1-1 0,0 1 0,1-1 0,5-5 0,4-8 0,-1 0 0,0 0 0,-1-1 0,-1-1 0,-1 0 0,0-1 0,-2 0 0,8-23 0,-5 7 0,-2 1 0,-1-2 0,7-73 0,-14 87 0,-3 23 0,1 0 0,0 0 0,0 0 0,0 0 0,0 0 0,0 0 0,0 0 0,0 0 0,0 0 0,0 0 0,0 0 0,0 0 0,0 1 0,0-1 0,0 0 0,0 0 0,0 0 0,-1 0 0,1 0 0,0 0 0,0 0 0,0 0 0,0 0 0,0 0 0,0 0 0,0 0 0,0 0 0,0 0 0,0-1 0,0 1 0,0 0 0,0 0 0,-1 0 0,1 0 0,0 0 0,0 0 0,0 0 0,0 0 0,0 0 0,0 0 0,0 0 0,0 0 0,-10 36 0,4-15 0,-9 32 0,1 1 0,3 1 0,3 0 0,-3 78 0,11-129 0,1-1 0,-1 1 0,1-1 0,0 1 0,-1-1 0,2 1 0,-1-1 0,0 0 0,1 1 0,3 5 0,-5-8 0,1-1 0,0 1 0,-1 0 0,1 0 0,0-1 0,-1 1 0,1 0 0,0-1 0,0 1 0,0-1 0,0 1 0,0-1 0,-1 1 0,1-1 0,0 0 0,0 1 0,0-1 0,0 0 0,0 0 0,0 1 0,0-1 0,0 0 0,0 0 0,0 0 0,0-1 0,0 1 0,0 0 0,0 0 0,0 0 0,0-1 0,0 1 0,0 0 0,0-1 0,0 1 0,0-1 0,0 1 0,0-1 0,-1 0 0,1 1 0,0-1 0,0 0 0,-1 1 0,1-1 0,1-2 0,1-2 0,1 0 0,-1 0 0,0 0 0,0 0 0,0-1 0,-1 0 0,0 1 0,0-1 0,-1 0 0,1 0 0,-1 0 0,0 0 0,-1-8 0,1-9 0,0 0 0,-5-28 0,-4 23 0,8 27 0,0 1 0,0-1 0,0 1 0,0-1 0,0 1 0,0-1 0,0 0 0,0 1 0,-1-1 0,1 1 0,0-1 0,0 1 0,0 0 0,-1-1 0,1 1 0,0-1 0,-1 1 0,1-1 0,0 1 0,-1 0 0,1-1 0,-1 1 0,1 0 0,0-1 0,-1 1 0,1 0 0,-1 0 0,1-1 0,-1 1 0,1 0 0,-1 0 0,1 0 0,-1 0 0,1-1 0,-1 1 0,1 0 0,-1 0 0,1 0 0,-1 0 0,1 0 0,-1 1 0,1-1 0,-1 0 0,0 0 0,1 0 0,-1 0 0,1 0 0,0 1 0,-1-1 0,1 0 0,-2 1 0,1 1 0,0-1 0,0 1 0,1 0 0,-1 0 0,0 0 0,1-1 0,-1 1 0,1 0 0,0 0 0,-1 0 0,1 0 0,0 0 0,0 0 0,0 0 0,0 0 0,1 0 0,-1 0 0,1-1 0,-1 1 0,1 0 0,-1 0 0,2 1 0,-1 1 0,0-1 0,1 0 0,0 1 0,-1-1 0,1 0 0,0 0 0,1 0 0,-1-1 0,0 1 0,1 0 0,2 2 0,0-3 0,-1 1 0,0-1 0,1 0 0,0 0 0,-1 0 0,1 0 0,0-1 0,0 0 0,0 0 0,0 0 0,0-1 0,0 1 0,0-1 0,0-1 0,0 1 0,0-1 0,0 1 0,0-2 0,0 1 0,0 0 0,-1-1 0,6-2 0,-4 1 0,0-1 0,0 1 0,0-2 0,0 1 0,-1 0 0,1-1 0,-1 0 0,0 0 0,-1-1 0,1 1 0,-1-1 0,0 0 0,-1 0 0,6-12 0,3-8 0,-11 32 0,-14 51 0,6-32 0,6-18 0,-3 7 0,0 1 0,2-1 0,0 0 0,0 1 0,1 0 0,1-1 0,1 1 0,2 18 0,-3-32-9,0 0 0,1-1 1,-1 1-1,0 0 0,0-1 0,1 1 1,-1-1-1,0 1 0,1-1 0,-1 1 0,1-1 1,-1 1-1,0-1 0,1 1 0,-1-1 0,1 1 1,0-1-1,-1 0 0,1 1 0,-1-1 1,1 0-1,-1 1 0,1-1 0,0 0 0,-1 0 1,1 0-1,0 0 0,-1 0 0,1 0 1,0 1-1,-1-1 0,1-1 0,0 1 0,-1 0 1,1 0-1,0 0 0,-1 0 0,1 0 0,-1-1 1,1 1-1,0 0 0,0-1 0,1 0-180,0 0-1,0 0 0,0-1 1,0 1-1,0 0 1,0-1-1,-1 0 0,1 1 1,-1-1-1,1 0 0,1-2 1,21-57-12314,-15 22 3252</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01.871"/>
    </inkml:context>
    <inkml:brush xml:id="br0">
      <inkml:brushProperty name="width" value="0.025" units="cm"/>
      <inkml:brushProperty name="height" value="0.025" units="cm"/>
    </inkml:brush>
  </inkml:definitions>
  <inkml:trace contextRef="#ctx0" brushRef="#br0">24 52 3716,'0'0'13676,"-18"-51"-9319,16 51-1475,0 6-1633,0 10-608,2 5-449,0 2-192,0 1-640,7-4-1859,6-2-2754,-2-5-5124</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02.244"/>
    </inkml:context>
    <inkml:brush xml:id="br0">
      <inkml:brushProperty name="width" value="0.025" units="cm"/>
      <inkml:brushProperty name="height" value="0.025" units="cm"/>
    </inkml:brush>
  </inkml:definitions>
  <inkml:trace contextRef="#ctx0" brushRef="#br0">24 0 11691,'0'0'14958,"0"10"-12694,-22 111 1590,22-120-3854,-1 0 0,1 0 0,0 0 0,0 0 0,-1 1 0,1-1 0,0 0 0,0 0 0,0 0 0,0 0 0,0 1 0,1-1 0,-1 0 0,0 0 0,0 0 0,1 0 0,-1 0 0,1 1 0,-1-1 0,1 0 0,-1 0 0,1 0 0,0 0 0,-1 0 0,1-1 0,0 1 0,0 0 0,0 0 0,0 0 0,0-1 0,0 1 0,0 0 0,0-1 0,0 1 0,0-1 0,0 1 0,0-1 0,0 0 0,0 1 0,0-1 0,0 0 0,1 0 0,-1 0 0,0 0 0,0 0 0,0 0 0,1 0 0,-1 0 0,0 0 0,0-1 0,0 1 0,0 0 0,0-1 0,2 0 0,12-2 0,0-2 0,0 0 0,20-10 0,-19 8 0,4-1-24,0-1-47,0 1 1,1 1-1,0 0 1,0 2-1,0 0 1,29-2-1,-49 7 78,0 1-1,0-1 1,-1 0 0,1 1-1,0-1 1,0 0-1,-1 1 1,1-1 0,0 1-1,-1-1 1,1 1-1,0-1 1,-1 1-1,1 0 1,-1-1 0,1 1-1,-1 0 1,1-1-1,-1 1 1,1 0 0,-1 0-1,0-1 1,1 1-1,-1 0 1,0 0 0,0 0-1,0 0 1,1-1-1,-1 1 1,0 0 0,0 0-1,0 0 1,-1 0-1,1 0 1,0-1 0,0 3-1,-7 44 213,3-26-164,7-20-55,0-1 0,-1 0 0,1 1 0,0-1 0,-1 0 0,1 0 0,0 0 0,-1-1 0,5 0 0,7-3-9,0-1 0,-1-1 1,1 0-1,13-8 0,-17 7-9,1 2 0,0-1 0,1 1 0,-1 1-1,1 0 1,24-5 0,-36 10 11,1-1 0,0 0 0,0 0 0,0 0 0,-1 1 0,1-1 0,0 0 0,0 1 0,-1-1 0,1 0 0,0 1 0,-1-1 0,1 1 0,-1-1 0,1 1 0,0-1 0,-1 1 0,1 0 0,-1-1 0,0 1 0,1 0 0,-1-1 0,1 1 0,-1 0 0,0 0 0,0-1 0,1 1 0,-1 0 0,0 0 0,0 0 0,0-1 0,0 1 0,0 0 0,0 0 0,0 0 0,0-1 0,0 1 0,0 0 0,0 0 0,-1 0 0,1-1 0,0 1 0,-1 1 0,-10 37 86,0-8-274,5-17-1697,1 2-4344</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04.786"/>
    </inkml:context>
    <inkml:brush xml:id="br0">
      <inkml:brushProperty name="width" value="0.025" units="cm"/>
      <inkml:brushProperty name="height" value="0.025" units="cm"/>
    </inkml:brush>
  </inkml:definitions>
  <inkml:trace contextRef="#ctx0" brushRef="#br0">62 0 15118,'0'0'11254,"-3"13"-9381,-13 47-701,-17 62 1037,30-109-2046,1 1 0,0 0 0,0 0 0,2 0 0,0 0 0,2 19 0,-1-32-163,-1 0 0,1 1 0,-1-1 0,1 0 0,0 1 0,0-1 0,0 0 0,0 0 0,0 0 0,0 0 0,0 0 0,0 0 0,0 0 0,0 0 0,1 0 0,-1 0 0,0-1 0,1 1 0,-1-1 0,0 1 0,1-1 0,-1 1 0,1-1 0,-1 0 0,1 1 0,-1-1 0,1 0 0,-1 0 0,1 0 0,-1 0 0,1-1 0,2 0 0,3 1 0,0-1 0,0-1 0,1 1 0,-1-1 0,12-5 0,5-7 0,0 0 0,-1-2 0,0-1 0,24-23 0,20-14 0,-67 54 0,0-1 0,0 1 0,0 0 0,0 0 0,0 0 0,1 0 0,-1 0 0,0-1 0,0 1 0,0 0 0,0 0 0,1 0 0,-1 0 0,0 0 0,0 0 0,0 0 0,1 0 0,-1 0 0,0 0 0,0 0 0,0 0 0,1 0 0,-1 0 0,0 0 0,0 0 0,0 0 0,1 0 0,-1 0 0,0 0 0,0 0 0,0 0 0,1 0 0,-1 0 0,0 0 0,0 0 0,0 0 0,0 1 0,1-1 0,-1 0 0,0 0 0,0 0 0,0 0 0,0 0 0,0 1 0,1-1 0,-1 0 0,0 0 0,0 0 0,0 0 0,0 1 0,0-1 0,0 0 0,0 0 0,0 0 0,0 1 0,0-1 0,0 0 0,0 21 0,-9 20 0,6-32 0,-5 29 0,8-37 0,1-1 0,-1 1 0,0-1 0,1 1 0,-1-1 0,1 0 0,-1 1 0,1-1 0,-1 0 0,1 1 0,0-1 0,-1 0 0,1 0 0,-1 1 0,1-1 0,0 0 0,-1 0 0,1 0 0,-1 0 0,1 0 0,0 0 0,-1 0 0,1 0 0,0 0 0,-1 0 0,1 0 0,0 0 0,-1 0 0,1-1 0,0 1 0,23-5 0,-6-3 0,0 0 0,-1-1 0,21-14 0,-28 15 0,1 1 0,0 0 0,0 1 0,0 0 0,1 1 0,0 0 0,0 1 0,1 0 0,-1 1 0,19-2 0,-30 6 0,0-1 0,0 1 0,0 0 0,1 0 0,-1 0 0,0 0 0,0 0 0,-1 0 0,1 0 0,0 0 0,0 0 0,0 0 0,-1 0 0,1 1 0,-1-1 0,1 0 0,-1 1 0,1-1 0,-1 0 0,0 1 0,0-1 0,1 0 0,-1 1 0,0-1 0,0 0 0,0 1 0,-1-1 0,1 1 0,-1 1 0,-4 48 0,-11-8 120,15-40-163,0 0 0,0 0 0,0-1 1,-1 1-1,1-1 0,-1 1 0,0-1 0,1 1 0,-1-1 0,0 0 0,-1 0 0,1 0 0,-3 2 1,5-4-131,0 0 0,-1 0 0,1 0 0,0 0 0,0 0 0,0 0 0,-1 0 0,1 0 0,0 0 1,0-1-1,0 1 0,-1 0 0,1 0 0,0 0 0,0 0 0,0 0 0,0 0 0,0-1 0,-1 1 1,1 0-1,0 0 0,0 0 0,0-1 0,0 1 0,0 0 0,0 0 0,0 0 0,0 0 0,-1-1 1,1 1-1,0 0 0,0 0 0,0-1 0,0 1 0,0 0 0,0 0 0,0 0 0,0-1 0,0 1 1,0 0-1,0 0 0,1 0 0,-1-1 0,0 1 0,0 0 0,0 0 0,0-2-1320,0-18-9483</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05.159"/>
    </inkml:context>
    <inkml:brush xml:id="br0">
      <inkml:brushProperty name="width" value="0.025" units="cm"/>
      <inkml:brushProperty name="height" value="0.025" units="cm"/>
    </inkml:brush>
  </inkml:definitions>
  <inkml:trace contextRef="#ctx0" brushRef="#br0">0 0 18930,'0'0'10186</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05.815"/>
    </inkml:context>
    <inkml:brush xml:id="br0">
      <inkml:brushProperty name="width" value="0.025" units="cm"/>
      <inkml:brushProperty name="height" value="0.025" units="cm"/>
    </inkml:brush>
  </inkml:definitions>
  <inkml:trace contextRef="#ctx0" brushRef="#br0">13 45 13293,'0'0'7671,"0"-9"-5621,0-21 639,0 24 238,0 26-1806,-6 162-334,0 39 667,7-178-1260,2-1-1,2 0 1,11 46 0,-16-86-194,0 0 0,1 0 0,-1 0 0,0 0 0,1 0 0,0 0 0,-1 0 0,1-1 0,0 1 0,0 0 0,0 0 0,0 0 0,0-1 0,1 1 0,-1-1 0,0 1 0,1-1 0,-1 1 0,1-1 0,-1 0 0,4 2 0,-4-3 0,-1 0 0,1 0 0,-1 0 0,1 0 0,0-1 0,-1 1 0,1 0 0,-1 0 0,1 0 0,-1-1 0,1 1 0,-1 0 0,1-1 0,-1 1 0,1 0 0,-1-1 0,1 1 0,-1-1 0,1 1 0,-1-1 0,0 1 0,1-1 0,-1 1 0,1-1 0,8-27 0,-6-11-2338,-3 35 1704,0 1 1,-1-1-1,0 0 1,0 1-1,0-1 1,0 0-1,0 1 1,-4-6-1,-12-17-7181</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06.224"/>
    </inkml:context>
    <inkml:brush xml:id="br0">
      <inkml:brushProperty name="width" value="0.025" units="cm"/>
      <inkml:brushProperty name="height" value="0.025" units="cm"/>
    </inkml:brush>
  </inkml:definitions>
  <inkml:trace contextRef="#ctx0" brushRef="#br0">1 51 18065,'0'0'13453,"85"0"-12781,-40-5-191,3-4-385,3-1-96,-3-2 0,-2 6 0,-4 1-1666,-7 2-1537,-9 3-2690,-8 0-3588</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06.569"/>
    </inkml:context>
    <inkml:brush xml:id="br0">
      <inkml:brushProperty name="width" value="0.025" units="cm"/>
      <inkml:brushProperty name="height" value="0.025" units="cm"/>
    </inkml:brush>
  </inkml:definitions>
  <inkml:trace contextRef="#ctx0" brushRef="#br0">1 1 19795,'0'0'6737,"0"12"-5739,24 356 3662,-24-368-4654,1 0 0,-1-1 0,0 1 0,0 0 0,0 0 0,1-1 0,-1 1 0,0 0 0,0 0 0,1 0 0,-1-1 0,0 1 0,0 0 0,1 0 0,-1 0 0,0 0 0,0 0 0,1 0-1,-1-1 1,0 1 0,1 0 0,-1 0 0,0 0 0,1 0 0,-1 0 0,0 0 0,1 0 0,-1 0 0,0 0 0,0 1 0,1-1 0,-1 0 0,0 0 0,1 0 0,-1 0 0,0 0 0,0 0 0,1 1-1,-1-1 1,0 0 0,0 0 0,1 0 0,-1 1 0,0-1 0,0 0 0,0 0 0,1 1 0,-1-1 0,0 0 0,0 0 0,0 1 0,0-1 0,0 0 0,1 1 0,-1-1 0,0 0 0,0 0 0,0 1-1,0-1 1,0 0 0,0 1 0,0-1 0,0 0 0,0 1 0,0-1 0,0 0 0,-1 1 0,1-1 0,0 1 0,12-22 154,-6 1-160,-2 0 0,0-1 0,-1 1 0,-1-1 0,-1 1 0,0-1 0,-2 0 0,-1 1 0,0-1 0,-2 1 0,0-1 0,-1 1 0,-8-21 0,12 40-21,1 0-1,-1-1 1,1 1 0,-1 0-1,0 0 1,0-1 0,1 1-1,-1 0 1,0 0-1,0 0 1,0 0 0,0 0-1,0 0 1,-1 0 0,-1-1-1,3 2-1,-1 0 0,1 0-1,0 0 1,-1 0-1,1 0 1,0 1-1,-1-1 1,1 0 0,0 0-1,0 0 1,-1 0-1,1 1 1,0-1 0,-1 0-1,1 0 1,0 1-1,0-1 1,-1 0 0,1 0-1,0 1 1,0-1-1,0 0 1,0 1 0,-1-1-1,1 0 1,0 1-1,0-1 1,0 0-1,0 1 1,0-1 0,0 0-1,0 1 1,0-1-1,0 0 1,0 1 0,0-1-1,0 2-78,0 0 0,0 0-1,0 0 1,0 0 0,0 0-1,0 0 1,1 0 0,-1 0 0,1 0-1,0 0 1,-1 0 0,1 0-1,0-1 1,0 1 0,0 0-1,0-1 1,1 1 0,-1-1 0,0 1-1,1-1 1,-1 1 0,3 1-1,4 0-1026,1 0 0,-1-1-1,1 0 1,0 0 0,0 0 0,-1-2-1,1 1 1,0-1 0,0 0 0,9-2-1,8 2-3093,19 0-5519</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06.941"/>
    </inkml:context>
    <inkml:brush xml:id="br0">
      <inkml:brushProperty name="width" value="0.025" units="cm"/>
      <inkml:brushProperty name="height" value="0.025" units="cm"/>
    </inkml:brush>
  </inkml:definitions>
  <inkml:trace contextRef="#ctx0" brushRef="#br0">111 1 15599,'0'0'6027,"-9"2"-3732,3-1-2066,1 0-1,0 1 0,0 0 0,0 0 1,1 1-1,-1-1 0,0 1 0,1 0 1,-1 0-1,1 0 0,0 1 1,0-1-1,1 1 0,-1 0 0,1 0 1,0 1-1,0-1 0,0 1 0,0-1 1,1 1-1,0 0 0,0 0 0,0 0 1,-1 7-1,1-8-94,1 0 0,0 0 0,0 0 0,0 0 0,0 0 0,1 0 0,0 0-1,0 0 1,0 1 0,0-1 0,1 0 0,-1 0 0,1 0 0,2 5 0,-2-7-100,0 0-1,1-1 1,-1 1-1,1-1 1,-1 1 0,1-1-1,0 0 1,-1 1 0,1-1-1,0 0 1,0 0-1,0 0 1,0 0 0,0-1-1,0 1 1,0 0 0,0-1-1,0 0 1,1 1 0,-1-1-1,0 0 1,0 0-1,0 0 1,0 0 0,1-1-1,-1 1 1,0-1 0,3 0-1,1 0-25,-1-1-1,1 0 1,0 0 0,-1-1-1,1 1 1,-1-1-1,0 0 1,0-1 0,0 1-1,0-1 1,-1 0 0,1 0-1,-1 0 1,0-1-1,-1 1 1,6-9 0,-5 7-7,0 0 1,0-1 0,-1 1 0,0-1 0,-1 1 0,1-1-1,-1 0 1,0 0 0,-1 0 0,0 0 0,0 0-1,0 0 1,-1-12 0,-1 18-2,1 1 0,0 0 0,0-1 0,0 1 0,0-1 0,-1 1 0,1 0 0,0-1 0,0 1 0,-1-1 0,1 1 0,0 0 0,0-1 0,-1 1 0,1 0 0,-1-1 0,1 1 0,0 0 0,-1 0 0,1 0 0,-1-1 0,1 1 0,0 0 0,-1 0 0,1 0 0,-1 0 0,1 0 0,-1 0 0,1-1 0,-1 1 0,1 0 0,0 0 0,-1 1 0,1-1 0,-1 0 0,1 0 0,-1 0 0,1 0 0,-1 0 0,1 0 0,0 1 0,-1-1 0,1 0 0,-1 0 0,1 0 0,0 1 0,-1-1 0,1 0 0,0 1 0,-1-1 0,1 0 0,0 1 0,-1 0 0,-20 18 0,15-9 0,1 1 0,0 0 0,0 0 0,1 0 0,1 0 0,0 1 0,0-1 0,1 1 0,1 0 0,-1 15 0,2-25-127,1 0 1,-1 0-1,1 0 0,-1 0 0,1 0 1,0-1-1,-1 1 0,1 0 0,0 0 1,0-1-1,0 1 0,1-1 0,-1 1 1,0-1-1,1 1 0,-1-1 0,1 0 1,-1 0-1,1 0 0,-1 1 0,1-2 1,0 1-1,0 0 0,-1 0 0,1 0 1,0-1-1,0 1 0,0-1 0,0 0 1,0 1-1,0-1 0,0 0 0,0 0 1,2 0-1,4 0-872,0 0 0,0 0 0,0-1 0,0 0 0,-1-1 0,1 1 0,12-5 0,17-14-7329</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07.297"/>
    </inkml:context>
    <inkml:brush xml:id="br0">
      <inkml:brushProperty name="width" value="0.025" units="cm"/>
      <inkml:brushProperty name="height" value="0.025" units="cm"/>
    </inkml:brush>
  </inkml:definitions>
  <inkml:trace contextRef="#ctx0" brushRef="#br0">81 97 6566,'0'0'19112,"-10"10"-18701,3-4-234,1 1 0,0-1 0,0 1 1,1 1-1,-1-1 0,2 1 0,-1 0 1,1 0-1,0 0 0,1 0 0,0 1 1,0 0-1,1 0 0,-3 15 0,5-19-97,-1 0 1,1 0-1,-1 0 0,2 0 0,-1 0 0,0 0 1,1 0-1,0-1 0,0 1 0,0 0 1,3 7-1,-2-11-64,-1 1 0,1 0 1,-1-1-1,1 1 0,0-1 1,0 0-1,-1 1 0,1-1 1,0 0-1,0 0 0,0 0 1,0 0-1,0-1 0,1 1 1,-1-1-1,0 1 0,0-1 1,0 1-1,0-1 0,1 0 1,-1 0-1,0 0 0,0-1 1,0 1-1,1 0 0,-1-1 1,0 0-1,3 0 0,4-2 20,-1-1-1,1 1 1,-1-1 0,0-1-1,0 1 1,0-1-1,-1-1 1,1 0-1,-1 0 1,-1 0-1,1-1 1,8-11 0,0-1-32,-2 1 1,0-2-1,19-39 1,-25 44 37,-1 1 1,-1-1 0,0 0 0,-1-1-1,-1 1 1,3-22 0,-6 37-43,0 0 1,-1 0-1,1 0 0,0 0 1,0 0-1,0 0 1,0 0-1,0 0 1,0 0-1,0 0 1,0 0-1,0 0 1,0 0-1,0 1 0,0-1 1,0 0-1,0 0 1,-1 0-1,1 0 1,0 0-1,0 0 1,0 0-1,0 0 1,0 0-1,0 0 0,0 0 1,0 0-1,0 0 1,0 0-1,-1 0 1,1 0-1,0 0 1,0 0-1,0 0 0,0 0 1,0 0-1,0 0 1,0 0-1,0-1 1,0 1-1,0 0 1,0 0-1,-1 0 1,1 0-1,0 0 0,0 0 1,0 0-1,0 0 1,0 0-1,0 0 1,0 0-1,0 0 1,0 0-1,0 0 1,0-1-1,0 1 0,0 0 1,0 0-1,-9 13 80,-7 17 11,4 3 317,-12 55 0,21-75-309,1 0-1,1 0 1,0 0 0,0 1 0,1-1 0,1 0 0,3 19 0,-3-30-99,0 1 0,0-1 0,1 1 0,-1-1 0,0 0 0,1 0 0,0 0 0,-1 0 0,1 0 0,0 0 0,0 0 0,0 0 0,0-1 0,0 1 0,1-1 0,-1 0 0,0 1 0,1-1 0,-1 0 0,1 0 0,-1-1 0,1 1 0,0-1 0,-1 1 0,1-1 0,-1 0 0,1 0 0,0 0 0,-1 0 0,4-1 0,5 1 0,-1-1 0,1 0 0,-1-1 0,0 0 0,1-1 0,13-5 0,-3-2 0,0-1 0,0-1 0,-1 0 0,19-17 0,-29 21 0,-1 0 0,1-1 0,-2 0 0,1 0 0,-1-1 0,-1 0 0,0-1 0,0 1 0,6-16 0,-12 23 0,0 1 0,0 0 0,0 0 0,-1 0 0,1-1 0,-1 1 0,0 0 0,1-1 0,-1 1 0,0 0 0,0-1 0,-1-2 0,1 4 0,-1 0 0,1 1 0,0-1 0,0 0 0,-1 0 0,1 0 0,-1 1 0,1-1 0,-1 0 0,1 1 0,-1-1 0,0 0 0,1 1 0,-1-1 0,1 1 0,-1-1 0,0 1 0,0-1 0,1 1 0,-1 0 0,0-1 0,-1 1 0,0-1 0,-1 1 0,1 0 0,-1 0 0,1 0 0,-1 0 0,1 0 0,0 1 0,-1-1 0,1 1 0,0 0 0,-1 0 0,1 0 0,0 0 0,0 0 0,0 0 0,0 0 0,0 1 0,0-1 0,0 1 0,-3 2 0,-1 4 0,0-1 0,0 1 0,0 0 0,1 0 0,0 1 0,1-1 0,0 1 0,0 0 0,1 1 0,0-1 0,-2 14 0,4-19 0,0 0 0,0 0 0,1 0 0,-1 0 0,1 0 0,0 0 0,0 0 0,1 0 0,-1 0 0,1 0 0,0-1 0,0 1 0,0 0 0,0 0 0,1 0 0,-1-1 0,1 1 0,0-1 0,0 1 0,1-1 0,-1 0 0,1 0 0,-1 0 0,1 0 0,0 0 0,0-1 0,0 1 0,1-1 0,-1 0 0,4 2 0,1-1-497,-1-1 0,1 1-1,0-2 1,0 1 0,-1-1 0,13 1-1,16-2-6399</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09.083"/>
    </inkml:context>
    <inkml:brush xml:id="br0">
      <inkml:brushProperty name="width" value="0.025" units="cm"/>
      <inkml:brushProperty name="height" value="0.025" units="cm"/>
    </inkml:brush>
  </inkml:definitions>
  <inkml:trace contextRef="#ctx0" brushRef="#br0">1 346 12780,'0'-1'457,"0"0"-1,1 0 1,-1 0-1,1 1 0,-1-1 1,1 0-1,-1 0 1,1 0-1,-1 1 1,1-1-1,0 0 1,-1 0-1,1 1 1,0-1-1,0 1 1,0-1-1,0 1 1,-1-1-1,1 1 1,0-1-1,0 1 1,0 0-1,0-1 1,0 1-1,0 0 0,0 0 1,0 0-1,0 0 1,0 0-1,1 0 1,-1 1-182,1 0 1,-1 0-1,0 1 1,0-1-1,0 0 1,0 1-1,0-1 1,0 1-1,0-1 1,0 1-1,-1 0 1,1-1-1,-1 1 1,1-1-1,0 4 0,9 79-537,-9-76 1254,1 141-293,6-230-699,4-73 0,29 216 0,-35-55 0,0-1 0,0-1 0,0 1 0,1-1 0,0 0 0,0 0 0,0-1 0,0 0 0,1 0 0,-1-1 0,1 0 0,0 0 0,0-1 0,0 0 0,1 0 0,-1-1 0,0 0 0,1 0 0,-1-1 0,1-1 0,-1 1 0,0-1 0,1 0 0,-1-1 0,14-4 0,-14 3 0,1 0 0,-1 0 0,1 0 0,-1-1 0,0-1 0,-1 1 0,1-1 0,-1-1 0,0 1 0,0-1 0,0 0 0,-1-1 0,0 0 0,0 0 0,-1 0 0,0 0 0,0-1 0,-1 0 0,0 0 0,0 0 0,-1-1 0,0 1 0,4-18 0,-7 26 0,0-1 0,0 1 0,1-1 0,-1 0 0,0 1 0,0-1 0,0 1 0,0-1 0,0 1 0,0-1 0,0 1 0,0-1 0,0 0 0,0 1 0,0-1 0,0 1 0,0-1 0,-1 1 0,1-1 0,0 1 0,0-1 0,-1 1 0,1-1 0,0 1 0,-1-1 0,1 1 0,0 0 0,-1-1 0,1 1 0,0-1 0,-1 1 0,1 0 0,-1-1 0,1 1 0,-1 0 0,-20 6 0,-17 27 0,28-21 0,1 1 0,0 0 0,1 1 0,0 0 0,2 0 0,-1 0 0,2 1 0,0 0 0,1 0 0,0 1 0,1-1 0,-1 27 0,4-40 0,0 0 0,0 0 0,0 0 0,1 0 0,-1 0 0,1 0 0,0-1 0,0 1 0,-1 0 0,1 0 0,0 0 0,0-1 0,1 1 0,-1 0 0,0-1 0,1 1 0,-1-1 0,0 1 0,1-1 0,0 0 0,-1 0 0,1 0 0,0 0 0,0 0 0,0 0 0,-1 0 0,1 0 0,0-1 0,0 1 0,0-1 0,0 1 0,0-1 0,0 0 0,0 0 0,0 0 0,0 0 0,3 0 0,5 0 0,0-1 0,1 0 0,-1 0 0,0-1 0,0-1 0,12-3 0,-5-2 0,0 0 0,-1 0 0,-1-1 0,0-1 0,0-1 0,-1 0 0,0-1 0,0-1 0,-2 0 0,0 0 0,0-1 0,-1-1 0,-1 0 0,0 0 0,8-21 0,-6 13 0,-2-1 0,-1-1 0,-1 0 0,-1 0 0,-1 0 0,-1-1 0,-1 0 0,-1 0 0,-2-52 0,-2 73 0,0 1 0,1-1 0,-2 1 0,1-1 0,0 1 0,-1-1 0,0 1 0,0 0 0,0 0 0,0 0 0,-4-4 0,5 7 0,0 0 0,1 0 0,-1 0 0,0 0 0,0 0 0,0 0 0,0 0 0,-1 1 0,1-1 0,0 0 0,0 1 0,0-1 0,-1 1 0,1-1 0,0 1 0,0 0 0,-1-1 0,1 1 0,0 0 0,-1 0 0,1 0 0,0 0 0,-1 0 0,1 0 0,0 0 0,-1 1 0,1-1 0,0 0 0,0 1 0,-1-1 0,1 1 0,0-1 0,0 1 0,0 0 0,0-1 0,-1 1 0,1 0 0,0 0 0,0 0 0,1 0 0,-1 0 0,0 0 0,-1 2 0,-5 6 0,0 1 0,0 0 0,1 0 0,0 0 0,1 1 0,0 0 0,-6 20 0,-17 83 0,25-98-268,0 0-1,1-1 1,1 1 0,1 0 0,0 0-1,0-1 1,2 1 0,4 18 0,-5-29 54,0 0 0,1 0 0,0 0-1,1-1 1,-1 1 0,1 0 0,-1-1 0,1 0 0,1 0 0,-1 0 0,0 0 0,1 0 0,0-1 0,0 1 0,0-1 0,0 0 0,1 0 0,-1-1 0,1 1 0,0-1-1,0 0 1,0-1 0,0 1 0,0-1 0,0 0 0,0 0 0,10 1 0,18-1-8194</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09.929"/>
    </inkml:context>
    <inkml:brush xml:id="br0">
      <inkml:brushProperty name="width" value="0.025" units="cm"/>
      <inkml:brushProperty name="height" value="0.025" units="cm"/>
    </inkml:brush>
  </inkml:definitions>
  <inkml:trace contextRef="#ctx0" brushRef="#br0">124 313 22806,'0'0'1313,"-11"2"721,5 0-1850,0 0-1,0 0 1,1 1 0,-1 0 0,0 0 0,1 0-1,-1 0 1,1 1 0,0 0 0,0 0-1,1 0 1,-1 1 0,1 0 0,0-1 0,0 2-1,1-1 1,-1 0 0,1 1 0,0-1 0,-3 12-1,4-13-76,0 1 0,0 0 0,1 0-1,0 0 1,0-1 0,0 1-1,0 0 1,1 0 0,0 1 0,1 9-1,-1-14-73,1 0 0,-1 0-1,0 0 1,1 0 0,-1 0-1,1 0 1,0 0 0,-1-1 0,1 1-1,0 0 1,-1 0 0,1 0-1,0-1 1,0 1 0,0 0-1,0-1 1,0 1 0,0-1 0,2 2-1,0-1 15,0-1 0,0 1 0,0-1 0,0 0 0,0 1 0,0-1-1,0 0 1,0-1 0,0 1 0,3-1 0,3-2-30,0 0 0,-1 0 0,0-1 1,0 0-1,0 0 0,0-1 0,-1 0 0,0 0 1,0-1-1,0 0 0,0 0 0,-1 0 0,0-1 0,8-13 1,-1 1 6,0 0 0,-2-1 0,-1 0 1,14-37-1,-16 34-107,-13 36-98,-11 38-68,13-37 266,0 0-1,2 0 0,-1 0 0,2 0 1,2 25-1,-2-37-53,0 0 1,0 1-1,0-1 1,1 0-1,-1 0 0,1 1 1,-1-1-1,1 0 1,0 0-1,0 0 1,0 0-1,0 0 1,0 0-1,0 0 1,1 0-1,-1 0 0,1-1 1,-1 1-1,1 0 1,0-1-1,-1 1 1,1-1-1,0 0 1,0 0-1,0 0 1,0 0-1,0 0 0,0 0 1,1 0-1,-1-1 1,0 1-1,0-1 1,1 1-1,-1-1 1,0 0-1,0 0 1,1 0-1,-1 0 0,0 0 1,0-1-1,1 1 1,-1-1-1,4-1 1,1-1-63,0 0 1,0 0-1,0-1 0,-1 0 1,0 0-1,1-1 1,-2 0-1,1 0 0,0 0 1,-1-1-1,0 1 1,8-13-1,5-10-268,23-45 0,-38 68 349,13-26 29,-2-1 1,-1 0-1,-1-1 1,-2 0-1,-1-1 0,8-65 1,-26 118 366,-5 22-142,9-20-247,-12 39 853,3 1 0,2 0 0,-6 114 1,18-174-842,-1 1 1,1-1-1,0 1 0,0-1 1,0 1-1,0-1 1,0 0-1,0 1 1,1-1-1,-1 1 1,0-1-1,1 0 1,-1 1-1,1-1 1,-1 0-1,1 0 0,0 1 1,0-1-1,-1 0 1,1 0-1,0 0 1,0 0-1,0 0 1,0 0-1,0 0 1,0 0-1,1 0 1,-1-1-1,0 1 0,0 0 1,3 0-1,-2-1-1,0 0 0,0 0-1,0-1 1,0 1-1,0-1 1,0 1-1,0-1 1,0 0 0,0 0-1,0 0 1,-1 0-1,1 0 1,0 0-1,0 0 1,-1-1 0,1 1-1,-1 0 1,1-1-1,-1 0 1,0 1-1,2-4 1,6-11 0,0 0 0,-1 0 0,-1-1 0,-1 1 0,0-2 0,-1 1 0,-1-1 0,-1 1 0,-1-1 0,0 0 0,-1 0 0,-1 0 0,0 0 0,-5-22 0,5 38 0,0 0 0,-1 0 0,0 0 0,1-1 0,-1 1 0,0 1 0,0-1 0,0 0 0,-1 0 0,1 0 0,-2-2 0,-6 1 0,2 17 0,5-5 0,1 1 0,-1-1 0,2 0 0,0 1 0,0-1 0,0 1 0,1-1 0,1 0 0,0 1 0,4 11 0,-5-17 0,0 0 0,1 0 0,0 0 0,0-1 0,0 1 0,0-1 0,0 1 0,1-1 0,0 0 0,0 0 0,0 0 0,0 0 0,0-1 0,0 1 0,1-1 0,-1 0 0,1 0 0,-1 0 0,1 0 0,0-1 0,0 1 0,0-1 0,0 0 0,0 0 0,0-1 0,5 1 0,-3-1 0,0 0 0,0 0 0,0-1 0,0 0 0,-1 0 0,1 0 0,0-1 0,0 0 0,-1 0 0,1 0 0,-1-1 0,0 0 0,0 0 0,0 0 0,0 0 0,0-1 0,-1 0 0,1 0 0,5-7 0,-2 1 0,0-1 0,0 0 0,-1-1 0,-1 0 0,0 0 0,0 0 0,6-22 0,-16 91 0,-1-27 0,1 1 0,1 0 0,2 48 0,0-78-30,1-1 0,0 1-1,0 0 1,0 0 0,0 0 0,0 0 0,0 0 0,0-1-1,0 1 1,0 0 0,1 0 0,-1 0 0,0 0 0,0-1-1,1 1 1,-1 0 0,0 0 0,1-1 0,-1 1-1,1 0 1,-1-1 0,1 1 0,0 0 0,-1-1 0,1 1-1,-1-1 1,1 1 0,0-1 0,0 1 0,-1-1 0,1 1-1,0-1 1,0 0 0,-1 1 0,1-1 0,0 0-1,0 0 1,0 0 0,0 0 0,-1 0 0,1 1 0,0-1-1,0-1 1,0 1 0,0 0 0,0 0 0,-1 0 0,1 0-1,0-1 1,0 1 0,0 0 0,-1-1 0,3 0-1,0-1-454,1 0-1,0 0 0,-1-1 1,1 0-1,-1 1 1,0-1-1,0-1 0,0 1 1,4-5-1,11-24-7153</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10.273"/>
    </inkml:context>
    <inkml:brush xml:id="br0">
      <inkml:brushProperty name="width" value="0.025" units="cm"/>
      <inkml:brushProperty name="height" value="0.025" units="cm"/>
    </inkml:brush>
  </inkml:definitions>
  <inkml:trace contextRef="#ctx0" brushRef="#br0">42 1 17360,'0'0'4132,"-41"61"-4036,40-42-1409,1 2-2595,0-5-5605</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10.616"/>
    </inkml:context>
    <inkml:brush xml:id="br0">
      <inkml:brushProperty name="width" value="0.025" units="cm"/>
      <inkml:brushProperty name="height" value="0.025" units="cm"/>
    </inkml:brush>
  </inkml:definitions>
  <inkml:trace contextRef="#ctx0" brushRef="#br0">139 0 21396,'0'0'7186,"-11"1"-4757,5 0-2369,0-1 1,0 1-1,1 1 1,-1-1-1,0 1 1,1 0 0,-1 0-1,1 0 1,-1 1-1,1 0 1,0 0-1,0 0 1,0 1 0,1 0-1,-1-1 1,1 2-1,0-1 1,0 0-1,0 1 1,1 0-1,0 0 1,0 0 0,0 0-1,0 1 1,1-1-1,0 1 1,0-1-1,-2 9 1,4-13-61,0 0 0,-1 1 0,1-1 0,0 0 0,0 0 0,0 0 0,0 0 0,0 0 0,0 1 0,0-1 0,1 0 0,-1 0 0,0 0 0,1 0 0,-1 0 0,0 0 0,1 0 0,0 0 0,-1 0 0,1 0 0,-1 0 0,1 0 0,0 0 0,0 0 0,0-1 0,-1 1 0,1 0 0,0-1 0,0 1 0,1 0 0,1 0 0,0 0 0,0 0 0,0-1 0,0 1 0,1-1 0,-1 0 0,0 0 0,0 0 0,0 0 0,0-1 0,4 0 0,9-3 0,-1 0 0,1-1 0,21-11 0,119-65 0,-155 80 0,-1 1 0,1-1 0,0 1 0,-1-1 0,1 1 0,0 0 0,0-1 0,-1 1 0,1 0 0,0 0 0,0 0 0,0-1 0,-1 1 0,1 0 0,0 0 0,0 0 0,0 0 0,0 0 0,-1 1 0,1-1 0,0 0 0,0 0 0,-1 0 0,1 1 0,0-1 0,0 0 0,-1 1 0,1-1 0,0 1 0,-1-1 0,1 1 0,0-1 0,-1 1 0,1-1 0,-1 1 0,1 0 0,-1-1 0,1 1 0,-1 0 0,1 0 0,-1-1 0,0 1 0,1 0 0,-1 0 0,0-1 0,0 1 0,0 0 0,1 0 0,-1 0 0,0-1 0,0 1 0,0 0 0,0 0 0,0 0 0,-1-1 0,1 2 0,-10 68 0,3-32 0,8-38 0,-1 1 0,0 0 0,0 0 0,1 0 0,-1 0 0,1-1 0,-1 1 0,1 0 0,-1 0 0,1-1 0,-1 1 0,1 0 0,0-1 0,-1 1 0,1-1 0,0 1 0,-1-1 0,1 1 0,0-1 0,0 1 0,-1-1 0,1 0 0,0 1 0,0-1 0,0 0 0,0 0 0,0 0 0,-1 0 0,1 0 0,0 1 0,0-2 0,0 1 0,0 0 0,0 0 0,0 0 0,-1 0 0,1 0 0,0-1 0,2 0 0,37-10 0,11-17-2046,20-25-5773,-40 26-509</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10.957"/>
    </inkml:context>
    <inkml:brush xml:id="br0">
      <inkml:brushProperty name="width" value="0.025" units="cm"/>
      <inkml:brushProperty name="height" value="0.025" units="cm"/>
    </inkml:brush>
  </inkml:definitions>
  <inkml:trace contextRef="#ctx0" brushRef="#br0">94 1 17969,'0'0'11547,"-10"0"-10602,9 0-915,-6 0 72,1 0 0,-1 1-1,0 0 1,1 0 0,-13 4-1,17-5-91,0 1-1,1 0 1,-1-1-1,0 1 0,1 0 1,-1 0-1,1 0 0,-1 0 1,1 1-1,-1-1 1,1 0-1,0 1 0,0-1 1,0 1-1,-1-1 1,1 1-1,1-1 0,-1 1 1,0 0-1,0-1 0,1 1 1,-1 0-1,0 0 1,1-1-1,0 1 0,-1 0 1,1 0-1,0 0 1,0 0-1,0 0 0,0-1 1,1 4-1,0-3-24,0-1 1,-1 0-1,1 0 1,0 1-1,0-1 1,0 0-1,0 0 0,0 0 1,0 0-1,0 0 1,0 0-1,1-1 0,-1 1 1,0 0-1,0 0 1,1-1-1,-1 1 1,0-1-1,1 1 0,-1-1 1,1 0-1,-1 0 1,1 1-1,1-1 0,43 3-757,-39-3 553,36 0-844,-29-1 852,0 1-1,0 0 1,-1 1-1,1 0 1,0 1-1,-1 1 1,20 6 0,-32-9 242,0 0 0,0 1 1,0-1-1,0 0 1,0 1-1,0-1 1,0 1-1,0 0 1,0-1-1,0 1 1,0 0-1,0 0 1,0-1-1,-1 1 1,1 0-1,0 0 1,-1 0-1,1 0 1,0 0-1,-1 0 0,1 0 1,-1 0-1,0 0 1,1 0-1,-1 1 1,0-1-1,0 0 1,0 0-1,1 1 1,-2 1 101,0-1 1,0 0-1,0 0 1,0 0-1,0 0 1,0 0-1,0 0 1,-1 0-1,1 0 1,-1 0-1,1-1 1,-1 1-1,-2 2 1,-7 4 529,0-1 0,0 1 1,-22 9-1,14-7-738,-1-2 1,1 0-1,-1-2 0,-1 0 0,1-1 1,-1-1-1,-30 2 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36.732"/>
    </inkml:context>
    <inkml:brush xml:id="br0">
      <inkml:brushProperty name="width" value="0.025" units="cm"/>
      <inkml:brushProperty name="height" value="0.025" units="cm"/>
    </inkml:brush>
  </inkml:definitions>
  <inkml:trace contextRef="#ctx0" brushRef="#br0">3981 245 3235,'-11'-6'3908,"-68"-31"-2875,-1 3 0,-1 5 1,-146-34-1,110 39-982,-2 6 0,-152-3 0,-496 8 375,438 16 2117,197 2-1746,-252 45 0,-123 73-801,451-105 234,0 2-1,2 2 1,0 3-1,2 2 1,0 2-1,2 2 1,2 3-1,1 1 0,2 3 1,-51 54-1,68-62-93,1 2-1,2 1 1,1 0-1,1 2 1,3 1 0,0 1-1,2 1 1,2 0-1,2 1 1,1 0-1,2 1 1,2 1-1,2 0 1,1 0-1,0 55 1,8-68-73,0-1-1,2 0 1,1 1 0,1-2 0,11 30 0,57 125 254,-64-163-272,1 0 1,0 0-1,2-1 0,0-1 1,0 0-1,2 0 1,0-2-1,1 0 0,0 0 1,1-2-1,0 0 1,1-1-1,1 0 0,24 9 1,29 8 306,0-3 1,123 25 0,-85-24-234,988 201 260,-674-134-296,-121-21-22,-168-52 25,262 4 0,-248-21-57,188 29-1,-53 36-23,-203-45-39,1-3-1,1-4 1,106 8-1,-129-23-46,0-3 0,111-19 1,113-47 226,-194 42-150,238-81 71,-292 91-52,-1 0 0,-1-3-1,0 0 1,-1-3-1,-2 0 1,54-50-1,-57 44 1,-1-1 0,-1-2-1,-1 0 1,-2-2 0,37-69-1,-53 89 23,-1 0 0,-1 0-1,0-1 1,-1 0 0,-1 0 0,0 0-1,-1 0 1,0 0 0,-1-1-1,-1 1 1,0 0 0,-1-1-1,0 1 1,-2 0 0,1-1 0,-2 1-1,0 1 1,0-1 0,-12-24-1,-10-7 109,-2 1 0,-61-73 0,-82-71 68,132 147-225,-67-69-5,-4 6 1,-235-171 0,263 221-19,-2 3 1,-2 4-1,-3 3 1,-1 5-1,-152-45 0,73 43 32,-2 8-1,-305-19 0,-351 39-433,253 54-2270,416-26-169,58-12-2196,4-8-6929</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54.360"/>
    </inkml:context>
    <inkml:brush xml:id="br0">
      <inkml:brushProperty name="width" value="0.025" units="cm"/>
      <inkml:brushProperty name="height" value="0.025" units="cm"/>
    </inkml:brush>
  </inkml:definitions>
  <inkml:trace contextRef="#ctx0" brushRef="#br0">3 109 11755,'0'0'7917,"-1"-8"-5237,0 5-2442,1-1 1,0 1-1,-1 0 0,1 0 1,1 0-1,-1 0 0,0 0 1,1 0-1,0 0 1,-1 0-1,1 0 0,0 0 1,1 0-1,1-4 0,0 4-29,0 0 0,0 0-1,0 0 1,0 0 0,0 0-1,0 1 1,1-1 0,-1 1-1,1 0 1,0 0 0,0 0-1,0 1 1,5-2 0,3-1-39,1 1 0,0 0 0,-1 0 0,1 2 0,0 0 0,0 0 0,22 2 0,-31-1-167,-1 1-1,1-1 0,-1 0 0,1 1 0,-1 0 0,1 0 0,-1 0 0,0 0 1,0 1-1,1-1 0,-1 1 0,0 0 0,0-1 0,-1 2 0,1-1 0,0 0 0,-1 0 1,1 1-1,-1 0 0,0-1 0,0 1 0,0 0 0,0 0 0,0 0 0,-1 0 1,1 0-1,-1 1 0,0-1 0,0 0 0,0 1 0,0-1 0,0 6 0,0-5-170,-1-1-1,0 1 1,0-1-1,0 0 1,0 1-1,-1-1 0,1 1 1,-1-1-1,0 0 1,0 1-1,0-1 1,-1 0-1,1 0 1,-1 0-1,1 0 0,-1 0 1,0 0-1,0 0 1,-4 4-1,3-5-363,0-1 1,0 1-1,0-1 0,0 1 0,0-1 0,0 0 1,0 0-1,0-1 0,0 1 0,-1 0 1,1-1-1,0 0 0,0 0 0,-1 0 1,1 0-1,0-1 0,0 1 0,0-1 0,-1 0 1,1 1-1,-4-3 0,-29-12-4774,18 8 1681</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54.702"/>
    </inkml:context>
    <inkml:brush xml:id="br0">
      <inkml:brushProperty name="width" value="0.025" units="cm"/>
      <inkml:brushProperty name="height" value="0.025" units="cm"/>
    </inkml:brush>
  </inkml:definitions>
  <inkml:trace contextRef="#ctx0" brushRef="#br0">149 24 4228,'0'0'22165,"-4"-4"-21807,-9-15-316,9 22 43,0 0-1,1 0 0,0 0 0,0 0 0,0 1 1,0 0-1,0-1 0,-2 5 0,1-2 93,-25 28 694,19-24-670,1 1 0,0 0 1,0 0-1,1 1 0,1 0 0,-9 17 0,16-28-199,0 0 1,0 0-1,0 0 1,0 0-1,0 0 0,0-1 1,0 1-1,0 0 1,1 0-1,-1 0 0,0 0 1,0 0-1,1-1 1,-1 1-1,0 0 1,1 0-1,-1-1 0,1 1 1,-1 0-1,1 0 1,-1-1-1,1 1 0,0-1 1,-1 1-1,1 0 1,0-1-1,0 1 0,-1-1 1,1 0-1,0 1 1,0-1-1,-1 0 0,1 1 1,0-1-1,0 0 1,0 0-1,0 0 0,0 1 1,0-1-1,-1 0 1,1 0-1,0-1 0,0 1 1,1 0-1,54 0 7,-40 0-41,32 1-2094,82 13-1,-71-3-3206,-2 3-4176,-35-8-495</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55.418"/>
    </inkml:context>
    <inkml:brush xml:id="br0">
      <inkml:brushProperty name="width" value="0.025" units="cm"/>
      <inkml:brushProperty name="height" value="0.025" units="cm"/>
    </inkml:brush>
  </inkml:definitions>
  <inkml:trace contextRef="#ctx0" brushRef="#br0">117 149 15535,'-11'2'-37,"1"-1"630,-1 0 0,1 1 0,0 0 0,-1 1 1,1 0-1,1 1 0,-18 8 0,27-12-560,0 0 0,-1 0 0,1 0-1,-1 1 1,1-1 0,0 0 0,-1 0 0,1 0-1,0 1 1,-1-1 0,1 0 0,0 0 0,-1 1 0,1-1-1,0 0 1,-1 1 0,1-1 0,0 0 0,0 1-1,0-1 1,-1 0 0,1 1 0,0-1 0,0 1 0,0-1-1,0 0 1,0 1 0,0-1 0,-1 1 0,1-1-1,0 1 1,0-1 0,0 0 0,1 1 0,-1-1 0,0 1-1,0-1 1,0 0 0,0 1 0,0-1 0,0 1-1,1-1 1,-1 0 0,0 1 0,0-1 0,0 0-1,1 1 1,-1-1 0,0 0 0,1 1 0,0-1 0,20 9 636,32-2 240,0-3 1,0-1 0,0-4-1,60-7 1,328-52 1517,-74 7-2014,-229 39-665,1 7 0,-1 5-1,166 20 1,-390-31 1170,-157-17 1933,-501 22-2851,451 10 0,249-3 0,-8 0 0,-1 3 0,-94 13 0,132-10 0,17 0 0,27 0 0,201-4-2070,304-38 0,-67 1-1034,-415 36 792,-52 0 2238,0 0 0,0 0 0,0 0 0,0 0 0,0 0 0,0 0-1,0 1 1,0-1 0,0 0 0,0 0 0,0 0 0,0 0 0,0 0-1,0 1 1,0-1 0,0 0 0,0 0 0,0 0 0,0 0 0,0 0 0,0 0-1,0 1 1,0-1 0,0 0 0,1 0 0,-1 0 0,0 0 0,0 0 0,0 0-1,0 0 1,0 0 0,0 0 0,0 1 0,1-1 0,-1 0 0,-22 7-439,-143 34-3043,50-16-2284</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56.118"/>
    </inkml:context>
    <inkml:brush xml:id="br0">
      <inkml:brushProperty name="width" value="0.025" units="cm"/>
      <inkml:brushProperty name="height" value="0.025" units="cm"/>
    </inkml:brush>
  </inkml:definitions>
  <inkml:trace contextRef="#ctx0" brushRef="#br0">1 115 16464,'3'-12'2050,"0"-2"-1307,-1 4-33,-1 1 0,2-1 0,-1 1-1,1 0 1,1-1 0,0 2 0,6-12 0,-10 20-676,0-1 0,0 1 0,0 0 0,0 0 0,0 0 0,0 0 0,0 0 0,0 0 0,0-1 0,1 1 0,-1 0 0,0 0 0,0 0 0,0 0 0,0 0 0,0 0 0,0 0 0,0-1 0,1 1 0,-1 0 0,0 0 0,0 0 0,0 0 0,0 0 1,0 0-1,1 0 0,-1 0 0,0 0 0,0 0 0,0 0 0,0 0 0,0 0 0,1 0 0,-1 0 0,0 0 0,0 0 0,0 0 0,0 0 0,1 0 0,-1 0 0,0 0 0,0 0 0,0 0 0,0 1 0,0-1 0,0 0 0,1 0 0,-1 0 0,0 0 0,0 0 0,0 0 0,0 0 1,0 0-1,0 1 0,0-1 0,0 0 0,0 0 0,1 0 0,2 16 696,-1 24-322,-2-36-165,3 344 3259,-3-343-3458,0 0-1,0 0 0,1 0 1,0 0-1,0 0 0,0-1 0,1 1 1,0 0-1,0-1 0,0 1 1,0-1-1,0 0 0,6 7 0,-6-10-32,-1 1 0,1-1 0,0 0-1,0 1 1,1-1 0,-1 0 0,0 0-1,0-1 1,0 1 0,1 0 0,-1-1 0,0 1-1,1-1 1,-1 0 0,0 1 0,1-1-1,-1-1 1,1 1 0,-1 0 0,0 0-1,1-1 1,-1 1 0,0-1 0,0 0-1,1 0 1,-1 0 0,0 0 0,0 0-1,0 0 1,3-3 0,9-5-11,-1-1 0,-1 0 0,1 0 0,-2-1 0,1-1 0,12-17 0,56-84 0,-78 111 0,37-62 0,55-122 0,-94 186 0,0 0 0,0 1 0,0-1 0,1 0 0,-1 0 0,0 0 0,0 0 0,0 0 0,0 0 0,0 0 0,0 0 0,0 1 0,0-1 0,0 0 0,0 0 0,0 0 0,0 0 0,0 0 0,0 0 0,0 0 0,0 0 0,0 0 0,1 0 0,-1 0 0,0 0 0,0 1 0,0-1 0,0 0 0,0 0 0,0 0 0,0 0 0,0 0 0,1 0 0,-1 0 0,0 0 0,0 0 0,0 0 0,0 0 0,0 0 0,0 0 0,0 0 0,0 0 0,1 0 0,-1 0 0,0 0 0,0 0 0,0 0 0,0-1 0,0 1 0,0 0 0,0 0 0,2 22 0,-4 28 0,-6-10 0,-13 45 0,-1 1 0,21-86 0,1 0 0,0 0 0,0 1 0,0-1 0,0 0 0,0 0 0,0 1 0,0-1 0,0 0 0,0 1 0,0-1 0,0 0 0,0 1 0,0-1 0,0 0 0,0 0 0,0 1 0,0-1 0,0 0 0,0 1 0,0-1 0,0 0 0,1 0 0,-1 1 0,0-1 0,0 0 0,0 0 0,0 1 0,1-1 0,-1 0 0,0 0 0,0 0 0,0 1 0,1-1 0,-1 0 0,0 0 0,1 0 0,-1 0 0,0 0 0,0 1 0,1-1 0,-1 0 0,17-5 0,14-14 0,4-26-1884,-28 34 770,-2 1-1,0-2 1,0 1-1,-1 0 0,0-1 1,-1 0-1,0 0 0,1-20 1,-1 14-4940</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56.868"/>
    </inkml:context>
    <inkml:brush xml:id="br0">
      <inkml:brushProperty name="width" value="0.025" units="cm"/>
      <inkml:brushProperty name="height" value="0.025" units="cm"/>
    </inkml:brush>
  </inkml:definitions>
  <inkml:trace contextRef="#ctx0" brushRef="#br0">40 97 9449,'0'0'10020,"-7"-8"-8264,-16-30 568,13-1 3104,12 63-5050,3 39 1328,14 72 0,-14-116-1706,1 1 0,0-1 0,1-1 0,2 1 0,0-1 0,0-1 0,2 0 0,0 0 0,1-1 0,19 20 0,-31-36 0,1 1 0,0 0 0,-1 0 0,1-1 0,0 1 0,-1 0 0,1-1 0,0 1 0,0-1 0,0 1 0,0-1 0,0 1 0,-1-1 0,1 0 0,0 1 0,0-1 0,0 0 0,0 0 0,0 0 0,0 0 0,0 0 0,0 0 0,0 0 0,0 0 0,0 0 0,0 0 0,0 0 0,0-1 0,0 1 0,0 0 0,0-1 0,0 1 0,0-1 0,0 1 0,-1-1 0,1 1 0,0-1 0,0 0 0,-1 1 0,1-1 0,0 0 0,-1 0 0,1 1 0,0-1 0,-1 0 0,1 0 0,-1 0 0,0 0 0,1-1 0,4-9 0,0 1 0,-1-1 0,5-19 0,-3 9 0,33-77 0,-21 57 0,-2-1 0,-1-1 0,16-86 0,-31 123-3630,-4 19-4132,2-4 2407,-1 4-5508</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57.881"/>
    </inkml:context>
    <inkml:brush xml:id="br0">
      <inkml:brushProperty name="width" value="0.025" units="cm"/>
      <inkml:brushProperty name="height" value="0.025" units="cm"/>
    </inkml:brush>
  </inkml:definitions>
  <inkml:trace contextRef="#ctx0" brushRef="#br0">95 330 7655,'0'0'15823,"2"-9"-14072,9-27-80,-11 35-1600,0 1 0,0-1 0,0 1 0,0-1 0,0 1 0,0-1-1,0 1 1,0-1 0,0 1 0,0-1 0,0 1 0,0-1 0,0 1 0,0-1 0,0 1 0,0 0 0,-1-1-1,1 1 1,0-1 0,0 1 0,0-1 0,-1 1 0,1 0 0,0-1 0,-1 1 0,1 0 0,0-1 0,-1 1 0,1 0-1,0-1 1,-1 1 0,1 0 0,-1 0 0,1-1 0,-1 1 0,1 0 0,-1 0 0,1 0 0,0 0 0,-1 0-1,1-1 1,-1 1 0,1 0 0,-1 0 0,1 0 0,-1 0 0,1 0 0,-1 1 0,1-1 0,-1 0 0,1 0-1,-1 0 1,1 0 0,0 0 0,-1 1 0,1-1 0,-1 0 0,1 0 0,-1 1 0,1-1 0,-1 1 0,-25 11 1015,19-5-1057,1-1 1,0 1-1,1 0 1,-1 1-1,1-1 1,1 1 0,-1 0-1,1 0 1,1 1-1,0-1 1,0 1-1,-2 12 1,56-20-30,-43-3 0,1 0 0,0 0 0,-1-1 0,1 0 0,-1 0 0,0-1 0,0-1 0,-1 1 0,1-1 0,-1 0 0,7-7 0,-12 11 0,0-1 0,0 1 0,-1 0 0,1 0 0,0 0 0,0 0 0,0 0 0,0 0 0,1 1 0,-1-1 0,0 0 0,0 1 0,0 0 0,0 0 0,0 0 0,1 0 0,-1 0 0,0 0 0,0 0 0,0 0 0,1 1 0,-1 0 0,0-1 0,0 1 0,0 0 0,0 0 0,0 0 0,0 0 0,0 0 0,-1 0 0,1 1 0,0-1 0,-1 0 0,1 1 0,-1 0 0,1-1 0,-1 1 0,0 0 0,1 0 0,-1 0 0,0 0 0,0 0 0,0 0 0,-1 0 0,1 0 0,0 0 0,0 4 0,1 5 0,0-1 0,0 1 0,-1-1 0,-1 1 0,0 0 0,0-1 0,-3 14 0,0-22 0,0-9 0,0-9 0,-1-18 0,-8-96 0,14 130 0,-1-1 0,1 1 0,-1 0 0,1 0 0,-1 0 0,0 0 0,1 1 0,-1-1 0,1 0 0,-1 0 0,1 1 0,-1-1 0,0 1 0,1 0 0,-1-1 0,0 1 0,0 0 0,0 0 0,1-1 0,0 3 0,6 1 0,-1-2 0,-1-1 0,1 1 0,-1-1 0,1-1 0,-1 1 0,1-1 0,0 0 0,-1-1 0,1 1 0,-1-1 0,1-1 0,-1 1 0,1-1 0,-1 0 0,0-1 0,0 1 0,0-1 0,0 0 0,0-1 0,-1 0 0,0 0 0,1 0 0,-1 0 0,-1-1 0,1 1 0,-1-1 0,6-9 0,0 2 0,-2-1 0,0 0 0,0 0 0,-1-1 0,-1 0 0,0 0 0,-1 0 0,0-1 0,-1 0 0,3-27 0,-6-19 0,-1 61 0,0 0 0,0 0 0,0 0 0,0 0 0,0-1 0,0 1 0,0 0 0,0 0 0,0 0 0,0 0 0,0-1 0,0 1 0,0 0 0,0 0 0,0 0 0,0 0 0,0 0 0,0-1 0,0 1 0,0 0 0,0 0 0,0 0 0,0 0 0,0 0 0,0-1 0,0 1 0,-1 0 0,1 0 0,0 0 0,0 0 0,0 0 0,0 0 0,0 0 0,0-1 0,-1 1 0,1 0 0,0 0 0,0 0 0,0 0 0,0 0 0,0 0 0,-1 0 0,1 0 0,0 0 0,0 0 0,0 0 0,0 0 0,-1 0 0,1 0 0,0 0 0,0 0 0,0 0 0,-1 0 0,-9 9 0,-7 12 0,0 12 0,1-1 0,1 2 0,2 0 0,2 1 0,1 0 0,1 1 0,2 0 0,-2 44 0,8-78-43,1 0 0,0 0 0,0 0 0,0 0 0,0 0 0,0 0 0,1 0 0,-1 0 0,0 0 0,1 0 0,0 0 1,-1 0-1,1-1 0,0 1 0,0 0 0,0 0 0,0-1 0,0 1 0,1-1 0,-1 1 0,0-1 0,1 1 0,-1-1 0,1 0 0,-1 1 0,1-1 0,0 0 0,0 0 0,-1 0 0,1-1 0,0 1 0,0 0 0,0-1 0,0 1 0,0-1 1,0 1-1,0-1 0,0 0 0,0 0 0,0 0 0,0 0 0,0 0 0,0-1 0,0 1 0,0-1 0,0 1 0,2-2 0,6 0-558,0-1 0,0-1 0,0 0 0,0 0 0,-1-1 0,0 0 0,16-11 0,6-12-5987,-2-3-2023</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9T13:44:58.240"/>
    </inkml:context>
    <inkml:brush xml:id="br0">
      <inkml:brushProperty name="width" value="0.025" units="cm"/>
      <inkml:brushProperty name="height" value="0.025" units="cm"/>
    </inkml:brush>
  </inkml:definitions>
  <inkml:trace contextRef="#ctx0" brushRef="#br0">108 271 15951,'0'0'6620,"-10"8"-3983,2-1-2310,0 1 0,1 0 0,0 0 0,0 0 0,1 1 0,0 0 0,0 1 0,1-1 0,0 1 0,1 0 0,-5 14 0,7-17-172,-2 5 31,1-1 0,0 1-1,1-1 1,0 1 0,0 0-1,1 0 1,1 0 0,0-1-1,2 18 1,-1-28-178,-1 0-1,0 0 1,1 0 0,-1-1-1,1 1 1,-1 0 0,1 0-1,-1-1 1,1 1-1,0 0 1,-1-1 0,1 1-1,0 0 1,-1-1 0,1 1-1,0-1 1,0 1 0,0-1-1,0 0 1,-1 1-1,1-1 1,0 0 0,0 1-1,0-1 1,0 0 0,0 0-1,0 0 1,0 0 0,0 0-1,0 0 1,0 0 0,-1 0-1,1 0 1,0-1-1,0 1 1,1-1 0,32-15 275,-20 3-220,0 1 1,-2-2-1,1 0 1,-2-1-1,0 0 0,0 0 1,8-19-1,6-15-20,21-60 0,-33 73 49,-1-2 1,-2 1 0,-2-1 0,5-53 0,-14 85-93,-4 16 0,-6 20 0,-5 24 0,3-1 0,2 1 0,2 1 0,-2 75 0,11-124-7,0-2-262,-1 0-1,1 1 0,0-1 0,0 0 0,1 0 0,-1 0 1,1 0-1,0 0 0,0 0 0,0 0 0,0 0 1,1-1-1,0 1 0,-1 0 0,1-1 0,1 1 1,3 4-1,21 6-8416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29.09.2026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5pPr>
            <a:lvl6pPr marL="2806970"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6pPr>
            <a:lvl7pPr marL="3317328"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7pPr>
            <a:lvl8pPr marL="3827687"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8pPr>
            <a:lvl9pPr marL="4338045"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9pPr>
          </a:lstStyle>
          <a:p>
            <a:pPr eaLnBrk="1" hangingPunct="1">
              <a:spcBef>
                <a:spcPct val="0"/>
              </a:spcBef>
              <a:buClrTx/>
              <a:buFontTx/>
              <a:buNone/>
            </a:pPr>
            <a:fld id="{A654DD85-E7C0-41FF-966F-0F0387813021}" type="slidenum">
              <a:rPr lang="de-DE" altLang="de-DE" smtClean="0">
                <a:latin typeface="Sparkasse Rg" pitchFamily="34" charset="0"/>
              </a:rPr>
              <a:pPr eaLnBrk="1" hangingPunct="1">
                <a:spcBef>
                  <a:spcPct val="0"/>
                </a:spcBef>
                <a:buClrTx/>
                <a:buFontTx/>
                <a:buNone/>
              </a:pPr>
              <a:t>1</a:t>
            </a:fld>
            <a:endParaRPr lang="de-DE" altLang="de-DE">
              <a:latin typeface="Sparkasse Rg" pitchFamily="34" charset="0"/>
            </a:endParaRPr>
          </a:p>
        </p:txBody>
      </p:sp>
      <p:sp>
        <p:nvSpPr>
          <p:cNvPr id="61443" name="Rectangle 1"/>
          <p:cNvSpPr>
            <a:spLocks noGrp="1" noRot="1" noChangeAspect="1" noChangeArrowheads="1" noTextEdit="1"/>
          </p:cNvSpPr>
          <p:nvPr>
            <p:ph type="sldImg"/>
          </p:nvPr>
        </p:nvSpPr>
        <p:spPr>
          <a:xfrm>
            <a:off x="-544513" y="895350"/>
            <a:ext cx="7974013" cy="4486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p:cNvSpPr>
            <a:spLocks noGrp="1" noChangeArrowheads="1"/>
          </p:cNvSpPr>
          <p:nvPr>
            <p:ph type="body" idx="1"/>
          </p:nvPr>
        </p:nvSpPr>
        <p:spPr>
          <a:xfrm>
            <a:off x="914474" y="5679253"/>
            <a:ext cx="5054505" cy="5379134"/>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02085" tIns="51041" rIns="102085" bIns="51041" anchor="ctr"/>
          <a:lstStyle/>
          <a:p>
            <a:endParaRPr lang="de-DE" altLang="de-DE"/>
          </a:p>
        </p:txBody>
      </p:sp>
    </p:spTree>
    <p:extLst>
      <p:ext uri="{BB962C8B-B14F-4D97-AF65-F5344CB8AC3E}">
        <p14:creationId xmlns:p14="http://schemas.microsoft.com/office/powerpoint/2010/main" val="4107305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611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236D160C-E515-4D8C-9228-C6C42BF8CB28}" type="slidenum">
              <a:rPr lang="de-DE" sz="1200">
                <a:solidFill>
                  <a:srgbClr val="000000"/>
                </a:solidFill>
                <a:latin typeface="Sparkasse Rg" pitchFamily="34" charset="0"/>
              </a:rPr>
              <a:pPr eaLnBrk="1" hangingPunct="1"/>
              <a:t>13</a:t>
            </a:fld>
            <a:endParaRPr lang="de-DE" sz="1200">
              <a:solidFill>
                <a:srgbClr val="000000"/>
              </a:solidFill>
              <a:latin typeface="Sparkasse Rg" pitchFamily="34" charset="0"/>
            </a:endParaRPr>
          </a:p>
        </p:txBody>
      </p:sp>
      <p:sp>
        <p:nvSpPr>
          <p:cNvPr id="346115"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48AFAF50-71D2-472A-B49E-A6BA6CD25389}" type="slidenum">
              <a:rPr lang="de-DE" sz="1200">
                <a:solidFill>
                  <a:srgbClr val="000000"/>
                </a:solidFill>
                <a:latin typeface="Sparkasse Rg" pitchFamily="34" charset="0"/>
              </a:rPr>
              <a:pPr algn="r" eaLnBrk="1" hangingPunct="1">
                <a:buClrTx/>
                <a:buFontTx/>
                <a:buNone/>
              </a:pPr>
              <a:t>13</a:t>
            </a:fld>
            <a:endParaRPr lang="de-DE" sz="1200">
              <a:solidFill>
                <a:srgbClr val="000000"/>
              </a:solidFill>
              <a:latin typeface="Sparkasse Rg" pitchFamily="34" charset="0"/>
            </a:endParaRPr>
          </a:p>
        </p:txBody>
      </p:sp>
      <p:sp>
        <p:nvSpPr>
          <p:cNvPr id="346116"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6117"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610663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6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F5D7A5FD-A29C-4971-A46C-3A436945F7C3}" type="slidenum">
              <a:rPr lang="de-DE" sz="1200">
                <a:solidFill>
                  <a:srgbClr val="000000"/>
                </a:solidFill>
                <a:latin typeface="Sparkasse Rg" pitchFamily="34" charset="0"/>
              </a:rPr>
              <a:pPr eaLnBrk="1" hangingPunct="1"/>
              <a:t>14</a:t>
            </a:fld>
            <a:endParaRPr lang="de-DE" sz="1200">
              <a:solidFill>
                <a:srgbClr val="000000"/>
              </a:solidFill>
              <a:latin typeface="Sparkasse Rg" pitchFamily="34" charset="0"/>
            </a:endParaRPr>
          </a:p>
        </p:txBody>
      </p:sp>
      <p:sp>
        <p:nvSpPr>
          <p:cNvPr id="348163"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4506F5D2-1BA7-431F-8CD4-0184588AF6F9}" type="slidenum">
              <a:rPr lang="de-DE" sz="1200">
                <a:solidFill>
                  <a:srgbClr val="000000"/>
                </a:solidFill>
                <a:latin typeface="Sparkasse Rg" pitchFamily="34" charset="0"/>
              </a:rPr>
              <a:pPr algn="r" eaLnBrk="1" hangingPunct="1">
                <a:buClrTx/>
                <a:buFontTx/>
                <a:buNone/>
              </a:pPr>
              <a:t>14</a:t>
            </a:fld>
            <a:endParaRPr lang="de-DE" sz="1200">
              <a:solidFill>
                <a:srgbClr val="000000"/>
              </a:solidFill>
              <a:latin typeface="Sparkasse Rg" pitchFamily="34" charset="0"/>
            </a:endParaRPr>
          </a:p>
        </p:txBody>
      </p:sp>
      <p:sp>
        <p:nvSpPr>
          <p:cNvPr id="348164"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65"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2190698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611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236D160C-E515-4D8C-9228-C6C42BF8CB28}" type="slidenum">
              <a:rPr lang="de-DE" sz="1200">
                <a:solidFill>
                  <a:srgbClr val="000000"/>
                </a:solidFill>
                <a:latin typeface="Sparkasse Rg" pitchFamily="34" charset="0"/>
              </a:rPr>
              <a:pPr eaLnBrk="1" hangingPunct="1"/>
              <a:t>15</a:t>
            </a:fld>
            <a:endParaRPr lang="de-DE" sz="1200">
              <a:solidFill>
                <a:srgbClr val="000000"/>
              </a:solidFill>
              <a:latin typeface="Sparkasse Rg" pitchFamily="34" charset="0"/>
            </a:endParaRPr>
          </a:p>
        </p:txBody>
      </p:sp>
      <p:sp>
        <p:nvSpPr>
          <p:cNvPr id="346115"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48AFAF50-71D2-472A-B49E-A6BA6CD25389}" type="slidenum">
              <a:rPr lang="de-DE" sz="1200">
                <a:solidFill>
                  <a:srgbClr val="000000"/>
                </a:solidFill>
                <a:latin typeface="Sparkasse Rg" pitchFamily="34" charset="0"/>
              </a:rPr>
              <a:pPr algn="r" eaLnBrk="1" hangingPunct="1">
                <a:buClrTx/>
                <a:buFontTx/>
                <a:buNone/>
              </a:pPr>
              <a:t>15</a:t>
            </a:fld>
            <a:endParaRPr lang="de-DE" sz="1200">
              <a:solidFill>
                <a:srgbClr val="000000"/>
              </a:solidFill>
              <a:latin typeface="Sparkasse Rg" pitchFamily="34" charset="0"/>
            </a:endParaRPr>
          </a:p>
        </p:txBody>
      </p:sp>
      <p:sp>
        <p:nvSpPr>
          <p:cNvPr id="346116"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6117"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1558455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123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5F2A043B-9C45-4FA2-98B7-822C5F74EC59}" type="slidenum">
              <a:rPr lang="de-DE" sz="1200">
                <a:solidFill>
                  <a:srgbClr val="000000"/>
                </a:solidFill>
                <a:latin typeface="Sparkasse Rg" pitchFamily="34" charset="0"/>
              </a:rPr>
              <a:pPr eaLnBrk="1" hangingPunct="1"/>
              <a:t>16</a:t>
            </a:fld>
            <a:endParaRPr lang="de-DE" sz="1200">
              <a:solidFill>
                <a:srgbClr val="000000"/>
              </a:solidFill>
              <a:latin typeface="Sparkasse Rg" pitchFamily="34" charset="0"/>
            </a:endParaRPr>
          </a:p>
        </p:txBody>
      </p:sp>
      <p:sp>
        <p:nvSpPr>
          <p:cNvPr id="351235" name="Rectangle 2"/>
          <p:cNvSpPr>
            <a:spLocks noGrp="1" noRot="1" noChangeAspect="1" noChangeArrowheads="1" noTextEdit="1"/>
          </p:cNvSpPr>
          <p:nvPr>
            <p:ph type="sldImg"/>
          </p:nvPr>
        </p:nvSpPr>
        <p:spPr>
          <a:xfrm>
            <a:off x="93663" y="742950"/>
            <a:ext cx="6619875" cy="3724275"/>
          </a:xfrm>
          <a:ln/>
        </p:spPr>
      </p:sp>
      <p:sp>
        <p:nvSpPr>
          <p:cNvPr id="35123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56424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64631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32118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829666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959074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05567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51536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700423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187853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44480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942025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890843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3011309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840502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09359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32165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181181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075890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29.09.2026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29.09.2026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29.09.2026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29.09.2026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29.09.2026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29.09.2026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29.09.2026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29.09.2026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29.09.2026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29.09.2026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29.09.2026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2997200" y="2401889"/>
            <a:ext cx="8595784" cy="909637"/>
          </a:xfrm>
        </p:spPr>
        <p:txBody>
          <a:bodyPr/>
          <a:lstStyle/>
          <a:p>
            <a:r>
              <a:rPr lang="de-DE"/>
              <a:t>Titelmasterformat durch Klicken bearbeiten</a:t>
            </a:r>
          </a:p>
        </p:txBody>
      </p:sp>
    </p:spTree>
    <p:extLst>
      <p:ext uri="{BB962C8B-B14F-4D97-AF65-F5344CB8AC3E}">
        <p14:creationId xmlns:p14="http://schemas.microsoft.com/office/powerpoint/2010/main" val="3947818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29.09.2026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www.bernhardkoester.de/vorlesungen/inhalt.htm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17" Type="http://schemas.openxmlformats.org/officeDocument/2006/relationships/image" Target="../media/image60.png"/><Relationship Id="rId21" Type="http://schemas.openxmlformats.org/officeDocument/2006/relationships/image" Target="../media/image12.png"/><Relationship Id="rId42" Type="http://schemas.openxmlformats.org/officeDocument/2006/relationships/customXml" Target="../ink/ink21.xml"/><Relationship Id="rId63" Type="http://schemas.openxmlformats.org/officeDocument/2006/relationships/image" Target="../media/image33.png"/><Relationship Id="rId84" Type="http://schemas.openxmlformats.org/officeDocument/2006/relationships/customXml" Target="../ink/ink42.xml"/><Relationship Id="rId16" Type="http://schemas.openxmlformats.org/officeDocument/2006/relationships/customXml" Target="../ink/ink8.xml"/><Relationship Id="rId107" Type="http://schemas.openxmlformats.org/officeDocument/2006/relationships/image" Target="../media/image55.png"/><Relationship Id="rId11" Type="http://schemas.openxmlformats.org/officeDocument/2006/relationships/image" Target="../media/image7.png"/><Relationship Id="rId32" Type="http://schemas.openxmlformats.org/officeDocument/2006/relationships/customXml" Target="../ink/ink16.xml"/><Relationship Id="rId37" Type="http://schemas.openxmlformats.org/officeDocument/2006/relationships/image" Target="../media/image20.png"/><Relationship Id="rId53" Type="http://schemas.openxmlformats.org/officeDocument/2006/relationships/image" Target="../media/image28.png"/><Relationship Id="rId58" Type="http://schemas.openxmlformats.org/officeDocument/2006/relationships/customXml" Target="../ink/ink29.xml"/><Relationship Id="rId74" Type="http://schemas.openxmlformats.org/officeDocument/2006/relationships/customXml" Target="../ink/ink37.xml"/><Relationship Id="rId79" Type="http://schemas.openxmlformats.org/officeDocument/2006/relationships/image" Target="../media/image41.png"/><Relationship Id="rId102" Type="http://schemas.openxmlformats.org/officeDocument/2006/relationships/customXml" Target="../ink/ink51.xml"/><Relationship Id="rId123" Type="http://schemas.openxmlformats.org/officeDocument/2006/relationships/image" Target="../media/image63.png"/><Relationship Id="rId128" Type="http://schemas.openxmlformats.org/officeDocument/2006/relationships/customXml" Target="../ink/ink64.xml"/><Relationship Id="rId5" Type="http://schemas.openxmlformats.org/officeDocument/2006/relationships/image" Target="../media/image4.png"/><Relationship Id="rId90" Type="http://schemas.openxmlformats.org/officeDocument/2006/relationships/customXml" Target="../ink/ink45.xml"/><Relationship Id="rId95" Type="http://schemas.openxmlformats.org/officeDocument/2006/relationships/image" Target="../media/image49.png"/><Relationship Id="rId22" Type="http://schemas.openxmlformats.org/officeDocument/2006/relationships/customXml" Target="../ink/ink11.xml"/><Relationship Id="rId27" Type="http://schemas.openxmlformats.org/officeDocument/2006/relationships/image" Target="../media/image15.png"/><Relationship Id="rId43" Type="http://schemas.openxmlformats.org/officeDocument/2006/relationships/image" Target="../media/image23.png"/><Relationship Id="rId48" Type="http://schemas.openxmlformats.org/officeDocument/2006/relationships/customXml" Target="../ink/ink24.xml"/><Relationship Id="rId64" Type="http://schemas.openxmlformats.org/officeDocument/2006/relationships/customXml" Target="../ink/ink32.xml"/><Relationship Id="rId69" Type="http://schemas.openxmlformats.org/officeDocument/2006/relationships/image" Target="../media/image36.png"/><Relationship Id="rId113" Type="http://schemas.openxmlformats.org/officeDocument/2006/relationships/image" Target="../media/image58.png"/><Relationship Id="rId118" Type="http://schemas.openxmlformats.org/officeDocument/2006/relationships/customXml" Target="../ink/ink59.xml"/><Relationship Id="rId134" Type="http://schemas.openxmlformats.org/officeDocument/2006/relationships/customXml" Target="../ink/ink67.xml"/><Relationship Id="rId80" Type="http://schemas.openxmlformats.org/officeDocument/2006/relationships/customXml" Target="../ink/ink40.xml"/><Relationship Id="rId85" Type="http://schemas.openxmlformats.org/officeDocument/2006/relationships/image" Target="../media/image44.png"/><Relationship Id="rId12" Type="http://schemas.openxmlformats.org/officeDocument/2006/relationships/customXml" Target="../ink/ink6.xml"/><Relationship Id="rId17" Type="http://schemas.openxmlformats.org/officeDocument/2006/relationships/image" Target="../media/image10.png"/><Relationship Id="rId33" Type="http://schemas.openxmlformats.org/officeDocument/2006/relationships/image" Target="../media/image18.png"/><Relationship Id="rId38" Type="http://schemas.openxmlformats.org/officeDocument/2006/relationships/customXml" Target="../ink/ink19.xml"/><Relationship Id="rId59" Type="http://schemas.openxmlformats.org/officeDocument/2006/relationships/image" Target="../media/image31.png"/><Relationship Id="rId103" Type="http://schemas.openxmlformats.org/officeDocument/2006/relationships/image" Target="../media/image53.png"/><Relationship Id="rId108" Type="http://schemas.openxmlformats.org/officeDocument/2006/relationships/customXml" Target="../ink/ink54.xml"/><Relationship Id="rId124" Type="http://schemas.openxmlformats.org/officeDocument/2006/relationships/customXml" Target="../ink/ink62.xml"/><Relationship Id="rId129" Type="http://schemas.openxmlformats.org/officeDocument/2006/relationships/image" Target="../media/image66.png"/><Relationship Id="rId54" Type="http://schemas.openxmlformats.org/officeDocument/2006/relationships/customXml" Target="../ink/ink27.xml"/><Relationship Id="rId70" Type="http://schemas.openxmlformats.org/officeDocument/2006/relationships/customXml" Target="../ink/ink35.xml"/><Relationship Id="rId75" Type="http://schemas.openxmlformats.org/officeDocument/2006/relationships/image" Target="../media/image39.png"/><Relationship Id="rId91" Type="http://schemas.openxmlformats.org/officeDocument/2006/relationships/image" Target="../media/image47.png"/><Relationship Id="rId96" Type="http://schemas.openxmlformats.org/officeDocument/2006/relationships/customXml" Target="../ink/ink48.xml"/><Relationship Id="rId1" Type="http://schemas.openxmlformats.org/officeDocument/2006/relationships/slideLayout" Target="../slideLayouts/slideLayout1.xml"/><Relationship Id="rId6" Type="http://schemas.openxmlformats.org/officeDocument/2006/relationships/customXml" Target="../ink/ink3.xml"/><Relationship Id="rId23" Type="http://schemas.openxmlformats.org/officeDocument/2006/relationships/image" Target="../media/image13.png"/><Relationship Id="rId28" Type="http://schemas.openxmlformats.org/officeDocument/2006/relationships/customXml" Target="../ink/ink14.xml"/><Relationship Id="rId49" Type="http://schemas.openxmlformats.org/officeDocument/2006/relationships/image" Target="../media/image26.png"/><Relationship Id="rId114" Type="http://schemas.openxmlformats.org/officeDocument/2006/relationships/customXml" Target="../ink/ink57.xml"/><Relationship Id="rId119" Type="http://schemas.openxmlformats.org/officeDocument/2006/relationships/image" Target="../media/image61.png"/><Relationship Id="rId44" Type="http://schemas.openxmlformats.org/officeDocument/2006/relationships/customXml" Target="../ink/ink22.xml"/><Relationship Id="rId60" Type="http://schemas.openxmlformats.org/officeDocument/2006/relationships/customXml" Target="../ink/ink30.xml"/><Relationship Id="rId65" Type="http://schemas.openxmlformats.org/officeDocument/2006/relationships/image" Target="../media/image34.png"/><Relationship Id="rId81" Type="http://schemas.openxmlformats.org/officeDocument/2006/relationships/image" Target="../media/image42.png"/><Relationship Id="rId86" Type="http://schemas.openxmlformats.org/officeDocument/2006/relationships/customXml" Target="../ink/ink43.xml"/><Relationship Id="rId130" Type="http://schemas.openxmlformats.org/officeDocument/2006/relationships/customXml" Target="../ink/ink65.xml"/><Relationship Id="rId135" Type="http://schemas.openxmlformats.org/officeDocument/2006/relationships/image" Target="../media/image69.png"/><Relationship Id="rId13" Type="http://schemas.openxmlformats.org/officeDocument/2006/relationships/image" Target="../media/image8.png"/><Relationship Id="rId18" Type="http://schemas.openxmlformats.org/officeDocument/2006/relationships/customXml" Target="../ink/ink9.xml"/><Relationship Id="rId39" Type="http://schemas.openxmlformats.org/officeDocument/2006/relationships/image" Target="../media/image21.png"/><Relationship Id="rId109" Type="http://schemas.openxmlformats.org/officeDocument/2006/relationships/image" Target="../media/image56.png"/><Relationship Id="rId34" Type="http://schemas.openxmlformats.org/officeDocument/2006/relationships/customXml" Target="../ink/ink17.xml"/><Relationship Id="rId50" Type="http://schemas.openxmlformats.org/officeDocument/2006/relationships/customXml" Target="../ink/ink25.xml"/><Relationship Id="rId55" Type="http://schemas.openxmlformats.org/officeDocument/2006/relationships/image" Target="../media/image29.png"/><Relationship Id="rId76" Type="http://schemas.openxmlformats.org/officeDocument/2006/relationships/customXml" Target="../ink/ink38.xml"/><Relationship Id="rId97" Type="http://schemas.openxmlformats.org/officeDocument/2006/relationships/image" Target="../media/image50.png"/><Relationship Id="rId104" Type="http://schemas.openxmlformats.org/officeDocument/2006/relationships/customXml" Target="../ink/ink52.xml"/><Relationship Id="rId120" Type="http://schemas.openxmlformats.org/officeDocument/2006/relationships/customXml" Target="../ink/ink60.xml"/><Relationship Id="rId125" Type="http://schemas.openxmlformats.org/officeDocument/2006/relationships/image" Target="../media/image64.png"/><Relationship Id="rId7" Type="http://schemas.openxmlformats.org/officeDocument/2006/relationships/image" Target="../media/image5.png"/><Relationship Id="rId71" Type="http://schemas.openxmlformats.org/officeDocument/2006/relationships/image" Target="../media/image37.png"/><Relationship Id="rId92" Type="http://schemas.openxmlformats.org/officeDocument/2006/relationships/customXml" Target="../ink/ink46.xml"/><Relationship Id="rId2" Type="http://schemas.openxmlformats.org/officeDocument/2006/relationships/customXml" Target="../ink/ink1.xml"/><Relationship Id="rId29" Type="http://schemas.openxmlformats.org/officeDocument/2006/relationships/image" Target="../media/image16.png"/><Relationship Id="rId24" Type="http://schemas.openxmlformats.org/officeDocument/2006/relationships/customXml" Target="../ink/ink12.xml"/><Relationship Id="rId40" Type="http://schemas.openxmlformats.org/officeDocument/2006/relationships/customXml" Target="../ink/ink20.xml"/><Relationship Id="rId45" Type="http://schemas.openxmlformats.org/officeDocument/2006/relationships/image" Target="../media/image24.png"/><Relationship Id="rId66" Type="http://schemas.openxmlformats.org/officeDocument/2006/relationships/customXml" Target="../ink/ink33.xml"/><Relationship Id="rId87" Type="http://schemas.openxmlformats.org/officeDocument/2006/relationships/image" Target="../media/image45.png"/><Relationship Id="rId110" Type="http://schemas.openxmlformats.org/officeDocument/2006/relationships/customXml" Target="../ink/ink55.xml"/><Relationship Id="rId115" Type="http://schemas.openxmlformats.org/officeDocument/2006/relationships/image" Target="../media/image59.png"/><Relationship Id="rId131" Type="http://schemas.openxmlformats.org/officeDocument/2006/relationships/image" Target="../media/image67.png"/><Relationship Id="rId61" Type="http://schemas.openxmlformats.org/officeDocument/2006/relationships/image" Target="../media/image32.png"/><Relationship Id="rId82" Type="http://schemas.openxmlformats.org/officeDocument/2006/relationships/customXml" Target="../ink/ink41.xml"/><Relationship Id="rId19" Type="http://schemas.openxmlformats.org/officeDocument/2006/relationships/image" Target="../media/image11.png"/><Relationship Id="rId14" Type="http://schemas.openxmlformats.org/officeDocument/2006/relationships/customXml" Target="../ink/ink7.xml"/><Relationship Id="rId30" Type="http://schemas.openxmlformats.org/officeDocument/2006/relationships/customXml" Target="../ink/ink15.xml"/><Relationship Id="rId35" Type="http://schemas.openxmlformats.org/officeDocument/2006/relationships/image" Target="../media/image19.png"/><Relationship Id="rId56" Type="http://schemas.openxmlformats.org/officeDocument/2006/relationships/customXml" Target="../ink/ink28.xml"/><Relationship Id="rId77" Type="http://schemas.openxmlformats.org/officeDocument/2006/relationships/image" Target="../media/image40.png"/><Relationship Id="rId100" Type="http://schemas.openxmlformats.org/officeDocument/2006/relationships/customXml" Target="../ink/ink50.xml"/><Relationship Id="rId105" Type="http://schemas.openxmlformats.org/officeDocument/2006/relationships/image" Target="../media/image54.png"/><Relationship Id="rId126" Type="http://schemas.openxmlformats.org/officeDocument/2006/relationships/customXml" Target="../ink/ink63.xml"/><Relationship Id="rId8" Type="http://schemas.openxmlformats.org/officeDocument/2006/relationships/customXml" Target="../ink/ink4.xml"/><Relationship Id="rId51" Type="http://schemas.openxmlformats.org/officeDocument/2006/relationships/image" Target="../media/image27.png"/><Relationship Id="rId72" Type="http://schemas.openxmlformats.org/officeDocument/2006/relationships/customXml" Target="../ink/ink36.xml"/><Relationship Id="rId93" Type="http://schemas.openxmlformats.org/officeDocument/2006/relationships/image" Target="../media/image48.png"/><Relationship Id="rId98" Type="http://schemas.openxmlformats.org/officeDocument/2006/relationships/customXml" Target="../ink/ink49.xml"/><Relationship Id="rId121" Type="http://schemas.openxmlformats.org/officeDocument/2006/relationships/image" Target="../media/image62.png"/><Relationship Id="rId3" Type="http://schemas.openxmlformats.org/officeDocument/2006/relationships/image" Target="../media/image3.png"/><Relationship Id="rId25" Type="http://schemas.openxmlformats.org/officeDocument/2006/relationships/image" Target="../media/image14.png"/><Relationship Id="rId46" Type="http://schemas.openxmlformats.org/officeDocument/2006/relationships/customXml" Target="../ink/ink23.xml"/><Relationship Id="rId67" Type="http://schemas.openxmlformats.org/officeDocument/2006/relationships/image" Target="../media/image35.png"/><Relationship Id="rId116" Type="http://schemas.openxmlformats.org/officeDocument/2006/relationships/customXml" Target="../ink/ink58.xml"/><Relationship Id="rId20" Type="http://schemas.openxmlformats.org/officeDocument/2006/relationships/customXml" Target="../ink/ink10.xml"/><Relationship Id="rId41" Type="http://schemas.openxmlformats.org/officeDocument/2006/relationships/image" Target="../media/image22.png"/><Relationship Id="rId62" Type="http://schemas.openxmlformats.org/officeDocument/2006/relationships/customXml" Target="../ink/ink31.xml"/><Relationship Id="rId83" Type="http://schemas.openxmlformats.org/officeDocument/2006/relationships/image" Target="../media/image43.png"/><Relationship Id="rId88" Type="http://schemas.openxmlformats.org/officeDocument/2006/relationships/customXml" Target="../ink/ink44.xml"/><Relationship Id="rId111" Type="http://schemas.openxmlformats.org/officeDocument/2006/relationships/image" Target="../media/image57.png"/><Relationship Id="rId132" Type="http://schemas.openxmlformats.org/officeDocument/2006/relationships/customXml" Target="../ink/ink66.xml"/><Relationship Id="rId15" Type="http://schemas.openxmlformats.org/officeDocument/2006/relationships/image" Target="../media/image9.png"/><Relationship Id="rId36" Type="http://schemas.openxmlformats.org/officeDocument/2006/relationships/customXml" Target="../ink/ink18.xml"/><Relationship Id="rId57" Type="http://schemas.openxmlformats.org/officeDocument/2006/relationships/image" Target="../media/image30.png"/><Relationship Id="rId106" Type="http://schemas.openxmlformats.org/officeDocument/2006/relationships/customXml" Target="../ink/ink53.xml"/><Relationship Id="rId127" Type="http://schemas.openxmlformats.org/officeDocument/2006/relationships/image" Target="../media/image65.png"/><Relationship Id="rId10" Type="http://schemas.openxmlformats.org/officeDocument/2006/relationships/customXml" Target="../ink/ink5.xml"/><Relationship Id="rId31" Type="http://schemas.openxmlformats.org/officeDocument/2006/relationships/image" Target="../media/image17.png"/><Relationship Id="rId52" Type="http://schemas.openxmlformats.org/officeDocument/2006/relationships/customXml" Target="../ink/ink26.xml"/><Relationship Id="rId73" Type="http://schemas.openxmlformats.org/officeDocument/2006/relationships/image" Target="../media/image38.png"/><Relationship Id="rId78" Type="http://schemas.openxmlformats.org/officeDocument/2006/relationships/customXml" Target="../ink/ink39.xml"/><Relationship Id="rId94" Type="http://schemas.openxmlformats.org/officeDocument/2006/relationships/customXml" Target="../ink/ink47.xml"/><Relationship Id="rId99" Type="http://schemas.openxmlformats.org/officeDocument/2006/relationships/image" Target="../media/image51.png"/><Relationship Id="rId101" Type="http://schemas.openxmlformats.org/officeDocument/2006/relationships/image" Target="../media/image52.png"/><Relationship Id="rId122" Type="http://schemas.openxmlformats.org/officeDocument/2006/relationships/customXml" Target="../ink/ink61.xml"/><Relationship Id="rId4" Type="http://schemas.openxmlformats.org/officeDocument/2006/relationships/customXml" Target="../ink/ink2.xml"/><Relationship Id="rId9" Type="http://schemas.openxmlformats.org/officeDocument/2006/relationships/image" Target="../media/image6.png"/><Relationship Id="rId26" Type="http://schemas.openxmlformats.org/officeDocument/2006/relationships/customXml" Target="../ink/ink13.xml"/><Relationship Id="rId47" Type="http://schemas.openxmlformats.org/officeDocument/2006/relationships/image" Target="../media/image25.png"/><Relationship Id="rId68" Type="http://schemas.openxmlformats.org/officeDocument/2006/relationships/customXml" Target="../ink/ink34.xml"/><Relationship Id="rId89" Type="http://schemas.openxmlformats.org/officeDocument/2006/relationships/image" Target="../media/image46.png"/><Relationship Id="rId112" Type="http://schemas.openxmlformats.org/officeDocument/2006/relationships/customXml" Target="../ink/ink56.xml"/><Relationship Id="rId133" Type="http://schemas.openxmlformats.org/officeDocument/2006/relationships/image" Target="../media/image68.png"/></Relationships>
</file>

<file path=ppt/slides/_rels/slide5.xml.rels><?xml version="1.0" encoding="UTF-8" standalone="yes"?>
<Relationships xmlns="http://schemas.openxmlformats.org/package/2006/relationships"><Relationship Id="rId8" Type="http://schemas.openxmlformats.org/officeDocument/2006/relationships/customXml" Target="../ink/ink71.xml"/><Relationship Id="rId13" Type="http://schemas.openxmlformats.org/officeDocument/2006/relationships/image" Target="../media/image75.png"/><Relationship Id="rId18" Type="http://schemas.openxmlformats.org/officeDocument/2006/relationships/customXml" Target="../ink/ink76.xml"/><Relationship Id="rId3" Type="http://schemas.openxmlformats.org/officeDocument/2006/relationships/image" Target="../media/image70.png"/><Relationship Id="rId21" Type="http://schemas.openxmlformats.org/officeDocument/2006/relationships/image" Target="../media/image79.png"/><Relationship Id="rId7" Type="http://schemas.openxmlformats.org/officeDocument/2006/relationships/image" Target="../media/image72.png"/><Relationship Id="rId12" Type="http://schemas.openxmlformats.org/officeDocument/2006/relationships/customXml" Target="../ink/ink73.xml"/><Relationship Id="rId17" Type="http://schemas.openxmlformats.org/officeDocument/2006/relationships/image" Target="../media/image77.png"/><Relationship Id="rId2" Type="http://schemas.openxmlformats.org/officeDocument/2006/relationships/customXml" Target="../ink/ink68.xml"/><Relationship Id="rId16" Type="http://schemas.openxmlformats.org/officeDocument/2006/relationships/customXml" Target="../ink/ink75.xml"/><Relationship Id="rId20" Type="http://schemas.openxmlformats.org/officeDocument/2006/relationships/customXml" Target="../ink/ink77.xml"/><Relationship Id="rId1" Type="http://schemas.openxmlformats.org/officeDocument/2006/relationships/slideLayout" Target="../slideLayouts/slideLayout1.xml"/><Relationship Id="rId6" Type="http://schemas.openxmlformats.org/officeDocument/2006/relationships/customXml" Target="../ink/ink70.xml"/><Relationship Id="rId11" Type="http://schemas.openxmlformats.org/officeDocument/2006/relationships/image" Target="../media/image74.png"/><Relationship Id="rId5" Type="http://schemas.openxmlformats.org/officeDocument/2006/relationships/image" Target="../media/image71.png"/><Relationship Id="rId15" Type="http://schemas.openxmlformats.org/officeDocument/2006/relationships/image" Target="../media/image76.png"/><Relationship Id="rId10" Type="http://schemas.openxmlformats.org/officeDocument/2006/relationships/customXml" Target="../ink/ink72.xml"/><Relationship Id="rId19" Type="http://schemas.openxmlformats.org/officeDocument/2006/relationships/image" Target="../media/image78.png"/><Relationship Id="rId4" Type="http://schemas.openxmlformats.org/officeDocument/2006/relationships/customXml" Target="../ink/ink69.xml"/><Relationship Id="rId9" Type="http://schemas.openxmlformats.org/officeDocument/2006/relationships/image" Target="../media/image73.png"/><Relationship Id="rId14" Type="http://schemas.openxmlformats.org/officeDocument/2006/relationships/customXml" Target="../ink/ink74.xml"/></Relationships>
</file>

<file path=ppt/slides/_rels/slide6.xml.rels><?xml version="1.0" encoding="UTF-8" standalone="yes"?>
<Relationships xmlns="http://schemas.openxmlformats.org/package/2006/relationships"><Relationship Id="rId117" Type="http://schemas.openxmlformats.org/officeDocument/2006/relationships/customXml" Target="../ink/ink137.xml"/><Relationship Id="rId21" Type="http://schemas.openxmlformats.org/officeDocument/2006/relationships/image" Target="../media/image86.png"/><Relationship Id="rId42" Type="http://schemas.openxmlformats.org/officeDocument/2006/relationships/customXml" Target="../ink/ink99.xml"/><Relationship Id="rId63" Type="http://schemas.openxmlformats.org/officeDocument/2006/relationships/image" Target="../media/image107.png"/><Relationship Id="rId84" Type="http://schemas.openxmlformats.org/officeDocument/2006/relationships/customXml" Target="../ink/ink120.xml"/><Relationship Id="rId16" Type="http://schemas.openxmlformats.org/officeDocument/2006/relationships/customXml" Target="../ink/ink86.xml"/><Relationship Id="rId107" Type="http://schemas.openxmlformats.org/officeDocument/2006/relationships/image" Target="../media/image129.png"/><Relationship Id="rId11" Type="http://schemas.openxmlformats.org/officeDocument/2006/relationships/customXml" Target="../ink/ink82.xml"/><Relationship Id="rId32" Type="http://schemas.openxmlformats.org/officeDocument/2006/relationships/customXml" Target="../ink/ink94.xml"/><Relationship Id="rId37" Type="http://schemas.openxmlformats.org/officeDocument/2006/relationships/image" Target="../media/image94.png"/><Relationship Id="rId53" Type="http://schemas.openxmlformats.org/officeDocument/2006/relationships/image" Target="../media/image102.png"/><Relationship Id="rId58" Type="http://schemas.openxmlformats.org/officeDocument/2006/relationships/customXml" Target="../ink/ink107.xml"/><Relationship Id="rId74" Type="http://schemas.openxmlformats.org/officeDocument/2006/relationships/customXml" Target="../ink/ink115.xml"/><Relationship Id="rId79" Type="http://schemas.openxmlformats.org/officeDocument/2006/relationships/image" Target="../media/image115.png"/><Relationship Id="rId102" Type="http://schemas.openxmlformats.org/officeDocument/2006/relationships/customXml" Target="../ink/ink129.xml"/><Relationship Id="rId123" Type="http://schemas.openxmlformats.org/officeDocument/2006/relationships/customXml" Target="../ink/ink140.xml"/><Relationship Id="rId128" Type="http://schemas.openxmlformats.org/officeDocument/2006/relationships/image" Target="../media/image139.png"/><Relationship Id="rId5" Type="http://schemas.openxmlformats.org/officeDocument/2006/relationships/customXml" Target="../ink/ink78.xml"/><Relationship Id="rId90" Type="http://schemas.openxmlformats.org/officeDocument/2006/relationships/customXml" Target="../ink/ink123.xml"/><Relationship Id="rId95" Type="http://schemas.openxmlformats.org/officeDocument/2006/relationships/image" Target="../media/image123.png"/><Relationship Id="rId22" Type="http://schemas.openxmlformats.org/officeDocument/2006/relationships/customXml" Target="../ink/ink89.xml"/><Relationship Id="rId27" Type="http://schemas.openxmlformats.org/officeDocument/2006/relationships/image" Target="../media/image89.png"/><Relationship Id="rId43" Type="http://schemas.openxmlformats.org/officeDocument/2006/relationships/image" Target="../media/image97.png"/><Relationship Id="rId48" Type="http://schemas.openxmlformats.org/officeDocument/2006/relationships/customXml" Target="../ink/ink102.xml"/><Relationship Id="rId64" Type="http://schemas.openxmlformats.org/officeDocument/2006/relationships/customXml" Target="../ink/ink110.xml"/><Relationship Id="rId69" Type="http://schemas.openxmlformats.org/officeDocument/2006/relationships/image" Target="../media/image110.png"/><Relationship Id="rId113" Type="http://schemas.openxmlformats.org/officeDocument/2006/relationships/customXml" Target="../ink/ink135.xml"/><Relationship Id="rId118" Type="http://schemas.openxmlformats.org/officeDocument/2006/relationships/image" Target="../media/image134.png"/><Relationship Id="rId134" Type="http://schemas.openxmlformats.org/officeDocument/2006/relationships/image" Target="../media/image142.png"/><Relationship Id="rId80" Type="http://schemas.openxmlformats.org/officeDocument/2006/relationships/customXml" Target="../ink/ink118.xml"/><Relationship Id="rId85" Type="http://schemas.openxmlformats.org/officeDocument/2006/relationships/image" Target="../media/image118.png"/><Relationship Id="rId12" Type="http://schemas.openxmlformats.org/officeDocument/2006/relationships/customXml" Target="../ink/ink83.xml"/><Relationship Id="rId17" Type="http://schemas.openxmlformats.org/officeDocument/2006/relationships/image" Target="../media/image84.png"/><Relationship Id="rId33" Type="http://schemas.openxmlformats.org/officeDocument/2006/relationships/image" Target="../media/image92.png"/><Relationship Id="rId38" Type="http://schemas.openxmlformats.org/officeDocument/2006/relationships/customXml" Target="../ink/ink97.xml"/><Relationship Id="rId59" Type="http://schemas.openxmlformats.org/officeDocument/2006/relationships/image" Target="../media/image105.png"/><Relationship Id="rId103" Type="http://schemas.openxmlformats.org/officeDocument/2006/relationships/image" Target="../media/image127.png"/><Relationship Id="rId108" Type="http://schemas.openxmlformats.org/officeDocument/2006/relationships/customXml" Target="../ink/ink132.xml"/><Relationship Id="rId124" Type="http://schemas.openxmlformats.org/officeDocument/2006/relationships/image" Target="../media/image137.png"/><Relationship Id="rId129" Type="http://schemas.openxmlformats.org/officeDocument/2006/relationships/customXml" Target="../ink/ink143.xml"/><Relationship Id="rId54" Type="http://schemas.openxmlformats.org/officeDocument/2006/relationships/customXml" Target="../ink/ink105.xml"/><Relationship Id="rId70" Type="http://schemas.openxmlformats.org/officeDocument/2006/relationships/customXml" Target="../ink/ink113.xml"/><Relationship Id="rId75" Type="http://schemas.openxmlformats.org/officeDocument/2006/relationships/image" Target="../media/image113.png"/><Relationship Id="rId91" Type="http://schemas.openxmlformats.org/officeDocument/2006/relationships/image" Target="../media/image121.png"/><Relationship Id="rId96" Type="http://schemas.openxmlformats.org/officeDocument/2006/relationships/customXml" Target="../ink/ink126.xml"/><Relationship Id="rId1" Type="http://schemas.openxmlformats.org/officeDocument/2006/relationships/vmlDrawing" Target="../drawings/vmlDrawing1.vml"/><Relationship Id="rId6" Type="http://schemas.openxmlformats.org/officeDocument/2006/relationships/image" Target="../media/image81.png"/><Relationship Id="rId23" Type="http://schemas.openxmlformats.org/officeDocument/2006/relationships/image" Target="../media/image87.png"/><Relationship Id="rId28" Type="http://schemas.openxmlformats.org/officeDocument/2006/relationships/customXml" Target="../ink/ink92.xml"/><Relationship Id="rId49" Type="http://schemas.openxmlformats.org/officeDocument/2006/relationships/image" Target="../media/image100.png"/><Relationship Id="rId114" Type="http://schemas.openxmlformats.org/officeDocument/2006/relationships/image" Target="../media/image132.png"/><Relationship Id="rId119" Type="http://schemas.openxmlformats.org/officeDocument/2006/relationships/customXml" Target="../ink/ink138.xml"/><Relationship Id="rId44" Type="http://schemas.openxmlformats.org/officeDocument/2006/relationships/customXml" Target="../ink/ink100.xml"/><Relationship Id="rId60" Type="http://schemas.openxmlformats.org/officeDocument/2006/relationships/customXml" Target="../ink/ink108.xml"/><Relationship Id="rId65" Type="http://schemas.openxmlformats.org/officeDocument/2006/relationships/image" Target="../media/image108.png"/><Relationship Id="rId81" Type="http://schemas.openxmlformats.org/officeDocument/2006/relationships/image" Target="../media/image116.png"/><Relationship Id="rId86" Type="http://schemas.openxmlformats.org/officeDocument/2006/relationships/customXml" Target="../ink/ink121.xml"/><Relationship Id="rId130" Type="http://schemas.openxmlformats.org/officeDocument/2006/relationships/image" Target="../media/image140.png"/><Relationship Id="rId13" Type="http://schemas.openxmlformats.org/officeDocument/2006/relationships/image" Target="../media/image83.png"/><Relationship Id="rId18" Type="http://schemas.openxmlformats.org/officeDocument/2006/relationships/customXml" Target="../ink/ink87.xml"/><Relationship Id="rId39" Type="http://schemas.openxmlformats.org/officeDocument/2006/relationships/image" Target="../media/image95.png"/><Relationship Id="rId109" Type="http://schemas.openxmlformats.org/officeDocument/2006/relationships/customXml" Target="../ink/ink133.xml"/><Relationship Id="rId34" Type="http://schemas.openxmlformats.org/officeDocument/2006/relationships/customXml" Target="../ink/ink95.xml"/><Relationship Id="rId50" Type="http://schemas.openxmlformats.org/officeDocument/2006/relationships/customXml" Target="../ink/ink103.xml"/><Relationship Id="rId55" Type="http://schemas.openxmlformats.org/officeDocument/2006/relationships/image" Target="../media/image103.png"/><Relationship Id="rId76" Type="http://schemas.openxmlformats.org/officeDocument/2006/relationships/customXml" Target="../ink/ink116.xml"/><Relationship Id="rId97" Type="http://schemas.openxmlformats.org/officeDocument/2006/relationships/image" Target="../media/image124.png"/><Relationship Id="rId104" Type="http://schemas.openxmlformats.org/officeDocument/2006/relationships/customXml" Target="../ink/ink130.xml"/><Relationship Id="rId120" Type="http://schemas.openxmlformats.org/officeDocument/2006/relationships/image" Target="../media/image135.png"/><Relationship Id="rId125" Type="http://schemas.openxmlformats.org/officeDocument/2006/relationships/customXml" Target="../ink/ink141.xml"/><Relationship Id="rId7" Type="http://schemas.openxmlformats.org/officeDocument/2006/relationships/customXml" Target="../ink/ink79.xml"/><Relationship Id="rId71" Type="http://schemas.openxmlformats.org/officeDocument/2006/relationships/image" Target="../media/image111.png"/><Relationship Id="rId92" Type="http://schemas.openxmlformats.org/officeDocument/2006/relationships/customXml" Target="../ink/ink124.xml"/><Relationship Id="rId2" Type="http://schemas.openxmlformats.org/officeDocument/2006/relationships/slideLayout" Target="../slideLayouts/slideLayout1.xml"/><Relationship Id="rId29" Type="http://schemas.openxmlformats.org/officeDocument/2006/relationships/image" Target="../media/image90.png"/><Relationship Id="rId24" Type="http://schemas.openxmlformats.org/officeDocument/2006/relationships/customXml" Target="../ink/ink90.xml"/><Relationship Id="rId40" Type="http://schemas.openxmlformats.org/officeDocument/2006/relationships/customXml" Target="../ink/ink98.xml"/><Relationship Id="rId45" Type="http://schemas.openxmlformats.org/officeDocument/2006/relationships/image" Target="../media/image98.png"/><Relationship Id="rId66" Type="http://schemas.openxmlformats.org/officeDocument/2006/relationships/customXml" Target="../ink/ink111.xml"/><Relationship Id="rId87" Type="http://schemas.openxmlformats.org/officeDocument/2006/relationships/image" Target="../media/image119.png"/><Relationship Id="rId110" Type="http://schemas.openxmlformats.org/officeDocument/2006/relationships/image" Target="../media/image130.png"/><Relationship Id="rId115" Type="http://schemas.openxmlformats.org/officeDocument/2006/relationships/customXml" Target="../ink/ink136.xml"/><Relationship Id="rId131" Type="http://schemas.openxmlformats.org/officeDocument/2006/relationships/customXml" Target="../ink/ink144.xml"/><Relationship Id="rId61" Type="http://schemas.openxmlformats.org/officeDocument/2006/relationships/image" Target="../media/image106.png"/><Relationship Id="rId82" Type="http://schemas.openxmlformats.org/officeDocument/2006/relationships/customXml" Target="../ink/ink119.xml"/><Relationship Id="rId19" Type="http://schemas.openxmlformats.org/officeDocument/2006/relationships/image" Target="../media/image85.png"/><Relationship Id="rId14" Type="http://schemas.openxmlformats.org/officeDocument/2006/relationships/customXml" Target="../ink/ink84.xml"/><Relationship Id="rId30" Type="http://schemas.openxmlformats.org/officeDocument/2006/relationships/customXml" Target="../ink/ink93.xml"/><Relationship Id="rId35" Type="http://schemas.openxmlformats.org/officeDocument/2006/relationships/image" Target="../media/image93.png"/><Relationship Id="rId56" Type="http://schemas.openxmlformats.org/officeDocument/2006/relationships/customXml" Target="../ink/ink106.xml"/><Relationship Id="rId77" Type="http://schemas.openxmlformats.org/officeDocument/2006/relationships/image" Target="../media/image114.png"/><Relationship Id="rId100" Type="http://schemas.openxmlformats.org/officeDocument/2006/relationships/customXml" Target="../ink/ink128.xml"/><Relationship Id="rId105" Type="http://schemas.openxmlformats.org/officeDocument/2006/relationships/image" Target="../media/image128.png"/><Relationship Id="rId126" Type="http://schemas.openxmlformats.org/officeDocument/2006/relationships/image" Target="../media/image138.png"/><Relationship Id="rId8" Type="http://schemas.openxmlformats.org/officeDocument/2006/relationships/image" Target="../media/image82.png"/><Relationship Id="rId51" Type="http://schemas.openxmlformats.org/officeDocument/2006/relationships/image" Target="../media/image101.png"/><Relationship Id="rId72" Type="http://schemas.openxmlformats.org/officeDocument/2006/relationships/customXml" Target="../ink/ink114.xml"/><Relationship Id="rId93" Type="http://schemas.openxmlformats.org/officeDocument/2006/relationships/image" Target="../media/image122.png"/><Relationship Id="rId98" Type="http://schemas.openxmlformats.org/officeDocument/2006/relationships/customXml" Target="../ink/ink127.xml"/><Relationship Id="rId121" Type="http://schemas.openxmlformats.org/officeDocument/2006/relationships/customXml" Target="../ink/ink139.xml"/><Relationship Id="rId3" Type="http://schemas.openxmlformats.org/officeDocument/2006/relationships/package" Target="../embeddings/Microsoft_Excel_Worksheet.xlsx"/><Relationship Id="rId25" Type="http://schemas.openxmlformats.org/officeDocument/2006/relationships/image" Target="../media/image88.png"/><Relationship Id="rId46" Type="http://schemas.openxmlformats.org/officeDocument/2006/relationships/customXml" Target="../ink/ink101.xml"/><Relationship Id="rId67" Type="http://schemas.openxmlformats.org/officeDocument/2006/relationships/image" Target="../media/image109.png"/><Relationship Id="rId116" Type="http://schemas.openxmlformats.org/officeDocument/2006/relationships/image" Target="../media/image133.png"/><Relationship Id="rId20" Type="http://schemas.openxmlformats.org/officeDocument/2006/relationships/customXml" Target="../ink/ink88.xml"/><Relationship Id="rId41" Type="http://schemas.openxmlformats.org/officeDocument/2006/relationships/image" Target="../media/image96.png"/><Relationship Id="rId62" Type="http://schemas.openxmlformats.org/officeDocument/2006/relationships/customXml" Target="../ink/ink109.xml"/><Relationship Id="rId83" Type="http://schemas.openxmlformats.org/officeDocument/2006/relationships/image" Target="../media/image117.png"/><Relationship Id="rId88" Type="http://schemas.openxmlformats.org/officeDocument/2006/relationships/customXml" Target="../ink/ink122.xml"/><Relationship Id="rId111" Type="http://schemas.openxmlformats.org/officeDocument/2006/relationships/customXml" Target="../ink/ink134.xml"/><Relationship Id="rId132" Type="http://schemas.openxmlformats.org/officeDocument/2006/relationships/image" Target="../media/image141.png"/><Relationship Id="rId15" Type="http://schemas.openxmlformats.org/officeDocument/2006/relationships/customXml" Target="../ink/ink85.xml"/><Relationship Id="rId36" Type="http://schemas.openxmlformats.org/officeDocument/2006/relationships/customXml" Target="../ink/ink96.xml"/><Relationship Id="rId57" Type="http://schemas.openxmlformats.org/officeDocument/2006/relationships/image" Target="../media/image104.png"/><Relationship Id="rId106" Type="http://schemas.openxmlformats.org/officeDocument/2006/relationships/customXml" Target="../ink/ink131.xml"/><Relationship Id="rId127" Type="http://schemas.openxmlformats.org/officeDocument/2006/relationships/customXml" Target="../ink/ink142.xml"/><Relationship Id="rId10" Type="http://schemas.openxmlformats.org/officeDocument/2006/relationships/customXml" Target="../ink/ink81.xml"/><Relationship Id="rId31" Type="http://schemas.openxmlformats.org/officeDocument/2006/relationships/image" Target="../media/image91.png"/><Relationship Id="rId52" Type="http://schemas.openxmlformats.org/officeDocument/2006/relationships/customXml" Target="../ink/ink104.xml"/><Relationship Id="rId73" Type="http://schemas.openxmlformats.org/officeDocument/2006/relationships/image" Target="../media/image112.png"/><Relationship Id="rId78" Type="http://schemas.openxmlformats.org/officeDocument/2006/relationships/customXml" Target="../ink/ink117.xml"/><Relationship Id="rId94" Type="http://schemas.openxmlformats.org/officeDocument/2006/relationships/customXml" Target="../ink/ink125.xml"/><Relationship Id="rId99" Type="http://schemas.openxmlformats.org/officeDocument/2006/relationships/image" Target="../media/image125.png"/><Relationship Id="rId101" Type="http://schemas.openxmlformats.org/officeDocument/2006/relationships/image" Target="../media/image126.png"/><Relationship Id="rId122" Type="http://schemas.openxmlformats.org/officeDocument/2006/relationships/image" Target="../media/image136.png"/><Relationship Id="rId4" Type="http://schemas.openxmlformats.org/officeDocument/2006/relationships/image" Target="../media/image80.emf"/><Relationship Id="rId9" Type="http://schemas.openxmlformats.org/officeDocument/2006/relationships/customXml" Target="../ink/ink80.xml"/><Relationship Id="rId26" Type="http://schemas.openxmlformats.org/officeDocument/2006/relationships/customXml" Target="../ink/ink91.xml"/><Relationship Id="rId47" Type="http://schemas.openxmlformats.org/officeDocument/2006/relationships/image" Target="../media/image99.png"/><Relationship Id="rId68" Type="http://schemas.openxmlformats.org/officeDocument/2006/relationships/customXml" Target="../ink/ink112.xml"/><Relationship Id="rId89" Type="http://schemas.openxmlformats.org/officeDocument/2006/relationships/image" Target="../media/image120.png"/><Relationship Id="rId112" Type="http://schemas.openxmlformats.org/officeDocument/2006/relationships/image" Target="../media/image131.png"/><Relationship Id="rId133" Type="http://schemas.openxmlformats.org/officeDocument/2006/relationships/customXml" Target="../ink/ink145.xml"/></Relationships>
</file>

<file path=ppt/slides/_rels/slide7.xml.rels><?xml version="1.0" encoding="UTF-8" standalone="yes"?>
<Relationships xmlns="http://schemas.openxmlformats.org/package/2006/relationships"><Relationship Id="rId13" Type="http://schemas.openxmlformats.org/officeDocument/2006/relationships/customXml" Target="../ink/ink150.xml"/><Relationship Id="rId18" Type="http://schemas.openxmlformats.org/officeDocument/2006/relationships/image" Target="../media/image152.png"/><Relationship Id="rId26" Type="http://schemas.openxmlformats.org/officeDocument/2006/relationships/image" Target="../media/image156.png"/><Relationship Id="rId39" Type="http://schemas.openxmlformats.org/officeDocument/2006/relationships/customXml" Target="../ink/ink163.xml"/><Relationship Id="rId21" Type="http://schemas.openxmlformats.org/officeDocument/2006/relationships/customXml" Target="../ink/ink154.xml"/><Relationship Id="rId34" Type="http://schemas.openxmlformats.org/officeDocument/2006/relationships/image" Target="../media/image160.png"/><Relationship Id="rId42" Type="http://schemas.openxmlformats.org/officeDocument/2006/relationships/image" Target="../media/image164.png"/><Relationship Id="rId7" Type="http://schemas.openxmlformats.org/officeDocument/2006/relationships/customXml" Target="../ink/ink147.xml"/><Relationship Id="rId2" Type="http://schemas.openxmlformats.org/officeDocument/2006/relationships/image" Target="../media/image143.png"/><Relationship Id="rId16" Type="http://schemas.openxmlformats.org/officeDocument/2006/relationships/image" Target="../media/image151.png"/><Relationship Id="rId20" Type="http://schemas.openxmlformats.org/officeDocument/2006/relationships/image" Target="../media/image153.png"/><Relationship Id="rId29" Type="http://schemas.openxmlformats.org/officeDocument/2006/relationships/customXml" Target="../ink/ink158.xml"/><Relationship Id="rId41" Type="http://schemas.openxmlformats.org/officeDocument/2006/relationships/customXml" Target="../ink/ink164.xml"/><Relationship Id="rId1" Type="http://schemas.openxmlformats.org/officeDocument/2006/relationships/slideLayout" Target="../slideLayouts/slideLayout1.xml"/><Relationship Id="rId6" Type="http://schemas.openxmlformats.org/officeDocument/2006/relationships/image" Target="../media/image146.png"/><Relationship Id="rId11" Type="http://schemas.openxmlformats.org/officeDocument/2006/relationships/customXml" Target="../ink/ink149.xml"/><Relationship Id="rId24" Type="http://schemas.openxmlformats.org/officeDocument/2006/relationships/image" Target="../media/image155.png"/><Relationship Id="rId32" Type="http://schemas.openxmlformats.org/officeDocument/2006/relationships/image" Target="../media/image159.png"/><Relationship Id="rId37" Type="http://schemas.openxmlformats.org/officeDocument/2006/relationships/customXml" Target="../ink/ink162.xml"/><Relationship Id="rId40" Type="http://schemas.openxmlformats.org/officeDocument/2006/relationships/image" Target="../media/image163.png"/><Relationship Id="rId5" Type="http://schemas.openxmlformats.org/officeDocument/2006/relationships/customXml" Target="../ink/ink146.xml"/><Relationship Id="rId15" Type="http://schemas.openxmlformats.org/officeDocument/2006/relationships/customXml" Target="../ink/ink151.xml"/><Relationship Id="rId23" Type="http://schemas.openxmlformats.org/officeDocument/2006/relationships/customXml" Target="../ink/ink155.xml"/><Relationship Id="rId28" Type="http://schemas.openxmlformats.org/officeDocument/2006/relationships/image" Target="../media/image157.png"/><Relationship Id="rId36" Type="http://schemas.openxmlformats.org/officeDocument/2006/relationships/image" Target="../media/image161.png"/><Relationship Id="rId10" Type="http://schemas.openxmlformats.org/officeDocument/2006/relationships/image" Target="../media/image148.png"/><Relationship Id="rId19" Type="http://schemas.openxmlformats.org/officeDocument/2006/relationships/customXml" Target="../ink/ink153.xml"/><Relationship Id="rId31" Type="http://schemas.openxmlformats.org/officeDocument/2006/relationships/customXml" Target="../ink/ink159.xml"/><Relationship Id="rId4" Type="http://schemas.openxmlformats.org/officeDocument/2006/relationships/image" Target="../media/image145.png"/><Relationship Id="rId9" Type="http://schemas.openxmlformats.org/officeDocument/2006/relationships/customXml" Target="../ink/ink148.xml"/><Relationship Id="rId14" Type="http://schemas.openxmlformats.org/officeDocument/2006/relationships/image" Target="../media/image150.png"/><Relationship Id="rId22" Type="http://schemas.openxmlformats.org/officeDocument/2006/relationships/image" Target="../media/image154.png"/><Relationship Id="rId27" Type="http://schemas.openxmlformats.org/officeDocument/2006/relationships/customXml" Target="../ink/ink157.xml"/><Relationship Id="rId30" Type="http://schemas.openxmlformats.org/officeDocument/2006/relationships/image" Target="../media/image158.png"/><Relationship Id="rId35" Type="http://schemas.openxmlformats.org/officeDocument/2006/relationships/customXml" Target="../ink/ink161.xml"/><Relationship Id="rId8" Type="http://schemas.openxmlformats.org/officeDocument/2006/relationships/image" Target="../media/image147.png"/><Relationship Id="rId3" Type="http://schemas.openxmlformats.org/officeDocument/2006/relationships/image" Target="../media/image144.png"/><Relationship Id="rId12" Type="http://schemas.openxmlformats.org/officeDocument/2006/relationships/image" Target="../media/image149.png"/><Relationship Id="rId17" Type="http://schemas.openxmlformats.org/officeDocument/2006/relationships/customXml" Target="../ink/ink152.xml"/><Relationship Id="rId25" Type="http://schemas.openxmlformats.org/officeDocument/2006/relationships/customXml" Target="../ink/ink156.xml"/><Relationship Id="rId33" Type="http://schemas.openxmlformats.org/officeDocument/2006/relationships/customXml" Target="../ink/ink160.xml"/><Relationship Id="rId38" Type="http://schemas.openxmlformats.org/officeDocument/2006/relationships/image" Target="../media/image162.png"/></Relationships>
</file>

<file path=ppt/slides/_rels/slide8.xml.rels><?xml version="1.0" encoding="UTF-8" standalone="yes"?>
<Relationships xmlns="http://schemas.openxmlformats.org/package/2006/relationships"><Relationship Id="rId26" Type="http://schemas.openxmlformats.org/officeDocument/2006/relationships/image" Target="../media/image176.png"/><Relationship Id="rId21" Type="http://schemas.openxmlformats.org/officeDocument/2006/relationships/customXml" Target="../ink/ink174.xml"/><Relationship Id="rId42" Type="http://schemas.openxmlformats.org/officeDocument/2006/relationships/image" Target="../media/image184.png"/><Relationship Id="rId47" Type="http://schemas.openxmlformats.org/officeDocument/2006/relationships/customXml" Target="../ink/ink187.xml"/><Relationship Id="rId63" Type="http://schemas.openxmlformats.org/officeDocument/2006/relationships/customXml" Target="../ink/ink195.xml"/><Relationship Id="rId68" Type="http://schemas.openxmlformats.org/officeDocument/2006/relationships/image" Target="../media/image196.png"/><Relationship Id="rId16" Type="http://schemas.openxmlformats.org/officeDocument/2006/relationships/image" Target="../media/image172.png"/><Relationship Id="rId11" Type="http://schemas.openxmlformats.org/officeDocument/2006/relationships/customXml" Target="../ink/ink169.xml"/><Relationship Id="rId24" Type="http://schemas.openxmlformats.org/officeDocument/2006/relationships/image" Target="../media/image175.png"/><Relationship Id="rId32" Type="http://schemas.openxmlformats.org/officeDocument/2006/relationships/image" Target="../media/image179.png"/><Relationship Id="rId37" Type="http://schemas.openxmlformats.org/officeDocument/2006/relationships/customXml" Target="../ink/ink182.xml"/><Relationship Id="rId40" Type="http://schemas.openxmlformats.org/officeDocument/2006/relationships/image" Target="../media/image183.png"/><Relationship Id="rId45" Type="http://schemas.openxmlformats.org/officeDocument/2006/relationships/customXml" Target="../ink/ink186.xml"/><Relationship Id="rId53" Type="http://schemas.openxmlformats.org/officeDocument/2006/relationships/customXml" Target="../ink/ink190.xml"/><Relationship Id="rId58" Type="http://schemas.openxmlformats.org/officeDocument/2006/relationships/image" Target="../media/image192.png"/><Relationship Id="rId66" Type="http://schemas.openxmlformats.org/officeDocument/2006/relationships/image" Target="../media/image195.png"/><Relationship Id="rId74" Type="http://schemas.openxmlformats.org/officeDocument/2006/relationships/image" Target="../media/image199.png"/><Relationship Id="rId79" Type="http://schemas.openxmlformats.org/officeDocument/2006/relationships/customXml" Target="../ink/ink203.xml"/><Relationship Id="rId5" Type="http://schemas.openxmlformats.org/officeDocument/2006/relationships/customXml" Target="../ink/ink166.xml"/><Relationship Id="rId61" Type="http://schemas.openxmlformats.org/officeDocument/2006/relationships/customXml" Target="../ink/ink194.xml"/><Relationship Id="rId19" Type="http://schemas.openxmlformats.org/officeDocument/2006/relationships/customXml" Target="../ink/ink173.xml"/><Relationship Id="rId14" Type="http://schemas.openxmlformats.org/officeDocument/2006/relationships/image" Target="../media/image171.png"/><Relationship Id="rId22" Type="http://schemas.openxmlformats.org/officeDocument/2006/relationships/image" Target="../media/image141.png"/><Relationship Id="rId27" Type="http://schemas.openxmlformats.org/officeDocument/2006/relationships/customXml" Target="../ink/ink177.xml"/><Relationship Id="rId30" Type="http://schemas.openxmlformats.org/officeDocument/2006/relationships/image" Target="../media/image178.png"/><Relationship Id="rId35" Type="http://schemas.openxmlformats.org/officeDocument/2006/relationships/customXml" Target="../ink/ink181.xml"/><Relationship Id="rId43" Type="http://schemas.openxmlformats.org/officeDocument/2006/relationships/customXml" Target="../ink/ink185.xml"/><Relationship Id="rId48" Type="http://schemas.openxmlformats.org/officeDocument/2006/relationships/image" Target="../media/image187.png"/><Relationship Id="rId56" Type="http://schemas.openxmlformats.org/officeDocument/2006/relationships/image" Target="../media/image191.png"/><Relationship Id="rId64" Type="http://schemas.openxmlformats.org/officeDocument/2006/relationships/image" Target="../media/image194.png"/><Relationship Id="rId69" Type="http://schemas.openxmlformats.org/officeDocument/2006/relationships/customXml" Target="../ink/ink198.xml"/><Relationship Id="rId77" Type="http://schemas.openxmlformats.org/officeDocument/2006/relationships/customXml" Target="../ink/ink202.xml"/><Relationship Id="rId8" Type="http://schemas.openxmlformats.org/officeDocument/2006/relationships/image" Target="../media/image168.png"/><Relationship Id="rId51" Type="http://schemas.openxmlformats.org/officeDocument/2006/relationships/customXml" Target="../ink/ink189.xml"/><Relationship Id="rId72" Type="http://schemas.openxmlformats.org/officeDocument/2006/relationships/image" Target="../media/image198.png"/><Relationship Id="rId80" Type="http://schemas.openxmlformats.org/officeDocument/2006/relationships/image" Target="../media/image202.png"/><Relationship Id="rId3" Type="http://schemas.openxmlformats.org/officeDocument/2006/relationships/customXml" Target="../ink/ink165.xml"/><Relationship Id="rId12" Type="http://schemas.openxmlformats.org/officeDocument/2006/relationships/image" Target="../media/image170.png"/><Relationship Id="rId17" Type="http://schemas.openxmlformats.org/officeDocument/2006/relationships/customXml" Target="../ink/ink172.xml"/><Relationship Id="rId25" Type="http://schemas.openxmlformats.org/officeDocument/2006/relationships/customXml" Target="../ink/ink176.xml"/><Relationship Id="rId33" Type="http://schemas.openxmlformats.org/officeDocument/2006/relationships/customXml" Target="../ink/ink180.xml"/><Relationship Id="rId38" Type="http://schemas.openxmlformats.org/officeDocument/2006/relationships/image" Target="../media/image182.png"/><Relationship Id="rId46" Type="http://schemas.openxmlformats.org/officeDocument/2006/relationships/image" Target="../media/image186.png"/><Relationship Id="rId59" Type="http://schemas.openxmlformats.org/officeDocument/2006/relationships/customXml" Target="../ink/ink193.xml"/><Relationship Id="rId67" Type="http://schemas.openxmlformats.org/officeDocument/2006/relationships/customXml" Target="../ink/ink197.xml"/><Relationship Id="rId20" Type="http://schemas.openxmlformats.org/officeDocument/2006/relationships/image" Target="../media/image174.png"/><Relationship Id="rId41" Type="http://schemas.openxmlformats.org/officeDocument/2006/relationships/customXml" Target="../ink/ink184.xml"/><Relationship Id="rId54" Type="http://schemas.openxmlformats.org/officeDocument/2006/relationships/image" Target="../media/image190.png"/><Relationship Id="rId62" Type="http://schemas.openxmlformats.org/officeDocument/2006/relationships/image" Target="../media/image193.png"/><Relationship Id="rId70" Type="http://schemas.openxmlformats.org/officeDocument/2006/relationships/image" Target="../media/image197.png"/><Relationship Id="rId75" Type="http://schemas.openxmlformats.org/officeDocument/2006/relationships/customXml" Target="../ink/ink201.xml"/><Relationship Id="rId1" Type="http://schemas.openxmlformats.org/officeDocument/2006/relationships/slideLayout" Target="../slideLayouts/slideLayout1.xml"/><Relationship Id="rId6" Type="http://schemas.openxmlformats.org/officeDocument/2006/relationships/image" Target="../media/image167.png"/><Relationship Id="rId15" Type="http://schemas.openxmlformats.org/officeDocument/2006/relationships/customXml" Target="../ink/ink171.xml"/><Relationship Id="rId23" Type="http://schemas.openxmlformats.org/officeDocument/2006/relationships/customXml" Target="../ink/ink175.xml"/><Relationship Id="rId28" Type="http://schemas.openxmlformats.org/officeDocument/2006/relationships/image" Target="../media/image177.png"/><Relationship Id="rId36" Type="http://schemas.openxmlformats.org/officeDocument/2006/relationships/image" Target="../media/image181.png"/><Relationship Id="rId49" Type="http://schemas.openxmlformats.org/officeDocument/2006/relationships/customXml" Target="../ink/ink188.xml"/><Relationship Id="rId57" Type="http://schemas.openxmlformats.org/officeDocument/2006/relationships/customXml" Target="../ink/ink192.xml"/><Relationship Id="rId10" Type="http://schemas.openxmlformats.org/officeDocument/2006/relationships/image" Target="../media/image169.png"/><Relationship Id="rId31" Type="http://schemas.openxmlformats.org/officeDocument/2006/relationships/customXml" Target="../ink/ink179.xml"/><Relationship Id="rId44" Type="http://schemas.openxmlformats.org/officeDocument/2006/relationships/image" Target="../media/image185.png"/><Relationship Id="rId52" Type="http://schemas.openxmlformats.org/officeDocument/2006/relationships/image" Target="../media/image189.png"/><Relationship Id="rId60" Type="http://schemas.openxmlformats.org/officeDocument/2006/relationships/image" Target="../media/image82.png"/><Relationship Id="rId65" Type="http://schemas.openxmlformats.org/officeDocument/2006/relationships/customXml" Target="../ink/ink196.xml"/><Relationship Id="rId73" Type="http://schemas.openxmlformats.org/officeDocument/2006/relationships/customXml" Target="../ink/ink200.xml"/><Relationship Id="rId78" Type="http://schemas.openxmlformats.org/officeDocument/2006/relationships/image" Target="../media/image201.png"/><Relationship Id="rId4" Type="http://schemas.openxmlformats.org/officeDocument/2006/relationships/image" Target="../media/image166.png"/><Relationship Id="rId9" Type="http://schemas.openxmlformats.org/officeDocument/2006/relationships/customXml" Target="../ink/ink168.xml"/><Relationship Id="rId13" Type="http://schemas.openxmlformats.org/officeDocument/2006/relationships/customXml" Target="../ink/ink170.xml"/><Relationship Id="rId18" Type="http://schemas.openxmlformats.org/officeDocument/2006/relationships/image" Target="../media/image173.png"/><Relationship Id="rId39" Type="http://schemas.openxmlformats.org/officeDocument/2006/relationships/customXml" Target="../ink/ink183.xml"/><Relationship Id="rId34" Type="http://schemas.openxmlformats.org/officeDocument/2006/relationships/image" Target="../media/image180.png"/><Relationship Id="rId50" Type="http://schemas.openxmlformats.org/officeDocument/2006/relationships/image" Target="../media/image188.png"/><Relationship Id="rId55" Type="http://schemas.openxmlformats.org/officeDocument/2006/relationships/customXml" Target="../ink/ink191.xml"/><Relationship Id="rId76" Type="http://schemas.openxmlformats.org/officeDocument/2006/relationships/image" Target="../media/image200.png"/><Relationship Id="rId7" Type="http://schemas.openxmlformats.org/officeDocument/2006/relationships/customXml" Target="../ink/ink167.xml"/><Relationship Id="rId71" Type="http://schemas.openxmlformats.org/officeDocument/2006/relationships/customXml" Target="../ink/ink199.xml"/><Relationship Id="rId2" Type="http://schemas.openxmlformats.org/officeDocument/2006/relationships/image" Target="../media/image165.png"/><Relationship Id="rId29" Type="http://schemas.openxmlformats.org/officeDocument/2006/relationships/customXml" Target="../ink/ink178.xml"/></Relationships>
</file>

<file path=ppt/slides/_rels/slide9.xml.rels><?xml version="1.0" encoding="UTF-8" standalone="yes"?>
<Relationships xmlns="http://schemas.openxmlformats.org/package/2006/relationships"><Relationship Id="rId117" Type="http://schemas.openxmlformats.org/officeDocument/2006/relationships/customXml" Target="../ink/ink273.xml"/><Relationship Id="rId299" Type="http://schemas.openxmlformats.org/officeDocument/2006/relationships/image" Target="../media/image338.png"/><Relationship Id="rId21" Type="http://schemas.openxmlformats.org/officeDocument/2006/relationships/customXml" Target="../ink/ink213.xml"/><Relationship Id="rId63" Type="http://schemas.openxmlformats.org/officeDocument/2006/relationships/customXml" Target="../ink/ink246.xml"/><Relationship Id="rId159" Type="http://schemas.openxmlformats.org/officeDocument/2006/relationships/customXml" Target="../ink/ink294.xml"/><Relationship Id="rId170" Type="http://schemas.openxmlformats.org/officeDocument/2006/relationships/image" Target="../media/image275.png"/><Relationship Id="rId226" Type="http://schemas.openxmlformats.org/officeDocument/2006/relationships/image" Target="../media/image303.png"/><Relationship Id="rId268" Type="http://schemas.openxmlformats.org/officeDocument/2006/relationships/image" Target="../media/image324.png"/><Relationship Id="rId32" Type="http://schemas.openxmlformats.org/officeDocument/2006/relationships/customXml" Target="../ink/ink221.xml"/><Relationship Id="rId74" Type="http://schemas.openxmlformats.org/officeDocument/2006/relationships/image" Target="../media/image227.png"/><Relationship Id="rId128" Type="http://schemas.openxmlformats.org/officeDocument/2006/relationships/image" Target="../media/image254.png"/><Relationship Id="rId5" Type="http://schemas.openxmlformats.org/officeDocument/2006/relationships/customXml" Target="../ink/ink205.xml"/><Relationship Id="rId181" Type="http://schemas.openxmlformats.org/officeDocument/2006/relationships/customXml" Target="../ink/ink305.xml"/><Relationship Id="rId237" Type="http://schemas.openxmlformats.org/officeDocument/2006/relationships/customXml" Target="../ink/ink333.xml"/><Relationship Id="rId279" Type="http://schemas.openxmlformats.org/officeDocument/2006/relationships/customXml" Target="../ink/ink354.xml"/><Relationship Id="rId43" Type="http://schemas.openxmlformats.org/officeDocument/2006/relationships/customXml" Target="../ink/ink232.xml"/><Relationship Id="rId139" Type="http://schemas.openxmlformats.org/officeDocument/2006/relationships/customXml" Target="../ink/ink284.xml"/><Relationship Id="rId290" Type="http://schemas.openxmlformats.org/officeDocument/2006/relationships/image" Target="../media/image335.png"/><Relationship Id="rId304" Type="http://schemas.openxmlformats.org/officeDocument/2006/relationships/customXml" Target="../ink/ink367.xml"/><Relationship Id="rId85" Type="http://schemas.openxmlformats.org/officeDocument/2006/relationships/customXml" Target="../ink/ink257.xml"/><Relationship Id="rId150" Type="http://schemas.openxmlformats.org/officeDocument/2006/relationships/image" Target="../media/image265.png"/><Relationship Id="rId192" Type="http://schemas.openxmlformats.org/officeDocument/2006/relationships/image" Target="../media/image286.png"/><Relationship Id="rId206" Type="http://schemas.openxmlformats.org/officeDocument/2006/relationships/image" Target="../media/image293.png"/><Relationship Id="rId248" Type="http://schemas.openxmlformats.org/officeDocument/2006/relationships/image" Target="../media/image314.png"/><Relationship Id="rId12" Type="http://schemas.openxmlformats.org/officeDocument/2006/relationships/image" Target="../media/image208.png"/><Relationship Id="rId108" Type="http://schemas.openxmlformats.org/officeDocument/2006/relationships/image" Target="../media/image244.png"/><Relationship Id="rId315" Type="http://schemas.openxmlformats.org/officeDocument/2006/relationships/customXml" Target="../ink/ink373.xml"/><Relationship Id="rId54" Type="http://schemas.openxmlformats.org/officeDocument/2006/relationships/image" Target="../media/image217.png"/><Relationship Id="rId96" Type="http://schemas.openxmlformats.org/officeDocument/2006/relationships/image" Target="../media/image238.png"/><Relationship Id="rId161" Type="http://schemas.openxmlformats.org/officeDocument/2006/relationships/customXml" Target="../ink/ink295.xml"/><Relationship Id="rId217" Type="http://schemas.openxmlformats.org/officeDocument/2006/relationships/customXml" Target="../ink/ink323.xml"/><Relationship Id="rId259" Type="http://schemas.openxmlformats.org/officeDocument/2006/relationships/customXml" Target="../ink/ink344.xml"/><Relationship Id="rId23" Type="http://schemas.openxmlformats.org/officeDocument/2006/relationships/customXml" Target="../ink/ink214.xml"/><Relationship Id="rId119" Type="http://schemas.openxmlformats.org/officeDocument/2006/relationships/customXml" Target="../ink/ink274.xml"/><Relationship Id="rId270" Type="http://schemas.openxmlformats.org/officeDocument/2006/relationships/image" Target="../media/image325.png"/><Relationship Id="rId65" Type="http://schemas.openxmlformats.org/officeDocument/2006/relationships/customXml" Target="../ink/ink247.xml"/><Relationship Id="rId130" Type="http://schemas.openxmlformats.org/officeDocument/2006/relationships/image" Target="../media/image255.png"/><Relationship Id="rId172" Type="http://schemas.openxmlformats.org/officeDocument/2006/relationships/image" Target="../media/image276.png"/><Relationship Id="rId228" Type="http://schemas.openxmlformats.org/officeDocument/2006/relationships/image" Target="../media/image304.png"/><Relationship Id="rId281" Type="http://schemas.openxmlformats.org/officeDocument/2006/relationships/customXml" Target="../ink/ink355.xml"/><Relationship Id="rId34" Type="http://schemas.openxmlformats.org/officeDocument/2006/relationships/customXml" Target="../ink/ink223.xml"/><Relationship Id="rId55" Type="http://schemas.openxmlformats.org/officeDocument/2006/relationships/customXml" Target="../ink/ink242.xml"/><Relationship Id="rId76" Type="http://schemas.openxmlformats.org/officeDocument/2006/relationships/image" Target="../media/image228.png"/><Relationship Id="rId97" Type="http://schemas.openxmlformats.org/officeDocument/2006/relationships/customXml" Target="../ink/ink263.xml"/><Relationship Id="rId120" Type="http://schemas.openxmlformats.org/officeDocument/2006/relationships/image" Target="../media/image250.png"/><Relationship Id="rId141" Type="http://schemas.openxmlformats.org/officeDocument/2006/relationships/customXml" Target="../ink/ink285.xml"/><Relationship Id="rId7" Type="http://schemas.openxmlformats.org/officeDocument/2006/relationships/customXml" Target="../ink/ink206.xml"/><Relationship Id="rId162" Type="http://schemas.openxmlformats.org/officeDocument/2006/relationships/image" Target="../media/image271.png"/><Relationship Id="rId183" Type="http://schemas.openxmlformats.org/officeDocument/2006/relationships/customXml" Target="../ink/ink306.xml"/><Relationship Id="rId218" Type="http://schemas.openxmlformats.org/officeDocument/2006/relationships/image" Target="../media/image299.png"/><Relationship Id="rId239" Type="http://schemas.openxmlformats.org/officeDocument/2006/relationships/customXml" Target="../ink/ink334.xml"/><Relationship Id="rId250" Type="http://schemas.openxmlformats.org/officeDocument/2006/relationships/image" Target="../media/image315.png"/><Relationship Id="rId271" Type="http://schemas.openxmlformats.org/officeDocument/2006/relationships/customXml" Target="../ink/ink350.xml"/><Relationship Id="rId292" Type="http://schemas.openxmlformats.org/officeDocument/2006/relationships/image" Target="../media/image82.png"/><Relationship Id="rId306" Type="http://schemas.openxmlformats.org/officeDocument/2006/relationships/image" Target="../media/image341.png"/><Relationship Id="rId24" Type="http://schemas.openxmlformats.org/officeDocument/2006/relationships/image" Target="../media/image214.png"/><Relationship Id="rId45" Type="http://schemas.openxmlformats.org/officeDocument/2006/relationships/customXml" Target="../ink/ink234.xml"/><Relationship Id="rId66" Type="http://schemas.openxmlformats.org/officeDocument/2006/relationships/image" Target="../media/image223.png"/><Relationship Id="rId87" Type="http://schemas.openxmlformats.org/officeDocument/2006/relationships/customXml" Target="../ink/ink258.xml"/><Relationship Id="rId110" Type="http://schemas.openxmlformats.org/officeDocument/2006/relationships/image" Target="../media/image245.png"/><Relationship Id="rId131" Type="http://schemas.openxmlformats.org/officeDocument/2006/relationships/customXml" Target="../ink/ink280.xml"/><Relationship Id="rId152" Type="http://schemas.openxmlformats.org/officeDocument/2006/relationships/image" Target="../media/image266.png"/><Relationship Id="rId173" Type="http://schemas.openxmlformats.org/officeDocument/2006/relationships/customXml" Target="../ink/ink301.xml"/><Relationship Id="rId194" Type="http://schemas.openxmlformats.org/officeDocument/2006/relationships/image" Target="../media/image287.png"/><Relationship Id="rId208" Type="http://schemas.openxmlformats.org/officeDocument/2006/relationships/image" Target="../media/image294.png"/><Relationship Id="rId229" Type="http://schemas.openxmlformats.org/officeDocument/2006/relationships/customXml" Target="../ink/ink329.xml"/><Relationship Id="rId240" Type="http://schemas.openxmlformats.org/officeDocument/2006/relationships/image" Target="../media/image310.png"/><Relationship Id="rId261" Type="http://schemas.openxmlformats.org/officeDocument/2006/relationships/customXml" Target="../ink/ink345.xml"/><Relationship Id="rId14" Type="http://schemas.openxmlformats.org/officeDocument/2006/relationships/image" Target="../media/image209.png"/><Relationship Id="rId35" Type="http://schemas.openxmlformats.org/officeDocument/2006/relationships/customXml" Target="../ink/ink224.xml"/><Relationship Id="rId56" Type="http://schemas.openxmlformats.org/officeDocument/2006/relationships/image" Target="../media/image218.png"/><Relationship Id="rId77" Type="http://schemas.openxmlformats.org/officeDocument/2006/relationships/customXml" Target="../ink/ink253.xml"/><Relationship Id="rId100" Type="http://schemas.openxmlformats.org/officeDocument/2006/relationships/image" Target="../media/image240.png"/><Relationship Id="rId282" Type="http://schemas.openxmlformats.org/officeDocument/2006/relationships/image" Target="../media/image331.png"/><Relationship Id="rId317" Type="http://schemas.openxmlformats.org/officeDocument/2006/relationships/customXml" Target="../ink/ink374.xml"/><Relationship Id="rId8" Type="http://schemas.openxmlformats.org/officeDocument/2006/relationships/image" Target="../media/image206.png"/><Relationship Id="rId98" Type="http://schemas.openxmlformats.org/officeDocument/2006/relationships/image" Target="../media/image239.png"/><Relationship Id="rId121" Type="http://schemas.openxmlformats.org/officeDocument/2006/relationships/customXml" Target="../ink/ink275.xml"/><Relationship Id="rId142" Type="http://schemas.openxmlformats.org/officeDocument/2006/relationships/image" Target="../media/image261.png"/><Relationship Id="rId163" Type="http://schemas.openxmlformats.org/officeDocument/2006/relationships/customXml" Target="../ink/ink296.xml"/><Relationship Id="rId184" Type="http://schemas.openxmlformats.org/officeDocument/2006/relationships/image" Target="../media/image282.png"/><Relationship Id="rId219" Type="http://schemas.openxmlformats.org/officeDocument/2006/relationships/customXml" Target="../ink/ink324.xml"/><Relationship Id="rId230" Type="http://schemas.openxmlformats.org/officeDocument/2006/relationships/image" Target="../media/image305.png"/><Relationship Id="rId251" Type="http://schemas.openxmlformats.org/officeDocument/2006/relationships/customXml" Target="../ink/ink340.xml"/><Relationship Id="rId25" Type="http://schemas.openxmlformats.org/officeDocument/2006/relationships/customXml" Target="../ink/ink215.xml"/><Relationship Id="rId46" Type="http://schemas.openxmlformats.org/officeDocument/2006/relationships/customXml" Target="../ink/ink235.xml"/><Relationship Id="rId67" Type="http://schemas.openxmlformats.org/officeDocument/2006/relationships/customXml" Target="../ink/ink248.xml"/><Relationship Id="rId272" Type="http://schemas.openxmlformats.org/officeDocument/2006/relationships/image" Target="../media/image326.png"/><Relationship Id="rId293" Type="http://schemas.openxmlformats.org/officeDocument/2006/relationships/customXml" Target="../ink/ink361.xml"/><Relationship Id="rId307" Type="http://schemas.openxmlformats.org/officeDocument/2006/relationships/customXml" Target="../ink/ink369.xml"/><Relationship Id="rId88" Type="http://schemas.openxmlformats.org/officeDocument/2006/relationships/image" Target="../media/image234.png"/><Relationship Id="rId111" Type="http://schemas.openxmlformats.org/officeDocument/2006/relationships/customXml" Target="../ink/ink270.xml"/><Relationship Id="rId132" Type="http://schemas.openxmlformats.org/officeDocument/2006/relationships/image" Target="../media/image256.png"/><Relationship Id="rId153" Type="http://schemas.openxmlformats.org/officeDocument/2006/relationships/customXml" Target="../ink/ink291.xml"/><Relationship Id="rId174" Type="http://schemas.openxmlformats.org/officeDocument/2006/relationships/image" Target="../media/image277.png"/><Relationship Id="rId195" Type="http://schemas.openxmlformats.org/officeDocument/2006/relationships/customXml" Target="../ink/ink312.xml"/><Relationship Id="rId209" Type="http://schemas.openxmlformats.org/officeDocument/2006/relationships/customXml" Target="../ink/ink319.xml"/><Relationship Id="rId220" Type="http://schemas.openxmlformats.org/officeDocument/2006/relationships/image" Target="../media/image300.png"/><Relationship Id="rId241" Type="http://schemas.openxmlformats.org/officeDocument/2006/relationships/customXml" Target="../ink/ink335.xml"/><Relationship Id="rId15" Type="http://schemas.openxmlformats.org/officeDocument/2006/relationships/customXml" Target="../ink/ink210.xml"/><Relationship Id="rId36" Type="http://schemas.openxmlformats.org/officeDocument/2006/relationships/customXml" Target="../ink/ink225.xml"/><Relationship Id="rId57" Type="http://schemas.openxmlformats.org/officeDocument/2006/relationships/customXml" Target="../ink/ink243.xml"/><Relationship Id="rId262" Type="http://schemas.openxmlformats.org/officeDocument/2006/relationships/image" Target="../media/image321.png"/><Relationship Id="rId283" Type="http://schemas.openxmlformats.org/officeDocument/2006/relationships/customXml" Target="../ink/ink356.xml"/><Relationship Id="rId318" Type="http://schemas.openxmlformats.org/officeDocument/2006/relationships/image" Target="../media/image347.png"/><Relationship Id="rId78" Type="http://schemas.openxmlformats.org/officeDocument/2006/relationships/image" Target="../media/image229.png"/><Relationship Id="rId99" Type="http://schemas.openxmlformats.org/officeDocument/2006/relationships/customXml" Target="../ink/ink264.xml"/><Relationship Id="rId101" Type="http://schemas.openxmlformats.org/officeDocument/2006/relationships/customXml" Target="../ink/ink265.xml"/><Relationship Id="rId122" Type="http://schemas.openxmlformats.org/officeDocument/2006/relationships/image" Target="../media/image251.png"/><Relationship Id="rId143" Type="http://schemas.openxmlformats.org/officeDocument/2006/relationships/customXml" Target="../ink/ink286.xml"/><Relationship Id="rId164" Type="http://schemas.openxmlformats.org/officeDocument/2006/relationships/image" Target="../media/image272.png"/><Relationship Id="rId185" Type="http://schemas.openxmlformats.org/officeDocument/2006/relationships/customXml" Target="../ink/ink307.xml"/><Relationship Id="rId9" Type="http://schemas.openxmlformats.org/officeDocument/2006/relationships/customXml" Target="../ink/ink207.xml"/><Relationship Id="rId210" Type="http://schemas.openxmlformats.org/officeDocument/2006/relationships/image" Target="../media/image295.png"/><Relationship Id="rId26" Type="http://schemas.openxmlformats.org/officeDocument/2006/relationships/image" Target="../media/image215.png"/><Relationship Id="rId231" Type="http://schemas.openxmlformats.org/officeDocument/2006/relationships/customXml" Target="../ink/ink330.xml"/><Relationship Id="rId252" Type="http://schemas.openxmlformats.org/officeDocument/2006/relationships/image" Target="../media/image316.png"/><Relationship Id="rId273" Type="http://schemas.openxmlformats.org/officeDocument/2006/relationships/customXml" Target="../ink/ink351.xml"/><Relationship Id="rId294" Type="http://schemas.openxmlformats.org/officeDocument/2006/relationships/image" Target="../media/image336.png"/><Relationship Id="rId308" Type="http://schemas.openxmlformats.org/officeDocument/2006/relationships/image" Target="../media/image342.png"/><Relationship Id="rId47" Type="http://schemas.openxmlformats.org/officeDocument/2006/relationships/customXml" Target="../ink/ink236.xml"/><Relationship Id="rId68" Type="http://schemas.openxmlformats.org/officeDocument/2006/relationships/image" Target="../media/image224.png"/><Relationship Id="rId89" Type="http://schemas.openxmlformats.org/officeDocument/2006/relationships/customXml" Target="../ink/ink259.xml"/><Relationship Id="rId112" Type="http://schemas.openxmlformats.org/officeDocument/2006/relationships/image" Target="../media/image246.png"/><Relationship Id="rId133" Type="http://schemas.openxmlformats.org/officeDocument/2006/relationships/customXml" Target="../ink/ink281.xml"/><Relationship Id="rId154" Type="http://schemas.openxmlformats.org/officeDocument/2006/relationships/image" Target="../media/image267.png"/><Relationship Id="rId175" Type="http://schemas.openxmlformats.org/officeDocument/2006/relationships/customXml" Target="../ink/ink302.xml"/><Relationship Id="rId196" Type="http://schemas.openxmlformats.org/officeDocument/2006/relationships/image" Target="../media/image288.png"/><Relationship Id="rId200" Type="http://schemas.openxmlformats.org/officeDocument/2006/relationships/image" Target="../media/image290.png"/><Relationship Id="rId16" Type="http://schemas.openxmlformats.org/officeDocument/2006/relationships/image" Target="../media/image210.png"/><Relationship Id="rId221" Type="http://schemas.openxmlformats.org/officeDocument/2006/relationships/customXml" Target="../ink/ink325.xml"/><Relationship Id="rId242" Type="http://schemas.openxmlformats.org/officeDocument/2006/relationships/image" Target="../media/image311.png"/><Relationship Id="rId263" Type="http://schemas.openxmlformats.org/officeDocument/2006/relationships/customXml" Target="../ink/ink346.xml"/><Relationship Id="rId284" Type="http://schemas.openxmlformats.org/officeDocument/2006/relationships/image" Target="../media/image332.png"/><Relationship Id="rId319" Type="http://schemas.openxmlformats.org/officeDocument/2006/relationships/customXml" Target="../ink/ink375.xml"/><Relationship Id="rId37" Type="http://schemas.openxmlformats.org/officeDocument/2006/relationships/customXml" Target="../ink/ink226.xml"/><Relationship Id="rId58" Type="http://schemas.openxmlformats.org/officeDocument/2006/relationships/image" Target="../media/image219.png"/><Relationship Id="rId79" Type="http://schemas.openxmlformats.org/officeDocument/2006/relationships/customXml" Target="../ink/ink254.xml"/><Relationship Id="rId102" Type="http://schemas.openxmlformats.org/officeDocument/2006/relationships/image" Target="../media/image241.png"/><Relationship Id="rId123" Type="http://schemas.openxmlformats.org/officeDocument/2006/relationships/customXml" Target="../ink/ink276.xml"/><Relationship Id="rId144" Type="http://schemas.openxmlformats.org/officeDocument/2006/relationships/image" Target="../media/image262.png"/><Relationship Id="rId90" Type="http://schemas.openxmlformats.org/officeDocument/2006/relationships/image" Target="../media/image235.png"/><Relationship Id="rId165" Type="http://schemas.openxmlformats.org/officeDocument/2006/relationships/customXml" Target="../ink/ink297.xml"/><Relationship Id="rId186" Type="http://schemas.openxmlformats.org/officeDocument/2006/relationships/image" Target="../media/image283.png"/><Relationship Id="rId211" Type="http://schemas.openxmlformats.org/officeDocument/2006/relationships/customXml" Target="../ink/ink320.xml"/><Relationship Id="rId232" Type="http://schemas.openxmlformats.org/officeDocument/2006/relationships/image" Target="../media/image306.png"/><Relationship Id="rId253" Type="http://schemas.openxmlformats.org/officeDocument/2006/relationships/customXml" Target="../ink/ink341.xml"/><Relationship Id="rId274" Type="http://schemas.openxmlformats.org/officeDocument/2006/relationships/image" Target="../media/image327.png"/><Relationship Id="rId295" Type="http://schemas.openxmlformats.org/officeDocument/2006/relationships/customXml" Target="../ink/ink362.xml"/><Relationship Id="rId309" Type="http://schemas.openxmlformats.org/officeDocument/2006/relationships/customXml" Target="../ink/ink370.xml"/><Relationship Id="rId27" Type="http://schemas.openxmlformats.org/officeDocument/2006/relationships/customXml" Target="../ink/ink216.xml"/><Relationship Id="rId48" Type="http://schemas.openxmlformats.org/officeDocument/2006/relationships/customXml" Target="../ink/ink237.xml"/><Relationship Id="rId69" Type="http://schemas.openxmlformats.org/officeDocument/2006/relationships/customXml" Target="../ink/ink249.xml"/><Relationship Id="rId113" Type="http://schemas.openxmlformats.org/officeDocument/2006/relationships/customXml" Target="../ink/ink271.xml"/><Relationship Id="rId134" Type="http://schemas.openxmlformats.org/officeDocument/2006/relationships/image" Target="../media/image257.png"/><Relationship Id="rId320" Type="http://schemas.openxmlformats.org/officeDocument/2006/relationships/image" Target="../media/image348.png"/><Relationship Id="rId80" Type="http://schemas.openxmlformats.org/officeDocument/2006/relationships/image" Target="../media/image230.png"/><Relationship Id="rId155" Type="http://schemas.openxmlformats.org/officeDocument/2006/relationships/customXml" Target="../ink/ink292.xml"/><Relationship Id="rId176" Type="http://schemas.openxmlformats.org/officeDocument/2006/relationships/image" Target="../media/image278.png"/><Relationship Id="rId197" Type="http://schemas.openxmlformats.org/officeDocument/2006/relationships/customXml" Target="../ink/ink313.xml"/><Relationship Id="rId201" Type="http://schemas.openxmlformats.org/officeDocument/2006/relationships/customXml" Target="../ink/ink315.xml"/><Relationship Id="rId222" Type="http://schemas.openxmlformats.org/officeDocument/2006/relationships/image" Target="../media/image301.png"/><Relationship Id="rId243" Type="http://schemas.openxmlformats.org/officeDocument/2006/relationships/customXml" Target="../ink/ink336.xml"/><Relationship Id="rId264" Type="http://schemas.openxmlformats.org/officeDocument/2006/relationships/image" Target="../media/image322.png"/><Relationship Id="rId285" Type="http://schemas.openxmlformats.org/officeDocument/2006/relationships/customXml" Target="../ink/ink357.xml"/><Relationship Id="rId17" Type="http://schemas.openxmlformats.org/officeDocument/2006/relationships/customXml" Target="../ink/ink211.xml"/><Relationship Id="rId38" Type="http://schemas.openxmlformats.org/officeDocument/2006/relationships/customXml" Target="../ink/ink227.xml"/><Relationship Id="rId59" Type="http://schemas.openxmlformats.org/officeDocument/2006/relationships/customXml" Target="../ink/ink244.xml"/><Relationship Id="rId103" Type="http://schemas.openxmlformats.org/officeDocument/2006/relationships/customXml" Target="../ink/ink266.xml"/><Relationship Id="rId124" Type="http://schemas.openxmlformats.org/officeDocument/2006/relationships/image" Target="../media/image252.png"/><Relationship Id="rId310" Type="http://schemas.openxmlformats.org/officeDocument/2006/relationships/image" Target="../media/image343.png"/><Relationship Id="rId70" Type="http://schemas.openxmlformats.org/officeDocument/2006/relationships/image" Target="../media/image225.png"/><Relationship Id="rId91" Type="http://schemas.openxmlformats.org/officeDocument/2006/relationships/customXml" Target="../ink/ink260.xml"/><Relationship Id="rId145" Type="http://schemas.openxmlformats.org/officeDocument/2006/relationships/customXml" Target="../ink/ink287.xml"/><Relationship Id="rId166" Type="http://schemas.openxmlformats.org/officeDocument/2006/relationships/image" Target="../media/image273.png"/><Relationship Id="rId187" Type="http://schemas.openxmlformats.org/officeDocument/2006/relationships/customXml" Target="../ink/ink308.xml"/><Relationship Id="rId1" Type="http://schemas.openxmlformats.org/officeDocument/2006/relationships/slideLayout" Target="../slideLayouts/slideLayout1.xml"/><Relationship Id="rId212" Type="http://schemas.openxmlformats.org/officeDocument/2006/relationships/image" Target="../media/image296.png"/><Relationship Id="rId233" Type="http://schemas.openxmlformats.org/officeDocument/2006/relationships/customXml" Target="../ink/ink331.xml"/><Relationship Id="rId254" Type="http://schemas.openxmlformats.org/officeDocument/2006/relationships/image" Target="../media/image317.png"/><Relationship Id="rId28" Type="http://schemas.openxmlformats.org/officeDocument/2006/relationships/customXml" Target="../ink/ink217.xml"/><Relationship Id="rId49" Type="http://schemas.openxmlformats.org/officeDocument/2006/relationships/customXml" Target="../ink/ink238.xml"/><Relationship Id="rId114" Type="http://schemas.openxmlformats.org/officeDocument/2006/relationships/image" Target="../media/image247.png"/><Relationship Id="rId275" Type="http://schemas.openxmlformats.org/officeDocument/2006/relationships/customXml" Target="../ink/ink352.xml"/><Relationship Id="rId296" Type="http://schemas.openxmlformats.org/officeDocument/2006/relationships/image" Target="../media/image337.png"/><Relationship Id="rId300" Type="http://schemas.openxmlformats.org/officeDocument/2006/relationships/customXml" Target="../ink/ink365.xml"/><Relationship Id="rId60" Type="http://schemas.openxmlformats.org/officeDocument/2006/relationships/image" Target="../media/image220.png"/><Relationship Id="rId81" Type="http://schemas.openxmlformats.org/officeDocument/2006/relationships/customXml" Target="../ink/ink255.xml"/><Relationship Id="rId135" Type="http://schemas.openxmlformats.org/officeDocument/2006/relationships/customXml" Target="../ink/ink282.xml"/><Relationship Id="rId156" Type="http://schemas.openxmlformats.org/officeDocument/2006/relationships/image" Target="../media/image268.png"/><Relationship Id="rId177" Type="http://schemas.openxmlformats.org/officeDocument/2006/relationships/customXml" Target="../ink/ink303.xml"/><Relationship Id="rId198" Type="http://schemas.openxmlformats.org/officeDocument/2006/relationships/image" Target="../media/image289.png"/><Relationship Id="rId321" Type="http://schemas.openxmlformats.org/officeDocument/2006/relationships/customXml" Target="../ink/ink376.xml"/><Relationship Id="rId202" Type="http://schemas.openxmlformats.org/officeDocument/2006/relationships/image" Target="../media/image291.png"/><Relationship Id="rId223" Type="http://schemas.openxmlformats.org/officeDocument/2006/relationships/customXml" Target="../ink/ink326.xml"/><Relationship Id="rId244" Type="http://schemas.openxmlformats.org/officeDocument/2006/relationships/image" Target="../media/image312.png"/><Relationship Id="rId18" Type="http://schemas.openxmlformats.org/officeDocument/2006/relationships/image" Target="../media/image211.png"/><Relationship Id="rId39" Type="http://schemas.openxmlformats.org/officeDocument/2006/relationships/customXml" Target="../ink/ink228.xml"/><Relationship Id="rId265" Type="http://schemas.openxmlformats.org/officeDocument/2006/relationships/customXml" Target="../ink/ink347.xml"/><Relationship Id="rId286" Type="http://schemas.openxmlformats.org/officeDocument/2006/relationships/image" Target="../media/image333.png"/><Relationship Id="rId50" Type="http://schemas.openxmlformats.org/officeDocument/2006/relationships/customXml" Target="../ink/ink239.xml"/><Relationship Id="rId104" Type="http://schemas.openxmlformats.org/officeDocument/2006/relationships/image" Target="../media/image242.png"/><Relationship Id="rId125" Type="http://schemas.openxmlformats.org/officeDocument/2006/relationships/customXml" Target="../ink/ink277.xml"/><Relationship Id="rId146" Type="http://schemas.openxmlformats.org/officeDocument/2006/relationships/image" Target="../media/image263.png"/><Relationship Id="rId167" Type="http://schemas.openxmlformats.org/officeDocument/2006/relationships/customXml" Target="../ink/ink298.xml"/><Relationship Id="rId188" Type="http://schemas.openxmlformats.org/officeDocument/2006/relationships/image" Target="../media/image284.png"/><Relationship Id="rId311" Type="http://schemas.openxmlformats.org/officeDocument/2006/relationships/customXml" Target="../ink/ink371.xml"/><Relationship Id="rId71" Type="http://schemas.openxmlformats.org/officeDocument/2006/relationships/customXml" Target="../ink/ink250.xml"/><Relationship Id="rId92" Type="http://schemas.openxmlformats.org/officeDocument/2006/relationships/image" Target="../media/image236.png"/><Relationship Id="rId213" Type="http://schemas.openxmlformats.org/officeDocument/2006/relationships/customXml" Target="../ink/ink321.xml"/><Relationship Id="rId234" Type="http://schemas.openxmlformats.org/officeDocument/2006/relationships/image" Target="../media/image307.png"/><Relationship Id="rId2" Type="http://schemas.openxmlformats.org/officeDocument/2006/relationships/image" Target="../media/image203.png"/><Relationship Id="rId29" Type="http://schemas.openxmlformats.org/officeDocument/2006/relationships/customXml" Target="../ink/ink218.xml"/><Relationship Id="rId255" Type="http://schemas.openxmlformats.org/officeDocument/2006/relationships/customXml" Target="../ink/ink342.xml"/><Relationship Id="rId276" Type="http://schemas.openxmlformats.org/officeDocument/2006/relationships/image" Target="../media/image328.png"/><Relationship Id="rId297" Type="http://schemas.openxmlformats.org/officeDocument/2006/relationships/customXml" Target="../ink/ink363.xml"/><Relationship Id="rId40" Type="http://schemas.openxmlformats.org/officeDocument/2006/relationships/customXml" Target="../ink/ink229.xml"/><Relationship Id="rId115" Type="http://schemas.openxmlformats.org/officeDocument/2006/relationships/customXml" Target="../ink/ink272.xml"/><Relationship Id="rId136" Type="http://schemas.openxmlformats.org/officeDocument/2006/relationships/image" Target="../media/image258.png"/><Relationship Id="rId157" Type="http://schemas.openxmlformats.org/officeDocument/2006/relationships/customXml" Target="../ink/ink293.xml"/><Relationship Id="rId178" Type="http://schemas.openxmlformats.org/officeDocument/2006/relationships/image" Target="../media/image279.png"/><Relationship Id="rId301" Type="http://schemas.openxmlformats.org/officeDocument/2006/relationships/image" Target="../media/image339.png"/><Relationship Id="rId322" Type="http://schemas.openxmlformats.org/officeDocument/2006/relationships/image" Target="../media/image349.png"/><Relationship Id="rId61" Type="http://schemas.openxmlformats.org/officeDocument/2006/relationships/customXml" Target="../ink/ink245.xml"/><Relationship Id="rId82" Type="http://schemas.openxmlformats.org/officeDocument/2006/relationships/image" Target="../media/image231.png"/><Relationship Id="rId199" Type="http://schemas.openxmlformats.org/officeDocument/2006/relationships/customXml" Target="../ink/ink314.xml"/><Relationship Id="rId203" Type="http://schemas.openxmlformats.org/officeDocument/2006/relationships/customXml" Target="../ink/ink316.xml"/><Relationship Id="rId19" Type="http://schemas.openxmlformats.org/officeDocument/2006/relationships/customXml" Target="../ink/ink212.xml"/><Relationship Id="rId224" Type="http://schemas.openxmlformats.org/officeDocument/2006/relationships/image" Target="../media/image302.png"/><Relationship Id="rId245" Type="http://schemas.openxmlformats.org/officeDocument/2006/relationships/customXml" Target="../ink/ink337.xml"/><Relationship Id="rId266" Type="http://schemas.openxmlformats.org/officeDocument/2006/relationships/image" Target="../media/image323.png"/><Relationship Id="rId287" Type="http://schemas.openxmlformats.org/officeDocument/2006/relationships/customXml" Target="../ink/ink358.xml"/><Relationship Id="rId30" Type="http://schemas.openxmlformats.org/officeDocument/2006/relationships/customXml" Target="../ink/ink219.xml"/><Relationship Id="rId105" Type="http://schemas.openxmlformats.org/officeDocument/2006/relationships/customXml" Target="../ink/ink267.xml"/><Relationship Id="rId126" Type="http://schemas.openxmlformats.org/officeDocument/2006/relationships/image" Target="../media/image253.png"/><Relationship Id="rId147" Type="http://schemas.openxmlformats.org/officeDocument/2006/relationships/customXml" Target="../ink/ink288.xml"/><Relationship Id="rId168" Type="http://schemas.openxmlformats.org/officeDocument/2006/relationships/image" Target="../media/image274.png"/><Relationship Id="rId312" Type="http://schemas.openxmlformats.org/officeDocument/2006/relationships/image" Target="../media/image344.png"/><Relationship Id="rId51" Type="http://schemas.openxmlformats.org/officeDocument/2006/relationships/customXml" Target="../ink/ink240.xml"/><Relationship Id="rId72" Type="http://schemas.openxmlformats.org/officeDocument/2006/relationships/image" Target="../media/image226.png"/><Relationship Id="rId93" Type="http://schemas.openxmlformats.org/officeDocument/2006/relationships/customXml" Target="../ink/ink261.xml"/><Relationship Id="rId189" Type="http://schemas.openxmlformats.org/officeDocument/2006/relationships/customXml" Target="../ink/ink309.xml"/><Relationship Id="rId3" Type="http://schemas.openxmlformats.org/officeDocument/2006/relationships/customXml" Target="../ink/ink204.xml"/><Relationship Id="rId214" Type="http://schemas.openxmlformats.org/officeDocument/2006/relationships/image" Target="../media/image297.png"/><Relationship Id="rId235" Type="http://schemas.openxmlformats.org/officeDocument/2006/relationships/customXml" Target="../ink/ink332.xml"/><Relationship Id="rId256" Type="http://schemas.openxmlformats.org/officeDocument/2006/relationships/image" Target="../media/image318.png"/><Relationship Id="rId277" Type="http://schemas.openxmlformats.org/officeDocument/2006/relationships/customXml" Target="../ink/ink353.xml"/><Relationship Id="rId298" Type="http://schemas.openxmlformats.org/officeDocument/2006/relationships/customXml" Target="../ink/ink364.xml"/><Relationship Id="rId116" Type="http://schemas.openxmlformats.org/officeDocument/2006/relationships/image" Target="../media/image248.png"/><Relationship Id="rId137" Type="http://schemas.openxmlformats.org/officeDocument/2006/relationships/customXml" Target="../ink/ink283.xml"/><Relationship Id="rId158" Type="http://schemas.openxmlformats.org/officeDocument/2006/relationships/image" Target="../media/image269.png"/><Relationship Id="rId302" Type="http://schemas.openxmlformats.org/officeDocument/2006/relationships/customXml" Target="../ink/ink366.xml"/><Relationship Id="rId20" Type="http://schemas.openxmlformats.org/officeDocument/2006/relationships/image" Target="../media/image212.png"/><Relationship Id="rId41" Type="http://schemas.openxmlformats.org/officeDocument/2006/relationships/customXml" Target="../ink/ink230.xml"/><Relationship Id="rId62" Type="http://schemas.openxmlformats.org/officeDocument/2006/relationships/image" Target="../media/image221.png"/><Relationship Id="rId83" Type="http://schemas.openxmlformats.org/officeDocument/2006/relationships/customXml" Target="../ink/ink256.xml"/><Relationship Id="rId179" Type="http://schemas.openxmlformats.org/officeDocument/2006/relationships/customXml" Target="../ink/ink304.xml"/><Relationship Id="rId190" Type="http://schemas.openxmlformats.org/officeDocument/2006/relationships/image" Target="../media/image285.png"/><Relationship Id="rId204" Type="http://schemas.openxmlformats.org/officeDocument/2006/relationships/image" Target="../media/image292.png"/><Relationship Id="rId225" Type="http://schemas.openxmlformats.org/officeDocument/2006/relationships/customXml" Target="../ink/ink327.xml"/><Relationship Id="rId246" Type="http://schemas.openxmlformats.org/officeDocument/2006/relationships/image" Target="../media/image313.png"/><Relationship Id="rId267" Type="http://schemas.openxmlformats.org/officeDocument/2006/relationships/customXml" Target="../ink/ink348.xml"/><Relationship Id="rId288" Type="http://schemas.openxmlformats.org/officeDocument/2006/relationships/image" Target="../media/image334.png"/><Relationship Id="rId106" Type="http://schemas.openxmlformats.org/officeDocument/2006/relationships/image" Target="../media/image243.png"/><Relationship Id="rId127" Type="http://schemas.openxmlformats.org/officeDocument/2006/relationships/customXml" Target="../ink/ink278.xml"/><Relationship Id="rId313" Type="http://schemas.openxmlformats.org/officeDocument/2006/relationships/customXml" Target="../ink/ink372.xml"/><Relationship Id="rId10" Type="http://schemas.openxmlformats.org/officeDocument/2006/relationships/image" Target="../media/image207.png"/><Relationship Id="rId31" Type="http://schemas.openxmlformats.org/officeDocument/2006/relationships/customXml" Target="../ink/ink220.xml"/><Relationship Id="rId52" Type="http://schemas.openxmlformats.org/officeDocument/2006/relationships/image" Target="../media/image216.png"/><Relationship Id="rId73" Type="http://schemas.openxmlformats.org/officeDocument/2006/relationships/customXml" Target="../ink/ink251.xml"/><Relationship Id="rId94" Type="http://schemas.openxmlformats.org/officeDocument/2006/relationships/image" Target="../media/image237.png"/><Relationship Id="rId148" Type="http://schemas.openxmlformats.org/officeDocument/2006/relationships/image" Target="../media/image264.png"/><Relationship Id="rId169" Type="http://schemas.openxmlformats.org/officeDocument/2006/relationships/customXml" Target="../ink/ink299.xml"/><Relationship Id="rId4" Type="http://schemas.openxmlformats.org/officeDocument/2006/relationships/image" Target="../media/image204.png"/><Relationship Id="rId180" Type="http://schemas.openxmlformats.org/officeDocument/2006/relationships/image" Target="../media/image280.png"/><Relationship Id="rId215" Type="http://schemas.openxmlformats.org/officeDocument/2006/relationships/customXml" Target="../ink/ink322.xml"/><Relationship Id="rId236" Type="http://schemas.openxmlformats.org/officeDocument/2006/relationships/image" Target="../media/image308.png"/><Relationship Id="rId257" Type="http://schemas.openxmlformats.org/officeDocument/2006/relationships/customXml" Target="../ink/ink343.xml"/><Relationship Id="rId278" Type="http://schemas.openxmlformats.org/officeDocument/2006/relationships/image" Target="../media/image329.png"/><Relationship Id="rId303" Type="http://schemas.openxmlformats.org/officeDocument/2006/relationships/image" Target="../media/image340.png"/><Relationship Id="rId42" Type="http://schemas.openxmlformats.org/officeDocument/2006/relationships/customXml" Target="../ink/ink231.xml"/><Relationship Id="rId84" Type="http://schemas.openxmlformats.org/officeDocument/2006/relationships/image" Target="../media/image232.png"/><Relationship Id="rId138" Type="http://schemas.openxmlformats.org/officeDocument/2006/relationships/image" Target="../media/image259.png"/><Relationship Id="rId191" Type="http://schemas.openxmlformats.org/officeDocument/2006/relationships/customXml" Target="../ink/ink310.xml"/><Relationship Id="rId205" Type="http://schemas.openxmlformats.org/officeDocument/2006/relationships/customXml" Target="../ink/ink317.xml"/><Relationship Id="rId247" Type="http://schemas.openxmlformats.org/officeDocument/2006/relationships/customXml" Target="../ink/ink338.xml"/><Relationship Id="rId107" Type="http://schemas.openxmlformats.org/officeDocument/2006/relationships/customXml" Target="../ink/ink268.xml"/><Relationship Id="rId289" Type="http://schemas.openxmlformats.org/officeDocument/2006/relationships/customXml" Target="../ink/ink359.xml"/><Relationship Id="rId11" Type="http://schemas.openxmlformats.org/officeDocument/2006/relationships/customXml" Target="../ink/ink208.xml"/><Relationship Id="rId53" Type="http://schemas.openxmlformats.org/officeDocument/2006/relationships/customXml" Target="../ink/ink241.xml"/><Relationship Id="rId149" Type="http://schemas.openxmlformats.org/officeDocument/2006/relationships/customXml" Target="../ink/ink289.xml"/><Relationship Id="rId314" Type="http://schemas.openxmlformats.org/officeDocument/2006/relationships/image" Target="../media/image345.png"/><Relationship Id="rId95" Type="http://schemas.openxmlformats.org/officeDocument/2006/relationships/customXml" Target="../ink/ink262.xml"/><Relationship Id="rId160" Type="http://schemas.openxmlformats.org/officeDocument/2006/relationships/image" Target="../media/image270.png"/><Relationship Id="rId216" Type="http://schemas.openxmlformats.org/officeDocument/2006/relationships/image" Target="../media/image298.png"/><Relationship Id="rId258" Type="http://schemas.openxmlformats.org/officeDocument/2006/relationships/image" Target="../media/image319.png"/><Relationship Id="rId22" Type="http://schemas.openxmlformats.org/officeDocument/2006/relationships/image" Target="../media/image213.png"/><Relationship Id="rId64" Type="http://schemas.openxmlformats.org/officeDocument/2006/relationships/image" Target="../media/image222.png"/><Relationship Id="rId118" Type="http://schemas.openxmlformats.org/officeDocument/2006/relationships/image" Target="../media/image249.png"/><Relationship Id="rId171" Type="http://schemas.openxmlformats.org/officeDocument/2006/relationships/customXml" Target="../ink/ink300.xml"/><Relationship Id="rId227" Type="http://schemas.openxmlformats.org/officeDocument/2006/relationships/customXml" Target="../ink/ink328.xml"/><Relationship Id="rId269" Type="http://schemas.openxmlformats.org/officeDocument/2006/relationships/customXml" Target="../ink/ink349.xml"/><Relationship Id="rId33" Type="http://schemas.openxmlformats.org/officeDocument/2006/relationships/customXml" Target="../ink/ink222.xml"/><Relationship Id="rId129" Type="http://schemas.openxmlformats.org/officeDocument/2006/relationships/customXml" Target="../ink/ink279.xml"/><Relationship Id="rId280" Type="http://schemas.openxmlformats.org/officeDocument/2006/relationships/image" Target="../media/image330.png"/><Relationship Id="rId75" Type="http://schemas.openxmlformats.org/officeDocument/2006/relationships/customXml" Target="../ink/ink252.xml"/><Relationship Id="rId140" Type="http://schemas.openxmlformats.org/officeDocument/2006/relationships/image" Target="../media/image260.png"/><Relationship Id="rId182" Type="http://schemas.openxmlformats.org/officeDocument/2006/relationships/image" Target="../media/image281.png"/><Relationship Id="rId6" Type="http://schemas.openxmlformats.org/officeDocument/2006/relationships/image" Target="../media/image205.png"/><Relationship Id="rId238" Type="http://schemas.openxmlformats.org/officeDocument/2006/relationships/image" Target="../media/image309.png"/><Relationship Id="rId291" Type="http://schemas.openxmlformats.org/officeDocument/2006/relationships/customXml" Target="../ink/ink360.xml"/><Relationship Id="rId305" Type="http://schemas.openxmlformats.org/officeDocument/2006/relationships/customXml" Target="../ink/ink368.xml"/><Relationship Id="rId44" Type="http://schemas.openxmlformats.org/officeDocument/2006/relationships/customXml" Target="../ink/ink233.xml"/><Relationship Id="rId86" Type="http://schemas.openxmlformats.org/officeDocument/2006/relationships/image" Target="../media/image233.png"/><Relationship Id="rId151" Type="http://schemas.openxmlformats.org/officeDocument/2006/relationships/customXml" Target="../ink/ink290.xml"/><Relationship Id="rId193" Type="http://schemas.openxmlformats.org/officeDocument/2006/relationships/customXml" Target="../ink/ink311.xml"/><Relationship Id="rId207" Type="http://schemas.openxmlformats.org/officeDocument/2006/relationships/customXml" Target="../ink/ink318.xml"/><Relationship Id="rId249" Type="http://schemas.openxmlformats.org/officeDocument/2006/relationships/customXml" Target="../ink/ink339.xml"/><Relationship Id="rId13" Type="http://schemas.openxmlformats.org/officeDocument/2006/relationships/customXml" Target="../ink/ink209.xml"/><Relationship Id="rId109" Type="http://schemas.openxmlformats.org/officeDocument/2006/relationships/customXml" Target="../ink/ink269.xml"/><Relationship Id="rId260" Type="http://schemas.openxmlformats.org/officeDocument/2006/relationships/image" Target="../media/image320.png"/><Relationship Id="rId316" Type="http://schemas.openxmlformats.org/officeDocument/2006/relationships/image" Target="../media/image346.png"/></Relationships>
</file>

<file path=ppt/slides/_rels/slide10.xml.rels><?xml version="1.0" encoding="UTF-8" standalone="yes"?>
<Relationships xmlns="http://schemas.openxmlformats.org/package/2006/relationships"><Relationship Id="rId26" Type="http://schemas.openxmlformats.org/officeDocument/2006/relationships/image" Target="../media/image362.png"/><Relationship Id="rId21" Type="http://schemas.openxmlformats.org/officeDocument/2006/relationships/customXml" Target="../ink/ink386.xml"/><Relationship Id="rId42" Type="http://schemas.openxmlformats.org/officeDocument/2006/relationships/image" Target="../media/image370.png"/><Relationship Id="rId47" Type="http://schemas.openxmlformats.org/officeDocument/2006/relationships/customXml" Target="../ink/ink399.xml"/><Relationship Id="rId63" Type="http://schemas.openxmlformats.org/officeDocument/2006/relationships/customXml" Target="../ink/ink407.xml"/><Relationship Id="rId68" Type="http://schemas.openxmlformats.org/officeDocument/2006/relationships/image" Target="../media/image383.png"/><Relationship Id="rId84" Type="http://schemas.openxmlformats.org/officeDocument/2006/relationships/image" Target="../media/image391.png"/><Relationship Id="rId89" Type="http://schemas.openxmlformats.org/officeDocument/2006/relationships/customXml" Target="../ink/ink420.xml"/><Relationship Id="rId16" Type="http://schemas.openxmlformats.org/officeDocument/2006/relationships/image" Target="../media/image357.png"/><Relationship Id="rId11" Type="http://schemas.openxmlformats.org/officeDocument/2006/relationships/customXml" Target="../ink/ink381.xml"/><Relationship Id="rId32" Type="http://schemas.openxmlformats.org/officeDocument/2006/relationships/image" Target="../media/image365.png"/><Relationship Id="rId37" Type="http://schemas.openxmlformats.org/officeDocument/2006/relationships/customXml" Target="../ink/ink394.xml"/><Relationship Id="rId53" Type="http://schemas.openxmlformats.org/officeDocument/2006/relationships/customXml" Target="../ink/ink402.xml"/><Relationship Id="rId58" Type="http://schemas.openxmlformats.org/officeDocument/2006/relationships/image" Target="../media/image378.png"/><Relationship Id="rId74" Type="http://schemas.openxmlformats.org/officeDocument/2006/relationships/image" Target="../media/image386.png"/><Relationship Id="rId79" Type="http://schemas.openxmlformats.org/officeDocument/2006/relationships/customXml" Target="../ink/ink415.xml"/><Relationship Id="rId102" Type="http://schemas.openxmlformats.org/officeDocument/2006/relationships/image" Target="../media/image399.png"/><Relationship Id="rId5" Type="http://schemas.openxmlformats.org/officeDocument/2006/relationships/customXml" Target="../ink/ink378.xml"/><Relationship Id="rId90" Type="http://schemas.openxmlformats.org/officeDocument/2006/relationships/image" Target="../media/image393.png"/><Relationship Id="rId95" Type="http://schemas.openxmlformats.org/officeDocument/2006/relationships/customXml" Target="../ink/ink423.xml"/><Relationship Id="rId22" Type="http://schemas.openxmlformats.org/officeDocument/2006/relationships/image" Target="../media/image360.png"/><Relationship Id="rId27" Type="http://schemas.openxmlformats.org/officeDocument/2006/relationships/customXml" Target="../ink/ink389.xml"/><Relationship Id="rId43" Type="http://schemas.openxmlformats.org/officeDocument/2006/relationships/customXml" Target="../ink/ink397.xml"/><Relationship Id="rId48" Type="http://schemas.openxmlformats.org/officeDocument/2006/relationships/image" Target="../media/image373.png"/><Relationship Id="rId64" Type="http://schemas.openxmlformats.org/officeDocument/2006/relationships/image" Target="../media/image381.png"/><Relationship Id="rId69" Type="http://schemas.openxmlformats.org/officeDocument/2006/relationships/customXml" Target="../ink/ink410.xml"/><Relationship Id="rId80" Type="http://schemas.openxmlformats.org/officeDocument/2006/relationships/image" Target="../media/image389.png"/><Relationship Id="rId85" Type="http://schemas.openxmlformats.org/officeDocument/2006/relationships/customXml" Target="../ink/ink418.xml"/><Relationship Id="rId12" Type="http://schemas.openxmlformats.org/officeDocument/2006/relationships/image" Target="../media/image355.png"/><Relationship Id="rId17" Type="http://schemas.openxmlformats.org/officeDocument/2006/relationships/customXml" Target="../ink/ink384.xml"/><Relationship Id="rId25" Type="http://schemas.openxmlformats.org/officeDocument/2006/relationships/customXml" Target="../ink/ink388.xml"/><Relationship Id="rId33" Type="http://schemas.openxmlformats.org/officeDocument/2006/relationships/customXml" Target="../ink/ink392.xml"/><Relationship Id="rId38" Type="http://schemas.openxmlformats.org/officeDocument/2006/relationships/image" Target="../media/image368.png"/><Relationship Id="rId46" Type="http://schemas.openxmlformats.org/officeDocument/2006/relationships/image" Target="../media/image372.png"/><Relationship Id="rId59" Type="http://schemas.openxmlformats.org/officeDocument/2006/relationships/customXml" Target="../ink/ink405.xml"/><Relationship Id="rId67" Type="http://schemas.openxmlformats.org/officeDocument/2006/relationships/customXml" Target="../ink/ink409.xml"/><Relationship Id="rId20" Type="http://schemas.openxmlformats.org/officeDocument/2006/relationships/image" Target="../media/image359.png"/><Relationship Id="rId41" Type="http://schemas.openxmlformats.org/officeDocument/2006/relationships/customXml" Target="../ink/ink396.xml"/><Relationship Id="rId54" Type="http://schemas.openxmlformats.org/officeDocument/2006/relationships/image" Target="../media/image376.png"/><Relationship Id="rId62" Type="http://schemas.openxmlformats.org/officeDocument/2006/relationships/image" Target="../media/image380.png"/><Relationship Id="rId70" Type="http://schemas.openxmlformats.org/officeDocument/2006/relationships/image" Target="../media/image384.png"/><Relationship Id="rId75" Type="http://schemas.openxmlformats.org/officeDocument/2006/relationships/customXml" Target="../ink/ink413.xml"/><Relationship Id="rId83" Type="http://schemas.openxmlformats.org/officeDocument/2006/relationships/customXml" Target="../ink/ink417.xml"/><Relationship Id="rId88" Type="http://schemas.openxmlformats.org/officeDocument/2006/relationships/image" Target="../media/image392.png"/><Relationship Id="rId91" Type="http://schemas.openxmlformats.org/officeDocument/2006/relationships/customXml" Target="../ink/ink421.xml"/><Relationship Id="rId96" Type="http://schemas.openxmlformats.org/officeDocument/2006/relationships/image" Target="../media/image396.png"/><Relationship Id="rId1" Type="http://schemas.openxmlformats.org/officeDocument/2006/relationships/slideLayout" Target="../slideLayouts/slideLayout1.xml"/><Relationship Id="rId6" Type="http://schemas.openxmlformats.org/officeDocument/2006/relationships/image" Target="../media/image352.png"/><Relationship Id="rId15" Type="http://schemas.openxmlformats.org/officeDocument/2006/relationships/customXml" Target="../ink/ink383.xml"/><Relationship Id="rId23" Type="http://schemas.openxmlformats.org/officeDocument/2006/relationships/customXml" Target="../ink/ink387.xml"/><Relationship Id="rId28" Type="http://schemas.openxmlformats.org/officeDocument/2006/relationships/image" Target="../media/image363.png"/><Relationship Id="rId36" Type="http://schemas.openxmlformats.org/officeDocument/2006/relationships/image" Target="../media/image367.png"/><Relationship Id="rId49" Type="http://schemas.openxmlformats.org/officeDocument/2006/relationships/customXml" Target="../ink/ink400.xml"/><Relationship Id="rId57" Type="http://schemas.openxmlformats.org/officeDocument/2006/relationships/customXml" Target="../ink/ink404.xml"/><Relationship Id="rId10" Type="http://schemas.openxmlformats.org/officeDocument/2006/relationships/image" Target="../media/image354.png"/><Relationship Id="rId31" Type="http://schemas.openxmlformats.org/officeDocument/2006/relationships/customXml" Target="../ink/ink391.xml"/><Relationship Id="rId44" Type="http://schemas.openxmlformats.org/officeDocument/2006/relationships/image" Target="../media/image371.png"/><Relationship Id="rId52" Type="http://schemas.openxmlformats.org/officeDocument/2006/relationships/image" Target="../media/image375.png"/><Relationship Id="rId60" Type="http://schemas.openxmlformats.org/officeDocument/2006/relationships/image" Target="../media/image379.png"/><Relationship Id="rId65" Type="http://schemas.openxmlformats.org/officeDocument/2006/relationships/customXml" Target="../ink/ink408.xml"/><Relationship Id="rId73" Type="http://schemas.openxmlformats.org/officeDocument/2006/relationships/customXml" Target="../ink/ink412.xml"/><Relationship Id="rId78" Type="http://schemas.openxmlformats.org/officeDocument/2006/relationships/image" Target="../media/image388.png"/><Relationship Id="rId81" Type="http://schemas.openxmlformats.org/officeDocument/2006/relationships/customXml" Target="../ink/ink416.xml"/><Relationship Id="rId86" Type="http://schemas.openxmlformats.org/officeDocument/2006/relationships/image" Target="../media/image82.png"/><Relationship Id="rId94" Type="http://schemas.openxmlformats.org/officeDocument/2006/relationships/image" Target="../media/image395.png"/><Relationship Id="rId99" Type="http://schemas.openxmlformats.org/officeDocument/2006/relationships/customXml" Target="../ink/ink425.xml"/><Relationship Id="rId101" Type="http://schemas.openxmlformats.org/officeDocument/2006/relationships/customXml" Target="../ink/ink426.xml"/><Relationship Id="rId4" Type="http://schemas.openxmlformats.org/officeDocument/2006/relationships/image" Target="../media/image351.png"/><Relationship Id="rId9" Type="http://schemas.openxmlformats.org/officeDocument/2006/relationships/customXml" Target="../ink/ink380.xml"/><Relationship Id="rId13" Type="http://schemas.openxmlformats.org/officeDocument/2006/relationships/customXml" Target="../ink/ink382.xml"/><Relationship Id="rId18" Type="http://schemas.openxmlformats.org/officeDocument/2006/relationships/image" Target="../media/image358.png"/><Relationship Id="rId39" Type="http://schemas.openxmlformats.org/officeDocument/2006/relationships/customXml" Target="../ink/ink395.xml"/><Relationship Id="rId34" Type="http://schemas.openxmlformats.org/officeDocument/2006/relationships/image" Target="../media/image366.png"/><Relationship Id="rId50" Type="http://schemas.openxmlformats.org/officeDocument/2006/relationships/image" Target="../media/image374.png"/><Relationship Id="rId55" Type="http://schemas.openxmlformats.org/officeDocument/2006/relationships/customXml" Target="../ink/ink403.xml"/><Relationship Id="rId76" Type="http://schemas.openxmlformats.org/officeDocument/2006/relationships/image" Target="../media/image387.png"/><Relationship Id="rId97" Type="http://schemas.openxmlformats.org/officeDocument/2006/relationships/customXml" Target="../ink/ink424.xml"/><Relationship Id="rId7" Type="http://schemas.openxmlformats.org/officeDocument/2006/relationships/customXml" Target="../ink/ink379.xml"/><Relationship Id="rId71" Type="http://schemas.openxmlformats.org/officeDocument/2006/relationships/customXml" Target="../ink/ink411.xml"/><Relationship Id="rId92" Type="http://schemas.openxmlformats.org/officeDocument/2006/relationships/image" Target="../media/image394.png"/><Relationship Id="rId2" Type="http://schemas.openxmlformats.org/officeDocument/2006/relationships/image" Target="../media/image350.png"/><Relationship Id="rId29" Type="http://schemas.openxmlformats.org/officeDocument/2006/relationships/customXml" Target="../ink/ink390.xml"/><Relationship Id="rId24" Type="http://schemas.openxmlformats.org/officeDocument/2006/relationships/image" Target="../media/image361.png"/><Relationship Id="rId40" Type="http://schemas.openxmlformats.org/officeDocument/2006/relationships/image" Target="../media/image369.png"/><Relationship Id="rId45" Type="http://schemas.openxmlformats.org/officeDocument/2006/relationships/customXml" Target="../ink/ink398.xml"/><Relationship Id="rId66" Type="http://schemas.openxmlformats.org/officeDocument/2006/relationships/image" Target="../media/image382.png"/><Relationship Id="rId87" Type="http://schemas.openxmlformats.org/officeDocument/2006/relationships/customXml" Target="../ink/ink419.xml"/><Relationship Id="rId61" Type="http://schemas.openxmlformats.org/officeDocument/2006/relationships/customXml" Target="../ink/ink406.xml"/><Relationship Id="rId82" Type="http://schemas.openxmlformats.org/officeDocument/2006/relationships/image" Target="../media/image390.png"/><Relationship Id="rId19" Type="http://schemas.openxmlformats.org/officeDocument/2006/relationships/customXml" Target="../ink/ink385.xml"/><Relationship Id="rId14" Type="http://schemas.openxmlformats.org/officeDocument/2006/relationships/image" Target="../media/image356.png"/><Relationship Id="rId30" Type="http://schemas.openxmlformats.org/officeDocument/2006/relationships/image" Target="../media/image364.png"/><Relationship Id="rId35" Type="http://schemas.openxmlformats.org/officeDocument/2006/relationships/customXml" Target="../ink/ink393.xml"/><Relationship Id="rId56" Type="http://schemas.openxmlformats.org/officeDocument/2006/relationships/image" Target="../media/image377.png"/><Relationship Id="rId77" Type="http://schemas.openxmlformats.org/officeDocument/2006/relationships/customXml" Target="../ink/ink414.xml"/><Relationship Id="rId100" Type="http://schemas.openxmlformats.org/officeDocument/2006/relationships/image" Target="../media/image398.png"/><Relationship Id="rId8" Type="http://schemas.openxmlformats.org/officeDocument/2006/relationships/image" Target="../media/image353.png"/><Relationship Id="rId51" Type="http://schemas.openxmlformats.org/officeDocument/2006/relationships/customXml" Target="../ink/ink401.xml"/><Relationship Id="rId72" Type="http://schemas.openxmlformats.org/officeDocument/2006/relationships/image" Target="../media/image385.png"/><Relationship Id="rId93" Type="http://schemas.openxmlformats.org/officeDocument/2006/relationships/customXml" Target="../ink/ink422.xml"/><Relationship Id="rId98" Type="http://schemas.openxmlformats.org/officeDocument/2006/relationships/image" Target="../media/image397.png"/><Relationship Id="rId3" Type="http://schemas.openxmlformats.org/officeDocument/2006/relationships/customXml" Target="../ink/ink377.xml"/></Relationships>
</file>

<file path=ppt/slides/_rels/slide11.xml.rels><?xml version="1.0" encoding="UTF-8" standalone="yes"?>
<Relationships xmlns="http://schemas.openxmlformats.org/package/2006/relationships"><Relationship Id="rId117" Type="http://schemas.openxmlformats.org/officeDocument/2006/relationships/customXml" Target="../ink/ink484.xml"/><Relationship Id="rId21" Type="http://schemas.openxmlformats.org/officeDocument/2006/relationships/image" Target="../media/image409.png"/><Relationship Id="rId42" Type="http://schemas.openxmlformats.org/officeDocument/2006/relationships/image" Target="../media/image419.png"/><Relationship Id="rId63" Type="http://schemas.openxmlformats.org/officeDocument/2006/relationships/customXml" Target="../ink/ink457.xml"/><Relationship Id="rId84" Type="http://schemas.openxmlformats.org/officeDocument/2006/relationships/image" Target="../media/image440.png"/><Relationship Id="rId138" Type="http://schemas.openxmlformats.org/officeDocument/2006/relationships/image" Target="../media/image467.png"/><Relationship Id="rId159" Type="http://schemas.openxmlformats.org/officeDocument/2006/relationships/customXml" Target="../ink/ink505.xml"/><Relationship Id="rId170" Type="http://schemas.openxmlformats.org/officeDocument/2006/relationships/image" Target="../media/image483.png"/><Relationship Id="rId191" Type="http://schemas.openxmlformats.org/officeDocument/2006/relationships/customXml" Target="../ink/ink521.xml"/><Relationship Id="rId205" Type="http://schemas.openxmlformats.org/officeDocument/2006/relationships/image" Target="../media/image500.png"/><Relationship Id="rId226" Type="http://schemas.openxmlformats.org/officeDocument/2006/relationships/customXml" Target="../ink/ink539.xml"/><Relationship Id="rId107" Type="http://schemas.openxmlformats.org/officeDocument/2006/relationships/customXml" Target="../ink/ink479.xml"/><Relationship Id="rId11" Type="http://schemas.openxmlformats.org/officeDocument/2006/relationships/image" Target="../media/image404.png"/><Relationship Id="rId32" Type="http://schemas.openxmlformats.org/officeDocument/2006/relationships/image" Target="../media/image414.png"/><Relationship Id="rId53" Type="http://schemas.openxmlformats.org/officeDocument/2006/relationships/customXml" Target="../ink/ink452.xml"/><Relationship Id="rId74" Type="http://schemas.openxmlformats.org/officeDocument/2006/relationships/image" Target="../media/image435.png"/><Relationship Id="rId128" Type="http://schemas.openxmlformats.org/officeDocument/2006/relationships/image" Target="../media/image462.png"/><Relationship Id="rId149" Type="http://schemas.openxmlformats.org/officeDocument/2006/relationships/customXml" Target="../ink/ink500.xml"/><Relationship Id="rId5" Type="http://schemas.openxmlformats.org/officeDocument/2006/relationships/image" Target="../media/image402.png"/><Relationship Id="rId95" Type="http://schemas.openxmlformats.org/officeDocument/2006/relationships/customXml" Target="../ink/ink473.xml"/><Relationship Id="rId160" Type="http://schemas.openxmlformats.org/officeDocument/2006/relationships/image" Target="../media/image478.png"/><Relationship Id="rId181" Type="http://schemas.openxmlformats.org/officeDocument/2006/relationships/customXml" Target="../ink/ink516.xml"/><Relationship Id="rId216" Type="http://schemas.openxmlformats.org/officeDocument/2006/relationships/customXml" Target="../ink/ink534.xml"/><Relationship Id="rId22" Type="http://schemas.openxmlformats.org/officeDocument/2006/relationships/customXml" Target="../ink/ink436.xml"/><Relationship Id="rId43" Type="http://schemas.openxmlformats.org/officeDocument/2006/relationships/customXml" Target="../ink/ink447.xml"/><Relationship Id="rId64" Type="http://schemas.openxmlformats.org/officeDocument/2006/relationships/image" Target="../media/image430.png"/><Relationship Id="rId118" Type="http://schemas.openxmlformats.org/officeDocument/2006/relationships/image" Target="../media/image457.png"/><Relationship Id="rId139" Type="http://schemas.openxmlformats.org/officeDocument/2006/relationships/customXml" Target="../ink/ink495.xml"/><Relationship Id="rId85" Type="http://schemas.openxmlformats.org/officeDocument/2006/relationships/customXml" Target="../ink/ink468.xml"/><Relationship Id="rId150" Type="http://schemas.openxmlformats.org/officeDocument/2006/relationships/image" Target="../media/image473.png"/><Relationship Id="rId171" Type="http://schemas.openxmlformats.org/officeDocument/2006/relationships/customXml" Target="../ink/ink511.xml"/><Relationship Id="rId192" Type="http://schemas.openxmlformats.org/officeDocument/2006/relationships/image" Target="../media/image494.png"/><Relationship Id="rId206" Type="http://schemas.openxmlformats.org/officeDocument/2006/relationships/customXml" Target="../ink/ink529.xml"/><Relationship Id="rId227" Type="http://schemas.openxmlformats.org/officeDocument/2006/relationships/image" Target="../media/image511.png"/><Relationship Id="rId12" Type="http://schemas.openxmlformats.org/officeDocument/2006/relationships/customXml" Target="../ink/ink431.xml"/><Relationship Id="rId33" Type="http://schemas.openxmlformats.org/officeDocument/2006/relationships/customXml" Target="../ink/ink442.xml"/><Relationship Id="rId108" Type="http://schemas.openxmlformats.org/officeDocument/2006/relationships/image" Target="../media/image452.png"/><Relationship Id="rId129" Type="http://schemas.openxmlformats.org/officeDocument/2006/relationships/customXml" Target="../ink/ink490.xml"/><Relationship Id="rId54" Type="http://schemas.openxmlformats.org/officeDocument/2006/relationships/image" Target="../media/image425.png"/><Relationship Id="rId75" Type="http://schemas.openxmlformats.org/officeDocument/2006/relationships/customXml" Target="../ink/ink463.xml"/><Relationship Id="rId96" Type="http://schemas.openxmlformats.org/officeDocument/2006/relationships/image" Target="../media/image446.png"/><Relationship Id="rId140" Type="http://schemas.openxmlformats.org/officeDocument/2006/relationships/image" Target="../media/image468.png"/><Relationship Id="rId161" Type="http://schemas.openxmlformats.org/officeDocument/2006/relationships/customXml" Target="../ink/ink506.xml"/><Relationship Id="rId182" Type="http://schemas.openxmlformats.org/officeDocument/2006/relationships/image" Target="../media/image489.png"/><Relationship Id="rId217" Type="http://schemas.openxmlformats.org/officeDocument/2006/relationships/image" Target="../media/image506.png"/><Relationship Id="rId6" Type="http://schemas.openxmlformats.org/officeDocument/2006/relationships/customXml" Target="../ink/ink428.xml"/><Relationship Id="rId23" Type="http://schemas.openxmlformats.org/officeDocument/2006/relationships/image" Target="../media/image410.png"/><Relationship Id="rId119" Type="http://schemas.openxmlformats.org/officeDocument/2006/relationships/customXml" Target="../ink/ink485.xml"/><Relationship Id="rId44" Type="http://schemas.openxmlformats.org/officeDocument/2006/relationships/image" Target="../media/image420.png"/><Relationship Id="rId65" Type="http://schemas.openxmlformats.org/officeDocument/2006/relationships/customXml" Target="../ink/ink458.xml"/><Relationship Id="rId86" Type="http://schemas.openxmlformats.org/officeDocument/2006/relationships/image" Target="../media/image441.png"/><Relationship Id="rId130" Type="http://schemas.openxmlformats.org/officeDocument/2006/relationships/image" Target="../media/image463.png"/><Relationship Id="rId151" Type="http://schemas.openxmlformats.org/officeDocument/2006/relationships/customXml" Target="../ink/ink501.xml"/><Relationship Id="rId172" Type="http://schemas.openxmlformats.org/officeDocument/2006/relationships/image" Target="../media/image484.png"/><Relationship Id="rId193" Type="http://schemas.openxmlformats.org/officeDocument/2006/relationships/customXml" Target="../ink/ink522.xml"/><Relationship Id="rId207" Type="http://schemas.openxmlformats.org/officeDocument/2006/relationships/image" Target="../media/image501.png"/><Relationship Id="rId228" Type="http://schemas.openxmlformats.org/officeDocument/2006/relationships/customXml" Target="../ink/ink540.xml"/><Relationship Id="rId13" Type="http://schemas.openxmlformats.org/officeDocument/2006/relationships/image" Target="../media/image405.png"/><Relationship Id="rId109" Type="http://schemas.openxmlformats.org/officeDocument/2006/relationships/customXml" Target="../ink/ink480.xml"/><Relationship Id="rId34" Type="http://schemas.openxmlformats.org/officeDocument/2006/relationships/image" Target="../media/image415.png"/><Relationship Id="rId55" Type="http://schemas.openxmlformats.org/officeDocument/2006/relationships/customXml" Target="../ink/ink453.xml"/><Relationship Id="rId76" Type="http://schemas.openxmlformats.org/officeDocument/2006/relationships/image" Target="../media/image436.png"/><Relationship Id="rId97" Type="http://schemas.openxmlformats.org/officeDocument/2006/relationships/customXml" Target="../ink/ink474.xml"/><Relationship Id="rId120" Type="http://schemas.openxmlformats.org/officeDocument/2006/relationships/image" Target="../media/image458.png"/><Relationship Id="rId141" Type="http://schemas.openxmlformats.org/officeDocument/2006/relationships/customXml" Target="../ink/ink496.xml"/><Relationship Id="rId7" Type="http://schemas.openxmlformats.org/officeDocument/2006/relationships/image" Target="../media/image82.png"/><Relationship Id="rId162" Type="http://schemas.openxmlformats.org/officeDocument/2006/relationships/image" Target="../media/image479.png"/><Relationship Id="rId183" Type="http://schemas.openxmlformats.org/officeDocument/2006/relationships/customXml" Target="../ink/ink517.xml"/><Relationship Id="rId218" Type="http://schemas.openxmlformats.org/officeDocument/2006/relationships/customXml" Target="../ink/ink535.xml"/><Relationship Id="rId24" Type="http://schemas.openxmlformats.org/officeDocument/2006/relationships/customXml" Target="../ink/ink437.xml"/><Relationship Id="rId45" Type="http://schemas.openxmlformats.org/officeDocument/2006/relationships/customXml" Target="../ink/ink448.xml"/><Relationship Id="rId66" Type="http://schemas.openxmlformats.org/officeDocument/2006/relationships/image" Target="../media/image431.png"/><Relationship Id="rId87" Type="http://schemas.openxmlformats.org/officeDocument/2006/relationships/customXml" Target="../ink/ink469.xml"/><Relationship Id="rId110" Type="http://schemas.openxmlformats.org/officeDocument/2006/relationships/image" Target="../media/image453.png"/><Relationship Id="rId131" Type="http://schemas.openxmlformats.org/officeDocument/2006/relationships/customXml" Target="../ink/ink491.xml"/><Relationship Id="rId152" Type="http://schemas.openxmlformats.org/officeDocument/2006/relationships/image" Target="../media/image474.png"/><Relationship Id="rId173" Type="http://schemas.openxmlformats.org/officeDocument/2006/relationships/customXml" Target="../ink/ink512.xml"/><Relationship Id="rId194" Type="http://schemas.openxmlformats.org/officeDocument/2006/relationships/image" Target="../media/image495.png"/><Relationship Id="rId208" Type="http://schemas.openxmlformats.org/officeDocument/2006/relationships/customXml" Target="../ink/ink530.xml"/><Relationship Id="rId229" Type="http://schemas.openxmlformats.org/officeDocument/2006/relationships/image" Target="../media/image512.png"/><Relationship Id="rId14" Type="http://schemas.openxmlformats.org/officeDocument/2006/relationships/customXml" Target="../ink/ink432.xml"/><Relationship Id="rId35" Type="http://schemas.openxmlformats.org/officeDocument/2006/relationships/customXml" Target="../ink/ink443.xml"/><Relationship Id="rId56" Type="http://schemas.openxmlformats.org/officeDocument/2006/relationships/image" Target="../media/image426.png"/><Relationship Id="rId77" Type="http://schemas.openxmlformats.org/officeDocument/2006/relationships/customXml" Target="../ink/ink464.xml"/><Relationship Id="rId100" Type="http://schemas.openxmlformats.org/officeDocument/2006/relationships/image" Target="../media/image448.png"/><Relationship Id="rId8" Type="http://schemas.openxmlformats.org/officeDocument/2006/relationships/customXml" Target="../ink/ink429.xml"/><Relationship Id="rId98" Type="http://schemas.openxmlformats.org/officeDocument/2006/relationships/image" Target="../media/image447.png"/><Relationship Id="rId121" Type="http://schemas.openxmlformats.org/officeDocument/2006/relationships/customXml" Target="../ink/ink486.xml"/><Relationship Id="rId142" Type="http://schemas.openxmlformats.org/officeDocument/2006/relationships/image" Target="../media/image469.png"/><Relationship Id="rId163" Type="http://schemas.openxmlformats.org/officeDocument/2006/relationships/customXml" Target="../ink/ink507.xml"/><Relationship Id="rId184" Type="http://schemas.openxmlformats.org/officeDocument/2006/relationships/image" Target="../media/image490.png"/><Relationship Id="rId219" Type="http://schemas.openxmlformats.org/officeDocument/2006/relationships/image" Target="../media/image507.png"/><Relationship Id="rId230" Type="http://schemas.openxmlformats.org/officeDocument/2006/relationships/customXml" Target="../ink/ink541.xml"/><Relationship Id="rId25" Type="http://schemas.openxmlformats.org/officeDocument/2006/relationships/image" Target="../media/image411.png"/><Relationship Id="rId46" Type="http://schemas.openxmlformats.org/officeDocument/2006/relationships/image" Target="../media/image421.png"/><Relationship Id="rId67" Type="http://schemas.openxmlformats.org/officeDocument/2006/relationships/customXml" Target="../ink/ink459.xml"/><Relationship Id="rId20" Type="http://schemas.openxmlformats.org/officeDocument/2006/relationships/customXml" Target="../ink/ink435.xml"/><Relationship Id="rId41" Type="http://schemas.openxmlformats.org/officeDocument/2006/relationships/customXml" Target="../ink/ink446.xml"/><Relationship Id="rId62" Type="http://schemas.openxmlformats.org/officeDocument/2006/relationships/image" Target="../media/image429.png"/><Relationship Id="rId83" Type="http://schemas.openxmlformats.org/officeDocument/2006/relationships/customXml" Target="../ink/ink467.xml"/><Relationship Id="rId88" Type="http://schemas.openxmlformats.org/officeDocument/2006/relationships/image" Target="../media/image442.png"/><Relationship Id="rId111" Type="http://schemas.openxmlformats.org/officeDocument/2006/relationships/customXml" Target="../ink/ink481.xml"/><Relationship Id="rId132" Type="http://schemas.openxmlformats.org/officeDocument/2006/relationships/image" Target="../media/image464.png"/><Relationship Id="rId153" Type="http://schemas.openxmlformats.org/officeDocument/2006/relationships/customXml" Target="../ink/ink502.xml"/><Relationship Id="rId174" Type="http://schemas.openxmlformats.org/officeDocument/2006/relationships/image" Target="../media/image485.png"/><Relationship Id="rId179" Type="http://schemas.openxmlformats.org/officeDocument/2006/relationships/customXml" Target="../ink/ink515.xml"/><Relationship Id="rId195" Type="http://schemas.openxmlformats.org/officeDocument/2006/relationships/customXml" Target="../ink/ink523.xml"/><Relationship Id="rId209" Type="http://schemas.openxmlformats.org/officeDocument/2006/relationships/image" Target="../media/image502.png"/><Relationship Id="rId190" Type="http://schemas.openxmlformats.org/officeDocument/2006/relationships/image" Target="../media/image493.png"/><Relationship Id="rId204" Type="http://schemas.openxmlformats.org/officeDocument/2006/relationships/customXml" Target="../ink/ink528.xml"/><Relationship Id="rId220" Type="http://schemas.openxmlformats.org/officeDocument/2006/relationships/customXml" Target="../ink/ink536.xml"/><Relationship Id="rId225" Type="http://schemas.openxmlformats.org/officeDocument/2006/relationships/image" Target="../media/image510.png"/><Relationship Id="rId15" Type="http://schemas.openxmlformats.org/officeDocument/2006/relationships/image" Target="../media/image406.png"/><Relationship Id="rId36" Type="http://schemas.openxmlformats.org/officeDocument/2006/relationships/image" Target="../media/image416.png"/><Relationship Id="rId57" Type="http://schemas.openxmlformats.org/officeDocument/2006/relationships/customXml" Target="../ink/ink454.xml"/><Relationship Id="rId106" Type="http://schemas.openxmlformats.org/officeDocument/2006/relationships/image" Target="../media/image451.png"/><Relationship Id="rId127" Type="http://schemas.openxmlformats.org/officeDocument/2006/relationships/customXml" Target="../ink/ink489.xml"/><Relationship Id="rId10" Type="http://schemas.openxmlformats.org/officeDocument/2006/relationships/customXml" Target="../ink/ink430.xml"/><Relationship Id="rId31" Type="http://schemas.openxmlformats.org/officeDocument/2006/relationships/customXml" Target="../ink/ink441.xml"/><Relationship Id="rId52" Type="http://schemas.openxmlformats.org/officeDocument/2006/relationships/image" Target="../media/image424.png"/><Relationship Id="rId73" Type="http://schemas.openxmlformats.org/officeDocument/2006/relationships/customXml" Target="../ink/ink462.xml"/><Relationship Id="rId78" Type="http://schemas.openxmlformats.org/officeDocument/2006/relationships/image" Target="../media/image437.png"/><Relationship Id="rId94" Type="http://schemas.openxmlformats.org/officeDocument/2006/relationships/image" Target="../media/image445.png"/><Relationship Id="rId99" Type="http://schemas.openxmlformats.org/officeDocument/2006/relationships/customXml" Target="../ink/ink475.xml"/><Relationship Id="rId101" Type="http://schemas.openxmlformats.org/officeDocument/2006/relationships/customXml" Target="../ink/ink476.xml"/><Relationship Id="rId122" Type="http://schemas.openxmlformats.org/officeDocument/2006/relationships/image" Target="../media/image459.png"/><Relationship Id="rId143" Type="http://schemas.openxmlformats.org/officeDocument/2006/relationships/customXml" Target="../ink/ink497.xml"/><Relationship Id="rId148" Type="http://schemas.openxmlformats.org/officeDocument/2006/relationships/image" Target="../media/image472.png"/><Relationship Id="rId164" Type="http://schemas.openxmlformats.org/officeDocument/2006/relationships/image" Target="../media/image480.png"/><Relationship Id="rId169" Type="http://schemas.openxmlformats.org/officeDocument/2006/relationships/customXml" Target="../ink/ink510.xml"/><Relationship Id="rId185" Type="http://schemas.openxmlformats.org/officeDocument/2006/relationships/customXml" Target="../ink/ink518.xml"/><Relationship Id="rId4" Type="http://schemas.openxmlformats.org/officeDocument/2006/relationships/customXml" Target="../ink/ink427.xml"/><Relationship Id="rId9" Type="http://schemas.openxmlformats.org/officeDocument/2006/relationships/image" Target="../media/image403.png"/><Relationship Id="rId180" Type="http://schemas.openxmlformats.org/officeDocument/2006/relationships/image" Target="../media/image488.png"/><Relationship Id="rId210" Type="http://schemas.openxmlformats.org/officeDocument/2006/relationships/customXml" Target="../ink/ink531.xml"/><Relationship Id="rId215" Type="http://schemas.openxmlformats.org/officeDocument/2006/relationships/image" Target="../media/image505.png"/><Relationship Id="rId26" Type="http://schemas.openxmlformats.org/officeDocument/2006/relationships/customXml" Target="../ink/ink438.xml"/><Relationship Id="rId231" Type="http://schemas.openxmlformats.org/officeDocument/2006/relationships/image" Target="../media/image513.png"/><Relationship Id="rId47" Type="http://schemas.openxmlformats.org/officeDocument/2006/relationships/customXml" Target="../ink/ink449.xml"/><Relationship Id="rId68" Type="http://schemas.openxmlformats.org/officeDocument/2006/relationships/image" Target="../media/image432.png"/><Relationship Id="rId89" Type="http://schemas.openxmlformats.org/officeDocument/2006/relationships/customXml" Target="../ink/ink470.xml"/><Relationship Id="rId112" Type="http://schemas.openxmlformats.org/officeDocument/2006/relationships/image" Target="../media/image454.png"/><Relationship Id="rId133" Type="http://schemas.openxmlformats.org/officeDocument/2006/relationships/customXml" Target="../ink/ink492.xml"/><Relationship Id="rId154" Type="http://schemas.openxmlformats.org/officeDocument/2006/relationships/image" Target="../media/image475.png"/><Relationship Id="rId175" Type="http://schemas.openxmlformats.org/officeDocument/2006/relationships/customXml" Target="../ink/ink513.xml"/><Relationship Id="rId196" Type="http://schemas.openxmlformats.org/officeDocument/2006/relationships/image" Target="../media/image496.png"/><Relationship Id="rId200" Type="http://schemas.openxmlformats.org/officeDocument/2006/relationships/customXml" Target="../ink/ink526.xml"/><Relationship Id="rId16" Type="http://schemas.openxmlformats.org/officeDocument/2006/relationships/customXml" Target="../ink/ink433.xml"/><Relationship Id="rId221" Type="http://schemas.openxmlformats.org/officeDocument/2006/relationships/image" Target="../media/image508.png"/><Relationship Id="rId37" Type="http://schemas.openxmlformats.org/officeDocument/2006/relationships/customXml" Target="../ink/ink444.xml"/><Relationship Id="rId58" Type="http://schemas.openxmlformats.org/officeDocument/2006/relationships/image" Target="../media/image427.png"/><Relationship Id="rId79" Type="http://schemas.openxmlformats.org/officeDocument/2006/relationships/customXml" Target="../ink/ink465.xml"/><Relationship Id="rId102" Type="http://schemas.openxmlformats.org/officeDocument/2006/relationships/image" Target="../media/image449.png"/><Relationship Id="rId123" Type="http://schemas.openxmlformats.org/officeDocument/2006/relationships/customXml" Target="../ink/ink487.xml"/><Relationship Id="rId144" Type="http://schemas.openxmlformats.org/officeDocument/2006/relationships/image" Target="../media/image470.png"/><Relationship Id="rId90" Type="http://schemas.openxmlformats.org/officeDocument/2006/relationships/image" Target="../media/image443.png"/><Relationship Id="rId165" Type="http://schemas.openxmlformats.org/officeDocument/2006/relationships/customXml" Target="../ink/ink508.xml"/><Relationship Id="rId186" Type="http://schemas.openxmlformats.org/officeDocument/2006/relationships/image" Target="../media/image491.png"/><Relationship Id="rId211" Type="http://schemas.openxmlformats.org/officeDocument/2006/relationships/image" Target="../media/image503.png"/><Relationship Id="rId232" Type="http://schemas.openxmlformats.org/officeDocument/2006/relationships/customXml" Target="../ink/ink542.xml"/><Relationship Id="rId27" Type="http://schemas.openxmlformats.org/officeDocument/2006/relationships/customXml" Target="../ink/ink439.xml"/><Relationship Id="rId48" Type="http://schemas.openxmlformats.org/officeDocument/2006/relationships/image" Target="../media/image422.png"/><Relationship Id="rId69" Type="http://schemas.openxmlformats.org/officeDocument/2006/relationships/customXml" Target="../ink/ink460.xml"/><Relationship Id="rId113" Type="http://schemas.openxmlformats.org/officeDocument/2006/relationships/customXml" Target="../ink/ink482.xml"/><Relationship Id="rId134" Type="http://schemas.openxmlformats.org/officeDocument/2006/relationships/image" Target="../media/image465.png"/><Relationship Id="rId80" Type="http://schemas.openxmlformats.org/officeDocument/2006/relationships/image" Target="../media/image438.png"/><Relationship Id="rId155" Type="http://schemas.openxmlformats.org/officeDocument/2006/relationships/customXml" Target="../ink/ink503.xml"/><Relationship Id="rId176" Type="http://schemas.openxmlformats.org/officeDocument/2006/relationships/image" Target="../media/image486.png"/><Relationship Id="rId197" Type="http://schemas.openxmlformats.org/officeDocument/2006/relationships/customXml" Target="../ink/ink524.xml"/><Relationship Id="rId201" Type="http://schemas.openxmlformats.org/officeDocument/2006/relationships/image" Target="../media/image498.png"/><Relationship Id="rId222" Type="http://schemas.openxmlformats.org/officeDocument/2006/relationships/customXml" Target="../ink/ink537.xml"/><Relationship Id="rId17" Type="http://schemas.openxmlformats.org/officeDocument/2006/relationships/image" Target="../media/image407.png"/><Relationship Id="rId38" Type="http://schemas.openxmlformats.org/officeDocument/2006/relationships/image" Target="../media/image417.png"/><Relationship Id="rId59" Type="http://schemas.openxmlformats.org/officeDocument/2006/relationships/customXml" Target="../ink/ink455.xml"/><Relationship Id="rId103" Type="http://schemas.openxmlformats.org/officeDocument/2006/relationships/customXml" Target="../ink/ink477.xml"/><Relationship Id="rId124" Type="http://schemas.openxmlformats.org/officeDocument/2006/relationships/image" Target="../media/image460.png"/><Relationship Id="rId70" Type="http://schemas.openxmlformats.org/officeDocument/2006/relationships/image" Target="../media/image433.png"/><Relationship Id="rId91" Type="http://schemas.openxmlformats.org/officeDocument/2006/relationships/customXml" Target="../ink/ink471.xml"/><Relationship Id="rId145" Type="http://schemas.openxmlformats.org/officeDocument/2006/relationships/customXml" Target="../ink/ink498.xml"/><Relationship Id="rId166" Type="http://schemas.openxmlformats.org/officeDocument/2006/relationships/image" Target="../media/image481.png"/><Relationship Id="rId187" Type="http://schemas.openxmlformats.org/officeDocument/2006/relationships/customXml" Target="../ink/ink519.xml"/><Relationship Id="rId1" Type="http://schemas.openxmlformats.org/officeDocument/2006/relationships/slideLayout" Target="../slideLayouts/slideLayout1.xml"/><Relationship Id="rId212" Type="http://schemas.openxmlformats.org/officeDocument/2006/relationships/customXml" Target="../ink/ink532.xml"/><Relationship Id="rId233" Type="http://schemas.openxmlformats.org/officeDocument/2006/relationships/image" Target="../media/image514.png"/><Relationship Id="rId28" Type="http://schemas.openxmlformats.org/officeDocument/2006/relationships/image" Target="../media/image412.png"/><Relationship Id="rId49" Type="http://schemas.openxmlformats.org/officeDocument/2006/relationships/customXml" Target="../ink/ink450.xml"/><Relationship Id="rId114" Type="http://schemas.openxmlformats.org/officeDocument/2006/relationships/image" Target="../media/image455.png"/><Relationship Id="rId60" Type="http://schemas.openxmlformats.org/officeDocument/2006/relationships/image" Target="../media/image428.png"/><Relationship Id="rId81" Type="http://schemas.openxmlformats.org/officeDocument/2006/relationships/customXml" Target="../ink/ink466.xml"/><Relationship Id="rId135" Type="http://schemas.openxmlformats.org/officeDocument/2006/relationships/customXml" Target="../ink/ink493.xml"/><Relationship Id="rId156" Type="http://schemas.openxmlformats.org/officeDocument/2006/relationships/image" Target="../media/image476.png"/><Relationship Id="rId177" Type="http://schemas.openxmlformats.org/officeDocument/2006/relationships/customXml" Target="../ink/ink514.xml"/><Relationship Id="rId198" Type="http://schemas.openxmlformats.org/officeDocument/2006/relationships/customXml" Target="../ink/ink525.xml"/><Relationship Id="rId202" Type="http://schemas.openxmlformats.org/officeDocument/2006/relationships/customXml" Target="../ink/ink527.xml"/><Relationship Id="rId223" Type="http://schemas.openxmlformats.org/officeDocument/2006/relationships/image" Target="../media/image509.png"/><Relationship Id="rId18" Type="http://schemas.openxmlformats.org/officeDocument/2006/relationships/customXml" Target="../ink/ink434.xml"/><Relationship Id="rId39" Type="http://schemas.openxmlformats.org/officeDocument/2006/relationships/customXml" Target="../ink/ink445.xml"/><Relationship Id="rId50" Type="http://schemas.openxmlformats.org/officeDocument/2006/relationships/image" Target="../media/image423.png"/><Relationship Id="rId104" Type="http://schemas.openxmlformats.org/officeDocument/2006/relationships/image" Target="../media/image450.png"/><Relationship Id="rId125" Type="http://schemas.openxmlformats.org/officeDocument/2006/relationships/customXml" Target="../ink/ink488.xml"/><Relationship Id="rId146" Type="http://schemas.openxmlformats.org/officeDocument/2006/relationships/image" Target="../media/image471.png"/><Relationship Id="rId167" Type="http://schemas.openxmlformats.org/officeDocument/2006/relationships/customXml" Target="../ink/ink509.xml"/><Relationship Id="rId188" Type="http://schemas.openxmlformats.org/officeDocument/2006/relationships/image" Target="../media/image492.png"/><Relationship Id="rId71" Type="http://schemas.openxmlformats.org/officeDocument/2006/relationships/customXml" Target="../ink/ink461.xml"/><Relationship Id="rId92" Type="http://schemas.openxmlformats.org/officeDocument/2006/relationships/image" Target="../media/image444.png"/><Relationship Id="rId213" Type="http://schemas.openxmlformats.org/officeDocument/2006/relationships/image" Target="../media/image504.png"/><Relationship Id="rId2" Type="http://schemas.openxmlformats.org/officeDocument/2006/relationships/image" Target="../media/image400.png"/><Relationship Id="rId29" Type="http://schemas.openxmlformats.org/officeDocument/2006/relationships/customXml" Target="../ink/ink440.xml"/><Relationship Id="rId40" Type="http://schemas.openxmlformats.org/officeDocument/2006/relationships/image" Target="../media/image418.png"/><Relationship Id="rId115" Type="http://schemas.openxmlformats.org/officeDocument/2006/relationships/customXml" Target="../ink/ink483.xml"/><Relationship Id="rId136" Type="http://schemas.openxmlformats.org/officeDocument/2006/relationships/image" Target="../media/image466.png"/><Relationship Id="rId157" Type="http://schemas.openxmlformats.org/officeDocument/2006/relationships/customXml" Target="../ink/ink504.xml"/><Relationship Id="rId178" Type="http://schemas.openxmlformats.org/officeDocument/2006/relationships/image" Target="../media/image487.png"/><Relationship Id="rId61" Type="http://schemas.openxmlformats.org/officeDocument/2006/relationships/customXml" Target="../ink/ink456.xml"/><Relationship Id="rId82" Type="http://schemas.openxmlformats.org/officeDocument/2006/relationships/image" Target="../media/image439.png"/><Relationship Id="rId199" Type="http://schemas.openxmlformats.org/officeDocument/2006/relationships/image" Target="../media/image497.png"/><Relationship Id="rId203" Type="http://schemas.openxmlformats.org/officeDocument/2006/relationships/image" Target="../media/image499.png"/><Relationship Id="rId19" Type="http://schemas.openxmlformats.org/officeDocument/2006/relationships/image" Target="../media/image408.png"/><Relationship Id="rId224" Type="http://schemas.openxmlformats.org/officeDocument/2006/relationships/customXml" Target="../ink/ink538.xml"/><Relationship Id="rId30" Type="http://schemas.openxmlformats.org/officeDocument/2006/relationships/image" Target="../media/image413.png"/><Relationship Id="rId105" Type="http://schemas.openxmlformats.org/officeDocument/2006/relationships/customXml" Target="../ink/ink478.xml"/><Relationship Id="rId126" Type="http://schemas.openxmlformats.org/officeDocument/2006/relationships/image" Target="../media/image461.png"/><Relationship Id="rId147" Type="http://schemas.openxmlformats.org/officeDocument/2006/relationships/customXml" Target="../ink/ink499.xml"/><Relationship Id="rId168" Type="http://schemas.openxmlformats.org/officeDocument/2006/relationships/image" Target="../media/image482.png"/><Relationship Id="rId51" Type="http://schemas.openxmlformats.org/officeDocument/2006/relationships/customXml" Target="../ink/ink451.xml"/><Relationship Id="rId72" Type="http://schemas.openxmlformats.org/officeDocument/2006/relationships/image" Target="../media/image434.png"/><Relationship Id="rId93" Type="http://schemas.openxmlformats.org/officeDocument/2006/relationships/customXml" Target="../ink/ink472.xml"/><Relationship Id="rId189" Type="http://schemas.openxmlformats.org/officeDocument/2006/relationships/customXml" Target="../ink/ink520.xml"/><Relationship Id="rId3" Type="http://schemas.openxmlformats.org/officeDocument/2006/relationships/image" Target="../media/image401.png"/><Relationship Id="rId214" Type="http://schemas.openxmlformats.org/officeDocument/2006/relationships/customXml" Target="../ink/ink533.xml"/><Relationship Id="rId116" Type="http://schemas.openxmlformats.org/officeDocument/2006/relationships/image" Target="../media/image456.png"/><Relationship Id="rId137" Type="http://schemas.openxmlformats.org/officeDocument/2006/relationships/customXml" Target="../ink/ink494.xml"/><Relationship Id="rId158" Type="http://schemas.openxmlformats.org/officeDocument/2006/relationships/image" Target="../media/image477.png"/></Relationships>
</file>

<file path=ppt/slides/_rels/slide12.xml.rels><?xml version="1.0" encoding="UTF-8" standalone="yes"?>
<Relationships xmlns="http://schemas.openxmlformats.org/package/2006/relationships"><Relationship Id="rId2" Type="http://schemas.openxmlformats.org/officeDocument/2006/relationships/image" Target="../media/image5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bundesbank.de/dynamic/action/de/statistiken/zeitreihen-datenbanken/zeitreihen-datenbank/759778/759778?listId=www_siws_mb09_07a"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bundesbank.de/dynamic/action/de/statistiken/zeitreihen-datenbanken/zeitreihen-datenbank/759778/759778?listId=www_siws_mb09_06c"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destatis.de/DE/Service/Bibliothek/_publikationen-fachserienliste-18.html?nn=206136"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bundesbank.de/dynamic/action/de/statistiken/zeitreihen-datenbanken/zeitreihen-datenbank/759778/759778?listId=www_sdks_b01012_3"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www.bundesbank.de/dynamic/action/de/statistiken/zeitreihen-datenbanken/zeitreihen-datenbank/759778/759778?listId=www_skms_it03a"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bundesbank.de/dynamic/action/de/statistiken/zeitreihen-datenbanken/zeitreihen-datenbank/759778/759778?listId=www_skms_it03a"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bundesbank.de/dynamic/action/de/statistiken/zeitreihen-datenbanken/zeitreihen-datenbank/759778/759778?listId=www_szista_mb01"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bundesbank.de/dynamic/action/de/statistiken/zeitreihen-datenbanken/zeitreihen-datenbank/723452/723452?tsId=BBK01.BJ9059&amp;statisticType=BBK_ITS&amp;tsTab=0&amp;dateSelect=2020"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s://www.bundesbank.de/dynamic/action/de/statistiken/zeitreihen-datenbanken/zeitreihen-datenbank/723452/723452?listId=www_v27_web011_11a&amp;treeAnchor=FINANZEN&amp;statisticType=BBK_ITS&amp;tsId=BBK01.BJ9069&amp;dateSelect=2023"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milescorak.files.wordpress.com/2016/01/okun-potential-gnp-its-measurement-and-significance-p0190.pdf"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516.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820.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18.emf"/><Relationship Id="rId2" Type="http://schemas.openxmlformats.org/officeDocument/2006/relationships/image" Target="../media/image517.emf"/><Relationship Id="rId1" Type="http://schemas.openxmlformats.org/officeDocument/2006/relationships/slideLayout" Target="../slideLayouts/slideLayout1.xml"/><Relationship Id="rId5" Type="http://schemas.openxmlformats.org/officeDocument/2006/relationships/image" Target="../media/image520.emf"/><Relationship Id="rId4" Type="http://schemas.openxmlformats.org/officeDocument/2006/relationships/image" Target="../media/image519.emf"/></Relationships>
</file>

<file path=ppt/slides/_rels/slide36.xml.rels><?xml version="1.0" encoding="UTF-8" standalone="yes"?>
<Relationships xmlns="http://schemas.openxmlformats.org/package/2006/relationships"><Relationship Id="rId2" Type="http://schemas.openxmlformats.org/officeDocument/2006/relationships/image" Target="../media/image52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10.png"/><Relationship Id="rId2" Type="http://schemas.openxmlformats.org/officeDocument/2006/relationships/image" Target="../media/image522.png"/><Relationship Id="rId1" Type="http://schemas.openxmlformats.org/officeDocument/2006/relationships/slideLayout" Target="../slideLayouts/slideLayout1.xml"/><Relationship Id="rId4" Type="http://schemas.openxmlformats.org/officeDocument/2006/relationships/image" Target="../media/image7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73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523.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25.emf"/><Relationship Id="rId2" Type="http://schemas.openxmlformats.org/officeDocument/2006/relationships/image" Target="../media/image524.emf"/><Relationship Id="rId1" Type="http://schemas.openxmlformats.org/officeDocument/2006/relationships/slideLayout" Target="../slideLayouts/slideLayout1.xml"/><Relationship Id="rId4" Type="http://schemas.openxmlformats.org/officeDocument/2006/relationships/image" Target="../media/image526.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oleObject" Target="file:///C:\AAA\FH_Mainz\Statistik\Eigene_Unterlagen\Arbeitsdaten2.xlsx!Tab2!%5bArbeitsdaten2.xlsx%5dTab2%20Diagramm%206" TargetMode="External"/><Relationship Id="rId7" Type="http://schemas.openxmlformats.org/officeDocument/2006/relationships/image" Target="../media/image790.pn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780.png"/><Relationship Id="rId5" Type="http://schemas.openxmlformats.org/officeDocument/2006/relationships/image" Target="../media/image528.emf"/><Relationship Id="rId10" Type="http://schemas.openxmlformats.org/officeDocument/2006/relationships/image" Target="../media/image529.png"/><Relationship Id="rId4" Type="http://schemas.openxmlformats.org/officeDocument/2006/relationships/image" Target="../media/image527.emf"/><Relationship Id="rId9" Type="http://schemas.openxmlformats.org/officeDocument/2006/relationships/image" Target="../media/image810.png"/></Relationships>
</file>

<file path=ppt/slides/_rels/slide46.xml.rels><?xml version="1.0" encoding="UTF-8" standalone="yes"?>
<Relationships xmlns="http://schemas.openxmlformats.org/package/2006/relationships"><Relationship Id="rId2" Type="http://schemas.openxmlformats.org/officeDocument/2006/relationships/image" Target="../media/image830.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210.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hyperlink" Target="https://www.imf.org/external/datamapper/NGDP_RPCH@WEO/OEMDC/ADVEC/WEOWORLD"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0" y="0"/>
            <a:ext cx="12192001" cy="6858000"/>
          </a:xfrm>
          <a:prstGeom prst="rect">
            <a:avLst/>
          </a:prstGeom>
          <a:noFill/>
          <a:ln w="57150">
            <a:solidFill>
              <a:srgbClr val="FF0000"/>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2775472" y="159476"/>
            <a:ext cx="6277087" cy="523220"/>
          </a:xfrm>
          <a:prstGeom prst="rect">
            <a:avLst/>
          </a:prstGeom>
          <a:noFill/>
        </p:spPr>
        <p:txBody>
          <a:bodyPr wrap="square" rtlCol="0">
            <a:spAutoFit/>
          </a:bodyPr>
          <a:lstStyle/>
          <a:p>
            <a:pPr algn="ctr"/>
            <a:r>
              <a:rPr lang="de-DE" sz="2800">
                <a:latin typeface="Times New Roman" panose="02020603050405020304" pitchFamily="18" charset="0"/>
                <a:cs typeface="Times New Roman" panose="02020603050405020304" pitchFamily="18" charset="0"/>
              </a:rPr>
              <a:t>Global Economics</a:t>
            </a:r>
            <a:endParaRPr lang="de-DE" sz="2800" b="1"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201" y="1171482"/>
            <a:ext cx="1330796" cy="998097"/>
          </a:xfrm>
          <a:prstGeom prst="rect">
            <a:avLst/>
          </a:prstGeom>
        </p:spPr>
      </p:pic>
      <p:sp>
        <p:nvSpPr>
          <p:cNvPr id="11" name="Textfeld 10"/>
          <p:cNvSpPr txBox="1"/>
          <p:nvPr/>
        </p:nvSpPr>
        <p:spPr>
          <a:xfrm>
            <a:off x="117080" y="765139"/>
            <a:ext cx="1831335" cy="400110"/>
          </a:xfrm>
          <a:prstGeom prst="rect">
            <a:avLst/>
          </a:prstGeom>
          <a:noFill/>
        </p:spPr>
        <p:txBody>
          <a:bodyPr wrap="none" rtlCol="0">
            <a:spAutoFit/>
          </a:bodyPr>
          <a:lstStyle/>
          <a:p>
            <a:r>
              <a:rPr lang="de-DE" sz="2000" b="1" dirty="0"/>
              <a:t>Wilhelmshaven</a:t>
            </a:r>
          </a:p>
        </p:txBody>
      </p:sp>
      <p:sp>
        <p:nvSpPr>
          <p:cNvPr id="12" name="Textfeld 11"/>
          <p:cNvSpPr txBox="1"/>
          <p:nvPr/>
        </p:nvSpPr>
        <p:spPr>
          <a:xfrm>
            <a:off x="1735536" y="5762816"/>
            <a:ext cx="4493795" cy="738664"/>
          </a:xfrm>
          <a:prstGeom prst="rect">
            <a:avLst/>
          </a:prstGeom>
          <a:noFill/>
        </p:spPr>
        <p:txBody>
          <a:bodyPr wrap="none" rtlCol="0">
            <a:spAutoFit/>
          </a:bodyPr>
          <a:lstStyle/>
          <a:p>
            <a:pPr algn="ctr"/>
            <a:r>
              <a:rPr lang="de-DE" sz="1400" b="1" dirty="0"/>
              <a:t>Prof. Dr. Bernhard Köster</a:t>
            </a:r>
          </a:p>
          <a:p>
            <a:pPr algn="ctr"/>
            <a:r>
              <a:rPr lang="de-DE" sz="1400" b="1" dirty="0"/>
              <a:t>Jade-Hochschule Wilhelmshaven</a:t>
            </a:r>
          </a:p>
          <a:p>
            <a:pPr algn="ctr"/>
            <a:r>
              <a:rPr lang="de-DE" sz="1400" b="1" dirty="0">
                <a:hlinkClick r:id="rId4"/>
              </a:rPr>
              <a:t>http://www.bernhardkoester.de/vorlesungen/inhalt.html</a:t>
            </a:r>
            <a:endParaRPr lang="de-DE" sz="1400" b="1" dirty="0"/>
          </a:p>
        </p:txBody>
      </p:sp>
      <p:sp>
        <p:nvSpPr>
          <p:cNvPr id="13" name="Textfeld 12"/>
          <p:cNvSpPr txBox="1"/>
          <p:nvPr/>
        </p:nvSpPr>
        <p:spPr>
          <a:xfrm>
            <a:off x="3352134" y="1874728"/>
            <a:ext cx="5123775" cy="1815882"/>
          </a:xfrm>
          <a:prstGeom prst="rect">
            <a:avLst/>
          </a:prstGeom>
          <a:noFill/>
        </p:spPr>
        <p:txBody>
          <a:bodyPr wrap="none" rtlCol="0">
            <a:spAutoFit/>
          </a:bodyPr>
          <a:lstStyle/>
          <a:p>
            <a:pPr algn="ctr"/>
            <a:r>
              <a:rPr lang="de-DE" sz="2800" b="1" u="sng"/>
              <a:t>This lecture will be recorded and </a:t>
            </a:r>
          </a:p>
          <a:p>
            <a:pPr algn="ctr"/>
            <a:r>
              <a:rPr lang="de-DE" sz="2800" b="1" u="sng"/>
              <a:t>Subsequently uploaded in the </a:t>
            </a:r>
          </a:p>
          <a:p>
            <a:pPr algn="ctr"/>
            <a:r>
              <a:rPr lang="de-DE" sz="2800" b="1" u="sng"/>
              <a:t>world-wide-web</a:t>
            </a:r>
          </a:p>
          <a:p>
            <a:pPr algn="ctr"/>
            <a:endParaRPr lang="de-DE" sz="2800" b="1" u="sng" dirty="0"/>
          </a:p>
        </p:txBody>
      </p:sp>
    </p:spTree>
    <p:extLst>
      <p:ext uri="{BB962C8B-B14F-4D97-AF65-F5344CB8AC3E}">
        <p14:creationId xmlns:p14="http://schemas.microsoft.com/office/powerpoint/2010/main" val="306457635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971B7-33EB-4BC2-8BB2-56149CB51E0F}"/>
              </a:ext>
            </a:extLst>
          </p:cNvPr>
          <p:cNvSpPr>
            <a:spLocks noGrp="1"/>
          </p:cNvSpPr>
          <p:nvPr>
            <p:ph type="ctrTitle"/>
          </p:nvPr>
        </p:nvSpPr>
        <p:spPr>
          <a:xfrm>
            <a:off x="1518082" y="1118586"/>
            <a:ext cx="9149918" cy="2391377"/>
          </a:xfrm>
        </p:spPr>
        <p:txBody>
          <a:bodyPr>
            <a:noAutofit/>
          </a:bodyPr>
          <a:lstStyle/>
          <a:p>
            <a:pPr algn="ctr"/>
            <a:r>
              <a:rPr lang="de-DE" sz="6000" dirty="0">
                <a:latin typeface="Times New Roman" panose="02020603050405020304" pitchFamily="18" charset="0"/>
                <a:cs typeface="Times New Roman" panose="02020603050405020304" pitchFamily="18" charset="0"/>
              </a:rPr>
              <a:t>Global Economics</a:t>
            </a:r>
            <a:endParaRPr lang="de-DE" sz="6000" b="1" dirty="0"/>
          </a:p>
        </p:txBody>
      </p:sp>
      <p:sp>
        <p:nvSpPr>
          <p:cNvPr id="3" name="Untertitel 2">
            <a:extLst>
              <a:ext uri="{FF2B5EF4-FFF2-40B4-BE49-F238E27FC236}">
                <a16:creationId xmlns:a16="http://schemas.microsoft.com/office/drawing/2014/main" id="{000375F8-BC01-4333-A1BB-F4E22450B10E}"/>
              </a:ext>
            </a:extLst>
          </p:cNvPr>
          <p:cNvSpPr>
            <a:spLocks noGrp="1"/>
          </p:cNvSpPr>
          <p:nvPr>
            <p:ph type="subTitle" idx="1"/>
          </p:nvPr>
        </p:nvSpPr>
        <p:spPr>
          <a:xfrm>
            <a:off x="1626300" y="3557650"/>
            <a:ext cx="9077325" cy="438788"/>
          </a:xfrm>
        </p:spPr>
        <p:txBody>
          <a:bodyPr>
            <a:noAutofit/>
          </a:bodyPr>
          <a:lstStyle/>
          <a:p>
            <a:r>
              <a:rPr lang="de-DE" dirty="0">
                <a:latin typeface="Times New Roman" panose="02020603050405020304" pitchFamily="18" charset="0"/>
                <a:cs typeface="Times New Roman" panose="02020603050405020304" pitchFamily="18" charset="0"/>
              </a:rPr>
              <a:t>Winter </a:t>
            </a:r>
            <a:r>
              <a:rPr lang="de-DE" dirty="0" err="1">
                <a:latin typeface="Times New Roman" panose="02020603050405020304" pitchFamily="18" charset="0"/>
                <a:cs typeface="Times New Roman" panose="02020603050405020304" pitchFamily="18" charset="0"/>
              </a:rPr>
              <a:t>term</a:t>
            </a:r>
            <a:r>
              <a:rPr lang="de-DE" dirty="0">
                <a:latin typeface="Times New Roman" panose="02020603050405020304" pitchFamily="18" charset="0"/>
                <a:cs typeface="Times New Roman" panose="02020603050405020304" pitchFamily="18" charset="0"/>
              </a:rPr>
              <a:t> 2026</a:t>
            </a:r>
          </a:p>
        </p:txBody>
      </p:sp>
      <p:sp>
        <p:nvSpPr>
          <p:cNvPr id="4" name="Untertitel 2">
            <a:extLst>
              <a:ext uri="{FF2B5EF4-FFF2-40B4-BE49-F238E27FC236}">
                <a16:creationId xmlns:a16="http://schemas.microsoft.com/office/drawing/2014/main" id="{9785B7A5-5F1F-4A59-8352-502B0D44D345}"/>
              </a:ext>
            </a:extLst>
          </p:cNvPr>
          <p:cNvSpPr txBox="1">
            <a:spLocks/>
          </p:cNvSpPr>
          <p:nvPr/>
        </p:nvSpPr>
        <p:spPr>
          <a:xfrm>
            <a:off x="1590675" y="4876800"/>
            <a:ext cx="9078798" cy="4512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3200" dirty="0">
                <a:latin typeface="Times New Roman" panose="02020603050405020304" pitchFamily="18" charset="0"/>
                <a:cs typeface="Times New Roman" panose="02020603050405020304" pitchFamily="18" charset="0"/>
              </a:rPr>
              <a:t>Prof. Dr. Bernhard Köster</a:t>
            </a:r>
          </a:p>
        </p:txBody>
      </p:sp>
      <p:pic>
        <p:nvPicPr>
          <p:cNvPr id="7" name="Grafik 6">
            <a:extLst>
              <a:ext uri="{FF2B5EF4-FFF2-40B4-BE49-F238E27FC236}">
                <a16:creationId xmlns:a16="http://schemas.microsoft.com/office/drawing/2014/main" id="{4BEBF484-332A-4E5A-ADB1-A980912EF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5362" y="390525"/>
            <a:ext cx="2581275" cy="1771650"/>
          </a:xfrm>
          <a:prstGeom prst="rect">
            <a:avLst/>
          </a:prstGeom>
        </p:spPr>
      </p:pic>
      <p:sp>
        <p:nvSpPr>
          <p:cNvPr id="6" name="Rechteck 5">
            <a:extLst>
              <a:ext uri="{FF2B5EF4-FFF2-40B4-BE49-F238E27FC236}">
                <a16:creationId xmlns:a16="http://schemas.microsoft.com/office/drawing/2014/main" id="{5E683233-D8D3-4E3D-9C4E-AA239CA7FE2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3892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214646" y="116632"/>
            <a:ext cx="8928993" cy="6552728"/>
          </a:xfrm>
          <a:prstGeom prst="rect">
            <a:avLst/>
          </a:prstGeom>
          <a:noFill/>
        </p:spPr>
        <p:txBody>
          <a:bodyPr wrap="square" rtlCol="0">
            <a:noAutofit/>
          </a:bodyPr>
          <a:lstStyle/>
          <a:p>
            <a:pPr algn="ctr"/>
            <a:r>
              <a:rPr lang="de-DE" sz="2400" dirty="0">
                <a:solidFill>
                  <a:srgbClr val="000000"/>
                </a:solidFill>
                <a:latin typeface="Arial"/>
              </a:rPr>
              <a:t>Prof. Dr. Bernhard Köster</a:t>
            </a:r>
          </a:p>
          <a:p>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a:solidFill>
                  <a:srgbClr val="000000"/>
                </a:solidFill>
                <a:ea typeface="Droid Sans Fallback"/>
              </a:rPr>
              <a:t>Room:			S 113</a:t>
            </a:r>
            <a:endParaRPr lang="de-DE" sz="2400"/>
          </a:p>
          <a:p>
            <a:pPr>
              <a:lnSpc>
                <a:spcPct val="100000"/>
              </a:lnSpc>
            </a:pPr>
            <a:endParaRPr lang="de-DE" sz="2400">
              <a:solidFill>
                <a:srgbClr val="000000"/>
              </a:solidFill>
              <a:ea typeface="Droid Sans Fallback"/>
            </a:endParaRPr>
          </a:p>
          <a:p>
            <a:pPr>
              <a:lnSpc>
                <a:spcPct val="100000"/>
              </a:lnSpc>
            </a:pPr>
            <a:r>
              <a:rPr lang="de-DE" sz="2400">
                <a:solidFill>
                  <a:srgbClr val="000000"/>
                </a:solidFill>
                <a:ea typeface="Droid Sans Fallback"/>
              </a:rPr>
              <a:t>Street:			Friedrich-Paffrath-Straße 101</a:t>
            </a:r>
          </a:p>
          <a:p>
            <a:pPr>
              <a:lnSpc>
                <a:spcPct val="100000"/>
              </a:lnSpc>
            </a:pPr>
            <a:endParaRPr lang="de-DE" sz="2400">
              <a:solidFill>
                <a:srgbClr val="000000"/>
              </a:solidFill>
              <a:ea typeface="Droid Sans Fallback"/>
            </a:endParaRPr>
          </a:p>
          <a:p>
            <a:pPr>
              <a:lnSpc>
                <a:spcPct val="100000"/>
              </a:lnSpc>
            </a:pPr>
            <a:r>
              <a:rPr lang="de-DE" sz="2400">
                <a:solidFill>
                  <a:srgbClr val="000000"/>
                </a:solidFill>
                <a:ea typeface="Droid Sans Fallback"/>
              </a:rPr>
              <a:t>location:		26389 Wilhelmshaven</a:t>
            </a:r>
            <a:endParaRPr lang="de-DE" sz="2400"/>
          </a:p>
          <a:p>
            <a:pPr>
              <a:lnSpc>
                <a:spcPct val="100000"/>
              </a:lnSpc>
            </a:pPr>
            <a:endParaRPr lang="de-DE" sz="2400">
              <a:solidFill>
                <a:srgbClr val="000000"/>
              </a:solidFill>
              <a:ea typeface="Droid Sans Fallback"/>
            </a:endParaRPr>
          </a:p>
          <a:p>
            <a:pPr>
              <a:lnSpc>
                <a:spcPct val="100000"/>
              </a:lnSpc>
            </a:pPr>
            <a:r>
              <a:rPr lang="de-DE" sz="2400">
                <a:solidFill>
                  <a:srgbClr val="000000"/>
                </a:solidFill>
                <a:ea typeface="Droid Sans Fallback"/>
              </a:rPr>
              <a:t>Tel.			+49 4421 985-2766</a:t>
            </a:r>
          </a:p>
          <a:p>
            <a:pPr>
              <a:lnSpc>
                <a:spcPct val="100000"/>
              </a:lnSpc>
            </a:pPr>
            <a:endParaRPr lang="de-DE" sz="2400">
              <a:solidFill>
                <a:srgbClr val="000000"/>
              </a:solidFill>
              <a:ea typeface="Droid Sans Fallback"/>
            </a:endParaRPr>
          </a:p>
          <a:p>
            <a:pPr>
              <a:lnSpc>
                <a:spcPct val="100000"/>
              </a:lnSpc>
            </a:pPr>
            <a:r>
              <a:rPr lang="de-DE" sz="2400">
                <a:solidFill>
                  <a:srgbClr val="000000"/>
                </a:solidFill>
                <a:ea typeface="Droid Sans Fallback"/>
              </a:rPr>
              <a:t>Email:			bernhard.koester@jade-hs.de</a:t>
            </a:r>
            <a:endParaRPr lang="de-DE" sz="2400"/>
          </a:p>
          <a:p>
            <a:pPr>
              <a:lnSpc>
                <a:spcPct val="100000"/>
              </a:lnSpc>
            </a:pPr>
            <a:endParaRPr lang="de-DE" sz="2400">
              <a:solidFill>
                <a:srgbClr val="000000"/>
              </a:solidFill>
              <a:ea typeface="Droid Sans Fallback"/>
            </a:endParaRPr>
          </a:p>
          <a:p>
            <a:pPr>
              <a:lnSpc>
                <a:spcPct val="100000"/>
              </a:lnSpc>
            </a:pPr>
            <a:r>
              <a:rPr lang="de-DE" sz="2400">
                <a:solidFill>
                  <a:srgbClr val="000000"/>
                </a:solidFill>
                <a:ea typeface="Droid Sans Fallback"/>
              </a:rPr>
              <a:t>Consultation hour:	by arrangement</a:t>
            </a:r>
            <a:endParaRPr lang="de-DE" sz="2400"/>
          </a:p>
          <a:p>
            <a:pPr>
              <a:lnSpc>
                <a:spcPct val="100000"/>
              </a:lnSpc>
            </a:pPr>
            <a:r>
              <a:rPr lang="de-DE" sz="2400">
                <a:solidFill>
                  <a:srgbClr val="000000"/>
                </a:solidFill>
                <a:ea typeface="Droid Sans Fallback"/>
              </a:rPr>
              <a:t>			or just have a look into my office!</a:t>
            </a:r>
          </a:p>
          <a:p>
            <a:pPr>
              <a:lnSpc>
                <a:spcPct val="100000"/>
              </a:lnSpc>
            </a:pPr>
            <a:r>
              <a:rPr lang="de-DE" sz="2400">
                <a:solidFill>
                  <a:srgbClr val="000000"/>
                </a:solidFill>
              </a:rPr>
              <a:t>			or Webex/Zoom …</a:t>
            </a:r>
            <a:endParaRPr lang="de-DE" sz="2400"/>
          </a:p>
          <a:p>
            <a:pPr>
              <a:lnSpc>
                <a:spcPct val="100000"/>
              </a:lnSpc>
            </a:pPr>
            <a:r>
              <a:rPr lang="de-DE" sz="2400" dirty="0">
                <a:solidFill>
                  <a:srgbClr val="000000"/>
                </a:solidFill>
                <a:latin typeface="Arial"/>
                <a:ea typeface="Droid Sans Fallback"/>
              </a:rPr>
              <a:t>			</a:t>
            </a:r>
            <a:endParaRPr lang="de-DE" sz="2400" dirty="0"/>
          </a:p>
          <a:p>
            <a:pPr marL="800100" lvl="1" indent="-342900">
              <a:buFont typeface="Arial" panose="020B0604020202020204" pitchFamily="34" charset="0"/>
              <a:buChar char="•"/>
            </a:pPr>
            <a:endParaRPr lang="de-DE" sz="2400" dirty="0"/>
          </a:p>
          <a:p>
            <a:endParaRPr lang="de-DE" sz="2400" dirty="0"/>
          </a:p>
          <a:p>
            <a:endParaRPr lang="de-DE" sz="2400" dirty="0"/>
          </a:p>
          <a:p>
            <a:endParaRPr lang="de-DE" sz="2400" dirty="0"/>
          </a:p>
        </p:txBody>
      </p:sp>
      <p:sp>
        <p:nvSpPr>
          <p:cNvPr id="3" name="Rechteck 2">
            <a:extLst>
              <a:ext uri="{FF2B5EF4-FFF2-40B4-BE49-F238E27FC236}">
                <a16:creationId xmlns:a16="http://schemas.microsoft.com/office/drawing/2014/main" id="{12AA7FF7-62BC-4C36-A222-9B71D57B676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12550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0" y="22883"/>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Content</a:t>
            </a:r>
            <a:endParaRPr lang="de-DE" sz="2800" dirty="0">
              <a:latin typeface="Times New Roman" panose="02020603050405020304" pitchFamily="18" charset="0"/>
              <a:cs typeface="Times New Roman" panose="02020603050405020304" pitchFamily="18" charset="0"/>
            </a:endParaRPr>
          </a:p>
        </p:txBody>
      </p:sp>
      <p:sp>
        <p:nvSpPr>
          <p:cNvPr id="11" name="Textfeld 10">
            <a:extLst>
              <a:ext uri="{FF2B5EF4-FFF2-40B4-BE49-F238E27FC236}">
                <a16:creationId xmlns:a16="http://schemas.microsoft.com/office/drawing/2014/main" id="{AA15B691-283D-4341-8E52-EBA1542B1340}"/>
              </a:ext>
            </a:extLst>
          </p:cNvPr>
          <p:cNvSpPr txBox="1"/>
          <p:nvPr/>
        </p:nvSpPr>
        <p:spPr>
          <a:xfrm>
            <a:off x="19049" y="780158"/>
            <a:ext cx="12172951" cy="5903030"/>
          </a:xfrm>
          <a:prstGeom prst="rect">
            <a:avLst/>
          </a:prstGeom>
          <a:noFill/>
        </p:spPr>
        <p:txBody>
          <a:bodyPr wrap="square" rtlCol="0">
            <a:no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Overview of macroeconomic indicators</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err="1">
                <a:latin typeface="Times New Roman" panose="02020603050405020304" pitchFamily="18" charset="0"/>
                <a:cs typeface="Times New Roman" panose="02020603050405020304" pitchFamily="18" charset="0"/>
              </a:rPr>
              <a:t>Okun`s</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law</a:t>
            </a:r>
            <a:r>
              <a:rPr lang="de-DE" sz="2400" dirty="0">
                <a:latin typeface="Times New Roman" panose="02020603050405020304" pitchFamily="18" charset="0"/>
                <a:cs typeface="Times New Roman" panose="02020603050405020304" pitchFamily="18" charset="0"/>
              </a:rPr>
              <a:t> and time </a:t>
            </a:r>
            <a:r>
              <a:rPr lang="de-DE" sz="2400" dirty="0" err="1">
                <a:latin typeface="Times New Roman" panose="02020603050405020304" pitchFamily="18" charset="0"/>
                <a:cs typeface="Times New Roman" panose="02020603050405020304" pitchFamily="18" charset="0"/>
              </a:rPr>
              <a:t>series</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analysis</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General </a:t>
            </a:r>
            <a:r>
              <a:rPr lang="de-DE" sz="2400" dirty="0" err="1">
                <a:latin typeface="Times New Roman" panose="02020603050405020304" pitchFamily="18" charset="0"/>
                <a:cs typeface="Times New Roman" panose="02020603050405020304" pitchFamily="18" charset="0"/>
              </a:rPr>
              <a:t>developments</a:t>
            </a:r>
            <a:r>
              <a:rPr lang="de-DE" sz="2400" dirty="0">
                <a:latin typeface="Times New Roman" panose="02020603050405020304" pitchFamily="18" charset="0"/>
                <a:cs typeface="Times New Roman" panose="02020603050405020304" pitchFamily="18" charset="0"/>
              </a:rPr>
              <a:t> in </a:t>
            </a:r>
            <a:r>
              <a:rPr lang="de-DE" sz="2400" dirty="0" err="1">
                <a:latin typeface="Times New Roman" panose="02020603050405020304" pitchFamily="18" charset="0"/>
                <a:cs typeface="Times New Roman" panose="02020603050405020304" pitchFamily="18" charset="0"/>
              </a:rPr>
              <a:t>the</a:t>
            </a:r>
            <a:r>
              <a:rPr lang="de-DE" sz="2400" dirty="0">
                <a:latin typeface="Times New Roman" panose="02020603050405020304" pitchFamily="18" charset="0"/>
                <a:cs typeface="Times New Roman" panose="02020603050405020304" pitchFamily="18" charset="0"/>
              </a:rPr>
              <a:t> global </a:t>
            </a:r>
            <a:r>
              <a:rPr lang="de-DE" sz="2400" dirty="0" err="1">
                <a:latin typeface="Times New Roman" panose="02020603050405020304" pitchFamily="18" charset="0"/>
                <a:cs typeface="Times New Roman" panose="02020603050405020304" pitchFamily="18" charset="0"/>
              </a:rPr>
              <a:t>economy</a:t>
            </a:r>
            <a:r>
              <a:rPr lang="de-DE" sz="2400" dirty="0">
                <a:latin typeface="Times New Roman" panose="02020603050405020304" pitchFamily="18" charset="0"/>
                <a:cs typeface="Times New Roman" panose="02020603050405020304" pitchFamily="18" charset="0"/>
              </a:rPr>
              <a:t> and international trade</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Exchange </a:t>
            </a:r>
            <a:r>
              <a:rPr lang="de-DE" sz="2400" dirty="0" err="1">
                <a:latin typeface="Times New Roman" panose="02020603050405020304" pitchFamily="18" charset="0"/>
                <a:cs typeface="Times New Roman" panose="02020603050405020304" pitchFamily="18" charset="0"/>
              </a:rPr>
              <a:t>rates</a:t>
            </a:r>
            <a:r>
              <a:rPr lang="de-DE" sz="2400" dirty="0">
                <a:latin typeface="Times New Roman" panose="02020603050405020304" pitchFamily="18" charset="0"/>
                <a:cs typeface="Times New Roman" panose="02020603050405020304" pitchFamily="18" charset="0"/>
              </a:rPr>
              <a:t>, Siegels </a:t>
            </a:r>
            <a:r>
              <a:rPr lang="de-DE" sz="2400" dirty="0" err="1">
                <a:latin typeface="Times New Roman" panose="02020603050405020304" pitchFamily="18" charset="0"/>
                <a:cs typeface="Times New Roman" panose="02020603050405020304" pitchFamily="18" charset="0"/>
              </a:rPr>
              <a:t>paradoxon</a:t>
            </a:r>
            <a:r>
              <a:rPr lang="de-DE" sz="2400" dirty="0">
                <a:latin typeface="Times New Roman" panose="02020603050405020304" pitchFamily="18" charset="0"/>
                <a:cs typeface="Times New Roman" panose="02020603050405020304" pitchFamily="18" charset="0"/>
              </a:rPr>
              <a:t> Interest </a:t>
            </a:r>
            <a:r>
              <a:rPr lang="de-DE" sz="2400" dirty="0" err="1">
                <a:latin typeface="Times New Roman" panose="02020603050405020304" pitchFamily="18" charset="0"/>
                <a:cs typeface="Times New Roman" panose="02020603050405020304" pitchFamily="18" charset="0"/>
              </a:rPr>
              <a:t>parity</a:t>
            </a:r>
            <a:r>
              <a:rPr lang="de-DE" sz="2400" dirty="0">
                <a:latin typeface="Times New Roman" panose="02020603050405020304" pitchFamily="18" charset="0"/>
                <a:cs typeface="Times New Roman" panose="02020603050405020304" pitchFamily="18" charset="0"/>
              </a:rPr>
              <a:t> and </a:t>
            </a:r>
            <a:r>
              <a:rPr lang="de-DE" sz="2400" dirty="0" err="1">
                <a:latin typeface="Times New Roman" panose="02020603050405020304" pitchFamily="18" charset="0"/>
                <a:cs typeface="Times New Roman" panose="02020603050405020304" pitchFamily="18" charset="0"/>
              </a:rPr>
              <a:t>the</a:t>
            </a:r>
            <a:r>
              <a:rPr lang="de-DE" sz="2400" dirty="0">
                <a:latin typeface="Times New Roman" panose="02020603050405020304" pitchFamily="18" charset="0"/>
                <a:cs typeface="Times New Roman" panose="02020603050405020304" pitchFamily="18" charset="0"/>
              </a:rPr>
              <a:t> Mundell-Fleming-model</a:t>
            </a:r>
          </a:p>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The </a:t>
            </a:r>
            <a:r>
              <a:rPr lang="de-DE" sz="2400" dirty="0" err="1">
                <a:latin typeface="Times New Roman" panose="02020603050405020304" pitchFamily="18" charset="0"/>
                <a:cs typeface="Times New Roman" panose="02020603050405020304" pitchFamily="18" charset="0"/>
              </a:rPr>
              <a:t>Philippscurve</a:t>
            </a:r>
            <a:r>
              <a:rPr lang="de-DE" sz="2400" dirty="0">
                <a:latin typeface="Times New Roman" panose="02020603050405020304" pitchFamily="18" charset="0"/>
                <a:cs typeface="Times New Roman" panose="02020603050405020304" pitchFamily="18" charset="0"/>
              </a:rPr>
              <a:t>, Taylor-Rule, time </a:t>
            </a:r>
            <a:r>
              <a:rPr lang="de-DE" sz="2400" dirty="0" err="1">
                <a:latin typeface="Times New Roman" panose="02020603050405020304" pitchFamily="18" charset="0"/>
                <a:cs typeface="Times New Roman" panose="02020603050405020304" pitchFamily="18" charset="0"/>
              </a:rPr>
              <a:t>inconsistency</a:t>
            </a:r>
            <a:r>
              <a:rPr lang="de-DE" sz="2400" dirty="0">
                <a:latin typeface="Times New Roman" panose="02020603050405020304" pitchFamily="18" charset="0"/>
                <a:cs typeface="Times New Roman" panose="02020603050405020304" pitchFamily="18" charset="0"/>
              </a:rPr>
              <a:t> and </a:t>
            </a:r>
            <a:r>
              <a:rPr lang="de-DE" sz="2400" dirty="0" err="1">
                <a:latin typeface="Times New Roman" panose="02020603050405020304" pitchFamily="18" charset="0"/>
                <a:cs typeface="Times New Roman" panose="02020603050405020304" pitchFamily="18" charset="0"/>
              </a:rPr>
              <a:t>general</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problems</a:t>
            </a:r>
            <a:r>
              <a:rPr lang="de-DE" sz="2400" dirty="0">
                <a:latin typeface="Times New Roman" panose="02020603050405020304" pitchFamily="18" charset="0"/>
                <a:cs typeface="Times New Roman" panose="02020603050405020304" pitchFamily="18" charset="0"/>
              </a:rPr>
              <a:t> in </a:t>
            </a:r>
            <a:r>
              <a:rPr lang="de-DE" sz="2400" dirty="0" err="1">
                <a:latin typeface="Times New Roman" panose="02020603050405020304" pitchFamily="18" charset="0"/>
                <a:cs typeface="Times New Roman" panose="02020603050405020304" pitchFamily="18" charset="0"/>
              </a:rPr>
              <a:t>monetary</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policy</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The Solow </a:t>
            </a:r>
            <a:r>
              <a:rPr lang="de-DE" sz="2400" dirty="0" err="1">
                <a:latin typeface="Times New Roman" panose="02020603050405020304" pitchFamily="18" charset="0"/>
                <a:cs typeface="Times New Roman" panose="02020603050405020304" pitchFamily="18" charset="0"/>
              </a:rPr>
              <a:t>growth</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model</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Selected </a:t>
            </a:r>
            <a:r>
              <a:rPr lang="de-DE" sz="2400" dirty="0" err="1">
                <a:latin typeface="Times New Roman" panose="02020603050405020304" pitchFamily="18" charset="0"/>
                <a:cs typeface="Times New Roman" panose="02020603050405020304" pitchFamily="18" charset="0"/>
              </a:rPr>
              <a:t>topics</a:t>
            </a:r>
            <a:endParaRPr lang="en-US" sz="2400" dirty="0">
              <a:latin typeface="Times New Roman" panose="02020603050405020304" pitchFamily="18" charset="0"/>
              <a:cs typeface="Times New Roman" panose="02020603050405020304" pitchFamily="18" charset="0"/>
            </a:endParaRPr>
          </a:p>
        </p:txBody>
      </p:sp>
      <p:sp>
        <p:nvSpPr>
          <p:cNvPr id="2" name="Rechteck 1">
            <a:extLst>
              <a:ext uri="{FF2B5EF4-FFF2-40B4-BE49-F238E27FC236}">
                <a16:creationId xmlns:a16="http://schemas.microsoft.com/office/drawing/2014/main" id="{62C49450-187B-B90B-AF98-CE53E5CBF03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2">
            <p14:nvContentPartPr>
              <p14:cNvPr id="3" name="Freihand 2">
                <a:extLst>
                  <a:ext uri="{FF2B5EF4-FFF2-40B4-BE49-F238E27FC236}">
                    <a16:creationId xmlns:a16="http://schemas.microsoft.com/office/drawing/2014/main" id="{7D21ADB4-99DD-4892-8E14-FC20A59883AA}"/>
                  </a:ext>
                </a:extLst>
              </p14:cNvPr>
              <p14:cNvContentPartPr/>
              <p14:nvPr/>
            </p14:nvContentPartPr>
            <p14:xfrm>
              <a:off x="521853" y="1191840"/>
              <a:ext cx="4773240" cy="55800"/>
            </p14:xfrm>
          </p:contentPart>
        </mc:Choice>
        <mc:Fallback>
          <p:pic>
            <p:nvPicPr>
              <p:cNvPr id="3" name="Freihand 2">
                <a:extLst>
                  <a:ext uri="{FF2B5EF4-FFF2-40B4-BE49-F238E27FC236}">
                    <a16:creationId xmlns:a16="http://schemas.microsoft.com/office/drawing/2014/main" id="{7D21ADB4-99DD-4892-8E14-FC20A59883AA}"/>
                  </a:ext>
                </a:extLst>
              </p:cNvPr>
              <p:cNvPicPr/>
              <p:nvPr/>
            </p:nvPicPr>
            <p:blipFill>
              <a:blip r:embed="rId3"/>
              <a:stretch>
                <a:fillRect/>
              </a:stretch>
            </p:blipFill>
            <p:spPr>
              <a:xfrm>
                <a:off x="517533" y="1187520"/>
                <a:ext cx="478188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4" name="Freihand 3">
                <a:extLst>
                  <a:ext uri="{FF2B5EF4-FFF2-40B4-BE49-F238E27FC236}">
                    <a16:creationId xmlns:a16="http://schemas.microsoft.com/office/drawing/2014/main" id="{930BF2D2-0422-471F-B088-C0284647E41D}"/>
                  </a:ext>
                </a:extLst>
              </p14:cNvPr>
              <p14:cNvContentPartPr/>
              <p14:nvPr/>
            </p14:nvContentPartPr>
            <p14:xfrm>
              <a:off x="413493" y="2014800"/>
              <a:ext cx="4749840" cy="109080"/>
            </p14:xfrm>
          </p:contentPart>
        </mc:Choice>
        <mc:Fallback>
          <p:pic>
            <p:nvPicPr>
              <p:cNvPr id="4" name="Freihand 3">
                <a:extLst>
                  <a:ext uri="{FF2B5EF4-FFF2-40B4-BE49-F238E27FC236}">
                    <a16:creationId xmlns:a16="http://schemas.microsoft.com/office/drawing/2014/main" id="{930BF2D2-0422-471F-B088-C0284647E41D}"/>
                  </a:ext>
                </a:extLst>
              </p:cNvPr>
              <p:cNvPicPr/>
              <p:nvPr/>
            </p:nvPicPr>
            <p:blipFill>
              <a:blip r:embed="rId5"/>
              <a:stretch>
                <a:fillRect/>
              </a:stretch>
            </p:blipFill>
            <p:spPr>
              <a:xfrm>
                <a:off x="409173" y="2010480"/>
                <a:ext cx="475848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5" name="Freihand 4">
                <a:extLst>
                  <a:ext uri="{FF2B5EF4-FFF2-40B4-BE49-F238E27FC236}">
                    <a16:creationId xmlns:a16="http://schemas.microsoft.com/office/drawing/2014/main" id="{BC7A12C9-8225-4CDE-A114-A7BD1E73E521}"/>
                  </a:ext>
                </a:extLst>
              </p14:cNvPr>
              <p14:cNvContentPartPr/>
              <p14:nvPr/>
            </p14:nvContentPartPr>
            <p14:xfrm>
              <a:off x="489453" y="2714280"/>
              <a:ext cx="8850240" cy="141120"/>
            </p14:xfrm>
          </p:contentPart>
        </mc:Choice>
        <mc:Fallback>
          <p:pic>
            <p:nvPicPr>
              <p:cNvPr id="5" name="Freihand 4">
                <a:extLst>
                  <a:ext uri="{FF2B5EF4-FFF2-40B4-BE49-F238E27FC236}">
                    <a16:creationId xmlns:a16="http://schemas.microsoft.com/office/drawing/2014/main" id="{BC7A12C9-8225-4CDE-A114-A7BD1E73E521}"/>
                  </a:ext>
                </a:extLst>
              </p:cNvPr>
              <p:cNvPicPr/>
              <p:nvPr/>
            </p:nvPicPr>
            <p:blipFill>
              <a:blip r:embed="rId7"/>
              <a:stretch>
                <a:fillRect/>
              </a:stretch>
            </p:blipFill>
            <p:spPr>
              <a:xfrm>
                <a:off x="485133" y="2709960"/>
                <a:ext cx="885888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6" name="Freihand 5">
                <a:extLst>
                  <a:ext uri="{FF2B5EF4-FFF2-40B4-BE49-F238E27FC236}">
                    <a16:creationId xmlns:a16="http://schemas.microsoft.com/office/drawing/2014/main" id="{B49CA1F6-4FD0-45BF-B95D-E1B331B7C62D}"/>
                  </a:ext>
                </a:extLst>
              </p14:cNvPr>
              <p14:cNvContentPartPr/>
              <p14:nvPr/>
            </p14:nvContentPartPr>
            <p14:xfrm>
              <a:off x="672333" y="3451200"/>
              <a:ext cx="5667120" cy="133560"/>
            </p14:xfrm>
          </p:contentPart>
        </mc:Choice>
        <mc:Fallback>
          <p:pic>
            <p:nvPicPr>
              <p:cNvPr id="6" name="Freihand 5">
                <a:extLst>
                  <a:ext uri="{FF2B5EF4-FFF2-40B4-BE49-F238E27FC236}">
                    <a16:creationId xmlns:a16="http://schemas.microsoft.com/office/drawing/2014/main" id="{B49CA1F6-4FD0-45BF-B95D-E1B331B7C62D}"/>
                  </a:ext>
                </a:extLst>
              </p:cNvPr>
              <p:cNvPicPr/>
              <p:nvPr/>
            </p:nvPicPr>
            <p:blipFill>
              <a:blip r:embed="rId9"/>
              <a:stretch>
                <a:fillRect/>
              </a:stretch>
            </p:blipFill>
            <p:spPr>
              <a:xfrm>
                <a:off x="668013" y="3446880"/>
                <a:ext cx="567576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7" name="Freihand 6">
                <a:extLst>
                  <a:ext uri="{FF2B5EF4-FFF2-40B4-BE49-F238E27FC236}">
                    <a16:creationId xmlns:a16="http://schemas.microsoft.com/office/drawing/2014/main" id="{01C959E0-FAB1-413D-B041-A685D68BDE68}"/>
                  </a:ext>
                </a:extLst>
              </p14:cNvPr>
              <p14:cNvContentPartPr/>
              <p14:nvPr/>
            </p14:nvContentPartPr>
            <p14:xfrm>
              <a:off x="7314333" y="2797440"/>
              <a:ext cx="3559320" cy="847800"/>
            </p14:xfrm>
          </p:contentPart>
        </mc:Choice>
        <mc:Fallback>
          <p:pic>
            <p:nvPicPr>
              <p:cNvPr id="7" name="Freihand 6">
                <a:extLst>
                  <a:ext uri="{FF2B5EF4-FFF2-40B4-BE49-F238E27FC236}">
                    <a16:creationId xmlns:a16="http://schemas.microsoft.com/office/drawing/2014/main" id="{01C959E0-FAB1-413D-B041-A685D68BDE68}"/>
                  </a:ext>
                </a:extLst>
              </p:cNvPr>
              <p:cNvPicPr/>
              <p:nvPr/>
            </p:nvPicPr>
            <p:blipFill>
              <a:blip r:embed="rId11"/>
              <a:stretch>
                <a:fillRect/>
              </a:stretch>
            </p:blipFill>
            <p:spPr>
              <a:xfrm>
                <a:off x="7310013" y="2793120"/>
                <a:ext cx="3567960" cy="8564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46" name="Freihand 45">
                <a:extLst>
                  <a:ext uri="{FF2B5EF4-FFF2-40B4-BE49-F238E27FC236}">
                    <a16:creationId xmlns:a16="http://schemas.microsoft.com/office/drawing/2014/main" id="{0B214EF0-6466-43D0-9D3E-76375329B820}"/>
                  </a:ext>
                </a:extLst>
              </p14:cNvPr>
              <p14:cNvContentPartPr/>
              <p14:nvPr/>
            </p14:nvContentPartPr>
            <p14:xfrm>
              <a:off x="217293" y="2726880"/>
              <a:ext cx="2345400" cy="952200"/>
            </p14:xfrm>
          </p:contentPart>
        </mc:Choice>
        <mc:Fallback>
          <p:pic>
            <p:nvPicPr>
              <p:cNvPr id="46" name="Freihand 45">
                <a:extLst>
                  <a:ext uri="{FF2B5EF4-FFF2-40B4-BE49-F238E27FC236}">
                    <a16:creationId xmlns:a16="http://schemas.microsoft.com/office/drawing/2014/main" id="{0B214EF0-6466-43D0-9D3E-76375329B820}"/>
                  </a:ext>
                </a:extLst>
              </p:cNvPr>
              <p:cNvPicPr/>
              <p:nvPr/>
            </p:nvPicPr>
            <p:blipFill>
              <a:blip r:embed="rId13"/>
              <a:stretch>
                <a:fillRect/>
              </a:stretch>
            </p:blipFill>
            <p:spPr>
              <a:xfrm>
                <a:off x="212973" y="2722560"/>
                <a:ext cx="2354040" cy="96084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47" name="Freihand 46">
                <a:extLst>
                  <a:ext uri="{FF2B5EF4-FFF2-40B4-BE49-F238E27FC236}">
                    <a16:creationId xmlns:a16="http://schemas.microsoft.com/office/drawing/2014/main" id="{8297B615-FF11-456B-95AF-10C65DC111B8}"/>
                  </a:ext>
                </a:extLst>
              </p14:cNvPr>
              <p14:cNvContentPartPr/>
              <p14:nvPr/>
            </p14:nvContentPartPr>
            <p14:xfrm>
              <a:off x="10857453" y="103560"/>
              <a:ext cx="365760" cy="475920"/>
            </p14:xfrm>
          </p:contentPart>
        </mc:Choice>
        <mc:Fallback>
          <p:pic>
            <p:nvPicPr>
              <p:cNvPr id="47" name="Freihand 46">
                <a:extLst>
                  <a:ext uri="{FF2B5EF4-FFF2-40B4-BE49-F238E27FC236}">
                    <a16:creationId xmlns:a16="http://schemas.microsoft.com/office/drawing/2014/main" id="{8297B615-FF11-456B-95AF-10C65DC111B8}"/>
                  </a:ext>
                </a:extLst>
              </p:cNvPr>
              <p:cNvPicPr/>
              <p:nvPr/>
            </p:nvPicPr>
            <p:blipFill>
              <a:blip r:embed="rId15"/>
              <a:stretch>
                <a:fillRect/>
              </a:stretch>
            </p:blipFill>
            <p:spPr>
              <a:xfrm>
                <a:off x="10853133" y="99240"/>
                <a:ext cx="374400" cy="4845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75" name="Freihand 74">
                <a:extLst>
                  <a:ext uri="{FF2B5EF4-FFF2-40B4-BE49-F238E27FC236}">
                    <a16:creationId xmlns:a16="http://schemas.microsoft.com/office/drawing/2014/main" id="{8F6944D2-D2BB-49C0-8ADE-777B535A330E}"/>
                  </a:ext>
                </a:extLst>
              </p14:cNvPr>
              <p14:cNvContentPartPr/>
              <p14:nvPr/>
            </p14:nvContentPartPr>
            <p14:xfrm>
              <a:off x="10802920" y="-130440"/>
              <a:ext cx="1038960" cy="982440"/>
            </p14:xfrm>
          </p:contentPart>
        </mc:Choice>
        <mc:Fallback>
          <p:pic>
            <p:nvPicPr>
              <p:cNvPr id="75" name="Freihand 74">
                <a:extLst>
                  <a:ext uri="{FF2B5EF4-FFF2-40B4-BE49-F238E27FC236}">
                    <a16:creationId xmlns:a16="http://schemas.microsoft.com/office/drawing/2014/main" id="{8F6944D2-D2BB-49C0-8ADE-777B535A330E}"/>
                  </a:ext>
                </a:extLst>
              </p:cNvPr>
              <p:cNvPicPr/>
              <p:nvPr/>
            </p:nvPicPr>
            <p:blipFill>
              <a:blip r:embed="rId17"/>
              <a:stretch>
                <a:fillRect/>
              </a:stretch>
            </p:blipFill>
            <p:spPr>
              <a:xfrm>
                <a:off x="10798600" y="-134760"/>
                <a:ext cx="1047600" cy="99108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80" name="Freihand 79">
                <a:extLst>
                  <a:ext uri="{FF2B5EF4-FFF2-40B4-BE49-F238E27FC236}">
                    <a16:creationId xmlns:a16="http://schemas.microsoft.com/office/drawing/2014/main" id="{724A6EED-6BB0-4CDF-8AAB-1497968AE182}"/>
                  </a:ext>
                </a:extLst>
              </p14:cNvPr>
              <p14:cNvContentPartPr/>
              <p14:nvPr/>
            </p14:nvContentPartPr>
            <p14:xfrm>
              <a:off x="927400" y="4134840"/>
              <a:ext cx="1697040" cy="42480"/>
            </p14:xfrm>
          </p:contentPart>
        </mc:Choice>
        <mc:Fallback>
          <p:pic>
            <p:nvPicPr>
              <p:cNvPr id="80" name="Freihand 79">
                <a:extLst>
                  <a:ext uri="{FF2B5EF4-FFF2-40B4-BE49-F238E27FC236}">
                    <a16:creationId xmlns:a16="http://schemas.microsoft.com/office/drawing/2014/main" id="{724A6EED-6BB0-4CDF-8AAB-1497968AE182}"/>
                  </a:ext>
                </a:extLst>
              </p:cNvPr>
              <p:cNvPicPr/>
              <p:nvPr/>
            </p:nvPicPr>
            <p:blipFill>
              <a:blip r:embed="rId19"/>
              <a:stretch>
                <a:fillRect/>
              </a:stretch>
            </p:blipFill>
            <p:spPr>
              <a:xfrm>
                <a:off x="923080" y="4130520"/>
                <a:ext cx="170568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8" name="Freihand 7">
                <a:extLst>
                  <a:ext uri="{FF2B5EF4-FFF2-40B4-BE49-F238E27FC236}">
                    <a16:creationId xmlns:a16="http://schemas.microsoft.com/office/drawing/2014/main" id="{C68ED29D-4B6E-4A36-9414-F099D15E3B1F}"/>
                  </a:ext>
                </a:extLst>
              </p14:cNvPr>
              <p14:cNvContentPartPr/>
              <p14:nvPr/>
            </p14:nvContentPartPr>
            <p14:xfrm>
              <a:off x="9648213" y="2167440"/>
              <a:ext cx="30240" cy="248760"/>
            </p14:xfrm>
          </p:contentPart>
        </mc:Choice>
        <mc:Fallback>
          <p:pic>
            <p:nvPicPr>
              <p:cNvPr id="8" name="Freihand 7">
                <a:extLst>
                  <a:ext uri="{FF2B5EF4-FFF2-40B4-BE49-F238E27FC236}">
                    <a16:creationId xmlns:a16="http://schemas.microsoft.com/office/drawing/2014/main" id="{C68ED29D-4B6E-4A36-9414-F099D15E3B1F}"/>
                  </a:ext>
                </a:extLst>
              </p:cNvPr>
              <p:cNvPicPr/>
              <p:nvPr/>
            </p:nvPicPr>
            <p:blipFill>
              <a:blip r:embed="rId21"/>
              <a:stretch>
                <a:fillRect/>
              </a:stretch>
            </p:blipFill>
            <p:spPr>
              <a:xfrm>
                <a:off x="9643893" y="2163120"/>
                <a:ext cx="38880" cy="2574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9" name="Freihand 8">
                <a:extLst>
                  <a:ext uri="{FF2B5EF4-FFF2-40B4-BE49-F238E27FC236}">
                    <a16:creationId xmlns:a16="http://schemas.microsoft.com/office/drawing/2014/main" id="{BA21140D-C3AA-41C2-9C96-56C9473276B0}"/>
                  </a:ext>
                </a:extLst>
              </p14:cNvPr>
              <p14:cNvContentPartPr/>
              <p14:nvPr/>
            </p14:nvContentPartPr>
            <p14:xfrm>
              <a:off x="9752613" y="2153760"/>
              <a:ext cx="143280" cy="229320"/>
            </p14:xfrm>
          </p:contentPart>
        </mc:Choice>
        <mc:Fallback>
          <p:pic>
            <p:nvPicPr>
              <p:cNvPr id="9" name="Freihand 8">
                <a:extLst>
                  <a:ext uri="{FF2B5EF4-FFF2-40B4-BE49-F238E27FC236}">
                    <a16:creationId xmlns:a16="http://schemas.microsoft.com/office/drawing/2014/main" id="{BA21140D-C3AA-41C2-9C96-56C9473276B0}"/>
                  </a:ext>
                </a:extLst>
              </p:cNvPr>
              <p:cNvPicPr/>
              <p:nvPr/>
            </p:nvPicPr>
            <p:blipFill>
              <a:blip r:embed="rId23"/>
              <a:stretch>
                <a:fillRect/>
              </a:stretch>
            </p:blipFill>
            <p:spPr>
              <a:xfrm>
                <a:off x="9748293" y="2149440"/>
                <a:ext cx="151920" cy="2379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2" name="Freihand 11">
                <a:extLst>
                  <a:ext uri="{FF2B5EF4-FFF2-40B4-BE49-F238E27FC236}">
                    <a16:creationId xmlns:a16="http://schemas.microsoft.com/office/drawing/2014/main" id="{50139558-9B5D-432D-A0DC-3A89E6C9A948}"/>
                  </a:ext>
                </a:extLst>
              </p14:cNvPr>
              <p14:cNvContentPartPr/>
              <p14:nvPr/>
            </p14:nvContentPartPr>
            <p14:xfrm>
              <a:off x="9980853" y="2265720"/>
              <a:ext cx="183240" cy="21960"/>
            </p14:xfrm>
          </p:contentPart>
        </mc:Choice>
        <mc:Fallback>
          <p:pic>
            <p:nvPicPr>
              <p:cNvPr id="12" name="Freihand 11">
                <a:extLst>
                  <a:ext uri="{FF2B5EF4-FFF2-40B4-BE49-F238E27FC236}">
                    <a16:creationId xmlns:a16="http://schemas.microsoft.com/office/drawing/2014/main" id="{50139558-9B5D-432D-A0DC-3A89E6C9A948}"/>
                  </a:ext>
                </a:extLst>
              </p:cNvPr>
              <p:cNvPicPr/>
              <p:nvPr/>
            </p:nvPicPr>
            <p:blipFill>
              <a:blip r:embed="rId25"/>
              <a:stretch>
                <a:fillRect/>
              </a:stretch>
            </p:blipFill>
            <p:spPr>
              <a:xfrm>
                <a:off x="9976533" y="2261400"/>
                <a:ext cx="19188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3" name="Freihand 12">
                <a:extLst>
                  <a:ext uri="{FF2B5EF4-FFF2-40B4-BE49-F238E27FC236}">
                    <a16:creationId xmlns:a16="http://schemas.microsoft.com/office/drawing/2014/main" id="{69394FB5-A7BE-42F1-998F-B3556E048B63}"/>
                  </a:ext>
                </a:extLst>
              </p14:cNvPr>
              <p14:cNvContentPartPr/>
              <p14:nvPr/>
            </p14:nvContentPartPr>
            <p14:xfrm>
              <a:off x="10164813" y="2115600"/>
              <a:ext cx="201240" cy="285840"/>
            </p14:xfrm>
          </p:contentPart>
        </mc:Choice>
        <mc:Fallback>
          <p:pic>
            <p:nvPicPr>
              <p:cNvPr id="13" name="Freihand 12">
                <a:extLst>
                  <a:ext uri="{FF2B5EF4-FFF2-40B4-BE49-F238E27FC236}">
                    <a16:creationId xmlns:a16="http://schemas.microsoft.com/office/drawing/2014/main" id="{69394FB5-A7BE-42F1-998F-B3556E048B63}"/>
                  </a:ext>
                </a:extLst>
              </p:cNvPr>
              <p:cNvPicPr/>
              <p:nvPr/>
            </p:nvPicPr>
            <p:blipFill>
              <a:blip r:embed="rId27"/>
              <a:stretch>
                <a:fillRect/>
              </a:stretch>
            </p:blipFill>
            <p:spPr>
              <a:xfrm>
                <a:off x="10160493" y="2111280"/>
                <a:ext cx="209880" cy="29448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4" name="Freihand 13">
                <a:extLst>
                  <a:ext uri="{FF2B5EF4-FFF2-40B4-BE49-F238E27FC236}">
                    <a16:creationId xmlns:a16="http://schemas.microsoft.com/office/drawing/2014/main" id="{38FB5621-1428-4E16-A310-AA62CD309073}"/>
                  </a:ext>
                </a:extLst>
              </p14:cNvPr>
              <p14:cNvContentPartPr/>
              <p14:nvPr/>
            </p14:nvContentPartPr>
            <p14:xfrm>
              <a:off x="10428333" y="2079240"/>
              <a:ext cx="235440" cy="282960"/>
            </p14:xfrm>
          </p:contentPart>
        </mc:Choice>
        <mc:Fallback>
          <p:pic>
            <p:nvPicPr>
              <p:cNvPr id="14" name="Freihand 13">
                <a:extLst>
                  <a:ext uri="{FF2B5EF4-FFF2-40B4-BE49-F238E27FC236}">
                    <a16:creationId xmlns:a16="http://schemas.microsoft.com/office/drawing/2014/main" id="{38FB5621-1428-4E16-A310-AA62CD309073}"/>
                  </a:ext>
                </a:extLst>
              </p:cNvPr>
              <p:cNvPicPr/>
              <p:nvPr/>
            </p:nvPicPr>
            <p:blipFill>
              <a:blip r:embed="rId29"/>
              <a:stretch>
                <a:fillRect/>
              </a:stretch>
            </p:blipFill>
            <p:spPr>
              <a:xfrm>
                <a:off x="10424013" y="2074920"/>
                <a:ext cx="244080" cy="29160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6" name="Freihand 15">
                <a:extLst>
                  <a:ext uri="{FF2B5EF4-FFF2-40B4-BE49-F238E27FC236}">
                    <a16:creationId xmlns:a16="http://schemas.microsoft.com/office/drawing/2014/main" id="{924C5930-8FCC-4B3F-AEF5-1CDADAC336AD}"/>
                  </a:ext>
                </a:extLst>
              </p14:cNvPr>
              <p14:cNvContentPartPr/>
              <p14:nvPr/>
            </p14:nvContentPartPr>
            <p14:xfrm>
              <a:off x="9711573" y="1786200"/>
              <a:ext cx="6480" cy="59040"/>
            </p14:xfrm>
          </p:contentPart>
        </mc:Choice>
        <mc:Fallback>
          <p:pic>
            <p:nvPicPr>
              <p:cNvPr id="16" name="Freihand 15">
                <a:extLst>
                  <a:ext uri="{FF2B5EF4-FFF2-40B4-BE49-F238E27FC236}">
                    <a16:creationId xmlns:a16="http://schemas.microsoft.com/office/drawing/2014/main" id="{924C5930-8FCC-4B3F-AEF5-1CDADAC336AD}"/>
                  </a:ext>
                </a:extLst>
              </p:cNvPr>
              <p:cNvPicPr/>
              <p:nvPr/>
            </p:nvPicPr>
            <p:blipFill>
              <a:blip r:embed="rId31"/>
              <a:stretch>
                <a:fillRect/>
              </a:stretch>
            </p:blipFill>
            <p:spPr>
              <a:xfrm>
                <a:off x="9707253" y="1781880"/>
                <a:ext cx="1512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7" name="Freihand 16">
                <a:extLst>
                  <a:ext uri="{FF2B5EF4-FFF2-40B4-BE49-F238E27FC236}">
                    <a16:creationId xmlns:a16="http://schemas.microsoft.com/office/drawing/2014/main" id="{A252B25C-55EA-40D7-B24E-4B702E3CB1FB}"/>
                  </a:ext>
                </a:extLst>
              </p14:cNvPr>
              <p14:cNvContentPartPr/>
              <p14:nvPr/>
            </p14:nvContentPartPr>
            <p14:xfrm>
              <a:off x="9687453" y="1385880"/>
              <a:ext cx="24120" cy="479880"/>
            </p14:xfrm>
          </p:contentPart>
        </mc:Choice>
        <mc:Fallback>
          <p:pic>
            <p:nvPicPr>
              <p:cNvPr id="17" name="Freihand 16">
                <a:extLst>
                  <a:ext uri="{FF2B5EF4-FFF2-40B4-BE49-F238E27FC236}">
                    <a16:creationId xmlns:a16="http://schemas.microsoft.com/office/drawing/2014/main" id="{A252B25C-55EA-40D7-B24E-4B702E3CB1FB}"/>
                  </a:ext>
                </a:extLst>
              </p:cNvPr>
              <p:cNvPicPr/>
              <p:nvPr/>
            </p:nvPicPr>
            <p:blipFill>
              <a:blip r:embed="rId33"/>
              <a:stretch>
                <a:fillRect/>
              </a:stretch>
            </p:blipFill>
            <p:spPr>
              <a:xfrm>
                <a:off x="9683133" y="1381560"/>
                <a:ext cx="32760" cy="48852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18" name="Freihand 17">
                <a:extLst>
                  <a:ext uri="{FF2B5EF4-FFF2-40B4-BE49-F238E27FC236}">
                    <a16:creationId xmlns:a16="http://schemas.microsoft.com/office/drawing/2014/main" id="{F64969B2-7A9A-4CFA-B22B-B7621394FA9A}"/>
                  </a:ext>
                </a:extLst>
              </p14:cNvPr>
              <p14:cNvContentPartPr/>
              <p14:nvPr/>
            </p14:nvContentPartPr>
            <p14:xfrm>
              <a:off x="9607533" y="1700160"/>
              <a:ext cx="230040" cy="241920"/>
            </p14:xfrm>
          </p:contentPart>
        </mc:Choice>
        <mc:Fallback>
          <p:pic>
            <p:nvPicPr>
              <p:cNvPr id="18" name="Freihand 17">
                <a:extLst>
                  <a:ext uri="{FF2B5EF4-FFF2-40B4-BE49-F238E27FC236}">
                    <a16:creationId xmlns:a16="http://schemas.microsoft.com/office/drawing/2014/main" id="{F64969B2-7A9A-4CFA-B22B-B7621394FA9A}"/>
                  </a:ext>
                </a:extLst>
              </p:cNvPr>
              <p:cNvPicPr/>
              <p:nvPr/>
            </p:nvPicPr>
            <p:blipFill>
              <a:blip r:embed="rId35"/>
              <a:stretch>
                <a:fillRect/>
              </a:stretch>
            </p:blipFill>
            <p:spPr>
              <a:xfrm>
                <a:off x="9603213" y="1695840"/>
                <a:ext cx="238680" cy="25056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19" name="Freihand 18">
                <a:extLst>
                  <a:ext uri="{FF2B5EF4-FFF2-40B4-BE49-F238E27FC236}">
                    <a16:creationId xmlns:a16="http://schemas.microsoft.com/office/drawing/2014/main" id="{981FE86C-C036-4128-AD4B-19E7CC50CBA8}"/>
                  </a:ext>
                </a:extLst>
              </p14:cNvPr>
              <p14:cNvContentPartPr/>
              <p14:nvPr/>
            </p14:nvContentPartPr>
            <p14:xfrm>
              <a:off x="9167613" y="691080"/>
              <a:ext cx="136080" cy="97920"/>
            </p14:xfrm>
          </p:contentPart>
        </mc:Choice>
        <mc:Fallback>
          <p:pic>
            <p:nvPicPr>
              <p:cNvPr id="19" name="Freihand 18">
                <a:extLst>
                  <a:ext uri="{FF2B5EF4-FFF2-40B4-BE49-F238E27FC236}">
                    <a16:creationId xmlns:a16="http://schemas.microsoft.com/office/drawing/2014/main" id="{981FE86C-C036-4128-AD4B-19E7CC50CBA8}"/>
                  </a:ext>
                </a:extLst>
              </p:cNvPr>
              <p:cNvPicPr/>
              <p:nvPr/>
            </p:nvPicPr>
            <p:blipFill>
              <a:blip r:embed="rId37"/>
              <a:stretch>
                <a:fillRect/>
              </a:stretch>
            </p:blipFill>
            <p:spPr>
              <a:xfrm>
                <a:off x="9163293" y="686760"/>
                <a:ext cx="14472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0" name="Freihand 19">
                <a:extLst>
                  <a:ext uri="{FF2B5EF4-FFF2-40B4-BE49-F238E27FC236}">
                    <a16:creationId xmlns:a16="http://schemas.microsoft.com/office/drawing/2014/main" id="{69499868-8960-459C-9FF9-982E4DBA2F8D}"/>
                  </a:ext>
                </a:extLst>
              </p14:cNvPr>
              <p14:cNvContentPartPr/>
              <p14:nvPr/>
            </p14:nvContentPartPr>
            <p14:xfrm>
              <a:off x="9264813" y="644280"/>
              <a:ext cx="93600" cy="314640"/>
            </p14:xfrm>
          </p:contentPart>
        </mc:Choice>
        <mc:Fallback>
          <p:pic>
            <p:nvPicPr>
              <p:cNvPr id="20" name="Freihand 19">
                <a:extLst>
                  <a:ext uri="{FF2B5EF4-FFF2-40B4-BE49-F238E27FC236}">
                    <a16:creationId xmlns:a16="http://schemas.microsoft.com/office/drawing/2014/main" id="{69499868-8960-459C-9FF9-982E4DBA2F8D}"/>
                  </a:ext>
                </a:extLst>
              </p:cNvPr>
              <p:cNvPicPr/>
              <p:nvPr/>
            </p:nvPicPr>
            <p:blipFill>
              <a:blip r:embed="rId39"/>
              <a:stretch>
                <a:fillRect/>
              </a:stretch>
            </p:blipFill>
            <p:spPr>
              <a:xfrm>
                <a:off x="9260493" y="639960"/>
                <a:ext cx="102240" cy="32328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1" name="Freihand 20">
                <a:extLst>
                  <a:ext uri="{FF2B5EF4-FFF2-40B4-BE49-F238E27FC236}">
                    <a16:creationId xmlns:a16="http://schemas.microsoft.com/office/drawing/2014/main" id="{AB4306F0-E224-4B90-86B3-0A71D4EE1FD6}"/>
                  </a:ext>
                </a:extLst>
              </p14:cNvPr>
              <p14:cNvContentPartPr/>
              <p14:nvPr/>
            </p14:nvContentPartPr>
            <p14:xfrm>
              <a:off x="9488013" y="642480"/>
              <a:ext cx="175680" cy="15840"/>
            </p14:xfrm>
          </p:contentPart>
        </mc:Choice>
        <mc:Fallback>
          <p:pic>
            <p:nvPicPr>
              <p:cNvPr id="21" name="Freihand 20">
                <a:extLst>
                  <a:ext uri="{FF2B5EF4-FFF2-40B4-BE49-F238E27FC236}">
                    <a16:creationId xmlns:a16="http://schemas.microsoft.com/office/drawing/2014/main" id="{AB4306F0-E224-4B90-86B3-0A71D4EE1FD6}"/>
                  </a:ext>
                </a:extLst>
              </p:cNvPr>
              <p:cNvPicPr/>
              <p:nvPr/>
            </p:nvPicPr>
            <p:blipFill>
              <a:blip r:embed="rId41"/>
              <a:stretch>
                <a:fillRect/>
              </a:stretch>
            </p:blipFill>
            <p:spPr>
              <a:xfrm>
                <a:off x="9483693" y="638160"/>
                <a:ext cx="18432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2" name="Freihand 21">
                <a:extLst>
                  <a:ext uri="{FF2B5EF4-FFF2-40B4-BE49-F238E27FC236}">
                    <a16:creationId xmlns:a16="http://schemas.microsoft.com/office/drawing/2014/main" id="{C4DEA9B5-2305-41DC-A9F3-7D2BA5553CEC}"/>
                  </a:ext>
                </a:extLst>
              </p14:cNvPr>
              <p14:cNvContentPartPr/>
              <p14:nvPr/>
            </p14:nvContentPartPr>
            <p14:xfrm>
              <a:off x="9521493" y="693960"/>
              <a:ext cx="208800" cy="39960"/>
            </p14:xfrm>
          </p:contentPart>
        </mc:Choice>
        <mc:Fallback>
          <p:pic>
            <p:nvPicPr>
              <p:cNvPr id="22" name="Freihand 21">
                <a:extLst>
                  <a:ext uri="{FF2B5EF4-FFF2-40B4-BE49-F238E27FC236}">
                    <a16:creationId xmlns:a16="http://schemas.microsoft.com/office/drawing/2014/main" id="{C4DEA9B5-2305-41DC-A9F3-7D2BA5553CEC}"/>
                  </a:ext>
                </a:extLst>
              </p:cNvPr>
              <p:cNvPicPr/>
              <p:nvPr/>
            </p:nvPicPr>
            <p:blipFill>
              <a:blip r:embed="rId43"/>
              <a:stretch>
                <a:fillRect/>
              </a:stretch>
            </p:blipFill>
            <p:spPr>
              <a:xfrm>
                <a:off x="9517173" y="689640"/>
                <a:ext cx="21744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3" name="Freihand 22">
                <a:extLst>
                  <a:ext uri="{FF2B5EF4-FFF2-40B4-BE49-F238E27FC236}">
                    <a16:creationId xmlns:a16="http://schemas.microsoft.com/office/drawing/2014/main" id="{5309AA96-D1DA-424E-9416-2AB991CFAAAF}"/>
                  </a:ext>
                </a:extLst>
              </p14:cNvPr>
              <p14:cNvContentPartPr/>
              <p14:nvPr/>
            </p14:nvContentPartPr>
            <p14:xfrm>
              <a:off x="9844773" y="535920"/>
              <a:ext cx="153000" cy="153000"/>
            </p14:xfrm>
          </p:contentPart>
        </mc:Choice>
        <mc:Fallback>
          <p:pic>
            <p:nvPicPr>
              <p:cNvPr id="23" name="Freihand 22">
                <a:extLst>
                  <a:ext uri="{FF2B5EF4-FFF2-40B4-BE49-F238E27FC236}">
                    <a16:creationId xmlns:a16="http://schemas.microsoft.com/office/drawing/2014/main" id="{5309AA96-D1DA-424E-9416-2AB991CFAAAF}"/>
                  </a:ext>
                </a:extLst>
              </p:cNvPr>
              <p:cNvPicPr/>
              <p:nvPr/>
            </p:nvPicPr>
            <p:blipFill>
              <a:blip r:embed="rId45"/>
              <a:stretch>
                <a:fillRect/>
              </a:stretch>
            </p:blipFill>
            <p:spPr>
              <a:xfrm>
                <a:off x="9840453" y="531600"/>
                <a:ext cx="16164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4" name="Freihand 23">
                <a:extLst>
                  <a:ext uri="{FF2B5EF4-FFF2-40B4-BE49-F238E27FC236}">
                    <a16:creationId xmlns:a16="http://schemas.microsoft.com/office/drawing/2014/main" id="{1411303A-F89F-4F01-B5D9-F59787922B0A}"/>
                  </a:ext>
                </a:extLst>
              </p14:cNvPr>
              <p14:cNvContentPartPr/>
              <p14:nvPr/>
            </p14:nvContentPartPr>
            <p14:xfrm>
              <a:off x="10098213" y="529800"/>
              <a:ext cx="20880" cy="110160"/>
            </p14:xfrm>
          </p:contentPart>
        </mc:Choice>
        <mc:Fallback>
          <p:pic>
            <p:nvPicPr>
              <p:cNvPr id="24" name="Freihand 23">
                <a:extLst>
                  <a:ext uri="{FF2B5EF4-FFF2-40B4-BE49-F238E27FC236}">
                    <a16:creationId xmlns:a16="http://schemas.microsoft.com/office/drawing/2014/main" id="{1411303A-F89F-4F01-B5D9-F59787922B0A}"/>
                  </a:ext>
                </a:extLst>
              </p:cNvPr>
              <p:cNvPicPr/>
              <p:nvPr/>
            </p:nvPicPr>
            <p:blipFill>
              <a:blip r:embed="rId47"/>
              <a:stretch>
                <a:fillRect/>
              </a:stretch>
            </p:blipFill>
            <p:spPr>
              <a:xfrm>
                <a:off x="10093893" y="525480"/>
                <a:ext cx="2952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5" name="Freihand 24">
                <a:extLst>
                  <a:ext uri="{FF2B5EF4-FFF2-40B4-BE49-F238E27FC236}">
                    <a16:creationId xmlns:a16="http://schemas.microsoft.com/office/drawing/2014/main" id="{73F63F91-CD0B-4449-9DED-C733F289A3E3}"/>
                  </a:ext>
                </a:extLst>
              </p14:cNvPr>
              <p14:cNvContentPartPr/>
              <p14:nvPr/>
            </p14:nvContentPartPr>
            <p14:xfrm>
              <a:off x="10048173" y="579120"/>
              <a:ext cx="117720" cy="29520"/>
            </p14:xfrm>
          </p:contentPart>
        </mc:Choice>
        <mc:Fallback>
          <p:pic>
            <p:nvPicPr>
              <p:cNvPr id="25" name="Freihand 24">
                <a:extLst>
                  <a:ext uri="{FF2B5EF4-FFF2-40B4-BE49-F238E27FC236}">
                    <a16:creationId xmlns:a16="http://schemas.microsoft.com/office/drawing/2014/main" id="{73F63F91-CD0B-4449-9DED-C733F289A3E3}"/>
                  </a:ext>
                </a:extLst>
              </p:cNvPr>
              <p:cNvPicPr/>
              <p:nvPr/>
            </p:nvPicPr>
            <p:blipFill>
              <a:blip r:embed="rId49"/>
              <a:stretch>
                <a:fillRect/>
              </a:stretch>
            </p:blipFill>
            <p:spPr>
              <a:xfrm>
                <a:off x="10043853" y="574800"/>
                <a:ext cx="12636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26" name="Freihand 25">
                <a:extLst>
                  <a:ext uri="{FF2B5EF4-FFF2-40B4-BE49-F238E27FC236}">
                    <a16:creationId xmlns:a16="http://schemas.microsoft.com/office/drawing/2014/main" id="{620FD71D-DBAA-4E99-9C63-A8B8ECF43EF0}"/>
                  </a:ext>
                </a:extLst>
              </p14:cNvPr>
              <p14:cNvContentPartPr/>
              <p14:nvPr/>
            </p14:nvContentPartPr>
            <p14:xfrm>
              <a:off x="10233933" y="487680"/>
              <a:ext cx="38160" cy="137520"/>
            </p14:xfrm>
          </p:contentPart>
        </mc:Choice>
        <mc:Fallback>
          <p:pic>
            <p:nvPicPr>
              <p:cNvPr id="26" name="Freihand 25">
                <a:extLst>
                  <a:ext uri="{FF2B5EF4-FFF2-40B4-BE49-F238E27FC236}">
                    <a16:creationId xmlns:a16="http://schemas.microsoft.com/office/drawing/2014/main" id="{620FD71D-DBAA-4E99-9C63-A8B8ECF43EF0}"/>
                  </a:ext>
                </a:extLst>
              </p:cNvPr>
              <p:cNvPicPr/>
              <p:nvPr/>
            </p:nvPicPr>
            <p:blipFill>
              <a:blip r:embed="rId51"/>
              <a:stretch>
                <a:fillRect/>
              </a:stretch>
            </p:blipFill>
            <p:spPr>
              <a:xfrm>
                <a:off x="10229613" y="483360"/>
                <a:ext cx="4680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27" name="Freihand 26">
                <a:extLst>
                  <a:ext uri="{FF2B5EF4-FFF2-40B4-BE49-F238E27FC236}">
                    <a16:creationId xmlns:a16="http://schemas.microsoft.com/office/drawing/2014/main" id="{44A154FE-2F6E-40E5-8E03-5ACA09777F3A}"/>
                  </a:ext>
                </a:extLst>
              </p14:cNvPr>
              <p14:cNvContentPartPr/>
              <p14:nvPr/>
            </p14:nvContentPartPr>
            <p14:xfrm>
              <a:off x="10133133" y="432960"/>
              <a:ext cx="223560" cy="203040"/>
            </p14:xfrm>
          </p:contentPart>
        </mc:Choice>
        <mc:Fallback>
          <p:pic>
            <p:nvPicPr>
              <p:cNvPr id="27" name="Freihand 26">
                <a:extLst>
                  <a:ext uri="{FF2B5EF4-FFF2-40B4-BE49-F238E27FC236}">
                    <a16:creationId xmlns:a16="http://schemas.microsoft.com/office/drawing/2014/main" id="{44A154FE-2F6E-40E5-8E03-5ACA09777F3A}"/>
                  </a:ext>
                </a:extLst>
              </p:cNvPr>
              <p:cNvPicPr/>
              <p:nvPr/>
            </p:nvPicPr>
            <p:blipFill>
              <a:blip r:embed="rId53"/>
              <a:stretch>
                <a:fillRect/>
              </a:stretch>
            </p:blipFill>
            <p:spPr>
              <a:xfrm>
                <a:off x="10128813" y="428640"/>
                <a:ext cx="232200" cy="2116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28" name="Freihand 27">
                <a:extLst>
                  <a:ext uri="{FF2B5EF4-FFF2-40B4-BE49-F238E27FC236}">
                    <a16:creationId xmlns:a16="http://schemas.microsoft.com/office/drawing/2014/main" id="{E9C5E147-E311-4C99-A7EB-D73823348B70}"/>
                  </a:ext>
                </a:extLst>
              </p14:cNvPr>
              <p14:cNvContentPartPr/>
              <p14:nvPr/>
            </p14:nvContentPartPr>
            <p14:xfrm>
              <a:off x="10422933" y="422160"/>
              <a:ext cx="27000" cy="154080"/>
            </p14:xfrm>
          </p:contentPart>
        </mc:Choice>
        <mc:Fallback>
          <p:pic>
            <p:nvPicPr>
              <p:cNvPr id="28" name="Freihand 27">
                <a:extLst>
                  <a:ext uri="{FF2B5EF4-FFF2-40B4-BE49-F238E27FC236}">
                    <a16:creationId xmlns:a16="http://schemas.microsoft.com/office/drawing/2014/main" id="{E9C5E147-E311-4C99-A7EB-D73823348B70}"/>
                  </a:ext>
                </a:extLst>
              </p:cNvPr>
              <p:cNvPicPr/>
              <p:nvPr/>
            </p:nvPicPr>
            <p:blipFill>
              <a:blip r:embed="rId55"/>
              <a:stretch>
                <a:fillRect/>
              </a:stretch>
            </p:blipFill>
            <p:spPr>
              <a:xfrm>
                <a:off x="10418613" y="417840"/>
                <a:ext cx="3564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29" name="Freihand 28">
                <a:extLst>
                  <a:ext uri="{FF2B5EF4-FFF2-40B4-BE49-F238E27FC236}">
                    <a16:creationId xmlns:a16="http://schemas.microsoft.com/office/drawing/2014/main" id="{61537794-E86C-4749-8C59-AC6F412CCEC1}"/>
                  </a:ext>
                </a:extLst>
              </p14:cNvPr>
              <p14:cNvContentPartPr/>
              <p14:nvPr/>
            </p14:nvContentPartPr>
            <p14:xfrm>
              <a:off x="10376493" y="488400"/>
              <a:ext cx="87480" cy="50760"/>
            </p14:xfrm>
          </p:contentPart>
        </mc:Choice>
        <mc:Fallback>
          <p:pic>
            <p:nvPicPr>
              <p:cNvPr id="29" name="Freihand 28">
                <a:extLst>
                  <a:ext uri="{FF2B5EF4-FFF2-40B4-BE49-F238E27FC236}">
                    <a16:creationId xmlns:a16="http://schemas.microsoft.com/office/drawing/2014/main" id="{61537794-E86C-4749-8C59-AC6F412CCEC1}"/>
                  </a:ext>
                </a:extLst>
              </p:cNvPr>
              <p:cNvPicPr/>
              <p:nvPr/>
            </p:nvPicPr>
            <p:blipFill>
              <a:blip r:embed="rId57"/>
              <a:stretch>
                <a:fillRect/>
              </a:stretch>
            </p:blipFill>
            <p:spPr>
              <a:xfrm>
                <a:off x="10372173" y="484080"/>
                <a:ext cx="9612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0" name="Freihand 29">
                <a:extLst>
                  <a:ext uri="{FF2B5EF4-FFF2-40B4-BE49-F238E27FC236}">
                    <a16:creationId xmlns:a16="http://schemas.microsoft.com/office/drawing/2014/main" id="{84B19622-31E2-4735-ACBB-13B8F2CEA20E}"/>
                  </a:ext>
                </a:extLst>
              </p14:cNvPr>
              <p14:cNvContentPartPr/>
              <p14:nvPr/>
            </p14:nvContentPartPr>
            <p14:xfrm>
              <a:off x="10496373" y="368160"/>
              <a:ext cx="208800" cy="215640"/>
            </p14:xfrm>
          </p:contentPart>
        </mc:Choice>
        <mc:Fallback>
          <p:pic>
            <p:nvPicPr>
              <p:cNvPr id="30" name="Freihand 29">
                <a:extLst>
                  <a:ext uri="{FF2B5EF4-FFF2-40B4-BE49-F238E27FC236}">
                    <a16:creationId xmlns:a16="http://schemas.microsoft.com/office/drawing/2014/main" id="{84B19622-31E2-4735-ACBB-13B8F2CEA20E}"/>
                  </a:ext>
                </a:extLst>
              </p:cNvPr>
              <p:cNvPicPr/>
              <p:nvPr/>
            </p:nvPicPr>
            <p:blipFill>
              <a:blip r:embed="rId59"/>
              <a:stretch>
                <a:fillRect/>
              </a:stretch>
            </p:blipFill>
            <p:spPr>
              <a:xfrm>
                <a:off x="10492053" y="363840"/>
                <a:ext cx="217440" cy="22428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69" name="Freihand 68">
                <a:extLst>
                  <a:ext uri="{FF2B5EF4-FFF2-40B4-BE49-F238E27FC236}">
                    <a16:creationId xmlns:a16="http://schemas.microsoft.com/office/drawing/2014/main" id="{5F063604-E97B-4E64-B717-E5476A0DDD40}"/>
                  </a:ext>
                </a:extLst>
              </p14:cNvPr>
              <p14:cNvContentPartPr/>
              <p14:nvPr/>
            </p14:nvContentPartPr>
            <p14:xfrm>
              <a:off x="10749640" y="2254200"/>
              <a:ext cx="222840" cy="10800"/>
            </p14:xfrm>
          </p:contentPart>
        </mc:Choice>
        <mc:Fallback>
          <p:pic>
            <p:nvPicPr>
              <p:cNvPr id="69" name="Freihand 68">
                <a:extLst>
                  <a:ext uri="{FF2B5EF4-FFF2-40B4-BE49-F238E27FC236}">
                    <a16:creationId xmlns:a16="http://schemas.microsoft.com/office/drawing/2014/main" id="{5F063604-E97B-4E64-B717-E5476A0DDD40}"/>
                  </a:ext>
                </a:extLst>
              </p:cNvPr>
              <p:cNvPicPr/>
              <p:nvPr/>
            </p:nvPicPr>
            <p:blipFill>
              <a:blip r:embed="rId61"/>
              <a:stretch>
                <a:fillRect/>
              </a:stretch>
            </p:blipFill>
            <p:spPr>
              <a:xfrm>
                <a:off x="10745320" y="2249880"/>
                <a:ext cx="23148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70" name="Freihand 69">
                <a:extLst>
                  <a:ext uri="{FF2B5EF4-FFF2-40B4-BE49-F238E27FC236}">
                    <a16:creationId xmlns:a16="http://schemas.microsoft.com/office/drawing/2014/main" id="{B4307689-A3C7-4EA7-971E-5EFC6D0DD56D}"/>
                  </a:ext>
                </a:extLst>
              </p14:cNvPr>
              <p14:cNvContentPartPr/>
              <p14:nvPr/>
            </p14:nvContentPartPr>
            <p14:xfrm>
              <a:off x="11003440" y="2095440"/>
              <a:ext cx="223200" cy="237600"/>
            </p14:xfrm>
          </p:contentPart>
        </mc:Choice>
        <mc:Fallback>
          <p:pic>
            <p:nvPicPr>
              <p:cNvPr id="70" name="Freihand 69">
                <a:extLst>
                  <a:ext uri="{FF2B5EF4-FFF2-40B4-BE49-F238E27FC236}">
                    <a16:creationId xmlns:a16="http://schemas.microsoft.com/office/drawing/2014/main" id="{B4307689-A3C7-4EA7-971E-5EFC6D0DD56D}"/>
                  </a:ext>
                </a:extLst>
              </p:cNvPr>
              <p:cNvPicPr/>
              <p:nvPr/>
            </p:nvPicPr>
            <p:blipFill>
              <a:blip r:embed="rId63"/>
              <a:stretch>
                <a:fillRect/>
              </a:stretch>
            </p:blipFill>
            <p:spPr>
              <a:xfrm>
                <a:off x="10999120" y="2091120"/>
                <a:ext cx="231840" cy="24624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71" name="Freihand 70">
                <a:extLst>
                  <a:ext uri="{FF2B5EF4-FFF2-40B4-BE49-F238E27FC236}">
                    <a16:creationId xmlns:a16="http://schemas.microsoft.com/office/drawing/2014/main" id="{4307A314-3FD5-4A7A-97B7-A5F6AB622697}"/>
                  </a:ext>
                </a:extLst>
              </p14:cNvPr>
              <p14:cNvContentPartPr/>
              <p14:nvPr/>
            </p14:nvContentPartPr>
            <p14:xfrm>
              <a:off x="10985800" y="2196600"/>
              <a:ext cx="284040" cy="19800"/>
            </p14:xfrm>
          </p:contentPart>
        </mc:Choice>
        <mc:Fallback>
          <p:pic>
            <p:nvPicPr>
              <p:cNvPr id="71" name="Freihand 70">
                <a:extLst>
                  <a:ext uri="{FF2B5EF4-FFF2-40B4-BE49-F238E27FC236}">
                    <a16:creationId xmlns:a16="http://schemas.microsoft.com/office/drawing/2014/main" id="{4307A314-3FD5-4A7A-97B7-A5F6AB622697}"/>
                  </a:ext>
                </a:extLst>
              </p:cNvPr>
              <p:cNvPicPr/>
              <p:nvPr/>
            </p:nvPicPr>
            <p:blipFill>
              <a:blip r:embed="rId65"/>
              <a:stretch>
                <a:fillRect/>
              </a:stretch>
            </p:blipFill>
            <p:spPr>
              <a:xfrm>
                <a:off x="10981480" y="2192280"/>
                <a:ext cx="29268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72" name="Freihand 71">
                <a:extLst>
                  <a:ext uri="{FF2B5EF4-FFF2-40B4-BE49-F238E27FC236}">
                    <a16:creationId xmlns:a16="http://schemas.microsoft.com/office/drawing/2014/main" id="{0E29B2BA-B181-40C0-8F65-73F70D3E91FD}"/>
                  </a:ext>
                </a:extLst>
              </p14:cNvPr>
              <p14:cNvContentPartPr/>
              <p14:nvPr/>
            </p14:nvContentPartPr>
            <p14:xfrm>
              <a:off x="11248600" y="2083200"/>
              <a:ext cx="200160" cy="214200"/>
            </p14:xfrm>
          </p:contentPart>
        </mc:Choice>
        <mc:Fallback>
          <p:pic>
            <p:nvPicPr>
              <p:cNvPr id="72" name="Freihand 71">
                <a:extLst>
                  <a:ext uri="{FF2B5EF4-FFF2-40B4-BE49-F238E27FC236}">
                    <a16:creationId xmlns:a16="http://schemas.microsoft.com/office/drawing/2014/main" id="{0E29B2BA-B181-40C0-8F65-73F70D3E91FD}"/>
                  </a:ext>
                </a:extLst>
              </p:cNvPr>
              <p:cNvPicPr/>
              <p:nvPr/>
            </p:nvPicPr>
            <p:blipFill>
              <a:blip r:embed="rId67"/>
              <a:stretch>
                <a:fillRect/>
              </a:stretch>
            </p:blipFill>
            <p:spPr>
              <a:xfrm>
                <a:off x="11244280" y="2078880"/>
                <a:ext cx="208800" cy="22284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73" name="Freihand 72">
                <a:extLst>
                  <a:ext uri="{FF2B5EF4-FFF2-40B4-BE49-F238E27FC236}">
                    <a16:creationId xmlns:a16="http://schemas.microsoft.com/office/drawing/2014/main" id="{D8CE1D9A-1BA7-49A1-A4CF-340365E95991}"/>
                  </a:ext>
                </a:extLst>
              </p14:cNvPr>
              <p14:cNvContentPartPr/>
              <p14:nvPr/>
            </p14:nvContentPartPr>
            <p14:xfrm>
              <a:off x="11249320" y="2195880"/>
              <a:ext cx="318600" cy="13680"/>
            </p14:xfrm>
          </p:contentPart>
        </mc:Choice>
        <mc:Fallback>
          <p:pic>
            <p:nvPicPr>
              <p:cNvPr id="73" name="Freihand 72">
                <a:extLst>
                  <a:ext uri="{FF2B5EF4-FFF2-40B4-BE49-F238E27FC236}">
                    <a16:creationId xmlns:a16="http://schemas.microsoft.com/office/drawing/2014/main" id="{D8CE1D9A-1BA7-49A1-A4CF-340365E95991}"/>
                  </a:ext>
                </a:extLst>
              </p:cNvPr>
              <p:cNvPicPr/>
              <p:nvPr/>
            </p:nvPicPr>
            <p:blipFill>
              <a:blip r:embed="rId69"/>
              <a:stretch>
                <a:fillRect/>
              </a:stretch>
            </p:blipFill>
            <p:spPr>
              <a:xfrm>
                <a:off x="11245000" y="2191560"/>
                <a:ext cx="32724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33" name="Freihand 32">
                <a:extLst>
                  <a:ext uri="{FF2B5EF4-FFF2-40B4-BE49-F238E27FC236}">
                    <a16:creationId xmlns:a16="http://schemas.microsoft.com/office/drawing/2014/main" id="{DB33CBBA-8E27-4AB8-AC42-DAC2F571A2BF}"/>
                  </a:ext>
                </a:extLst>
              </p14:cNvPr>
              <p14:cNvContentPartPr/>
              <p14:nvPr/>
            </p14:nvContentPartPr>
            <p14:xfrm>
              <a:off x="10839093" y="355920"/>
              <a:ext cx="51480" cy="131040"/>
            </p14:xfrm>
          </p:contentPart>
        </mc:Choice>
        <mc:Fallback>
          <p:pic>
            <p:nvPicPr>
              <p:cNvPr id="33" name="Freihand 32">
                <a:extLst>
                  <a:ext uri="{FF2B5EF4-FFF2-40B4-BE49-F238E27FC236}">
                    <a16:creationId xmlns:a16="http://schemas.microsoft.com/office/drawing/2014/main" id="{DB33CBBA-8E27-4AB8-AC42-DAC2F571A2BF}"/>
                  </a:ext>
                </a:extLst>
              </p:cNvPr>
              <p:cNvPicPr/>
              <p:nvPr/>
            </p:nvPicPr>
            <p:blipFill>
              <a:blip r:embed="rId71"/>
              <a:stretch>
                <a:fillRect/>
              </a:stretch>
            </p:blipFill>
            <p:spPr>
              <a:xfrm>
                <a:off x="10834773" y="351600"/>
                <a:ext cx="6012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34" name="Freihand 33">
                <a:extLst>
                  <a:ext uri="{FF2B5EF4-FFF2-40B4-BE49-F238E27FC236}">
                    <a16:creationId xmlns:a16="http://schemas.microsoft.com/office/drawing/2014/main" id="{9F545067-1016-41C6-8ACC-3C81073A5B2A}"/>
                  </a:ext>
                </a:extLst>
              </p14:cNvPr>
              <p14:cNvContentPartPr/>
              <p14:nvPr/>
            </p14:nvContentPartPr>
            <p14:xfrm>
              <a:off x="10823973" y="389400"/>
              <a:ext cx="93240" cy="42120"/>
            </p14:xfrm>
          </p:contentPart>
        </mc:Choice>
        <mc:Fallback>
          <p:pic>
            <p:nvPicPr>
              <p:cNvPr id="34" name="Freihand 33">
                <a:extLst>
                  <a:ext uri="{FF2B5EF4-FFF2-40B4-BE49-F238E27FC236}">
                    <a16:creationId xmlns:a16="http://schemas.microsoft.com/office/drawing/2014/main" id="{9F545067-1016-41C6-8ACC-3C81073A5B2A}"/>
                  </a:ext>
                </a:extLst>
              </p:cNvPr>
              <p:cNvPicPr/>
              <p:nvPr/>
            </p:nvPicPr>
            <p:blipFill>
              <a:blip r:embed="rId73"/>
              <a:stretch>
                <a:fillRect/>
              </a:stretch>
            </p:blipFill>
            <p:spPr>
              <a:xfrm>
                <a:off x="10819653" y="385080"/>
                <a:ext cx="10188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35" name="Freihand 34">
                <a:extLst>
                  <a:ext uri="{FF2B5EF4-FFF2-40B4-BE49-F238E27FC236}">
                    <a16:creationId xmlns:a16="http://schemas.microsoft.com/office/drawing/2014/main" id="{7BD94A92-F493-4DD2-B79A-1472131DCC56}"/>
                  </a:ext>
                </a:extLst>
              </p14:cNvPr>
              <p14:cNvContentPartPr/>
              <p14:nvPr/>
            </p14:nvContentPartPr>
            <p14:xfrm>
              <a:off x="11023773" y="282120"/>
              <a:ext cx="31320" cy="110880"/>
            </p14:xfrm>
          </p:contentPart>
        </mc:Choice>
        <mc:Fallback>
          <p:pic>
            <p:nvPicPr>
              <p:cNvPr id="35" name="Freihand 34">
                <a:extLst>
                  <a:ext uri="{FF2B5EF4-FFF2-40B4-BE49-F238E27FC236}">
                    <a16:creationId xmlns:a16="http://schemas.microsoft.com/office/drawing/2014/main" id="{7BD94A92-F493-4DD2-B79A-1472131DCC56}"/>
                  </a:ext>
                </a:extLst>
              </p:cNvPr>
              <p:cNvPicPr/>
              <p:nvPr/>
            </p:nvPicPr>
            <p:blipFill>
              <a:blip r:embed="rId75"/>
              <a:stretch>
                <a:fillRect/>
              </a:stretch>
            </p:blipFill>
            <p:spPr>
              <a:xfrm>
                <a:off x="11019453" y="277800"/>
                <a:ext cx="3996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36" name="Freihand 35">
                <a:extLst>
                  <a:ext uri="{FF2B5EF4-FFF2-40B4-BE49-F238E27FC236}">
                    <a16:creationId xmlns:a16="http://schemas.microsoft.com/office/drawing/2014/main" id="{99176F76-2C7F-4429-AC39-1B076E930723}"/>
                  </a:ext>
                </a:extLst>
              </p14:cNvPr>
              <p14:cNvContentPartPr/>
              <p14:nvPr/>
            </p14:nvContentPartPr>
            <p14:xfrm>
              <a:off x="11013693" y="250440"/>
              <a:ext cx="119520" cy="82080"/>
            </p14:xfrm>
          </p:contentPart>
        </mc:Choice>
        <mc:Fallback>
          <p:pic>
            <p:nvPicPr>
              <p:cNvPr id="36" name="Freihand 35">
                <a:extLst>
                  <a:ext uri="{FF2B5EF4-FFF2-40B4-BE49-F238E27FC236}">
                    <a16:creationId xmlns:a16="http://schemas.microsoft.com/office/drawing/2014/main" id="{99176F76-2C7F-4429-AC39-1B076E930723}"/>
                  </a:ext>
                </a:extLst>
              </p:cNvPr>
              <p:cNvPicPr/>
              <p:nvPr/>
            </p:nvPicPr>
            <p:blipFill>
              <a:blip r:embed="rId77"/>
              <a:stretch>
                <a:fillRect/>
              </a:stretch>
            </p:blipFill>
            <p:spPr>
              <a:xfrm>
                <a:off x="11009373" y="246120"/>
                <a:ext cx="12816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37" name="Freihand 36">
                <a:extLst>
                  <a:ext uri="{FF2B5EF4-FFF2-40B4-BE49-F238E27FC236}">
                    <a16:creationId xmlns:a16="http://schemas.microsoft.com/office/drawing/2014/main" id="{0C31452D-15D0-484A-8301-B2C3BBFF4CC1}"/>
                  </a:ext>
                </a:extLst>
              </p14:cNvPr>
              <p14:cNvContentPartPr/>
              <p14:nvPr/>
            </p14:nvContentPartPr>
            <p14:xfrm>
              <a:off x="11063013" y="295440"/>
              <a:ext cx="146160" cy="102240"/>
            </p14:xfrm>
          </p:contentPart>
        </mc:Choice>
        <mc:Fallback>
          <p:pic>
            <p:nvPicPr>
              <p:cNvPr id="37" name="Freihand 36">
                <a:extLst>
                  <a:ext uri="{FF2B5EF4-FFF2-40B4-BE49-F238E27FC236}">
                    <a16:creationId xmlns:a16="http://schemas.microsoft.com/office/drawing/2014/main" id="{0C31452D-15D0-484A-8301-B2C3BBFF4CC1}"/>
                  </a:ext>
                </a:extLst>
              </p:cNvPr>
              <p:cNvPicPr/>
              <p:nvPr/>
            </p:nvPicPr>
            <p:blipFill>
              <a:blip r:embed="rId79"/>
              <a:stretch>
                <a:fillRect/>
              </a:stretch>
            </p:blipFill>
            <p:spPr>
              <a:xfrm>
                <a:off x="11058693" y="291120"/>
                <a:ext cx="15480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38" name="Freihand 37">
                <a:extLst>
                  <a:ext uri="{FF2B5EF4-FFF2-40B4-BE49-F238E27FC236}">
                    <a16:creationId xmlns:a16="http://schemas.microsoft.com/office/drawing/2014/main" id="{81C8174E-7455-421A-8672-09E0B9E651CF}"/>
                  </a:ext>
                </a:extLst>
              </p14:cNvPr>
              <p14:cNvContentPartPr/>
              <p14:nvPr/>
            </p14:nvContentPartPr>
            <p14:xfrm>
              <a:off x="11167053" y="256560"/>
              <a:ext cx="182880" cy="91080"/>
            </p14:xfrm>
          </p:contentPart>
        </mc:Choice>
        <mc:Fallback>
          <p:pic>
            <p:nvPicPr>
              <p:cNvPr id="38" name="Freihand 37">
                <a:extLst>
                  <a:ext uri="{FF2B5EF4-FFF2-40B4-BE49-F238E27FC236}">
                    <a16:creationId xmlns:a16="http://schemas.microsoft.com/office/drawing/2014/main" id="{81C8174E-7455-421A-8672-09E0B9E651CF}"/>
                  </a:ext>
                </a:extLst>
              </p:cNvPr>
              <p:cNvPicPr/>
              <p:nvPr/>
            </p:nvPicPr>
            <p:blipFill>
              <a:blip r:embed="rId81"/>
              <a:stretch>
                <a:fillRect/>
              </a:stretch>
            </p:blipFill>
            <p:spPr>
              <a:xfrm>
                <a:off x="11162733" y="252240"/>
                <a:ext cx="19152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39" name="Freihand 38">
                <a:extLst>
                  <a:ext uri="{FF2B5EF4-FFF2-40B4-BE49-F238E27FC236}">
                    <a16:creationId xmlns:a16="http://schemas.microsoft.com/office/drawing/2014/main" id="{79765D8E-1794-4F22-A9EE-CFE91DBF14AD}"/>
                  </a:ext>
                </a:extLst>
              </p14:cNvPr>
              <p14:cNvContentPartPr/>
              <p14:nvPr/>
            </p14:nvContentPartPr>
            <p14:xfrm>
              <a:off x="11287293" y="276360"/>
              <a:ext cx="126360" cy="32400"/>
            </p14:xfrm>
          </p:contentPart>
        </mc:Choice>
        <mc:Fallback>
          <p:pic>
            <p:nvPicPr>
              <p:cNvPr id="39" name="Freihand 38">
                <a:extLst>
                  <a:ext uri="{FF2B5EF4-FFF2-40B4-BE49-F238E27FC236}">
                    <a16:creationId xmlns:a16="http://schemas.microsoft.com/office/drawing/2014/main" id="{79765D8E-1794-4F22-A9EE-CFE91DBF14AD}"/>
                  </a:ext>
                </a:extLst>
              </p:cNvPr>
              <p:cNvPicPr/>
              <p:nvPr/>
            </p:nvPicPr>
            <p:blipFill>
              <a:blip r:embed="rId83"/>
              <a:stretch>
                <a:fillRect/>
              </a:stretch>
            </p:blipFill>
            <p:spPr>
              <a:xfrm>
                <a:off x="11282973" y="272040"/>
                <a:ext cx="135000" cy="4104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40" name="Freihand 39">
                <a:extLst>
                  <a:ext uri="{FF2B5EF4-FFF2-40B4-BE49-F238E27FC236}">
                    <a16:creationId xmlns:a16="http://schemas.microsoft.com/office/drawing/2014/main" id="{2D0F795B-06F1-4EA8-B268-244D20472B22}"/>
                  </a:ext>
                </a:extLst>
              </p14:cNvPr>
              <p14:cNvContentPartPr/>
              <p14:nvPr/>
            </p14:nvContentPartPr>
            <p14:xfrm>
              <a:off x="11439213" y="195720"/>
              <a:ext cx="83520" cy="120960"/>
            </p14:xfrm>
          </p:contentPart>
        </mc:Choice>
        <mc:Fallback>
          <p:pic>
            <p:nvPicPr>
              <p:cNvPr id="40" name="Freihand 39">
                <a:extLst>
                  <a:ext uri="{FF2B5EF4-FFF2-40B4-BE49-F238E27FC236}">
                    <a16:creationId xmlns:a16="http://schemas.microsoft.com/office/drawing/2014/main" id="{2D0F795B-06F1-4EA8-B268-244D20472B22}"/>
                  </a:ext>
                </a:extLst>
              </p:cNvPr>
              <p:cNvPicPr/>
              <p:nvPr/>
            </p:nvPicPr>
            <p:blipFill>
              <a:blip r:embed="rId85"/>
              <a:stretch>
                <a:fillRect/>
              </a:stretch>
            </p:blipFill>
            <p:spPr>
              <a:xfrm>
                <a:off x="11434893" y="191400"/>
                <a:ext cx="9216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41" name="Freihand 40">
                <a:extLst>
                  <a:ext uri="{FF2B5EF4-FFF2-40B4-BE49-F238E27FC236}">
                    <a16:creationId xmlns:a16="http://schemas.microsoft.com/office/drawing/2014/main" id="{75281C6B-D589-43B8-A615-A53913B6914E}"/>
                  </a:ext>
                </a:extLst>
              </p14:cNvPr>
              <p14:cNvContentPartPr/>
              <p14:nvPr/>
            </p14:nvContentPartPr>
            <p14:xfrm>
              <a:off x="11271813" y="251880"/>
              <a:ext cx="123840" cy="54720"/>
            </p14:xfrm>
          </p:contentPart>
        </mc:Choice>
        <mc:Fallback>
          <p:pic>
            <p:nvPicPr>
              <p:cNvPr id="41" name="Freihand 40">
                <a:extLst>
                  <a:ext uri="{FF2B5EF4-FFF2-40B4-BE49-F238E27FC236}">
                    <a16:creationId xmlns:a16="http://schemas.microsoft.com/office/drawing/2014/main" id="{75281C6B-D589-43B8-A615-A53913B6914E}"/>
                  </a:ext>
                </a:extLst>
              </p:cNvPr>
              <p:cNvPicPr/>
              <p:nvPr/>
            </p:nvPicPr>
            <p:blipFill>
              <a:blip r:embed="rId87"/>
              <a:stretch>
                <a:fillRect/>
              </a:stretch>
            </p:blipFill>
            <p:spPr>
              <a:xfrm>
                <a:off x="11267493" y="247560"/>
                <a:ext cx="13248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42" name="Freihand 41">
                <a:extLst>
                  <a:ext uri="{FF2B5EF4-FFF2-40B4-BE49-F238E27FC236}">
                    <a16:creationId xmlns:a16="http://schemas.microsoft.com/office/drawing/2014/main" id="{1DF8C689-C2C5-4200-AA08-F3692059328C}"/>
                  </a:ext>
                </a:extLst>
              </p14:cNvPr>
              <p14:cNvContentPartPr/>
              <p14:nvPr/>
            </p14:nvContentPartPr>
            <p14:xfrm>
              <a:off x="11328333" y="151080"/>
              <a:ext cx="170280" cy="36720"/>
            </p14:xfrm>
          </p:contentPart>
        </mc:Choice>
        <mc:Fallback>
          <p:pic>
            <p:nvPicPr>
              <p:cNvPr id="42" name="Freihand 41">
                <a:extLst>
                  <a:ext uri="{FF2B5EF4-FFF2-40B4-BE49-F238E27FC236}">
                    <a16:creationId xmlns:a16="http://schemas.microsoft.com/office/drawing/2014/main" id="{1DF8C689-C2C5-4200-AA08-F3692059328C}"/>
                  </a:ext>
                </a:extLst>
              </p:cNvPr>
              <p:cNvPicPr/>
              <p:nvPr/>
            </p:nvPicPr>
            <p:blipFill>
              <a:blip r:embed="rId89"/>
              <a:stretch>
                <a:fillRect/>
              </a:stretch>
            </p:blipFill>
            <p:spPr>
              <a:xfrm>
                <a:off x="11324013" y="146760"/>
                <a:ext cx="178920" cy="4536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43" name="Freihand 42">
                <a:extLst>
                  <a:ext uri="{FF2B5EF4-FFF2-40B4-BE49-F238E27FC236}">
                    <a16:creationId xmlns:a16="http://schemas.microsoft.com/office/drawing/2014/main" id="{06829C83-695D-475F-9538-72CCFB1BE13F}"/>
                  </a:ext>
                </a:extLst>
              </p14:cNvPr>
              <p14:cNvContentPartPr/>
              <p14:nvPr/>
            </p14:nvContentPartPr>
            <p14:xfrm>
              <a:off x="11571333" y="111480"/>
              <a:ext cx="111240" cy="138240"/>
            </p14:xfrm>
          </p:contentPart>
        </mc:Choice>
        <mc:Fallback>
          <p:pic>
            <p:nvPicPr>
              <p:cNvPr id="43" name="Freihand 42">
                <a:extLst>
                  <a:ext uri="{FF2B5EF4-FFF2-40B4-BE49-F238E27FC236}">
                    <a16:creationId xmlns:a16="http://schemas.microsoft.com/office/drawing/2014/main" id="{06829C83-695D-475F-9538-72CCFB1BE13F}"/>
                  </a:ext>
                </a:extLst>
              </p:cNvPr>
              <p:cNvPicPr/>
              <p:nvPr/>
            </p:nvPicPr>
            <p:blipFill>
              <a:blip r:embed="rId91"/>
              <a:stretch>
                <a:fillRect/>
              </a:stretch>
            </p:blipFill>
            <p:spPr>
              <a:xfrm>
                <a:off x="11567013" y="107160"/>
                <a:ext cx="11988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44" name="Freihand 43">
                <a:extLst>
                  <a:ext uri="{FF2B5EF4-FFF2-40B4-BE49-F238E27FC236}">
                    <a16:creationId xmlns:a16="http://schemas.microsoft.com/office/drawing/2014/main" id="{160239E7-2878-4B97-AF0A-86520E05AB86}"/>
                  </a:ext>
                </a:extLst>
              </p14:cNvPr>
              <p14:cNvContentPartPr/>
              <p14:nvPr/>
            </p14:nvContentPartPr>
            <p14:xfrm>
              <a:off x="10891293" y="8160"/>
              <a:ext cx="866880" cy="518400"/>
            </p14:xfrm>
          </p:contentPart>
        </mc:Choice>
        <mc:Fallback>
          <p:pic>
            <p:nvPicPr>
              <p:cNvPr id="44" name="Freihand 43">
                <a:extLst>
                  <a:ext uri="{FF2B5EF4-FFF2-40B4-BE49-F238E27FC236}">
                    <a16:creationId xmlns:a16="http://schemas.microsoft.com/office/drawing/2014/main" id="{160239E7-2878-4B97-AF0A-86520E05AB86}"/>
                  </a:ext>
                </a:extLst>
              </p:cNvPr>
              <p:cNvPicPr/>
              <p:nvPr/>
            </p:nvPicPr>
            <p:blipFill>
              <a:blip r:embed="rId93"/>
              <a:stretch>
                <a:fillRect/>
              </a:stretch>
            </p:blipFill>
            <p:spPr>
              <a:xfrm>
                <a:off x="10886973" y="3840"/>
                <a:ext cx="875520" cy="52704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49" name="Freihand 48">
                <a:extLst>
                  <a:ext uri="{FF2B5EF4-FFF2-40B4-BE49-F238E27FC236}">
                    <a16:creationId xmlns:a16="http://schemas.microsoft.com/office/drawing/2014/main" id="{BCBA01D3-7BC7-4066-806B-C2B98CF8EB8F}"/>
                  </a:ext>
                </a:extLst>
              </p14:cNvPr>
              <p14:cNvContentPartPr/>
              <p14:nvPr/>
            </p14:nvContentPartPr>
            <p14:xfrm>
              <a:off x="10929813" y="386160"/>
              <a:ext cx="1440" cy="8280"/>
            </p14:xfrm>
          </p:contentPart>
        </mc:Choice>
        <mc:Fallback>
          <p:pic>
            <p:nvPicPr>
              <p:cNvPr id="49" name="Freihand 48">
                <a:extLst>
                  <a:ext uri="{FF2B5EF4-FFF2-40B4-BE49-F238E27FC236}">
                    <a16:creationId xmlns:a16="http://schemas.microsoft.com/office/drawing/2014/main" id="{BCBA01D3-7BC7-4066-806B-C2B98CF8EB8F}"/>
                  </a:ext>
                </a:extLst>
              </p:cNvPr>
              <p:cNvPicPr/>
              <p:nvPr/>
            </p:nvPicPr>
            <p:blipFill>
              <a:blip r:embed="rId95"/>
              <a:stretch>
                <a:fillRect/>
              </a:stretch>
            </p:blipFill>
            <p:spPr>
              <a:xfrm>
                <a:off x="10925493" y="381840"/>
                <a:ext cx="1008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51" name="Freihand 50">
                <a:extLst>
                  <a:ext uri="{FF2B5EF4-FFF2-40B4-BE49-F238E27FC236}">
                    <a16:creationId xmlns:a16="http://schemas.microsoft.com/office/drawing/2014/main" id="{1BF86C90-3AAF-4D25-83BB-89AFA861194A}"/>
                  </a:ext>
                </a:extLst>
              </p14:cNvPr>
              <p14:cNvContentPartPr/>
              <p14:nvPr/>
            </p14:nvContentPartPr>
            <p14:xfrm>
              <a:off x="10912173" y="393360"/>
              <a:ext cx="392040" cy="242640"/>
            </p14:xfrm>
          </p:contentPart>
        </mc:Choice>
        <mc:Fallback>
          <p:pic>
            <p:nvPicPr>
              <p:cNvPr id="51" name="Freihand 50">
                <a:extLst>
                  <a:ext uri="{FF2B5EF4-FFF2-40B4-BE49-F238E27FC236}">
                    <a16:creationId xmlns:a16="http://schemas.microsoft.com/office/drawing/2014/main" id="{1BF86C90-3AAF-4D25-83BB-89AFA861194A}"/>
                  </a:ext>
                </a:extLst>
              </p:cNvPr>
              <p:cNvPicPr/>
              <p:nvPr/>
            </p:nvPicPr>
            <p:blipFill>
              <a:blip r:embed="rId97"/>
              <a:stretch>
                <a:fillRect/>
              </a:stretch>
            </p:blipFill>
            <p:spPr>
              <a:xfrm>
                <a:off x="10907853" y="389040"/>
                <a:ext cx="400680" cy="25128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53" name="Freihand 52">
                <a:extLst>
                  <a:ext uri="{FF2B5EF4-FFF2-40B4-BE49-F238E27FC236}">
                    <a16:creationId xmlns:a16="http://schemas.microsoft.com/office/drawing/2014/main" id="{D2B79D42-7077-4A2C-9F6E-2062E5F8ACCE}"/>
                  </a:ext>
                </a:extLst>
              </p14:cNvPr>
              <p14:cNvContentPartPr/>
              <p14:nvPr/>
            </p14:nvContentPartPr>
            <p14:xfrm>
              <a:off x="11300253" y="644280"/>
              <a:ext cx="193320" cy="182880"/>
            </p14:xfrm>
          </p:contentPart>
        </mc:Choice>
        <mc:Fallback>
          <p:pic>
            <p:nvPicPr>
              <p:cNvPr id="53" name="Freihand 52">
                <a:extLst>
                  <a:ext uri="{FF2B5EF4-FFF2-40B4-BE49-F238E27FC236}">
                    <a16:creationId xmlns:a16="http://schemas.microsoft.com/office/drawing/2014/main" id="{D2B79D42-7077-4A2C-9F6E-2062E5F8ACCE}"/>
                  </a:ext>
                </a:extLst>
              </p:cNvPr>
              <p:cNvPicPr/>
              <p:nvPr/>
            </p:nvPicPr>
            <p:blipFill>
              <a:blip r:embed="rId99"/>
              <a:stretch>
                <a:fillRect/>
              </a:stretch>
            </p:blipFill>
            <p:spPr>
              <a:xfrm>
                <a:off x="11295933" y="639960"/>
                <a:ext cx="20196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54" name="Freihand 53">
                <a:extLst>
                  <a:ext uri="{FF2B5EF4-FFF2-40B4-BE49-F238E27FC236}">
                    <a16:creationId xmlns:a16="http://schemas.microsoft.com/office/drawing/2014/main" id="{73875E65-D4F8-412C-97F5-EF30B447339F}"/>
                  </a:ext>
                </a:extLst>
              </p14:cNvPr>
              <p14:cNvContentPartPr/>
              <p14:nvPr/>
            </p14:nvContentPartPr>
            <p14:xfrm>
              <a:off x="11448933" y="666600"/>
              <a:ext cx="59040" cy="136800"/>
            </p14:xfrm>
          </p:contentPart>
        </mc:Choice>
        <mc:Fallback>
          <p:pic>
            <p:nvPicPr>
              <p:cNvPr id="54" name="Freihand 53">
                <a:extLst>
                  <a:ext uri="{FF2B5EF4-FFF2-40B4-BE49-F238E27FC236}">
                    <a16:creationId xmlns:a16="http://schemas.microsoft.com/office/drawing/2014/main" id="{73875E65-D4F8-412C-97F5-EF30B447339F}"/>
                  </a:ext>
                </a:extLst>
              </p:cNvPr>
              <p:cNvPicPr/>
              <p:nvPr/>
            </p:nvPicPr>
            <p:blipFill>
              <a:blip r:embed="rId101"/>
              <a:stretch>
                <a:fillRect/>
              </a:stretch>
            </p:blipFill>
            <p:spPr>
              <a:xfrm>
                <a:off x="11444613" y="662280"/>
                <a:ext cx="6768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55" name="Freihand 54">
                <a:extLst>
                  <a:ext uri="{FF2B5EF4-FFF2-40B4-BE49-F238E27FC236}">
                    <a16:creationId xmlns:a16="http://schemas.microsoft.com/office/drawing/2014/main" id="{723ED832-865E-4B4A-8AD0-864C502E7848}"/>
                  </a:ext>
                </a:extLst>
              </p14:cNvPr>
              <p14:cNvContentPartPr/>
              <p14:nvPr/>
            </p14:nvContentPartPr>
            <p14:xfrm>
              <a:off x="11420493" y="718440"/>
              <a:ext cx="140400" cy="11520"/>
            </p14:xfrm>
          </p:contentPart>
        </mc:Choice>
        <mc:Fallback>
          <p:pic>
            <p:nvPicPr>
              <p:cNvPr id="55" name="Freihand 54">
                <a:extLst>
                  <a:ext uri="{FF2B5EF4-FFF2-40B4-BE49-F238E27FC236}">
                    <a16:creationId xmlns:a16="http://schemas.microsoft.com/office/drawing/2014/main" id="{723ED832-865E-4B4A-8AD0-864C502E7848}"/>
                  </a:ext>
                </a:extLst>
              </p:cNvPr>
              <p:cNvPicPr/>
              <p:nvPr/>
            </p:nvPicPr>
            <p:blipFill>
              <a:blip r:embed="rId103"/>
              <a:stretch>
                <a:fillRect/>
              </a:stretch>
            </p:blipFill>
            <p:spPr>
              <a:xfrm>
                <a:off x="11416173" y="714120"/>
                <a:ext cx="14904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56" name="Freihand 55">
                <a:extLst>
                  <a:ext uri="{FF2B5EF4-FFF2-40B4-BE49-F238E27FC236}">
                    <a16:creationId xmlns:a16="http://schemas.microsoft.com/office/drawing/2014/main" id="{FBFCBAB4-AC03-4345-B8B7-4B0296B97FAC}"/>
                  </a:ext>
                </a:extLst>
              </p14:cNvPr>
              <p14:cNvContentPartPr/>
              <p14:nvPr/>
            </p14:nvContentPartPr>
            <p14:xfrm>
              <a:off x="11543613" y="644280"/>
              <a:ext cx="82080" cy="94680"/>
            </p14:xfrm>
          </p:contentPart>
        </mc:Choice>
        <mc:Fallback>
          <p:pic>
            <p:nvPicPr>
              <p:cNvPr id="56" name="Freihand 55">
                <a:extLst>
                  <a:ext uri="{FF2B5EF4-FFF2-40B4-BE49-F238E27FC236}">
                    <a16:creationId xmlns:a16="http://schemas.microsoft.com/office/drawing/2014/main" id="{FBFCBAB4-AC03-4345-B8B7-4B0296B97FAC}"/>
                  </a:ext>
                </a:extLst>
              </p:cNvPr>
              <p:cNvPicPr/>
              <p:nvPr/>
            </p:nvPicPr>
            <p:blipFill>
              <a:blip r:embed="rId105"/>
              <a:stretch>
                <a:fillRect/>
              </a:stretch>
            </p:blipFill>
            <p:spPr>
              <a:xfrm>
                <a:off x="11539293" y="639960"/>
                <a:ext cx="9072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57" name="Freihand 56">
                <a:extLst>
                  <a:ext uri="{FF2B5EF4-FFF2-40B4-BE49-F238E27FC236}">
                    <a16:creationId xmlns:a16="http://schemas.microsoft.com/office/drawing/2014/main" id="{56F998A4-F05D-4E11-9187-80842A9B9F07}"/>
                  </a:ext>
                </a:extLst>
              </p14:cNvPr>
              <p14:cNvContentPartPr/>
              <p14:nvPr/>
            </p14:nvContentPartPr>
            <p14:xfrm>
              <a:off x="11602653" y="567960"/>
              <a:ext cx="150480" cy="126720"/>
            </p14:xfrm>
          </p:contentPart>
        </mc:Choice>
        <mc:Fallback>
          <p:pic>
            <p:nvPicPr>
              <p:cNvPr id="57" name="Freihand 56">
                <a:extLst>
                  <a:ext uri="{FF2B5EF4-FFF2-40B4-BE49-F238E27FC236}">
                    <a16:creationId xmlns:a16="http://schemas.microsoft.com/office/drawing/2014/main" id="{56F998A4-F05D-4E11-9187-80842A9B9F07}"/>
                  </a:ext>
                </a:extLst>
              </p:cNvPr>
              <p:cNvPicPr/>
              <p:nvPr/>
            </p:nvPicPr>
            <p:blipFill>
              <a:blip r:embed="rId107"/>
              <a:stretch>
                <a:fillRect/>
              </a:stretch>
            </p:blipFill>
            <p:spPr>
              <a:xfrm>
                <a:off x="11598333" y="563640"/>
                <a:ext cx="15912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58" name="Freihand 57">
                <a:extLst>
                  <a:ext uri="{FF2B5EF4-FFF2-40B4-BE49-F238E27FC236}">
                    <a16:creationId xmlns:a16="http://schemas.microsoft.com/office/drawing/2014/main" id="{ABD0CC36-9E71-44AA-BCD9-0F289310059F}"/>
                  </a:ext>
                </a:extLst>
              </p14:cNvPr>
              <p14:cNvContentPartPr/>
              <p14:nvPr/>
            </p14:nvContentPartPr>
            <p14:xfrm>
              <a:off x="11741973" y="545640"/>
              <a:ext cx="291240" cy="138600"/>
            </p14:xfrm>
          </p:contentPart>
        </mc:Choice>
        <mc:Fallback>
          <p:pic>
            <p:nvPicPr>
              <p:cNvPr id="58" name="Freihand 57">
                <a:extLst>
                  <a:ext uri="{FF2B5EF4-FFF2-40B4-BE49-F238E27FC236}">
                    <a16:creationId xmlns:a16="http://schemas.microsoft.com/office/drawing/2014/main" id="{ABD0CC36-9E71-44AA-BCD9-0F289310059F}"/>
                  </a:ext>
                </a:extLst>
              </p:cNvPr>
              <p:cNvPicPr/>
              <p:nvPr/>
            </p:nvPicPr>
            <p:blipFill>
              <a:blip r:embed="rId109"/>
              <a:stretch>
                <a:fillRect/>
              </a:stretch>
            </p:blipFill>
            <p:spPr>
              <a:xfrm>
                <a:off x="11737653" y="541320"/>
                <a:ext cx="29988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59" name="Freihand 58">
                <a:extLst>
                  <a:ext uri="{FF2B5EF4-FFF2-40B4-BE49-F238E27FC236}">
                    <a16:creationId xmlns:a16="http://schemas.microsoft.com/office/drawing/2014/main" id="{25BF7709-03C5-43E0-8317-627EAD536813}"/>
                  </a:ext>
                </a:extLst>
              </p14:cNvPr>
              <p14:cNvContentPartPr/>
              <p14:nvPr/>
            </p14:nvContentPartPr>
            <p14:xfrm>
              <a:off x="12032853" y="515760"/>
              <a:ext cx="111960" cy="32760"/>
            </p14:xfrm>
          </p:contentPart>
        </mc:Choice>
        <mc:Fallback>
          <p:pic>
            <p:nvPicPr>
              <p:cNvPr id="59" name="Freihand 58">
                <a:extLst>
                  <a:ext uri="{FF2B5EF4-FFF2-40B4-BE49-F238E27FC236}">
                    <a16:creationId xmlns:a16="http://schemas.microsoft.com/office/drawing/2014/main" id="{25BF7709-03C5-43E0-8317-627EAD536813}"/>
                  </a:ext>
                </a:extLst>
              </p:cNvPr>
              <p:cNvPicPr/>
              <p:nvPr/>
            </p:nvPicPr>
            <p:blipFill>
              <a:blip r:embed="rId111"/>
              <a:stretch>
                <a:fillRect/>
              </a:stretch>
            </p:blipFill>
            <p:spPr>
              <a:xfrm>
                <a:off x="12028533" y="511440"/>
                <a:ext cx="12060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61" name="Freihand 60">
                <a:extLst>
                  <a:ext uri="{FF2B5EF4-FFF2-40B4-BE49-F238E27FC236}">
                    <a16:creationId xmlns:a16="http://schemas.microsoft.com/office/drawing/2014/main" id="{C9CD9742-D12D-4256-95B1-7C013F6096B6}"/>
                  </a:ext>
                </a:extLst>
              </p14:cNvPr>
              <p14:cNvContentPartPr/>
              <p14:nvPr/>
            </p14:nvContentPartPr>
            <p14:xfrm>
              <a:off x="11496453" y="880440"/>
              <a:ext cx="171000" cy="108000"/>
            </p14:xfrm>
          </p:contentPart>
        </mc:Choice>
        <mc:Fallback>
          <p:pic>
            <p:nvPicPr>
              <p:cNvPr id="61" name="Freihand 60">
                <a:extLst>
                  <a:ext uri="{FF2B5EF4-FFF2-40B4-BE49-F238E27FC236}">
                    <a16:creationId xmlns:a16="http://schemas.microsoft.com/office/drawing/2014/main" id="{C9CD9742-D12D-4256-95B1-7C013F6096B6}"/>
                  </a:ext>
                </a:extLst>
              </p:cNvPr>
              <p:cNvPicPr/>
              <p:nvPr/>
            </p:nvPicPr>
            <p:blipFill>
              <a:blip r:embed="rId113"/>
              <a:stretch>
                <a:fillRect/>
              </a:stretch>
            </p:blipFill>
            <p:spPr>
              <a:xfrm>
                <a:off x="11492133" y="876120"/>
                <a:ext cx="17964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62" name="Freihand 61">
                <a:extLst>
                  <a:ext uri="{FF2B5EF4-FFF2-40B4-BE49-F238E27FC236}">
                    <a16:creationId xmlns:a16="http://schemas.microsoft.com/office/drawing/2014/main" id="{1E3B9041-66A0-4757-A5E9-9C0F17F6791B}"/>
                  </a:ext>
                </a:extLst>
              </p14:cNvPr>
              <p14:cNvContentPartPr/>
              <p14:nvPr/>
            </p14:nvContentPartPr>
            <p14:xfrm>
              <a:off x="11652333" y="767400"/>
              <a:ext cx="324360" cy="166680"/>
            </p14:xfrm>
          </p:contentPart>
        </mc:Choice>
        <mc:Fallback>
          <p:pic>
            <p:nvPicPr>
              <p:cNvPr id="62" name="Freihand 61">
                <a:extLst>
                  <a:ext uri="{FF2B5EF4-FFF2-40B4-BE49-F238E27FC236}">
                    <a16:creationId xmlns:a16="http://schemas.microsoft.com/office/drawing/2014/main" id="{1E3B9041-66A0-4757-A5E9-9C0F17F6791B}"/>
                  </a:ext>
                </a:extLst>
              </p:cNvPr>
              <p:cNvPicPr/>
              <p:nvPr/>
            </p:nvPicPr>
            <p:blipFill>
              <a:blip r:embed="rId115"/>
              <a:stretch>
                <a:fillRect/>
              </a:stretch>
            </p:blipFill>
            <p:spPr>
              <a:xfrm>
                <a:off x="11648013" y="763080"/>
                <a:ext cx="33300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64" name="Freihand 63">
                <a:extLst>
                  <a:ext uri="{FF2B5EF4-FFF2-40B4-BE49-F238E27FC236}">
                    <a16:creationId xmlns:a16="http://schemas.microsoft.com/office/drawing/2014/main" id="{C3D2975A-93B8-4782-B02D-523E88C114A0}"/>
                  </a:ext>
                </a:extLst>
              </p14:cNvPr>
              <p14:cNvContentPartPr/>
              <p14:nvPr/>
            </p14:nvContentPartPr>
            <p14:xfrm>
              <a:off x="10853493" y="-55560"/>
              <a:ext cx="1380960" cy="1107360"/>
            </p14:xfrm>
          </p:contentPart>
        </mc:Choice>
        <mc:Fallback>
          <p:pic>
            <p:nvPicPr>
              <p:cNvPr id="64" name="Freihand 63">
                <a:extLst>
                  <a:ext uri="{FF2B5EF4-FFF2-40B4-BE49-F238E27FC236}">
                    <a16:creationId xmlns:a16="http://schemas.microsoft.com/office/drawing/2014/main" id="{C3D2975A-93B8-4782-B02D-523E88C114A0}"/>
                  </a:ext>
                </a:extLst>
              </p:cNvPr>
              <p:cNvPicPr/>
              <p:nvPr/>
            </p:nvPicPr>
            <p:blipFill>
              <a:blip r:embed="rId117"/>
              <a:stretch>
                <a:fillRect/>
              </a:stretch>
            </p:blipFill>
            <p:spPr>
              <a:xfrm>
                <a:off x="10849173" y="-59880"/>
                <a:ext cx="1389600" cy="111600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66" name="Freihand 65">
                <a:extLst>
                  <a:ext uri="{FF2B5EF4-FFF2-40B4-BE49-F238E27FC236}">
                    <a16:creationId xmlns:a16="http://schemas.microsoft.com/office/drawing/2014/main" id="{899C7286-57FF-4F2C-9F0A-6A4323691354}"/>
                  </a:ext>
                </a:extLst>
              </p14:cNvPr>
              <p14:cNvContentPartPr/>
              <p14:nvPr/>
            </p14:nvContentPartPr>
            <p14:xfrm>
              <a:off x="11257600" y="1023720"/>
              <a:ext cx="236520" cy="869760"/>
            </p14:xfrm>
          </p:contentPart>
        </mc:Choice>
        <mc:Fallback>
          <p:pic>
            <p:nvPicPr>
              <p:cNvPr id="66" name="Freihand 65">
                <a:extLst>
                  <a:ext uri="{FF2B5EF4-FFF2-40B4-BE49-F238E27FC236}">
                    <a16:creationId xmlns:a16="http://schemas.microsoft.com/office/drawing/2014/main" id="{899C7286-57FF-4F2C-9F0A-6A4323691354}"/>
                  </a:ext>
                </a:extLst>
              </p:cNvPr>
              <p:cNvPicPr/>
              <p:nvPr/>
            </p:nvPicPr>
            <p:blipFill>
              <a:blip r:embed="rId119"/>
              <a:stretch>
                <a:fillRect/>
              </a:stretch>
            </p:blipFill>
            <p:spPr>
              <a:xfrm>
                <a:off x="11253280" y="1019400"/>
                <a:ext cx="245160" cy="87840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67" name="Freihand 66">
                <a:extLst>
                  <a:ext uri="{FF2B5EF4-FFF2-40B4-BE49-F238E27FC236}">
                    <a16:creationId xmlns:a16="http://schemas.microsoft.com/office/drawing/2014/main" id="{D68123C7-F62D-4887-95E1-B884F85B3335}"/>
                  </a:ext>
                </a:extLst>
              </p14:cNvPr>
              <p14:cNvContentPartPr/>
              <p14:nvPr/>
            </p14:nvContentPartPr>
            <p14:xfrm>
              <a:off x="11208640" y="1640400"/>
              <a:ext cx="287280" cy="321120"/>
            </p14:xfrm>
          </p:contentPart>
        </mc:Choice>
        <mc:Fallback>
          <p:pic>
            <p:nvPicPr>
              <p:cNvPr id="67" name="Freihand 66">
                <a:extLst>
                  <a:ext uri="{FF2B5EF4-FFF2-40B4-BE49-F238E27FC236}">
                    <a16:creationId xmlns:a16="http://schemas.microsoft.com/office/drawing/2014/main" id="{D68123C7-F62D-4887-95E1-B884F85B3335}"/>
                  </a:ext>
                </a:extLst>
              </p:cNvPr>
              <p:cNvPicPr/>
              <p:nvPr/>
            </p:nvPicPr>
            <p:blipFill>
              <a:blip r:embed="rId121"/>
              <a:stretch>
                <a:fillRect/>
              </a:stretch>
            </p:blipFill>
            <p:spPr>
              <a:xfrm>
                <a:off x="11204320" y="1636080"/>
                <a:ext cx="295920" cy="329760"/>
              </a:xfrm>
              <a:prstGeom prst="rect">
                <a:avLst/>
              </a:prstGeom>
            </p:spPr>
          </p:pic>
        </mc:Fallback>
      </mc:AlternateContent>
      <p:grpSp>
        <p:nvGrpSpPr>
          <p:cNvPr id="85" name="Gruppieren 84">
            <a:extLst>
              <a:ext uri="{FF2B5EF4-FFF2-40B4-BE49-F238E27FC236}">
                <a16:creationId xmlns:a16="http://schemas.microsoft.com/office/drawing/2014/main" id="{E5D2E51F-319C-48EC-A093-97F247287831}"/>
              </a:ext>
            </a:extLst>
          </p:cNvPr>
          <p:cNvGrpSpPr/>
          <p:nvPr/>
        </p:nvGrpSpPr>
        <p:grpSpPr>
          <a:xfrm>
            <a:off x="2687080" y="2734440"/>
            <a:ext cx="9511920" cy="1672560"/>
            <a:chOff x="2687080" y="2734440"/>
            <a:chExt cx="9511920" cy="1672560"/>
          </a:xfrm>
        </p:grpSpPr>
        <mc:AlternateContent xmlns:mc="http://schemas.openxmlformats.org/markup-compatibility/2006">
          <mc:Choice xmlns:p14="http://schemas.microsoft.com/office/powerpoint/2010/main" Requires="p14">
            <p:contentPart p14:bwMode="auto" r:id="rId122">
              <p14:nvContentPartPr>
                <p14:cNvPr id="77" name="Freihand 76">
                  <a:extLst>
                    <a:ext uri="{FF2B5EF4-FFF2-40B4-BE49-F238E27FC236}">
                      <a16:creationId xmlns:a16="http://schemas.microsoft.com/office/drawing/2014/main" id="{FCBCFD4C-E9FA-4377-8752-A935BADC6E18}"/>
                    </a:ext>
                  </a:extLst>
                </p14:cNvPr>
                <p14:cNvContentPartPr/>
                <p14:nvPr/>
              </p14:nvContentPartPr>
              <p14:xfrm>
                <a:off x="7293640" y="2832720"/>
                <a:ext cx="3517560" cy="817200"/>
              </p14:xfrm>
            </p:contentPart>
          </mc:Choice>
          <mc:Fallback>
            <p:pic>
              <p:nvPicPr>
                <p:cNvPr id="77" name="Freihand 76">
                  <a:extLst>
                    <a:ext uri="{FF2B5EF4-FFF2-40B4-BE49-F238E27FC236}">
                      <a16:creationId xmlns:a16="http://schemas.microsoft.com/office/drawing/2014/main" id="{FCBCFD4C-E9FA-4377-8752-A935BADC6E18}"/>
                    </a:ext>
                  </a:extLst>
                </p:cNvPr>
                <p:cNvPicPr/>
                <p:nvPr/>
              </p:nvPicPr>
              <p:blipFill>
                <a:blip r:embed="rId123"/>
                <a:stretch>
                  <a:fillRect/>
                </a:stretch>
              </p:blipFill>
              <p:spPr>
                <a:xfrm>
                  <a:off x="7289320" y="2828400"/>
                  <a:ext cx="3526200" cy="82584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78" name="Freihand 77">
                  <a:extLst>
                    <a:ext uri="{FF2B5EF4-FFF2-40B4-BE49-F238E27FC236}">
                      <a16:creationId xmlns:a16="http://schemas.microsoft.com/office/drawing/2014/main" id="{7D6FE430-6E14-4EE3-9363-6E7C4B4CE383}"/>
                    </a:ext>
                  </a:extLst>
                </p14:cNvPr>
                <p14:cNvContentPartPr/>
                <p14:nvPr/>
              </p14:nvContentPartPr>
              <p14:xfrm>
                <a:off x="7369240" y="2734440"/>
                <a:ext cx="1229760" cy="939960"/>
              </p14:xfrm>
            </p:contentPart>
          </mc:Choice>
          <mc:Fallback>
            <p:pic>
              <p:nvPicPr>
                <p:cNvPr id="78" name="Freihand 77">
                  <a:extLst>
                    <a:ext uri="{FF2B5EF4-FFF2-40B4-BE49-F238E27FC236}">
                      <a16:creationId xmlns:a16="http://schemas.microsoft.com/office/drawing/2014/main" id="{7D6FE430-6E14-4EE3-9363-6E7C4B4CE383}"/>
                    </a:ext>
                  </a:extLst>
                </p:cNvPr>
                <p:cNvPicPr/>
                <p:nvPr/>
              </p:nvPicPr>
              <p:blipFill>
                <a:blip r:embed="rId125"/>
                <a:stretch>
                  <a:fillRect/>
                </a:stretch>
              </p:blipFill>
              <p:spPr>
                <a:xfrm>
                  <a:off x="7364920" y="2730120"/>
                  <a:ext cx="1238400" cy="94860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81" name="Freihand 80">
                  <a:extLst>
                    <a:ext uri="{FF2B5EF4-FFF2-40B4-BE49-F238E27FC236}">
                      <a16:creationId xmlns:a16="http://schemas.microsoft.com/office/drawing/2014/main" id="{9A046A4E-8C10-466A-B88A-421E2D15C0BB}"/>
                    </a:ext>
                  </a:extLst>
                </p14:cNvPr>
                <p14:cNvContentPartPr/>
                <p14:nvPr/>
              </p14:nvContentPartPr>
              <p14:xfrm>
                <a:off x="2742520" y="3491160"/>
                <a:ext cx="4258800" cy="747720"/>
              </p14:xfrm>
            </p:contentPart>
          </mc:Choice>
          <mc:Fallback>
            <p:pic>
              <p:nvPicPr>
                <p:cNvPr id="81" name="Freihand 80">
                  <a:extLst>
                    <a:ext uri="{FF2B5EF4-FFF2-40B4-BE49-F238E27FC236}">
                      <a16:creationId xmlns:a16="http://schemas.microsoft.com/office/drawing/2014/main" id="{9A046A4E-8C10-466A-B88A-421E2D15C0BB}"/>
                    </a:ext>
                  </a:extLst>
                </p:cNvPr>
                <p:cNvPicPr/>
                <p:nvPr/>
              </p:nvPicPr>
              <p:blipFill>
                <a:blip r:embed="rId127"/>
                <a:stretch>
                  <a:fillRect/>
                </a:stretch>
              </p:blipFill>
              <p:spPr>
                <a:xfrm>
                  <a:off x="2738200" y="3486840"/>
                  <a:ext cx="4267440" cy="75636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83" name="Freihand 82">
                  <a:extLst>
                    <a:ext uri="{FF2B5EF4-FFF2-40B4-BE49-F238E27FC236}">
                      <a16:creationId xmlns:a16="http://schemas.microsoft.com/office/drawing/2014/main" id="{F7B3BE24-B3DA-44D8-8670-6455A8450893}"/>
                    </a:ext>
                  </a:extLst>
                </p14:cNvPr>
                <p14:cNvContentPartPr/>
                <p14:nvPr/>
              </p14:nvContentPartPr>
              <p14:xfrm>
                <a:off x="9524920" y="3603840"/>
                <a:ext cx="2674080" cy="709560"/>
              </p14:xfrm>
            </p:contentPart>
          </mc:Choice>
          <mc:Fallback>
            <p:pic>
              <p:nvPicPr>
                <p:cNvPr id="83" name="Freihand 82">
                  <a:extLst>
                    <a:ext uri="{FF2B5EF4-FFF2-40B4-BE49-F238E27FC236}">
                      <a16:creationId xmlns:a16="http://schemas.microsoft.com/office/drawing/2014/main" id="{F7B3BE24-B3DA-44D8-8670-6455A8450893}"/>
                    </a:ext>
                  </a:extLst>
                </p:cNvPr>
                <p:cNvPicPr/>
                <p:nvPr/>
              </p:nvPicPr>
              <p:blipFill>
                <a:blip r:embed="rId129"/>
                <a:stretch>
                  <a:fillRect/>
                </a:stretch>
              </p:blipFill>
              <p:spPr>
                <a:xfrm>
                  <a:off x="9520600" y="3599520"/>
                  <a:ext cx="2682720" cy="71820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84" name="Freihand 83">
                  <a:extLst>
                    <a:ext uri="{FF2B5EF4-FFF2-40B4-BE49-F238E27FC236}">
                      <a16:creationId xmlns:a16="http://schemas.microsoft.com/office/drawing/2014/main" id="{C8923DF6-2CAA-4075-ABC9-B9EAAEB031BD}"/>
                    </a:ext>
                  </a:extLst>
                </p14:cNvPr>
                <p14:cNvContentPartPr/>
                <p14:nvPr/>
              </p14:nvContentPartPr>
              <p14:xfrm>
                <a:off x="2687080" y="3539040"/>
                <a:ext cx="1650240" cy="867960"/>
              </p14:xfrm>
            </p:contentPart>
          </mc:Choice>
          <mc:Fallback>
            <p:pic>
              <p:nvPicPr>
                <p:cNvPr id="84" name="Freihand 83">
                  <a:extLst>
                    <a:ext uri="{FF2B5EF4-FFF2-40B4-BE49-F238E27FC236}">
                      <a16:creationId xmlns:a16="http://schemas.microsoft.com/office/drawing/2014/main" id="{C8923DF6-2CAA-4075-ABC9-B9EAAEB031BD}"/>
                    </a:ext>
                  </a:extLst>
                </p:cNvPr>
                <p:cNvPicPr/>
                <p:nvPr/>
              </p:nvPicPr>
              <p:blipFill>
                <a:blip r:embed="rId131"/>
                <a:stretch>
                  <a:fillRect/>
                </a:stretch>
              </p:blipFill>
              <p:spPr>
                <a:xfrm>
                  <a:off x="2682760" y="3534720"/>
                  <a:ext cx="1658880" cy="876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2">
            <p14:nvContentPartPr>
              <p14:cNvPr id="86" name="Freihand 85">
                <a:extLst>
                  <a:ext uri="{FF2B5EF4-FFF2-40B4-BE49-F238E27FC236}">
                    <a16:creationId xmlns:a16="http://schemas.microsoft.com/office/drawing/2014/main" id="{EB00491C-6853-4DEC-B52F-C95F774995A1}"/>
                  </a:ext>
                </a:extLst>
              </p14:cNvPr>
              <p14:cNvContentPartPr/>
              <p14:nvPr/>
            </p14:nvContentPartPr>
            <p14:xfrm>
              <a:off x="184720" y="4188120"/>
              <a:ext cx="3844440" cy="946440"/>
            </p14:xfrm>
          </p:contentPart>
        </mc:Choice>
        <mc:Fallback>
          <p:pic>
            <p:nvPicPr>
              <p:cNvPr id="86" name="Freihand 85">
                <a:extLst>
                  <a:ext uri="{FF2B5EF4-FFF2-40B4-BE49-F238E27FC236}">
                    <a16:creationId xmlns:a16="http://schemas.microsoft.com/office/drawing/2014/main" id="{EB00491C-6853-4DEC-B52F-C95F774995A1}"/>
                  </a:ext>
                </a:extLst>
              </p:cNvPr>
              <p:cNvPicPr/>
              <p:nvPr/>
            </p:nvPicPr>
            <p:blipFill>
              <a:blip r:embed="rId133"/>
              <a:stretch>
                <a:fillRect/>
              </a:stretch>
            </p:blipFill>
            <p:spPr>
              <a:xfrm>
                <a:off x="180400" y="4183800"/>
                <a:ext cx="3853080" cy="95508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87" name="Freihand 86">
                <a:extLst>
                  <a:ext uri="{FF2B5EF4-FFF2-40B4-BE49-F238E27FC236}">
                    <a16:creationId xmlns:a16="http://schemas.microsoft.com/office/drawing/2014/main" id="{B53522B1-1A18-4682-B609-77B2A67AB78B}"/>
                  </a:ext>
                </a:extLst>
              </p14:cNvPr>
              <p14:cNvContentPartPr/>
              <p14:nvPr/>
            </p14:nvContentPartPr>
            <p14:xfrm>
              <a:off x="141520" y="4867800"/>
              <a:ext cx="2450520" cy="1028880"/>
            </p14:xfrm>
          </p:contentPart>
        </mc:Choice>
        <mc:Fallback>
          <p:pic>
            <p:nvPicPr>
              <p:cNvPr id="87" name="Freihand 86">
                <a:extLst>
                  <a:ext uri="{FF2B5EF4-FFF2-40B4-BE49-F238E27FC236}">
                    <a16:creationId xmlns:a16="http://schemas.microsoft.com/office/drawing/2014/main" id="{B53522B1-1A18-4682-B609-77B2A67AB78B}"/>
                  </a:ext>
                </a:extLst>
              </p:cNvPr>
              <p:cNvPicPr/>
              <p:nvPr/>
            </p:nvPicPr>
            <p:blipFill>
              <a:blip r:embed="rId135"/>
              <a:stretch>
                <a:fillRect/>
              </a:stretch>
            </p:blipFill>
            <p:spPr>
              <a:xfrm>
                <a:off x="137200" y="4863480"/>
                <a:ext cx="2459160" cy="1037520"/>
              </a:xfrm>
              <a:prstGeom prst="rect">
                <a:avLst/>
              </a:prstGeom>
            </p:spPr>
          </p:pic>
        </mc:Fallback>
      </mc:AlternateContent>
    </p:spTree>
    <p:extLst>
      <p:ext uri="{BB962C8B-B14F-4D97-AF65-F5344CB8AC3E}">
        <p14:creationId xmlns:p14="http://schemas.microsoft.com/office/powerpoint/2010/main" val="1323116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72F79-864F-EF46-3EDD-7490CA47DC65}"/>
            </a:ext>
          </a:extLst>
        </p:cNvPr>
        <p:cNvGrpSpPr/>
        <p:nvPr/>
      </p:nvGrpSpPr>
      <p:grpSpPr>
        <a:xfrm>
          <a:off x="0" y="0"/>
          <a:ext cx="0" cy="0"/>
          <a:chOff x="0" y="0"/>
          <a:chExt cx="0" cy="0"/>
        </a:xfrm>
      </p:grpSpPr>
      <p:sp>
        <p:nvSpPr>
          <p:cNvPr id="10" name="Textfeld 9">
            <a:extLst>
              <a:ext uri="{FF2B5EF4-FFF2-40B4-BE49-F238E27FC236}">
                <a16:creationId xmlns:a16="http://schemas.microsoft.com/office/drawing/2014/main" id="{FAE953DA-B39C-A75D-9103-4F11F0F58E63}"/>
              </a:ext>
            </a:extLst>
          </p:cNvPr>
          <p:cNvSpPr txBox="1"/>
          <p:nvPr/>
        </p:nvSpPr>
        <p:spPr>
          <a:xfrm>
            <a:off x="0" y="22883"/>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Literature</a:t>
            </a:r>
            <a:endParaRPr lang="de-DE" sz="2800" dirty="0">
              <a:latin typeface="Times New Roman" panose="02020603050405020304" pitchFamily="18" charset="0"/>
              <a:cs typeface="Times New Roman" panose="02020603050405020304" pitchFamily="18" charset="0"/>
            </a:endParaRPr>
          </a:p>
        </p:txBody>
      </p:sp>
      <p:sp>
        <p:nvSpPr>
          <p:cNvPr id="11" name="Textfeld 10">
            <a:extLst>
              <a:ext uri="{FF2B5EF4-FFF2-40B4-BE49-F238E27FC236}">
                <a16:creationId xmlns:a16="http://schemas.microsoft.com/office/drawing/2014/main" id="{5F8C7BFA-DC5F-9F3C-9C7F-CDC4CAFB3F48}"/>
              </a:ext>
            </a:extLst>
          </p:cNvPr>
          <p:cNvSpPr txBox="1"/>
          <p:nvPr/>
        </p:nvSpPr>
        <p:spPr>
          <a:xfrm>
            <a:off x="19050" y="483283"/>
            <a:ext cx="8670556" cy="4340177"/>
          </a:xfrm>
          <a:prstGeom prst="rect">
            <a:avLst/>
          </a:prstGeom>
          <a:noFill/>
        </p:spPr>
        <p:txBody>
          <a:bodyPr wrap="square" rtlCol="0">
            <a:noAutofit/>
          </a:bodyPr>
          <a:lstStyle/>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Okun, Arthur M. (1962). “Potential GNP: Its Measurement and Significance.” Reprinted as Cowles Foundation Paper 190.</a:t>
            </a: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Siegel, J. J. (1972). Risk, interest rates and the forward exchange. The Quarterly Journal of Economics, 86 (2), 303–309.</a:t>
            </a:r>
            <a:endParaRPr lang="de-DE" sz="15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Marcus Fleming (1062): Domestic financial policies under fixed and floating exchange rates. IMF Staff Papers 9, 369-379</a:t>
            </a:r>
            <a:endParaRPr lang="de-DE" sz="15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500" b="1" dirty="0">
                <a:latin typeface="Times New Roman" panose="02020603050405020304" pitchFamily="18" charset="0"/>
                <a:cs typeface="Times New Roman" panose="02020603050405020304" pitchFamily="18" charset="0"/>
              </a:rPr>
              <a:t>Robert Mundell</a:t>
            </a:r>
            <a:r>
              <a:rPr lang="en-US" sz="1500" dirty="0">
                <a:latin typeface="Times New Roman" panose="02020603050405020304" pitchFamily="18" charset="0"/>
                <a:cs typeface="Times New Roman" panose="02020603050405020304" pitchFamily="18" charset="0"/>
              </a:rPr>
              <a:t> (1962) Capital mobility and stabilization policy under fixed and flexible exchange rates. In: Canadian Journal of Economic and Political Science. Vol. 29, 1962,  475-485 </a:t>
            </a:r>
            <a:r>
              <a:rPr lang="en-US" sz="1500" b="1" dirty="0">
                <a:latin typeface="Times New Roman" panose="02020603050405020304" pitchFamily="18" charset="0"/>
                <a:cs typeface="Times New Roman" panose="02020603050405020304" pitchFamily="18" charset="0"/>
              </a:rPr>
              <a:t>(Nobel Prize 1999)</a:t>
            </a: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Philipps, A. (1958) The Relation between Unemployment and the Rate of Change of Money Wages in the United Kingdom, 1861–1957, Economica, Vol. 25, S. 283–299</a:t>
            </a:r>
          </a:p>
          <a:p>
            <a:pPr marL="342900" indent="-342900">
              <a:buFont typeface="Arial" panose="020B0604020202020204" pitchFamily="34" charset="0"/>
              <a:buChar char="•"/>
            </a:pPr>
            <a:r>
              <a:rPr lang="en-US" sz="1500" b="1" dirty="0">
                <a:latin typeface="Times New Roman" panose="02020603050405020304" pitchFamily="18" charset="0"/>
                <a:cs typeface="Times New Roman" panose="02020603050405020304" pitchFamily="18" charset="0"/>
              </a:rPr>
              <a:t>Phelps, Edmund S.</a:t>
            </a:r>
            <a:r>
              <a:rPr lang="en-US" sz="1500" dirty="0">
                <a:latin typeface="Times New Roman" panose="02020603050405020304" pitchFamily="18" charset="0"/>
                <a:cs typeface="Times New Roman" panose="02020603050405020304" pitchFamily="18" charset="0"/>
              </a:rPr>
              <a:t> (1967) “Phillips Curves, Expectations of Inflation and Optimal Employment over Time.” Economica, </a:t>
            </a:r>
            <a:r>
              <a:rPr lang="en-US" sz="1500" dirty="0" err="1">
                <a:latin typeface="Times New Roman" panose="02020603050405020304" pitchFamily="18" charset="0"/>
                <a:cs typeface="Times New Roman" panose="02020603050405020304" pitchFamily="18" charset="0"/>
              </a:rPr>
              <a:t>n.s</a:t>
            </a:r>
            <a:r>
              <a:rPr lang="en-US" sz="1500" dirty="0">
                <a:latin typeface="Times New Roman" panose="02020603050405020304" pitchFamily="18" charset="0"/>
                <a:cs typeface="Times New Roman" panose="02020603050405020304" pitchFamily="18" charset="0"/>
              </a:rPr>
              <a:t>., 34, no. 3, 254–281. </a:t>
            </a:r>
            <a:r>
              <a:rPr lang="en-US" sz="1500" b="1" dirty="0">
                <a:latin typeface="Times New Roman" panose="02020603050405020304" pitchFamily="18" charset="0"/>
                <a:cs typeface="Times New Roman" panose="02020603050405020304" pitchFamily="18" charset="0"/>
              </a:rPr>
              <a:t>(</a:t>
            </a:r>
            <a:r>
              <a:rPr lang="en-US" sz="1500" b="1" dirty="0" err="1">
                <a:latin typeface="Times New Roman" panose="02020603050405020304" pitchFamily="18" charset="0"/>
                <a:cs typeface="Times New Roman" panose="02020603050405020304" pitchFamily="18" charset="0"/>
              </a:rPr>
              <a:t>NobelPrize</a:t>
            </a:r>
            <a:r>
              <a:rPr lang="en-US" sz="1500" b="1" dirty="0">
                <a:latin typeface="Times New Roman" panose="02020603050405020304" pitchFamily="18" charset="0"/>
                <a:cs typeface="Times New Roman" panose="02020603050405020304" pitchFamily="18" charset="0"/>
              </a:rPr>
              <a:t> 2006) </a:t>
            </a: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Barro, R., and D. Gordon (1983): “A Positive Theory of Monetary Policy in a Natural Rate Model,” Journal of Political Economy, 91, 589–610</a:t>
            </a: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Barro, R.J. and D. Gordon, (1983) Rules, Discretion, and Reputation in a Model of  Monetary Policy, Journal of Monetary Economics, Vol. 12, 101 – 120</a:t>
            </a: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Köster, Bernhard (2011), Decision Rules, Transparency and Central Banks, </a:t>
            </a:r>
            <a:r>
              <a:rPr lang="en-US" sz="1500" dirty="0" err="1">
                <a:latin typeface="Times New Roman" panose="02020603050405020304" pitchFamily="18" charset="0"/>
                <a:cs typeface="Times New Roman" panose="02020603050405020304" pitchFamily="18" charset="0"/>
              </a:rPr>
              <a:t>Disseratation</a:t>
            </a:r>
            <a:r>
              <a:rPr lang="en-US" sz="1500" dirty="0">
                <a:latin typeface="Times New Roman" panose="02020603050405020304" pitchFamily="18" charset="0"/>
                <a:cs typeface="Times New Roman" panose="02020603050405020304" pitchFamily="18" charset="0"/>
              </a:rPr>
              <a:t>, University of Heidelberg</a:t>
            </a: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Gersbach, H, and Pachl, B. 2009. "Flexible Majority Rules for Central Banks," Journal of Money, Credit and Banking, Blackwell Publishing, vol. 41(2‐3), pages 507-516, March.</a:t>
            </a:r>
          </a:p>
          <a:p>
            <a:pPr marL="342900" indent="-342900">
              <a:buFont typeface="Arial" panose="020B0604020202020204" pitchFamily="34" charset="0"/>
              <a:buChar char="•"/>
            </a:pPr>
            <a:r>
              <a:rPr lang="en-US" sz="1500" b="1" dirty="0">
                <a:latin typeface="Times New Roman" panose="02020603050405020304" pitchFamily="18" charset="0"/>
                <a:cs typeface="Times New Roman" panose="02020603050405020304" pitchFamily="18" charset="0"/>
              </a:rPr>
              <a:t>Mundell, R.A.</a:t>
            </a:r>
            <a:r>
              <a:rPr lang="en-US" sz="1500" dirty="0">
                <a:latin typeface="Times New Roman" panose="02020603050405020304" pitchFamily="18" charset="0"/>
                <a:cs typeface="Times New Roman" panose="02020603050405020304" pitchFamily="18" charset="0"/>
              </a:rPr>
              <a:t> (1961) A Theory of Optimum Currency Areas Author(s): Source: The American Economic Review, Vol. 51, No. 4, Sep., 657-665 </a:t>
            </a:r>
            <a:r>
              <a:rPr lang="en-US" sz="1500" b="1" dirty="0">
                <a:latin typeface="Times New Roman" panose="02020603050405020304" pitchFamily="18" charset="0"/>
                <a:cs typeface="Times New Roman" panose="02020603050405020304" pitchFamily="18" charset="0"/>
              </a:rPr>
              <a:t>(Nobel Prize 1999)</a:t>
            </a:r>
            <a:endParaRPr lang="en-US" sz="15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500" b="1" dirty="0">
                <a:latin typeface="Times New Roman" panose="02020603050405020304" pitchFamily="18" charset="0"/>
                <a:cs typeface="Times New Roman" panose="02020603050405020304" pitchFamily="18" charset="0"/>
              </a:rPr>
              <a:t>Solow, R.M. </a:t>
            </a:r>
            <a:r>
              <a:rPr lang="en-US" sz="1500" dirty="0">
                <a:latin typeface="Times New Roman" panose="02020603050405020304" pitchFamily="18" charset="0"/>
                <a:cs typeface="Times New Roman" panose="02020603050405020304" pitchFamily="18" charset="0"/>
              </a:rPr>
              <a:t>(1956) A Contribution to the Theory of Economic Growth, The Quarterly Journal of Economics, Vol. 70, No. 1, Feb., 65-94 </a:t>
            </a:r>
            <a:r>
              <a:rPr lang="en-US" sz="1500" b="1" dirty="0">
                <a:latin typeface="Times New Roman" panose="02020603050405020304" pitchFamily="18" charset="0"/>
                <a:cs typeface="Times New Roman" panose="02020603050405020304" pitchFamily="18" charset="0"/>
              </a:rPr>
              <a:t>(Nobel Prize 1987)</a:t>
            </a:r>
            <a:endParaRPr lang="en-US" sz="15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Swan, T. (1956) Economic Growth and Capital Accumulation, Economic Record, Band 32, No. 2, 334–361</a:t>
            </a:r>
          </a:p>
        </p:txBody>
      </p:sp>
      <p:sp>
        <p:nvSpPr>
          <p:cNvPr id="2" name="Rechteck 1">
            <a:extLst>
              <a:ext uri="{FF2B5EF4-FFF2-40B4-BE49-F238E27FC236}">
                <a16:creationId xmlns:a16="http://schemas.microsoft.com/office/drawing/2014/main" id="{5A1EEB49-DB62-06F2-CDAD-9B78D5EA4B4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2">
            <p14:nvContentPartPr>
              <p14:cNvPr id="3" name="Freihand 2">
                <a:extLst>
                  <a:ext uri="{FF2B5EF4-FFF2-40B4-BE49-F238E27FC236}">
                    <a16:creationId xmlns:a16="http://schemas.microsoft.com/office/drawing/2014/main" id="{65E76A92-6B2E-4A6F-8810-C93E4A7D5F29}"/>
                  </a:ext>
                </a:extLst>
              </p14:cNvPr>
              <p14:cNvContentPartPr/>
              <p14:nvPr/>
            </p14:nvContentPartPr>
            <p14:xfrm>
              <a:off x="477573" y="2096160"/>
              <a:ext cx="1325520" cy="28440"/>
            </p14:xfrm>
          </p:contentPart>
        </mc:Choice>
        <mc:Fallback>
          <p:pic>
            <p:nvPicPr>
              <p:cNvPr id="3" name="Freihand 2">
                <a:extLst>
                  <a:ext uri="{FF2B5EF4-FFF2-40B4-BE49-F238E27FC236}">
                    <a16:creationId xmlns:a16="http://schemas.microsoft.com/office/drawing/2014/main" id="{65E76A92-6B2E-4A6F-8810-C93E4A7D5F29}"/>
                  </a:ext>
                </a:extLst>
              </p:cNvPr>
              <p:cNvPicPr/>
              <p:nvPr/>
            </p:nvPicPr>
            <p:blipFill>
              <a:blip r:embed="rId3"/>
              <a:stretch>
                <a:fillRect/>
              </a:stretch>
            </p:blipFill>
            <p:spPr>
              <a:xfrm>
                <a:off x="473253" y="2091840"/>
                <a:ext cx="1334160" cy="3708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4" name="Freihand 3">
                <a:extLst>
                  <a:ext uri="{FF2B5EF4-FFF2-40B4-BE49-F238E27FC236}">
                    <a16:creationId xmlns:a16="http://schemas.microsoft.com/office/drawing/2014/main" id="{00C95ADE-6890-4300-BC20-78311F30F494}"/>
                  </a:ext>
                </a:extLst>
              </p14:cNvPr>
              <p14:cNvContentPartPr/>
              <p14:nvPr/>
            </p14:nvContentPartPr>
            <p14:xfrm>
              <a:off x="488373" y="1683960"/>
              <a:ext cx="1254240" cy="16200"/>
            </p14:xfrm>
          </p:contentPart>
        </mc:Choice>
        <mc:Fallback>
          <p:pic>
            <p:nvPicPr>
              <p:cNvPr id="4" name="Freihand 3">
                <a:extLst>
                  <a:ext uri="{FF2B5EF4-FFF2-40B4-BE49-F238E27FC236}">
                    <a16:creationId xmlns:a16="http://schemas.microsoft.com/office/drawing/2014/main" id="{00C95ADE-6890-4300-BC20-78311F30F494}"/>
                  </a:ext>
                </a:extLst>
              </p:cNvPr>
              <p:cNvPicPr/>
              <p:nvPr/>
            </p:nvPicPr>
            <p:blipFill>
              <a:blip r:embed="rId5"/>
              <a:stretch>
                <a:fillRect/>
              </a:stretch>
            </p:blipFill>
            <p:spPr>
              <a:xfrm>
                <a:off x="484053" y="1679640"/>
                <a:ext cx="1262880" cy="248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5" name="Freihand 4">
                <a:extLst>
                  <a:ext uri="{FF2B5EF4-FFF2-40B4-BE49-F238E27FC236}">
                    <a16:creationId xmlns:a16="http://schemas.microsoft.com/office/drawing/2014/main" id="{748A3768-1CC7-4013-83B7-A55C8CD7339F}"/>
                  </a:ext>
                </a:extLst>
              </p14:cNvPr>
              <p14:cNvContentPartPr/>
              <p14:nvPr/>
            </p14:nvContentPartPr>
            <p14:xfrm>
              <a:off x="411333" y="785040"/>
              <a:ext cx="1216440" cy="46800"/>
            </p14:xfrm>
          </p:contentPart>
        </mc:Choice>
        <mc:Fallback>
          <p:pic>
            <p:nvPicPr>
              <p:cNvPr id="5" name="Freihand 4">
                <a:extLst>
                  <a:ext uri="{FF2B5EF4-FFF2-40B4-BE49-F238E27FC236}">
                    <a16:creationId xmlns:a16="http://schemas.microsoft.com/office/drawing/2014/main" id="{748A3768-1CC7-4013-83B7-A55C8CD7339F}"/>
                  </a:ext>
                </a:extLst>
              </p:cNvPr>
              <p:cNvPicPr/>
              <p:nvPr/>
            </p:nvPicPr>
            <p:blipFill>
              <a:blip r:embed="rId7"/>
              <a:stretch>
                <a:fillRect/>
              </a:stretch>
            </p:blipFill>
            <p:spPr>
              <a:xfrm>
                <a:off x="407013" y="780720"/>
                <a:ext cx="1225080" cy="554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6" name="Freihand 5">
                <a:extLst>
                  <a:ext uri="{FF2B5EF4-FFF2-40B4-BE49-F238E27FC236}">
                    <a16:creationId xmlns:a16="http://schemas.microsoft.com/office/drawing/2014/main" id="{99FC01BC-1072-48DB-83AA-94CFBD167494}"/>
                  </a:ext>
                </a:extLst>
              </p14:cNvPr>
              <p14:cNvContentPartPr/>
              <p14:nvPr/>
            </p14:nvContentPartPr>
            <p14:xfrm>
              <a:off x="161133" y="3174000"/>
              <a:ext cx="2737440" cy="845280"/>
            </p14:xfrm>
          </p:contentPart>
        </mc:Choice>
        <mc:Fallback>
          <p:pic>
            <p:nvPicPr>
              <p:cNvPr id="6" name="Freihand 5">
                <a:extLst>
                  <a:ext uri="{FF2B5EF4-FFF2-40B4-BE49-F238E27FC236}">
                    <a16:creationId xmlns:a16="http://schemas.microsoft.com/office/drawing/2014/main" id="{99FC01BC-1072-48DB-83AA-94CFBD167494}"/>
                  </a:ext>
                </a:extLst>
              </p:cNvPr>
              <p:cNvPicPr/>
              <p:nvPr/>
            </p:nvPicPr>
            <p:blipFill>
              <a:blip r:embed="rId9"/>
              <a:stretch>
                <a:fillRect/>
              </a:stretch>
            </p:blipFill>
            <p:spPr>
              <a:xfrm>
                <a:off x="156813" y="3169680"/>
                <a:ext cx="2746080" cy="8539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7" name="Freihand 6">
                <a:extLst>
                  <a:ext uri="{FF2B5EF4-FFF2-40B4-BE49-F238E27FC236}">
                    <a16:creationId xmlns:a16="http://schemas.microsoft.com/office/drawing/2014/main" id="{C81CD757-41F2-4839-909E-DDDB73F6C93A}"/>
                  </a:ext>
                </a:extLst>
              </p14:cNvPr>
              <p14:cNvContentPartPr/>
              <p14:nvPr/>
            </p14:nvContentPartPr>
            <p14:xfrm>
              <a:off x="460653" y="4411680"/>
              <a:ext cx="1372680" cy="46080"/>
            </p14:xfrm>
          </p:contentPart>
        </mc:Choice>
        <mc:Fallback>
          <p:pic>
            <p:nvPicPr>
              <p:cNvPr id="7" name="Freihand 6">
                <a:extLst>
                  <a:ext uri="{FF2B5EF4-FFF2-40B4-BE49-F238E27FC236}">
                    <a16:creationId xmlns:a16="http://schemas.microsoft.com/office/drawing/2014/main" id="{C81CD757-41F2-4839-909E-DDDB73F6C93A}"/>
                  </a:ext>
                </a:extLst>
              </p:cNvPr>
              <p:cNvPicPr/>
              <p:nvPr/>
            </p:nvPicPr>
            <p:blipFill>
              <a:blip r:embed="rId11"/>
              <a:stretch>
                <a:fillRect/>
              </a:stretch>
            </p:blipFill>
            <p:spPr>
              <a:xfrm>
                <a:off x="456333" y="4407360"/>
                <a:ext cx="1381320" cy="54720"/>
              </a:xfrm>
              <a:prstGeom prst="rect">
                <a:avLst/>
              </a:prstGeom>
            </p:spPr>
          </p:pic>
        </mc:Fallback>
      </mc:AlternateContent>
      <p:grpSp>
        <p:nvGrpSpPr>
          <p:cNvPr id="14" name="Gruppieren 13">
            <a:extLst>
              <a:ext uri="{FF2B5EF4-FFF2-40B4-BE49-F238E27FC236}">
                <a16:creationId xmlns:a16="http://schemas.microsoft.com/office/drawing/2014/main" id="{0BD972A0-F2BA-4FF5-9E9A-62BC99501D2F}"/>
              </a:ext>
            </a:extLst>
          </p:cNvPr>
          <p:cNvGrpSpPr/>
          <p:nvPr/>
        </p:nvGrpSpPr>
        <p:grpSpPr>
          <a:xfrm>
            <a:off x="7775133" y="4353360"/>
            <a:ext cx="326520" cy="312120"/>
            <a:chOff x="7775133" y="4353360"/>
            <a:chExt cx="326520" cy="312120"/>
          </a:xfrm>
        </p:grpSpPr>
        <mc:AlternateContent xmlns:mc="http://schemas.openxmlformats.org/markup-compatibility/2006">
          <mc:Choice xmlns:p14="http://schemas.microsoft.com/office/powerpoint/2010/main" Requires="p14">
            <p:contentPart p14:bwMode="auto" r:id="rId12">
              <p14:nvContentPartPr>
                <p14:cNvPr id="8" name="Freihand 7">
                  <a:extLst>
                    <a:ext uri="{FF2B5EF4-FFF2-40B4-BE49-F238E27FC236}">
                      <a16:creationId xmlns:a16="http://schemas.microsoft.com/office/drawing/2014/main" id="{80298551-8BC2-438A-AD8B-1B96E6C4010E}"/>
                    </a:ext>
                  </a:extLst>
                </p14:cNvPr>
                <p14:cNvContentPartPr/>
                <p14:nvPr/>
              </p14:nvContentPartPr>
              <p14:xfrm>
                <a:off x="7786293" y="4433640"/>
                <a:ext cx="14760" cy="33480"/>
              </p14:xfrm>
            </p:contentPart>
          </mc:Choice>
          <mc:Fallback>
            <p:pic>
              <p:nvPicPr>
                <p:cNvPr id="8" name="Freihand 7">
                  <a:extLst>
                    <a:ext uri="{FF2B5EF4-FFF2-40B4-BE49-F238E27FC236}">
                      <a16:creationId xmlns:a16="http://schemas.microsoft.com/office/drawing/2014/main" id="{80298551-8BC2-438A-AD8B-1B96E6C4010E}"/>
                    </a:ext>
                  </a:extLst>
                </p:cNvPr>
                <p:cNvPicPr/>
                <p:nvPr/>
              </p:nvPicPr>
              <p:blipFill>
                <a:blip r:embed="rId13"/>
                <a:stretch>
                  <a:fillRect/>
                </a:stretch>
              </p:blipFill>
              <p:spPr>
                <a:xfrm>
                  <a:off x="7781973" y="4429320"/>
                  <a:ext cx="23400" cy="4212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9" name="Freihand 8">
                  <a:extLst>
                    <a:ext uri="{FF2B5EF4-FFF2-40B4-BE49-F238E27FC236}">
                      <a16:creationId xmlns:a16="http://schemas.microsoft.com/office/drawing/2014/main" id="{786707FF-EBF5-4EDA-B470-2A4335323790}"/>
                    </a:ext>
                  </a:extLst>
                </p14:cNvPr>
                <p14:cNvContentPartPr/>
                <p14:nvPr/>
              </p14:nvContentPartPr>
              <p14:xfrm>
                <a:off x="7775133" y="4509240"/>
                <a:ext cx="21240" cy="19080"/>
              </p14:xfrm>
            </p:contentPart>
          </mc:Choice>
          <mc:Fallback>
            <p:pic>
              <p:nvPicPr>
                <p:cNvPr id="9" name="Freihand 8">
                  <a:extLst>
                    <a:ext uri="{FF2B5EF4-FFF2-40B4-BE49-F238E27FC236}">
                      <a16:creationId xmlns:a16="http://schemas.microsoft.com/office/drawing/2014/main" id="{786707FF-EBF5-4EDA-B470-2A4335323790}"/>
                    </a:ext>
                  </a:extLst>
                </p:cNvPr>
                <p:cNvPicPr/>
                <p:nvPr/>
              </p:nvPicPr>
              <p:blipFill>
                <a:blip r:embed="rId15"/>
                <a:stretch>
                  <a:fillRect/>
                </a:stretch>
              </p:blipFill>
              <p:spPr>
                <a:xfrm>
                  <a:off x="7770813" y="4504920"/>
                  <a:ext cx="2988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2" name="Freihand 11">
                  <a:extLst>
                    <a:ext uri="{FF2B5EF4-FFF2-40B4-BE49-F238E27FC236}">
                      <a16:creationId xmlns:a16="http://schemas.microsoft.com/office/drawing/2014/main" id="{DBCE3906-7381-453D-B721-699B039F8CD9}"/>
                    </a:ext>
                  </a:extLst>
                </p14:cNvPr>
                <p14:cNvContentPartPr/>
                <p14:nvPr/>
              </p14:nvContentPartPr>
              <p14:xfrm>
                <a:off x="7843533" y="4490160"/>
                <a:ext cx="123120" cy="8280"/>
              </p14:xfrm>
            </p:contentPart>
          </mc:Choice>
          <mc:Fallback>
            <p:pic>
              <p:nvPicPr>
                <p:cNvPr id="12" name="Freihand 11">
                  <a:extLst>
                    <a:ext uri="{FF2B5EF4-FFF2-40B4-BE49-F238E27FC236}">
                      <a16:creationId xmlns:a16="http://schemas.microsoft.com/office/drawing/2014/main" id="{DBCE3906-7381-453D-B721-699B039F8CD9}"/>
                    </a:ext>
                  </a:extLst>
                </p:cNvPr>
                <p:cNvPicPr/>
                <p:nvPr/>
              </p:nvPicPr>
              <p:blipFill>
                <a:blip r:embed="rId17"/>
                <a:stretch>
                  <a:fillRect/>
                </a:stretch>
              </p:blipFill>
              <p:spPr>
                <a:xfrm>
                  <a:off x="7839213" y="4485840"/>
                  <a:ext cx="1317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3" name="Freihand 12">
                  <a:extLst>
                    <a:ext uri="{FF2B5EF4-FFF2-40B4-BE49-F238E27FC236}">
                      <a16:creationId xmlns:a16="http://schemas.microsoft.com/office/drawing/2014/main" id="{8AC47573-0131-4003-8979-8F8127230C07}"/>
                    </a:ext>
                  </a:extLst>
                </p14:cNvPr>
                <p14:cNvContentPartPr/>
                <p14:nvPr/>
              </p14:nvContentPartPr>
              <p14:xfrm>
                <a:off x="7813293" y="4353360"/>
                <a:ext cx="288360" cy="312120"/>
              </p14:xfrm>
            </p:contentPart>
          </mc:Choice>
          <mc:Fallback>
            <p:pic>
              <p:nvPicPr>
                <p:cNvPr id="13" name="Freihand 12">
                  <a:extLst>
                    <a:ext uri="{FF2B5EF4-FFF2-40B4-BE49-F238E27FC236}">
                      <a16:creationId xmlns:a16="http://schemas.microsoft.com/office/drawing/2014/main" id="{8AC47573-0131-4003-8979-8F8127230C07}"/>
                    </a:ext>
                  </a:extLst>
                </p:cNvPr>
                <p:cNvPicPr/>
                <p:nvPr/>
              </p:nvPicPr>
              <p:blipFill>
                <a:blip r:embed="rId19"/>
                <a:stretch>
                  <a:fillRect/>
                </a:stretch>
              </p:blipFill>
              <p:spPr>
                <a:xfrm>
                  <a:off x="7808973" y="4349040"/>
                  <a:ext cx="297000" cy="320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0">
            <p14:nvContentPartPr>
              <p14:cNvPr id="15" name="Freihand 14">
                <a:extLst>
                  <a:ext uri="{FF2B5EF4-FFF2-40B4-BE49-F238E27FC236}">
                    <a16:creationId xmlns:a16="http://schemas.microsoft.com/office/drawing/2014/main" id="{17B88185-7CD3-4246-B8CF-45682A962239}"/>
                  </a:ext>
                </a:extLst>
              </p14:cNvPr>
              <p14:cNvContentPartPr/>
              <p14:nvPr/>
            </p14:nvContentPartPr>
            <p14:xfrm>
              <a:off x="166893" y="5475480"/>
              <a:ext cx="2068560" cy="494280"/>
            </p14:xfrm>
          </p:contentPart>
        </mc:Choice>
        <mc:Fallback>
          <p:pic>
            <p:nvPicPr>
              <p:cNvPr id="15" name="Freihand 14">
                <a:extLst>
                  <a:ext uri="{FF2B5EF4-FFF2-40B4-BE49-F238E27FC236}">
                    <a16:creationId xmlns:a16="http://schemas.microsoft.com/office/drawing/2014/main" id="{17B88185-7CD3-4246-B8CF-45682A962239}"/>
                  </a:ext>
                </a:extLst>
              </p:cNvPr>
              <p:cNvPicPr/>
              <p:nvPr/>
            </p:nvPicPr>
            <p:blipFill>
              <a:blip r:embed="rId21"/>
              <a:stretch>
                <a:fillRect/>
              </a:stretch>
            </p:blipFill>
            <p:spPr>
              <a:xfrm>
                <a:off x="162573" y="5471160"/>
                <a:ext cx="2077200" cy="502920"/>
              </a:xfrm>
              <a:prstGeom prst="rect">
                <a:avLst/>
              </a:prstGeom>
            </p:spPr>
          </p:pic>
        </mc:Fallback>
      </mc:AlternateContent>
    </p:spTree>
    <p:extLst>
      <p:ext uri="{BB962C8B-B14F-4D97-AF65-F5344CB8AC3E}">
        <p14:creationId xmlns:p14="http://schemas.microsoft.com/office/powerpoint/2010/main" val="3650315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78967-F852-8C3D-4E6D-9218440FACC5}"/>
            </a:ext>
          </a:extLst>
        </p:cNvPr>
        <p:cNvGrpSpPr/>
        <p:nvPr/>
      </p:nvGrpSpPr>
      <p:grpSpPr>
        <a:xfrm>
          <a:off x="0" y="0"/>
          <a:ext cx="0" cy="0"/>
          <a:chOff x="0" y="0"/>
          <a:chExt cx="0" cy="0"/>
        </a:xfrm>
      </p:grpSpPr>
      <p:sp>
        <p:nvSpPr>
          <p:cNvPr id="10" name="Textfeld 9">
            <a:extLst>
              <a:ext uri="{FF2B5EF4-FFF2-40B4-BE49-F238E27FC236}">
                <a16:creationId xmlns:a16="http://schemas.microsoft.com/office/drawing/2014/main" id="{2290EFD6-5755-1C0D-839D-9FAA0C519D3B}"/>
              </a:ext>
            </a:extLst>
          </p:cNvPr>
          <p:cNvSpPr txBox="1"/>
          <p:nvPr/>
        </p:nvSpPr>
        <p:spPr>
          <a:xfrm>
            <a:off x="0" y="22883"/>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Global Economic Trends</a:t>
            </a:r>
          </a:p>
        </p:txBody>
      </p:sp>
      <p:sp>
        <p:nvSpPr>
          <p:cNvPr id="3" name="Rechteck 2">
            <a:extLst>
              <a:ext uri="{FF2B5EF4-FFF2-40B4-BE49-F238E27FC236}">
                <a16:creationId xmlns:a16="http://schemas.microsoft.com/office/drawing/2014/main" id="{88F838D5-97A2-CCF5-6C09-ED410CA77D3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8" name="AutoShape 2" descr="Bild ausgeben">
            <a:extLst>
              <a:ext uri="{FF2B5EF4-FFF2-40B4-BE49-F238E27FC236}">
                <a16:creationId xmlns:a16="http://schemas.microsoft.com/office/drawing/2014/main" id="{D5116CF3-8200-E5E5-6388-FD4F61C9BEC6}"/>
              </a:ext>
            </a:extLst>
          </p:cNvPr>
          <p:cNvSpPr>
            <a:spLocks noChangeAspect="1" noChangeArrowheads="1"/>
          </p:cNvSpPr>
          <p:nvPr/>
        </p:nvSpPr>
        <p:spPr bwMode="auto">
          <a:xfrm>
            <a:off x="3371850" y="704850"/>
            <a:ext cx="2876550" cy="28765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graphicFrame>
        <p:nvGraphicFramePr>
          <p:cNvPr id="2" name="Objekt 1">
            <a:extLst>
              <a:ext uri="{FF2B5EF4-FFF2-40B4-BE49-F238E27FC236}">
                <a16:creationId xmlns:a16="http://schemas.microsoft.com/office/drawing/2014/main" id="{DA5C7D8B-C7F3-643F-DE06-ACFD97229FA2}"/>
              </a:ext>
            </a:extLst>
          </p:cNvPr>
          <p:cNvGraphicFramePr>
            <a:graphicFrameLocks noChangeAspect="1"/>
          </p:cNvGraphicFramePr>
          <p:nvPr>
            <p:extLst>
              <p:ext uri="{D42A27DB-BD31-4B8C-83A1-F6EECF244321}">
                <p14:modId xmlns:p14="http://schemas.microsoft.com/office/powerpoint/2010/main" val="4257522058"/>
              </p:ext>
            </p:extLst>
          </p:nvPr>
        </p:nvGraphicFramePr>
        <p:xfrm>
          <a:off x="201613" y="565150"/>
          <a:ext cx="11769725" cy="6203950"/>
        </p:xfrm>
        <a:graphic>
          <a:graphicData uri="http://schemas.openxmlformats.org/presentationml/2006/ole">
            <mc:AlternateContent xmlns:mc="http://schemas.openxmlformats.org/markup-compatibility/2006">
              <mc:Choice xmlns:v="urn:schemas-microsoft-com:vml" Requires="v">
                <p:oleObj spid="_x0000_s1035" name="Worksheet" r:id="rId3" imgW="8051849" imgH="4241712" progId="Excel.Sheet.12">
                  <p:embed/>
                </p:oleObj>
              </mc:Choice>
              <mc:Fallback>
                <p:oleObj name="Worksheet" r:id="rId3" imgW="8051849" imgH="4241712" progId="Excel.Sheet.12">
                  <p:embed/>
                  <p:pic>
                    <p:nvPicPr>
                      <p:cNvPr id="0" name=""/>
                      <p:cNvPicPr/>
                      <p:nvPr/>
                    </p:nvPicPr>
                    <p:blipFill>
                      <a:blip r:embed="rId4"/>
                      <a:stretch>
                        <a:fillRect/>
                      </a:stretch>
                    </p:blipFill>
                    <p:spPr>
                      <a:xfrm>
                        <a:off x="201613" y="565150"/>
                        <a:ext cx="11769725" cy="6203950"/>
                      </a:xfrm>
                      <a:prstGeom prst="rect">
                        <a:avLst/>
                      </a:prstGeom>
                    </p:spPr>
                  </p:pic>
                </p:oleObj>
              </mc:Fallback>
            </mc:AlternateContent>
          </a:graphicData>
        </a:graphic>
      </p:graphicFrame>
      <mc:AlternateContent xmlns:mc="http://schemas.openxmlformats.org/markup-compatibility/2006">
        <mc:Choice xmlns:p14="http://schemas.microsoft.com/office/powerpoint/2010/main" Requires="p14">
          <p:contentPart p14:bwMode="auto" r:id="rId5">
            <p14:nvContentPartPr>
              <p14:cNvPr id="4" name="Freihand 3">
                <a:extLst>
                  <a:ext uri="{FF2B5EF4-FFF2-40B4-BE49-F238E27FC236}">
                    <a16:creationId xmlns:a16="http://schemas.microsoft.com/office/drawing/2014/main" id="{11378C44-3005-47F1-9FA9-CC8E4991A5EB}"/>
                  </a:ext>
                </a:extLst>
              </p14:cNvPr>
              <p14:cNvContentPartPr/>
              <p14:nvPr/>
            </p14:nvContentPartPr>
            <p14:xfrm>
              <a:off x="1659453" y="429360"/>
              <a:ext cx="696600" cy="447480"/>
            </p14:xfrm>
          </p:contentPart>
        </mc:Choice>
        <mc:Fallback>
          <p:pic>
            <p:nvPicPr>
              <p:cNvPr id="4" name="Freihand 3">
                <a:extLst>
                  <a:ext uri="{FF2B5EF4-FFF2-40B4-BE49-F238E27FC236}">
                    <a16:creationId xmlns:a16="http://schemas.microsoft.com/office/drawing/2014/main" id="{11378C44-3005-47F1-9FA9-CC8E4991A5EB}"/>
                  </a:ext>
                </a:extLst>
              </p:cNvPr>
              <p:cNvPicPr/>
              <p:nvPr/>
            </p:nvPicPr>
            <p:blipFill>
              <a:blip r:embed="rId6"/>
              <a:stretch>
                <a:fillRect/>
              </a:stretch>
            </p:blipFill>
            <p:spPr>
              <a:xfrm>
                <a:off x="1655133" y="425040"/>
                <a:ext cx="705240" cy="4561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24" name="Freihand 23">
                <a:extLst>
                  <a:ext uri="{FF2B5EF4-FFF2-40B4-BE49-F238E27FC236}">
                    <a16:creationId xmlns:a16="http://schemas.microsoft.com/office/drawing/2014/main" id="{72173310-968F-485F-9BF7-AF16D819C5F1}"/>
                  </a:ext>
                </a:extLst>
              </p14:cNvPr>
              <p14:cNvContentPartPr/>
              <p14:nvPr/>
            </p14:nvContentPartPr>
            <p14:xfrm>
              <a:off x="886533" y="1820400"/>
              <a:ext cx="360" cy="360"/>
            </p14:xfrm>
          </p:contentPart>
        </mc:Choice>
        <mc:Fallback>
          <p:pic>
            <p:nvPicPr>
              <p:cNvPr id="24" name="Freihand 23">
                <a:extLst>
                  <a:ext uri="{FF2B5EF4-FFF2-40B4-BE49-F238E27FC236}">
                    <a16:creationId xmlns:a16="http://schemas.microsoft.com/office/drawing/2014/main" id="{72173310-968F-485F-9BF7-AF16D819C5F1}"/>
                  </a:ext>
                </a:extLst>
              </p:cNvPr>
              <p:cNvPicPr/>
              <p:nvPr/>
            </p:nvPicPr>
            <p:blipFill>
              <a:blip r:embed="rId8"/>
              <a:stretch>
                <a:fillRect/>
              </a:stretch>
            </p:blipFill>
            <p:spPr>
              <a:xfrm>
                <a:off x="882213" y="181608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25" name="Freihand 24">
                <a:extLst>
                  <a:ext uri="{FF2B5EF4-FFF2-40B4-BE49-F238E27FC236}">
                    <a16:creationId xmlns:a16="http://schemas.microsoft.com/office/drawing/2014/main" id="{35104A8F-592E-43CA-8D30-33ADF45DF8F1}"/>
                  </a:ext>
                </a:extLst>
              </p14:cNvPr>
              <p14:cNvContentPartPr/>
              <p14:nvPr/>
            </p14:nvContentPartPr>
            <p14:xfrm>
              <a:off x="846933" y="2075640"/>
              <a:ext cx="360" cy="360"/>
            </p14:xfrm>
          </p:contentPart>
        </mc:Choice>
        <mc:Fallback>
          <p:pic>
            <p:nvPicPr>
              <p:cNvPr id="25" name="Freihand 24">
                <a:extLst>
                  <a:ext uri="{FF2B5EF4-FFF2-40B4-BE49-F238E27FC236}">
                    <a16:creationId xmlns:a16="http://schemas.microsoft.com/office/drawing/2014/main" id="{35104A8F-592E-43CA-8D30-33ADF45DF8F1}"/>
                  </a:ext>
                </a:extLst>
              </p:cNvPr>
              <p:cNvPicPr/>
              <p:nvPr/>
            </p:nvPicPr>
            <p:blipFill>
              <a:blip r:embed="rId8"/>
              <a:stretch>
                <a:fillRect/>
              </a:stretch>
            </p:blipFill>
            <p:spPr>
              <a:xfrm>
                <a:off x="842613" y="20713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26" name="Freihand 25">
                <a:extLst>
                  <a:ext uri="{FF2B5EF4-FFF2-40B4-BE49-F238E27FC236}">
                    <a16:creationId xmlns:a16="http://schemas.microsoft.com/office/drawing/2014/main" id="{B55EE6FB-9BFC-4EDA-9660-A1455234B452}"/>
                  </a:ext>
                </a:extLst>
              </p14:cNvPr>
              <p14:cNvContentPartPr/>
              <p14:nvPr/>
            </p14:nvContentPartPr>
            <p14:xfrm>
              <a:off x="727773" y="2390640"/>
              <a:ext cx="360" cy="360"/>
            </p14:xfrm>
          </p:contentPart>
        </mc:Choice>
        <mc:Fallback>
          <p:pic>
            <p:nvPicPr>
              <p:cNvPr id="26" name="Freihand 25">
                <a:extLst>
                  <a:ext uri="{FF2B5EF4-FFF2-40B4-BE49-F238E27FC236}">
                    <a16:creationId xmlns:a16="http://schemas.microsoft.com/office/drawing/2014/main" id="{B55EE6FB-9BFC-4EDA-9660-A1455234B452}"/>
                  </a:ext>
                </a:extLst>
              </p:cNvPr>
              <p:cNvPicPr/>
              <p:nvPr/>
            </p:nvPicPr>
            <p:blipFill>
              <a:blip r:embed="rId8"/>
              <a:stretch>
                <a:fillRect/>
              </a:stretch>
            </p:blipFill>
            <p:spPr>
              <a:xfrm>
                <a:off x="723453" y="23863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7" name="Freihand 26">
                <a:extLst>
                  <a:ext uri="{FF2B5EF4-FFF2-40B4-BE49-F238E27FC236}">
                    <a16:creationId xmlns:a16="http://schemas.microsoft.com/office/drawing/2014/main" id="{1443FCBF-C231-43FD-A74C-60DB0E5FE0AD}"/>
                  </a:ext>
                </a:extLst>
              </p14:cNvPr>
              <p14:cNvContentPartPr/>
              <p14:nvPr/>
            </p14:nvContentPartPr>
            <p14:xfrm>
              <a:off x="754773" y="2561280"/>
              <a:ext cx="360" cy="360"/>
            </p14:xfrm>
          </p:contentPart>
        </mc:Choice>
        <mc:Fallback>
          <p:pic>
            <p:nvPicPr>
              <p:cNvPr id="27" name="Freihand 26">
                <a:extLst>
                  <a:ext uri="{FF2B5EF4-FFF2-40B4-BE49-F238E27FC236}">
                    <a16:creationId xmlns:a16="http://schemas.microsoft.com/office/drawing/2014/main" id="{1443FCBF-C231-43FD-A74C-60DB0E5FE0AD}"/>
                  </a:ext>
                </a:extLst>
              </p:cNvPr>
              <p:cNvPicPr/>
              <p:nvPr/>
            </p:nvPicPr>
            <p:blipFill>
              <a:blip r:embed="rId8"/>
              <a:stretch>
                <a:fillRect/>
              </a:stretch>
            </p:blipFill>
            <p:spPr>
              <a:xfrm>
                <a:off x="750453" y="255696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28" name="Freihand 27">
                <a:extLst>
                  <a:ext uri="{FF2B5EF4-FFF2-40B4-BE49-F238E27FC236}">
                    <a16:creationId xmlns:a16="http://schemas.microsoft.com/office/drawing/2014/main" id="{D11C6771-2301-4542-A269-F44619635C09}"/>
                  </a:ext>
                </a:extLst>
              </p14:cNvPr>
              <p14:cNvContentPartPr/>
              <p14:nvPr/>
            </p14:nvContentPartPr>
            <p14:xfrm>
              <a:off x="891933" y="4212960"/>
              <a:ext cx="360" cy="7920"/>
            </p14:xfrm>
          </p:contentPart>
        </mc:Choice>
        <mc:Fallback>
          <p:pic>
            <p:nvPicPr>
              <p:cNvPr id="28" name="Freihand 27">
                <a:extLst>
                  <a:ext uri="{FF2B5EF4-FFF2-40B4-BE49-F238E27FC236}">
                    <a16:creationId xmlns:a16="http://schemas.microsoft.com/office/drawing/2014/main" id="{D11C6771-2301-4542-A269-F44619635C09}"/>
                  </a:ext>
                </a:extLst>
              </p:cNvPr>
              <p:cNvPicPr/>
              <p:nvPr/>
            </p:nvPicPr>
            <p:blipFill>
              <a:blip r:embed="rId13"/>
              <a:stretch>
                <a:fillRect/>
              </a:stretch>
            </p:blipFill>
            <p:spPr>
              <a:xfrm>
                <a:off x="887613" y="4208640"/>
                <a:ext cx="900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29" name="Freihand 28">
                <a:extLst>
                  <a:ext uri="{FF2B5EF4-FFF2-40B4-BE49-F238E27FC236}">
                    <a16:creationId xmlns:a16="http://schemas.microsoft.com/office/drawing/2014/main" id="{69C4AAE5-AD3E-4A5E-9677-FB69E9F51A1E}"/>
                  </a:ext>
                </a:extLst>
              </p14:cNvPr>
              <p14:cNvContentPartPr/>
              <p14:nvPr/>
            </p14:nvContentPartPr>
            <p14:xfrm>
              <a:off x="1055373" y="5084880"/>
              <a:ext cx="360" cy="360"/>
            </p14:xfrm>
          </p:contentPart>
        </mc:Choice>
        <mc:Fallback>
          <p:pic>
            <p:nvPicPr>
              <p:cNvPr id="29" name="Freihand 28">
                <a:extLst>
                  <a:ext uri="{FF2B5EF4-FFF2-40B4-BE49-F238E27FC236}">
                    <a16:creationId xmlns:a16="http://schemas.microsoft.com/office/drawing/2014/main" id="{69C4AAE5-AD3E-4A5E-9677-FB69E9F51A1E}"/>
                  </a:ext>
                </a:extLst>
              </p:cNvPr>
              <p:cNvPicPr/>
              <p:nvPr/>
            </p:nvPicPr>
            <p:blipFill>
              <a:blip r:embed="rId8"/>
              <a:stretch>
                <a:fillRect/>
              </a:stretch>
            </p:blipFill>
            <p:spPr>
              <a:xfrm>
                <a:off x="1051053" y="508056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30" name="Freihand 29">
                <a:extLst>
                  <a:ext uri="{FF2B5EF4-FFF2-40B4-BE49-F238E27FC236}">
                    <a16:creationId xmlns:a16="http://schemas.microsoft.com/office/drawing/2014/main" id="{1FEA384D-61A6-4D29-AC76-AC5635ABC0E3}"/>
                  </a:ext>
                </a:extLst>
              </p14:cNvPr>
              <p14:cNvContentPartPr/>
              <p14:nvPr/>
            </p14:nvContentPartPr>
            <p14:xfrm>
              <a:off x="1079853" y="5886600"/>
              <a:ext cx="360" cy="360"/>
            </p14:xfrm>
          </p:contentPart>
        </mc:Choice>
        <mc:Fallback>
          <p:pic>
            <p:nvPicPr>
              <p:cNvPr id="30" name="Freihand 29">
                <a:extLst>
                  <a:ext uri="{FF2B5EF4-FFF2-40B4-BE49-F238E27FC236}">
                    <a16:creationId xmlns:a16="http://schemas.microsoft.com/office/drawing/2014/main" id="{1FEA384D-61A6-4D29-AC76-AC5635ABC0E3}"/>
                  </a:ext>
                </a:extLst>
              </p:cNvPr>
              <p:cNvPicPr/>
              <p:nvPr/>
            </p:nvPicPr>
            <p:blipFill>
              <a:blip r:embed="rId8"/>
              <a:stretch>
                <a:fillRect/>
              </a:stretch>
            </p:blipFill>
            <p:spPr>
              <a:xfrm>
                <a:off x="1075533" y="588228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31" name="Freihand 30">
                <a:extLst>
                  <a:ext uri="{FF2B5EF4-FFF2-40B4-BE49-F238E27FC236}">
                    <a16:creationId xmlns:a16="http://schemas.microsoft.com/office/drawing/2014/main" id="{6E2BBB22-F948-49A4-9068-92BA0FE0C7F6}"/>
                  </a:ext>
                </a:extLst>
              </p14:cNvPr>
              <p14:cNvContentPartPr/>
              <p14:nvPr/>
            </p14:nvContentPartPr>
            <p14:xfrm>
              <a:off x="1017213" y="6055800"/>
              <a:ext cx="3960" cy="22680"/>
            </p14:xfrm>
          </p:contentPart>
        </mc:Choice>
        <mc:Fallback>
          <p:pic>
            <p:nvPicPr>
              <p:cNvPr id="31" name="Freihand 30">
                <a:extLst>
                  <a:ext uri="{FF2B5EF4-FFF2-40B4-BE49-F238E27FC236}">
                    <a16:creationId xmlns:a16="http://schemas.microsoft.com/office/drawing/2014/main" id="{6E2BBB22-F948-49A4-9068-92BA0FE0C7F6}"/>
                  </a:ext>
                </a:extLst>
              </p:cNvPr>
              <p:cNvPicPr/>
              <p:nvPr/>
            </p:nvPicPr>
            <p:blipFill>
              <a:blip r:embed="rId17"/>
              <a:stretch>
                <a:fillRect/>
              </a:stretch>
            </p:blipFill>
            <p:spPr>
              <a:xfrm>
                <a:off x="1012893" y="6051480"/>
                <a:ext cx="12600" cy="3132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32" name="Freihand 31">
                <a:extLst>
                  <a:ext uri="{FF2B5EF4-FFF2-40B4-BE49-F238E27FC236}">
                    <a16:creationId xmlns:a16="http://schemas.microsoft.com/office/drawing/2014/main" id="{15A6B34E-AB58-4291-A5CB-95F87C48B956}"/>
                  </a:ext>
                </a:extLst>
              </p14:cNvPr>
              <p14:cNvContentPartPr/>
              <p14:nvPr/>
            </p14:nvContentPartPr>
            <p14:xfrm>
              <a:off x="1146453" y="4939800"/>
              <a:ext cx="11520" cy="63360"/>
            </p14:xfrm>
          </p:contentPart>
        </mc:Choice>
        <mc:Fallback>
          <p:pic>
            <p:nvPicPr>
              <p:cNvPr id="32" name="Freihand 31">
                <a:extLst>
                  <a:ext uri="{FF2B5EF4-FFF2-40B4-BE49-F238E27FC236}">
                    <a16:creationId xmlns:a16="http://schemas.microsoft.com/office/drawing/2014/main" id="{15A6B34E-AB58-4291-A5CB-95F87C48B956}"/>
                  </a:ext>
                </a:extLst>
              </p:cNvPr>
              <p:cNvPicPr/>
              <p:nvPr/>
            </p:nvPicPr>
            <p:blipFill>
              <a:blip r:embed="rId19"/>
              <a:stretch>
                <a:fillRect/>
              </a:stretch>
            </p:blipFill>
            <p:spPr>
              <a:xfrm>
                <a:off x="1142133" y="4935480"/>
                <a:ext cx="2016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33" name="Freihand 32">
                <a:extLst>
                  <a:ext uri="{FF2B5EF4-FFF2-40B4-BE49-F238E27FC236}">
                    <a16:creationId xmlns:a16="http://schemas.microsoft.com/office/drawing/2014/main" id="{85C0A128-92D2-46CD-9B7B-B68365A93EBA}"/>
                  </a:ext>
                </a:extLst>
              </p14:cNvPr>
              <p14:cNvContentPartPr/>
              <p14:nvPr/>
            </p14:nvContentPartPr>
            <p14:xfrm>
              <a:off x="788613" y="4728120"/>
              <a:ext cx="22320" cy="21960"/>
            </p14:xfrm>
          </p:contentPart>
        </mc:Choice>
        <mc:Fallback>
          <p:pic>
            <p:nvPicPr>
              <p:cNvPr id="33" name="Freihand 32">
                <a:extLst>
                  <a:ext uri="{FF2B5EF4-FFF2-40B4-BE49-F238E27FC236}">
                    <a16:creationId xmlns:a16="http://schemas.microsoft.com/office/drawing/2014/main" id="{85C0A128-92D2-46CD-9B7B-B68365A93EBA}"/>
                  </a:ext>
                </a:extLst>
              </p:cNvPr>
              <p:cNvPicPr/>
              <p:nvPr/>
            </p:nvPicPr>
            <p:blipFill>
              <a:blip r:embed="rId21"/>
              <a:stretch>
                <a:fillRect/>
              </a:stretch>
            </p:blipFill>
            <p:spPr>
              <a:xfrm>
                <a:off x="784293" y="4723800"/>
                <a:ext cx="3096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34" name="Freihand 33">
                <a:extLst>
                  <a:ext uri="{FF2B5EF4-FFF2-40B4-BE49-F238E27FC236}">
                    <a16:creationId xmlns:a16="http://schemas.microsoft.com/office/drawing/2014/main" id="{CCB43AEA-D251-4976-A86E-71E337249490}"/>
                  </a:ext>
                </a:extLst>
              </p14:cNvPr>
              <p14:cNvContentPartPr/>
              <p14:nvPr/>
            </p14:nvContentPartPr>
            <p14:xfrm>
              <a:off x="479733" y="5039520"/>
              <a:ext cx="938160" cy="37800"/>
            </p14:xfrm>
          </p:contentPart>
        </mc:Choice>
        <mc:Fallback>
          <p:pic>
            <p:nvPicPr>
              <p:cNvPr id="34" name="Freihand 33">
                <a:extLst>
                  <a:ext uri="{FF2B5EF4-FFF2-40B4-BE49-F238E27FC236}">
                    <a16:creationId xmlns:a16="http://schemas.microsoft.com/office/drawing/2014/main" id="{CCB43AEA-D251-4976-A86E-71E337249490}"/>
                  </a:ext>
                </a:extLst>
              </p:cNvPr>
              <p:cNvPicPr/>
              <p:nvPr/>
            </p:nvPicPr>
            <p:blipFill>
              <a:blip r:embed="rId23"/>
              <a:stretch>
                <a:fillRect/>
              </a:stretch>
            </p:blipFill>
            <p:spPr>
              <a:xfrm>
                <a:off x="475413" y="5035200"/>
                <a:ext cx="94680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35" name="Freihand 34">
                <a:extLst>
                  <a:ext uri="{FF2B5EF4-FFF2-40B4-BE49-F238E27FC236}">
                    <a16:creationId xmlns:a16="http://schemas.microsoft.com/office/drawing/2014/main" id="{083C6EDA-32D5-4795-BFAF-8DF805C858AA}"/>
                  </a:ext>
                </a:extLst>
              </p14:cNvPr>
              <p14:cNvContentPartPr/>
              <p14:nvPr/>
            </p14:nvContentPartPr>
            <p14:xfrm>
              <a:off x="445173" y="3797160"/>
              <a:ext cx="596880" cy="39960"/>
            </p14:xfrm>
          </p:contentPart>
        </mc:Choice>
        <mc:Fallback>
          <p:pic>
            <p:nvPicPr>
              <p:cNvPr id="35" name="Freihand 34">
                <a:extLst>
                  <a:ext uri="{FF2B5EF4-FFF2-40B4-BE49-F238E27FC236}">
                    <a16:creationId xmlns:a16="http://schemas.microsoft.com/office/drawing/2014/main" id="{083C6EDA-32D5-4795-BFAF-8DF805C858AA}"/>
                  </a:ext>
                </a:extLst>
              </p:cNvPr>
              <p:cNvPicPr/>
              <p:nvPr/>
            </p:nvPicPr>
            <p:blipFill>
              <a:blip r:embed="rId25"/>
              <a:stretch>
                <a:fillRect/>
              </a:stretch>
            </p:blipFill>
            <p:spPr>
              <a:xfrm>
                <a:off x="440853" y="3792840"/>
                <a:ext cx="60552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39" name="Freihand 38">
                <a:extLst>
                  <a:ext uri="{FF2B5EF4-FFF2-40B4-BE49-F238E27FC236}">
                    <a16:creationId xmlns:a16="http://schemas.microsoft.com/office/drawing/2014/main" id="{28CED3F2-CEF0-4FB3-BEE9-96172F760F7B}"/>
                  </a:ext>
                </a:extLst>
              </p14:cNvPr>
              <p14:cNvContentPartPr/>
              <p14:nvPr/>
            </p14:nvContentPartPr>
            <p14:xfrm>
              <a:off x="418533" y="2636160"/>
              <a:ext cx="535320" cy="47520"/>
            </p14:xfrm>
          </p:contentPart>
        </mc:Choice>
        <mc:Fallback>
          <p:pic>
            <p:nvPicPr>
              <p:cNvPr id="39" name="Freihand 38">
                <a:extLst>
                  <a:ext uri="{FF2B5EF4-FFF2-40B4-BE49-F238E27FC236}">
                    <a16:creationId xmlns:a16="http://schemas.microsoft.com/office/drawing/2014/main" id="{28CED3F2-CEF0-4FB3-BEE9-96172F760F7B}"/>
                  </a:ext>
                </a:extLst>
              </p:cNvPr>
              <p:cNvPicPr/>
              <p:nvPr/>
            </p:nvPicPr>
            <p:blipFill>
              <a:blip r:embed="rId27"/>
              <a:stretch>
                <a:fillRect/>
              </a:stretch>
            </p:blipFill>
            <p:spPr>
              <a:xfrm>
                <a:off x="414213" y="2631840"/>
                <a:ext cx="543960" cy="56160"/>
              </a:xfrm>
              <a:prstGeom prst="rect">
                <a:avLst/>
              </a:prstGeom>
            </p:spPr>
          </p:pic>
        </mc:Fallback>
      </mc:AlternateContent>
      <p:grpSp>
        <p:nvGrpSpPr>
          <p:cNvPr id="41" name="Gruppieren 40">
            <a:extLst>
              <a:ext uri="{FF2B5EF4-FFF2-40B4-BE49-F238E27FC236}">
                <a16:creationId xmlns:a16="http://schemas.microsoft.com/office/drawing/2014/main" id="{1843B246-1662-46A2-B5D9-6017069D99C3}"/>
              </a:ext>
            </a:extLst>
          </p:cNvPr>
          <p:cNvGrpSpPr/>
          <p:nvPr/>
        </p:nvGrpSpPr>
        <p:grpSpPr>
          <a:xfrm>
            <a:off x="374973" y="3213960"/>
            <a:ext cx="726840" cy="69120"/>
            <a:chOff x="374973" y="3213960"/>
            <a:chExt cx="726840" cy="69120"/>
          </a:xfrm>
        </p:grpSpPr>
        <mc:AlternateContent xmlns:mc="http://schemas.openxmlformats.org/markup-compatibility/2006">
          <mc:Choice xmlns:p14="http://schemas.microsoft.com/office/powerpoint/2010/main" Requires="p14">
            <p:contentPart p14:bwMode="auto" r:id="rId28">
              <p14:nvContentPartPr>
                <p14:cNvPr id="36" name="Freihand 35">
                  <a:extLst>
                    <a:ext uri="{FF2B5EF4-FFF2-40B4-BE49-F238E27FC236}">
                      <a16:creationId xmlns:a16="http://schemas.microsoft.com/office/drawing/2014/main" id="{C8ECF2F2-F5F9-4C9D-9F7D-FF8C5FC3A314}"/>
                    </a:ext>
                  </a:extLst>
                </p14:cNvPr>
                <p14:cNvContentPartPr/>
                <p14:nvPr/>
              </p14:nvContentPartPr>
              <p14:xfrm>
                <a:off x="374973" y="3232680"/>
                <a:ext cx="726840" cy="50400"/>
              </p14:xfrm>
            </p:contentPart>
          </mc:Choice>
          <mc:Fallback>
            <p:pic>
              <p:nvPicPr>
                <p:cNvPr id="36" name="Freihand 35">
                  <a:extLst>
                    <a:ext uri="{FF2B5EF4-FFF2-40B4-BE49-F238E27FC236}">
                      <a16:creationId xmlns:a16="http://schemas.microsoft.com/office/drawing/2014/main" id="{C8ECF2F2-F5F9-4C9D-9F7D-FF8C5FC3A314}"/>
                    </a:ext>
                  </a:extLst>
                </p:cNvPr>
                <p:cNvPicPr/>
                <p:nvPr/>
              </p:nvPicPr>
              <p:blipFill>
                <a:blip r:embed="rId29"/>
                <a:stretch>
                  <a:fillRect/>
                </a:stretch>
              </p:blipFill>
              <p:spPr>
                <a:xfrm>
                  <a:off x="370653" y="3228360"/>
                  <a:ext cx="73548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37" name="Freihand 36">
                  <a:extLst>
                    <a:ext uri="{FF2B5EF4-FFF2-40B4-BE49-F238E27FC236}">
                      <a16:creationId xmlns:a16="http://schemas.microsoft.com/office/drawing/2014/main" id="{43FCE475-4B57-4A4A-9E73-F99F13E44AAA}"/>
                    </a:ext>
                  </a:extLst>
                </p14:cNvPr>
                <p14:cNvContentPartPr/>
                <p14:nvPr/>
              </p14:nvContentPartPr>
              <p14:xfrm>
                <a:off x="487653" y="3251760"/>
                <a:ext cx="330480" cy="25200"/>
              </p14:xfrm>
            </p:contentPart>
          </mc:Choice>
          <mc:Fallback>
            <p:pic>
              <p:nvPicPr>
                <p:cNvPr id="37" name="Freihand 36">
                  <a:extLst>
                    <a:ext uri="{FF2B5EF4-FFF2-40B4-BE49-F238E27FC236}">
                      <a16:creationId xmlns:a16="http://schemas.microsoft.com/office/drawing/2014/main" id="{43FCE475-4B57-4A4A-9E73-F99F13E44AAA}"/>
                    </a:ext>
                  </a:extLst>
                </p:cNvPr>
                <p:cNvPicPr/>
                <p:nvPr/>
              </p:nvPicPr>
              <p:blipFill>
                <a:blip r:embed="rId31"/>
                <a:stretch>
                  <a:fillRect/>
                </a:stretch>
              </p:blipFill>
              <p:spPr>
                <a:xfrm>
                  <a:off x="483333" y="3247440"/>
                  <a:ext cx="33912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40" name="Freihand 39">
                  <a:extLst>
                    <a:ext uri="{FF2B5EF4-FFF2-40B4-BE49-F238E27FC236}">
                      <a16:creationId xmlns:a16="http://schemas.microsoft.com/office/drawing/2014/main" id="{2C170D11-8B09-41BA-882B-DF075C605E19}"/>
                    </a:ext>
                  </a:extLst>
                </p14:cNvPr>
                <p14:cNvContentPartPr/>
                <p14:nvPr/>
              </p14:nvContentPartPr>
              <p14:xfrm>
                <a:off x="479373" y="3213960"/>
                <a:ext cx="563400" cy="63360"/>
              </p14:xfrm>
            </p:contentPart>
          </mc:Choice>
          <mc:Fallback>
            <p:pic>
              <p:nvPicPr>
                <p:cNvPr id="40" name="Freihand 39">
                  <a:extLst>
                    <a:ext uri="{FF2B5EF4-FFF2-40B4-BE49-F238E27FC236}">
                      <a16:creationId xmlns:a16="http://schemas.microsoft.com/office/drawing/2014/main" id="{2C170D11-8B09-41BA-882B-DF075C605E19}"/>
                    </a:ext>
                  </a:extLst>
                </p:cNvPr>
                <p:cNvPicPr/>
                <p:nvPr/>
              </p:nvPicPr>
              <p:blipFill>
                <a:blip r:embed="rId33"/>
                <a:stretch>
                  <a:fillRect/>
                </a:stretch>
              </p:blipFill>
              <p:spPr>
                <a:xfrm>
                  <a:off x="475053" y="3209640"/>
                  <a:ext cx="572040" cy="72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4">
            <p14:nvContentPartPr>
              <p14:cNvPr id="42" name="Freihand 41">
                <a:extLst>
                  <a:ext uri="{FF2B5EF4-FFF2-40B4-BE49-F238E27FC236}">
                    <a16:creationId xmlns:a16="http://schemas.microsoft.com/office/drawing/2014/main" id="{C3052E61-0AEC-466E-9ACB-F600BF07921B}"/>
                  </a:ext>
                </a:extLst>
              </p14:cNvPr>
              <p14:cNvContentPartPr/>
              <p14:nvPr/>
            </p14:nvContentPartPr>
            <p14:xfrm>
              <a:off x="2645853" y="3186240"/>
              <a:ext cx="687240" cy="40680"/>
            </p14:xfrm>
          </p:contentPart>
        </mc:Choice>
        <mc:Fallback>
          <p:pic>
            <p:nvPicPr>
              <p:cNvPr id="42" name="Freihand 41">
                <a:extLst>
                  <a:ext uri="{FF2B5EF4-FFF2-40B4-BE49-F238E27FC236}">
                    <a16:creationId xmlns:a16="http://schemas.microsoft.com/office/drawing/2014/main" id="{C3052E61-0AEC-466E-9ACB-F600BF07921B}"/>
                  </a:ext>
                </a:extLst>
              </p:cNvPr>
              <p:cNvPicPr/>
              <p:nvPr/>
            </p:nvPicPr>
            <p:blipFill>
              <a:blip r:embed="rId35"/>
              <a:stretch>
                <a:fillRect/>
              </a:stretch>
            </p:blipFill>
            <p:spPr>
              <a:xfrm>
                <a:off x="2641533" y="3181920"/>
                <a:ext cx="69588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45" name="Freihand 44">
                <a:extLst>
                  <a:ext uri="{FF2B5EF4-FFF2-40B4-BE49-F238E27FC236}">
                    <a16:creationId xmlns:a16="http://schemas.microsoft.com/office/drawing/2014/main" id="{F8F292EE-D0DD-4801-A28A-7E5CCCEAE3EE}"/>
                  </a:ext>
                </a:extLst>
              </p14:cNvPr>
              <p14:cNvContentPartPr/>
              <p14:nvPr/>
            </p14:nvContentPartPr>
            <p14:xfrm>
              <a:off x="6582093" y="2401440"/>
              <a:ext cx="502200" cy="299520"/>
            </p14:xfrm>
          </p:contentPart>
        </mc:Choice>
        <mc:Fallback>
          <p:pic>
            <p:nvPicPr>
              <p:cNvPr id="45" name="Freihand 44">
                <a:extLst>
                  <a:ext uri="{FF2B5EF4-FFF2-40B4-BE49-F238E27FC236}">
                    <a16:creationId xmlns:a16="http://schemas.microsoft.com/office/drawing/2014/main" id="{F8F292EE-D0DD-4801-A28A-7E5CCCEAE3EE}"/>
                  </a:ext>
                </a:extLst>
              </p:cNvPr>
              <p:cNvPicPr/>
              <p:nvPr/>
            </p:nvPicPr>
            <p:blipFill>
              <a:blip r:embed="rId37"/>
              <a:stretch>
                <a:fillRect/>
              </a:stretch>
            </p:blipFill>
            <p:spPr>
              <a:xfrm>
                <a:off x="6577773" y="2397120"/>
                <a:ext cx="510840" cy="30816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46" name="Freihand 45">
                <a:extLst>
                  <a:ext uri="{FF2B5EF4-FFF2-40B4-BE49-F238E27FC236}">
                    <a16:creationId xmlns:a16="http://schemas.microsoft.com/office/drawing/2014/main" id="{A3A9E98F-DE95-4A2B-BFA3-0514FAFB0000}"/>
                  </a:ext>
                </a:extLst>
              </p14:cNvPr>
              <p14:cNvContentPartPr/>
              <p14:nvPr/>
            </p14:nvContentPartPr>
            <p14:xfrm>
              <a:off x="6820413" y="2647680"/>
              <a:ext cx="12960" cy="2880"/>
            </p14:xfrm>
          </p:contentPart>
        </mc:Choice>
        <mc:Fallback>
          <p:pic>
            <p:nvPicPr>
              <p:cNvPr id="46" name="Freihand 45">
                <a:extLst>
                  <a:ext uri="{FF2B5EF4-FFF2-40B4-BE49-F238E27FC236}">
                    <a16:creationId xmlns:a16="http://schemas.microsoft.com/office/drawing/2014/main" id="{A3A9E98F-DE95-4A2B-BFA3-0514FAFB0000}"/>
                  </a:ext>
                </a:extLst>
              </p:cNvPr>
              <p:cNvPicPr/>
              <p:nvPr/>
            </p:nvPicPr>
            <p:blipFill>
              <a:blip r:embed="rId39"/>
              <a:stretch>
                <a:fillRect/>
              </a:stretch>
            </p:blipFill>
            <p:spPr>
              <a:xfrm>
                <a:off x="6816093" y="2643360"/>
                <a:ext cx="2160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57" name="Freihand 56">
                <a:extLst>
                  <a:ext uri="{FF2B5EF4-FFF2-40B4-BE49-F238E27FC236}">
                    <a16:creationId xmlns:a16="http://schemas.microsoft.com/office/drawing/2014/main" id="{F07BE246-25D2-43AA-9D28-B1FC94A7F9F6}"/>
                  </a:ext>
                </a:extLst>
              </p14:cNvPr>
              <p14:cNvContentPartPr/>
              <p14:nvPr/>
            </p14:nvContentPartPr>
            <p14:xfrm>
              <a:off x="208653" y="6213840"/>
              <a:ext cx="1182960" cy="734040"/>
            </p14:xfrm>
          </p:contentPart>
        </mc:Choice>
        <mc:Fallback>
          <p:pic>
            <p:nvPicPr>
              <p:cNvPr id="57" name="Freihand 56">
                <a:extLst>
                  <a:ext uri="{FF2B5EF4-FFF2-40B4-BE49-F238E27FC236}">
                    <a16:creationId xmlns:a16="http://schemas.microsoft.com/office/drawing/2014/main" id="{F07BE246-25D2-43AA-9D28-B1FC94A7F9F6}"/>
                  </a:ext>
                </a:extLst>
              </p:cNvPr>
              <p:cNvPicPr/>
              <p:nvPr/>
            </p:nvPicPr>
            <p:blipFill>
              <a:blip r:embed="rId41"/>
              <a:stretch>
                <a:fillRect/>
              </a:stretch>
            </p:blipFill>
            <p:spPr>
              <a:xfrm>
                <a:off x="204333" y="6209520"/>
                <a:ext cx="1191600" cy="74268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58" name="Freihand 57">
                <a:extLst>
                  <a:ext uri="{FF2B5EF4-FFF2-40B4-BE49-F238E27FC236}">
                    <a16:creationId xmlns:a16="http://schemas.microsoft.com/office/drawing/2014/main" id="{0DCBCB2F-2855-4641-A478-7389042B5000}"/>
                  </a:ext>
                </a:extLst>
              </p14:cNvPr>
              <p14:cNvContentPartPr/>
              <p14:nvPr/>
            </p14:nvContentPartPr>
            <p14:xfrm>
              <a:off x="2581413" y="4853400"/>
              <a:ext cx="646200" cy="365040"/>
            </p14:xfrm>
          </p:contentPart>
        </mc:Choice>
        <mc:Fallback>
          <p:pic>
            <p:nvPicPr>
              <p:cNvPr id="58" name="Freihand 57">
                <a:extLst>
                  <a:ext uri="{FF2B5EF4-FFF2-40B4-BE49-F238E27FC236}">
                    <a16:creationId xmlns:a16="http://schemas.microsoft.com/office/drawing/2014/main" id="{0DCBCB2F-2855-4641-A478-7389042B5000}"/>
                  </a:ext>
                </a:extLst>
              </p:cNvPr>
              <p:cNvPicPr/>
              <p:nvPr/>
            </p:nvPicPr>
            <p:blipFill>
              <a:blip r:embed="rId43"/>
              <a:stretch>
                <a:fillRect/>
              </a:stretch>
            </p:blipFill>
            <p:spPr>
              <a:xfrm>
                <a:off x="2577093" y="4849080"/>
                <a:ext cx="654840" cy="37368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59" name="Freihand 58">
                <a:extLst>
                  <a:ext uri="{FF2B5EF4-FFF2-40B4-BE49-F238E27FC236}">
                    <a16:creationId xmlns:a16="http://schemas.microsoft.com/office/drawing/2014/main" id="{D5036299-6CAE-42A4-9C8D-674D7A5B0FB2}"/>
                  </a:ext>
                </a:extLst>
              </p14:cNvPr>
              <p14:cNvContentPartPr/>
              <p14:nvPr/>
            </p14:nvContentPartPr>
            <p14:xfrm>
              <a:off x="6526653" y="4010640"/>
              <a:ext cx="699120" cy="324360"/>
            </p14:xfrm>
          </p:contentPart>
        </mc:Choice>
        <mc:Fallback>
          <p:pic>
            <p:nvPicPr>
              <p:cNvPr id="59" name="Freihand 58">
                <a:extLst>
                  <a:ext uri="{FF2B5EF4-FFF2-40B4-BE49-F238E27FC236}">
                    <a16:creationId xmlns:a16="http://schemas.microsoft.com/office/drawing/2014/main" id="{D5036299-6CAE-42A4-9C8D-674D7A5B0FB2}"/>
                  </a:ext>
                </a:extLst>
              </p:cNvPr>
              <p:cNvPicPr/>
              <p:nvPr/>
            </p:nvPicPr>
            <p:blipFill>
              <a:blip r:embed="rId45"/>
              <a:stretch>
                <a:fillRect/>
              </a:stretch>
            </p:blipFill>
            <p:spPr>
              <a:xfrm>
                <a:off x="6522333" y="4006320"/>
                <a:ext cx="707760" cy="33300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74" name="Freihand 73">
                <a:extLst>
                  <a:ext uri="{FF2B5EF4-FFF2-40B4-BE49-F238E27FC236}">
                    <a16:creationId xmlns:a16="http://schemas.microsoft.com/office/drawing/2014/main" id="{08E7CE59-C23B-41B5-8092-6A1300B8DA97}"/>
                  </a:ext>
                </a:extLst>
              </p14:cNvPr>
              <p14:cNvContentPartPr/>
              <p14:nvPr/>
            </p14:nvContentPartPr>
            <p14:xfrm>
              <a:off x="811293" y="837240"/>
              <a:ext cx="841320" cy="117360"/>
            </p14:xfrm>
          </p:contentPart>
        </mc:Choice>
        <mc:Fallback>
          <p:pic>
            <p:nvPicPr>
              <p:cNvPr id="74" name="Freihand 73">
                <a:extLst>
                  <a:ext uri="{FF2B5EF4-FFF2-40B4-BE49-F238E27FC236}">
                    <a16:creationId xmlns:a16="http://schemas.microsoft.com/office/drawing/2014/main" id="{08E7CE59-C23B-41B5-8092-6A1300B8DA97}"/>
                  </a:ext>
                </a:extLst>
              </p:cNvPr>
              <p:cNvPicPr/>
              <p:nvPr/>
            </p:nvPicPr>
            <p:blipFill>
              <a:blip r:embed="rId47"/>
              <a:stretch>
                <a:fillRect/>
              </a:stretch>
            </p:blipFill>
            <p:spPr>
              <a:xfrm>
                <a:off x="806973" y="832920"/>
                <a:ext cx="84996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5" name="Freihand 4">
                <a:extLst>
                  <a:ext uri="{FF2B5EF4-FFF2-40B4-BE49-F238E27FC236}">
                    <a16:creationId xmlns:a16="http://schemas.microsoft.com/office/drawing/2014/main" id="{C07777FE-A767-4A5F-BE81-34573CFCBB99}"/>
                  </a:ext>
                </a:extLst>
              </p14:cNvPr>
              <p14:cNvContentPartPr/>
              <p14:nvPr/>
            </p14:nvContentPartPr>
            <p14:xfrm>
              <a:off x="8404773" y="144960"/>
              <a:ext cx="117360" cy="118080"/>
            </p14:xfrm>
          </p:contentPart>
        </mc:Choice>
        <mc:Fallback>
          <p:pic>
            <p:nvPicPr>
              <p:cNvPr id="5" name="Freihand 4">
                <a:extLst>
                  <a:ext uri="{FF2B5EF4-FFF2-40B4-BE49-F238E27FC236}">
                    <a16:creationId xmlns:a16="http://schemas.microsoft.com/office/drawing/2014/main" id="{C07777FE-A767-4A5F-BE81-34573CFCBB99}"/>
                  </a:ext>
                </a:extLst>
              </p:cNvPr>
              <p:cNvPicPr/>
              <p:nvPr/>
            </p:nvPicPr>
            <p:blipFill>
              <a:blip r:embed="rId49"/>
              <a:stretch>
                <a:fillRect/>
              </a:stretch>
            </p:blipFill>
            <p:spPr>
              <a:xfrm>
                <a:off x="8400453" y="140640"/>
                <a:ext cx="12600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6" name="Freihand 5">
                <a:extLst>
                  <a:ext uri="{FF2B5EF4-FFF2-40B4-BE49-F238E27FC236}">
                    <a16:creationId xmlns:a16="http://schemas.microsoft.com/office/drawing/2014/main" id="{43F1B266-2322-44F2-9144-95A60D172643}"/>
                  </a:ext>
                </a:extLst>
              </p14:cNvPr>
              <p14:cNvContentPartPr/>
              <p14:nvPr/>
            </p14:nvContentPartPr>
            <p14:xfrm>
              <a:off x="8559573" y="178080"/>
              <a:ext cx="101520" cy="96840"/>
            </p14:xfrm>
          </p:contentPart>
        </mc:Choice>
        <mc:Fallback>
          <p:pic>
            <p:nvPicPr>
              <p:cNvPr id="6" name="Freihand 5">
                <a:extLst>
                  <a:ext uri="{FF2B5EF4-FFF2-40B4-BE49-F238E27FC236}">
                    <a16:creationId xmlns:a16="http://schemas.microsoft.com/office/drawing/2014/main" id="{43F1B266-2322-44F2-9144-95A60D172643}"/>
                  </a:ext>
                </a:extLst>
              </p:cNvPr>
              <p:cNvPicPr/>
              <p:nvPr/>
            </p:nvPicPr>
            <p:blipFill>
              <a:blip r:embed="rId51"/>
              <a:stretch>
                <a:fillRect/>
              </a:stretch>
            </p:blipFill>
            <p:spPr>
              <a:xfrm>
                <a:off x="8555253" y="173760"/>
                <a:ext cx="11016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7" name="Freihand 6">
                <a:extLst>
                  <a:ext uri="{FF2B5EF4-FFF2-40B4-BE49-F238E27FC236}">
                    <a16:creationId xmlns:a16="http://schemas.microsoft.com/office/drawing/2014/main" id="{68B1E830-EC68-417C-9B62-9BCF4BB00295}"/>
                  </a:ext>
                </a:extLst>
              </p14:cNvPr>
              <p14:cNvContentPartPr/>
              <p14:nvPr/>
            </p14:nvContentPartPr>
            <p14:xfrm>
              <a:off x="8691693" y="184200"/>
              <a:ext cx="208080" cy="90360"/>
            </p14:xfrm>
          </p:contentPart>
        </mc:Choice>
        <mc:Fallback>
          <p:pic>
            <p:nvPicPr>
              <p:cNvPr id="7" name="Freihand 6">
                <a:extLst>
                  <a:ext uri="{FF2B5EF4-FFF2-40B4-BE49-F238E27FC236}">
                    <a16:creationId xmlns:a16="http://schemas.microsoft.com/office/drawing/2014/main" id="{68B1E830-EC68-417C-9B62-9BCF4BB00295}"/>
                  </a:ext>
                </a:extLst>
              </p:cNvPr>
              <p:cNvPicPr/>
              <p:nvPr/>
            </p:nvPicPr>
            <p:blipFill>
              <a:blip r:embed="rId53"/>
              <a:stretch>
                <a:fillRect/>
              </a:stretch>
            </p:blipFill>
            <p:spPr>
              <a:xfrm>
                <a:off x="8687373" y="179880"/>
                <a:ext cx="21672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9" name="Freihand 8">
                <a:extLst>
                  <a:ext uri="{FF2B5EF4-FFF2-40B4-BE49-F238E27FC236}">
                    <a16:creationId xmlns:a16="http://schemas.microsoft.com/office/drawing/2014/main" id="{7FCF98D4-B8E0-4811-AE3E-A2170C541F87}"/>
                  </a:ext>
                </a:extLst>
              </p14:cNvPr>
              <p14:cNvContentPartPr/>
              <p14:nvPr/>
            </p14:nvContentPartPr>
            <p14:xfrm>
              <a:off x="8910933" y="201480"/>
              <a:ext cx="119880" cy="84600"/>
            </p14:xfrm>
          </p:contentPart>
        </mc:Choice>
        <mc:Fallback>
          <p:pic>
            <p:nvPicPr>
              <p:cNvPr id="9" name="Freihand 8">
                <a:extLst>
                  <a:ext uri="{FF2B5EF4-FFF2-40B4-BE49-F238E27FC236}">
                    <a16:creationId xmlns:a16="http://schemas.microsoft.com/office/drawing/2014/main" id="{7FCF98D4-B8E0-4811-AE3E-A2170C541F87}"/>
                  </a:ext>
                </a:extLst>
              </p:cNvPr>
              <p:cNvPicPr/>
              <p:nvPr/>
            </p:nvPicPr>
            <p:blipFill>
              <a:blip r:embed="rId55"/>
              <a:stretch>
                <a:fillRect/>
              </a:stretch>
            </p:blipFill>
            <p:spPr>
              <a:xfrm>
                <a:off x="8906613" y="197160"/>
                <a:ext cx="12852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11" name="Freihand 10">
                <a:extLst>
                  <a:ext uri="{FF2B5EF4-FFF2-40B4-BE49-F238E27FC236}">
                    <a16:creationId xmlns:a16="http://schemas.microsoft.com/office/drawing/2014/main" id="{DEAEBAE4-6000-4A2C-94A9-8B946ED1FABA}"/>
                  </a:ext>
                </a:extLst>
              </p14:cNvPr>
              <p14:cNvContentPartPr/>
              <p14:nvPr/>
            </p14:nvContentPartPr>
            <p14:xfrm>
              <a:off x="9024693" y="191400"/>
              <a:ext cx="171000" cy="103320"/>
            </p14:xfrm>
          </p:contentPart>
        </mc:Choice>
        <mc:Fallback>
          <p:pic>
            <p:nvPicPr>
              <p:cNvPr id="11" name="Freihand 10">
                <a:extLst>
                  <a:ext uri="{FF2B5EF4-FFF2-40B4-BE49-F238E27FC236}">
                    <a16:creationId xmlns:a16="http://schemas.microsoft.com/office/drawing/2014/main" id="{DEAEBAE4-6000-4A2C-94A9-8B946ED1FABA}"/>
                  </a:ext>
                </a:extLst>
              </p:cNvPr>
              <p:cNvPicPr/>
              <p:nvPr/>
            </p:nvPicPr>
            <p:blipFill>
              <a:blip r:embed="rId57"/>
              <a:stretch>
                <a:fillRect/>
              </a:stretch>
            </p:blipFill>
            <p:spPr>
              <a:xfrm>
                <a:off x="9020373" y="187080"/>
                <a:ext cx="17964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13" name="Freihand 12">
                <a:extLst>
                  <a:ext uri="{FF2B5EF4-FFF2-40B4-BE49-F238E27FC236}">
                    <a16:creationId xmlns:a16="http://schemas.microsoft.com/office/drawing/2014/main" id="{B250FEF9-D46A-475E-9DA5-E5107608446F}"/>
                  </a:ext>
                </a:extLst>
              </p14:cNvPr>
              <p14:cNvContentPartPr/>
              <p14:nvPr/>
            </p14:nvContentPartPr>
            <p14:xfrm>
              <a:off x="9299733" y="172320"/>
              <a:ext cx="43920" cy="2880"/>
            </p14:xfrm>
          </p:contentPart>
        </mc:Choice>
        <mc:Fallback>
          <p:pic>
            <p:nvPicPr>
              <p:cNvPr id="13" name="Freihand 12">
                <a:extLst>
                  <a:ext uri="{FF2B5EF4-FFF2-40B4-BE49-F238E27FC236}">
                    <a16:creationId xmlns:a16="http://schemas.microsoft.com/office/drawing/2014/main" id="{B250FEF9-D46A-475E-9DA5-E5107608446F}"/>
                  </a:ext>
                </a:extLst>
              </p:cNvPr>
              <p:cNvPicPr/>
              <p:nvPr/>
            </p:nvPicPr>
            <p:blipFill>
              <a:blip r:embed="rId59"/>
              <a:stretch>
                <a:fillRect/>
              </a:stretch>
            </p:blipFill>
            <p:spPr>
              <a:xfrm>
                <a:off x="9295413" y="168000"/>
                <a:ext cx="5256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14" name="Freihand 13">
                <a:extLst>
                  <a:ext uri="{FF2B5EF4-FFF2-40B4-BE49-F238E27FC236}">
                    <a16:creationId xmlns:a16="http://schemas.microsoft.com/office/drawing/2014/main" id="{DDB6BE51-8A78-415E-9671-C8CB164CFE98}"/>
                  </a:ext>
                </a:extLst>
              </p14:cNvPr>
              <p14:cNvContentPartPr/>
              <p14:nvPr/>
            </p14:nvContentPartPr>
            <p14:xfrm>
              <a:off x="9339333" y="232440"/>
              <a:ext cx="19080" cy="12600"/>
            </p14:xfrm>
          </p:contentPart>
        </mc:Choice>
        <mc:Fallback>
          <p:pic>
            <p:nvPicPr>
              <p:cNvPr id="14" name="Freihand 13">
                <a:extLst>
                  <a:ext uri="{FF2B5EF4-FFF2-40B4-BE49-F238E27FC236}">
                    <a16:creationId xmlns:a16="http://schemas.microsoft.com/office/drawing/2014/main" id="{DDB6BE51-8A78-415E-9671-C8CB164CFE98}"/>
                  </a:ext>
                </a:extLst>
              </p:cNvPr>
              <p:cNvPicPr/>
              <p:nvPr/>
            </p:nvPicPr>
            <p:blipFill>
              <a:blip r:embed="rId61"/>
              <a:stretch>
                <a:fillRect/>
              </a:stretch>
            </p:blipFill>
            <p:spPr>
              <a:xfrm>
                <a:off x="9335013" y="228120"/>
                <a:ext cx="2772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15" name="Freihand 14">
                <a:extLst>
                  <a:ext uri="{FF2B5EF4-FFF2-40B4-BE49-F238E27FC236}">
                    <a16:creationId xmlns:a16="http://schemas.microsoft.com/office/drawing/2014/main" id="{DC18E7A9-7DEB-4436-A910-76DDAE877172}"/>
                  </a:ext>
                </a:extLst>
              </p14:cNvPr>
              <p14:cNvContentPartPr/>
              <p14:nvPr/>
            </p14:nvContentPartPr>
            <p14:xfrm>
              <a:off x="9586653" y="137760"/>
              <a:ext cx="20520" cy="133560"/>
            </p14:xfrm>
          </p:contentPart>
        </mc:Choice>
        <mc:Fallback>
          <p:pic>
            <p:nvPicPr>
              <p:cNvPr id="15" name="Freihand 14">
                <a:extLst>
                  <a:ext uri="{FF2B5EF4-FFF2-40B4-BE49-F238E27FC236}">
                    <a16:creationId xmlns:a16="http://schemas.microsoft.com/office/drawing/2014/main" id="{DC18E7A9-7DEB-4436-A910-76DDAE877172}"/>
                  </a:ext>
                </a:extLst>
              </p:cNvPr>
              <p:cNvPicPr/>
              <p:nvPr/>
            </p:nvPicPr>
            <p:blipFill>
              <a:blip r:embed="rId63"/>
              <a:stretch>
                <a:fillRect/>
              </a:stretch>
            </p:blipFill>
            <p:spPr>
              <a:xfrm>
                <a:off x="9582333" y="133440"/>
                <a:ext cx="2916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16" name="Freihand 15">
                <a:extLst>
                  <a:ext uri="{FF2B5EF4-FFF2-40B4-BE49-F238E27FC236}">
                    <a16:creationId xmlns:a16="http://schemas.microsoft.com/office/drawing/2014/main" id="{85E5C7C2-B6FE-4DEC-8D34-91BBA2400B90}"/>
                  </a:ext>
                </a:extLst>
              </p14:cNvPr>
              <p14:cNvContentPartPr/>
              <p14:nvPr/>
            </p14:nvContentPartPr>
            <p14:xfrm>
              <a:off x="9490893" y="120120"/>
              <a:ext cx="201600" cy="24480"/>
            </p14:xfrm>
          </p:contentPart>
        </mc:Choice>
        <mc:Fallback>
          <p:pic>
            <p:nvPicPr>
              <p:cNvPr id="16" name="Freihand 15">
                <a:extLst>
                  <a:ext uri="{FF2B5EF4-FFF2-40B4-BE49-F238E27FC236}">
                    <a16:creationId xmlns:a16="http://schemas.microsoft.com/office/drawing/2014/main" id="{85E5C7C2-B6FE-4DEC-8D34-91BBA2400B90}"/>
                  </a:ext>
                </a:extLst>
              </p:cNvPr>
              <p:cNvPicPr/>
              <p:nvPr/>
            </p:nvPicPr>
            <p:blipFill>
              <a:blip r:embed="rId65"/>
              <a:stretch>
                <a:fillRect/>
              </a:stretch>
            </p:blipFill>
            <p:spPr>
              <a:xfrm>
                <a:off x="9486573" y="115800"/>
                <a:ext cx="21024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17" name="Freihand 16">
                <a:extLst>
                  <a:ext uri="{FF2B5EF4-FFF2-40B4-BE49-F238E27FC236}">
                    <a16:creationId xmlns:a16="http://schemas.microsoft.com/office/drawing/2014/main" id="{38052E0F-D3FB-4E53-9ABB-9560BBAC70F5}"/>
                  </a:ext>
                </a:extLst>
              </p14:cNvPr>
              <p14:cNvContentPartPr/>
              <p14:nvPr/>
            </p14:nvContentPartPr>
            <p14:xfrm>
              <a:off x="9746853" y="134160"/>
              <a:ext cx="13320" cy="109800"/>
            </p14:xfrm>
          </p:contentPart>
        </mc:Choice>
        <mc:Fallback>
          <p:pic>
            <p:nvPicPr>
              <p:cNvPr id="17" name="Freihand 16">
                <a:extLst>
                  <a:ext uri="{FF2B5EF4-FFF2-40B4-BE49-F238E27FC236}">
                    <a16:creationId xmlns:a16="http://schemas.microsoft.com/office/drawing/2014/main" id="{38052E0F-D3FB-4E53-9ABB-9560BBAC70F5}"/>
                  </a:ext>
                </a:extLst>
              </p:cNvPr>
              <p:cNvPicPr/>
              <p:nvPr/>
            </p:nvPicPr>
            <p:blipFill>
              <a:blip r:embed="rId67"/>
              <a:stretch>
                <a:fillRect/>
              </a:stretch>
            </p:blipFill>
            <p:spPr>
              <a:xfrm>
                <a:off x="9742533" y="129840"/>
                <a:ext cx="2196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18" name="Freihand 17">
                <a:extLst>
                  <a:ext uri="{FF2B5EF4-FFF2-40B4-BE49-F238E27FC236}">
                    <a16:creationId xmlns:a16="http://schemas.microsoft.com/office/drawing/2014/main" id="{AE1B5939-612B-43FA-BABF-074AE9152A13}"/>
                  </a:ext>
                </a:extLst>
              </p14:cNvPr>
              <p14:cNvContentPartPr/>
              <p14:nvPr/>
            </p14:nvContentPartPr>
            <p14:xfrm>
              <a:off x="9531933" y="274560"/>
              <a:ext cx="143280" cy="26640"/>
            </p14:xfrm>
          </p:contentPart>
        </mc:Choice>
        <mc:Fallback>
          <p:pic>
            <p:nvPicPr>
              <p:cNvPr id="18" name="Freihand 17">
                <a:extLst>
                  <a:ext uri="{FF2B5EF4-FFF2-40B4-BE49-F238E27FC236}">
                    <a16:creationId xmlns:a16="http://schemas.microsoft.com/office/drawing/2014/main" id="{AE1B5939-612B-43FA-BABF-074AE9152A13}"/>
                  </a:ext>
                </a:extLst>
              </p:cNvPr>
              <p:cNvPicPr/>
              <p:nvPr/>
            </p:nvPicPr>
            <p:blipFill>
              <a:blip r:embed="rId69"/>
              <a:stretch>
                <a:fillRect/>
              </a:stretch>
            </p:blipFill>
            <p:spPr>
              <a:xfrm>
                <a:off x="9527613" y="270240"/>
                <a:ext cx="15192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19" name="Freihand 18">
                <a:extLst>
                  <a:ext uri="{FF2B5EF4-FFF2-40B4-BE49-F238E27FC236}">
                    <a16:creationId xmlns:a16="http://schemas.microsoft.com/office/drawing/2014/main" id="{DA30D59C-AF3A-4AE4-B28C-057B2255160D}"/>
                  </a:ext>
                </a:extLst>
              </p14:cNvPr>
              <p14:cNvContentPartPr/>
              <p14:nvPr/>
            </p14:nvContentPartPr>
            <p14:xfrm>
              <a:off x="9744693" y="92760"/>
              <a:ext cx="144360" cy="170640"/>
            </p14:xfrm>
          </p:contentPart>
        </mc:Choice>
        <mc:Fallback>
          <p:pic>
            <p:nvPicPr>
              <p:cNvPr id="19" name="Freihand 18">
                <a:extLst>
                  <a:ext uri="{FF2B5EF4-FFF2-40B4-BE49-F238E27FC236}">
                    <a16:creationId xmlns:a16="http://schemas.microsoft.com/office/drawing/2014/main" id="{DA30D59C-AF3A-4AE4-B28C-057B2255160D}"/>
                  </a:ext>
                </a:extLst>
              </p:cNvPr>
              <p:cNvPicPr/>
              <p:nvPr/>
            </p:nvPicPr>
            <p:blipFill>
              <a:blip r:embed="rId71"/>
              <a:stretch>
                <a:fillRect/>
              </a:stretch>
            </p:blipFill>
            <p:spPr>
              <a:xfrm>
                <a:off x="9740373" y="88440"/>
                <a:ext cx="15300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20" name="Freihand 19">
                <a:extLst>
                  <a:ext uri="{FF2B5EF4-FFF2-40B4-BE49-F238E27FC236}">
                    <a16:creationId xmlns:a16="http://schemas.microsoft.com/office/drawing/2014/main" id="{3C78B626-FBDB-48E5-9FF8-1003EC32D297}"/>
                  </a:ext>
                </a:extLst>
              </p14:cNvPr>
              <p14:cNvContentPartPr/>
              <p14:nvPr/>
            </p14:nvContentPartPr>
            <p14:xfrm>
              <a:off x="10020453" y="112920"/>
              <a:ext cx="24480" cy="146520"/>
            </p14:xfrm>
          </p:contentPart>
        </mc:Choice>
        <mc:Fallback>
          <p:pic>
            <p:nvPicPr>
              <p:cNvPr id="20" name="Freihand 19">
                <a:extLst>
                  <a:ext uri="{FF2B5EF4-FFF2-40B4-BE49-F238E27FC236}">
                    <a16:creationId xmlns:a16="http://schemas.microsoft.com/office/drawing/2014/main" id="{3C78B626-FBDB-48E5-9FF8-1003EC32D297}"/>
                  </a:ext>
                </a:extLst>
              </p:cNvPr>
              <p:cNvPicPr/>
              <p:nvPr/>
            </p:nvPicPr>
            <p:blipFill>
              <a:blip r:embed="rId73"/>
              <a:stretch>
                <a:fillRect/>
              </a:stretch>
            </p:blipFill>
            <p:spPr>
              <a:xfrm>
                <a:off x="10016133" y="108600"/>
                <a:ext cx="3312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21" name="Freihand 20">
                <a:extLst>
                  <a:ext uri="{FF2B5EF4-FFF2-40B4-BE49-F238E27FC236}">
                    <a16:creationId xmlns:a16="http://schemas.microsoft.com/office/drawing/2014/main" id="{66DE0790-00DF-4B74-83C2-6F518E6EAA44}"/>
                  </a:ext>
                </a:extLst>
              </p14:cNvPr>
              <p14:cNvContentPartPr/>
              <p14:nvPr/>
            </p14:nvContentPartPr>
            <p14:xfrm>
              <a:off x="9935853" y="86640"/>
              <a:ext cx="202680" cy="9000"/>
            </p14:xfrm>
          </p:contentPart>
        </mc:Choice>
        <mc:Fallback>
          <p:pic>
            <p:nvPicPr>
              <p:cNvPr id="21" name="Freihand 20">
                <a:extLst>
                  <a:ext uri="{FF2B5EF4-FFF2-40B4-BE49-F238E27FC236}">
                    <a16:creationId xmlns:a16="http://schemas.microsoft.com/office/drawing/2014/main" id="{66DE0790-00DF-4B74-83C2-6F518E6EAA44}"/>
                  </a:ext>
                </a:extLst>
              </p:cNvPr>
              <p:cNvPicPr/>
              <p:nvPr/>
            </p:nvPicPr>
            <p:blipFill>
              <a:blip r:embed="rId75"/>
              <a:stretch>
                <a:fillRect/>
              </a:stretch>
            </p:blipFill>
            <p:spPr>
              <a:xfrm>
                <a:off x="9931533" y="82320"/>
                <a:ext cx="21132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22" name="Freihand 21">
                <a:extLst>
                  <a:ext uri="{FF2B5EF4-FFF2-40B4-BE49-F238E27FC236}">
                    <a16:creationId xmlns:a16="http://schemas.microsoft.com/office/drawing/2014/main" id="{F1D45A4D-A84F-4FFD-B0D2-CC9D36619C31}"/>
                  </a:ext>
                </a:extLst>
              </p14:cNvPr>
              <p14:cNvContentPartPr/>
              <p14:nvPr/>
            </p14:nvContentPartPr>
            <p14:xfrm>
              <a:off x="9957093" y="166560"/>
              <a:ext cx="181800" cy="15120"/>
            </p14:xfrm>
          </p:contentPart>
        </mc:Choice>
        <mc:Fallback>
          <p:pic>
            <p:nvPicPr>
              <p:cNvPr id="22" name="Freihand 21">
                <a:extLst>
                  <a:ext uri="{FF2B5EF4-FFF2-40B4-BE49-F238E27FC236}">
                    <a16:creationId xmlns:a16="http://schemas.microsoft.com/office/drawing/2014/main" id="{F1D45A4D-A84F-4FFD-B0D2-CC9D36619C31}"/>
                  </a:ext>
                </a:extLst>
              </p:cNvPr>
              <p:cNvPicPr/>
              <p:nvPr/>
            </p:nvPicPr>
            <p:blipFill>
              <a:blip r:embed="rId77"/>
              <a:stretch>
                <a:fillRect/>
              </a:stretch>
            </p:blipFill>
            <p:spPr>
              <a:xfrm>
                <a:off x="9952773" y="162240"/>
                <a:ext cx="19044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75" name="Freihand 74">
                <a:extLst>
                  <a:ext uri="{FF2B5EF4-FFF2-40B4-BE49-F238E27FC236}">
                    <a16:creationId xmlns:a16="http://schemas.microsoft.com/office/drawing/2014/main" id="{EC496771-1A58-419C-9D3F-B4A0B6CE3634}"/>
                  </a:ext>
                </a:extLst>
              </p14:cNvPr>
              <p14:cNvContentPartPr/>
              <p14:nvPr/>
            </p14:nvContentPartPr>
            <p14:xfrm>
              <a:off x="7375173" y="227040"/>
              <a:ext cx="4812480" cy="1531080"/>
            </p14:xfrm>
          </p:contentPart>
        </mc:Choice>
        <mc:Fallback>
          <p:pic>
            <p:nvPicPr>
              <p:cNvPr id="75" name="Freihand 74">
                <a:extLst>
                  <a:ext uri="{FF2B5EF4-FFF2-40B4-BE49-F238E27FC236}">
                    <a16:creationId xmlns:a16="http://schemas.microsoft.com/office/drawing/2014/main" id="{EC496771-1A58-419C-9D3F-B4A0B6CE3634}"/>
                  </a:ext>
                </a:extLst>
              </p:cNvPr>
              <p:cNvPicPr/>
              <p:nvPr/>
            </p:nvPicPr>
            <p:blipFill>
              <a:blip r:embed="rId79"/>
              <a:stretch>
                <a:fillRect/>
              </a:stretch>
            </p:blipFill>
            <p:spPr>
              <a:xfrm>
                <a:off x="7370853" y="222720"/>
                <a:ext cx="4821120" cy="15397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60" name="Freihand 59">
                <a:extLst>
                  <a:ext uri="{FF2B5EF4-FFF2-40B4-BE49-F238E27FC236}">
                    <a16:creationId xmlns:a16="http://schemas.microsoft.com/office/drawing/2014/main" id="{D8E8E4CC-19B0-41B1-A3A6-80251666A566}"/>
                  </a:ext>
                </a:extLst>
              </p14:cNvPr>
              <p14:cNvContentPartPr/>
              <p14:nvPr/>
            </p14:nvContentPartPr>
            <p14:xfrm>
              <a:off x="7933533" y="2452560"/>
              <a:ext cx="1730520" cy="1236240"/>
            </p14:xfrm>
          </p:contentPart>
        </mc:Choice>
        <mc:Fallback>
          <p:pic>
            <p:nvPicPr>
              <p:cNvPr id="60" name="Freihand 59">
                <a:extLst>
                  <a:ext uri="{FF2B5EF4-FFF2-40B4-BE49-F238E27FC236}">
                    <a16:creationId xmlns:a16="http://schemas.microsoft.com/office/drawing/2014/main" id="{D8E8E4CC-19B0-41B1-A3A6-80251666A566}"/>
                  </a:ext>
                </a:extLst>
              </p:cNvPr>
              <p:cNvPicPr/>
              <p:nvPr/>
            </p:nvPicPr>
            <p:blipFill>
              <a:blip r:embed="rId81"/>
              <a:stretch>
                <a:fillRect/>
              </a:stretch>
            </p:blipFill>
            <p:spPr>
              <a:xfrm>
                <a:off x="7929213" y="2448240"/>
                <a:ext cx="1739160" cy="124488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61" name="Freihand 60">
                <a:extLst>
                  <a:ext uri="{FF2B5EF4-FFF2-40B4-BE49-F238E27FC236}">
                    <a16:creationId xmlns:a16="http://schemas.microsoft.com/office/drawing/2014/main" id="{B02D6375-5216-434F-A217-5662CF5C60DD}"/>
                  </a:ext>
                </a:extLst>
              </p14:cNvPr>
              <p14:cNvContentPartPr/>
              <p14:nvPr/>
            </p14:nvContentPartPr>
            <p14:xfrm>
              <a:off x="9551733" y="2352840"/>
              <a:ext cx="190080" cy="226440"/>
            </p14:xfrm>
          </p:contentPart>
        </mc:Choice>
        <mc:Fallback>
          <p:pic>
            <p:nvPicPr>
              <p:cNvPr id="61" name="Freihand 60">
                <a:extLst>
                  <a:ext uri="{FF2B5EF4-FFF2-40B4-BE49-F238E27FC236}">
                    <a16:creationId xmlns:a16="http://schemas.microsoft.com/office/drawing/2014/main" id="{B02D6375-5216-434F-A217-5662CF5C60DD}"/>
                  </a:ext>
                </a:extLst>
              </p:cNvPr>
              <p:cNvPicPr/>
              <p:nvPr/>
            </p:nvPicPr>
            <p:blipFill>
              <a:blip r:embed="rId83"/>
              <a:stretch>
                <a:fillRect/>
              </a:stretch>
            </p:blipFill>
            <p:spPr>
              <a:xfrm>
                <a:off x="9547413" y="2348520"/>
                <a:ext cx="198720" cy="23508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63" name="Freihand 62">
                <a:extLst>
                  <a:ext uri="{FF2B5EF4-FFF2-40B4-BE49-F238E27FC236}">
                    <a16:creationId xmlns:a16="http://schemas.microsoft.com/office/drawing/2014/main" id="{C12A2B1E-04CE-46B6-88BC-27B259DB1170}"/>
                  </a:ext>
                </a:extLst>
              </p14:cNvPr>
              <p14:cNvContentPartPr/>
              <p14:nvPr/>
            </p14:nvContentPartPr>
            <p14:xfrm>
              <a:off x="7986093" y="3693480"/>
              <a:ext cx="26280" cy="46080"/>
            </p14:xfrm>
          </p:contentPart>
        </mc:Choice>
        <mc:Fallback>
          <p:pic>
            <p:nvPicPr>
              <p:cNvPr id="63" name="Freihand 62">
                <a:extLst>
                  <a:ext uri="{FF2B5EF4-FFF2-40B4-BE49-F238E27FC236}">
                    <a16:creationId xmlns:a16="http://schemas.microsoft.com/office/drawing/2014/main" id="{C12A2B1E-04CE-46B6-88BC-27B259DB1170}"/>
                  </a:ext>
                </a:extLst>
              </p:cNvPr>
              <p:cNvPicPr/>
              <p:nvPr/>
            </p:nvPicPr>
            <p:blipFill>
              <a:blip r:embed="rId85"/>
              <a:stretch>
                <a:fillRect/>
              </a:stretch>
            </p:blipFill>
            <p:spPr>
              <a:xfrm>
                <a:off x="7981773" y="3689160"/>
                <a:ext cx="3492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64" name="Freihand 63">
                <a:extLst>
                  <a:ext uri="{FF2B5EF4-FFF2-40B4-BE49-F238E27FC236}">
                    <a16:creationId xmlns:a16="http://schemas.microsoft.com/office/drawing/2014/main" id="{06FC904E-1D7F-49C4-BF35-F90BB63BBD46}"/>
                  </a:ext>
                </a:extLst>
              </p14:cNvPr>
              <p14:cNvContentPartPr/>
              <p14:nvPr/>
            </p14:nvContentPartPr>
            <p14:xfrm>
              <a:off x="8595573" y="3496920"/>
              <a:ext cx="671400" cy="245520"/>
            </p14:xfrm>
          </p:contentPart>
        </mc:Choice>
        <mc:Fallback>
          <p:pic>
            <p:nvPicPr>
              <p:cNvPr id="64" name="Freihand 63">
                <a:extLst>
                  <a:ext uri="{FF2B5EF4-FFF2-40B4-BE49-F238E27FC236}">
                    <a16:creationId xmlns:a16="http://schemas.microsoft.com/office/drawing/2014/main" id="{06FC904E-1D7F-49C4-BF35-F90BB63BBD46}"/>
                  </a:ext>
                </a:extLst>
              </p:cNvPr>
              <p:cNvPicPr/>
              <p:nvPr/>
            </p:nvPicPr>
            <p:blipFill>
              <a:blip r:embed="rId87"/>
              <a:stretch>
                <a:fillRect/>
              </a:stretch>
            </p:blipFill>
            <p:spPr>
              <a:xfrm>
                <a:off x="8591253" y="3492600"/>
                <a:ext cx="680040" cy="25416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65" name="Freihand 64">
                <a:extLst>
                  <a:ext uri="{FF2B5EF4-FFF2-40B4-BE49-F238E27FC236}">
                    <a16:creationId xmlns:a16="http://schemas.microsoft.com/office/drawing/2014/main" id="{84C117BF-F4A3-41A8-891F-41D42081A17D}"/>
                  </a:ext>
                </a:extLst>
              </p14:cNvPr>
              <p14:cNvContentPartPr/>
              <p14:nvPr/>
            </p14:nvContentPartPr>
            <p14:xfrm>
              <a:off x="10926213" y="2158440"/>
              <a:ext cx="818640" cy="243720"/>
            </p14:xfrm>
          </p:contentPart>
        </mc:Choice>
        <mc:Fallback>
          <p:pic>
            <p:nvPicPr>
              <p:cNvPr id="65" name="Freihand 64">
                <a:extLst>
                  <a:ext uri="{FF2B5EF4-FFF2-40B4-BE49-F238E27FC236}">
                    <a16:creationId xmlns:a16="http://schemas.microsoft.com/office/drawing/2014/main" id="{84C117BF-F4A3-41A8-891F-41D42081A17D}"/>
                  </a:ext>
                </a:extLst>
              </p:cNvPr>
              <p:cNvPicPr/>
              <p:nvPr/>
            </p:nvPicPr>
            <p:blipFill>
              <a:blip r:embed="rId89"/>
              <a:stretch>
                <a:fillRect/>
              </a:stretch>
            </p:blipFill>
            <p:spPr>
              <a:xfrm>
                <a:off x="10921893" y="2154120"/>
                <a:ext cx="827280" cy="25236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66" name="Freihand 65">
                <a:extLst>
                  <a:ext uri="{FF2B5EF4-FFF2-40B4-BE49-F238E27FC236}">
                    <a16:creationId xmlns:a16="http://schemas.microsoft.com/office/drawing/2014/main" id="{670F436E-E8FF-43D3-8265-16CEFC1A8CBF}"/>
                  </a:ext>
                </a:extLst>
              </p14:cNvPr>
              <p14:cNvContentPartPr/>
              <p14:nvPr/>
            </p14:nvContentPartPr>
            <p14:xfrm>
              <a:off x="10523373" y="1768560"/>
              <a:ext cx="88920" cy="241560"/>
            </p14:xfrm>
          </p:contentPart>
        </mc:Choice>
        <mc:Fallback>
          <p:pic>
            <p:nvPicPr>
              <p:cNvPr id="66" name="Freihand 65">
                <a:extLst>
                  <a:ext uri="{FF2B5EF4-FFF2-40B4-BE49-F238E27FC236}">
                    <a16:creationId xmlns:a16="http://schemas.microsoft.com/office/drawing/2014/main" id="{670F436E-E8FF-43D3-8265-16CEFC1A8CBF}"/>
                  </a:ext>
                </a:extLst>
              </p:cNvPr>
              <p:cNvPicPr/>
              <p:nvPr/>
            </p:nvPicPr>
            <p:blipFill>
              <a:blip r:embed="rId91"/>
              <a:stretch>
                <a:fillRect/>
              </a:stretch>
            </p:blipFill>
            <p:spPr>
              <a:xfrm>
                <a:off x="10519053" y="1764240"/>
                <a:ext cx="97560" cy="25020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67" name="Freihand 66">
                <a:extLst>
                  <a:ext uri="{FF2B5EF4-FFF2-40B4-BE49-F238E27FC236}">
                    <a16:creationId xmlns:a16="http://schemas.microsoft.com/office/drawing/2014/main" id="{B2489D6F-2A34-4B49-9B5D-A1219353D73E}"/>
                  </a:ext>
                </a:extLst>
              </p14:cNvPr>
              <p14:cNvContentPartPr/>
              <p14:nvPr/>
            </p14:nvContentPartPr>
            <p14:xfrm>
              <a:off x="10451373" y="1953240"/>
              <a:ext cx="129240" cy="155520"/>
            </p14:xfrm>
          </p:contentPart>
        </mc:Choice>
        <mc:Fallback>
          <p:pic>
            <p:nvPicPr>
              <p:cNvPr id="67" name="Freihand 66">
                <a:extLst>
                  <a:ext uri="{FF2B5EF4-FFF2-40B4-BE49-F238E27FC236}">
                    <a16:creationId xmlns:a16="http://schemas.microsoft.com/office/drawing/2014/main" id="{B2489D6F-2A34-4B49-9B5D-A1219353D73E}"/>
                  </a:ext>
                </a:extLst>
              </p:cNvPr>
              <p:cNvPicPr/>
              <p:nvPr/>
            </p:nvPicPr>
            <p:blipFill>
              <a:blip r:embed="rId93"/>
              <a:stretch>
                <a:fillRect/>
              </a:stretch>
            </p:blipFill>
            <p:spPr>
              <a:xfrm>
                <a:off x="10447053" y="1948920"/>
                <a:ext cx="13788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68" name="Freihand 67">
                <a:extLst>
                  <a:ext uri="{FF2B5EF4-FFF2-40B4-BE49-F238E27FC236}">
                    <a16:creationId xmlns:a16="http://schemas.microsoft.com/office/drawing/2014/main" id="{0C95016D-18DB-4A0F-AB30-964A7884CFE0}"/>
                  </a:ext>
                </a:extLst>
              </p14:cNvPr>
              <p14:cNvContentPartPr/>
              <p14:nvPr/>
            </p14:nvContentPartPr>
            <p14:xfrm>
              <a:off x="10436973" y="1641120"/>
              <a:ext cx="226440" cy="144360"/>
            </p14:xfrm>
          </p:contentPart>
        </mc:Choice>
        <mc:Fallback>
          <p:pic>
            <p:nvPicPr>
              <p:cNvPr id="68" name="Freihand 67">
                <a:extLst>
                  <a:ext uri="{FF2B5EF4-FFF2-40B4-BE49-F238E27FC236}">
                    <a16:creationId xmlns:a16="http://schemas.microsoft.com/office/drawing/2014/main" id="{0C95016D-18DB-4A0F-AB30-964A7884CFE0}"/>
                  </a:ext>
                </a:extLst>
              </p:cNvPr>
              <p:cNvPicPr/>
              <p:nvPr/>
            </p:nvPicPr>
            <p:blipFill>
              <a:blip r:embed="rId95"/>
              <a:stretch>
                <a:fillRect/>
              </a:stretch>
            </p:blipFill>
            <p:spPr>
              <a:xfrm>
                <a:off x="10432653" y="1636800"/>
                <a:ext cx="23508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77" name="Freihand 76">
                <a:extLst>
                  <a:ext uri="{FF2B5EF4-FFF2-40B4-BE49-F238E27FC236}">
                    <a16:creationId xmlns:a16="http://schemas.microsoft.com/office/drawing/2014/main" id="{BB56CDD8-8A18-4755-B966-882F2D286422}"/>
                  </a:ext>
                </a:extLst>
              </p14:cNvPr>
              <p14:cNvContentPartPr/>
              <p14:nvPr/>
            </p14:nvContentPartPr>
            <p14:xfrm>
              <a:off x="9583053" y="2132160"/>
              <a:ext cx="599040" cy="303120"/>
            </p14:xfrm>
          </p:contentPart>
        </mc:Choice>
        <mc:Fallback>
          <p:pic>
            <p:nvPicPr>
              <p:cNvPr id="77" name="Freihand 76">
                <a:extLst>
                  <a:ext uri="{FF2B5EF4-FFF2-40B4-BE49-F238E27FC236}">
                    <a16:creationId xmlns:a16="http://schemas.microsoft.com/office/drawing/2014/main" id="{BB56CDD8-8A18-4755-B966-882F2D286422}"/>
                  </a:ext>
                </a:extLst>
              </p:cNvPr>
              <p:cNvPicPr/>
              <p:nvPr/>
            </p:nvPicPr>
            <p:blipFill>
              <a:blip r:embed="rId97"/>
              <a:stretch>
                <a:fillRect/>
              </a:stretch>
            </p:blipFill>
            <p:spPr>
              <a:xfrm>
                <a:off x="9578733" y="2127840"/>
                <a:ext cx="607680" cy="31176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78" name="Freihand 77">
                <a:extLst>
                  <a:ext uri="{FF2B5EF4-FFF2-40B4-BE49-F238E27FC236}">
                    <a16:creationId xmlns:a16="http://schemas.microsoft.com/office/drawing/2014/main" id="{5B302B2B-9371-4F1C-9A03-40C375B8A5EE}"/>
                  </a:ext>
                </a:extLst>
              </p14:cNvPr>
              <p14:cNvContentPartPr/>
              <p14:nvPr/>
            </p14:nvContentPartPr>
            <p14:xfrm>
              <a:off x="10264893" y="1618800"/>
              <a:ext cx="422640" cy="649800"/>
            </p14:xfrm>
          </p:contentPart>
        </mc:Choice>
        <mc:Fallback>
          <p:pic>
            <p:nvPicPr>
              <p:cNvPr id="78" name="Freihand 77">
                <a:extLst>
                  <a:ext uri="{FF2B5EF4-FFF2-40B4-BE49-F238E27FC236}">
                    <a16:creationId xmlns:a16="http://schemas.microsoft.com/office/drawing/2014/main" id="{5B302B2B-9371-4F1C-9A03-40C375B8A5EE}"/>
                  </a:ext>
                </a:extLst>
              </p:cNvPr>
              <p:cNvPicPr/>
              <p:nvPr/>
            </p:nvPicPr>
            <p:blipFill>
              <a:blip r:embed="rId99"/>
              <a:stretch>
                <a:fillRect/>
              </a:stretch>
            </p:blipFill>
            <p:spPr>
              <a:xfrm>
                <a:off x="10260573" y="1614480"/>
                <a:ext cx="431280" cy="65844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79" name="Freihand 78">
                <a:extLst>
                  <a:ext uri="{FF2B5EF4-FFF2-40B4-BE49-F238E27FC236}">
                    <a16:creationId xmlns:a16="http://schemas.microsoft.com/office/drawing/2014/main" id="{44D7DBEE-8A44-42CE-86E8-AA465717752F}"/>
                  </a:ext>
                </a:extLst>
              </p14:cNvPr>
              <p14:cNvContentPartPr/>
              <p14:nvPr/>
            </p14:nvContentPartPr>
            <p14:xfrm>
              <a:off x="10553613" y="1507920"/>
              <a:ext cx="211320" cy="209160"/>
            </p14:xfrm>
          </p:contentPart>
        </mc:Choice>
        <mc:Fallback>
          <p:pic>
            <p:nvPicPr>
              <p:cNvPr id="79" name="Freihand 78">
                <a:extLst>
                  <a:ext uri="{FF2B5EF4-FFF2-40B4-BE49-F238E27FC236}">
                    <a16:creationId xmlns:a16="http://schemas.microsoft.com/office/drawing/2014/main" id="{44D7DBEE-8A44-42CE-86E8-AA465717752F}"/>
                  </a:ext>
                </a:extLst>
              </p:cNvPr>
              <p:cNvPicPr/>
              <p:nvPr/>
            </p:nvPicPr>
            <p:blipFill>
              <a:blip r:embed="rId101"/>
              <a:stretch>
                <a:fillRect/>
              </a:stretch>
            </p:blipFill>
            <p:spPr>
              <a:xfrm>
                <a:off x="10549293" y="1503600"/>
                <a:ext cx="219960" cy="217800"/>
              </a:xfrm>
              <a:prstGeom prst="rect">
                <a:avLst/>
              </a:prstGeom>
            </p:spPr>
          </p:pic>
        </mc:Fallback>
      </mc:AlternateContent>
      <p:grpSp>
        <p:nvGrpSpPr>
          <p:cNvPr id="82" name="Gruppieren 81">
            <a:extLst>
              <a:ext uri="{FF2B5EF4-FFF2-40B4-BE49-F238E27FC236}">
                <a16:creationId xmlns:a16="http://schemas.microsoft.com/office/drawing/2014/main" id="{11D6F467-4844-476A-B028-47F0CE96E138}"/>
              </a:ext>
            </a:extLst>
          </p:cNvPr>
          <p:cNvGrpSpPr/>
          <p:nvPr/>
        </p:nvGrpSpPr>
        <p:grpSpPr>
          <a:xfrm>
            <a:off x="5371053" y="1213080"/>
            <a:ext cx="3542400" cy="1495800"/>
            <a:chOff x="5371053" y="1213080"/>
            <a:chExt cx="3542400" cy="1495800"/>
          </a:xfrm>
        </p:grpSpPr>
        <mc:AlternateContent xmlns:mc="http://schemas.openxmlformats.org/markup-compatibility/2006">
          <mc:Choice xmlns:p14="http://schemas.microsoft.com/office/powerpoint/2010/main" Requires="p14">
            <p:contentPart p14:bwMode="auto" r:id="rId102">
              <p14:nvContentPartPr>
                <p14:cNvPr id="43" name="Freihand 42">
                  <a:extLst>
                    <a:ext uri="{FF2B5EF4-FFF2-40B4-BE49-F238E27FC236}">
                      <a16:creationId xmlns:a16="http://schemas.microsoft.com/office/drawing/2014/main" id="{25BC2C48-41CB-4E37-8EC3-396C694CC126}"/>
                    </a:ext>
                  </a:extLst>
                </p14:cNvPr>
                <p14:cNvContentPartPr/>
                <p14:nvPr/>
              </p14:nvContentPartPr>
              <p14:xfrm>
                <a:off x="5371053" y="2681520"/>
                <a:ext cx="568440" cy="27360"/>
              </p14:xfrm>
            </p:contentPart>
          </mc:Choice>
          <mc:Fallback>
            <p:pic>
              <p:nvPicPr>
                <p:cNvPr id="43" name="Freihand 42">
                  <a:extLst>
                    <a:ext uri="{FF2B5EF4-FFF2-40B4-BE49-F238E27FC236}">
                      <a16:creationId xmlns:a16="http://schemas.microsoft.com/office/drawing/2014/main" id="{25BC2C48-41CB-4E37-8EC3-396C694CC126}"/>
                    </a:ext>
                  </a:extLst>
                </p:cNvPr>
                <p:cNvPicPr/>
                <p:nvPr/>
              </p:nvPicPr>
              <p:blipFill>
                <a:blip r:embed="rId103"/>
                <a:stretch>
                  <a:fillRect/>
                </a:stretch>
              </p:blipFill>
              <p:spPr>
                <a:xfrm>
                  <a:off x="5366733" y="2677200"/>
                  <a:ext cx="57708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44" name="Freihand 43">
                  <a:extLst>
                    <a:ext uri="{FF2B5EF4-FFF2-40B4-BE49-F238E27FC236}">
                      <a16:creationId xmlns:a16="http://schemas.microsoft.com/office/drawing/2014/main" id="{931BE6DE-2AA6-487F-9069-CC2ECBDF4977}"/>
                    </a:ext>
                  </a:extLst>
                </p14:cNvPr>
                <p14:cNvContentPartPr/>
                <p14:nvPr/>
              </p14:nvContentPartPr>
              <p14:xfrm>
                <a:off x="7517013" y="1633560"/>
                <a:ext cx="453960" cy="28080"/>
              </p14:xfrm>
            </p:contentPart>
          </mc:Choice>
          <mc:Fallback>
            <p:pic>
              <p:nvPicPr>
                <p:cNvPr id="44" name="Freihand 43">
                  <a:extLst>
                    <a:ext uri="{FF2B5EF4-FFF2-40B4-BE49-F238E27FC236}">
                      <a16:creationId xmlns:a16="http://schemas.microsoft.com/office/drawing/2014/main" id="{931BE6DE-2AA6-487F-9069-CC2ECBDF4977}"/>
                    </a:ext>
                  </a:extLst>
                </p:cNvPr>
                <p:cNvPicPr/>
                <p:nvPr/>
              </p:nvPicPr>
              <p:blipFill>
                <a:blip r:embed="rId105"/>
                <a:stretch>
                  <a:fillRect/>
                </a:stretch>
              </p:blipFill>
              <p:spPr>
                <a:xfrm>
                  <a:off x="7512693" y="1629240"/>
                  <a:ext cx="46260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47" name="Freihand 46">
                  <a:extLst>
                    <a:ext uri="{FF2B5EF4-FFF2-40B4-BE49-F238E27FC236}">
                      <a16:creationId xmlns:a16="http://schemas.microsoft.com/office/drawing/2014/main" id="{00A86B56-F0A6-4F0D-BB98-100989857BAB}"/>
                    </a:ext>
                  </a:extLst>
                </p14:cNvPr>
                <p14:cNvContentPartPr/>
                <p14:nvPr/>
              </p14:nvContentPartPr>
              <p14:xfrm>
                <a:off x="5519013" y="2579280"/>
                <a:ext cx="23400" cy="28080"/>
              </p14:xfrm>
            </p:contentPart>
          </mc:Choice>
          <mc:Fallback>
            <p:pic>
              <p:nvPicPr>
                <p:cNvPr id="47" name="Freihand 46">
                  <a:extLst>
                    <a:ext uri="{FF2B5EF4-FFF2-40B4-BE49-F238E27FC236}">
                      <a16:creationId xmlns:a16="http://schemas.microsoft.com/office/drawing/2014/main" id="{00A86B56-F0A6-4F0D-BB98-100989857BAB}"/>
                    </a:ext>
                  </a:extLst>
                </p:cNvPr>
                <p:cNvPicPr/>
                <p:nvPr/>
              </p:nvPicPr>
              <p:blipFill>
                <a:blip r:embed="rId107"/>
                <a:stretch>
                  <a:fillRect/>
                </a:stretch>
              </p:blipFill>
              <p:spPr>
                <a:xfrm>
                  <a:off x="5514693" y="2574960"/>
                  <a:ext cx="3204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48" name="Freihand 47">
                  <a:extLst>
                    <a:ext uri="{FF2B5EF4-FFF2-40B4-BE49-F238E27FC236}">
                      <a16:creationId xmlns:a16="http://schemas.microsoft.com/office/drawing/2014/main" id="{8D400290-945B-4A5A-9C25-513E933035C3}"/>
                    </a:ext>
                  </a:extLst>
                </p14:cNvPr>
                <p14:cNvContentPartPr/>
                <p14:nvPr/>
              </p14:nvContentPartPr>
              <p14:xfrm>
                <a:off x="6770373" y="2552640"/>
                <a:ext cx="360" cy="360"/>
              </p14:xfrm>
            </p:contentPart>
          </mc:Choice>
          <mc:Fallback>
            <p:pic>
              <p:nvPicPr>
                <p:cNvPr id="48" name="Freihand 47">
                  <a:extLst>
                    <a:ext uri="{FF2B5EF4-FFF2-40B4-BE49-F238E27FC236}">
                      <a16:creationId xmlns:a16="http://schemas.microsoft.com/office/drawing/2014/main" id="{8D400290-945B-4A5A-9C25-513E933035C3}"/>
                    </a:ext>
                  </a:extLst>
                </p:cNvPr>
                <p:cNvPicPr/>
                <p:nvPr/>
              </p:nvPicPr>
              <p:blipFill>
                <a:blip r:embed="rId8"/>
                <a:stretch>
                  <a:fillRect/>
                </a:stretch>
              </p:blipFill>
              <p:spPr>
                <a:xfrm>
                  <a:off x="6766053" y="25483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49" name="Freihand 48">
                  <a:extLst>
                    <a:ext uri="{FF2B5EF4-FFF2-40B4-BE49-F238E27FC236}">
                      <a16:creationId xmlns:a16="http://schemas.microsoft.com/office/drawing/2014/main" id="{01073AC4-656B-49BA-BB93-A9B6C9569EA1}"/>
                    </a:ext>
                  </a:extLst>
                </p14:cNvPr>
                <p14:cNvContentPartPr/>
                <p14:nvPr/>
              </p14:nvContentPartPr>
              <p14:xfrm>
                <a:off x="6669933" y="2402520"/>
                <a:ext cx="166680" cy="147600"/>
              </p14:xfrm>
            </p:contentPart>
          </mc:Choice>
          <mc:Fallback>
            <p:pic>
              <p:nvPicPr>
                <p:cNvPr id="49" name="Freihand 48">
                  <a:extLst>
                    <a:ext uri="{FF2B5EF4-FFF2-40B4-BE49-F238E27FC236}">
                      <a16:creationId xmlns:a16="http://schemas.microsoft.com/office/drawing/2014/main" id="{01073AC4-656B-49BA-BB93-A9B6C9569EA1}"/>
                    </a:ext>
                  </a:extLst>
                </p:cNvPr>
                <p:cNvPicPr/>
                <p:nvPr/>
              </p:nvPicPr>
              <p:blipFill>
                <a:blip r:embed="rId110"/>
                <a:stretch>
                  <a:fillRect/>
                </a:stretch>
              </p:blipFill>
              <p:spPr>
                <a:xfrm>
                  <a:off x="6665613" y="2398200"/>
                  <a:ext cx="17532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50" name="Freihand 49">
                  <a:extLst>
                    <a:ext uri="{FF2B5EF4-FFF2-40B4-BE49-F238E27FC236}">
                      <a16:creationId xmlns:a16="http://schemas.microsoft.com/office/drawing/2014/main" id="{131CE89E-D232-4C24-87CB-94DAB80FA934}"/>
                    </a:ext>
                  </a:extLst>
                </p14:cNvPr>
                <p14:cNvContentPartPr/>
                <p14:nvPr/>
              </p14:nvContentPartPr>
              <p14:xfrm>
                <a:off x="8885013" y="1432320"/>
                <a:ext cx="28440" cy="16920"/>
              </p14:xfrm>
            </p:contentPart>
          </mc:Choice>
          <mc:Fallback>
            <p:pic>
              <p:nvPicPr>
                <p:cNvPr id="50" name="Freihand 49">
                  <a:extLst>
                    <a:ext uri="{FF2B5EF4-FFF2-40B4-BE49-F238E27FC236}">
                      <a16:creationId xmlns:a16="http://schemas.microsoft.com/office/drawing/2014/main" id="{131CE89E-D232-4C24-87CB-94DAB80FA934}"/>
                    </a:ext>
                  </a:extLst>
                </p:cNvPr>
                <p:cNvPicPr/>
                <p:nvPr/>
              </p:nvPicPr>
              <p:blipFill>
                <a:blip r:embed="rId112"/>
                <a:stretch>
                  <a:fillRect/>
                </a:stretch>
              </p:blipFill>
              <p:spPr>
                <a:xfrm>
                  <a:off x="8880693" y="1428000"/>
                  <a:ext cx="3708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51" name="Freihand 50">
                  <a:extLst>
                    <a:ext uri="{FF2B5EF4-FFF2-40B4-BE49-F238E27FC236}">
                      <a16:creationId xmlns:a16="http://schemas.microsoft.com/office/drawing/2014/main" id="{0FFB61B7-1661-4A64-89D9-785126FD7023}"/>
                    </a:ext>
                  </a:extLst>
                </p14:cNvPr>
                <p14:cNvContentPartPr/>
                <p14:nvPr/>
              </p14:nvContentPartPr>
              <p14:xfrm>
                <a:off x="5728533" y="2464440"/>
                <a:ext cx="1008360" cy="208800"/>
              </p14:xfrm>
            </p:contentPart>
          </mc:Choice>
          <mc:Fallback>
            <p:pic>
              <p:nvPicPr>
                <p:cNvPr id="51" name="Freihand 50">
                  <a:extLst>
                    <a:ext uri="{FF2B5EF4-FFF2-40B4-BE49-F238E27FC236}">
                      <a16:creationId xmlns:a16="http://schemas.microsoft.com/office/drawing/2014/main" id="{0FFB61B7-1661-4A64-89D9-785126FD7023}"/>
                    </a:ext>
                  </a:extLst>
                </p:cNvPr>
                <p:cNvPicPr/>
                <p:nvPr/>
              </p:nvPicPr>
              <p:blipFill>
                <a:blip r:embed="rId114"/>
                <a:stretch>
                  <a:fillRect/>
                </a:stretch>
              </p:blipFill>
              <p:spPr>
                <a:xfrm>
                  <a:off x="5724213" y="2460120"/>
                  <a:ext cx="1017000" cy="21744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52" name="Freihand 51">
                  <a:extLst>
                    <a:ext uri="{FF2B5EF4-FFF2-40B4-BE49-F238E27FC236}">
                      <a16:creationId xmlns:a16="http://schemas.microsoft.com/office/drawing/2014/main" id="{A444739C-B64C-4B7D-96FA-C2E51BEAA8EA}"/>
                    </a:ext>
                  </a:extLst>
                </p14:cNvPr>
                <p14:cNvContentPartPr/>
                <p14:nvPr/>
              </p14:nvContentPartPr>
              <p14:xfrm>
                <a:off x="6842733" y="2503320"/>
                <a:ext cx="44280" cy="43200"/>
              </p14:xfrm>
            </p:contentPart>
          </mc:Choice>
          <mc:Fallback>
            <p:pic>
              <p:nvPicPr>
                <p:cNvPr id="52" name="Freihand 51">
                  <a:extLst>
                    <a:ext uri="{FF2B5EF4-FFF2-40B4-BE49-F238E27FC236}">
                      <a16:creationId xmlns:a16="http://schemas.microsoft.com/office/drawing/2014/main" id="{A444739C-B64C-4B7D-96FA-C2E51BEAA8EA}"/>
                    </a:ext>
                  </a:extLst>
                </p:cNvPr>
                <p:cNvPicPr/>
                <p:nvPr/>
              </p:nvPicPr>
              <p:blipFill>
                <a:blip r:embed="rId116"/>
                <a:stretch>
                  <a:fillRect/>
                </a:stretch>
              </p:blipFill>
              <p:spPr>
                <a:xfrm>
                  <a:off x="6838413" y="2499000"/>
                  <a:ext cx="5292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53" name="Freihand 52">
                  <a:extLst>
                    <a:ext uri="{FF2B5EF4-FFF2-40B4-BE49-F238E27FC236}">
                      <a16:creationId xmlns:a16="http://schemas.microsoft.com/office/drawing/2014/main" id="{853B39A0-5909-4F5D-BB5B-ACB1706E7CD8}"/>
                    </a:ext>
                  </a:extLst>
                </p14:cNvPr>
                <p14:cNvContentPartPr/>
                <p14:nvPr/>
              </p14:nvContentPartPr>
              <p14:xfrm>
                <a:off x="6509013" y="2373000"/>
                <a:ext cx="561960" cy="285480"/>
              </p14:xfrm>
            </p:contentPart>
          </mc:Choice>
          <mc:Fallback>
            <p:pic>
              <p:nvPicPr>
                <p:cNvPr id="53" name="Freihand 52">
                  <a:extLst>
                    <a:ext uri="{FF2B5EF4-FFF2-40B4-BE49-F238E27FC236}">
                      <a16:creationId xmlns:a16="http://schemas.microsoft.com/office/drawing/2014/main" id="{853B39A0-5909-4F5D-BB5B-ACB1706E7CD8}"/>
                    </a:ext>
                  </a:extLst>
                </p:cNvPr>
                <p:cNvPicPr/>
                <p:nvPr/>
              </p:nvPicPr>
              <p:blipFill>
                <a:blip r:embed="rId118"/>
                <a:stretch>
                  <a:fillRect/>
                </a:stretch>
              </p:blipFill>
              <p:spPr>
                <a:xfrm>
                  <a:off x="6504693" y="2368680"/>
                  <a:ext cx="570600" cy="29412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54" name="Freihand 53">
                  <a:extLst>
                    <a:ext uri="{FF2B5EF4-FFF2-40B4-BE49-F238E27FC236}">
                      <a16:creationId xmlns:a16="http://schemas.microsoft.com/office/drawing/2014/main" id="{47922190-FCC3-4659-8436-8C0160BA1D38}"/>
                    </a:ext>
                  </a:extLst>
                </p14:cNvPr>
                <p14:cNvContentPartPr/>
                <p14:nvPr/>
              </p14:nvContentPartPr>
              <p14:xfrm>
                <a:off x="7067733" y="1536360"/>
                <a:ext cx="1585800" cy="1150560"/>
              </p14:xfrm>
            </p:contentPart>
          </mc:Choice>
          <mc:Fallback>
            <p:pic>
              <p:nvPicPr>
                <p:cNvPr id="54" name="Freihand 53">
                  <a:extLst>
                    <a:ext uri="{FF2B5EF4-FFF2-40B4-BE49-F238E27FC236}">
                      <a16:creationId xmlns:a16="http://schemas.microsoft.com/office/drawing/2014/main" id="{47922190-FCC3-4659-8436-8C0160BA1D38}"/>
                    </a:ext>
                  </a:extLst>
                </p:cNvPr>
                <p:cNvPicPr/>
                <p:nvPr/>
              </p:nvPicPr>
              <p:blipFill>
                <a:blip r:embed="rId120"/>
                <a:stretch>
                  <a:fillRect/>
                </a:stretch>
              </p:blipFill>
              <p:spPr>
                <a:xfrm>
                  <a:off x="7063413" y="1532040"/>
                  <a:ext cx="1594440" cy="115920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55" name="Freihand 54">
                  <a:extLst>
                    <a:ext uri="{FF2B5EF4-FFF2-40B4-BE49-F238E27FC236}">
                      <a16:creationId xmlns:a16="http://schemas.microsoft.com/office/drawing/2014/main" id="{5353494D-33AE-44EF-94FD-A40AE1053641}"/>
                    </a:ext>
                  </a:extLst>
                </p14:cNvPr>
                <p14:cNvContentPartPr/>
                <p14:nvPr/>
              </p14:nvContentPartPr>
              <p14:xfrm>
                <a:off x="8512413" y="1416120"/>
                <a:ext cx="228240" cy="280800"/>
              </p14:xfrm>
            </p:contentPart>
          </mc:Choice>
          <mc:Fallback>
            <p:pic>
              <p:nvPicPr>
                <p:cNvPr id="55" name="Freihand 54">
                  <a:extLst>
                    <a:ext uri="{FF2B5EF4-FFF2-40B4-BE49-F238E27FC236}">
                      <a16:creationId xmlns:a16="http://schemas.microsoft.com/office/drawing/2014/main" id="{5353494D-33AE-44EF-94FD-A40AE1053641}"/>
                    </a:ext>
                  </a:extLst>
                </p:cNvPr>
                <p:cNvPicPr/>
                <p:nvPr/>
              </p:nvPicPr>
              <p:blipFill>
                <a:blip r:embed="rId122"/>
                <a:stretch>
                  <a:fillRect/>
                </a:stretch>
              </p:blipFill>
              <p:spPr>
                <a:xfrm>
                  <a:off x="8508093" y="1411800"/>
                  <a:ext cx="236880" cy="28944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69" name="Freihand 68">
                  <a:extLst>
                    <a:ext uri="{FF2B5EF4-FFF2-40B4-BE49-F238E27FC236}">
                      <a16:creationId xmlns:a16="http://schemas.microsoft.com/office/drawing/2014/main" id="{DC30453B-14AF-44D4-83E4-5E4951BB0C33}"/>
                    </a:ext>
                  </a:extLst>
                </p14:cNvPr>
                <p14:cNvContentPartPr/>
                <p14:nvPr/>
              </p14:nvContentPartPr>
              <p14:xfrm>
                <a:off x="8373813" y="1690080"/>
                <a:ext cx="62640" cy="328680"/>
              </p14:xfrm>
            </p:contentPart>
          </mc:Choice>
          <mc:Fallback>
            <p:pic>
              <p:nvPicPr>
                <p:cNvPr id="69" name="Freihand 68">
                  <a:extLst>
                    <a:ext uri="{FF2B5EF4-FFF2-40B4-BE49-F238E27FC236}">
                      <a16:creationId xmlns:a16="http://schemas.microsoft.com/office/drawing/2014/main" id="{DC30453B-14AF-44D4-83E4-5E4951BB0C33}"/>
                    </a:ext>
                  </a:extLst>
                </p:cNvPr>
                <p:cNvPicPr/>
                <p:nvPr/>
              </p:nvPicPr>
              <p:blipFill>
                <a:blip r:embed="rId124"/>
                <a:stretch>
                  <a:fillRect/>
                </a:stretch>
              </p:blipFill>
              <p:spPr>
                <a:xfrm>
                  <a:off x="8369493" y="1685760"/>
                  <a:ext cx="71280" cy="33732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70" name="Freihand 69">
                  <a:extLst>
                    <a:ext uri="{FF2B5EF4-FFF2-40B4-BE49-F238E27FC236}">
                      <a16:creationId xmlns:a16="http://schemas.microsoft.com/office/drawing/2014/main" id="{B49C49CF-B9A1-4CD3-B486-BFA84AF2ED97}"/>
                    </a:ext>
                  </a:extLst>
                </p14:cNvPr>
                <p14:cNvContentPartPr/>
                <p14:nvPr/>
              </p14:nvContentPartPr>
              <p14:xfrm>
                <a:off x="8320893" y="1946760"/>
                <a:ext cx="121320" cy="103320"/>
              </p14:xfrm>
            </p:contentPart>
          </mc:Choice>
          <mc:Fallback>
            <p:pic>
              <p:nvPicPr>
                <p:cNvPr id="70" name="Freihand 69">
                  <a:extLst>
                    <a:ext uri="{FF2B5EF4-FFF2-40B4-BE49-F238E27FC236}">
                      <a16:creationId xmlns:a16="http://schemas.microsoft.com/office/drawing/2014/main" id="{B49C49CF-B9A1-4CD3-B486-BFA84AF2ED97}"/>
                    </a:ext>
                  </a:extLst>
                </p:cNvPr>
                <p:cNvPicPr/>
                <p:nvPr/>
              </p:nvPicPr>
              <p:blipFill>
                <a:blip r:embed="rId126"/>
                <a:stretch>
                  <a:fillRect/>
                </a:stretch>
              </p:blipFill>
              <p:spPr>
                <a:xfrm>
                  <a:off x="8316573" y="1942440"/>
                  <a:ext cx="12996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71" name="Freihand 70">
                  <a:extLst>
                    <a:ext uri="{FF2B5EF4-FFF2-40B4-BE49-F238E27FC236}">
                      <a16:creationId xmlns:a16="http://schemas.microsoft.com/office/drawing/2014/main" id="{C40E1A30-8448-4558-BE09-E2E21FAA414F}"/>
                    </a:ext>
                  </a:extLst>
                </p14:cNvPr>
                <p14:cNvContentPartPr/>
                <p14:nvPr/>
              </p14:nvContentPartPr>
              <p14:xfrm>
                <a:off x="8238453" y="1599000"/>
                <a:ext cx="223560" cy="189000"/>
              </p14:xfrm>
            </p:contentPart>
          </mc:Choice>
          <mc:Fallback>
            <p:pic>
              <p:nvPicPr>
                <p:cNvPr id="71" name="Freihand 70">
                  <a:extLst>
                    <a:ext uri="{FF2B5EF4-FFF2-40B4-BE49-F238E27FC236}">
                      <a16:creationId xmlns:a16="http://schemas.microsoft.com/office/drawing/2014/main" id="{C40E1A30-8448-4558-BE09-E2E21FAA414F}"/>
                    </a:ext>
                  </a:extLst>
                </p:cNvPr>
                <p:cNvPicPr/>
                <p:nvPr/>
              </p:nvPicPr>
              <p:blipFill>
                <a:blip r:embed="rId128"/>
                <a:stretch>
                  <a:fillRect/>
                </a:stretch>
              </p:blipFill>
              <p:spPr>
                <a:xfrm>
                  <a:off x="8234133" y="1594680"/>
                  <a:ext cx="23220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81" name="Freihand 80">
                  <a:extLst>
                    <a:ext uri="{FF2B5EF4-FFF2-40B4-BE49-F238E27FC236}">
                      <a16:creationId xmlns:a16="http://schemas.microsoft.com/office/drawing/2014/main" id="{594B0756-428B-4D77-9E49-60BCBAD50772}"/>
                    </a:ext>
                  </a:extLst>
                </p14:cNvPr>
                <p14:cNvContentPartPr/>
                <p14:nvPr/>
              </p14:nvContentPartPr>
              <p14:xfrm>
                <a:off x="7411533" y="1213080"/>
                <a:ext cx="821520" cy="570960"/>
              </p14:xfrm>
            </p:contentPart>
          </mc:Choice>
          <mc:Fallback>
            <p:pic>
              <p:nvPicPr>
                <p:cNvPr id="81" name="Freihand 80">
                  <a:extLst>
                    <a:ext uri="{FF2B5EF4-FFF2-40B4-BE49-F238E27FC236}">
                      <a16:creationId xmlns:a16="http://schemas.microsoft.com/office/drawing/2014/main" id="{594B0756-428B-4D77-9E49-60BCBAD50772}"/>
                    </a:ext>
                  </a:extLst>
                </p:cNvPr>
                <p:cNvPicPr/>
                <p:nvPr/>
              </p:nvPicPr>
              <p:blipFill>
                <a:blip r:embed="rId130"/>
                <a:stretch>
                  <a:fillRect/>
                </a:stretch>
              </p:blipFill>
              <p:spPr>
                <a:xfrm>
                  <a:off x="7407213" y="1208760"/>
                  <a:ext cx="830160" cy="579600"/>
                </a:xfrm>
                <a:prstGeom prst="rect">
                  <a:avLst/>
                </a:prstGeom>
              </p:spPr>
            </p:pic>
          </mc:Fallback>
        </mc:AlternateContent>
      </p:grpSp>
      <p:grpSp>
        <p:nvGrpSpPr>
          <p:cNvPr id="85" name="Gruppieren 84">
            <a:extLst>
              <a:ext uri="{FF2B5EF4-FFF2-40B4-BE49-F238E27FC236}">
                <a16:creationId xmlns:a16="http://schemas.microsoft.com/office/drawing/2014/main" id="{B6E882AE-55CE-4712-A7EC-C9B0059D6C78}"/>
              </a:ext>
            </a:extLst>
          </p:cNvPr>
          <p:cNvGrpSpPr/>
          <p:nvPr/>
        </p:nvGrpSpPr>
        <p:grpSpPr>
          <a:xfrm>
            <a:off x="11483133" y="1588560"/>
            <a:ext cx="619920" cy="379800"/>
            <a:chOff x="11483133" y="1588560"/>
            <a:chExt cx="619920" cy="379800"/>
          </a:xfrm>
        </p:grpSpPr>
        <mc:AlternateContent xmlns:mc="http://schemas.openxmlformats.org/markup-compatibility/2006">
          <mc:Choice xmlns:p14="http://schemas.microsoft.com/office/powerpoint/2010/main" Requires="p14">
            <p:contentPart p14:bwMode="auto" r:id="rId131">
              <p14:nvContentPartPr>
                <p14:cNvPr id="83" name="Freihand 82">
                  <a:extLst>
                    <a:ext uri="{FF2B5EF4-FFF2-40B4-BE49-F238E27FC236}">
                      <a16:creationId xmlns:a16="http://schemas.microsoft.com/office/drawing/2014/main" id="{6D37C75B-3E11-454E-A54E-DD4F2EE4FC40}"/>
                    </a:ext>
                  </a:extLst>
                </p14:cNvPr>
                <p14:cNvContentPartPr/>
                <p14:nvPr/>
              </p14:nvContentPartPr>
              <p14:xfrm>
                <a:off x="11853573" y="1745880"/>
                <a:ext cx="12600" cy="17640"/>
              </p14:xfrm>
            </p:contentPart>
          </mc:Choice>
          <mc:Fallback>
            <p:pic>
              <p:nvPicPr>
                <p:cNvPr id="83" name="Freihand 82">
                  <a:extLst>
                    <a:ext uri="{FF2B5EF4-FFF2-40B4-BE49-F238E27FC236}">
                      <a16:creationId xmlns:a16="http://schemas.microsoft.com/office/drawing/2014/main" id="{6D37C75B-3E11-454E-A54E-DD4F2EE4FC40}"/>
                    </a:ext>
                  </a:extLst>
                </p:cNvPr>
                <p:cNvPicPr/>
                <p:nvPr/>
              </p:nvPicPr>
              <p:blipFill>
                <a:blip r:embed="rId132"/>
                <a:stretch>
                  <a:fillRect/>
                </a:stretch>
              </p:blipFill>
              <p:spPr>
                <a:xfrm>
                  <a:off x="11849253" y="1741560"/>
                  <a:ext cx="2124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84" name="Freihand 83">
                  <a:extLst>
                    <a:ext uri="{FF2B5EF4-FFF2-40B4-BE49-F238E27FC236}">
                      <a16:creationId xmlns:a16="http://schemas.microsoft.com/office/drawing/2014/main" id="{BAF71012-ED8F-4FF2-85DB-4B1A1B399F5B}"/>
                    </a:ext>
                  </a:extLst>
                </p14:cNvPr>
                <p14:cNvContentPartPr/>
                <p14:nvPr/>
              </p14:nvContentPartPr>
              <p14:xfrm>
                <a:off x="11483133" y="1588560"/>
                <a:ext cx="619920" cy="379800"/>
              </p14:xfrm>
            </p:contentPart>
          </mc:Choice>
          <mc:Fallback>
            <p:pic>
              <p:nvPicPr>
                <p:cNvPr id="84" name="Freihand 83">
                  <a:extLst>
                    <a:ext uri="{FF2B5EF4-FFF2-40B4-BE49-F238E27FC236}">
                      <a16:creationId xmlns:a16="http://schemas.microsoft.com/office/drawing/2014/main" id="{BAF71012-ED8F-4FF2-85DB-4B1A1B399F5B}"/>
                    </a:ext>
                  </a:extLst>
                </p:cNvPr>
                <p:cNvPicPr/>
                <p:nvPr/>
              </p:nvPicPr>
              <p:blipFill>
                <a:blip r:embed="rId134"/>
                <a:stretch>
                  <a:fillRect/>
                </a:stretch>
              </p:blipFill>
              <p:spPr>
                <a:xfrm>
                  <a:off x="11478813" y="1584240"/>
                  <a:ext cx="628560" cy="388440"/>
                </a:xfrm>
                <a:prstGeom prst="rect">
                  <a:avLst/>
                </a:prstGeom>
              </p:spPr>
            </p:pic>
          </mc:Fallback>
        </mc:AlternateContent>
      </p:grpSp>
    </p:spTree>
    <p:extLst>
      <p:ext uri="{BB962C8B-B14F-4D97-AF65-F5344CB8AC3E}">
        <p14:creationId xmlns:p14="http://schemas.microsoft.com/office/powerpoint/2010/main" val="3759285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8D1A2-EAD1-4D55-F0DB-5843869DB4C5}"/>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4461B1D5-9067-31F2-1A9A-1DB790BD63E9}"/>
              </a:ext>
            </a:extLst>
          </p:cNvPr>
          <p:cNvPicPr>
            <a:picLocks noChangeAspect="1"/>
          </p:cNvPicPr>
          <p:nvPr/>
        </p:nvPicPr>
        <p:blipFill>
          <a:blip r:embed="rId2"/>
          <a:stretch>
            <a:fillRect/>
          </a:stretch>
        </p:blipFill>
        <p:spPr>
          <a:xfrm>
            <a:off x="225535" y="22883"/>
            <a:ext cx="5819999" cy="3498191"/>
          </a:xfrm>
          <a:prstGeom prst="rect">
            <a:avLst/>
          </a:prstGeom>
        </p:spPr>
      </p:pic>
      <p:pic>
        <p:nvPicPr>
          <p:cNvPr id="6" name="Grafik 5">
            <a:extLst>
              <a:ext uri="{FF2B5EF4-FFF2-40B4-BE49-F238E27FC236}">
                <a16:creationId xmlns:a16="http://schemas.microsoft.com/office/drawing/2014/main" id="{55445C82-3F15-5830-433D-DD836A4CA8D3}"/>
              </a:ext>
            </a:extLst>
          </p:cNvPr>
          <p:cNvPicPr>
            <a:picLocks noChangeAspect="1"/>
          </p:cNvPicPr>
          <p:nvPr/>
        </p:nvPicPr>
        <p:blipFill>
          <a:blip r:embed="rId3"/>
          <a:stretch>
            <a:fillRect/>
          </a:stretch>
        </p:blipFill>
        <p:spPr>
          <a:xfrm>
            <a:off x="6045534" y="22883"/>
            <a:ext cx="5819998" cy="3498191"/>
          </a:xfrm>
          <a:prstGeom prst="rect">
            <a:avLst/>
          </a:prstGeom>
        </p:spPr>
      </p:pic>
      <p:sp>
        <p:nvSpPr>
          <p:cNvPr id="10" name="Textfeld 9">
            <a:extLst>
              <a:ext uri="{FF2B5EF4-FFF2-40B4-BE49-F238E27FC236}">
                <a16:creationId xmlns:a16="http://schemas.microsoft.com/office/drawing/2014/main" id="{6D71D05A-B12F-AD8E-BAED-585333109C73}"/>
              </a:ext>
            </a:extLst>
          </p:cNvPr>
          <p:cNvSpPr txBox="1"/>
          <p:nvPr/>
        </p:nvSpPr>
        <p:spPr>
          <a:xfrm>
            <a:off x="0" y="22883"/>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Global Economic Trends</a:t>
            </a:r>
          </a:p>
        </p:txBody>
      </p:sp>
      <p:sp>
        <p:nvSpPr>
          <p:cNvPr id="3" name="Rechteck 2">
            <a:extLst>
              <a:ext uri="{FF2B5EF4-FFF2-40B4-BE49-F238E27FC236}">
                <a16:creationId xmlns:a16="http://schemas.microsoft.com/office/drawing/2014/main" id="{C1DFEF4C-10EB-1A88-129C-289F27BA0B7D}"/>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6861E56A-CA69-6D9E-9BBE-125496D43104}"/>
              </a:ext>
            </a:extLst>
          </p:cNvPr>
          <p:cNvPicPr>
            <a:picLocks noChangeAspect="1"/>
          </p:cNvPicPr>
          <p:nvPr/>
        </p:nvPicPr>
        <p:blipFill>
          <a:blip r:embed="rId4"/>
          <a:stretch>
            <a:fillRect/>
          </a:stretch>
        </p:blipFill>
        <p:spPr>
          <a:xfrm>
            <a:off x="225535" y="3338193"/>
            <a:ext cx="5819998" cy="3498191"/>
          </a:xfrm>
          <a:prstGeom prst="rect">
            <a:avLst/>
          </a:prstGeom>
        </p:spPr>
      </p:pic>
      <mc:AlternateContent xmlns:mc="http://schemas.openxmlformats.org/markup-compatibility/2006">
        <mc:Choice xmlns:p14="http://schemas.microsoft.com/office/powerpoint/2010/main" Requires="p14">
          <p:contentPart p14:bwMode="auto" r:id="rId5">
            <p14:nvContentPartPr>
              <p14:cNvPr id="2" name="Freihand 1">
                <a:extLst>
                  <a:ext uri="{FF2B5EF4-FFF2-40B4-BE49-F238E27FC236}">
                    <a16:creationId xmlns:a16="http://schemas.microsoft.com/office/drawing/2014/main" id="{08D01D5B-E814-4718-A01B-093181EA3E1E}"/>
                  </a:ext>
                </a:extLst>
              </p14:cNvPr>
              <p14:cNvContentPartPr/>
              <p14:nvPr/>
            </p14:nvContentPartPr>
            <p14:xfrm>
              <a:off x="3858333" y="1662360"/>
              <a:ext cx="1786320" cy="748080"/>
            </p14:xfrm>
          </p:contentPart>
        </mc:Choice>
        <mc:Fallback>
          <p:pic>
            <p:nvPicPr>
              <p:cNvPr id="2" name="Freihand 1">
                <a:extLst>
                  <a:ext uri="{FF2B5EF4-FFF2-40B4-BE49-F238E27FC236}">
                    <a16:creationId xmlns:a16="http://schemas.microsoft.com/office/drawing/2014/main" id="{08D01D5B-E814-4718-A01B-093181EA3E1E}"/>
                  </a:ext>
                </a:extLst>
              </p:cNvPr>
              <p:cNvPicPr/>
              <p:nvPr/>
            </p:nvPicPr>
            <p:blipFill>
              <a:blip r:embed="rId6"/>
              <a:stretch>
                <a:fillRect/>
              </a:stretch>
            </p:blipFill>
            <p:spPr>
              <a:xfrm>
                <a:off x="3854013" y="1658040"/>
                <a:ext cx="1794960" cy="7567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C39EB418-9DC9-4B41-8E3F-F72000C8A2A4}"/>
                  </a:ext>
                </a:extLst>
              </p14:cNvPr>
              <p14:cNvContentPartPr/>
              <p14:nvPr/>
            </p14:nvContentPartPr>
            <p14:xfrm>
              <a:off x="3247413" y="1902120"/>
              <a:ext cx="2261880" cy="507240"/>
            </p14:xfrm>
          </p:contentPart>
        </mc:Choice>
        <mc:Fallback>
          <p:pic>
            <p:nvPicPr>
              <p:cNvPr id="5" name="Freihand 4">
                <a:extLst>
                  <a:ext uri="{FF2B5EF4-FFF2-40B4-BE49-F238E27FC236}">
                    <a16:creationId xmlns:a16="http://schemas.microsoft.com/office/drawing/2014/main" id="{C39EB418-9DC9-4B41-8E3F-F72000C8A2A4}"/>
                  </a:ext>
                </a:extLst>
              </p:cNvPr>
              <p:cNvPicPr/>
              <p:nvPr/>
            </p:nvPicPr>
            <p:blipFill>
              <a:blip r:embed="rId8"/>
              <a:stretch>
                <a:fillRect/>
              </a:stretch>
            </p:blipFill>
            <p:spPr>
              <a:xfrm>
                <a:off x="3243093" y="1897800"/>
                <a:ext cx="2270520" cy="515880"/>
              </a:xfrm>
              <a:prstGeom prst="rect">
                <a:avLst/>
              </a:prstGeom>
            </p:spPr>
          </p:pic>
        </mc:Fallback>
      </mc:AlternateContent>
      <p:grpSp>
        <p:nvGrpSpPr>
          <p:cNvPr id="11" name="Gruppieren 10">
            <a:extLst>
              <a:ext uri="{FF2B5EF4-FFF2-40B4-BE49-F238E27FC236}">
                <a16:creationId xmlns:a16="http://schemas.microsoft.com/office/drawing/2014/main" id="{FAC9D7F8-188D-4807-B471-9D7E8B558F45}"/>
              </a:ext>
            </a:extLst>
          </p:cNvPr>
          <p:cNvGrpSpPr/>
          <p:nvPr/>
        </p:nvGrpSpPr>
        <p:grpSpPr>
          <a:xfrm>
            <a:off x="1183533" y="1838760"/>
            <a:ext cx="1162800" cy="373680"/>
            <a:chOff x="1183533" y="1838760"/>
            <a:chExt cx="1162800" cy="373680"/>
          </a:xfrm>
        </p:grpSpPr>
        <mc:AlternateContent xmlns:mc="http://schemas.openxmlformats.org/markup-compatibility/2006">
          <mc:Choice xmlns:p14="http://schemas.microsoft.com/office/powerpoint/2010/main" Requires="p14">
            <p:contentPart p14:bwMode="auto" r:id="rId9">
              <p14:nvContentPartPr>
                <p14:cNvPr id="8" name="Freihand 7">
                  <a:extLst>
                    <a:ext uri="{FF2B5EF4-FFF2-40B4-BE49-F238E27FC236}">
                      <a16:creationId xmlns:a16="http://schemas.microsoft.com/office/drawing/2014/main" id="{52D6D3EF-49AE-4B7B-AE4D-E700222E9DFE}"/>
                    </a:ext>
                  </a:extLst>
                </p14:cNvPr>
                <p14:cNvContentPartPr/>
                <p14:nvPr/>
              </p14:nvContentPartPr>
              <p14:xfrm>
                <a:off x="1476933" y="2122080"/>
                <a:ext cx="48240" cy="15840"/>
              </p14:xfrm>
            </p:contentPart>
          </mc:Choice>
          <mc:Fallback>
            <p:pic>
              <p:nvPicPr>
                <p:cNvPr id="8" name="Freihand 7">
                  <a:extLst>
                    <a:ext uri="{FF2B5EF4-FFF2-40B4-BE49-F238E27FC236}">
                      <a16:creationId xmlns:a16="http://schemas.microsoft.com/office/drawing/2014/main" id="{52D6D3EF-49AE-4B7B-AE4D-E700222E9DFE}"/>
                    </a:ext>
                  </a:extLst>
                </p:cNvPr>
                <p:cNvPicPr/>
                <p:nvPr/>
              </p:nvPicPr>
              <p:blipFill>
                <a:blip r:embed="rId10"/>
                <a:stretch>
                  <a:fillRect/>
                </a:stretch>
              </p:blipFill>
              <p:spPr>
                <a:xfrm>
                  <a:off x="1472613" y="2117760"/>
                  <a:ext cx="5688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9" name="Freihand 8">
                  <a:extLst>
                    <a:ext uri="{FF2B5EF4-FFF2-40B4-BE49-F238E27FC236}">
                      <a16:creationId xmlns:a16="http://schemas.microsoft.com/office/drawing/2014/main" id="{0FE5DC82-F5A7-442F-A39A-A0F73D807B3A}"/>
                    </a:ext>
                  </a:extLst>
                </p14:cNvPr>
                <p14:cNvContentPartPr/>
                <p14:nvPr/>
              </p14:nvContentPartPr>
              <p14:xfrm>
                <a:off x="1183533" y="1838760"/>
                <a:ext cx="1162800" cy="373680"/>
              </p14:xfrm>
            </p:contentPart>
          </mc:Choice>
          <mc:Fallback>
            <p:pic>
              <p:nvPicPr>
                <p:cNvPr id="9" name="Freihand 8">
                  <a:extLst>
                    <a:ext uri="{FF2B5EF4-FFF2-40B4-BE49-F238E27FC236}">
                      <a16:creationId xmlns:a16="http://schemas.microsoft.com/office/drawing/2014/main" id="{0FE5DC82-F5A7-442F-A39A-A0F73D807B3A}"/>
                    </a:ext>
                  </a:extLst>
                </p:cNvPr>
                <p:cNvPicPr/>
                <p:nvPr/>
              </p:nvPicPr>
              <p:blipFill>
                <a:blip r:embed="rId12"/>
                <a:stretch>
                  <a:fillRect/>
                </a:stretch>
              </p:blipFill>
              <p:spPr>
                <a:xfrm>
                  <a:off x="1179213" y="1834440"/>
                  <a:ext cx="1171440" cy="382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
            <p14:nvContentPartPr>
              <p14:cNvPr id="12" name="Freihand 11">
                <a:extLst>
                  <a:ext uri="{FF2B5EF4-FFF2-40B4-BE49-F238E27FC236}">
                    <a16:creationId xmlns:a16="http://schemas.microsoft.com/office/drawing/2014/main" id="{A0DE667A-8EB2-4FE7-9BC3-C77C1171AFB8}"/>
                  </a:ext>
                </a:extLst>
              </p14:cNvPr>
              <p14:cNvContentPartPr/>
              <p14:nvPr/>
            </p14:nvContentPartPr>
            <p14:xfrm>
              <a:off x="2570613" y="1335840"/>
              <a:ext cx="54360" cy="526680"/>
            </p14:xfrm>
          </p:contentPart>
        </mc:Choice>
        <mc:Fallback>
          <p:pic>
            <p:nvPicPr>
              <p:cNvPr id="12" name="Freihand 11">
                <a:extLst>
                  <a:ext uri="{FF2B5EF4-FFF2-40B4-BE49-F238E27FC236}">
                    <a16:creationId xmlns:a16="http://schemas.microsoft.com/office/drawing/2014/main" id="{A0DE667A-8EB2-4FE7-9BC3-C77C1171AFB8}"/>
                  </a:ext>
                </a:extLst>
              </p:cNvPr>
              <p:cNvPicPr/>
              <p:nvPr/>
            </p:nvPicPr>
            <p:blipFill>
              <a:blip r:embed="rId14"/>
              <a:stretch>
                <a:fillRect/>
              </a:stretch>
            </p:blipFill>
            <p:spPr>
              <a:xfrm>
                <a:off x="2566293" y="1331520"/>
                <a:ext cx="63000" cy="5353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3" name="Freihand 12">
                <a:extLst>
                  <a:ext uri="{FF2B5EF4-FFF2-40B4-BE49-F238E27FC236}">
                    <a16:creationId xmlns:a16="http://schemas.microsoft.com/office/drawing/2014/main" id="{84204D16-D1E3-4D6F-9C4A-700A4644FABA}"/>
                  </a:ext>
                </a:extLst>
              </p14:cNvPr>
              <p14:cNvContentPartPr/>
              <p14:nvPr/>
            </p14:nvContentPartPr>
            <p14:xfrm>
              <a:off x="6962973" y="3411600"/>
              <a:ext cx="4412160" cy="80640"/>
            </p14:xfrm>
          </p:contentPart>
        </mc:Choice>
        <mc:Fallback>
          <p:pic>
            <p:nvPicPr>
              <p:cNvPr id="13" name="Freihand 12">
                <a:extLst>
                  <a:ext uri="{FF2B5EF4-FFF2-40B4-BE49-F238E27FC236}">
                    <a16:creationId xmlns:a16="http://schemas.microsoft.com/office/drawing/2014/main" id="{84204D16-D1E3-4D6F-9C4A-700A4644FABA}"/>
                  </a:ext>
                </a:extLst>
              </p:cNvPr>
              <p:cNvPicPr/>
              <p:nvPr/>
            </p:nvPicPr>
            <p:blipFill>
              <a:blip r:embed="rId16"/>
              <a:stretch>
                <a:fillRect/>
              </a:stretch>
            </p:blipFill>
            <p:spPr>
              <a:xfrm>
                <a:off x="6958653" y="3407280"/>
                <a:ext cx="44208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4" name="Freihand 13">
                <a:extLst>
                  <a:ext uri="{FF2B5EF4-FFF2-40B4-BE49-F238E27FC236}">
                    <a16:creationId xmlns:a16="http://schemas.microsoft.com/office/drawing/2014/main" id="{CEE52E20-5DD5-4EC1-8BDF-B6A7A8CE2D23}"/>
                  </a:ext>
                </a:extLst>
              </p14:cNvPr>
              <p14:cNvContentPartPr/>
              <p14:nvPr/>
            </p14:nvContentPartPr>
            <p14:xfrm>
              <a:off x="8162493" y="3073200"/>
              <a:ext cx="849960" cy="454680"/>
            </p14:xfrm>
          </p:contentPart>
        </mc:Choice>
        <mc:Fallback>
          <p:pic>
            <p:nvPicPr>
              <p:cNvPr id="14" name="Freihand 13">
                <a:extLst>
                  <a:ext uri="{FF2B5EF4-FFF2-40B4-BE49-F238E27FC236}">
                    <a16:creationId xmlns:a16="http://schemas.microsoft.com/office/drawing/2014/main" id="{CEE52E20-5DD5-4EC1-8BDF-B6A7A8CE2D23}"/>
                  </a:ext>
                </a:extLst>
              </p:cNvPr>
              <p:cNvPicPr/>
              <p:nvPr/>
            </p:nvPicPr>
            <p:blipFill>
              <a:blip r:embed="rId18"/>
              <a:stretch>
                <a:fillRect/>
              </a:stretch>
            </p:blipFill>
            <p:spPr>
              <a:xfrm>
                <a:off x="8158173" y="3068880"/>
                <a:ext cx="858600" cy="4633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5" name="Freihand 14">
                <a:extLst>
                  <a:ext uri="{FF2B5EF4-FFF2-40B4-BE49-F238E27FC236}">
                    <a16:creationId xmlns:a16="http://schemas.microsoft.com/office/drawing/2014/main" id="{CDF0B991-AD44-459F-A0AF-1525FF17D5AD}"/>
                  </a:ext>
                </a:extLst>
              </p14:cNvPr>
              <p14:cNvContentPartPr/>
              <p14:nvPr/>
            </p14:nvContentPartPr>
            <p14:xfrm>
              <a:off x="2194773" y="6657360"/>
              <a:ext cx="710280" cy="42120"/>
            </p14:xfrm>
          </p:contentPart>
        </mc:Choice>
        <mc:Fallback>
          <p:pic>
            <p:nvPicPr>
              <p:cNvPr id="15" name="Freihand 14">
                <a:extLst>
                  <a:ext uri="{FF2B5EF4-FFF2-40B4-BE49-F238E27FC236}">
                    <a16:creationId xmlns:a16="http://schemas.microsoft.com/office/drawing/2014/main" id="{CDF0B991-AD44-459F-A0AF-1525FF17D5AD}"/>
                  </a:ext>
                </a:extLst>
              </p:cNvPr>
              <p:cNvPicPr/>
              <p:nvPr/>
            </p:nvPicPr>
            <p:blipFill>
              <a:blip r:embed="rId20"/>
              <a:stretch>
                <a:fillRect/>
              </a:stretch>
            </p:blipFill>
            <p:spPr>
              <a:xfrm>
                <a:off x="2190453" y="6653040"/>
                <a:ext cx="71892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6" name="Freihand 15">
                <a:extLst>
                  <a:ext uri="{FF2B5EF4-FFF2-40B4-BE49-F238E27FC236}">
                    <a16:creationId xmlns:a16="http://schemas.microsoft.com/office/drawing/2014/main" id="{83499911-68CF-4D57-871C-9C2973F49821}"/>
                  </a:ext>
                </a:extLst>
              </p14:cNvPr>
              <p14:cNvContentPartPr/>
              <p14:nvPr/>
            </p14:nvContentPartPr>
            <p14:xfrm>
              <a:off x="2842773" y="3680880"/>
              <a:ext cx="1085040" cy="103680"/>
            </p14:xfrm>
          </p:contentPart>
        </mc:Choice>
        <mc:Fallback>
          <p:pic>
            <p:nvPicPr>
              <p:cNvPr id="16" name="Freihand 15">
                <a:extLst>
                  <a:ext uri="{FF2B5EF4-FFF2-40B4-BE49-F238E27FC236}">
                    <a16:creationId xmlns:a16="http://schemas.microsoft.com/office/drawing/2014/main" id="{83499911-68CF-4D57-871C-9C2973F49821}"/>
                  </a:ext>
                </a:extLst>
              </p:cNvPr>
              <p:cNvPicPr/>
              <p:nvPr/>
            </p:nvPicPr>
            <p:blipFill>
              <a:blip r:embed="rId22"/>
              <a:stretch>
                <a:fillRect/>
              </a:stretch>
            </p:blipFill>
            <p:spPr>
              <a:xfrm>
                <a:off x="2838453" y="3676560"/>
                <a:ext cx="109368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7" name="Freihand 16">
                <a:extLst>
                  <a:ext uri="{FF2B5EF4-FFF2-40B4-BE49-F238E27FC236}">
                    <a16:creationId xmlns:a16="http://schemas.microsoft.com/office/drawing/2014/main" id="{8569EDE0-0B58-4455-8583-623891A3FC49}"/>
                  </a:ext>
                </a:extLst>
              </p14:cNvPr>
              <p14:cNvContentPartPr/>
              <p14:nvPr/>
            </p14:nvContentPartPr>
            <p14:xfrm>
              <a:off x="11389893" y="1758480"/>
              <a:ext cx="454680" cy="269640"/>
            </p14:xfrm>
          </p:contentPart>
        </mc:Choice>
        <mc:Fallback>
          <p:pic>
            <p:nvPicPr>
              <p:cNvPr id="17" name="Freihand 16">
                <a:extLst>
                  <a:ext uri="{FF2B5EF4-FFF2-40B4-BE49-F238E27FC236}">
                    <a16:creationId xmlns:a16="http://schemas.microsoft.com/office/drawing/2014/main" id="{8569EDE0-0B58-4455-8583-623891A3FC49}"/>
                  </a:ext>
                </a:extLst>
              </p:cNvPr>
              <p:cNvPicPr/>
              <p:nvPr/>
            </p:nvPicPr>
            <p:blipFill>
              <a:blip r:embed="rId24"/>
              <a:stretch>
                <a:fillRect/>
              </a:stretch>
            </p:blipFill>
            <p:spPr>
              <a:xfrm>
                <a:off x="11385573" y="1754160"/>
                <a:ext cx="463320" cy="2782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8" name="Freihand 17">
                <a:extLst>
                  <a:ext uri="{FF2B5EF4-FFF2-40B4-BE49-F238E27FC236}">
                    <a16:creationId xmlns:a16="http://schemas.microsoft.com/office/drawing/2014/main" id="{3A572C92-A672-49E4-A114-FBEC431BF017}"/>
                  </a:ext>
                </a:extLst>
              </p14:cNvPr>
              <p14:cNvContentPartPr/>
              <p14:nvPr/>
            </p14:nvContentPartPr>
            <p14:xfrm>
              <a:off x="11290533" y="1731480"/>
              <a:ext cx="599400" cy="251640"/>
            </p14:xfrm>
          </p:contentPart>
        </mc:Choice>
        <mc:Fallback>
          <p:pic>
            <p:nvPicPr>
              <p:cNvPr id="18" name="Freihand 17">
                <a:extLst>
                  <a:ext uri="{FF2B5EF4-FFF2-40B4-BE49-F238E27FC236}">
                    <a16:creationId xmlns:a16="http://schemas.microsoft.com/office/drawing/2014/main" id="{3A572C92-A672-49E4-A114-FBEC431BF017}"/>
                  </a:ext>
                </a:extLst>
              </p:cNvPr>
              <p:cNvPicPr/>
              <p:nvPr/>
            </p:nvPicPr>
            <p:blipFill>
              <a:blip r:embed="rId26"/>
              <a:stretch>
                <a:fillRect/>
              </a:stretch>
            </p:blipFill>
            <p:spPr>
              <a:xfrm>
                <a:off x="11286213" y="1727160"/>
                <a:ext cx="608040" cy="260280"/>
              </a:xfrm>
              <a:prstGeom prst="rect">
                <a:avLst/>
              </a:prstGeom>
            </p:spPr>
          </p:pic>
        </mc:Fallback>
      </mc:AlternateContent>
      <p:grpSp>
        <p:nvGrpSpPr>
          <p:cNvPr id="24" name="Gruppieren 23">
            <a:extLst>
              <a:ext uri="{FF2B5EF4-FFF2-40B4-BE49-F238E27FC236}">
                <a16:creationId xmlns:a16="http://schemas.microsoft.com/office/drawing/2014/main" id="{8DD6CE52-00D2-4221-A9A7-8875F52684B6}"/>
              </a:ext>
            </a:extLst>
          </p:cNvPr>
          <p:cNvGrpSpPr/>
          <p:nvPr/>
        </p:nvGrpSpPr>
        <p:grpSpPr>
          <a:xfrm>
            <a:off x="5017173" y="4620120"/>
            <a:ext cx="169560" cy="1089000"/>
            <a:chOff x="5017173" y="4620120"/>
            <a:chExt cx="169560" cy="1089000"/>
          </a:xfrm>
        </p:grpSpPr>
        <mc:AlternateContent xmlns:mc="http://schemas.openxmlformats.org/markup-compatibility/2006">
          <mc:Choice xmlns:p14="http://schemas.microsoft.com/office/powerpoint/2010/main" Requires="p14">
            <p:contentPart p14:bwMode="auto" r:id="rId27">
              <p14:nvContentPartPr>
                <p14:cNvPr id="19" name="Freihand 18">
                  <a:extLst>
                    <a:ext uri="{FF2B5EF4-FFF2-40B4-BE49-F238E27FC236}">
                      <a16:creationId xmlns:a16="http://schemas.microsoft.com/office/drawing/2014/main" id="{7178EEDE-98DD-45A7-9749-4D4168EE43F1}"/>
                    </a:ext>
                  </a:extLst>
                </p14:cNvPr>
                <p14:cNvContentPartPr/>
                <p14:nvPr/>
              </p14:nvContentPartPr>
              <p14:xfrm>
                <a:off x="5161533" y="4769160"/>
                <a:ext cx="15480" cy="43920"/>
              </p14:xfrm>
            </p:contentPart>
          </mc:Choice>
          <mc:Fallback>
            <p:pic>
              <p:nvPicPr>
                <p:cNvPr id="19" name="Freihand 18">
                  <a:extLst>
                    <a:ext uri="{FF2B5EF4-FFF2-40B4-BE49-F238E27FC236}">
                      <a16:creationId xmlns:a16="http://schemas.microsoft.com/office/drawing/2014/main" id="{7178EEDE-98DD-45A7-9749-4D4168EE43F1}"/>
                    </a:ext>
                  </a:extLst>
                </p:cNvPr>
                <p:cNvPicPr/>
                <p:nvPr/>
              </p:nvPicPr>
              <p:blipFill>
                <a:blip r:embed="rId28"/>
                <a:stretch>
                  <a:fillRect/>
                </a:stretch>
              </p:blipFill>
              <p:spPr>
                <a:xfrm>
                  <a:off x="5157213" y="4764840"/>
                  <a:ext cx="24120" cy="525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0" name="Freihand 19">
                  <a:extLst>
                    <a:ext uri="{FF2B5EF4-FFF2-40B4-BE49-F238E27FC236}">
                      <a16:creationId xmlns:a16="http://schemas.microsoft.com/office/drawing/2014/main" id="{7C6D1720-178F-481B-90E5-AB3008477593}"/>
                    </a:ext>
                  </a:extLst>
                </p14:cNvPr>
                <p14:cNvContentPartPr/>
                <p14:nvPr/>
              </p14:nvContentPartPr>
              <p14:xfrm>
                <a:off x="5039493" y="4655760"/>
                <a:ext cx="132480" cy="1053360"/>
              </p14:xfrm>
            </p:contentPart>
          </mc:Choice>
          <mc:Fallback>
            <p:pic>
              <p:nvPicPr>
                <p:cNvPr id="20" name="Freihand 19">
                  <a:extLst>
                    <a:ext uri="{FF2B5EF4-FFF2-40B4-BE49-F238E27FC236}">
                      <a16:creationId xmlns:a16="http://schemas.microsoft.com/office/drawing/2014/main" id="{7C6D1720-178F-481B-90E5-AB3008477593}"/>
                    </a:ext>
                  </a:extLst>
                </p:cNvPr>
                <p:cNvPicPr/>
                <p:nvPr/>
              </p:nvPicPr>
              <p:blipFill>
                <a:blip r:embed="rId30"/>
                <a:stretch>
                  <a:fillRect/>
                </a:stretch>
              </p:blipFill>
              <p:spPr>
                <a:xfrm>
                  <a:off x="5035173" y="4651440"/>
                  <a:ext cx="141120" cy="106200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1" name="Freihand 20">
                  <a:extLst>
                    <a:ext uri="{FF2B5EF4-FFF2-40B4-BE49-F238E27FC236}">
                      <a16:creationId xmlns:a16="http://schemas.microsoft.com/office/drawing/2014/main" id="{A34BE8A5-59D3-49CC-89B9-C68948AC5957}"/>
                    </a:ext>
                  </a:extLst>
                </p14:cNvPr>
                <p14:cNvContentPartPr/>
                <p14:nvPr/>
              </p14:nvContentPartPr>
              <p14:xfrm>
                <a:off x="5017173" y="4620120"/>
                <a:ext cx="146880" cy="898920"/>
              </p14:xfrm>
            </p:contentPart>
          </mc:Choice>
          <mc:Fallback>
            <p:pic>
              <p:nvPicPr>
                <p:cNvPr id="21" name="Freihand 20">
                  <a:extLst>
                    <a:ext uri="{FF2B5EF4-FFF2-40B4-BE49-F238E27FC236}">
                      <a16:creationId xmlns:a16="http://schemas.microsoft.com/office/drawing/2014/main" id="{A34BE8A5-59D3-49CC-89B9-C68948AC5957}"/>
                    </a:ext>
                  </a:extLst>
                </p:cNvPr>
                <p:cNvPicPr/>
                <p:nvPr/>
              </p:nvPicPr>
              <p:blipFill>
                <a:blip r:embed="rId32"/>
                <a:stretch>
                  <a:fillRect/>
                </a:stretch>
              </p:blipFill>
              <p:spPr>
                <a:xfrm>
                  <a:off x="5012853" y="4615800"/>
                  <a:ext cx="155520" cy="9075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3" name="Freihand 22">
                  <a:extLst>
                    <a:ext uri="{FF2B5EF4-FFF2-40B4-BE49-F238E27FC236}">
                      <a16:creationId xmlns:a16="http://schemas.microsoft.com/office/drawing/2014/main" id="{B5494971-AE9D-4A19-85CD-4E13B2D0728C}"/>
                    </a:ext>
                  </a:extLst>
                </p14:cNvPr>
                <p14:cNvContentPartPr/>
                <p14:nvPr/>
              </p14:nvContentPartPr>
              <p14:xfrm>
                <a:off x="5147493" y="4637400"/>
                <a:ext cx="39240" cy="957960"/>
              </p14:xfrm>
            </p:contentPart>
          </mc:Choice>
          <mc:Fallback>
            <p:pic>
              <p:nvPicPr>
                <p:cNvPr id="23" name="Freihand 22">
                  <a:extLst>
                    <a:ext uri="{FF2B5EF4-FFF2-40B4-BE49-F238E27FC236}">
                      <a16:creationId xmlns:a16="http://schemas.microsoft.com/office/drawing/2014/main" id="{B5494971-AE9D-4A19-85CD-4E13B2D0728C}"/>
                    </a:ext>
                  </a:extLst>
                </p:cNvPr>
                <p:cNvPicPr/>
                <p:nvPr/>
              </p:nvPicPr>
              <p:blipFill>
                <a:blip r:embed="rId34"/>
                <a:stretch>
                  <a:fillRect/>
                </a:stretch>
              </p:blipFill>
              <p:spPr>
                <a:xfrm>
                  <a:off x="5143173" y="4633080"/>
                  <a:ext cx="47880" cy="966600"/>
                </a:xfrm>
                <a:prstGeom prst="rect">
                  <a:avLst/>
                </a:prstGeom>
              </p:spPr>
            </p:pic>
          </mc:Fallback>
        </mc:AlternateContent>
      </p:grpSp>
      <p:grpSp>
        <p:nvGrpSpPr>
          <p:cNvPr id="28" name="Gruppieren 27">
            <a:extLst>
              <a:ext uri="{FF2B5EF4-FFF2-40B4-BE49-F238E27FC236}">
                <a16:creationId xmlns:a16="http://schemas.microsoft.com/office/drawing/2014/main" id="{F3C8D610-BDCE-4EDC-BBE5-DED72C9AEA24}"/>
              </a:ext>
            </a:extLst>
          </p:cNvPr>
          <p:cNvGrpSpPr/>
          <p:nvPr/>
        </p:nvGrpSpPr>
        <p:grpSpPr>
          <a:xfrm>
            <a:off x="5830773" y="4358760"/>
            <a:ext cx="721440" cy="169200"/>
            <a:chOff x="5830773" y="4358760"/>
            <a:chExt cx="721440" cy="169200"/>
          </a:xfrm>
        </p:grpSpPr>
        <mc:AlternateContent xmlns:mc="http://schemas.openxmlformats.org/markup-compatibility/2006">
          <mc:Choice xmlns:p14="http://schemas.microsoft.com/office/powerpoint/2010/main" Requires="p14">
            <p:contentPart p14:bwMode="auto" r:id="rId35">
              <p14:nvContentPartPr>
                <p14:cNvPr id="25" name="Freihand 24">
                  <a:extLst>
                    <a:ext uri="{FF2B5EF4-FFF2-40B4-BE49-F238E27FC236}">
                      <a16:creationId xmlns:a16="http://schemas.microsoft.com/office/drawing/2014/main" id="{6BE199AC-69A6-4BC8-8D47-0E69F89D2783}"/>
                    </a:ext>
                  </a:extLst>
                </p14:cNvPr>
                <p14:cNvContentPartPr/>
                <p14:nvPr/>
              </p14:nvContentPartPr>
              <p14:xfrm>
                <a:off x="5830773" y="4505640"/>
                <a:ext cx="123120" cy="22320"/>
              </p14:xfrm>
            </p:contentPart>
          </mc:Choice>
          <mc:Fallback>
            <p:pic>
              <p:nvPicPr>
                <p:cNvPr id="25" name="Freihand 24">
                  <a:extLst>
                    <a:ext uri="{FF2B5EF4-FFF2-40B4-BE49-F238E27FC236}">
                      <a16:creationId xmlns:a16="http://schemas.microsoft.com/office/drawing/2014/main" id="{6BE199AC-69A6-4BC8-8D47-0E69F89D2783}"/>
                    </a:ext>
                  </a:extLst>
                </p:cNvPr>
                <p:cNvPicPr/>
                <p:nvPr/>
              </p:nvPicPr>
              <p:blipFill>
                <a:blip r:embed="rId36"/>
                <a:stretch>
                  <a:fillRect/>
                </a:stretch>
              </p:blipFill>
              <p:spPr>
                <a:xfrm>
                  <a:off x="5826453" y="4501320"/>
                  <a:ext cx="13176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6" name="Freihand 25">
                  <a:extLst>
                    <a:ext uri="{FF2B5EF4-FFF2-40B4-BE49-F238E27FC236}">
                      <a16:creationId xmlns:a16="http://schemas.microsoft.com/office/drawing/2014/main" id="{7CF67099-1E28-4B74-BF07-E50E4EB8C284}"/>
                    </a:ext>
                  </a:extLst>
                </p14:cNvPr>
                <p14:cNvContentPartPr/>
                <p14:nvPr/>
              </p14:nvContentPartPr>
              <p14:xfrm>
                <a:off x="6144693" y="4430040"/>
                <a:ext cx="100080" cy="32760"/>
              </p14:xfrm>
            </p:contentPart>
          </mc:Choice>
          <mc:Fallback>
            <p:pic>
              <p:nvPicPr>
                <p:cNvPr id="26" name="Freihand 25">
                  <a:extLst>
                    <a:ext uri="{FF2B5EF4-FFF2-40B4-BE49-F238E27FC236}">
                      <a16:creationId xmlns:a16="http://schemas.microsoft.com/office/drawing/2014/main" id="{7CF67099-1E28-4B74-BF07-E50E4EB8C284}"/>
                    </a:ext>
                  </a:extLst>
                </p:cNvPr>
                <p:cNvPicPr/>
                <p:nvPr/>
              </p:nvPicPr>
              <p:blipFill>
                <a:blip r:embed="rId38"/>
                <a:stretch>
                  <a:fillRect/>
                </a:stretch>
              </p:blipFill>
              <p:spPr>
                <a:xfrm>
                  <a:off x="6140373" y="4425720"/>
                  <a:ext cx="10872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7" name="Freihand 26">
                  <a:extLst>
                    <a:ext uri="{FF2B5EF4-FFF2-40B4-BE49-F238E27FC236}">
                      <a16:creationId xmlns:a16="http://schemas.microsoft.com/office/drawing/2014/main" id="{4F9CA38C-721F-4B85-9871-55592A08AB81}"/>
                    </a:ext>
                  </a:extLst>
                </p14:cNvPr>
                <p14:cNvContentPartPr/>
                <p14:nvPr/>
              </p14:nvContentPartPr>
              <p14:xfrm>
                <a:off x="6409653" y="4358760"/>
                <a:ext cx="142560" cy="37800"/>
              </p14:xfrm>
            </p:contentPart>
          </mc:Choice>
          <mc:Fallback>
            <p:pic>
              <p:nvPicPr>
                <p:cNvPr id="27" name="Freihand 26">
                  <a:extLst>
                    <a:ext uri="{FF2B5EF4-FFF2-40B4-BE49-F238E27FC236}">
                      <a16:creationId xmlns:a16="http://schemas.microsoft.com/office/drawing/2014/main" id="{4F9CA38C-721F-4B85-9871-55592A08AB81}"/>
                    </a:ext>
                  </a:extLst>
                </p:cNvPr>
                <p:cNvPicPr/>
                <p:nvPr/>
              </p:nvPicPr>
              <p:blipFill>
                <a:blip r:embed="rId40"/>
                <a:stretch>
                  <a:fillRect/>
                </a:stretch>
              </p:blipFill>
              <p:spPr>
                <a:xfrm>
                  <a:off x="6405333" y="4354440"/>
                  <a:ext cx="151200" cy="46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1">
            <p14:nvContentPartPr>
              <p14:cNvPr id="29" name="Freihand 28">
                <a:extLst>
                  <a:ext uri="{FF2B5EF4-FFF2-40B4-BE49-F238E27FC236}">
                    <a16:creationId xmlns:a16="http://schemas.microsoft.com/office/drawing/2014/main" id="{E45EC141-09EE-4712-A070-FBE64410B471}"/>
                  </a:ext>
                </a:extLst>
              </p14:cNvPr>
              <p14:cNvContentPartPr/>
              <p14:nvPr/>
            </p14:nvContentPartPr>
            <p14:xfrm>
              <a:off x="2847453" y="3662880"/>
              <a:ext cx="1036800" cy="139320"/>
            </p14:xfrm>
          </p:contentPart>
        </mc:Choice>
        <mc:Fallback>
          <p:pic>
            <p:nvPicPr>
              <p:cNvPr id="29" name="Freihand 28">
                <a:extLst>
                  <a:ext uri="{FF2B5EF4-FFF2-40B4-BE49-F238E27FC236}">
                    <a16:creationId xmlns:a16="http://schemas.microsoft.com/office/drawing/2014/main" id="{E45EC141-09EE-4712-A070-FBE64410B471}"/>
                  </a:ext>
                </a:extLst>
              </p:cNvPr>
              <p:cNvPicPr/>
              <p:nvPr/>
            </p:nvPicPr>
            <p:blipFill>
              <a:blip r:embed="rId42"/>
              <a:stretch>
                <a:fillRect/>
              </a:stretch>
            </p:blipFill>
            <p:spPr>
              <a:xfrm>
                <a:off x="2843133" y="3658560"/>
                <a:ext cx="1045440" cy="147960"/>
              </a:xfrm>
              <a:prstGeom prst="rect">
                <a:avLst/>
              </a:prstGeom>
            </p:spPr>
          </p:pic>
        </mc:Fallback>
      </mc:AlternateContent>
    </p:spTree>
    <p:extLst>
      <p:ext uri="{BB962C8B-B14F-4D97-AF65-F5344CB8AC3E}">
        <p14:creationId xmlns:p14="http://schemas.microsoft.com/office/powerpoint/2010/main" val="4067551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C979B-90D6-B3E7-F6EE-0965288A80D6}"/>
            </a:ext>
          </a:extLst>
        </p:cNvPr>
        <p:cNvGrpSpPr/>
        <p:nvPr/>
      </p:nvGrpSpPr>
      <p:grpSpPr>
        <a:xfrm>
          <a:off x="0" y="0"/>
          <a:ext cx="0" cy="0"/>
          <a:chOff x="0" y="0"/>
          <a:chExt cx="0" cy="0"/>
        </a:xfrm>
      </p:grpSpPr>
      <p:pic>
        <p:nvPicPr>
          <p:cNvPr id="2" name="Grafik 1">
            <a:extLst>
              <a:ext uri="{FF2B5EF4-FFF2-40B4-BE49-F238E27FC236}">
                <a16:creationId xmlns:a16="http://schemas.microsoft.com/office/drawing/2014/main" id="{0D72D12D-C7E6-36C5-A4E3-DCD951D88E3A}"/>
              </a:ext>
            </a:extLst>
          </p:cNvPr>
          <p:cNvPicPr>
            <a:picLocks noChangeAspect="1"/>
          </p:cNvPicPr>
          <p:nvPr/>
        </p:nvPicPr>
        <p:blipFill>
          <a:blip r:embed="rId2"/>
          <a:stretch>
            <a:fillRect/>
          </a:stretch>
        </p:blipFill>
        <p:spPr>
          <a:xfrm>
            <a:off x="136855" y="451940"/>
            <a:ext cx="9293232" cy="5471340"/>
          </a:xfrm>
          <a:prstGeom prst="rect">
            <a:avLst/>
          </a:prstGeom>
        </p:spPr>
      </p:pic>
      <p:sp>
        <p:nvSpPr>
          <p:cNvPr id="3" name="Rechteck 2">
            <a:extLst>
              <a:ext uri="{FF2B5EF4-FFF2-40B4-BE49-F238E27FC236}">
                <a16:creationId xmlns:a16="http://schemas.microsoft.com/office/drawing/2014/main" id="{3D41D482-1D1B-CE73-69D6-B81FBE58C9B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feld 4">
            <a:extLst>
              <a:ext uri="{FF2B5EF4-FFF2-40B4-BE49-F238E27FC236}">
                <a16:creationId xmlns:a16="http://schemas.microsoft.com/office/drawing/2014/main" id="{E9C5320C-8729-2518-A481-EDD1F47B43AB}"/>
              </a:ext>
            </a:extLst>
          </p:cNvPr>
          <p:cNvSpPr txBox="1"/>
          <p:nvPr/>
        </p:nvSpPr>
        <p:spPr>
          <a:xfrm>
            <a:off x="0" y="22883"/>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Global Economic Trends </a:t>
            </a:r>
            <a:r>
              <a:rPr lang="de-DE" sz="2800" dirty="0" err="1">
                <a:latin typeface="Times New Roman" panose="02020603050405020304" pitchFamily="18" charset="0"/>
                <a:cs typeface="Times New Roman" panose="02020603050405020304" pitchFamily="18" charset="0"/>
              </a:rPr>
              <a:t>since</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the</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start</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of</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globalization</a:t>
            </a:r>
            <a:endParaRPr lang="de-DE" sz="2800"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p14="http://schemas.microsoft.com/office/powerpoint/2010/main" Requires="p14">
          <p:contentPart p14:bwMode="auto" r:id="rId3">
            <p14:nvContentPartPr>
              <p14:cNvPr id="4" name="Freihand 3">
                <a:extLst>
                  <a:ext uri="{FF2B5EF4-FFF2-40B4-BE49-F238E27FC236}">
                    <a16:creationId xmlns:a16="http://schemas.microsoft.com/office/drawing/2014/main" id="{7907D2B9-7E34-420A-83C9-6D183C89F01D}"/>
                  </a:ext>
                </a:extLst>
              </p14:cNvPr>
              <p14:cNvContentPartPr/>
              <p14:nvPr/>
            </p14:nvContentPartPr>
            <p14:xfrm>
              <a:off x="3847893" y="852720"/>
              <a:ext cx="2057400" cy="68400"/>
            </p14:xfrm>
          </p:contentPart>
        </mc:Choice>
        <mc:Fallback>
          <p:pic>
            <p:nvPicPr>
              <p:cNvPr id="4" name="Freihand 3">
                <a:extLst>
                  <a:ext uri="{FF2B5EF4-FFF2-40B4-BE49-F238E27FC236}">
                    <a16:creationId xmlns:a16="http://schemas.microsoft.com/office/drawing/2014/main" id="{7907D2B9-7E34-420A-83C9-6D183C89F01D}"/>
                  </a:ext>
                </a:extLst>
              </p:cNvPr>
              <p:cNvPicPr/>
              <p:nvPr/>
            </p:nvPicPr>
            <p:blipFill>
              <a:blip r:embed="rId4"/>
              <a:stretch>
                <a:fillRect/>
              </a:stretch>
            </p:blipFill>
            <p:spPr>
              <a:xfrm>
                <a:off x="3843573" y="848400"/>
                <a:ext cx="2066040" cy="77040"/>
              </a:xfrm>
              <a:prstGeom prst="rect">
                <a:avLst/>
              </a:prstGeom>
            </p:spPr>
          </p:pic>
        </mc:Fallback>
      </mc:AlternateContent>
      <p:grpSp>
        <p:nvGrpSpPr>
          <p:cNvPr id="8" name="Gruppieren 7">
            <a:extLst>
              <a:ext uri="{FF2B5EF4-FFF2-40B4-BE49-F238E27FC236}">
                <a16:creationId xmlns:a16="http://schemas.microsoft.com/office/drawing/2014/main" id="{3D323F02-C83D-490E-B7C7-D521D1BE917B}"/>
              </a:ext>
            </a:extLst>
          </p:cNvPr>
          <p:cNvGrpSpPr/>
          <p:nvPr/>
        </p:nvGrpSpPr>
        <p:grpSpPr>
          <a:xfrm>
            <a:off x="7811493" y="4001280"/>
            <a:ext cx="217800" cy="293400"/>
            <a:chOff x="7811493" y="4001280"/>
            <a:chExt cx="217800" cy="293400"/>
          </a:xfrm>
        </p:grpSpPr>
        <mc:AlternateContent xmlns:mc="http://schemas.openxmlformats.org/markup-compatibility/2006">
          <mc:Choice xmlns:p14="http://schemas.microsoft.com/office/powerpoint/2010/main" Requires="p14">
            <p:contentPart p14:bwMode="auto" r:id="rId5">
              <p14:nvContentPartPr>
                <p14:cNvPr id="6" name="Freihand 5">
                  <a:extLst>
                    <a:ext uri="{FF2B5EF4-FFF2-40B4-BE49-F238E27FC236}">
                      <a16:creationId xmlns:a16="http://schemas.microsoft.com/office/drawing/2014/main" id="{DADE0F13-168F-46C5-A8AB-4CDD1D86AB60}"/>
                    </a:ext>
                  </a:extLst>
                </p14:cNvPr>
                <p14:cNvContentPartPr/>
                <p14:nvPr/>
              </p14:nvContentPartPr>
              <p14:xfrm>
                <a:off x="7920933" y="4054920"/>
                <a:ext cx="37440" cy="23040"/>
              </p14:xfrm>
            </p:contentPart>
          </mc:Choice>
          <mc:Fallback>
            <p:pic>
              <p:nvPicPr>
                <p:cNvPr id="6" name="Freihand 5">
                  <a:extLst>
                    <a:ext uri="{FF2B5EF4-FFF2-40B4-BE49-F238E27FC236}">
                      <a16:creationId xmlns:a16="http://schemas.microsoft.com/office/drawing/2014/main" id="{DADE0F13-168F-46C5-A8AB-4CDD1D86AB60}"/>
                    </a:ext>
                  </a:extLst>
                </p:cNvPr>
                <p:cNvPicPr/>
                <p:nvPr/>
              </p:nvPicPr>
              <p:blipFill>
                <a:blip r:embed="rId6"/>
                <a:stretch>
                  <a:fillRect/>
                </a:stretch>
              </p:blipFill>
              <p:spPr>
                <a:xfrm>
                  <a:off x="7916613" y="4050600"/>
                  <a:ext cx="4608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7" name="Freihand 6">
                  <a:extLst>
                    <a:ext uri="{FF2B5EF4-FFF2-40B4-BE49-F238E27FC236}">
                      <a16:creationId xmlns:a16="http://schemas.microsoft.com/office/drawing/2014/main" id="{C6C7F71A-6900-44D3-B86E-C2460C82277E}"/>
                    </a:ext>
                  </a:extLst>
                </p14:cNvPr>
                <p14:cNvContentPartPr/>
                <p14:nvPr/>
              </p14:nvContentPartPr>
              <p14:xfrm>
                <a:off x="7811493" y="4001280"/>
                <a:ext cx="217800" cy="293400"/>
              </p14:xfrm>
            </p:contentPart>
          </mc:Choice>
          <mc:Fallback>
            <p:pic>
              <p:nvPicPr>
                <p:cNvPr id="7" name="Freihand 6">
                  <a:extLst>
                    <a:ext uri="{FF2B5EF4-FFF2-40B4-BE49-F238E27FC236}">
                      <a16:creationId xmlns:a16="http://schemas.microsoft.com/office/drawing/2014/main" id="{C6C7F71A-6900-44D3-B86E-C2460C82277E}"/>
                    </a:ext>
                  </a:extLst>
                </p:cNvPr>
                <p:cNvPicPr/>
                <p:nvPr/>
              </p:nvPicPr>
              <p:blipFill>
                <a:blip r:embed="rId8"/>
                <a:stretch>
                  <a:fillRect/>
                </a:stretch>
              </p:blipFill>
              <p:spPr>
                <a:xfrm>
                  <a:off x="7807173" y="3996960"/>
                  <a:ext cx="226440" cy="302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
            <p14:nvContentPartPr>
              <p14:cNvPr id="12" name="Freihand 11">
                <a:extLst>
                  <a:ext uri="{FF2B5EF4-FFF2-40B4-BE49-F238E27FC236}">
                    <a16:creationId xmlns:a16="http://schemas.microsoft.com/office/drawing/2014/main" id="{D14B9B34-5139-4AC3-8277-7B9478793794}"/>
                  </a:ext>
                </a:extLst>
              </p14:cNvPr>
              <p14:cNvContentPartPr/>
              <p14:nvPr/>
            </p14:nvContentPartPr>
            <p14:xfrm>
              <a:off x="9825333" y="1549680"/>
              <a:ext cx="307080" cy="329040"/>
            </p14:xfrm>
          </p:contentPart>
        </mc:Choice>
        <mc:Fallback>
          <p:pic>
            <p:nvPicPr>
              <p:cNvPr id="12" name="Freihand 11">
                <a:extLst>
                  <a:ext uri="{FF2B5EF4-FFF2-40B4-BE49-F238E27FC236}">
                    <a16:creationId xmlns:a16="http://schemas.microsoft.com/office/drawing/2014/main" id="{D14B9B34-5139-4AC3-8277-7B9478793794}"/>
                  </a:ext>
                </a:extLst>
              </p:cNvPr>
              <p:cNvPicPr/>
              <p:nvPr/>
            </p:nvPicPr>
            <p:blipFill>
              <a:blip r:embed="rId10"/>
              <a:stretch>
                <a:fillRect/>
              </a:stretch>
            </p:blipFill>
            <p:spPr>
              <a:xfrm>
                <a:off x="9821013" y="1545360"/>
                <a:ext cx="315720" cy="3376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3" name="Freihand 12">
                <a:extLst>
                  <a:ext uri="{FF2B5EF4-FFF2-40B4-BE49-F238E27FC236}">
                    <a16:creationId xmlns:a16="http://schemas.microsoft.com/office/drawing/2014/main" id="{E9B4F519-747F-44D1-8CFC-BE2EF569CE17}"/>
                  </a:ext>
                </a:extLst>
              </p14:cNvPr>
              <p14:cNvContentPartPr/>
              <p14:nvPr/>
            </p14:nvContentPartPr>
            <p14:xfrm>
              <a:off x="10159773" y="1290840"/>
              <a:ext cx="457560" cy="297360"/>
            </p14:xfrm>
          </p:contentPart>
        </mc:Choice>
        <mc:Fallback>
          <p:pic>
            <p:nvPicPr>
              <p:cNvPr id="13" name="Freihand 12">
                <a:extLst>
                  <a:ext uri="{FF2B5EF4-FFF2-40B4-BE49-F238E27FC236}">
                    <a16:creationId xmlns:a16="http://schemas.microsoft.com/office/drawing/2014/main" id="{E9B4F519-747F-44D1-8CFC-BE2EF569CE17}"/>
                  </a:ext>
                </a:extLst>
              </p:cNvPr>
              <p:cNvPicPr/>
              <p:nvPr/>
            </p:nvPicPr>
            <p:blipFill>
              <a:blip r:embed="rId12"/>
              <a:stretch>
                <a:fillRect/>
              </a:stretch>
            </p:blipFill>
            <p:spPr>
              <a:xfrm>
                <a:off x="10155453" y="1286520"/>
                <a:ext cx="466200" cy="3060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4" name="Freihand 13">
                <a:extLst>
                  <a:ext uri="{FF2B5EF4-FFF2-40B4-BE49-F238E27FC236}">
                    <a16:creationId xmlns:a16="http://schemas.microsoft.com/office/drawing/2014/main" id="{CA8023ED-F390-4B34-B91E-827A01F155F9}"/>
                  </a:ext>
                </a:extLst>
              </p14:cNvPr>
              <p14:cNvContentPartPr/>
              <p14:nvPr/>
            </p14:nvContentPartPr>
            <p14:xfrm>
              <a:off x="10732533" y="1112280"/>
              <a:ext cx="64080" cy="222120"/>
            </p14:xfrm>
          </p:contentPart>
        </mc:Choice>
        <mc:Fallback>
          <p:pic>
            <p:nvPicPr>
              <p:cNvPr id="14" name="Freihand 13">
                <a:extLst>
                  <a:ext uri="{FF2B5EF4-FFF2-40B4-BE49-F238E27FC236}">
                    <a16:creationId xmlns:a16="http://schemas.microsoft.com/office/drawing/2014/main" id="{CA8023ED-F390-4B34-B91E-827A01F155F9}"/>
                  </a:ext>
                </a:extLst>
              </p:cNvPr>
              <p:cNvPicPr/>
              <p:nvPr/>
            </p:nvPicPr>
            <p:blipFill>
              <a:blip r:embed="rId14"/>
              <a:stretch>
                <a:fillRect/>
              </a:stretch>
            </p:blipFill>
            <p:spPr>
              <a:xfrm>
                <a:off x="10728213" y="1107960"/>
                <a:ext cx="72720" cy="2307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5" name="Freihand 14">
                <a:extLst>
                  <a:ext uri="{FF2B5EF4-FFF2-40B4-BE49-F238E27FC236}">
                    <a16:creationId xmlns:a16="http://schemas.microsoft.com/office/drawing/2014/main" id="{B1362A12-AA28-48B8-9891-FDAF9BDEB9FE}"/>
                  </a:ext>
                </a:extLst>
              </p14:cNvPr>
              <p14:cNvContentPartPr/>
              <p14:nvPr/>
            </p14:nvContentPartPr>
            <p14:xfrm>
              <a:off x="10842333" y="969720"/>
              <a:ext cx="491760" cy="311040"/>
            </p14:xfrm>
          </p:contentPart>
        </mc:Choice>
        <mc:Fallback>
          <p:pic>
            <p:nvPicPr>
              <p:cNvPr id="15" name="Freihand 14">
                <a:extLst>
                  <a:ext uri="{FF2B5EF4-FFF2-40B4-BE49-F238E27FC236}">
                    <a16:creationId xmlns:a16="http://schemas.microsoft.com/office/drawing/2014/main" id="{B1362A12-AA28-48B8-9891-FDAF9BDEB9FE}"/>
                  </a:ext>
                </a:extLst>
              </p:cNvPr>
              <p:cNvPicPr/>
              <p:nvPr/>
            </p:nvPicPr>
            <p:blipFill>
              <a:blip r:embed="rId16"/>
              <a:stretch>
                <a:fillRect/>
              </a:stretch>
            </p:blipFill>
            <p:spPr>
              <a:xfrm>
                <a:off x="10838013" y="965400"/>
                <a:ext cx="500400" cy="3196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6" name="Freihand 15">
                <a:extLst>
                  <a:ext uri="{FF2B5EF4-FFF2-40B4-BE49-F238E27FC236}">
                    <a16:creationId xmlns:a16="http://schemas.microsoft.com/office/drawing/2014/main" id="{6938E5AC-765F-4B8A-9DC4-57DB430F207C}"/>
                  </a:ext>
                </a:extLst>
              </p14:cNvPr>
              <p14:cNvContentPartPr/>
              <p14:nvPr/>
            </p14:nvContentPartPr>
            <p14:xfrm>
              <a:off x="10296933" y="1594680"/>
              <a:ext cx="295560" cy="351720"/>
            </p14:xfrm>
          </p:contentPart>
        </mc:Choice>
        <mc:Fallback>
          <p:pic>
            <p:nvPicPr>
              <p:cNvPr id="16" name="Freihand 15">
                <a:extLst>
                  <a:ext uri="{FF2B5EF4-FFF2-40B4-BE49-F238E27FC236}">
                    <a16:creationId xmlns:a16="http://schemas.microsoft.com/office/drawing/2014/main" id="{6938E5AC-765F-4B8A-9DC4-57DB430F207C}"/>
                  </a:ext>
                </a:extLst>
              </p:cNvPr>
              <p:cNvPicPr/>
              <p:nvPr/>
            </p:nvPicPr>
            <p:blipFill>
              <a:blip r:embed="rId18"/>
              <a:stretch>
                <a:fillRect/>
              </a:stretch>
            </p:blipFill>
            <p:spPr>
              <a:xfrm>
                <a:off x="10292613" y="1590360"/>
                <a:ext cx="304200" cy="3603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8" name="Freihand 17">
                <a:extLst>
                  <a:ext uri="{FF2B5EF4-FFF2-40B4-BE49-F238E27FC236}">
                    <a16:creationId xmlns:a16="http://schemas.microsoft.com/office/drawing/2014/main" id="{5A595F7D-333C-4433-AD2C-CDD1E853A4D3}"/>
                  </a:ext>
                </a:extLst>
              </p14:cNvPr>
              <p14:cNvContentPartPr/>
              <p14:nvPr/>
            </p14:nvContentPartPr>
            <p14:xfrm>
              <a:off x="10735773" y="1557960"/>
              <a:ext cx="169200" cy="104040"/>
            </p14:xfrm>
          </p:contentPart>
        </mc:Choice>
        <mc:Fallback>
          <p:pic>
            <p:nvPicPr>
              <p:cNvPr id="18" name="Freihand 17">
                <a:extLst>
                  <a:ext uri="{FF2B5EF4-FFF2-40B4-BE49-F238E27FC236}">
                    <a16:creationId xmlns:a16="http://schemas.microsoft.com/office/drawing/2014/main" id="{5A595F7D-333C-4433-AD2C-CDD1E853A4D3}"/>
                  </a:ext>
                </a:extLst>
              </p:cNvPr>
              <p:cNvPicPr/>
              <p:nvPr/>
            </p:nvPicPr>
            <p:blipFill>
              <a:blip r:embed="rId20"/>
              <a:stretch>
                <a:fillRect/>
              </a:stretch>
            </p:blipFill>
            <p:spPr>
              <a:xfrm>
                <a:off x="10731453" y="1553640"/>
                <a:ext cx="17784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9" name="Freihand 18">
                <a:extLst>
                  <a:ext uri="{FF2B5EF4-FFF2-40B4-BE49-F238E27FC236}">
                    <a16:creationId xmlns:a16="http://schemas.microsoft.com/office/drawing/2014/main" id="{D7B7A226-456F-4DE3-A8FB-CDABE924D6BB}"/>
                  </a:ext>
                </a:extLst>
              </p14:cNvPr>
              <p14:cNvContentPartPr/>
              <p14:nvPr/>
            </p14:nvContentPartPr>
            <p14:xfrm>
              <a:off x="10875093" y="1455720"/>
              <a:ext cx="11520" cy="18360"/>
            </p14:xfrm>
          </p:contentPart>
        </mc:Choice>
        <mc:Fallback>
          <p:pic>
            <p:nvPicPr>
              <p:cNvPr id="19" name="Freihand 18">
                <a:extLst>
                  <a:ext uri="{FF2B5EF4-FFF2-40B4-BE49-F238E27FC236}">
                    <a16:creationId xmlns:a16="http://schemas.microsoft.com/office/drawing/2014/main" id="{D7B7A226-456F-4DE3-A8FB-CDABE924D6BB}"/>
                  </a:ext>
                </a:extLst>
              </p:cNvPr>
              <p:cNvPicPr/>
              <p:nvPr/>
            </p:nvPicPr>
            <p:blipFill>
              <a:blip r:embed="rId22"/>
              <a:stretch>
                <a:fillRect/>
              </a:stretch>
            </p:blipFill>
            <p:spPr>
              <a:xfrm>
                <a:off x="10870773" y="1451400"/>
                <a:ext cx="2016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20" name="Freihand 19">
                <a:extLst>
                  <a:ext uri="{FF2B5EF4-FFF2-40B4-BE49-F238E27FC236}">
                    <a16:creationId xmlns:a16="http://schemas.microsoft.com/office/drawing/2014/main" id="{826443E8-81BB-4CD9-8198-02B3C47427ED}"/>
                  </a:ext>
                </a:extLst>
              </p14:cNvPr>
              <p14:cNvContentPartPr/>
              <p14:nvPr/>
            </p14:nvContentPartPr>
            <p14:xfrm>
              <a:off x="10933053" y="1487400"/>
              <a:ext cx="114480" cy="106560"/>
            </p14:xfrm>
          </p:contentPart>
        </mc:Choice>
        <mc:Fallback>
          <p:pic>
            <p:nvPicPr>
              <p:cNvPr id="20" name="Freihand 19">
                <a:extLst>
                  <a:ext uri="{FF2B5EF4-FFF2-40B4-BE49-F238E27FC236}">
                    <a16:creationId xmlns:a16="http://schemas.microsoft.com/office/drawing/2014/main" id="{826443E8-81BB-4CD9-8198-02B3C47427ED}"/>
                  </a:ext>
                </a:extLst>
              </p:cNvPr>
              <p:cNvPicPr/>
              <p:nvPr/>
            </p:nvPicPr>
            <p:blipFill>
              <a:blip r:embed="rId24"/>
              <a:stretch>
                <a:fillRect/>
              </a:stretch>
            </p:blipFill>
            <p:spPr>
              <a:xfrm>
                <a:off x="10928733" y="1483080"/>
                <a:ext cx="12312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21" name="Freihand 20">
                <a:extLst>
                  <a:ext uri="{FF2B5EF4-FFF2-40B4-BE49-F238E27FC236}">
                    <a16:creationId xmlns:a16="http://schemas.microsoft.com/office/drawing/2014/main" id="{F411E5F1-443C-43A8-9B61-0055D4E4E1D4}"/>
                  </a:ext>
                </a:extLst>
              </p14:cNvPr>
              <p14:cNvContentPartPr/>
              <p14:nvPr/>
            </p14:nvContentPartPr>
            <p14:xfrm>
              <a:off x="11055093" y="1417200"/>
              <a:ext cx="85680" cy="144000"/>
            </p14:xfrm>
          </p:contentPart>
        </mc:Choice>
        <mc:Fallback>
          <p:pic>
            <p:nvPicPr>
              <p:cNvPr id="21" name="Freihand 20">
                <a:extLst>
                  <a:ext uri="{FF2B5EF4-FFF2-40B4-BE49-F238E27FC236}">
                    <a16:creationId xmlns:a16="http://schemas.microsoft.com/office/drawing/2014/main" id="{F411E5F1-443C-43A8-9B61-0055D4E4E1D4}"/>
                  </a:ext>
                </a:extLst>
              </p:cNvPr>
              <p:cNvPicPr/>
              <p:nvPr/>
            </p:nvPicPr>
            <p:blipFill>
              <a:blip r:embed="rId26"/>
              <a:stretch>
                <a:fillRect/>
              </a:stretch>
            </p:blipFill>
            <p:spPr>
              <a:xfrm>
                <a:off x="11050773" y="1412880"/>
                <a:ext cx="9432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23" name="Freihand 22">
                <a:extLst>
                  <a:ext uri="{FF2B5EF4-FFF2-40B4-BE49-F238E27FC236}">
                    <a16:creationId xmlns:a16="http://schemas.microsoft.com/office/drawing/2014/main" id="{913BDC3E-C8ED-4F67-8067-35669CBC21F2}"/>
                  </a:ext>
                </a:extLst>
              </p14:cNvPr>
              <p14:cNvContentPartPr/>
              <p14:nvPr/>
            </p14:nvContentPartPr>
            <p14:xfrm>
              <a:off x="11128533" y="1354200"/>
              <a:ext cx="162000" cy="132120"/>
            </p14:xfrm>
          </p:contentPart>
        </mc:Choice>
        <mc:Fallback>
          <p:pic>
            <p:nvPicPr>
              <p:cNvPr id="23" name="Freihand 22">
                <a:extLst>
                  <a:ext uri="{FF2B5EF4-FFF2-40B4-BE49-F238E27FC236}">
                    <a16:creationId xmlns:a16="http://schemas.microsoft.com/office/drawing/2014/main" id="{913BDC3E-C8ED-4F67-8067-35669CBC21F2}"/>
                  </a:ext>
                </a:extLst>
              </p:cNvPr>
              <p:cNvPicPr/>
              <p:nvPr/>
            </p:nvPicPr>
            <p:blipFill>
              <a:blip r:embed="rId28"/>
              <a:stretch>
                <a:fillRect/>
              </a:stretch>
            </p:blipFill>
            <p:spPr>
              <a:xfrm>
                <a:off x="11124213" y="1349880"/>
                <a:ext cx="17064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4" name="Freihand 23">
                <a:extLst>
                  <a:ext uri="{FF2B5EF4-FFF2-40B4-BE49-F238E27FC236}">
                    <a16:creationId xmlns:a16="http://schemas.microsoft.com/office/drawing/2014/main" id="{24FE87FC-9196-44F5-B990-460F8E906DB3}"/>
                  </a:ext>
                </a:extLst>
              </p14:cNvPr>
              <p14:cNvContentPartPr/>
              <p14:nvPr/>
            </p14:nvContentPartPr>
            <p14:xfrm>
              <a:off x="11274693" y="1321800"/>
              <a:ext cx="93600" cy="109800"/>
            </p14:xfrm>
          </p:contentPart>
        </mc:Choice>
        <mc:Fallback>
          <p:pic>
            <p:nvPicPr>
              <p:cNvPr id="24" name="Freihand 23">
                <a:extLst>
                  <a:ext uri="{FF2B5EF4-FFF2-40B4-BE49-F238E27FC236}">
                    <a16:creationId xmlns:a16="http://schemas.microsoft.com/office/drawing/2014/main" id="{24FE87FC-9196-44F5-B990-460F8E906DB3}"/>
                  </a:ext>
                </a:extLst>
              </p:cNvPr>
              <p:cNvPicPr/>
              <p:nvPr/>
            </p:nvPicPr>
            <p:blipFill>
              <a:blip r:embed="rId30"/>
              <a:stretch>
                <a:fillRect/>
              </a:stretch>
            </p:blipFill>
            <p:spPr>
              <a:xfrm>
                <a:off x="11270373" y="1317480"/>
                <a:ext cx="10224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5" name="Freihand 24">
                <a:extLst>
                  <a:ext uri="{FF2B5EF4-FFF2-40B4-BE49-F238E27FC236}">
                    <a16:creationId xmlns:a16="http://schemas.microsoft.com/office/drawing/2014/main" id="{B6D0783B-01F0-49E7-8712-845871CCB8A8}"/>
                  </a:ext>
                </a:extLst>
              </p14:cNvPr>
              <p14:cNvContentPartPr/>
              <p14:nvPr/>
            </p14:nvContentPartPr>
            <p14:xfrm>
              <a:off x="11346693" y="1265640"/>
              <a:ext cx="79560" cy="132840"/>
            </p14:xfrm>
          </p:contentPart>
        </mc:Choice>
        <mc:Fallback>
          <p:pic>
            <p:nvPicPr>
              <p:cNvPr id="25" name="Freihand 24">
                <a:extLst>
                  <a:ext uri="{FF2B5EF4-FFF2-40B4-BE49-F238E27FC236}">
                    <a16:creationId xmlns:a16="http://schemas.microsoft.com/office/drawing/2014/main" id="{B6D0783B-01F0-49E7-8712-845871CCB8A8}"/>
                  </a:ext>
                </a:extLst>
              </p:cNvPr>
              <p:cNvPicPr/>
              <p:nvPr/>
            </p:nvPicPr>
            <p:blipFill>
              <a:blip r:embed="rId32"/>
              <a:stretch>
                <a:fillRect/>
              </a:stretch>
            </p:blipFill>
            <p:spPr>
              <a:xfrm>
                <a:off x="11342373" y="1261320"/>
                <a:ext cx="8820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6" name="Freihand 25">
                <a:extLst>
                  <a:ext uri="{FF2B5EF4-FFF2-40B4-BE49-F238E27FC236}">
                    <a16:creationId xmlns:a16="http://schemas.microsoft.com/office/drawing/2014/main" id="{F1E74D96-FD4F-4436-9392-9CEFD096E945}"/>
                  </a:ext>
                </a:extLst>
              </p14:cNvPr>
              <p14:cNvContentPartPr/>
              <p14:nvPr/>
            </p14:nvContentPartPr>
            <p14:xfrm>
              <a:off x="11448213" y="1211640"/>
              <a:ext cx="189720" cy="106560"/>
            </p14:xfrm>
          </p:contentPart>
        </mc:Choice>
        <mc:Fallback>
          <p:pic>
            <p:nvPicPr>
              <p:cNvPr id="26" name="Freihand 25">
                <a:extLst>
                  <a:ext uri="{FF2B5EF4-FFF2-40B4-BE49-F238E27FC236}">
                    <a16:creationId xmlns:a16="http://schemas.microsoft.com/office/drawing/2014/main" id="{F1E74D96-FD4F-4436-9392-9CEFD096E945}"/>
                  </a:ext>
                </a:extLst>
              </p:cNvPr>
              <p:cNvPicPr/>
              <p:nvPr/>
            </p:nvPicPr>
            <p:blipFill>
              <a:blip r:embed="rId34"/>
              <a:stretch>
                <a:fillRect/>
              </a:stretch>
            </p:blipFill>
            <p:spPr>
              <a:xfrm>
                <a:off x="11443893" y="1207320"/>
                <a:ext cx="19836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7" name="Freihand 26">
                <a:extLst>
                  <a:ext uri="{FF2B5EF4-FFF2-40B4-BE49-F238E27FC236}">
                    <a16:creationId xmlns:a16="http://schemas.microsoft.com/office/drawing/2014/main" id="{002A7786-1062-467B-9A62-7F668C04E142}"/>
                  </a:ext>
                </a:extLst>
              </p14:cNvPr>
              <p14:cNvContentPartPr/>
              <p14:nvPr/>
            </p14:nvContentPartPr>
            <p14:xfrm>
              <a:off x="11605893" y="1140000"/>
              <a:ext cx="40320" cy="8640"/>
            </p14:xfrm>
          </p:contentPart>
        </mc:Choice>
        <mc:Fallback>
          <p:pic>
            <p:nvPicPr>
              <p:cNvPr id="27" name="Freihand 26">
                <a:extLst>
                  <a:ext uri="{FF2B5EF4-FFF2-40B4-BE49-F238E27FC236}">
                    <a16:creationId xmlns:a16="http://schemas.microsoft.com/office/drawing/2014/main" id="{002A7786-1062-467B-9A62-7F668C04E142}"/>
                  </a:ext>
                </a:extLst>
              </p:cNvPr>
              <p:cNvPicPr/>
              <p:nvPr/>
            </p:nvPicPr>
            <p:blipFill>
              <a:blip r:embed="rId36"/>
              <a:stretch>
                <a:fillRect/>
              </a:stretch>
            </p:blipFill>
            <p:spPr>
              <a:xfrm>
                <a:off x="11601573" y="1135680"/>
                <a:ext cx="4896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8" name="Freihand 27">
                <a:extLst>
                  <a:ext uri="{FF2B5EF4-FFF2-40B4-BE49-F238E27FC236}">
                    <a16:creationId xmlns:a16="http://schemas.microsoft.com/office/drawing/2014/main" id="{65465CA3-650D-4D00-B7E8-BDE660950125}"/>
                  </a:ext>
                </a:extLst>
              </p14:cNvPr>
              <p14:cNvContentPartPr/>
              <p14:nvPr/>
            </p14:nvContentPartPr>
            <p14:xfrm>
              <a:off x="11698053" y="1135680"/>
              <a:ext cx="100080" cy="256320"/>
            </p14:xfrm>
          </p:contentPart>
        </mc:Choice>
        <mc:Fallback>
          <p:pic>
            <p:nvPicPr>
              <p:cNvPr id="28" name="Freihand 27">
                <a:extLst>
                  <a:ext uri="{FF2B5EF4-FFF2-40B4-BE49-F238E27FC236}">
                    <a16:creationId xmlns:a16="http://schemas.microsoft.com/office/drawing/2014/main" id="{65465CA3-650D-4D00-B7E8-BDE660950125}"/>
                  </a:ext>
                </a:extLst>
              </p:cNvPr>
              <p:cNvPicPr/>
              <p:nvPr/>
            </p:nvPicPr>
            <p:blipFill>
              <a:blip r:embed="rId38"/>
              <a:stretch>
                <a:fillRect/>
              </a:stretch>
            </p:blipFill>
            <p:spPr>
              <a:xfrm>
                <a:off x="11693733" y="1131360"/>
                <a:ext cx="108720" cy="2649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9" name="Freihand 28">
                <a:extLst>
                  <a:ext uri="{FF2B5EF4-FFF2-40B4-BE49-F238E27FC236}">
                    <a16:creationId xmlns:a16="http://schemas.microsoft.com/office/drawing/2014/main" id="{BF27D010-618B-4D85-8D5F-907ED1D7FBEC}"/>
                  </a:ext>
                </a:extLst>
              </p14:cNvPr>
              <p14:cNvContentPartPr/>
              <p14:nvPr/>
            </p14:nvContentPartPr>
            <p14:xfrm>
              <a:off x="10494213" y="2018400"/>
              <a:ext cx="308520" cy="228240"/>
            </p14:xfrm>
          </p:contentPart>
        </mc:Choice>
        <mc:Fallback>
          <p:pic>
            <p:nvPicPr>
              <p:cNvPr id="29" name="Freihand 28">
                <a:extLst>
                  <a:ext uri="{FF2B5EF4-FFF2-40B4-BE49-F238E27FC236}">
                    <a16:creationId xmlns:a16="http://schemas.microsoft.com/office/drawing/2014/main" id="{BF27D010-618B-4D85-8D5F-907ED1D7FBEC}"/>
                  </a:ext>
                </a:extLst>
              </p:cNvPr>
              <p:cNvPicPr/>
              <p:nvPr/>
            </p:nvPicPr>
            <p:blipFill>
              <a:blip r:embed="rId40"/>
              <a:stretch>
                <a:fillRect/>
              </a:stretch>
            </p:blipFill>
            <p:spPr>
              <a:xfrm>
                <a:off x="10489893" y="2014080"/>
                <a:ext cx="317160" cy="2368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31" name="Freihand 30">
                <a:extLst>
                  <a:ext uri="{FF2B5EF4-FFF2-40B4-BE49-F238E27FC236}">
                    <a16:creationId xmlns:a16="http://schemas.microsoft.com/office/drawing/2014/main" id="{8EFB6F14-F029-4AE1-B3E3-861A6B64C58F}"/>
                  </a:ext>
                </a:extLst>
              </p14:cNvPr>
              <p14:cNvContentPartPr/>
              <p14:nvPr/>
            </p14:nvContentPartPr>
            <p14:xfrm>
              <a:off x="10882653" y="1731120"/>
              <a:ext cx="310680" cy="281520"/>
            </p14:xfrm>
          </p:contentPart>
        </mc:Choice>
        <mc:Fallback>
          <p:pic>
            <p:nvPicPr>
              <p:cNvPr id="31" name="Freihand 30">
                <a:extLst>
                  <a:ext uri="{FF2B5EF4-FFF2-40B4-BE49-F238E27FC236}">
                    <a16:creationId xmlns:a16="http://schemas.microsoft.com/office/drawing/2014/main" id="{8EFB6F14-F029-4AE1-B3E3-861A6B64C58F}"/>
                  </a:ext>
                </a:extLst>
              </p:cNvPr>
              <p:cNvPicPr/>
              <p:nvPr/>
            </p:nvPicPr>
            <p:blipFill>
              <a:blip r:embed="rId42"/>
              <a:stretch>
                <a:fillRect/>
              </a:stretch>
            </p:blipFill>
            <p:spPr>
              <a:xfrm>
                <a:off x="10878333" y="1726800"/>
                <a:ext cx="319320" cy="29016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32" name="Freihand 31">
                <a:extLst>
                  <a:ext uri="{FF2B5EF4-FFF2-40B4-BE49-F238E27FC236}">
                    <a16:creationId xmlns:a16="http://schemas.microsoft.com/office/drawing/2014/main" id="{BD496D88-5CDB-4474-ACD9-638BF115B34F}"/>
                  </a:ext>
                </a:extLst>
              </p14:cNvPr>
              <p14:cNvContentPartPr/>
              <p14:nvPr/>
            </p14:nvContentPartPr>
            <p14:xfrm>
              <a:off x="11172453" y="1621320"/>
              <a:ext cx="390240" cy="235080"/>
            </p14:xfrm>
          </p:contentPart>
        </mc:Choice>
        <mc:Fallback>
          <p:pic>
            <p:nvPicPr>
              <p:cNvPr id="32" name="Freihand 31">
                <a:extLst>
                  <a:ext uri="{FF2B5EF4-FFF2-40B4-BE49-F238E27FC236}">
                    <a16:creationId xmlns:a16="http://schemas.microsoft.com/office/drawing/2014/main" id="{BD496D88-5CDB-4474-ACD9-638BF115B34F}"/>
                  </a:ext>
                </a:extLst>
              </p:cNvPr>
              <p:cNvPicPr/>
              <p:nvPr/>
            </p:nvPicPr>
            <p:blipFill>
              <a:blip r:embed="rId44"/>
              <a:stretch>
                <a:fillRect/>
              </a:stretch>
            </p:blipFill>
            <p:spPr>
              <a:xfrm>
                <a:off x="11168133" y="1617000"/>
                <a:ext cx="398880" cy="2437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3" name="Freihand 32">
                <a:extLst>
                  <a:ext uri="{FF2B5EF4-FFF2-40B4-BE49-F238E27FC236}">
                    <a16:creationId xmlns:a16="http://schemas.microsoft.com/office/drawing/2014/main" id="{B4495601-D7FF-4280-9BC3-7CF6C378BBBA}"/>
                  </a:ext>
                </a:extLst>
              </p14:cNvPr>
              <p14:cNvContentPartPr/>
              <p14:nvPr/>
            </p14:nvContentPartPr>
            <p14:xfrm>
              <a:off x="11437413" y="1520160"/>
              <a:ext cx="8640" cy="6480"/>
            </p14:xfrm>
          </p:contentPart>
        </mc:Choice>
        <mc:Fallback>
          <p:pic>
            <p:nvPicPr>
              <p:cNvPr id="33" name="Freihand 32">
                <a:extLst>
                  <a:ext uri="{FF2B5EF4-FFF2-40B4-BE49-F238E27FC236}">
                    <a16:creationId xmlns:a16="http://schemas.microsoft.com/office/drawing/2014/main" id="{B4495601-D7FF-4280-9BC3-7CF6C378BBBA}"/>
                  </a:ext>
                </a:extLst>
              </p:cNvPr>
              <p:cNvPicPr/>
              <p:nvPr/>
            </p:nvPicPr>
            <p:blipFill>
              <a:blip r:embed="rId46"/>
              <a:stretch>
                <a:fillRect/>
              </a:stretch>
            </p:blipFill>
            <p:spPr>
              <a:xfrm>
                <a:off x="11433093" y="1515840"/>
                <a:ext cx="1728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4" name="Freihand 33">
                <a:extLst>
                  <a:ext uri="{FF2B5EF4-FFF2-40B4-BE49-F238E27FC236}">
                    <a16:creationId xmlns:a16="http://schemas.microsoft.com/office/drawing/2014/main" id="{9B9757D5-1A7F-443B-8529-1F842FD77368}"/>
                  </a:ext>
                </a:extLst>
              </p14:cNvPr>
              <p14:cNvContentPartPr/>
              <p14:nvPr/>
            </p14:nvContentPartPr>
            <p14:xfrm>
              <a:off x="10522293" y="2315400"/>
              <a:ext cx="202320" cy="205920"/>
            </p14:xfrm>
          </p:contentPart>
        </mc:Choice>
        <mc:Fallback>
          <p:pic>
            <p:nvPicPr>
              <p:cNvPr id="34" name="Freihand 33">
                <a:extLst>
                  <a:ext uri="{FF2B5EF4-FFF2-40B4-BE49-F238E27FC236}">
                    <a16:creationId xmlns:a16="http://schemas.microsoft.com/office/drawing/2014/main" id="{9B9757D5-1A7F-443B-8529-1F842FD77368}"/>
                  </a:ext>
                </a:extLst>
              </p:cNvPr>
              <p:cNvPicPr/>
              <p:nvPr/>
            </p:nvPicPr>
            <p:blipFill>
              <a:blip r:embed="rId48"/>
              <a:stretch>
                <a:fillRect/>
              </a:stretch>
            </p:blipFill>
            <p:spPr>
              <a:xfrm>
                <a:off x="10517973" y="2311080"/>
                <a:ext cx="210960" cy="21456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5" name="Freihand 34">
                <a:extLst>
                  <a:ext uri="{FF2B5EF4-FFF2-40B4-BE49-F238E27FC236}">
                    <a16:creationId xmlns:a16="http://schemas.microsoft.com/office/drawing/2014/main" id="{1AAB63FF-BC67-4008-8B1D-DB702E4AEB83}"/>
                  </a:ext>
                </a:extLst>
              </p14:cNvPr>
              <p14:cNvContentPartPr/>
              <p14:nvPr/>
            </p14:nvContentPartPr>
            <p14:xfrm>
              <a:off x="10762773" y="2310000"/>
              <a:ext cx="11160" cy="89280"/>
            </p14:xfrm>
          </p:contentPart>
        </mc:Choice>
        <mc:Fallback>
          <p:pic>
            <p:nvPicPr>
              <p:cNvPr id="35" name="Freihand 34">
                <a:extLst>
                  <a:ext uri="{FF2B5EF4-FFF2-40B4-BE49-F238E27FC236}">
                    <a16:creationId xmlns:a16="http://schemas.microsoft.com/office/drawing/2014/main" id="{1AAB63FF-BC67-4008-8B1D-DB702E4AEB83}"/>
                  </a:ext>
                </a:extLst>
              </p:cNvPr>
              <p:cNvPicPr/>
              <p:nvPr/>
            </p:nvPicPr>
            <p:blipFill>
              <a:blip r:embed="rId50"/>
              <a:stretch>
                <a:fillRect/>
              </a:stretch>
            </p:blipFill>
            <p:spPr>
              <a:xfrm>
                <a:off x="10758453" y="2305680"/>
                <a:ext cx="1980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6" name="Freihand 35">
                <a:extLst>
                  <a:ext uri="{FF2B5EF4-FFF2-40B4-BE49-F238E27FC236}">
                    <a16:creationId xmlns:a16="http://schemas.microsoft.com/office/drawing/2014/main" id="{6D70B25F-AD82-4A48-B37D-E80FA5634907}"/>
                  </a:ext>
                </a:extLst>
              </p14:cNvPr>
              <p14:cNvContentPartPr/>
              <p14:nvPr/>
            </p14:nvContentPartPr>
            <p14:xfrm>
              <a:off x="10763493" y="2208120"/>
              <a:ext cx="97560" cy="199800"/>
            </p14:xfrm>
          </p:contentPart>
        </mc:Choice>
        <mc:Fallback>
          <p:pic>
            <p:nvPicPr>
              <p:cNvPr id="36" name="Freihand 35">
                <a:extLst>
                  <a:ext uri="{FF2B5EF4-FFF2-40B4-BE49-F238E27FC236}">
                    <a16:creationId xmlns:a16="http://schemas.microsoft.com/office/drawing/2014/main" id="{6D70B25F-AD82-4A48-B37D-E80FA5634907}"/>
                  </a:ext>
                </a:extLst>
              </p:cNvPr>
              <p:cNvPicPr/>
              <p:nvPr/>
            </p:nvPicPr>
            <p:blipFill>
              <a:blip r:embed="rId52"/>
              <a:stretch>
                <a:fillRect/>
              </a:stretch>
            </p:blipFill>
            <p:spPr>
              <a:xfrm>
                <a:off x="10759173" y="2203800"/>
                <a:ext cx="10620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7" name="Freihand 36">
                <a:extLst>
                  <a:ext uri="{FF2B5EF4-FFF2-40B4-BE49-F238E27FC236}">
                    <a16:creationId xmlns:a16="http://schemas.microsoft.com/office/drawing/2014/main" id="{0834755F-1601-4233-8403-21CE0DEF2E65}"/>
                  </a:ext>
                </a:extLst>
              </p14:cNvPr>
              <p14:cNvContentPartPr/>
              <p14:nvPr/>
            </p14:nvContentPartPr>
            <p14:xfrm>
              <a:off x="10845573" y="2166000"/>
              <a:ext cx="110880" cy="219960"/>
            </p14:xfrm>
          </p:contentPart>
        </mc:Choice>
        <mc:Fallback>
          <p:pic>
            <p:nvPicPr>
              <p:cNvPr id="37" name="Freihand 36">
                <a:extLst>
                  <a:ext uri="{FF2B5EF4-FFF2-40B4-BE49-F238E27FC236}">
                    <a16:creationId xmlns:a16="http://schemas.microsoft.com/office/drawing/2014/main" id="{0834755F-1601-4233-8403-21CE0DEF2E65}"/>
                  </a:ext>
                </a:extLst>
              </p:cNvPr>
              <p:cNvPicPr/>
              <p:nvPr/>
            </p:nvPicPr>
            <p:blipFill>
              <a:blip r:embed="rId54"/>
              <a:stretch>
                <a:fillRect/>
              </a:stretch>
            </p:blipFill>
            <p:spPr>
              <a:xfrm>
                <a:off x="10841253" y="2161680"/>
                <a:ext cx="119520" cy="2286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40" name="Freihand 39">
                <a:extLst>
                  <a:ext uri="{FF2B5EF4-FFF2-40B4-BE49-F238E27FC236}">
                    <a16:creationId xmlns:a16="http://schemas.microsoft.com/office/drawing/2014/main" id="{DBD3688C-33BD-48B5-B4B2-9066B65E9DDC}"/>
                  </a:ext>
                </a:extLst>
              </p14:cNvPr>
              <p14:cNvContentPartPr/>
              <p14:nvPr/>
            </p14:nvContentPartPr>
            <p14:xfrm>
              <a:off x="11095053" y="2178960"/>
              <a:ext cx="5760" cy="360"/>
            </p14:xfrm>
          </p:contentPart>
        </mc:Choice>
        <mc:Fallback>
          <p:pic>
            <p:nvPicPr>
              <p:cNvPr id="40" name="Freihand 39">
                <a:extLst>
                  <a:ext uri="{FF2B5EF4-FFF2-40B4-BE49-F238E27FC236}">
                    <a16:creationId xmlns:a16="http://schemas.microsoft.com/office/drawing/2014/main" id="{DBD3688C-33BD-48B5-B4B2-9066B65E9DDC}"/>
                  </a:ext>
                </a:extLst>
              </p:cNvPr>
              <p:cNvPicPr/>
              <p:nvPr/>
            </p:nvPicPr>
            <p:blipFill>
              <a:blip r:embed="rId56"/>
              <a:stretch>
                <a:fillRect/>
              </a:stretch>
            </p:blipFill>
            <p:spPr>
              <a:xfrm>
                <a:off x="11090733" y="2174640"/>
                <a:ext cx="144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41" name="Freihand 40">
                <a:extLst>
                  <a:ext uri="{FF2B5EF4-FFF2-40B4-BE49-F238E27FC236}">
                    <a16:creationId xmlns:a16="http://schemas.microsoft.com/office/drawing/2014/main" id="{094B8390-6255-4F55-AA27-63CE93FDE36A}"/>
                  </a:ext>
                </a:extLst>
              </p14:cNvPr>
              <p14:cNvContentPartPr/>
              <p14:nvPr/>
            </p14:nvContentPartPr>
            <p14:xfrm>
              <a:off x="11090733" y="2143320"/>
              <a:ext cx="172440" cy="180000"/>
            </p14:xfrm>
          </p:contentPart>
        </mc:Choice>
        <mc:Fallback>
          <p:pic>
            <p:nvPicPr>
              <p:cNvPr id="41" name="Freihand 40">
                <a:extLst>
                  <a:ext uri="{FF2B5EF4-FFF2-40B4-BE49-F238E27FC236}">
                    <a16:creationId xmlns:a16="http://schemas.microsoft.com/office/drawing/2014/main" id="{094B8390-6255-4F55-AA27-63CE93FDE36A}"/>
                  </a:ext>
                </a:extLst>
              </p:cNvPr>
              <p:cNvPicPr/>
              <p:nvPr/>
            </p:nvPicPr>
            <p:blipFill>
              <a:blip r:embed="rId58"/>
              <a:stretch>
                <a:fillRect/>
              </a:stretch>
            </p:blipFill>
            <p:spPr>
              <a:xfrm>
                <a:off x="11086413" y="2139000"/>
                <a:ext cx="18108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42" name="Freihand 41">
                <a:extLst>
                  <a:ext uri="{FF2B5EF4-FFF2-40B4-BE49-F238E27FC236}">
                    <a16:creationId xmlns:a16="http://schemas.microsoft.com/office/drawing/2014/main" id="{CC3CB058-F0C1-494B-94C1-B5219CCE4AB6}"/>
                  </a:ext>
                </a:extLst>
              </p14:cNvPr>
              <p14:cNvContentPartPr/>
              <p14:nvPr/>
            </p14:nvContentPartPr>
            <p14:xfrm>
              <a:off x="11181813" y="2045760"/>
              <a:ext cx="360" cy="360"/>
            </p14:xfrm>
          </p:contentPart>
        </mc:Choice>
        <mc:Fallback>
          <p:pic>
            <p:nvPicPr>
              <p:cNvPr id="42" name="Freihand 41">
                <a:extLst>
                  <a:ext uri="{FF2B5EF4-FFF2-40B4-BE49-F238E27FC236}">
                    <a16:creationId xmlns:a16="http://schemas.microsoft.com/office/drawing/2014/main" id="{CC3CB058-F0C1-494B-94C1-B5219CCE4AB6}"/>
                  </a:ext>
                </a:extLst>
              </p:cNvPr>
              <p:cNvPicPr/>
              <p:nvPr/>
            </p:nvPicPr>
            <p:blipFill>
              <a:blip r:embed="rId60"/>
              <a:stretch>
                <a:fillRect/>
              </a:stretch>
            </p:blipFill>
            <p:spPr>
              <a:xfrm>
                <a:off x="11177493" y="204144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43" name="Freihand 42">
                <a:extLst>
                  <a:ext uri="{FF2B5EF4-FFF2-40B4-BE49-F238E27FC236}">
                    <a16:creationId xmlns:a16="http://schemas.microsoft.com/office/drawing/2014/main" id="{118145F3-E482-440F-971B-07745FA0AB0B}"/>
                  </a:ext>
                </a:extLst>
              </p14:cNvPr>
              <p14:cNvContentPartPr/>
              <p14:nvPr/>
            </p14:nvContentPartPr>
            <p14:xfrm>
              <a:off x="11350653" y="1895640"/>
              <a:ext cx="280440" cy="268920"/>
            </p14:xfrm>
          </p:contentPart>
        </mc:Choice>
        <mc:Fallback>
          <p:pic>
            <p:nvPicPr>
              <p:cNvPr id="43" name="Freihand 42">
                <a:extLst>
                  <a:ext uri="{FF2B5EF4-FFF2-40B4-BE49-F238E27FC236}">
                    <a16:creationId xmlns:a16="http://schemas.microsoft.com/office/drawing/2014/main" id="{118145F3-E482-440F-971B-07745FA0AB0B}"/>
                  </a:ext>
                </a:extLst>
              </p:cNvPr>
              <p:cNvPicPr/>
              <p:nvPr/>
            </p:nvPicPr>
            <p:blipFill>
              <a:blip r:embed="rId62"/>
              <a:stretch>
                <a:fillRect/>
              </a:stretch>
            </p:blipFill>
            <p:spPr>
              <a:xfrm>
                <a:off x="11346333" y="1891320"/>
                <a:ext cx="289080" cy="27756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4" name="Freihand 43">
                <a:extLst>
                  <a:ext uri="{FF2B5EF4-FFF2-40B4-BE49-F238E27FC236}">
                    <a16:creationId xmlns:a16="http://schemas.microsoft.com/office/drawing/2014/main" id="{2465A934-6CB6-4180-86DA-9A598A3FA041}"/>
                  </a:ext>
                </a:extLst>
              </p14:cNvPr>
              <p14:cNvContentPartPr/>
              <p14:nvPr/>
            </p14:nvContentPartPr>
            <p14:xfrm>
              <a:off x="10774653" y="2622840"/>
              <a:ext cx="218160" cy="203760"/>
            </p14:xfrm>
          </p:contentPart>
        </mc:Choice>
        <mc:Fallback>
          <p:pic>
            <p:nvPicPr>
              <p:cNvPr id="44" name="Freihand 43">
                <a:extLst>
                  <a:ext uri="{FF2B5EF4-FFF2-40B4-BE49-F238E27FC236}">
                    <a16:creationId xmlns:a16="http://schemas.microsoft.com/office/drawing/2014/main" id="{2465A934-6CB6-4180-86DA-9A598A3FA041}"/>
                  </a:ext>
                </a:extLst>
              </p:cNvPr>
              <p:cNvPicPr/>
              <p:nvPr/>
            </p:nvPicPr>
            <p:blipFill>
              <a:blip r:embed="rId64"/>
              <a:stretch>
                <a:fillRect/>
              </a:stretch>
            </p:blipFill>
            <p:spPr>
              <a:xfrm>
                <a:off x="10770333" y="2618520"/>
                <a:ext cx="226800" cy="2124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5" name="Freihand 44">
                <a:extLst>
                  <a:ext uri="{FF2B5EF4-FFF2-40B4-BE49-F238E27FC236}">
                    <a16:creationId xmlns:a16="http://schemas.microsoft.com/office/drawing/2014/main" id="{6156D4BB-729A-4FF3-B03C-ADB357992BBD}"/>
                  </a:ext>
                </a:extLst>
              </p14:cNvPr>
              <p14:cNvContentPartPr/>
              <p14:nvPr/>
            </p14:nvContentPartPr>
            <p14:xfrm>
              <a:off x="11015853" y="2425560"/>
              <a:ext cx="273960" cy="301320"/>
            </p14:xfrm>
          </p:contentPart>
        </mc:Choice>
        <mc:Fallback>
          <p:pic>
            <p:nvPicPr>
              <p:cNvPr id="45" name="Freihand 44">
                <a:extLst>
                  <a:ext uri="{FF2B5EF4-FFF2-40B4-BE49-F238E27FC236}">
                    <a16:creationId xmlns:a16="http://schemas.microsoft.com/office/drawing/2014/main" id="{6156D4BB-729A-4FF3-B03C-ADB357992BBD}"/>
                  </a:ext>
                </a:extLst>
              </p:cNvPr>
              <p:cNvPicPr/>
              <p:nvPr/>
            </p:nvPicPr>
            <p:blipFill>
              <a:blip r:embed="rId66"/>
              <a:stretch>
                <a:fillRect/>
              </a:stretch>
            </p:blipFill>
            <p:spPr>
              <a:xfrm>
                <a:off x="11011533" y="2421240"/>
                <a:ext cx="282600" cy="30996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6" name="Freihand 45">
                <a:extLst>
                  <a:ext uri="{FF2B5EF4-FFF2-40B4-BE49-F238E27FC236}">
                    <a16:creationId xmlns:a16="http://schemas.microsoft.com/office/drawing/2014/main" id="{29C584B5-047B-4331-85ED-B2AD8E909B54}"/>
                  </a:ext>
                </a:extLst>
              </p14:cNvPr>
              <p14:cNvContentPartPr/>
              <p14:nvPr/>
            </p14:nvContentPartPr>
            <p14:xfrm>
              <a:off x="11269293" y="2355360"/>
              <a:ext cx="126360" cy="210960"/>
            </p14:xfrm>
          </p:contentPart>
        </mc:Choice>
        <mc:Fallback>
          <p:pic>
            <p:nvPicPr>
              <p:cNvPr id="46" name="Freihand 45">
                <a:extLst>
                  <a:ext uri="{FF2B5EF4-FFF2-40B4-BE49-F238E27FC236}">
                    <a16:creationId xmlns:a16="http://schemas.microsoft.com/office/drawing/2014/main" id="{29C584B5-047B-4331-85ED-B2AD8E909B54}"/>
                  </a:ext>
                </a:extLst>
              </p:cNvPr>
              <p:cNvPicPr/>
              <p:nvPr/>
            </p:nvPicPr>
            <p:blipFill>
              <a:blip r:embed="rId68"/>
              <a:stretch>
                <a:fillRect/>
              </a:stretch>
            </p:blipFill>
            <p:spPr>
              <a:xfrm>
                <a:off x="11264973" y="2351040"/>
                <a:ext cx="135000" cy="2196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7" name="Freihand 46">
                <a:extLst>
                  <a:ext uri="{FF2B5EF4-FFF2-40B4-BE49-F238E27FC236}">
                    <a16:creationId xmlns:a16="http://schemas.microsoft.com/office/drawing/2014/main" id="{91ACD02B-E162-4234-A384-44D214900253}"/>
                  </a:ext>
                </a:extLst>
              </p14:cNvPr>
              <p14:cNvContentPartPr/>
              <p14:nvPr/>
            </p14:nvContentPartPr>
            <p14:xfrm>
              <a:off x="11418693" y="2261760"/>
              <a:ext cx="58320" cy="196200"/>
            </p14:xfrm>
          </p:contentPart>
        </mc:Choice>
        <mc:Fallback>
          <p:pic>
            <p:nvPicPr>
              <p:cNvPr id="47" name="Freihand 46">
                <a:extLst>
                  <a:ext uri="{FF2B5EF4-FFF2-40B4-BE49-F238E27FC236}">
                    <a16:creationId xmlns:a16="http://schemas.microsoft.com/office/drawing/2014/main" id="{91ACD02B-E162-4234-A384-44D214900253}"/>
                  </a:ext>
                </a:extLst>
              </p:cNvPr>
              <p:cNvPicPr/>
              <p:nvPr/>
            </p:nvPicPr>
            <p:blipFill>
              <a:blip r:embed="rId70"/>
              <a:stretch>
                <a:fillRect/>
              </a:stretch>
            </p:blipFill>
            <p:spPr>
              <a:xfrm>
                <a:off x="11414373" y="2257440"/>
                <a:ext cx="66960" cy="2048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8" name="Freihand 47">
                <a:extLst>
                  <a:ext uri="{FF2B5EF4-FFF2-40B4-BE49-F238E27FC236}">
                    <a16:creationId xmlns:a16="http://schemas.microsoft.com/office/drawing/2014/main" id="{228BCC43-6463-4651-A195-678FBA397D37}"/>
                  </a:ext>
                </a:extLst>
              </p14:cNvPr>
              <p14:cNvContentPartPr/>
              <p14:nvPr/>
            </p14:nvContentPartPr>
            <p14:xfrm>
              <a:off x="10712373" y="2522760"/>
              <a:ext cx="1090800" cy="580320"/>
            </p14:xfrm>
          </p:contentPart>
        </mc:Choice>
        <mc:Fallback>
          <p:pic>
            <p:nvPicPr>
              <p:cNvPr id="48" name="Freihand 47">
                <a:extLst>
                  <a:ext uri="{FF2B5EF4-FFF2-40B4-BE49-F238E27FC236}">
                    <a16:creationId xmlns:a16="http://schemas.microsoft.com/office/drawing/2014/main" id="{228BCC43-6463-4651-A195-678FBA397D37}"/>
                  </a:ext>
                </a:extLst>
              </p:cNvPr>
              <p:cNvPicPr/>
              <p:nvPr/>
            </p:nvPicPr>
            <p:blipFill>
              <a:blip r:embed="rId72"/>
              <a:stretch>
                <a:fillRect/>
              </a:stretch>
            </p:blipFill>
            <p:spPr>
              <a:xfrm>
                <a:off x="10708053" y="2518440"/>
                <a:ext cx="1099440" cy="588960"/>
              </a:xfrm>
              <a:prstGeom prst="rect">
                <a:avLst/>
              </a:prstGeom>
            </p:spPr>
          </p:pic>
        </mc:Fallback>
      </mc:AlternateContent>
      <p:grpSp>
        <p:nvGrpSpPr>
          <p:cNvPr id="51" name="Gruppieren 50">
            <a:extLst>
              <a:ext uri="{FF2B5EF4-FFF2-40B4-BE49-F238E27FC236}">
                <a16:creationId xmlns:a16="http://schemas.microsoft.com/office/drawing/2014/main" id="{D42C8FFA-EC82-4DE5-B602-8F54B5CAADD3}"/>
              </a:ext>
            </a:extLst>
          </p:cNvPr>
          <p:cNvGrpSpPr/>
          <p:nvPr/>
        </p:nvGrpSpPr>
        <p:grpSpPr>
          <a:xfrm>
            <a:off x="7796373" y="2030280"/>
            <a:ext cx="1815480" cy="1505520"/>
            <a:chOff x="7796373" y="2030280"/>
            <a:chExt cx="1815480" cy="1505520"/>
          </a:xfrm>
        </p:grpSpPr>
        <mc:AlternateContent xmlns:mc="http://schemas.openxmlformats.org/markup-compatibility/2006">
          <mc:Choice xmlns:p14="http://schemas.microsoft.com/office/powerpoint/2010/main" Requires="p14">
            <p:contentPart p14:bwMode="auto" r:id="rId73">
              <p14:nvContentPartPr>
                <p14:cNvPr id="9" name="Freihand 8">
                  <a:extLst>
                    <a:ext uri="{FF2B5EF4-FFF2-40B4-BE49-F238E27FC236}">
                      <a16:creationId xmlns:a16="http://schemas.microsoft.com/office/drawing/2014/main" id="{0174C707-05F4-459C-9BA8-0014F6D9CBE6}"/>
                    </a:ext>
                  </a:extLst>
                </p14:cNvPr>
                <p14:cNvContentPartPr/>
                <p14:nvPr/>
              </p14:nvContentPartPr>
              <p14:xfrm>
                <a:off x="8094453" y="2030280"/>
                <a:ext cx="1517400" cy="1450800"/>
              </p14:xfrm>
            </p:contentPart>
          </mc:Choice>
          <mc:Fallback>
            <p:pic>
              <p:nvPicPr>
                <p:cNvPr id="9" name="Freihand 8">
                  <a:extLst>
                    <a:ext uri="{FF2B5EF4-FFF2-40B4-BE49-F238E27FC236}">
                      <a16:creationId xmlns:a16="http://schemas.microsoft.com/office/drawing/2014/main" id="{0174C707-05F4-459C-9BA8-0014F6D9CBE6}"/>
                    </a:ext>
                  </a:extLst>
                </p:cNvPr>
                <p:cNvPicPr/>
                <p:nvPr/>
              </p:nvPicPr>
              <p:blipFill>
                <a:blip r:embed="rId74"/>
                <a:stretch>
                  <a:fillRect/>
                </a:stretch>
              </p:blipFill>
              <p:spPr>
                <a:xfrm>
                  <a:off x="8090133" y="2025960"/>
                  <a:ext cx="1526040" cy="145944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10" name="Freihand 9">
                  <a:extLst>
                    <a:ext uri="{FF2B5EF4-FFF2-40B4-BE49-F238E27FC236}">
                      <a16:creationId xmlns:a16="http://schemas.microsoft.com/office/drawing/2014/main" id="{0F42059B-F522-4627-8206-0A641E6B16A2}"/>
                    </a:ext>
                  </a:extLst>
                </p14:cNvPr>
                <p14:cNvContentPartPr/>
                <p14:nvPr/>
              </p14:nvContentPartPr>
              <p14:xfrm>
                <a:off x="8042973" y="3140880"/>
                <a:ext cx="470160" cy="394920"/>
              </p14:xfrm>
            </p:contentPart>
          </mc:Choice>
          <mc:Fallback>
            <p:pic>
              <p:nvPicPr>
                <p:cNvPr id="10" name="Freihand 9">
                  <a:extLst>
                    <a:ext uri="{FF2B5EF4-FFF2-40B4-BE49-F238E27FC236}">
                      <a16:creationId xmlns:a16="http://schemas.microsoft.com/office/drawing/2014/main" id="{0F42059B-F522-4627-8206-0A641E6B16A2}"/>
                    </a:ext>
                  </a:extLst>
                </p:cNvPr>
                <p:cNvPicPr/>
                <p:nvPr/>
              </p:nvPicPr>
              <p:blipFill>
                <a:blip r:embed="rId76"/>
                <a:stretch>
                  <a:fillRect/>
                </a:stretch>
              </p:blipFill>
              <p:spPr>
                <a:xfrm>
                  <a:off x="8038653" y="3136560"/>
                  <a:ext cx="478800" cy="40356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50" name="Freihand 49">
                  <a:extLst>
                    <a:ext uri="{FF2B5EF4-FFF2-40B4-BE49-F238E27FC236}">
                      <a16:creationId xmlns:a16="http://schemas.microsoft.com/office/drawing/2014/main" id="{95C583CD-4DC3-4E87-84D9-097A83FD07A1}"/>
                    </a:ext>
                  </a:extLst>
                </p14:cNvPr>
                <p14:cNvContentPartPr/>
                <p14:nvPr/>
              </p14:nvContentPartPr>
              <p14:xfrm>
                <a:off x="7796373" y="2972400"/>
                <a:ext cx="296280" cy="515880"/>
              </p14:xfrm>
            </p:contentPart>
          </mc:Choice>
          <mc:Fallback>
            <p:pic>
              <p:nvPicPr>
                <p:cNvPr id="50" name="Freihand 49">
                  <a:extLst>
                    <a:ext uri="{FF2B5EF4-FFF2-40B4-BE49-F238E27FC236}">
                      <a16:creationId xmlns:a16="http://schemas.microsoft.com/office/drawing/2014/main" id="{95C583CD-4DC3-4E87-84D9-097A83FD07A1}"/>
                    </a:ext>
                  </a:extLst>
                </p:cNvPr>
                <p:cNvPicPr/>
                <p:nvPr/>
              </p:nvPicPr>
              <p:blipFill>
                <a:blip r:embed="rId78"/>
                <a:stretch>
                  <a:fillRect/>
                </a:stretch>
              </p:blipFill>
              <p:spPr>
                <a:xfrm>
                  <a:off x="7792053" y="2968080"/>
                  <a:ext cx="304920" cy="524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9">
            <p14:nvContentPartPr>
              <p14:cNvPr id="52" name="Freihand 51">
                <a:extLst>
                  <a:ext uri="{FF2B5EF4-FFF2-40B4-BE49-F238E27FC236}">
                    <a16:creationId xmlns:a16="http://schemas.microsoft.com/office/drawing/2014/main" id="{FEBAA7EB-3664-421D-AFA9-0CE3D426634A}"/>
                  </a:ext>
                </a:extLst>
              </p14:cNvPr>
              <p14:cNvContentPartPr/>
              <p14:nvPr/>
            </p14:nvContentPartPr>
            <p14:xfrm>
              <a:off x="7634013" y="1264920"/>
              <a:ext cx="585000" cy="401400"/>
            </p14:xfrm>
          </p:contentPart>
        </mc:Choice>
        <mc:Fallback>
          <p:pic>
            <p:nvPicPr>
              <p:cNvPr id="52" name="Freihand 51">
                <a:extLst>
                  <a:ext uri="{FF2B5EF4-FFF2-40B4-BE49-F238E27FC236}">
                    <a16:creationId xmlns:a16="http://schemas.microsoft.com/office/drawing/2014/main" id="{FEBAA7EB-3664-421D-AFA9-0CE3D426634A}"/>
                  </a:ext>
                </a:extLst>
              </p:cNvPr>
              <p:cNvPicPr/>
              <p:nvPr/>
            </p:nvPicPr>
            <p:blipFill>
              <a:blip r:embed="rId80"/>
              <a:stretch>
                <a:fillRect/>
              </a:stretch>
            </p:blipFill>
            <p:spPr>
              <a:xfrm>
                <a:off x="7629693" y="1260600"/>
                <a:ext cx="593640" cy="410040"/>
              </a:xfrm>
              <a:prstGeom prst="rect">
                <a:avLst/>
              </a:prstGeom>
            </p:spPr>
          </p:pic>
        </mc:Fallback>
      </mc:AlternateContent>
    </p:spTree>
    <p:extLst>
      <p:ext uri="{BB962C8B-B14F-4D97-AF65-F5344CB8AC3E}">
        <p14:creationId xmlns:p14="http://schemas.microsoft.com/office/powerpoint/2010/main" val="2482038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170E3-BC09-1CEC-861F-7944BF0087E6}"/>
            </a:ext>
          </a:extLst>
        </p:cNvPr>
        <p:cNvGrpSpPr/>
        <p:nvPr/>
      </p:nvGrpSpPr>
      <p:grpSpPr>
        <a:xfrm>
          <a:off x="0" y="0"/>
          <a:ext cx="0" cy="0"/>
          <a:chOff x="0" y="0"/>
          <a:chExt cx="0" cy="0"/>
        </a:xfrm>
      </p:grpSpPr>
      <p:sp>
        <p:nvSpPr>
          <p:cNvPr id="10" name="Textfeld 9">
            <a:extLst>
              <a:ext uri="{FF2B5EF4-FFF2-40B4-BE49-F238E27FC236}">
                <a16:creationId xmlns:a16="http://schemas.microsoft.com/office/drawing/2014/main" id="{7C77F473-9343-C5FF-95CD-A8BC589EDDBD}"/>
              </a:ext>
            </a:extLst>
          </p:cNvPr>
          <p:cNvSpPr txBox="1"/>
          <p:nvPr/>
        </p:nvSpPr>
        <p:spPr>
          <a:xfrm>
            <a:off x="0" y="22883"/>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Global Economic Trends </a:t>
            </a:r>
            <a:r>
              <a:rPr lang="de-DE" sz="2800" dirty="0" err="1">
                <a:latin typeface="Times New Roman" panose="02020603050405020304" pitchFamily="18" charset="0"/>
                <a:cs typeface="Times New Roman" panose="02020603050405020304" pitchFamily="18" charset="0"/>
              </a:rPr>
              <a:t>since</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the</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start</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of</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globalization</a:t>
            </a:r>
            <a:endParaRPr lang="de-DE" sz="2800" dirty="0">
              <a:latin typeface="Times New Roman" panose="02020603050405020304" pitchFamily="18" charset="0"/>
              <a:cs typeface="Times New Roman" panose="02020603050405020304" pitchFamily="18" charset="0"/>
            </a:endParaRPr>
          </a:p>
        </p:txBody>
      </p:sp>
      <p:pic>
        <p:nvPicPr>
          <p:cNvPr id="2" name="Grafik 1">
            <a:extLst>
              <a:ext uri="{FF2B5EF4-FFF2-40B4-BE49-F238E27FC236}">
                <a16:creationId xmlns:a16="http://schemas.microsoft.com/office/drawing/2014/main" id="{6A38E809-8475-5071-E44A-81215526C75B}"/>
              </a:ext>
            </a:extLst>
          </p:cNvPr>
          <p:cNvPicPr>
            <a:picLocks noChangeAspect="1"/>
          </p:cNvPicPr>
          <p:nvPr/>
        </p:nvPicPr>
        <p:blipFill>
          <a:blip r:embed="rId2"/>
          <a:stretch>
            <a:fillRect/>
          </a:stretch>
        </p:blipFill>
        <p:spPr>
          <a:xfrm>
            <a:off x="-1" y="450932"/>
            <a:ext cx="9766243" cy="4212507"/>
          </a:xfrm>
          <a:prstGeom prst="rect">
            <a:avLst/>
          </a:prstGeom>
        </p:spPr>
      </p:pic>
      <p:sp>
        <p:nvSpPr>
          <p:cNvPr id="3" name="Rechteck 2">
            <a:extLst>
              <a:ext uri="{FF2B5EF4-FFF2-40B4-BE49-F238E27FC236}">
                <a16:creationId xmlns:a16="http://schemas.microsoft.com/office/drawing/2014/main" id="{2311EC69-BF8E-6600-7788-3D1889C16A8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B59AE643-A599-8A03-2431-B7E04CA37D06}"/>
              </a:ext>
            </a:extLst>
          </p:cNvPr>
          <p:cNvSpPr txBox="1"/>
          <p:nvPr/>
        </p:nvSpPr>
        <p:spPr>
          <a:xfrm>
            <a:off x="182880" y="4837183"/>
            <a:ext cx="8343900" cy="461665"/>
          </a:xfrm>
          <a:prstGeom prst="rect">
            <a:avLst/>
          </a:prstGeom>
          <a:noFill/>
        </p:spPr>
        <p:txBody>
          <a:bodyPr wrap="square">
            <a:spAutoFit/>
          </a:bodyPr>
          <a:lstStyle/>
          <a:p>
            <a:r>
              <a:rPr lang="de-DE" sz="1200" dirty="0"/>
              <a:t>Source: Köster, Bernhard und Mühe, Felix Internationale Handelskonflikte: eine verhaltensökonomische Analyse (2024) </a:t>
            </a:r>
            <a:r>
              <a:rPr lang="de-DE" sz="1200" dirty="0" err="1"/>
              <a:t>WiSt</a:t>
            </a:r>
            <a:r>
              <a:rPr lang="de-DE" sz="1200" dirty="0"/>
              <a:t> -- Wirtschaftswissenschaftliches Studium, Heft 5-2024, 26 -- 32</a:t>
            </a:r>
          </a:p>
        </p:txBody>
      </p:sp>
      <p:grpSp>
        <p:nvGrpSpPr>
          <p:cNvPr id="19" name="Gruppieren 18">
            <a:extLst>
              <a:ext uri="{FF2B5EF4-FFF2-40B4-BE49-F238E27FC236}">
                <a16:creationId xmlns:a16="http://schemas.microsoft.com/office/drawing/2014/main" id="{C32C8FB9-52AC-4778-BFDB-1874399CC29B}"/>
              </a:ext>
            </a:extLst>
          </p:cNvPr>
          <p:cNvGrpSpPr/>
          <p:nvPr/>
        </p:nvGrpSpPr>
        <p:grpSpPr>
          <a:xfrm>
            <a:off x="1115493" y="3225840"/>
            <a:ext cx="1526040" cy="212400"/>
            <a:chOff x="1115493" y="3225840"/>
            <a:chExt cx="1526040" cy="212400"/>
          </a:xfrm>
        </p:grpSpPr>
        <mc:AlternateContent xmlns:mc="http://schemas.openxmlformats.org/markup-compatibility/2006">
          <mc:Choice xmlns:p14="http://schemas.microsoft.com/office/powerpoint/2010/main" Requires="p14">
            <p:contentPart p14:bwMode="auto" r:id="rId3">
              <p14:nvContentPartPr>
                <p14:cNvPr id="5" name="Freihand 4">
                  <a:extLst>
                    <a:ext uri="{FF2B5EF4-FFF2-40B4-BE49-F238E27FC236}">
                      <a16:creationId xmlns:a16="http://schemas.microsoft.com/office/drawing/2014/main" id="{AFB9045F-8BE4-4C90-93A4-782FD46B8EBC}"/>
                    </a:ext>
                  </a:extLst>
                </p14:cNvPr>
                <p14:cNvContentPartPr/>
                <p14:nvPr/>
              </p14:nvContentPartPr>
              <p14:xfrm>
                <a:off x="1115493" y="3246000"/>
                <a:ext cx="230400" cy="131760"/>
              </p14:xfrm>
            </p:contentPart>
          </mc:Choice>
          <mc:Fallback>
            <p:pic>
              <p:nvPicPr>
                <p:cNvPr id="5" name="Freihand 4">
                  <a:extLst>
                    <a:ext uri="{FF2B5EF4-FFF2-40B4-BE49-F238E27FC236}">
                      <a16:creationId xmlns:a16="http://schemas.microsoft.com/office/drawing/2014/main" id="{AFB9045F-8BE4-4C90-93A4-782FD46B8EBC}"/>
                    </a:ext>
                  </a:extLst>
                </p:cNvPr>
                <p:cNvPicPr/>
                <p:nvPr/>
              </p:nvPicPr>
              <p:blipFill>
                <a:blip r:embed="rId4"/>
                <a:stretch>
                  <a:fillRect/>
                </a:stretch>
              </p:blipFill>
              <p:spPr>
                <a:xfrm>
                  <a:off x="1111173" y="3241680"/>
                  <a:ext cx="23904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6" name="Freihand 5">
                  <a:extLst>
                    <a:ext uri="{FF2B5EF4-FFF2-40B4-BE49-F238E27FC236}">
                      <a16:creationId xmlns:a16="http://schemas.microsoft.com/office/drawing/2014/main" id="{086D2E2E-933C-41A0-BEDE-7619856C0EC1}"/>
                    </a:ext>
                  </a:extLst>
                </p14:cNvPr>
                <p14:cNvContentPartPr/>
                <p14:nvPr/>
              </p14:nvContentPartPr>
              <p14:xfrm>
                <a:off x="1351293" y="3287760"/>
                <a:ext cx="170280" cy="62280"/>
              </p14:xfrm>
            </p:contentPart>
          </mc:Choice>
          <mc:Fallback>
            <p:pic>
              <p:nvPicPr>
                <p:cNvPr id="6" name="Freihand 5">
                  <a:extLst>
                    <a:ext uri="{FF2B5EF4-FFF2-40B4-BE49-F238E27FC236}">
                      <a16:creationId xmlns:a16="http://schemas.microsoft.com/office/drawing/2014/main" id="{086D2E2E-933C-41A0-BEDE-7619856C0EC1}"/>
                    </a:ext>
                  </a:extLst>
                </p:cNvPr>
                <p:cNvPicPr/>
                <p:nvPr/>
              </p:nvPicPr>
              <p:blipFill>
                <a:blip r:embed="rId6"/>
                <a:stretch>
                  <a:fillRect/>
                </a:stretch>
              </p:blipFill>
              <p:spPr>
                <a:xfrm>
                  <a:off x="1346973" y="3283440"/>
                  <a:ext cx="17892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7" name="Freihand 6">
                  <a:extLst>
                    <a:ext uri="{FF2B5EF4-FFF2-40B4-BE49-F238E27FC236}">
                      <a16:creationId xmlns:a16="http://schemas.microsoft.com/office/drawing/2014/main" id="{2AFA63EF-B3A4-4D36-94CF-E2DE8A3B5EDA}"/>
                    </a:ext>
                  </a:extLst>
                </p14:cNvPr>
                <p14:cNvContentPartPr/>
                <p14:nvPr/>
              </p14:nvContentPartPr>
              <p14:xfrm>
                <a:off x="1514013" y="3225840"/>
                <a:ext cx="35280" cy="126720"/>
              </p14:xfrm>
            </p:contentPart>
          </mc:Choice>
          <mc:Fallback>
            <p:pic>
              <p:nvPicPr>
                <p:cNvPr id="7" name="Freihand 6">
                  <a:extLst>
                    <a:ext uri="{FF2B5EF4-FFF2-40B4-BE49-F238E27FC236}">
                      <a16:creationId xmlns:a16="http://schemas.microsoft.com/office/drawing/2014/main" id="{2AFA63EF-B3A4-4D36-94CF-E2DE8A3B5EDA}"/>
                    </a:ext>
                  </a:extLst>
                </p:cNvPr>
                <p:cNvPicPr/>
                <p:nvPr/>
              </p:nvPicPr>
              <p:blipFill>
                <a:blip r:embed="rId8"/>
                <a:stretch>
                  <a:fillRect/>
                </a:stretch>
              </p:blipFill>
              <p:spPr>
                <a:xfrm>
                  <a:off x="1509693" y="3221520"/>
                  <a:ext cx="4392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8" name="Freihand 7">
                  <a:extLst>
                    <a:ext uri="{FF2B5EF4-FFF2-40B4-BE49-F238E27FC236}">
                      <a16:creationId xmlns:a16="http://schemas.microsoft.com/office/drawing/2014/main" id="{CE2746DA-11B3-4C2A-B98A-48629254721F}"/>
                    </a:ext>
                  </a:extLst>
                </p14:cNvPr>
                <p14:cNvContentPartPr/>
                <p14:nvPr/>
              </p14:nvContentPartPr>
              <p14:xfrm>
                <a:off x="1568013" y="3244560"/>
                <a:ext cx="120600" cy="104400"/>
              </p14:xfrm>
            </p:contentPart>
          </mc:Choice>
          <mc:Fallback>
            <p:pic>
              <p:nvPicPr>
                <p:cNvPr id="8" name="Freihand 7">
                  <a:extLst>
                    <a:ext uri="{FF2B5EF4-FFF2-40B4-BE49-F238E27FC236}">
                      <a16:creationId xmlns:a16="http://schemas.microsoft.com/office/drawing/2014/main" id="{CE2746DA-11B3-4C2A-B98A-48629254721F}"/>
                    </a:ext>
                  </a:extLst>
                </p:cNvPr>
                <p:cNvPicPr/>
                <p:nvPr/>
              </p:nvPicPr>
              <p:blipFill>
                <a:blip r:embed="rId10"/>
                <a:stretch>
                  <a:fillRect/>
                </a:stretch>
              </p:blipFill>
              <p:spPr>
                <a:xfrm>
                  <a:off x="1563693" y="3240240"/>
                  <a:ext cx="12924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9" name="Freihand 8">
                  <a:extLst>
                    <a:ext uri="{FF2B5EF4-FFF2-40B4-BE49-F238E27FC236}">
                      <a16:creationId xmlns:a16="http://schemas.microsoft.com/office/drawing/2014/main" id="{A22ADDC0-7DA4-4B10-A88D-AE5554143303}"/>
                    </a:ext>
                  </a:extLst>
                </p14:cNvPr>
                <p14:cNvContentPartPr/>
                <p14:nvPr/>
              </p14:nvContentPartPr>
              <p14:xfrm>
                <a:off x="1775013" y="3302880"/>
                <a:ext cx="82800" cy="135360"/>
              </p14:xfrm>
            </p:contentPart>
          </mc:Choice>
          <mc:Fallback>
            <p:pic>
              <p:nvPicPr>
                <p:cNvPr id="9" name="Freihand 8">
                  <a:extLst>
                    <a:ext uri="{FF2B5EF4-FFF2-40B4-BE49-F238E27FC236}">
                      <a16:creationId xmlns:a16="http://schemas.microsoft.com/office/drawing/2014/main" id="{A22ADDC0-7DA4-4B10-A88D-AE5554143303}"/>
                    </a:ext>
                  </a:extLst>
                </p:cNvPr>
                <p:cNvPicPr/>
                <p:nvPr/>
              </p:nvPicPr>
              <p:blipFill>
                <a:blip r:embed="rId12"/>
                <a:stretch>
                  <a:fillRect/>
                </a:stretch>
              </p:blipFill>
              <p:spPr>
                <a:xfrm>
                  <a:off x="1770693" y="3298560"/>
                  <a:ext cx="9144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1" name="Freihand 10">
                  <a:extLst>
                    <a:ext uri="{FF2B5EF4-FFF2-40B4-BE49-F238E27FC236}">
                      <a16:creationId xmlns:a16="http://schemas.microsoft.com/office/drawing/2014/main" id="{40172BB9-2ED1-4304-82F6-50A742417450}"/>
                    </a:ext>
                  </a:extLst>
                </p14:cNvPr>
                <p14:cNvContentPartPr/>
                <p14:nvPr/>
              </p14:nvContentPartPr>
              <p14:xfrm>
                <a:off x="1874733" y="3302160"/>
                <a:ext cx="155520" cy="61560"/>
              </p14:xfrm>
            </p:contentPart>
          </mc:Choice>
          <mc:Fallback>
            <p:pic>
              <p:nvPicPr>
                <p:cNvPr id="11" name="Freihand 10">
                  <a:extLst>
                    <a:ext uri="{FF2B5EF4-FFF2-40B4-BE49-F238E27FC236}">
                      <a16:creationId xmlns:a16="http://schemas.microsoft.com/office/drawing/2014/main" id="{40172BB9-2ED1-4304-82F6-50A742417450}"/>
                    </a:ext>
                  </a:extLst>
                </p:cNvPr>
                <p:cNvPicPr/>
                <p:nvPr/>
              </p:nvPicPr>
              <p:blipFill>
                <a:blip r:embed="rId14"/>
                <a:stretch>
                  <a:fillRect/>
                </a:stretch>
              </p:blipFill>
              <p:spPr>
                <a:xfrm>
                  <a:off x="1870413" y="3297840"/>
                  <a:ext cx="16416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2" name="Freihand 11">
                  <a:extLst>
                    <a:ext uri="{FF2B5EF4-FFF2-40B4-BE49-F238E27FC236}">
                      <a16:creationId xmlns:a16="http://schemas.microsoft.com/office/drawing/2014/main" id="{F651F436-DC35-4F93-A1A5-96EA3EB1301E}"/>
                    </a:ext>
                  </a:extLst>
                </p14:cNvPr>
                <p14:cNvContentPartPr/>
                <p14:nvPr/>
              </p14:nvContentPartPr>
              <p14:xfrm>
                <a:off x="2063733" y="3252120"/>
                <a:ext cx="183240" cy="97560"/>
              </p14:xfrm>
            </p:contentPart>
          </mc:Choice>
          <mc:Fallback>
            <p:pic>
              <p:nvPicPr>
                <p:cNvPr id="12" name="Freihand 11">
                  <a:extLst>
                    <a:ext uri="{FF2B5EF4-FFF2-40B4-BE49-F238E27FC236}">
                      <a16:creationId xmlns:a16="http://schemas.microsoft.com/office/drawing/2014/main" id="{F651F436-DC35-4F93-A1A5-96EA3EB1301E}"/>
                    </a:ext>
                  </a:extLst>
                </p:cNvPr>
                <p:cNvPicPr/>
                <p:nvPr/>
              </p:nvPicPr>
              <p:blipFill>
                <a:blip r:embed="rId16"/>
                <a:stretch>
                  <a:fillRect/>
                </a:stretch>
              </p:blipFill>
              <p:spPr>
                <a:xfrm>
                  <a:off x="2059413" y="3247800"/>
                  <a:ext cx="19188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3" name="Freihand 12">
                  <a:extLst>
                    <a:ext uri="{FF2B5EF4-FFF2-40B4-BE49-F238E27FC236}">
                      <a16:creationId xmlns:a16="http://schemas.microsoft.com/office/drawing/2014/main" id="{CAAC83C2-229E-4A28-BB2F-00FAFC42B2A6}"/>
                    </a:ext>
                  </a:extLst>
                </p14:cNvPr>
                <p14:cNvContentPartPr/>
                <p14:nvPr/>
              </p14:nvContentPartPr>
              <p14:xfrm>
                <a:off x="2275053" y="3308640"/>
                <a:ext cx="59760" cy="54000"/>
              </p14:xfrm>
            </p:contentPart>
          </mc:Choice>
          <mc:Fallback>
            <p:pic>
              <p:nvPicPr>
                <p:cNvPr id="13" name="Freihand 12">
                  <a:extLst>
                    <a:ext uri="{FF2B5EF4-FFF2-40B4-BE49-F238E27FC236}">
                      <a16:creationId xmlns:a16="http://schemas.microsoft.com/office/drawing/2014/main" id="{CAAC83C2-229E-4A28-BB2F-00FAFC42B2A6}"/>
                    </a:ext>
                  </a:extLst>
                </p:cNvPr>
                <p:cNvPicPr/>
                <p:nvPr/>
              </p:nvPicPr>
              <p:blipFill>
                <a:blip r:embed="rId18"/>
                <a:stretch>
                  <a:fillRect/>
                </a:stretch>
              </p:blipFill>
              <p:spPr>
                <a:xfrm>
                  <a:off x="2270733" y="3304320"/>
                  <a:ext cx="6840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4" name="Freihand 13">
                  <a:extLst>
                    <a:ext uri="{FF2B5EF4-FFF2-40B4-BE49-F238E27FC236}">
                      <a16:creationId xmlns:a16="http://schemas.microsoft.com/office/drawing/2014/main" id="{341F6320-B961-4C69-8D6B-39B52B4233B7}"/>
                    </a:ext>
                  </a:extLst>
                </p14:cNvPr>
                <p14:cNvContentPartPr/>
                <p14:nvPr/>
              </p14:nvContentPartPr>
              <p14:xfrm>
                <a:off x="2227893" y="3278400"/>
                <a:ext cx="15480" cy="74880"/>
              </p14:xfrm>
            </p:contentPart>
          </mc:Choice>
          <mc:Fallback>
            <p:pic>
              <p:nvPicPr>
                <p:cNvPr id="14" name="Freihand 13">
                  <a:extLst>
                    <a:ext uri="{FF2B5EF4-FFF2-40B4-BE49-F238E27FC236}">
                      <a16:creationId xmlns:a16="http://schemas.microsoft.com/office/drawing/2014/main" id="{341F6320-B961-4C69-8D6B-39B52B4233B7}"/>
                    </a:ext>
                  </a:extLst>
                </p:cNvPr>
                <p:cNvPicPr/>
                <p:nvPr/>
              </p:nvPicPr>
              <p:blipFill>
                <a:blip r:embed="rId20"/>
                <a:stretch>
                  <a:fillRect/>
                </a:stretch>
              </p:blipFill>
              <p:spPr>
                <a:xfrm>
                  <a:off x="2223573" y="3274080"/>
                  <a:ext cx="2412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6" name="Freihand 15">
                  <a:extLst>
                    <a:ext uri="{FF2B5EF4-FFF2-40B4-BE49-F238E27FC236}">
                      <a16:creationId xmlns:a16="http://schemas.microsoft.com/office/drawing/2014/main" id="{B7C8062C-318B-4378-B667-AB8BF57F08FB}"/>
                    </a:ext>
                  </a:extLst>
                </p14:cNvPr>
                <p14:cNvContentPartPr/>
                <p14:nvPr/>
              </p14:nvContentPartPr>
              <p14:xfrm>
                <a:off x="2362533" y="3228000"/>
                <a:ext cx="97200" cy="135720"/>
              </p14:xfrm>
            </p:contentPart>
          </mc:Choice>
          <mc:Fallback>
            <p:pic>
              <p:nvPicPr>
                <p:cNvPr id="16" name="Freihand 15">
                  <a:extLst>
                    <a:ext uri="{FF2B5EF4-FFF2-40B4-BE49-F238E27FC236}">
                      <a16:creationId xmlns:a16="http://schemas.microsoft.com/office/drawing/2014/main" id="{B7C8062C-318B-4378-B667-AB8BF57F08FB}"/>
                    </a:ext>
                  </a:extLst>
                </p:cNvPr>
                <p:cNvPicPr/>
                <p:nvPr/>
              </p:nvPicPr>
              <p:blipFill>
                <a:blip r:embed="rId22"/>
                <a:stretch>
                  <a:fillRect/>
                </a:stretch>
              </p:blipFill>
              <p:spPr>
                <a:xfrm>
                  <a:off x="2358213" y="3223680"/>
                  <a:ext cx="10584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7" name="Freihand 16">
                  <a:extLst>
                    <a:ext uri="{FF2B5EF4-FFF2-40B4-BE49-F238E27FC236}">
                      <a16:creationId xmlns:a16="http://schemas.microsoft.com/office/drawing/2014/main" id="{1EB50B9A-9FA7-4D03-9119-A7309F5E09CD}"/>
                    </a:ext>
                  </a:extLst>
                </p14:cNvPr>
                <p14:cNvContentPartPr/>
                <p14:nvPr/>
              </p14:nvContentPartPr>
              <p14:xfrm>
                <a:off x="2449293" y="3239880"/>
                <a:ext cx="29160" cy="34200"/>
              </p14:xfrm>
            </p:contentPart>
          </mc:Choice>
          <mc:Fallback>
            <p:pic>
              <p:nvPicPr>
                <p:cNvPr id="17" name="Freihand 16">
                  <a:extLst>
                    <a:ext uri="{FF2B5EF4-FFF2-40B4-BE49-F238E27FC236}">
                      <a16:creationId xmlns:a16="http://schemas.microsoft.com/office/drawing/2014/main" id="{1EB50B9A-9FA7-4D03-9119-A7309F5E09CD}"/>
                    </a:ext>
                  </a:extLst>
                </p:cNvPr>
                <p:cNvPicPr/>
                <p:nvPr/>
              </p:nvPicPr>
              <p:blipFill>
                <a:blip r:embed="rId24"/>
                <a:stretch>
                  <a:fillRect/>
                </a:stretch>
              </p:blipFill>
              <p:spPr>
                <a:xfrm>
                  <a:off x="2444973" y="3235560"/>
                  <a:ext cx="37800" cy="4284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8" name="Freihand 17">
                  <a:extLst>
                    <a:ext uri="{FF2B5EF4-FFF2-40B4-BE49-F238E27FC236}">
                      <a16:creationId xmlns:a16="http://schemas.microsoft.com/office/drawing/2014/main" id="{1A9C3913-C69D-4F8C-9C5A-7DD52F0ED48B}"/>
                    </a:ext>
                  </a:extLst>
                </p14:cNvPr>
                <p14:cNvContentPartPr/>
                <p14:nvPr/>
              </p14:nvContentPartPr>
              <p14:xfrm>
                <a:off x="2476293" y="3282720"/>
                <a:ext cx="165240" cy="60840"/>
              </p14:xfrm>
            </p:contentPart>
          </mc:Choice>
          <mc:Fallback>
            <p:pic>
              <p:nvPicPr>
                <p:cNvPr id="18" name="Freihand 17">
                  <a:extLst>
                    <a:ext uri="{FF2B5EF4-FFF2-40B4-BE49-F238E27FC236}">
                      <a16:creationId xmlns:a16="http://schemas.microsoft.com/office/drawing/2014/main" id="{1A9C3913-C69D-4F8C-9C5A-7DD52F0ED48B}"/>
                    </a:ext>
                  </a:extLst>
                </p:cNvPr>
                <p:cNvPicPr/>
                <p:nvPr/>
              </p:nvPicPr>
              <p:blipFill>
                <a:blip r:embed="rId26"/>
                <a:stretch>
                  <a:fillRect/>
                </a:stretch>
              </p:blipFill>
              <p:spPr>
                <a:xfrm>
                  <a:off x="2471973" y="3278400"/>
                  <a:ext cx="173880" cy="69480"/>
                </a:xfrm>
                <a:prstGeom prst="rect">
                  <a:avLst/>
                </a:prstGeom>
              </p:spPr>
            </p:pic>
          </mc:Fallback>
        </mc:AlternateContent>
      </p:grpSp>
      <p:grpSp>
        <p:nvGrpSpPr>
          <p:cNvPr id="20" name="Gruppieren 19">
            <a:extLst>
              <a:ext uri="{FF2B5EF4-FFF2-40B4-BE49-F238E27FC236}">
                <a16:creationId xmlns:a16="http://schemas.microsoft.com/office/drawing/2014/main" id="{E5F6763C-164E-4764-8A0A-12A77817DB38}"/>
              </a:ext>
            </a:extLst>
          </p:cNvPr>
          <p:cNvGrpSpPr/>
          <p:nvPr/>
        </p:nvGrpSpPr>
        <p:grpSpPr>
          <a:xfrm>
            <a:off x="4061898" y="3132708"/>
            <a:ext cx="1526040" cy="212400"/>
            <a:chOff x="1115493" y="3225840"/>
            <a:chExt cx="1526040" cy="212400"/>
          </a:xfrm>
        </p:grpSpPr>
        <mc:AlternateContent xmlns:mc="http://schemas.openxmlformats.org/markup-compatibility/2006">
          <mc:Choice xmlns:p14="http://schemas.microsoft.com/office/powerpoint/2010/main" Requires="p14">
            <p:contentPart p14:bwMode="auto" r:id="rId27">
              <p14:nvContentPartPr>
                <p14:cNvPr id="21" name="Freihand 20">
                  <a:extLst>
                    <a:ext uri="{FF2B5EF4-FFF2-40B4-BE49-F238E27FC236}">
                      <a16:creationId xmlns:a16="http://schemas.microsoft.com/office/drawing/2014/main" id="{AAD552C6-0074-4344-AEDC-A9E369A000F5}"/>
                    </a:ext>
                  </a:extLst>
                </p14:cNvPr>
                <p14:cNvContentPartPr/>
                <p14:nvPr/>
              </p14:nvContentPartPr>
              <p14:xfrm>
                <a:off x="1115493" y="3246000"/>
                <a:ext cx="230400" cy="131760"/>
              </p14:xfrm>
            </p:contentPart>
          </mc:Choice>
          <mc:Fallback>
            <p:pic>
              <p:nvPicPr>
                <p:cNvPr id="21" name="Freihand 20">
                  <a:extLst>
                    <a:ext uri="{FF2B5EF4-FFF2-40B4-BE49-F238E27FC236}">
                      <a16:creationId xmlns:a16="http://schemas.microsoft.com/office/drawing/2014/main" id="{AAD552C6-0074-4344-AEDC-A9E369A000F5}"/>
                    </a:ext>
                  </a:extLst>
                </p:cNvPr>
                <p:cNvPicPr/>
                <p:nvPr/>
              </p:nvPicPr>
              <p:blipFill>
                <a:blip r:embed="rId4"/>
                <a:stretch>
                  <a:fillRect/>
                </a:stretch>
              </p:blipFill>
              <p:spPr>
                <a:xfrm>
                  <a:off x="1111173" y="3241680"/>
                  <a:ext cx="23904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22" name="Freihand 21">
                  <a:extLst>
                    <a:ext uri="{FF2B5EF4-FFF2-40B4-BE49-F238E27FC236}">
                      <a16:creationId xmlns:a16="http://schemas.microsoft.com/office/drawing/2014/main" id="{8B01FD77-3479-42C3-A79D-55C21AC2F1EE}"/>
                    </a:ext>
                  </a:extLst>
                </p14:cNvPr>
                <p14:cNvContentPartPr/>
                <p14:nvPr/>
              </p14:nvContentPartPr>
              <p14:xfrm>
                <a:off x="1351293" y="3287760"/>
                <a:ext cx="170280" cy="62280"/>
              </p14:xfrm>
            </p:contentPart>
          </mc:Choice>
          <mc:Fallback>
            <p:pic>
              <p:nvPicPr>
                <p:cNvPr id="22" name="Freihand 21">
                  <a:extLst>
                    <a:ext uri="{FF2B5EF4-FFF2-40B4-BE49-F238E27FC236}">
                      <a16:creationId xmlns:a16="http://schemas.microsoft.com/office/drawing/2014/main" id="{8B01FD77-3479-42C3-A79D-55C21AC2F1EE}"/>
                    </a:ext>
                  </a:extLst>
                </p:cNvPr>
                <p:cNvPicPr/>
                <p:nvPr/>
              </p:nvPicPr>
              <p:blipFill>
                <a:blip r:embed="rId6"/>
                <a:stretch>
                  <a:fillRect/>
                </a:stretch>
              </p:blipFill>
              <p:spPr>
                <a:xfrm>
                  <a:off x="1346973" y="3283440"/>
                  <a:ext cx="17892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3" name="Freihand 22">
                  <a:extLst>
                    <a:ext uri="{FF2B5EF4-FFF2-40B4-BE49-F238E27FC236}">
                      <a16:creationId xmlns:a16="http://schemas.microsoft.com/office/drawing/2014/main" id="{E76A14EF-6CED-4F22-A7F0-7A15632D85BE}"/>
                    </a:ext>
                  </a:extLst>
                </p14:cNvPr>
                <p14:cNvContentPartPr/>
                <p14:nvPr/>
              </p14:nvContentPartPr>
              <p14:xfrm>
                <a:off x="1514013" y="3225840"/>
                <a:ext cx="35280" cy="126720"/>
              </p14:xfrm>
            </p:contentPart>
          </mc:Choice>
          <mc:Fallback>
            <p:pic>
              <p:nvPicPr>
                <p:cNvPr id="23" name="Freihand 22">
                  <a:extLst>
                    <a:ext uri="{FF2B5EF4-FFF2-40B4-BE49-F238E27FC236}">
                      <a16:creationId xmlns:a16="http://schemas.microsoft.com/office/drawing/2014/main" id="{E76A14EF-6CED-4F22-A7F0-7A15632D85BE}"/>
                    </a:ext>
                  </a:extLst>
                </p:cNvPr>
                <p:cNvPicPr/>
                <p:nvPr/>
              </p:nvPicPr>
              <p:blipFill>
                <a:blip r:embed="rId8"/>
                <a:stretch>
                  <a:fillRect/>
                </a:stretch>
              </p:blipFill>
              <p:spPr>
                <a:xfrm>
                  <a:off x="1509693" y="3221520"/>
                  <a:ext cx="4392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4" name="Freihand 23">
                  <a:extLst>
                    <a:ext uri="{FF2B5EF4-FFF2-40B4-BE49-F238E27FC236}">
                      <a16:creationId xmlns:a16="http://schemas.microsoft.com/office/drawing/2014/main" id="{5B1DD307-91EA-4199-A7E6-5DF32BA028A2}"/>
                    </a:ext>
                  </a:extLst>
                </p14:cNvPr>
                <p14:cNvContentPartPr/>
                <p14:nvPr/>
              </p14:nvContentPartPr>
              <p14:xfrm>
                <a:off x="1568013" y="3244560"/>
                <a:ext cx="120600" cy="104400"/>
              </p14:xfrm>
            </p:contentPart>
          </mc:Choice>
          <mc:Fallback>
            <p:pic>
              <p:nvPicPr>
                <p:cNvPr id="24" name="Freihand 23">
                  <a:extLst>
                    <a:ext uri="{FF2B5EF4-FFF2-40B4-BE49-F238E27FC236}">
                      <a16:creationId xmlns:a16="http://schemas.microsoft.com/office/drawing/2014/main" id="{5B1DD307-91EA-4199-A7E6-5DF32BA028A2}"/>
                    </a:ext>
                  </a:extLst>
                </p:cNvPr>
                <p:cNvPicPr/>
                <p:nvPr/>
              </p:nvPicPr>
              <p:blipFill>
                <a:blip r:embed="rId10"/>
                <a:stretch>
                  <a:fillRect/>
                </a:stretch>
              </p:blipFill>
              <p:spPr>
                <a:xfrm>
                  <a:off x="1563693" y="3240240"/>
                  <a:ext cx="12924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5" name="Freihand 24">
                  <a:extLst>
                    <a:ext uri="{FF2B5EF4-FFF2-40B4-BE49-F238E27FC236}">
                      <a16:creationId xmlns:a16="http://schemas.microsoft.com/office/drawing/2014/main" id="{43BF6552-D557-4194-9868-E0DA6F227C2C}"/>
                    </a:ext>
                  </a:extLst>
                </p14:cNvPr>
                <p14:cNvContentPartPr/>
                <p14:nvPr/>
              </p14:nvContentPartPr>
              <p14:xfrm>
                <a:off x="1775013" y="3302880"/>
                <a:ext cx="82800" cy="135360"/>
              </p14:xfrm>
            </p:contentPart>
          </mc:Choice>
          <mc:Fallback>
            <p:pic>
              <p:nvPicPr>
                <p:cNvPr id="25" name="Freihand 24">
                  <a:extLst>
                    <a:ext uri="{FF2B5EF4-FFF2-40B4-BE49-F238E27FC236}">
                      <a16:creationId xmlns:a16="http://schemas.microsoft.com/office/drawing/2014/main" id="{43BF6552-D557-4194-9868-E0DA6F227C2C}"/>
                    </a:ext>
                  </a:extLst>
                </p:cNvPr>
                <p:cNvPicPr/>
                <p:nvPr/>
              </p:nvPicPr>
              <p:blipFill>
                <a:blip r:embed="rId12"/>
                <a:stretch>
                  <a:fillRect/>
                </a:stretch>
              </p:blipFill>
              <p:spPr>
                <a:xfrm>
                  <a:off x="1770693" y="3298560"/>
                  <a:ext cx="9144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6" name="Freihand 25">
                  <a:extLst>
                    <a:ext uri="{FF2B5EF4-FFF2-40B4-BE49-F238E27FC236}">
                      <a16:creationId xmlns:a16="http://schemas.microsoft.com/office/drawing/2014/main" id="{137364E6-E3FB-4F33-B559-55F08F297A41}"/>
                    </a:ext>
                  </a:extLst>
                </p14:cNvPr>
                <p14:cNvContentPartPr/>
                <p14:nvPr/>
              </p14:nvContentPartPr>
              <p14:xfrm>
                <a:off x="1874733" y="3302160"/>
                <a:ext cx="155520" cy="61560"/>
              </p14:xfrm>
            </p:contentPart>
          </mc:Choice>
          <mc:Fallback>
            <p:pic>
              <p:nvPicPr>
                <p:cNvPr id="26" name="Freihand 25">
                  <a:extLst>
                    <a:ext uri="{FF2B5EF4-FFF2-40B4-BE49-F238E27FC236}">
                      <a16:creationId xmlns:a16="http://schemas.microsoft.com/office/drawing/2014/main" id="{137364E6-E3FB-4F33-B559-55F08F297A41}"/>
                    </a:ext>
                  </a:extLst>
                </p:cNvPr>
                <p:cNvPicPr/>
                <p:nvPr/>
              </p:nvPicPr>
              <p:blipFill>
                <a:blip r:embed="rId14"/>
                <a:stretch>
                  <a:fillRect/>
                </a:stretch>
              </p:blipFill>
              <p:spPr>
                <a:xfrm>
                  <a:off x="1870413" y="3297840"/>
                  <a:ext cx="16416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7" name="Freihand 26">
                  <a:extLst>
                    <a:ext uri="{FF2B5EF4-FFF2-40B4-BE49-F238E27FC236}">
                      <a16:creationId xmlns:a16="http://schemas.microsoft.com/office/drawing/2014/main" id="{FB98DB6B-93C4-498B-9149-958F60DFD63B}"/>
                    </a:ext>
                  </a:extLst>
                </p14:cNvPr>
                <p14:cNvContentPartPr/>
                <p14:nvPr/>
              </p14:nvContentPartPr>
              <p14:xfrm>
                <a:off x="2063733" y="3252120"/>
                <a:ext cx="183240" cy="97560"/>
              </p14:xfrm>
            </p:contentPart>
          </mc:Choice>
          <mc:Fallback>
            <p:pic>
              <p:nvPicPr>
                <p:cNvPr id="27" name="Freihand 26">
                  <a:extLst>
                    <a:ext uri="{FF2B5EF4-FFF2-40B4-BE49-F238E27FC236}">
                      <a16:creationId xmlns:a16="http://schemas.microsoft.com/office/drawing/2014/main" id="{FB98DB6B-93C4-498B-9149-958F60DFD63B}"/>
                    </a:ext>
                  </a:extLst>
                </p:cNvPr>
                <p:cNvPicPr/>
                <p:nvPr/>
              </p:nvPicPr>
              <p:blipFill>
                <a:blip r:embed="rId16"/>
                <a:stretch>
                  <a:fillRect/>
                </a:stretch>
              </p:blipFill>
              <p:spPr>
                <a:xfrm>
                  <a:off x="2059413" y="3247800"/>
                  <a:ext cx="19188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8" name="Freihand 27">
                  <a:extLst>
                    <a:ext uri="{FF2B5EF4-FFF2-40B4-BE49-F238E27FC236}">
                      <a16:creationId xmlns:a16="http://schemas.microsoft.com/office/drawing/2014/main" id="{B97F3479-4777-4589-9886-0D9F3C33DA05}"/>
                    </a:ext>
                  </a:extLst>
                </p14:cNvPr>
                <p14:cNvContentPartPr/>
                <p14:nvPr/>
              </p14:nvContentPartPr>
              <p14:xfrm>
                <a:off x="2275053" y="3308640"/>
                <a:ext cx="59760" cy="54000"/>
              </p14:xfrm>
            </p:contentPart>
          </mc:Choice>
          <mc:Fallback>
            <p:pic>
              <p:nvPicPr>
                <p:cNvPr id="28" name="Freihand 27">
                  <a:extLst>
                    <a:ext uri="{FF2B5EF4-FFF2-40B4-BE49-F238E27FC236}">
                      <a16:creationId xmlns:a16="http://schemas.microsoft.com/office/drawing/2014/main" id="{B97F3479-4777-4589-9886-0D9F3C33DA05}"/>
                    </a:ext>
                  </a:extLst>
                </p:cNvPr>
                <p:cNvPicPr/>
                <p:nvPr/>
              </p:nvPicPr>
              <p:blipFill>
                <a:blip r:embed="rId18"/>
                <a:stretch>
                  <a:fillRect/>
                </a:stretch>
              </p:blipFill>
              <p:spPr>
                <a:xfrm>
                  <a:off x="2270733" y="3304320"/>
                  <a:ext cx="6840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9" name="Freihand 28">
                  <a:extLst>
                    <a:ext uri="{FF2B5EF4-FFF2-40B4-BE49-F238E27FC236}">
                      <a16:creationId xmlns:a16="http://schemas.microsoft.com/office/drawing/2014/main" id="{AA20F478-EB5C-4AA0-8489-93503FE011C4}"/>
                    </a:ext>
                  </a:extLst>
                </p14:cNvPr>
                <p14:cNvContentPartPr/>
                <p14:nvPr/>
              </p14:nvContentPartPr>
              <p14:xfrm>
                <a:off x="2227893" y="3278400"/>
                <a:ext cx="15480" cy="74880"/>
              </p14:xfrm>
            </p:contentPart>
          </mc:Choice>
          <mc:Fallback>
            <p:pic>
              <p:nvPicPr>
                <p:cNvPr id="29" name="Freihand 28">
                  <a:extLst>
                    <a:ext uri="{FF2B5EF4-FFF2-40B4-BE49-F238E27FC236}">
                      <a16:creationId xmlns:a16="http://schemas.microsoft.com/office/drawing/2014/main" id="{AA20F478-EB5C-4AA0-8489-93503FE011C4}"/>
                    </a:ext>
                  </a:extLst>
                </p:cNvPr>
                <p:cNvPicPr/>
                <p:nvPr/>
              </p:nvPicPr>
              <p:blipFill>
                <a:blip r:embed="rId20"/>
                <a:stretch>
                  <a:fillRect/>
                </a:stretch>
              </p:blipFill>
              <p:spPr>
                <a:xfrm>
                  <a:off x="2223573" y="3274080"/>
                  <a:ext cx="2412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30" name="Freihand 29">
                  <a:extLst>
                    <a:ext uri="{FF2B5EF4-FFF2-40B4-BE49-F238E27FC236}">
                      <a16:creationId xmlns:a16="http://schemas.microsoft.com/office/drawing/2014/main" id="{E2936D30-FE8A-438E-AE4C-5E8BFCA5CBB5}"/>
                    </a:ext>
                  </a:extLst>
                </p14:cNvPr>
                <p14:cNvContentPartPr/>
                <p14:nvPr/>
              </p14:nvContentPartPr>
              <p14:xfrm>
                <a:off x="2362533" y="3228000"/>
                <a:ext cx="97200" cy="135720"/>
              </p14:xfrm>
            </p:contentPart>
          </mc:Choice>
          <mc:Fallback>
            <p:pic>
              <p:nvPicPr>
                <p:cNvPr id="30" name="Freihand 29">
                  <a:extLst>
                    <a:ext uri="{FF2B5EF4-FFF2-40B4-BE49-F238E27FC236}">
                      <a16:creationId xmlns:a16="http://schemas.microsoft.com/office/drawing/2014/main" id="{E2936D30-FE8A-438E-AE4C-5E8BFCA5CBB5}"/>
                    </a:ext>
                  </a:extLst>
                </p:cNvPr>
                <p:cNvPicPr/>
                <p:nvPr/>
              </p:nvPicPr>
              <p:blipFill>
                <a:blip r:embed="rId22"/>
                <a:stretch>
                  <a:fillRect/>
                </a:stretch>
              </p:blipFill>
              <p:spPr>
                <a:xfrm>
                  <a:off x="2358213" y="3223680"/>
                  <a:ext cx="10584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31" name="Freihand 30">
                  <a:extLst>
                    <a:ext uri="{FF2B5EF4-FFF2-40B4-BE49-F238E27FC236}">
                      <a16:creationId xmlns:a16="http://schemas.microsoft.com/office/drawing/2014/main" id="{65F78AA9-0930-4D44-B4CE-B6E52B287571}"/>
                    </a:ext>
                  </a:extLst>
                </p14:cNvPr>
                <p14:cNvContentPartPr/>
                <p14:nvPr/>
              </p14:nvContentPartPr>
              <p14:xfrm>
                <a:off x="2449293" y="3239880"/>
                <a:ext cx="29160" cy="34200"/>
              </p14:xfrm>
            </p:contentPart>
          </mc:Choice>
          <mc:Fallback>
            <p:pic>
              <p:nvPicPr>
                <p:cNvPr id="31" name="Freihand 30">
                  <a:extLst>
                    <a:ext uri="{FF2B5EF4-FFF2-40B4-BE49-F238E27FC236}">
                      <a16:creationId xmlns:a16="http://schemas.microsoft.com/office/drawing/2014/main" id="{65F78AA9-0930-4D44-B4CE-B6E52B287571}"/>
                    </a:ext>
                  </a:extLst>
                </p:cNvPr>
                <p:cNvPicPr/>
                <p:nvPr/>
              </p:nvPicPr>
              <p:blipFill>
                <a:blip r:embed="rId24"/>
                <a:stretch>
                  <a:fillRect/>
                </a:stretch>
              </p:blipFill>
              <p:spPr>
                <a:xfrm>
                  <a:off x="2444973" y="3235560"/>
                  <a:ext cx="37800" cy="4284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32" name="Freihand 31">
                  <a:extLst>
                    <a:ext uri="{FF2B5EF4-FFF2-40B4-BE49-F238E27FC236}">
                      <a16:creationId xmlns:a16="http://schemas.microsoft.com/office/drawing/2014/main" id="{F37C0A31-5B2C-4181-98C0-E576217B9B4D}"/>
                    </a:ext>
                  </a:extLst>
                </p14:cNvPr>
                <p14:cNvContentPartPr/>
                <p14:nvPr/>
              </p14:nvContentPartPr>
              <p14:xfrm>
                <a:off x="2476293" y="3282720"/>
                <a:ext cx="165240" cy="60840"/>
              </p14:xfrm>
            </p:contentPart>
          </mc:Choice>
          <mc:Fallback>
            <p:pic>
              <p:nvPicPr>
                <p:cNvPr id="32" name="Freihand 31">
                  <a:extLst>
                    <a:ext uri="{FF2B5EF4-FFF2-40B4-BE49-F238E27FC236}">
                      <a16:creationId xmlns:a16="http://schemas.microsoft.com/office/drawing/2014/main" id="{F37C0A31-5B2C-4181-98C0-E576217B9B4D}"/>
                    </a:ext>
                  </a:extLst>
                </p:cNvPr>
                <p:cNvPicPr/>
                <p:nvPr/>
              </p:nvPicPr>
              <p:blipFill>
                <a:blip r:embed="rId26"/>
                <a:stretch>
                  <a:fillRect/>
                </a:stretch>
              </p:blipFill>
              <p:spPr>
                <a:xfrm>
                  <a:off x="2471973" y="3278400"/>
                  <a:ext cx="173880" cy="69480"/>
                </a:xfrm>
                <a:prstGeom prst="rect">
                  <a:avLst/>
                </a:prstGeom>
              </p:spPr>
            </p:pic>
          </mc:Fallback>
        </mc:AlternateContent>
      </p:grpSp>
      <p:grpSp>
        <p:nvGrpSpPr>
          <p:cNvPr id="33" name="Gruppieren 32">
            <a:extLst>
              <a:ext uri="{FF2B5EF4-FFF2-40B4-BE49-F238E27FC236}">
                <a16:creationId xmlns:a16="http://schemas.microsoft.com/office/drawing/2014/main" id="{A051C51B-383D-43EC-AB05-AEFDD4B00893}"/>
              </a:ext>
            </a:extLst>
          </p:cNvPr>
          <p:cNvGrpSpPr/>
          <p:nvPr/>
        </p:nvGrpSpPr>
        <p:grpSpPr>
          <a:xfrm>
            <a:off x="7355438" y="3234306"/>
            <a:ext cx="1526040" cy="212400"/>
            <a:chOff x="1115493" y="3225840"/>
            <a:chExt cx="1526040" cy="212400"/>
          </a:xfrm>
        </p:grpSpPr>
        <mc:AlternateContent xmlns:mc="http://schemas.openxmlformats.org/markup-compatibility/2006">
          <mc:Choice xmlns:p14="http://schemas.microsoft.com/office/powerpoint/2010/main" Requires="p14">
            <p:contentPart p14:bwMode="auto" r:id="rId39">
              <p14:nvContentPartPr>
                <p14:cNvPr id="34" name="Freihand 33">
                  <a:extLst>
                    <a:ext uri="{FF2B5EF4-FFF2-40B4-BE49-F238E27FC236}">
                      <a16:creationId xmlns:a16="http://schemas.microsoft.com/office/drawing/2014/main" id="{68A618B4-5415-4623-A07D-D18DA82B14D4}"/>
                    </a:ext>
                  </a:extLst>
                </p14:cNvPr>
                <p14:cNvContentPartPr/>
                <p14:nvPr/>
              </p14:nvContentPartPr>
              <p14:xfrm>
                <a:off x="1115493" y="3246000"/>
                <a:ext cx="230400" cy="131760"/>
              </p14:xfrm>
            </p:contentPart>
          </mc:Choice>
          <mc:Fallback>
            <p:pic>
              <p:nvPicPr>
                <p:cNvPr id="34" name="Freihand 33">
                  <a:extLst>
                    <a:ext uri="{FF2B5EF4-FFF2-40B4-BE49-F238E27FC236}">
                      <a16:creationId xmlns:a16="http://schemas.microsoft.com/office/drawing/2014/main" id="{68A618B4-5415-4623-A07D-D18DA82B14D4}"/>
                    </a:ext>
                  </a:extLst>
                </p:cNvPr>
                <p:cNvPicPr/>
                <p:nvPr/>
              </p:nvPicPr>
              <p:blipFill>
                <a:blip r:embed="rId4"/>
                <a:stretch>
                  <a:fillRect/>
                </a:stretch>
              </p:blipFill>
              <p:spPr>
                <a:xfrm>
                  <a:off x="1111173" y="3241680"/>
                  <a:ext cx="23904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35" name="Freihand 34">
                  <a:extLst>
                    <a:ext uri="{FF2B5EF4-FFF2-40B4-BE49-F238E27FC236}">
                      <a16:creationId xmlns:a16="http://schemas.microsoft.com/office/drawing/2014/main" id="{70EB3A15-EBFC-44B5-9D87-C7B51680B357}"/>
                    </a:ext>
                  </a:extLst>
                </p14:cNvPr>
                <p14:cNvContentPartPr/>
                <p14:nvPr/>
              </p14:nvContentPartPr>
              <p14:xfrm>
                <a:off x="1351293" y="3287760"/>
                <a:ext cx="170280" cy="62280"/>
              </p14:xfrm>
            </p:contentPart>
          </mc:Choice>
          <mc:Fallback>
            <p:pic>
              <p:nvPicPr>
                <p:cNvPr id="35" name="Freihand 34">
                  <a:extLst>
                    <a:ext uri="{FF2B5EF4-FFF2-40B4-BE49-F238E27FC236}">
                      <a16:creationId xmlns:a16="http://schemas.microsoft.com/office/drawing/2014/main" id="{70EB3A15-EBFC-44B5-9D87-C7B51680B357}"/>
                    </a:ext>
                  </a:extLst>
                </p:cNvPr>
                <p:cNvPicPr/>
                <p:nvPr/>
              </p:nvPicPr>
              <p:blipFill>
                <a:blip r:embed="rId6"/>
                <a:stretch>
                  <a:fillRect/>
                </a:stretch>
              </p:blipFill>
              <p:spPr>
                <a:xfrm>
                  <a:off x="1346973" y="3283440"/>
                  <a:ext cx="17892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36" name="Freihand 35">
                  <a:extLst>
                    <a:ext uri="{FF2B5EF4-FFF2-40B4-BE49-F238E27FC236}">
                      <a16:creationId xmlns:a16="http://schemas.microsoft.com/office/drawing/2014/main" id="{37B8E7E8-C93A-4D6F-B5D4-262AD83FD592}"/>
                    </a:ext>
                  </a:extLst>
                </p14:cNvPr>
                <p14:cNvContentPartPr/>
                <p14:nvPr/>
              </p14:nvContentPartPr>
              <p14:xfrm>
                <a:off x="1514013" y="3225840"/>
                <a:ext cx="35280" cy="126720"/>
              </p14:xfrm>
            </p:contentPart>
          </mc:Choice>
          <mc:Fallback>
            <p:pic>
              <p:nvPicPr>
                <p:cNvPr id="36" name="Freihand 35">
                  <a:extLst>
                    <a:ext uri="{FF2B5EF4-FFF2-40B4-BE49-F238E27FC236}">
                      <a16:creationId xmlns:a16="http://schemas.microsoft.com/office/drawing/2014/main" id="{37B8E7E8-C93A-4D6F-B5D4-262AD83FD592}"/>
                    </a:ext>
                  </a:extLst>
                </p:cNvPr>
                <p:cNvPicPr/>
                <p:nvPr/>
              </p:nvPicPr>
              <p:blipFill>
                <a:blip r:embed="rId8"/>
                <a:stretch>
                  <a:fillRect/>
                </a:stretch>
              </p:blipFill>
              <p:spPr>
                <a:xfrm>
                  <a:off x="1509693" y="3221520"/>
                  <a:ext cx="4392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37" name="Freihand 36">
                  <a:extLst>
                    <a:ext uri="{FF2B5EF4-FFF2-40B4-BE49-F238E27FC236}">
                      <a16:creationId xmlns:a16="http://schemas.microsoft.com/office/drawing/2014/main" id="{7C5A73FA-3B22-432A-9EB4-E214867E1DC5}"/>
                    </a:ext>
                  </a:extLst>
                </p14:cNvPr>
                <p14:cNvContentPartPr/>
                <p14:nvPr/>
              </p14:nvContentPartPr>
              <p14:xfrm>
                <a:off x="1568013" y="3244560"/>
                <a:ext cx="120600" cy="104400"/>
              </p14:xfrm>
            </p:contentPart>
          </mc:Choice>
          <mc:Fallback>
            <p:pic>
              <p:nvPicPr>
                <p:cNvPr id="37" name="Freihand 36">
                  <a:extLst>
                    <a:ext uri="{FF2B5EF4-FFF2-40B4-BE49-F238E27FC236}">
                      <a16:creationId xmlns:a16="http://schemas.microsoft.com/office/drawing/2014/main" id="{7C5A73FA-3B22-432A-9EB4-E214867E1DC5}"/>
                    </a:ext>
                  </a:extLst>
                </p:cNvPr>
                <p:cNvPicPr/>
                <p:nvPr/>
              </p:nvPicPr>
              <p:blipFill>
                <a:blip r:embed="rId10"/>
                <a:stretch>
                  <a:fillRect/>
                </a:stretch>
              </p:blipFill>
              <p:spPr>
                <a:xfrm>
                  <a:off x="1563693" y="3240240"/>
                  <a:ext cx="12924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38" name="Freihand 37">
                  <a:extLst>
                    <a:ext uri="{FF2B5EF4-FFF2-40B4-BE49-F238E27FC236}">
                      <a16:creationId xmlns:a16="http://schemas.microsoft.com/office/drawing/2014/main" id="{2C69E640-F137-4AFD-B248-E5F078CF5622}"/>
                    </a:ext>
                  </a:extLst>
                </p14:cNvPr>
                <p14:cNvContentPartPr/>
                <p14:nvPr/>
              </p14:nvContentPartPr>
              <p14:xfrm>
                <a:off x="1775013" y="3302880"/>
                <a:ext cx="82800" cy="135360"/>
              </p14:xfrm>
            </p:contentPart>
          </mc:Choice>
          <mc:Fallback>
            <p:pic>
              <p:nvPicPr>
                <p:cNvPr id="38" name="Freihand 37">
                  <a:extLst>
                    <a:ext uri="{FF2B5EF4-FFF2-40B4-BE49-F238E27FC236}">
                      <a16:creationId xmlns:a16="http://schemas.microsoft.com/office/drawing/2014/main" id="{2C69E640-F137-4AFD-B248-E5F078CF5622}"/>
                    </a:ext>
                  </a:extLst>
                </p:cNvPr>
                <p:cNvPicPr/>
                <p:nvPr/>
              </p:nvPicPr>
              <p:blipFill>
                <a:blip r:embed="rId12"/>
                <a:stretch>
                  <a:fillRect/>
                </a:stretch>
              </p:blipFill>
              <p:spPr>
                <a:xfrm>
                  <a:off x="1770693" y="3298560"/>
                  <a:ext cx="9144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39" name="Freihand 38">
                  <a:extLst>
                    <a:ext uri="{FF2B5EF4-FFF2-40B4-BE49-F238E27FC236}">
                      <a16:creationId xmlns:a16="http://schemas.microsoft.com/office/drawing/2014/main" id="{45017529-D734-41A1-AD08-06A89D225B93}"/>
                    </a:ext>
                  </a:extLst>
                </p14:cNvPr>
                <p14:cNvContentPartPr/>
                <p14:nvPr/>
              </p14:nvContentPartPr>
              <p14:xfrm>
                <a:off x="1874733" y="3302160"/>
                <a:ext cx="155520" cy="61560"/>
              </p14:xfrm>
            </p:contentPart>
          </mc:Choice>
          <mc:Fallback>
            <p:pic>
              <p:nvPicPr>
                <p:cNvPr id="39" name="Freihand 38">
                  <a:extLst>
                    <a:ext uri="{FF2B5EF4-FFF2-40B4-BE49-F238E27FC236}">
                      <a16:creationId xmlns:a16="http://schemas.microsoft.com/office/drawing/2014/main" id="{45017529-D734-41A1-AD08-06A89D225B93}"/>
                    </a:ext>
                  </a:extLst>
                </p:cNvPr>
                <p:cNvPicPr/>
                <p:nvPr/>
              </p:nvPicPr>
              <p:blipFill>
                <a:blip r:embed="rId14"/>
                <a:stretch>
                  <a:fillRect/>
                </a:stretch>
              </p:blipFill>
              <p:spPr>
                <a:xfrm>
                  <a:off x="1870413" y="3297840"/>
                  <a:ext cx="16416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40" name="Freihand 39">
                  <a:extLst>
                    <a:ext uri="{FF2B5EF4-FFF2-40B4-BE49-F238E27FC236}">
                      <a16:creationId xmlns:a16="http://schemas.microsoft.com/office/drawing/2014/main" id="{95737141-532B-4435-81B8-0FE32FD12E55}"/>
                    </a:ext>
                  </a:extLst>
                </p14:cNvPr>
                <p14:cNvContentPartPr/>
                <p14:nvPr/>
              </p14:nvContentPartPr>
              <p14:xfrm>
                <a:off x="2063733" y="3252120"/>
                <a:ext cx="183240" cy="97560"/>
              </p14:xfrm>
            </p:contentPart>
          </mc:Choice>
          <mc:Fallback>
            <p:pic>
              <p:nvPicPr>
                <p:cNvPr id="40" name="Freihand 39">
                  <a:extLst>
                    <a:ext uri="{FF2B5EF4-FFF2-40B4-BE49-F238E27FC236}">
                      <a16:creationId xmlns:a16="http://schemas.microsoft.com/office/drawing/2014/main" id="{95737141-532B-4435-81B8-0FE32FD12E55}"/>
                    </a:ext>
                  </a:extLst>
                </p:cNvPr>
                <p:cNvPicPr/>
                <p:nvPr/>
              </p:nvPicPr>
              <p:blipFill>
                <a:blip r:embed="rId16"/>
                <a:stretch>
                  <a:fillRect/>
                </a:stretch>
              </p:blipFill>
              <p:spPr>
                <a:xfrm>
                  <a:off x="2059413" y="3247800"/>
                  <a:ext cx="19188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41" name="Freihand 40">
                  <a:extLst>
                    <a:ext uri="{FF2B5EF4-FFF2-40B4-BE49-F238E27FC236}">
                      <a16:creationId xmlns:a16="http://schemas.microsoft.com/office/drawing/2014/main" id="{30094734-A5BD-463C-8B5E-733F47BA9016}"/>
                    </a:ext>
                  </a:extLst>
                </p14:cNvPr>
                <p14:cNvContentPartPr/>
                <p14:nvPr/>
              </p14:nvContentPartPr>
              <p14:xfrm>
                <a:off x="2275053" y="3308640"/>
                <a:ext cx="59760" cy="54000"/>
              </p14:xfrm>
            </p:contentPart>
          </mc:Choice>
          <mc:Fallback>
            <p:pic>
              <p:nvPicPr>
                <p:cNvPr id="41" name="Freihand 40">
                  <a:extLst>
                    <a:ext uri="{FF2B5EF4-FFF2-40B4-BE49-F238E27FC236}">
                      <a16:creationId xmlns:a16="http://schemas.microsoft.com/office/drawing/2014/main" id="{30094734-A5BD-463C-8B5E-733F47BA9016}"/>
                    </a:ext>
                  </a:extLst>
                </p:cNvPr>
                <p:cNvPicPr/>
                <p:nvPr/>
              </p:nvPicPr>
              <p:blipFill>
                <a:blip r:embed="rId18"/>
                <a:stretch>
                  <a:fillRect/>
                </a:stretch>
              </p:blipFill>
              <p:spPr>
                <a:xfrm>
                  <a:off x="2270733" y="3304320"/>
                  <a:ext cx="6840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42" name="Freihand 41">
                  <a:extLst>
                    <a:ext uri="{FF2B5EF4-FFF2-40B4-BE49-F238E27FC236}">
                      <a16:creationId xmlns:a16="http://schemas.microsoft.com/office/drawing/2014/main" id="{CE19377E-F758-4407-ABD7-FE1E3C251380}"/>
                    </a:ext>
                  </a:extLst>
                </p14:cNvPr>
                <p14:cNvContentPartPr/>
                <p14:nvPr/>
              </p14:nvContentPartPr>
              <p14:xfrm>
                <a:off x="2227893" y="3278400"/>
                <a:ext cx="15480" cy="74880"/>
              </p14:xfrm>
            </p:contentPart>
          </mc:Choice>
          <mc:Fallback>
            <p:pic>
              <p:nvPicPr>
                <p:cNvPr id="42" name="Freihand 41">
                  <a:extLst>
                    <a:ext uri="{FF2B5EF4-FFF2-40B4-BE49-F238E27FC236}">
                      <a16:creationId xmlns:a16="http://schemas.microsoft.com/office/drawing/2014/main" id="{CE19377E-F758-4407-ABD7-FE1E3C251380}"/>
                    </a:ext>
                  </a:extLst>
                </p:cNvPr>
                <p:cNvPicPr/>
                <p:nvPr/>
              </p:nvPicPr>
              <p:blipFill>
                <a:blip r:embed="rId20"/>
                <a:stretch>
                  <a:fillRect/>
                </a:stretch>
              </p:blipFill>
              <p:spPr>
                <a:xfrm>
                  <a:off x="2223573" y="3274080"/>
                  <a:ext cx="2412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43" name="Freihand 42">
                  <a:extLst>
                    <a:ext uri="{FF2B5EF4-FFF2-40B4-BE49-F238E27FC236}">
                      <a16:creationId xmlns:a16="http://schemas.microsoft.com/office/drawing/2014/main" id="{8AA67826-DE58-4E33-8D10-E01E36B94B59}"/>
                    </a:ext>
                  </a:extLst>
                </p14:cNvPr>
                <p14:cNvContentPartPr/>
                <p14:nvPr/>
              </p14:nvContentPartPr>
              <p14:xfrm>
                <a:off x="2362533" y="3228000"/>
                <a:ext cx="97200" cy="135720"/>
              </p14:xfrm>
            </p:contentPart>
          </mc:Choice>
          <mc:Fallback>
            <p:pic>
              <p:nvPicPr>
                <p:cNvPr id="43" name="Freihand 42">
                  <a:extLst>
                    <a:ext uri="{FF2B5EF4-FFF2-40B4-BE49-F238E27FC236}">
                      <a16:creationId xmlns:a16="http://schemas.microsoft.com/office/drawing/2014/main" id="{8AA67826-DE58-4E33-8D10-E01E36B94B59}"/>
                    </a:ext>
                  </a:extLst>
                </p:cNvPr>
                <p:cNvPicPr/>
                <p:nvPr/>
              </p:nvPicPr>
              <p:blipFill>
                <a:blip r:embed="rId22"/>
                <a:stretch>
                  <a:fillRect/>
                </a:stretch>
              </p:blipFill>
              <p:spPr>
                <a:xfrm>
                  <a:off x="2358213" y="3223680"/>
                  <a:ext cx="10584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44" name="Freihand 43">
                  <a:extLst>
                    <a:ext uri="{FF2B5EF4-FFF2-40B4-BE49-F238E27FC236}">
                      <a16:creationId xmlns:a16="http://schemas.microsoft.com/office/drawing/2014/main" id="{C3C4B84D-C14B-44FF-ABBA-5595648E8139}"/>
                    </a:ext>
                  </a:extLst>
                </p14:cNvPr>
                <p14:cNvContentPartPr/>
                <p14:nvPr/>
              </p14:nvContentPartPr>
              <p14:xfrm>
                <a:off x="2449293" y="3239880"/>
                <a:ext cx="29160" cy="34200"/>
              </p14:xfrm>
            </p:contentPart>
          </mc:Choice>
          <mc:Fallback>
            <p:pic>
              <p:nvPicPr>
                <p:cNvPr id="44" name="Freihand 43">
                  <a:extLst>
                    <a:ext uri="{FF2B5EF4-FFF2-40B4-BE49-F238E27FC236}">
                      <a16:creationId xmlns:a16="http://schemas.microsoft.com/office/drawing/2014/main" id="{C3C4B84D-C14B-44FF-ABBA-5595648E8139}"/>
                    </a:ext>
                  </a:extLst>
                </p:cNvPr>
                <p:cNvPicPr/>
                <p:nvPr/>
              </p:nvPicPr>
              <p:blipFill>
                <a:blip r:embed="rId24"/>
                <a:stretch>
                  <a:fillRect/>
                </a:stretch>
              </p:blipFill>
              <p:spPr>
                <a:xfrm>
                  <a:off x="2444973" y="3235560"/>
                  <a:ext cx="37800" cy="4284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45" name="Freihand 44">
                  <a:extLst>
                    <a:ext uri="{FF2B5EF4-FFF2-40B4-BE49-F238E27FC236}">
                      <a16:creationId xmlns:a16="http://schemas.microsoft.com/office/drawing/2014/main" id="{868C2FDC-0E84-4773-AFB6-B870DA2967B6}"/>
                    </a:ext>
                  </a:extLst>
                </p14:cNvPr>
                <p14:cNvContentPartPr/>
                <p14:nvPr/>
              </p14:nvContentPartPr>
              <p14:xfrm>
                <a:off x="2476293" y="3282720"/>
                <a:ext cx="165240" cy="60840"/>
              </p14:xfrm>
            </p:contentPart>
          </mc:Choice>
          <mc:Fallback>
            <p:pic>
              <p:nvPicPr>
                <p:cNvPr id="45" name="Freihand 44">
                  <a:extLst>
                    <a:ext uri="{FF2B5EF4-FFF2-40B4-BE49-F238E27FC236}">
                      <a16:creationId xmlns:a16="http://schemas.microsoft.com/office/drawing/2014/main" id="{868C2FDC-0E84-4773-AFB6-B870DA2967B6}"/>
                    </a:ext>
                  </a:extLst>
                </p:cNvPr>
                <p:cNvPicPr/>
                <p:nvPr/>
              </p:nvPicPr>
              <p:blipFill>
                <a:blip r:embed="rId26"/>
                <a:stretch>
                  <a:fillRect/>
                </a:stretch>
              </p:blipFill>
              <p:spPr>
                <a:xfrm>
                  <a:off x="2471973" y="3278400"/>
                  <a:ext cx="173880" cy="69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1">
            <p14:nvContentPartPr>
              <p14:cNvPr id="46" name="Freihand 45">
                <a:extLst>
                  <a:ext uri="{FF2B5EF4-FFF2-40B4-BE49-F238E27FC236}">
                    <a16:creationId xmlns:a16="http://schemas.microsoft.com/office/drawing/2014/main" id="{1EC68A52-B6AA-4FB1-A7BE-FE337DCB1A69}"/>
                  </a:ext>
                </a:extLst>
              </p14:cNvPr>
              <p14:cNvContentPartPr/>
              <p14:nvPr/>
            </p14:nvContentPartPr>
            <p14:xfrm>
              <a:off x="1850613" y="4572960"/>
              <a:ext cx="219960" cy="26280"/>
            </p14:xfrm>
          </p:contentPart>
        </mc:Choice>
        <mc:Fallback>
          <p:pic>
            <p:nvPicPr>
              <p:cNvPr id="46" name="Freihand 45">
                <a:extLst>
                  <a:ext uri="{FF2B5EF4-FFF2-40B4-BE49-F238E27FC236}">
                    <a16:creationId xmlns:a16="http://schemas.microsoft.com/office/drawing/2014/main" id="{1EC68A52-B6AA-4FB1-A7BE-FE337DCB1A69}"/>
                  </a:ext>
                </a:extLst>
              </p:cNvPr>
              <p:cNvPicPr/>
              <p:nvPr/>
            </p:nvPicPr>
            <p:blipFill>
              <a:blip r:embed="rId52"/>
              <a:stretch>
                <a:fillRect/>
              </a:stretch>
            </p:blipFill>
            <p:spPr>
              <a:xfrm>
                <a:off x="1846293" y="4568640"/>
                <a:ext cx="22860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47" name="Freihand 46">
                <a:extLst>
                  <a:ext uri="{FF2B5EF4-FFF2-40B4-BE49-F238E27FC236}">
                    <a16:creationId xmlns:a16="http://schemas.microsoft.com/office/drawing/2014/main" id="{3C30C873-D552-4E71-9584-BEA0051738A0}"/>
                  </a:ext>
                </a:extLst>
              </p14:cNvPr>
              <p14:cNvContentPartPr/>
              <p14:nvPr/>
            </p14:nvContentPartPr>
            <p14:xfrm>
              <a:off x="1890213" y="3824520"/>
              <a:ext cx="148680" cy="15480"/>
            </p14:xfrm>
          </p:contentPart>
        </mc:Choice>
        <mc:Fallback>
          <p:pic>
            <p:nvPicPr>
              <p:cNvPr id="47" name="Freihand 46">
                <a:extLst>
                  <a:ext uri="{FF2B5EF4-FFF2-40B4-BE49-F238E27FC236}">
                    <a16:creationId xmlns:a16="http://schemas.microsoft.com/office/drawing/2014/main" id="{3C30C873-D552-4E71-9584-BEA0051738A0}"/>
                  </a:ext>
                </a:extLst>
              </p:cNvPr>
              <p:cNvPicPr/>
              <p:nvPr/>
            </p:nvPicPr>
            <p:blipFill>
              <a:blip r:embed="rId54"/>
              <a:stretch>
                <a:fillRect/>
              </a:stretch>
            </p:blipFill>
            <p:spPr>
              <a:xfrm>
                <a:off x="1885893" y="3820200"/>
                <a:ext cx="157320" cy="2412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48" name="Freihand 47">
                <a:extLst>
                  <a:ext uri="{FF2B5EF4-FFF2-40B4-BE49-F238E27FC236}">
                    <a16:creationId xmlns:a16="http://schemas.microsoft.com/office/drawing/2014/main" id="{177F5DC2-943C-4DE9-8979-D721C00A16D4}"/>
                  </a:ext>
                </a:extLst>
              </p14:cNvPr>
              <p14:cNvContentPartPr/>
              <p14:nvPr/>
            </p14:nvContentPartPr>
            <p14:xfrm>
              <a:off x="5084493" y="3830280"/>
              <a:ext cx="183600" cy="9720"/>
            </p14:xfrm>
          </p:contentPart>
        </mc:Choice>
        <mc:Fallback>
          <p:pic>
            <p:nvPicPr>
              <p:cNvPr id="48" name="Freihand 47">
                <a:extLst>
                  <a:ext uri="{FF2B5EF4-FFF2-40B4-BE49-F238E27FC236}">
                    <a16:creationId xmlns:a16="http://schemas.microsoft.com/office/drawing/2014/main" id="{177F5DC2-943C-4DE9-8979-D721C00A16D4}"/>
                  </a:ext>
                </a:extLst>
              </p:cNvPr>
              <p:cNvPicPr/>
              <p:nvPr/>
            </p:nvPicPr>
            <p:blipFill>
              <a:blip r:embed="rId56"/>
              <a:stretch>
                <a:fillRect/>
              </a:stretch>
            </p:blipFill>
            <p:spPr>
              <a:xfrm>
                <a:off x="5080173" y="3825960"/>
                <a:ext cx="19224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49" name="Freihand 48">
                <a:extLst>
                  <a:ext uri="{FF2B5EF4-FFF2-40B4-BE49-F238E27FC236}">
                    <a16:creationId xmlns:a16="http://schemas.microsoft.com/office/drawing/2014/main" id="{84278666-08F2-4BCB-A5E9-A7DEA12FB1F9}"/>
                  </a:ext>
                </a:extLst>
              </p14:cNvPr>
              <p14:cNvContentPartPr/>
              <p14:nvPr/>
            </p14:nvContentPartPr>
            <p14:xfrm>
              <a:off x="5177733" y="4380360"/>
              <a:ext cx="242640" cy="12240"/>
            </p14:xfrm>
          </p:contentPart>
        </mc:Choice>
        <mc:Fallback>
          <p:pic>
            <p:nvPicPr>
              <p:cNvPr id="49" name="Freihand 48">
                <a:extLst>
                  <a:ext uri="{FF2B5EF4-FFF2-40B4-BE49-F238E27FC236}">
                    <a16:creationId xmlns:a16="http://schemas.microsoft.com/office/drawing/2014/main" id="{84278666-08F2-4BCB-A5E9-A7DEA12FB1F9}"/>
                  </a:ext>
                </a:extLst>
              </p:cNvPr>
              <p:cNvPicPr/>
              <p:nvPr/>
            </p:nvPicPr>
            <p:blipFill>
              <a:blip r:embed="rId58"/>
              <a:stretch>
                <a:fillRect/>
              </a:stretch>
            </p:blipFill>
            <p:spPr>
              <a:xfrm>
                <a:off x="5173413" y="4376040"/>
                <a:ext cx="25128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50" name="Freihand 49">
                <a:extLst>
                  <a:ext uri="{FF2B5EF4-FFF2-40B4-BE49-F238E27FC236}">
                    <a16:creationId xmlns:a16="http://schemas.microsoft.com/office/drawing/2014/main" id="{BE8DEBF5-F2BF-47D1-AD0D-3CCA1CA9F152}"/>
                  </a:ext>
                </a:extLst>
              </p14:cNvPr>
              <p14:cNvContentPartPr/>
              <p14:nvPr/>
            </p14:nvContentPartPr>
            <p14:xfrm>
              <a:off x="1242213" y="4610760"/>
              <a:ext cx="173520" cy="41760"/>
            </p14:xfrm>
          </p:contentPart>
        </mc:Choice>
        <mc:Fallback>
          <p:pic>
            <p:nvPicPr>
              <p:cNvPr id="50" name="Freihand 49">
                <a:extLst>
                  <a:ext uri="{FF2B5EF4-FFF2-40B4-BE49-F238E27FC236}">
                    <a16:creationId xmlns:a16="http://schemas.microsoft.com/office/drawing/2014/main" id="{BE8DEBF5-F2BF-47D1-AD0D-3CCA1CA9F152}"/>
                  </a:ext>
                </a:extLst>
              </p:cNvPr>
              <p:cNvPicPr/>
              <p:nvPr/>
            </p:nvPicPr>
            <p:blipFill>
              <a:blip r:embed="rId60"/>
              <a:stretch>
                <a:fillRect/>
              </a:stretch>
            </p:blipFill>
            <p:spPr>
              <a:xfrm>
                <a:off x="1237893" y="4606440"/>
                <a:ext cx="18216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51" name="Freihand 50">
                <a:extLst>
                  <a:ext uri="{FF2B5EF4-FFF2-40B4-BE49-F238E27FC236}">
                    <a16:creationId xmlns:a16="http://schemas.microsoft.com/office/drawing/2014/main" id="{1F7BF3F5-7F5F-49DB-A5AD-7373743BD8DF}"/>
                  </a:ext>
                </a:extLst>
              </p14:cNvPr>
              <p14:cNvContentPartPr/>
              <p14:nvPr/>
            </p14:nvContentPartPr>
            <p14:xfrm>
              <a:off x="5060373" y="4652160"/>
              <a:ext cx="54360" cy="9720"/>
            </p14:xfrm>
          </p:contentPart>
        </mc:Choice>
        <mc:Fallback>
          <p:pic>
            <p:nvPicPr>
              <p:cNvPr id="51" name="Freihand 50">
                <a:extLst>
                  <a:ext uri="{FF2B5EF4-FFF2-40B4-BE49-F238E27FC236}">
                    <a16:creationId xmlns:a16="http://schemas.microsoft.com/office/drawing/2014/main" id="{1F7BF3F5-7F5F-49DB-A5AD-7373743BD8DF}"/>
                  </a:ext>
                </a:extLst>
              </p:cNvPr>
              <p:cNvPicPr/>
              <p:nvPr/>
            </p:nvPicPr>
            <p:blipFill>
              <a:blip r:embed="rId62"/>
              <a:stretch>
                <a:fillRect/>
              </a:stretch>
            </p:blipFill>
            <p:spPr>
              <a:xfrm>
                <a:off x="5056053" y="4647840"/>
                <a:ext cx="6300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52" name="Freihand 51">
                <a:extLst>
                  <a:ext uri="{FF2B5EF4-FFF2-40B4-BE49-F238E27FC236}">
                    <a16:creationId xmlns:a16="http://schemas.microsoft.com/office/drawing/2014/main" id="{E5C01CD9-FCFB-4BB4-A864-D8BD6F649006}"/>
                  </a:ext>
                </a:extLst>
              </p14:cNvPr>
              <p14:cNvContentPartPr/>
              <p14:nvPr/>
            </p14:nvContentPartPr>
            <p14:xfrm>
              <a:off x="5023293" y="4656480"/>
              <a:ext cx="265680" cy="36360"/>
            </p14:xfrm>
          </p:contentPart>
        </mc:Choice>
        <mc:Fallback>
          <p:pic>
            <p:nvPicPr>
              <p:cNvPr id="52" name="Freihand 51">
                <a:extLst>
                  <a:ext uri="{FF2B5EF4-FFF2-40B4-BE49-F238E27FC236}">
                    <a16:creationId xmlns:a16="http://schemas.microsoft.com/office/drawing/2014/main" id="{E5C01CD9-FCFB-4BB4-A864-D8BD6F649006}"/>
                  </a:ext>
                </a:extLst>
              </p:cNvPr>
              <p:cNvPicPr/>
              <p:nvPr/>
            </p:nvPicPr>
            <p:blipFill>
              <a:blip r:embed="rId64"/>
              <a:stretch>
                <a:fillRect/>
              </a:stretch>
            </p:blipFill>
            <p:spPr>
              <a:xfrm>
                <a:off x="5018973" y="4652160"/>
                <a:ext cx="27432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53" name="Freihand 52">
                <a:extLst>
                  <a:ext uri="{FF2B5EF4-FFF2-40B4-BE49-F238E27FC236}">
                    <a16:creationId xmlns:a16="http://schemas.microsoft.com/office/drawing/2014/main" id="{4DF6D533-29A0-4509-918F-5A3179E26CD8}"/>
                  </a:ext>
                </a:extLst>
              </p14:cNvPr>
              <p14:cNvContentPartPr/>
              <p14:nvPr/>
            </p14:nvContentPartPr>
            <p14:xfrm>
              <a:off x="8231973" y="3564600"/>
              <a:ext cx="347760" cy="243000"/>
            </p14:xfrm>
          </p:contentPart>
        </mc:Choice>
        <mc:Fallback>
          <p:pic>
            <p:nvPicPr>
              <p:cNvPr id="53" name="Freihand 52">
                <a:extLst>
                  <a:ext uri="{FF2B5EF4-FFF2-40B4-BE49-F238E27FC236}">
                    <a16:creationId xmlns:a16="http://schemas.microsoft.com/office/drawing/2014/main" id="{4DF6D533-29A0-4509-918F-5A3179E26CD8}"/>
                  </a:ext>
                </a:extLst>
              </p:cNvPr>
              <p:cNvPicPr/>
              <p:nvPr/>
            </p:nvPicPr>
            <p:blipFill>
              <a:blip r:embed="rId66"/>
              <a:stretch>
                <a:fillRect/>
              </a:stretch>
            </p:blipFill>
            <p:spPr>
              <a:xfrm>
                <a:off x="8227653" y="3560280"/>
                <a:ext cx="356400" cy="2516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54" name="Freihand 53">
                <a:extLst>
                  <a:ext uri="{FF2B5EF4-FFF2-40B4-BE49-F238E27FC236}">
                    <a16:creationId xmlns:a16="http://schemas.microsoft.com/office/drawing/2014/main" id="{D7E5EA0F-8449-47F0-B71E-BFE023AF228B}"/>
                  </a:ext>
                </a:extLst>
              </p14:cNvPr>
              <p14:cNvContentPartPr/>
              <p14:nvPr/>
            </p14:nvContentPartPr>
            <p14:xfrm>
              <a:off x="8417013" y="4055640"/>
              <a:ext cx="303480" cy="356040"/>
            </p14:xfrm>
          </p:contentPart>
        </mc:Choice>
        <mc:Fallback>
          <p:pic>
            <p:nvPicPr>
              <p:cNvPr id="54" name="Freihand 53">
                <a:extLst>
                  <a:ext uri="{FF2B5EF4-FFF2-40B4-BE49-F238E27FC236}">
                    <a16:creationId xmlns:a16="http://schemas.microsoft.com/office/drawing/2014/main" id="{D7E5EA0F-8449-47F0-B71E-BFE023AF228B}"/>
                  </a:ext>
                </a:extLst>
              </p:cNvPr>
              <p:cNvPicPr/>
              <p:nvPr/>
            </p:nvPicPr>
            <p:blipFill>
              <a:blip r:embed="rId68"/>
              <a:stretch>
                <a:fillRect/>
              </a:stretch>
            </p:blipFill>
            <p:spPr>
              <a:xfrm>
                <a:off x="8412693" y="4051320"/>
                <a:ext cx="312120" cy="3646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55" name="Freihand 54">
                <a:extLst>
                  <a:ext uri="{FF2B5EF4-FFF2-40B4-BE49-F238E27FC236}">
                    <a16:creationId xmlns:a16="http://schemas.microsoft.com/office/drawing/2014/main" id="{B1B1826E-CDE6-448A-B4D8-1681ABBC581E}"/>
                  </a:ext>
                </a:extLst>
              </p14:cNvPr>
              <p14:cNvContentPartPr/>
              <p14:nvPr/>
            </p14:nvContentPartPr>
            <p14:xfrm>
              <a:off x="7675053" y="4360920"/>
              <a:ext cx="418320" cy="316800"/>
            </p14:xfrm>
          </p:contentPart>
        </mc:Choice>
        <mc:Fallback>
          <p:pic>
            <p:nvPicPr>
              <p:cNvPr id="55" name="Freihand 54">
                <a:extLst>
                  <a:ext uri="{FF2B5EF4-FFF2-40B4-BE49-F238E27FC236}">
                    <a16:creationId xmlns:a16="http://schemas.microsoft.com/office/drawing/2014/main" id="{B1B1826E-CDE6-448A-B4D8-1681ABBC581E}"/>
                  </a:ext>
                </a:extLst>
              </p:cNvPr>
              <p:cNvPicPr/>
              <p:nvPr/>
            </p:nvPicPr>
            <p:blipFill>
              <a:blip r:embed="rId70"/>
              <a:stretch>
                <a:fillRect/>
              </a:stretch>
            </p:blipFill>
            <p:spPr>
              <a:xfrm>
                <a:off x="7670733" y="4356600"/>
                <a:ext cx="426960" cy="325440"/>
              </a:xfrm>
              <a:prstGeom prst="rect">
                <a:avLst/>
              </a:prstGeom>
            </p:spPr>
          </p:pic>
        </mc:Fallback>
      </mc:AlternateContent>
      <p:grpSp>
        <p:nvGrpSpPr>
          <p:cNvPr id="100" name="Gruppieren 99">
            <a:extLst>
              <a:ext uri="{FF2B5EF4-FFF2-40B4-BE49-F238E27FC236}">
                <a16:creationId xmlns:a16="http://schemas.microsoft.com/office/drawing/2014/main" id="{7109A37F-F4F4-446B-8741-FA72711E9153}"/>
              </a:ext>
            </a:extLst>
          </p:cNvPr>
          <p:cNvGrpSpPr/>
          <p:nvPr/>
        </p:nvGrpSpPr>
        <p:grpSpPr>
          <a:xfrm>
            <a:off x="5103933" y="602880"/>
            <a:ext cx="5596920" cy="948600"/>
            <a:chOff x="5103933" y="602880"/>
            <a:chExt cx="5596920" cy="948600"/>
          </a:xfrm>
        </p:grpSpPr>
        <mc:AlternateContent xmlns:mc="http://schemas.openxmlformats.org/markup-compatibility/2006">
          <mc:Choice xmlns:p14="http://schemas.microsoft.com/office/powerpoint/2010/main" Requires="p14">
            <p:contentPart p14:bwMode="auto" r:id="rId71">
              <p14:nvContentPartPr>
                <p14:cNvPr id="98" name="Freihand 97">
                  <a:extLst>
                    <a:ext uri="{FF2B5EF4-FFF2-40B4-BE49-F238E27FC236}">
                      <a16:creationId xmlns:a16="http://schemas.microsoft.com/office/drawing/2014/main" id="{5D3D04BF-A081-4362-BEDA-CBDEA4D49BAD}"/>
                    </a:ext>
                  </a:extLst>
                </p14:cNvPr>
                <p14:cNvContentPartPr/>
                <p14:nvPr/>
              </p14:nvContentPartPr>
              <p14:xfrm>
                <a:off x="5197893" y="602880"/>
                <a:ext cx="5502960" cy="896400"/>
              </p14:xfrm>
            </p:contentPart>
          </mc:Choice>
          <mc:Fallback>
            <p:pic>
              <p:nvPicPr>
                <p:cNvPr id="98" name="Freihand 97">
                  <a:extLst>
                    <a:ext uri="{FF2B5EF4-FFF2-40B4-BE49-F238E27FC236}">
                      <a16:creationId xmlns:a16="http://schemas.microsoft.com/office/drawing/2014/main" id="{5D3D04BF-A081-4362-BEDA-CBDEA4D49BAD}"/>
                    </a:ext>
                  </a:extLst>
                </p:cNvPr>
                <p:cNvPicPr/>
                <p:nvPr/>
              </p:nvPicPr>
              <p:blipFill>
                <a:blip r:embed="rId72"/>
                <a:stretch>
                  <a:fillRect/>
                </a:stretch>
              </p:blipFill>
              <p:spPr>
                <a:xfrm>
                  <a:off x="5193573" y="598560"/>
                  <a:ext cx="5511600" cy="9050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99" name="Freihand 98">
                  <a:extLst>
                    <a:ext uri="{FF2B5EF4-FFF2-40B4-BE49-F238E27FC236}">
                      <a16:creationId xmlns:a16="http://schemas.microsoft.com/office/drawing/2014/main" id="{698E763E-3273-4572-96C3-05DB91641A9E}"/>
                    </a:ext>
                  </a:extLst>
                </p14:cNvPr>
                <p14:cNvContentPartPr/>
                <p14:nvPr/>
              </p14:nvContentPartPr>
              <p14:xfrm>
                <a:off x="5103933" y="1338000"/>
                <a:ext cx="417600" cy="213480"/>
              </p14:xfrm>
            </p:contentPart>
          </mc:Choice>
          <mc:Fallback>
            <p:pic>
              <p:nvPicPr>
                <p:cNvPr id="99" name="Freihand 98">
                  <a:extLst>
                    <a:ext uri="{FF2B5EF4-FFF2-40B4-BE49-F238E27FC236}">
                      <a16:creationId xmlns:a16="http://schemas.microsoft.com/office/drawing/2014/main" id="{698E763E-3273-4572-96C3-05DB91641A9E}"/>
                    </a:ext>
                  </a:extLst>
                </p:cNvPr>
                <p:cNvPicPr/>
                <p:nvPr/>
              </p:nvPicPr>
              <p:blipFill>
                <a:blip r:embed="rId74"/>
                <a:stretch>
                  <a:fillRect/>
                </a:stretch>
              </p:blipFill>
              <p:spPr>
                <a:xfrm>
                  <a:off x="5099613" y="1333680"/>
                  <a:ext cx="426240" cy="222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5">
            <p14:nvContentPartPr>
              <p14:cNvPr id="102" name="Freihand 101">
                <a:extLst>
                  <a:ext uri="{FF2B5EF4-FFF2-40B4-BE49-F238E27FC236}">
                    <a16:creationId xmlns:a16="http://schemas.microsoft.com/office/drawing/2014/main" id="{12C4AA99-6828-4388-8DCF-F992372265D5}"/>
                  </a:ext>
                </a:extLst>
              </p14:cNvPr>
              <p14:cNvContentPartPr/>
              <p14:nvPr/>
            </p14:nvContentPartPr>
            <p14:xfrm>
              <a:off x="1403493" y="4945200"/>
              <a:ext cx="33840" cy="7560"/>
            </p14:xfrm>
          </p:contentPart>
        </mc:Choice>
        <mc:Fallback>
          <p:pic>
            <p:nvPicPr>
              <p:cNvPr id="102" name="Freihand 101">
                <a:extLst>
                  <a:ext uri="{FF2B5EF4-FFF2-40B4-BE49-F238E27FC236}">
                    <a16:creationId xmlns:a16="http://schemas.microsoft.com/office/drawing/2014/main" id="{12C4AA99-6828-4388-8DCF-F992372265D5}"/>
                  </a:ext>
                </a:extLst>
              </p:cNvPr>
              <p:cNvPicPr/>
              <p:nvPr/>
            </p:nvPicPr>
            <p:blipFill>
              <a:blip r:embed="rId76"/>
              <a:stretch>
                <a:fillRect/>
              </a:stretch>
            </p:blipFill>
            <p:spPr>
              <a:xfrm>
                <a:off x="1399173" y="4940880"/>
                <a:ext cx="42480" cy="16200"/>
              </a:xfrm>
              <a:prstGeom prst="rect">
                <a:avLst/>
              </a:prstGeom>
            </p:spPr>
          </p:pic>
        </mc:Fallback>
      </mc:AlternateContent>
      <p:grpSp>
        <p:nvGrpSpPr>
          <p:cNvPr id="104" name="Gruppieren 103">
            <a:extLst>
              <a:ext uri="{FF2B5EF4-FFF2-40B4-BE49-F238E27FC236}">
                <a16:creationId xmlns:a16="http://schemas.microsoft.com/office/drawing/2014/main" id="{C6D54960-3525-44B3-9CEF-A645EB5BB3D7}"/>
              </a:ext>
            </a:extLst>
          </p:cNvPr>
          <p:cNvGrpSpPr/>
          <p:nvPr/>
        </p:nvGrpSpPr>
        <p:grpSpPr>
          <a:xfrm>
            <a:off x="866733" y="5029800"/>
            <a:ext cx="595440" cy="87120"/>
            <a:chOff x="866733" y="5029800"/>
            <a:chExt cx="595440" cy="87120"/>
          </a:xfrm>
        </p:grpSpPr>
        <mc:AlternateContent xmlns:mc="http://schemas.openxmlformats.org/markup-compatibility/2006">
          <mc:Choice xmlns:p14="http://schemas.microsoft.com/office/powerpoint/2010/main" Requires="p14">
            <p:contentPart p14:bwMode="auto" r:id="rId77">
              <p14:nvContentPartPr>
                <p14:cNvPr id="101" name="Freihand 100">
                  <a:extLst>
                    <a:ext uri="{FF2B5EF4-FFF2-40B4-BE49-F238E27FC236}">
                      <a16:creationId xmlns:a16="http://schemas.microsoft.com/office/drawing/2014/main" id="{37F7D4D6-1D45-4778-A0CB-5298AEE8B765}"/>
                    </a:ext>
                  </a:extLst>
                </p14:cNvPr>
                <p14:cNvContentPartPr/>
                <p14:nvPr/>
              </p14:nvContentPartPr>
              <p14:xfrm>
                <a:off x="1019733" y="5109360"/>
                <a:ext cx="8280" cy="7560"/>
              </p14:xfrm>
            </p:contentPart>
          </mc:Choice>
          <mc:Fallback>
            <p:pic>
              <p:nvPicPr>
                <p:cNvPr id="101" name="Freihand 100">
                  <a:extLst>
                    <a:ext uri="{FF2B5EF4-FFF2-40B4-BE49-F238E27FC236}">
                      <a16:creationId xmlns:a16="http://schemas.microsoft.com/office/drawing/2014/main" id="{37F7D4D6-1D45-4778-A0CB-5298AEE8B765}"/>
                    </a:ext>
                  </a:extLst>
                </p:cNvPr>
                <p:cNvPicPr/>
                <p:nvPr/>
              </p:nvPicPr>
              <p:blipFill>
                <a:blip r:embed="rId78"/>
                <a:stretch>
                  <a:fillRect/>
                </a:stretch>
              </p:blipFill>
              <p:spPr>
                <a:xfrm>
                  <a:off x="1015413" y="5105040"/>
                  <a:ext cx="1692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103" name="Freihand 102">
                  <a:extLst>
                    <a:ext uri="{FF2B5EF4-FFF2-40B4-BE49-F238E27FC236}">
                      <a16:creationId xmlns:a16="http://schemas.microsoft.com/office/drawing/2014/main" id="{8FB12B66-50C5-4CAF-BD74-F9E38C626C1F}"/>
                    </a:ext>
                  </a:extLst>
                </p14:cNvPr>
                <p14:cNvContentPartPr/>
                <p14:nvPr/>
              </p14:nvContentPartPr>
              <p14:xfrm>
                <a:off x="866733" y="5029800"/>
                <a:ext cx="595440" cy="38520"/>
              </p14:xfrm>
            </p:contentPart>
          </mc:Choice>
          <mc:Fallback>
            <p:pic>
              <p:nvPicPr>
                <p:cNvPr id="103" name="Freihand 102">
                  <a:extLst>
                    <a:ext uri="{FF2B5EF4-FFF2-40B4-BE49-F238E27FC236}">
                      <a16:creationId xmlns:a16="http://schemas.microsoft.com/office/drawing/2014/main" id="{8FB12B66-50C5-4CAF-BD74-F9E38C626C1F}"/>
                    </a:ext>
                  </a:extLst>
                </p:cNvPr>
                <p:cNvPicPr/>
                <p:nvPr/>
              </p:nvPicPr>
              <p:blipFill>
                <a:blip r:embed="rId80"/>
                <a:stretch>
                  <a:fillRect/>
                </a:stretch>
              </p:blipFill>
              <p:spPr>
                <a:xfrm>
                  <a:off x="862413" y="5025480"/>
                  <a:ext cx="604080" cy="47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1">
            <p14:nvContentPartPr>
              <p14:cNvPr id="105" name="Freihand 104">
                <a:extLst>
                  <a:ext uri="{FF2B5EF4-FFF2-40B4-BE49-F238E27FC236}">
                    <a16:creationId xmlns:a16="http://schemas.microsoft.com/office/drawing/2014/main" id="{A02D7336-62AB-4300-A6DB-FC4C4D6E45D9}"/>
                  </a:ext>
                </a:extLst>
              </p14:cNvPr>
              <p14:cNvContentPartPr/>
              <p14:nvPr/>
            </p14:nvContentPartPr>
            <p14:xfrm>
              <a:off x="7606653" y="4799760"/>
              <a:ext cx="657000" cy="408960"/>
            </p14:xfrm>
          </p:contentPart>
        </mc:Choice>
        <mc:Fallback>
          <p:pic>
            <p:nvPicPr>
              <p:cNvPr id="105" name="Freihand 104">
                <a:extLst>
                  <a:ext uri="{FF2B5EF4-FFF2-40B4-BE49-F238E27FC236}">
                    <a16:creationId xmlns:a16="http://schemas.microsoft.com/office/drawing/2014/main" id="{A02D7336-62AB-4300-A6DB-FC4C4D6E45D9}"/>
                  </a:ext>
                </a:extLst>
              </p:cNvPr>
              <p:cNvPicPr/>
              <p:nvPr/>
            </p:nvPicPr>
            <p:blipFill>
              <a:blip r:embed="rId82"/>
              <a:stretch>
                <a:fillRect/>
              </a:stretch>
            </p:blipFill>
            <p:spPr>
              <a:xfrm>
                <a:off x="7602333" y="4795440"/>
                <a:ext cx="665640" cy="417600"/>
              </a:xfrm>
              <a:prstGeom prst="rect">
                <a:avLst/>
              </a:prstGeom>
            </p:spPr>
          </p:pic>
        </mc:Fallback>
      </mc:AlternateContent>
      <p:grpSp>
        <p:nvGrpSpPr>
          <p:cNvPr id="115" name="Gruppieren 114">
            <a:extLst>
              <a:ext uri="{FF2B5EF4-FFF2-40B4-BE49-F238E27FC236}">
                <a16:creationId xmlns:a16="http://schemas.microsoft.com/office/drawing/2014/main" id="{8746420E-AC26-46BD-89B2-E74BF04D10F4}"/>
              </a:ext>
            </a:extLst>
          </p:cNvPr>
          <p:cNvGrpSpPr/>
          <p:nvPr/>
        </p:nvGrpSpPr>
        <p:grpSpPr>
          <a:xfrm>
            <a:off x="10615893" y="411720"/>
            <a:ext cx="684000" cy="585000"/>
            <a:chOff x="10615893" y="411720"/>
            <a:chExt cx="684000" cy="585000"/>
          </a:xfrm>
        </p:grpSpPr>
        <mc:AlternateContent xmlns:mc="http://schemas.openxmlformats.org/markup-compatibility/2006">
          <mc:Choice xmlns:p14="http://schemas.microsoft.com/office/powerpoint/2010/main" Requires="p14">
            <p:contentPart p14:bwMode="auto" r:id="rId83">
              <p14:nvContentPartPr>
                <p14:cNvPr id="106" name="Freihand 105">
                  <a:extLst>
                    <a:ext uri="{FF2B5EF4-FFF2-40B4-BE49-F238E27FC236}">
                      <a16:creationId xmlns:a16="http://schemas.microsoft.com/office/drawing/2014/main" id="{8CA25748-1784-4952-BD84-9C7B92484D99}"/>
                    </a:ext>
                  </a:extLst>
                </p14:cNvPr>
                <p14:cNvContentPartPr/>
                <p14:nvPr/>
              </p14:nvContentPartPr>
              <p14:xfrm>
                <a:off x="10780773" y="492000"/>
                <a:ext cx="155880" cy="155520"/>
              </p14:xfrm>
            </p:contentPart>
          </mc:Choice>
          <mc:Fallback>
            <p:pic>
              <p:nvPicPr>
                <p:cNvPr id="106" name="Freihand 105">
                  <a:extLst>
                    <a:ext uri="{FF2B5EF4-FFF2-40B4-BE49-F238E27FC236}">
                      <a16:creationId xmlns:a16="http://schemas.microsoft.com/office/drawing/2014/main" id="{8CA25748-1784-4952-BD84-9C7B92484D99}"/>
                    </a:ext>
                  </a:extLst>
                </p:cNvPr>
                <p:cNvPicPr/>
                <p:nvPr/>
              </p:nvPicPr>
              <p:blipFill>
                <a:blip r:embed="rId84"/>
                <a:stretch>
                  <a:fillRect/>
                </a:stretch>
              </p:blipFill>
              <p:spPr>
                <a:xfrm>
                  <a:off x="10776453" y="487680"/>
                  <a:ext cx="16452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107" name="Freihand 106">
                  <a:extLst>
                    <a:ext uri="{FF2B5EF4-FFF2-40B4-BE49-F238E27FC236}">
                      <a16:creationId xmlns:a16="http://schemas.microsoft.com/office/drawing/2014/main" id="{4E2456A6-F0A3-425B-B6D1-7ADC18FADD32}"/>
                    </a:ext>
                  </a:extLst>
                </p14:cNvPr>
                <p14:cNvContentPartPr/>
                <p14:nvPr/>
              </p14:nvContentPartPr>
              <p14:xfrm>
                <a:off x="10940613" y="524760"/>
                <a:ext cx="122400" cy="89280"/>
              </p14:xfrm>
            </p:contentPart>
          </mc:Choice>
          <mc:Fallback>
            <p:pic>
              <p:nvPicPr>
                <p:cNvPr id="107" name="Freihand 106">
                  <a:extLst>
                    <a:ext uri="{FF2B5EF4-FFF2-40B4-BE49-F238E27FC236}">
                      <a16:creationId xmlns:a16="http://schemas.microsoft.com/office/drawing/2014/main" id="{4E2456A6-F0A3-425B-B6D1-7ADC18FADD32}"/>
                    </a:ext>
                  </a:extLst>
                </p:cNvPr>
                <p:cNvPicPr/>
                <p:nvPr/>
              </p:nvPicPr>
              <p:blipFill>
                <a:blip r:embed="rId86"/>
                <a:stretch>
                  <a:fillRect/>
                </a:stretch>
              </p:blipFill>
              <p:spPr>
                <a:xfrm>
                  <a:off x="10936293" y="520440"/>
                  <a:ext cx="13104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108" name="Freihand 107">
                  <a:extLst>
                    <a:ext uri="{FF2B5EF4-FFF2-40B4-BE49-F238E27FC236}">
                      <a16:creationId xmlns:a16="http://schemas.microsoft.com/office/drawing/2014/main" id="{59032142-3E06-4BDE-AFD4-F967AF27B526}"/>
                    </a:ext>
                  </a:extLst>
                </p14:cNvPr>
                <p14:cNvContentPartPr/>
                <p14:nvPr/>
              </p14:nvContentPartPr>
              <p14:xfrm>
                <a:off x="11117013" y="411720"/>
                <a:ext cx="36720" cy="211680"/>
              </p14:xfrm>
            </p:contentPart>
          </mc:Choice>
          <mc:Fallback>
            <p:pic>
              <p:nvPicPr>
                <p:cNvPr id="108" name="Freihand 107">
                  <a:extLst>
                    <a:ext uri="{FF2B5EF4-FFF2-40B4-BE49-F238E27FC236}">
                      <a16:creationId xmlns:a16="http://schemas.microsoft.com/office/drawing/2014/main" id="{59032142-3E06-4BDE-AFD4-F967AF27B526}"/>
                    </a:ext>
                  </a:extLst>
                </p:cNvPr>
                <p:cNvPicPr/>
                <p:nvPr/>
              </p:nvPicPr>
              <p:blipFill>
                <a:blip r:embed="rId88"/>
                <a:stretch>
                  <a:fillRect/>
                </a:stretch>
              </p:blipFill>
              <p:spPr>
                <a:xfrm>
                  <a:off x="11112693" y="407400"/>
                  <a:ext cx="45360" cy="22032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109" name="Freihand 108">
                  <a:extLst>
                    <a:ext uri="{FF2B5EF4-FFF2-40B4-BE49-F238E27FC236}">
                      <a16:creationId xmlns:a16="http://schemas.microsoft.com/office/drawing/2014/main" id="{2CC781ED-5295-4CA1-88AD-638F1D743271}"/>
                    </a:ext>
                  </a:extLst>
                </p14:cNvPr>
                <p14:cNvContentPartPr/>
                <p14:nvPr/>
              </p14:nvContentPartPr>
              <p14:xfrm>
                <a:off x="10615893" y="785040"/>
                <a:ext cx="140760" cy="211680"/>
              </p14:xfrm>
            </p:contentPart>
          </mc:Choice>
          <mc:Fallback>
            <p:pic>
              <p:nvPicPr>
                <p:cNvPr id="109" name="Freihand 108">
                  <a:extLst>
                    <a:ext uri="{FF2B5EF4-FFF2-40B4-BE49-F238E27FC236}">
                      <a16:creationId xmlns:a16="http://schemas.microsoft.com/office/drawing/2014/main" id="{2CC781ED-5295-4CA1-88AD-638F1D743271}"/>
                    </a:ext>
                  </a:extLst>
                </p:cNvPr>
                <p:cNvPicPr/>
                <p:nvPr/>
              </p:nvPicPr>
              <p:blipFill>
                <a:blip r:embed="rId90"/>
                <a:stretch>
                  <a:fillRect/>
                </a:stretch>
              </p:blipFill>
              <p:spPr>
                <a:xfrm>
                  <a:off x="10611573" y="780720"/>
                  <a:ext cx="149400" cy="22032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110" name="Freihand 109">
                  <a:extLst>
                    <a:ext uri="{FF2B5EF4-FFF2-40B4-BE49-F238E27FC236}">
                      <a16:creationId xmlns:a16="http://schemas.microsoft.com/office/drawing/2014/main" id="{B181F2F3-23F0-4318-AE03-CC14BFCFD9BD}"/>
                    </a:ext>
                  </a:extLst>
                </p14:cNvPr>
                <p14:cNvContentPartPr/>
                <p14:nvPr/>
              </p14:nvContentPartPr>
              <p14:xfrm>
                <a:off x="10759893" y="818520"/>
                <a:ext cx="30960" cy="23760"/>
              </p14:xfrm>
            </p:contentPart>
          </mc:Choice>
          <mc:Fallback>
            <p:pic>
              <p:nvPicPr>
                <p:cNvPr id="110" name="Freihand 109">
                  <a:extLst>
                    <a:ext uri="{FF2B5EF4-FFF2-40B4-BE49-F238E27FC236}">
                      <a16:creationId xmlns:a16="http://schemas.microsoft.com/office/drawing/2014/main" id="{B181F2F3-23F0-4318-AE03-CC14BFCFD9BD}"/>
                    </a:ext>
                  </a:extLst>
                </p:cNvPr>
                <p:cNvPicPr/>
                <p:nvPr/>
              </p:nvPicPr>
              <p:blipFill>
                <a:blip r:embed="rId92"/>
                <a:stretch>
                  <a:fillRect/>
                </a:stretch>
              </p:blipFill>
              <p:spPr>
                <a:xfrm>
                  <a:off x="10755573" y="814200"/>
                  <a:ext cx="3960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111" name="Freihand 110">
                  <a:extLst>
                    <a:ext uri="{FF2B5EF4-FFF2-40B4-BE49-F238E27FC236}">
                      <a16:creationId xmlns:a16="http://schemas.microsoft.com/office/drawing/2014/main" id="{9E0347A0-D84E-4AF3-A069-DB2B0B9F5E70}"/>
                    </a:ext>
                  </a:extLst>
                </p14:cNvPr>
                <p14:cNvContentPartPr/>
                <p14:nvPr/>
              </p14:nvContentPartPr>
              <p14:xfrm>
                <a:off x="10775733" y="816000"/>
                <a:ext cx="52920" cy="88200"/>
              </p14:xfrm>
            </p:contentPart>
          </mc:Choice>
          <mc:Fallback>
            <p:pic>
              <p:nvPicPr>
                <p:cNvPr id="111" name="Freihand 110">
                  <a:extLst>
                    <a:ext uri="{FF2B5EF4-FFF2-40B4-BE49-F238E27FC236}">
                      <a16:creationId xmlns:a16="http://schemas.microsoft.com/office/drawing/2014/main" id="{9E0347A0-D84E-4AF3-A069-DB2B0B9F5E70}"/>
                    </a:ext>
                  </a:extLst>
                </p:cNvPr>
                <p:cNvPicPr/>
                <p:nvPr/>
              </p:nvPicPr>
              <p:blipFill>
                <a:blip r:embed="rId94"/>
                <a:stretch>
                  <a:fillRect/>
                </a:stretch>
              </p:blipFill>
              <p:spPr>
                <a:xfrm>
                  <a:off x="10771413" y="811680"/>
                  <a:ext cx="6156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112" name="Freihand 111">
                  <a:extLst>
                    <a:ext uri="{FF2B5EF4-FFF2-40B4-BE49-F238E27FC236}">
                      <a16:creationId xmlns:a16="http://schemas.microsoft.com/office/drawing/2014/main" id="{A330ED92-467B-4F5C-8B1E-3BC330295C3B}"/>
                    </a:ext>
                  </a:extLst>
                </p14:cNvPr>
                <p14:cNvContentPartPr/>
                <p14:nvPr/>
              </p14:nvContentPartPr>
              <p14:xfrm>
                <a:off x="10762773" y="806640"/>
                <a:ext cx="103320" cy="120960"/>
              </p14:xfrm>
            </p:contentPart>
          </mc:Choice>
          <mc:Fallback>
            <p:pic>
              <p:nvPicPr>
                <p:cNvPr id="112" name="Freihand 111">
                  <a:extLst>
                    <a:ext uri="{FF2B5EF4-FFF2-40B4-BE49-F238E27FC236}">
                      <a16:creationId xmlns:a16="http://schemas.microsoft.com/office/drawing/2014/main" id="{A330ED92-467B-4F5C-8B1E-3BC330295C3B}"/>
                    </a:ext>
                  </a:extLst>
                </p:cNvPr>
                <p:cNvPicPr/>
                <p:nvPr/>
              </p:nvPicPr>
              <p:blipFill>
                <a:blip r:embed="rId96"/>
                <a:stretch>
                  <a:fillRect/>
                </a:stretch>
              </p:blipFill>
              <p:spPr>
                <a:xfrm>
                  <a:off x="10758453" y="802320"/>
                  <a:ext cx="11196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113" name="Freihand 112">
                  <a:extLst>
                    <a:ext uri="{FF2B5EF4-FFF2-40B4-BE49-F238E27FC236}">
                      <a16:creationId xmlns:a16="http://schemas.microsoft.com/office/drawing/2014/main" id="{B1AD8D79-0ACD-4D28-9870-CF93F3BA284E}"/>
                    </a:ext>
                  </a:extLst>
                </p14:cNvPr>
                <p14:cNvContentPartPr/>
                <p14:nvPr/>
              </p14:nvContentPartPr>
              <p14:xfrm>
                <a:off x="10852053" y="814560"/>
                <a:ext cx="244440" cy="108360"/>
              </p14:xfrm>
            </p:contentPart>
          </mc:Choice>
          <mc:Fallback>
            <p:pic>
              <p:nvPicPr>
                <p:cNvPr id="113" name="Freihand 112">
                  <a:extLst>
                    <a:ext uri="{FF2B5EF4-FFF2-40B4-BE49-F238E27FC236}">
                      <a16:creationId xmlns:a16="http://schemas.microsoft.com/office/drawing/2014/main" id="{B1AD8D79-0ACD-4D28-9870-CF93F3BA284E}"/>
                    </a:ext>
                  </a:extLst>
                </p:cNvPr>
                <p:cNvPicPr/>
                <p:nvPr/>
              </p:nvPicPr>
              <p:blipFill>
                <a:blip r:embed="rId98"/>
                <a:stretch>
                  <a:fillRect/>
                </a:stretch>
              </p:blipFill>
              <p:spPr>
                <a:xfrm>
                  <a:off x="10847733" y="810240"/>
                  <a:ext cx="25308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114" name="Freihand 113">
                  <a:extLst>
                    <a:ext uri="{FF2B5EF4-FFF2-40B4-BE49-F238E27FC236}">
                      <a16:creationId xmlns:a16="http://schemas.microsoft.com/office/drawing/2014/main" id="{741F0EBF-130F-45AC-8F3A-21F06F47D57E}"/>
                    </a:ext>
                  </a:extLst>
                </p14:cNvPr>
                <p14:cNvContentPartPr/>
                <p14:nvPr/>
              </p14:nvContentPartPr>
              <p14:xfrm>
                <a:off x="11138253" y="703320"/>
                <a:ext cx="161640" cy="187200"/>
              </p14:xfrm>
            </p:contentPart>
          </mc:Choice>
          <mc:Fallback>
            <p:pic>
              <p:nvPicPr>
                <p:cNvPr id="114" name="Freihand 113">
                  <a:extLst>
                    <a:ext uri="{FF2B5EF4-FFF2-40B4-BE49-F238E27FC236}">
                      <a16:creationId xmlns:a16="http://schemas.microsoft.com/office/drawing/2014/main" id="{741F0EBF-130F-45AC-8F3A-21F06F47D57E}"/>
                    </a:ext>
                  </a:extLst>
                </p:cNvPr>
                <p:cNvPicPr/>
                <p:nvPr/>
              </p:nvPicPr>
              <p:blipFill>
                <a:blip r:embed="rId100"/>
                <a:stretch>
                  <a:fillRect/>
                </a:stretch>
              </p:blipFill>
              <p:spPr>
                <a:xfrm>
                  <a:off x="11133933" y="699000"/>
                  <a:ext cx="170280" cy="195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1">
            <p14:nvContentPartPr>
              <p14:cNvPr id="116" name="Freihand 115">
                <a:extLst>
                  <a:ext uri="{FF2B5EF4-FFF2-40B4-BE49-F238E27FC236}">
                    <a16:creationId xmlns:a16="http://schemas.microsoft.com/office/drawing/2014/main" id="{639802A9-9A5D-4949-ADE4-AF0351260E90}"/>
                  </a:ext>
                </a:extLst>
              </p14:cNvPr>
              <p14:cNvContentPartPr/>
              <p14:nvPr/>
            </p14:nvContentPartPr>
            <p14:xfrm>
              <a:off x="11425893" y="695400"/>
              <a:ext cx="414000" cy="174960"/>
            </p14:xfrm>
          </p:contentPart>
        </mc:Choice>
        <mc:Fallback>
          <p:pic>
            <p:nvPicPr>
              <p:cNvPr id="116" name="Freihand 115">
                <a:extLst>
                  <a:ext uri="{FF2B5EF4-FFF2-40B4-BE49-F238E27FC236}">
                    <a16:creationId xmlns:a16="http://schemas.microsoft.com/office/drawing/2014/main" id="{639802A9-9A5D-4949-ADE4-AF0351260E90}"/>
                  </a:ext>
                </a:extLst>
              </p:cNvPr>
              <p:cNvPicPr/>
              <p:nvPr/>
            </p:nvPicPr>
            <p:blipFill>
              <a:blip r:embed="rId102"/>
              <a:stretch>
                <a:fillRect/>
              </a:stretch>
            </p:blipFill>
            <p:spPr>
              <a:xfrm>
                <a:off x="11421573" y="691080"/>
                <a:ext cx="42264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117" name="Freihand 116">
                <a:extLst>
                  <a:ext uri="{FF2B5EF4-FFF2-40B4-BE49-F238E27FC236}">
                    <a16:creationId xmlns:a16="http://schemas.microsoft.com/office/drawing/2014/main" id="{D4D75882-0219-4FA0-AE5A-A53231F296F5}"/>
                  </a:ext>
                </a:extLst>
              </p14:cNvPr>
              <p14:cNvContentPartPr/>
              <p14:nvPr/>
            </p14:nvContentPartPr>
            <p14:xfrm>
              <a:off x="10721013" y="1021920"/>
              <a:ext cx="211320" cy="269280"/>
            </p14:xfrm>
          </p:contentPart>
        </mc:Choice>
        <mc:Fallback>
          <p:pic>
            <p:nvPicPr>
              <p:cNvPr id="117" name="Freihand 116">
                <a:extLst>
                  <a:ext uri="{FF2B5EF4-FFF2-40B4-BE49-F238E27FC236}">
                    <a16:creationId xmlns:a16="http://schemas.microsoft.com/office/drawing/2014/main" id="{D4D75882-0219-4FA0-AE5A-A53231F296F5}"/>
                  </a:ext>
                </a:extLst>
              </p:cNvPr>
              <p:cNvPicPr/>
              <p:nvPr/>
            </p:nvPicPr>
            <p:blipFill>
              <a:blip r:embed="rId104"/>
              <a:stretch>
                <a:fillRect/>
              </a:stretch>
            </p:blipFill>
            <p:spPr>
              <a:xfrm>
                <a:off x="10716693" y="1017600"/>
                <a:ext cx="219960" cy="277920"/>
              </a:xfrm>
              <a:prstGeom prst="rect">
                <a:avLst/>
              </a:prstGeom>
            </p:spPr>
          </p:pic>
        </mc:Fallback>
      </mc:AlternateContent>
      <p:grpSp>
        <p:nvGrpSpPr>
          <p:cNvPr id="123" name="Gruppieren 122">
            <a:extLst>
              <a:ext uri="{FF2B5EF4-FFF2-40B4-BE49-F238E27FC236}">
                <a16:creationId xmlns:a16="http://schemas.microsoft.com/office/drawing/2014/main" id="{8CDAAB8D-18FF-40A0-80C0-B5546C912145}"/>
              </a:ext>
            </a:extLst>
          </p:cNvPr>
          <p:cNvGrpSpPr/>
          <p:nvPr/>
        </p:nvGrpSpPr>
        <p:grpSpPr>
          <a:xfrm>
            <a:off x="11134293" y="973320"/>
            <a:ext cx="521280" cy="183600"/>
            <a:chOff x="11134293" y="973320"/>
            <a:chExt cx="521280" cy="183600"/>
          </a:xfrm>
        </p:grpSpPr>
        <mc:AlternateContent xmlns:mc="http://schemas.openxmlformats.org/markup-compatibility/2006">
          <mc:Choice xmlns:p14="http://schemas.microsoft.com/office/powerpoint/2010/main" Requires="p14">
            <p:contentPart p14:bwMode="auto" r:id="rId105">
              <p14:nvContentPartPr>
                <p14:cNvPr id="118" name="Freihand 117">
                  <a:extLst>
                    <a:ext uri="{FF2B5EF4-FFF2-40B4-BE49-F238E27FC236}">
                      <a16:creationId xmlns:a16="http://schemas.microsoft.com/office/drawing/2014/main" id="{96E48AD4-34FD-4D04-AE8D-F2D6889987D0}"/>
                    </a:ext>
                  </a:extLst>
                </p14:cNvPr>
                <p14:cNvContentPartPr/>
                <p14:nvPr/>
              </p14:nvContentPartPr>
              <p14:xfrm>
                <a:off x="11134293" y="982680"/>
                <a:ext cx="151560" cy="168120"/>
              </p14:xfrm>
            </p:contentPart>
          </mc:Choice>
          <mc:Fallback>
            <p:pic>
              <p:nvPicPr>
                <p:cNvPr id="118" name="Freihand 117">
                  <a:extLst>
                    <a:ext uri="{FF2B5EF4-FFF2-40B4-BE49-F238E27FC236}">
                      <a16:creationId xmlns:a16="http://schemas.microsoft.com/office/drawing/2014/main" id="{96E48AD4-34FD-4D04-AE8D-F2D6889987D0}"/>
                    </a:ext>
                  </a:extLst>
                </p:cNvPr>
                <p:cNvPicPr/>
                <p:nvPr/>
              </p:nvPicPr>
              <p:blipFill>
                <a:blip r:embed="rId106"/>
                <a:stretch>
                  <a:fillRect/>
                </a:stretch>
              </p:blipFill>
              <p:spPr>
                <a:xfrm>
                  <a:off x="11129973" y="978360"/>
                  <a:ext cx="16020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119" name="Freihand 118">
                  <a:extLst>
                    <a:ext uri="{FF2B5EF4-FFF2-40B4-BE49-F238E27FC236}">
                      <a16:creationId xmlns:a16="http://schemas.microsoft.com/office/drawing/2014/main" id="{73AB690C-1DE5-4DEE-96A6-96E92CC9F70F}"/>
                    </a:ext>
                  </a:extLst>
                </p14:cNvPr>
                <p14:cNvContentPartPr/>
                <p14:nvPr/>
              </p14:nvContentPartPr>
              <p14:xfrm>
                <a:off x="11360013" y="1017240"/>
                <a:ext cx="11160" cy="119880"/>
              </p14:xfrm>
            </p:contentPart>
          </mc:Choice>
          <mc:Fallback>
            <p:pic>
              <p:nvPicPr>
                <p:cNvPr id="119" name="Freihand 118">
                  <a:extLst>
                    <a:ext uri="{FF2B5EF4-FFF2-40B4-BE49-F238E27FC236}">
                      <a16:creationId xmlns:a16="http://schemas.microsoft.com/office/drawing/2014/main" id="{73AB690C-1DE5-4DEE-96A6-96E92CC9F70F}"/>
                    </a:ext>
                  </a:extLst>
                </p:cNvPr>
                <p:cNvPicPr/>
                <p:nvPr/>
              </p:nvPicPr>
              <p:blipFill>
                <a:blip r:embed="rId108"/>
                <a:stretch>
                  <a:fillRect/>
                </a:stretch>
              </p:blipFill>
              <p:spPr>
                <a:xfrm>
                  <a:off x="11355693" y="1012920"/>
                  <a:ext cx="1980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120" name="Freihand 119">
                  <a:extLst>
                    <a:ext uri="{FF2B5EF4-FFF2-40B4-BE49-F238E27FC236}">
                      <a16:creationId xmlns:a16="http://schemas.microsoft.com/office/drawing/2014/main" id="{9FEB9C6B-6915-42CE-BCCF-C44089FCD226}"/>
                    </a:ext>
                  </a:extLst>
                </p14:cNvPr>
                <p14:cNvContentPartPr/>
                <p14:nvPr/>
              </p14:nvContentPartPr>
              <p14:xfrm>
                <a:off x="11275413" y="999240"/>
                <a:ext cx="177840" cy="136800"/>
              </p14:xfrm>
            </p:contentPart>
          </mc:Choice>
          <mc:Fallback>
            <p:pic>
              <p:nvPicPr>
                <p:cNvPr id="120" name="Freihand 119">
                  <a:extLst>
                    <a:ext uri="{FF2B5EF4-FFF2-40B4-BE49-F238E27FC236}">
                      <a16:creationId xmlns:a16="http://schemas.microsoft.com/office/drawing/2014/main" id="{9FEB9C6B-6915-42CE-BCCF-C44089FCD226}"/>
                    </a:ext>
                  </a:extLst>
                </p:cNvPr>
                <p:cNvPicPr/>
                <p:nvPr/>
              </p:nvPicPr>
              <p:blipFill>
                <a:blip r:embed="rId110"/>
                <a:stretch>
                  <a:fillRect/>
                </a:stretch>
              </p:blipFill>
              <p:spPr>
                <a:xfrm>
                  <a:off x="11271093" y="994920"/>
                  <a:ext cx="18648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121" name="Freihand 120">
                  <a:extLst>
                    <a:ext uri="{FF2B5EF4-FFF2-40B4-BE49-F238E27FC236}">
                      <a16:creationId xmlns:a16="http://schemas.microsoft.com/office/drawing/2014/main" id="{7934D473-7583-4045-9BB8-B1D13B8E4D0E}"/>
                    </a:ext>
                  </a:extLst>
                </p14:cNvPr>
                <p14:cNvContentPartPr/>
                <p14:nvPr/>
              </p14:nvContentPartPr>
              <p14:xfrm>
                <a:off x="11544693" y="1008240"/>
                <a:ext cx="14760" cy="148680"/>
              </p14:xfrm>
            </p:contentPart>
          </mc:Choice>
          <mc:Fallback>
            <p:pic>
              <p:nvPicPr>
                <p:cNvPr id="121" name="Freihand 120">
                  <a:extLst>
                    <a:ext uri="{FF2B5EF4-FFF2-40B4-BE49-F238E27FC236}">
                      <a16:creationId xmlns:a16="http://schemas.microsoft.com/office/drawing/2014/main" id="{7934D473-7583-4045-9BB8-B1D13B8E4D0E}"/>
                    </a:ext>
                  </a:extLst>
                </p:cNvPr>
                <p:cNvPicPr/>
                <p:nvPr/>
              </p:nvPicPr>
              <p:blipFill>
                <a:blip r:embed="rId112"/>
                <a:stretch>
                  <a:fillRect/>
                </a:stretch>
              </p:blipFill>
              <p:spPr>
                <a:xfrm>
                  <a:off x="11540373" y="1003920"/>
                  <a:ext cx="2340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122" name="Freihand 121">
                  <a:extLst>
                    <a:ext uri="{FF2B5EF4-FFF2-40B4-BE49-F238E27FC236}">
                      <a16:creationId xmlns:a16="http://schemas.microsoft.com/office/drawing/2014/main" id="{B73F2A72-6EE6-44F8-A9B4-4F3AA71365C9}"/>
                    </a:ext>
                  </a:extLst>
                </p14:cNvPr>
                <p14:cNvContentPartPr/>
                <p14:nvPr/>
              </p14:nvContentPartPr>
              <p14:xfrm>
                <a:off x="11456853" y="973320"/>
                <a:ext cx="198720" cy="70200"/>
              </p14:xfrm>
            </p:contentPart>
          </mc:Choice>
          <mc:Fallback>
            <p:pic>
              <p:nvPicPr>
                <p:cNvPr id="122" name="Freihand 121">
                  <a:extLst>
                    <a:ext uri="{FF2B5EF4-FFF2-40B4-BE49-F238E27FC236}">
                      <a16:creationId xmlns:a16="http://schemas.microsoft.com/office/drawing/2014/main" id="{B73F2A72-6EE6-44F8-A9B4-4F3AA71365C9}"/>
                    </a:ext>
                  </a:extLst>
                </p:cNvPr>
                <p:cNvPicPr/>
                <p:nvPr/>
              </p:nvPicPr>
              <p:blipFill>
                <a:blip r:embed="rId114"/>
                <a:stretch>
                  <a:fillRect/>
                </a:stretch>
              </p:blipFill>
              <p:spPr>
                <a:xfrm>
                  <a:off x="11452533" y="969000"/>
                  <a:ext cx="207360" cy="78840"/>
                </a:xfrm>
                <a:prstGeom prst="rect">
                  <a:avLst/>
                </a:prstGeom>
              </p:spPr>
            </p:pic>
          </mc:Fallback>
        </mc:AlternateContent>
      </p:grpSp>
      <p:grpSp>
        <p:nvGrpSpPr>
          <p:cNvPr id="126" name="Gruppieren 125">
            <a:extLst>
              <a:ext uri="{FF2B5EF4-FFF2-40B4-BE49-F238E27FC236}">
                <a16:creationId xmlns:a16="http://schemas.microsoft.com/office/drawing/2014/main" id="{2FD7E0E4-5272-4C8D-92AC-0CE894AF8F32}"/>
              </a:ext>
            </a:extLst>
          </p:cNvPr>
          <p:cNvGrpSpPr/>
          <p:nvPr/>
        </p:nvGrpSpPr>
        <p:grpSpPr>
          <a:xfrm>
            <a:off x="6896373" y="2126760"/>
            <a:ext cx="632880" cy="84960"/>
            <a:chOff x="6896373" y="2126760"/>
            <a:chExt cx="632880" cy="84960"/>
          </a:xfrm>
        </p:grpSpPr>
        <mc:AlternateContent xmlns:mc="http://schemas.openxmlformats.org/markup-compatibility/2006">
          <mc:Choice xmlns:p14="http://schemas.microsoft.com/office/powerpoint/2010/main" Requires="p14">
            <p:contentPart p14:bwMode="auto" r:id="rId115">
              <p14:nvContentPartPr>
                <p14:cNvPr id="124" name="Freihand 123">
                  <a:extLst>
                    <a:ext uri="{FF2B5EF4-FFF2-40B4-BE49-F238E27FC236}">
                      <a16:creationId xmlns:a16="http://schemas.microsoft.com/office/drawing/2014/main" id="{A0D6947C-8484-4A13-A22F-B75B52F83EB7}"/>
                    </a:ext>
                  </a:extLst>
                </p14:cNvPr>
                <p14:cNvContentPartPr/>
                <p14:nvPr/>
              </p14:nvContentPartPr>
              <p14:xfrm>
                <a:off x="7133973" y="2155200"/>
                <a:ext cx="46440" cy="27000"/>
              </p14:xfrm>
            </p:contentPart>
          </mc:Choice>
          <mc:Fallback>
            <p:pic>
              <p:nvPicPr>
                <p:cNvPr id="124" name="Freihand 123">
                  <a:extLst>
                    <a:ext uri="{FF2B5EF4-FFF2-40B4-BE49-F238E27FC236}">
                      <a16:creationId xmlns:a16="http://schemas.microsoft.com/office/drawing/2014/main" id="{A0D6947C-8484-4A13-A22F-B75B52F83EB7}"/>
                    </a:ext>
                  </a:extLst>
                </p:cNvPr>
                <p:cNvPicPr/>
                <p:nvPr/>
              </p:nvPicPr>
              <p:blipFill>
                <a:blip r:embed="rId116"/>
                <a:stretch>
                  <a:fillRect/>
                </a:stretch>
              </p:blipFill>
              <p:spPr>
                <a:xfrm>
                  <a:off x="7129653" y="2150880"/>
                  <a:ext cx="5508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125" name="Freihand 124">
                  <a:extLst>
                    <a:ext uri="{FF2B5EF4-FFF2-40B4-BE49-F238E27FC236}">
                      <a16:creationId xmlns:a16="http://schemas.microsoft.com/office/drawing/2014/main" id="{ABF4BFFD-5CF5-427C-8C45-ECE2F379CFA9}"/>
                    </a:ext>
                  </a:extLst>
                </p14:cNvPr>
                <p14:cNvContentPartPr/>
                <p14:nvPr/>
              </p14:nvContentPartPr>
              <p14:xfrm>
                <a:off x="6896373" y="2126760"/>
                <a:ext cx="632880" cy="84960"/>
              </p14:xfrm>
            </p:contentPart>
          </mc:Choice>
          <mc:Fallback>
            <p:pic>
              <p:nvPicPr>
                <p:cNvPr id="125" name="Freihand 124">
                  <a:extLst>
                    <a:ext uri="{FF2B5EF4-FFF2-40B4-BE49-F238E27FC236}">
                      <a16:creationId xmlns:a16="http://schemas.microsoft.com/office/drawing/2014/main" id="{ABF4BFFD-5CF5-427C-8C45-ECE2F379CFA9}"/>
                    </a:ext>
                  </a:extLst>
                </p:cNvPr>
                <p:cNvPicPr/>
                <p:nvPr/>
              </p:nvPicPr>
              <p:blipFill>
                <a:blip r:embed="rId118"/>
                <a:stretch>
                  <a:fillRect/>
                </a:stretch>
              </p:blipFill>
              <p:spPr>
                <a:xfrm>
                  <a:off x="6892053" y="2122440"/>
                  <a:ext cx="641520" cy="93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9">
            <p14:nvContentPartPr>
              <p14:cNvPr id="127" name="Freihand 126">
                <a:extLst>
                  <a:ext uri="{FF2B5EF4-FFF2-40B4-BE49-F238E27FC236}">
                    <a16:creationId xmlns:a16="http://schemas.microsoft.com/office/drawing/2014/main" id="{0F5B1CE2-6D6E-488B-8510-229208ABE621}"/>
                  </a:ext>
                </a:extLst>
              </p14:cNvPr>
              <p14:cNvContentPartPr/>
              <p14:nvPr/>
            </p14:nvContentPartPr>
            <p14:xfrm>
              <a:off x="6928053" y="1048560"/>
              <a:ext cx="402840" cy="85680"/>
            </p14:xfrm>
          </p:contentPart>
        </mc:Choice>
        <mc:Fallback>
          <p:pic>
            <p:nvPicPr>
              <p:cNvPr id="127" name="Freihand 126">
                <a:extLst>
                  <a:ext uri="{FF2B5EF4-FFF2-40B4-BE49-F238E27FC236}">
                    <a16:creationId xmlns:a16="http://schemas.microsoft.com/office/drawing/2014/main" id="{0F5B1CE2-6D6E-488B-8510-229208ABE621}"/>
                  </a:ext>
                </a:extLst>
              </p:cNvPr>
              <p:cNvPicPr/>
              <p:nvPr/>
            </p:nvPicPr>
            <p:blipFill>
              <a:blip r:embed="rId120"/>
              <a:stretch>
                <a:fillRect/>
              </a:stretch>
            </p:blipFill>
            <p:spPr>
              <a:xfrm>
                <a:off x="6923733" y="1044240"/>
                <a:ext cx="411480" cy="94320"/>
              </a:xfrm>
              <a:prstGeom prst="rect">
                <a:avLst/>
              </a:prstGeom>
            </p:spPr>
          </p:pic>
        </mc:Fallback>
      </mc:AlternateContent>
      <p:grpSp>
        <p:nvGrpSpPr>
          <p:cNvPr id="131" name="Gruppieren 130">
            <a:extLst>
              <a:ext uri="{FF2B5EF4-FFF2-40B4-BE49-F238E27FC236}">
                <a16:creationId xmlns:a16="http://schemas.microsoft.com/office/drawing/2014/main" id="{7B861588-301D-4E80-9B2E-C8CDB2D8B902}"/>
              </a:ext>
            </a:extLst>
          </p:cNvPr>
          <p:cNvGrpSpPr/>
          <p:nvPr/>
        </p:nvGrpSpPr>
        <p:grpSpPr>
          <a:xfrm>
            <a:off x="7134693" y="1125960"/>
            <a:ext cx="3405240" cy="903240"/>
            <a:chOff x="7134693" y="1125960"/>
            <a:chExt cx="3405240" cy="903240"/>
          </a:xfrm>
        </p:grpSpPr>
        <mc:AlternateContent xmlns:mc="http://schemas.openxmlformats.org/markup-compatibility/2006">
          <mc:Choice xmlns:p14="http://schemas.microsoft.com/office/powerpoint/2010/main" Requires="p14">
            <p:contentPart p14:bwMode="auto" r:id="rId121">
              <p14:nvContentPartPr>
                <p14:cNvPr id="128" name="Freihand 127">
                  <a:extLst>
                    <a:ext uri="{FF2B5EF4-FFF2-40B4-BE49-F238E27FC236}">
                      <a16:creationId xmlns:a16="http://schemas.microsoft.com/office/drawing/2014/main" id="{E8F5C333-60B9-462D-BA58-1C5A0D49A90C}"/>
                    </a:ext>
                  </a:extLst>
                </p14:cNvPr>
                <p14:cNvContentPartPr/>
                <p14:nvPr/>
              </p14:nvContentPartPr>
              <p14:xfrm>
                <a:off x="7134693" y="1125960"/>
                <a:ext cx="33840" cy="903240"/>
              </p14:xfrm>
            </p:contentPart>
          </mc:Choice>
          <mc:Fallback>
            <p:pic>
              <p:nvPicPr>
                <p:cNvPr id="128" name="Freihand 127">
                  <a:extLst>
                    <a:ext uri="{FF2B5EF4-FFF2-40B4-BE49-F238E27FC236}">
                      <a16:creationId xmlns:a16="http://schemas.microsoft.com/office/drawing/2014/main" id="{E8F5C333-60B9-462D-BA58-1C5A0D49A90C}"/>
                    </a:ext>
                  </a:extLst>
                </p:cNvPr>
                <p:cNvPicPr/>
                <p:nvPr/>
              </p:nvPicPr>
              <p:blipFill>
                <a:blip r:embed="rId122"/>
                <a:stretch>
                  <a:fillRect/>
                </a:stretch>
              </p:blipFill>
              <p:spPr>
                <a:xfrm>
                  <a:off x="7130373" y="1121640"/>
                  <a:ext cx="42480" cy="91188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29" name="Freihand 128">
                  <a:extLst>
                    <a:ext uri="{FF2B5EF4-FFF2-40B4-BE49-F238E27FC236}">
                      <a16:creationId xmlns:a16="http://schemas.microsoft.com/office/drawing/2014/main" id="{EAE965F6-1145-4033-B7F3-8FBA2F9DA855}"/>
                    </a:ext>
                  </a:extLst>
                </p14:cNvPr>
                <p14:cNvContentPartPr/>
                <p14:nvPr/>
              </p14:nvContentPartPr>
              <p14:xfrm>
                <a:off x="7245573" y="1568040"/>
                <a:ext cx="3294360" cy="156240"/>
              </p14:xfrm>
            </p:contentPart>
          </mc:Choice>
          <mc:Fallback>
            <p:pic>
              <p:nvPicPr>
                <p:cNvPr id="129" name="Freihand 128">
                  <a:extLst>
                    <a:ext uri="{FF2B5EF4-FFF2-40B4-BE49-F238E27FC236}">
                      <a16:creationId xmlns:a16="http://schemas.microsoft.com/office/drawing/2014/main" id="{EAE965F6-1145-4033-B7F3-8FBA2F9DA855}"/>
                    </a:ext>
                  </a:extLst>
                </p:cNvPr>
                <p:cNvPicPr/>
                <p:nvPr/>
              </p:nvPicPr>
              <p:blipFill>
                <a:blip r:embed="rId124"/>
                <a:stretch>
                  <a:fillRect/>
                </a:stretch>
              </p:blipFill>
              <p:spPr>
                <a:xfrm>
                  <a:off x="7241253" y="1563720"/>
                  <a:ext cx="330300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30" name="Freihand 129">
                  <a:extLst>
                    <a:ext uri="{FF2B5EF4-FFF2-40B4-BE49-F238E27FC236}">
                      <a16:creationId xmlns:a16="http://schemas.microsoft.com/office/drawing/2014/main" id="{C486644C-DE81-4394-A8C6-1AA32E4CB078}"/>
                    </a:ext>
                  </a:extLst>
                </p14:cNvPr>
                <p14:cNvContentPartPr/>
                <p14:nvPr/>
              </p14:nvContentPartPr>
              <p14:xfrm>
                <a:off x="7137573" y="1413960"/>
                <a:ext cx="423000" cy="253080"/>
              </p14:xfrm>
            </p:contentPart>
          </mc:Choice>
          <mc:Fallback>
            <p:pic>
              <p:nvPicPr>
                <p:cNvPr id="130" name="Freihand 129">
                  <a:extLst>
                    <a:ext uri="{FF2B5EF4-FFF2-40B4-BE49-F238E27FC236}">
                      <a16:creationId xmlns:a16="http://schemas.microsoft.com/office/drawing/2014/main" id="{C486644C-DE81-4394-A8C6-1AA32E4CB078}"/>
                    </a:ext>
                  </a:extLst>
                </p:cNvPr>
                <p:cNvPicPr/>
                <p:nvPr/>
              </p:nvPicPr>
              <p:blipFill>
                <a:blip r:embed="rId126"/>
                <a:stretch>
                  <a:fillRect/>
                </a:stretch>
              </p:blipFill>
              <p:spPr>
                <a:xfrm>
                  <a:off x="7133253" y="1409640"/>
                  <a:ext cx="431640" cy="261720"/>
                </a:xfrm>
                <a:prstGeom prst="rect">
                  <a:avLst/>
                </a:prstGeom>
              </p:spPr>
            </p:pic>
          </mc:Fallback>
        </mc:AlternateContent>
      </p:grpSp>
      <p:grpSp>
        <p:nvGrpSpPr>
          <p:cNvPr id="198" name="Gruppieren 197">
            <a:extLst>
              <a:ext uri="{FF2B5EF4-FFF2-40B4-BE49-F238E27FC236}">
                <a16:creationId xmlns:a16="http://schemas.microsoft.com/office/drawing/2014/main" id="{B8D4C0BF-D95A-4BDA-BE28-ACCA7C4D79F0}"/>
              </a:ext>
            </a:extLst>
          </p:cNvPr>
          <p:cNvGrpSpPr/>
          <p:nvPr/>
        </p:nvGrpSpPr>
        <p:grpSpPr>
          <a:xfrm>
            <a:off x="9032973" y="1448160"/>
            <a:ext cx="2973600" cy="2797560"/>
            <a:chOff x="9032973" y="1448160"/>
            <a:chExt cx="2973600" cy="2797560"/>
          </a:xfrm>
        </p:grpSpPr>
        <mc:AlternateContent xmlns:mc="http://schemas.openxmlformats.org/markup-compatibility/2006">
          <mc:Choice xmlns:p14="http://schemas.microsoft.com/office/powerpoint/2010/main" Requires="p14">
            <p:contentPart p14:bwMode="auto" r:id="rId127">
              <p14:nvContentPartPr>
                <p14:cNvPr id="56" name="Freihand 55">
                  <a:extLst>
                    <a:ext uri="{FF2B5EF4-FFF2-40B4-BE49-F238E27FC236}">
                      <a16:creationId xmlns:a16="http://schemas.microsoft.com/office/drawing/2014/main" id="{501DD0A3-7D5B-4E62-AB31-3B98FA80BC12}"/>
                    </a:ext>
                  </a:extLst>
                </p14:cNvPr>
                <p14:cNvContentPartPr/>
                <p14:nvPr/>
              </p14:nvContentPartPr>
              <p14:xfrm>
                <a:off x="9032973" y="3539760"/>
                <a:ext cx="145800" cy="191160"/>
              </p14:xfrm>
            </p:contentPart>
          </mc:Choice>
          <mc:Fallback>
            <p:pic>
              <p:nvPicPr>
                <p:cNvPr id="56" name="Freihand 55">
                  <a:extLst>
                    <a:ext uri="{FF2B5EF4-FFF2-40B4-BE49-F238E27FC236}">
                      <a16:creationId xmlns:a16="http://schemas.microsoft.com/office/drawing/2014/main" id="{501DD0A3-7D5B-4E62-AB31-3B98FA80BC12}"/>
                    </a:ext>
                  </a:extLst>
                </p:cNvPr>
                <p:cNvPicPr/>
                <p:nvPr/>
              </p:nvPicPr>
              <p:blipFill>
                <a:blip r:embed="rId128"/>
                <a:stretch>
                  <a:fillRect/>
                </a:stretch>
              </p:blipFill>
              <p:spPr>
                <a:xfrm>
                  <a:off x="9028653" y="3535440"/>
                  <a:ext cx="15444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57" name="Freihand 56">
                  <a:extLst>
                    <a:ext uri="{FF2B5EF4-FFF2-40B4-BE49-F238E27FC236}">
                      <a16:creationId xmlns:a16="http://schemas.microsoft.com/office/drawing/2014/main" id="{3E3D8131-CF7C-4267-A6F7-4B847E5F3993}"/>
                    </a:ext>
                  </a:extLst>
                </p14:cNvPr>
                <p14:cNvContentPartPr/>
                <p14:nvPr/>
              </p14:nvContentPartPr>
              <p14:xfrm>
                <a:off x="9235293" y="3632640"/>
                <a:ext cx="324000" cy="98280"/>
              </p14:xfrm>
            </p:contentPart>
          </mc:Choice>
          <mc:Fallback>
            <p:pic>
              <p:nvPicPr>
                <p:cNvPr id="57" name="Freihand 56">
                  <a:extLst>
                    <a:ext uri="{FF2B5EF4-FFF2-40B4-BE49-F238E27FC236}">
                      <a16:creationId xmlns:a16="http://schemas.microsoft.com/office/drawing/2014/main" id="{3E3D8131-CF7C-4267-A6F7-4B847E5F3993}"/>
                    </a:ext>
                  </a:extLst>
                </p:cNvPr>
                <p:cNvPicPr/>
                <p:nvPr/>
              </p:nvPicPr>
              <p:blipFill>
                <a:blip r:embed="rId130"/>
                <a:stretch>
                  <a:fillRect/>
                </a:stretch>
              </p:blipFill>
              <p:spPr>
                <a:xfrm>
                  <a:off x="9230973" y="3628320"/>
                  <a:ext cx="33264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59" name="Freihand 58">
                  <a:extLst>
                    <a:ext uri="{FF2B5EF4-FFF2-40B4-BE49-F238E27FC236}">
                      <a16:creationId xmlns:a16="http://schemas.microsoft.com/office/drawing/2014/main" id="{8257C097-9E9E-48DD-BB3C-D1DAE214C745}"/>
                    </a:ext>
                  </a:extLst>
                </p14:cNvPr>
                <p14:cNvContentPartPr/>
                <p14:nvPr/>
              </p14:nvContentPartPr>
              <p14:xfrm>
                <a:off x="9772773" y="3487560"/>
                <a:ext cx="98640" cy="180720"/>
              </p14:xfrm>
            </p:contentPart>
          </mc:Choice>
          <mc:Fallback>
            <p:pic>
              <p:nvPicPr>
                <p:cNvPr id="59" name="Freihand 58">
                  <a:extLst>
                    <a:ext uri="{FF2B5EF4-FFF2-40B4-BE49-F238E27FC236}">
                      <a16:creationId xmlns:a16="http://schemas.microsoft.com/office/drawing/2014/main" id="{8257C097-9E9E-48DD-BB3C-D1DAE214C745}"/>
                    </a:ext>
                  </a:extLst>
                </p:cNvPr>
                <p:cNvPicPr/>
                <p:nvPr/>
              </p:nvPicPr>
              <p:blipFill>
                <a:blip r:embed="rId132"/>
                <a:stretch>
                  <a:fillRect/>
                </a:stretch>
              </p:blipFill>
              <p:spPr>
                <a:xfrm>
                  <a:off x="9768453" y="3483240"/>
                  <a:ext cx="107280" cy="18936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60" name="Freihand 59">
                  <a:extLst>
                    <a:ext uri="{FF2B5EF4-FFF2-40B4-BE49-F238E27FC236}">
                      <a16:creationId xmlns:a16="http://schemas.microsoft.com/office/drawing/2014/main" id="{F45BB8CF-6054-4A69-B122-39203C096A0D}"/>
                    </a:ext>
                  </a:extLst>
                </p14:cNvPr>
                <p14:cNvContentPartPr/>
                <p14:nvPr/>
              </p14:nvContentPartPr>
              <p14:xfrm>
                <a:off x="9888693" y="3460200"/>
                <a:ext cx="293400" cy="180360"/>
              </p14:xfrm>
            </p:contentPart>
          </mc:Choice>
          <mc:Fallback>
            <p:pic>
              <p:nvPicPr>
                <p:cNvPr id="60" name="Freihand 59">
                  <a:extLst>
                    <a:ext uri="{FF2B5EF4-FFF2-40B4-BE49-F238E27FC236}">
                      <a16:creationId xmlns:a16="http://schemas.microsoft.com/office/drawing/2014/main" id="{F45BB8CF-6054-4A69-B122-39203C096A0D}"/>
                    </a:ext>
                  </a:extLst>
                </p:cNvPr>
                <p:cNvPicPr/>
                <p:nvPr/>
              </p:nvPicPr>
              <p:blipFill>
                <a:blip r:embed="rId134"/>
                <a:stretch>
                  <a:fillRect/>
                </a:stretch>
              </p:blipFill>
              <p:spPr>
                <a:xfrm>
                  <a:off x="9884373" y="3455880"/>
                  <a:ext cx="30204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61" name="Freihand 60">
                  <a:extLst>
                    <a:ext uri="{FF2B5EF4-FFF2-40B4-BE49-F238E27FC236}">
                      <a16:creationId xmlns:a16="http://schemas.microsoft.com/office/drawing/2014/main" id="{2206A020-A42D-4E2A-A14E-68818F9B24C2}"/>
                    </a:ext>
                  </a:extLst>
                </p14:cNvPr>
                <p14:cNvContentPartPr/>
                <p14:nvPr/>
              </p14:nvContentPartPr>
              <p14:xfrm>
                <a:off x="10168413" y="3495120"/>
                <a:ext cx="46440" cy="28440"/>
              </p14:xfrm>
            </p:contentPart>
          </mc:Choice>
          <mc:Fallback>
            <p:pic>
              <p:nvPicPr>
                <p:cNvPr id="61" name="Freihand 60">
                  <a:extLst>
                    <a:ext uri="{FF2B5EF4-FFF2-40B4-BE49-F238E27FC236}">
                      <a16:creationId xmlns:a16="http://schemas.microsoft.com/office/drawing/2014/main" id="{2206A020-A42D-4E2A-A14E-68818F9B24C2}"/>
                    </a:ext>
                  </a:extLst>
                </p:cNvPr>
                <p:cNvPicPr/>
                <p:nvPr/>
              </p:nvPicPr>
              <p:blipFill>
                <a:blip r:embed="rId136"/>
                <a:stretch>
                  <a:fillRect/>
                </a:stretch>
              </p:blipFill>
              <p:spPr>
                <a:xfrm>
                  <a:off x="10164093" y="3490800"/>
                  <a:ext cx="55080" cy="3708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62" name="Freihand 61">
                  <a:extLst>
                    <a:ext uri="{FF2B5EF4-FFF2-40B4-BE49-F238E27FC236}">
                      <a16:creationId xmlns:a16="http://schemas.microsoft.com/office/drawing/2014/main" id="{7B507866-1DE0-4713-8948-388F3EE931D5}"/>
                    </a:ext>
                  </a:extLst>
                </p14:cNvPr>
                <p14:cNvContentPartPr/>
                <p14:nvPr/>
              </p14:nvContentPartPr>
              <p14:xfrm>
                <a:off x="10229973" y="3543360"/>
                <a:ext cx="151200" cy="70560"/>
              </p14:xfrm>
            </p:contentPart>
          </mc:Choice>
          <mc:Fallback>
            <p:pic>
              <p:nvPicPr>
                <p:cNvPr id="62" name="Freihand 61">
                  <a:extLst>
                    <a:ext uri="{FF2B5EF4-FFF2-40B4-BE49-F238E27FC236}">
                      <a16:creationId xmlns:a16="http://schemas.microsoft.com/office/drawing/2014/main" id="{7B507866-1DE0-4713-8948-388F3EE931D5}"/>
                    </a:ext>
                  </a:extLst>
                </p:cNvPr>
                <p:cNvPicPr/>
                <p:nvPr/>
              </p:nvPicPr>
              <p:blipFill>
                <a:blip r:embed="rId138"/>
                <a:stretch>
                  <a:fillRect/>
                </a:stretch>
              </p:blipFill>
              <p:spPr>
                <a:xfrm>
                  <a:off x="10225653" y="3539040"/>
                  <a:ext cx="15984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63" name="Freihand 62">
                  <a:extLst>
                    <a:ext uri="{FF2B5EF4-FFF2-40B4-BE49-F238E27FC236}">
                      <a16:creationId xmlns:a16="http://schemas.microsoft.com/office/drawing/2014/main" id="{32A85093-127B-498B-B7AD-9D2198948837}"/>
                    </a:ext>
                  </a:extLst>
                </p14:cNvPr>
                <p14:cNvContentPartPr/>
                <p14:nvPr/>
              </p14:nvContentPartPr>
              <p14:xfrm>
                <a:off x="10405293" y="3304680"/>
                <a:ext cx="65880" cy="338040"/>
              </p14:xfrm>
            </p:contentPart>
          </mc:Choice>
          <mc:Fallback>
            <p:pic>
              <p:nvPicPr>
                <p:cNvPr id="63" name="Freihand 62">
                  <a:extLst>
                    <a:ext uri="{FF2B5EF4-FFF2-40B4-BE49-F238E27FC236}">
                      <a16:creationId xmlns:a16="http://schemas.microsoft.com/office/drawing/2014/main" id="{32A85093-127B-498B-B7AD-9D2198948837}"/>
                    </a:ext>
                  </a:extLst>
                </p:cNvPr>
                <p:cNvPicPr/>
                <p:nvPr/>
              </p:nvPicPr>
              <p:blipFill>
                <a:blip r:embed="rId140"/>
                <a:stretch>
                  <a:fillRect/>
                </a:stretch>
              </p:blipFill>
              <p:spPr>
                <a:xfrm>
                  <a:off x="10400973" y="3300360"/>
                  <a:ext cx="74520" cy="34668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64" name="Freihand 63">
                  <a:extLst>
                    <a:ext uri="{FF2B5EF4-FFF2-40B4-BE49-F238E27FC236}">
                      <a16:creationId xmlns:a16="http://schemas.microsoft.com/office/drawing/2014/main" id="{E298FFA3-7D80-46AF-A379-6E2A8FD07A72}"/>
                    </a:ext>
                  </a:extLst>
                </p14:cNvPr>
                <p14:cNvContentPartPr/>
                <p14:nvPr/>
              </p14:nvContentPartPr>
              <p14:xfrm>
                <a:off x="10561173" y="3330600"/>
                <a:ext cx="6120" cy="174960"/>
              </p14:xfrm>
            </p:contentPart>
          </mc:Choice>
          <mc:Fallback>
            <p:pic>
              <p:nvPicPr>
                <p:cNvPr id="64" name="Freihand 63">
                  <a:extLst>
                    <a:ext uri="{FF2B5EF4-FFF2-40B4-BE49-F238E27FC236}">
                      <a16:creationId xmlns:a16="http://schemas.microsoft.com/office/drawing/2014/main" id="{E298FFA3-7D80-46AF-A379-6E2A8FD07A72}"/>
                    </a:ext>
                  </a:extLst>
                </p:cNvPr>
                <p:cNvPicPr/>
                <p:nvPr/>
              </p:nvPicPr>
              <p:blipFill>
                <a:blip r:embed="rId142"/>
                <a:stretch>
                  <a:fillRect/>
                </a:stretch>
              </p:blipFill>
              <p:spPr>
                <a:xfrm>
                  <a:off x="10556853" y="3326280"/>
                  <a:ext cx="1476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65" name="Freihand 64">
                  <a:extLst>
                    <a:ext uri="{FF2B5EF4-FFF2-40B4-BE49-F238E27FC236}">
                      <a16:creationId xmlns:a16="http://schemas.microsoft.com/office/drawing/2014/main" id="{DEE0A060-5D9C-4E8F-8178-23ABD96B4674}"/>
                    </a:ext>
                  </a:extLst>
                </p14:cNvPr>
                <p14:cNvContentPartPr/>
                <p14:nvPr/>
              </p14:nvContentPartPr>
              <p14:xfrm>
                <a:off x="10562973" y="3333480"/>
                <a:ext cx="142200" cy="101160"/>
              </p14:xfrm>
            </p:contentPart>
          </mc:Choice>
          <mc:Fallback>
            <p:pic>
              <p:nvPicPr>
                <p:cNvPr id="65" name="Freihand 64">
                  <a:extLst>
                    <a:ext uri="{FF2B5EF4-FFF2-40B4-BE49-F238E27FC236}">
                      <a16:creationId xmlns:a16="http://schemas.microsoft.com/office/drawing/2014/main" id="{DEE0A060-5D9C-4E8F-8178-23ABD96B4674}"/>
                    </a:ext>
                  </a:extLst>
                </p:cNvPr>
                <p:cNvPicPr/>
                <p:nvPr/>
              </p:nvPicPr>
              <p:blipFill>
                <a:blip r:embed="rId144"/>
                <a:stretch>
                  <a:fillRect/>
                </a:stretch>
              </p:blipFill>
              <p:spPr>
                <a:xfrm>
                  <a:off x="10558653" y="3329160"/>
                  <a:ext cx="15084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66" name="Freihand 65">
                  <a:extLst>
                    <a:ext uri="{FF2B5EF4-FFF2-40B4-BE49-F238E27FC236}">
                      <a16:creationId xmlns:a16="http://schemas.microsoft.com/office/drawing/2014/main" id="{35788740-AB59-4438-A810-26A57DE5591E}"/>
                    </a:ext>
                  </a:extLst>
                </p14:cNvPr>
                <p14:cNvContentPartPr/>
                <p14:nvPr/>
              </p14:nvContentPartPr>
              <p14:xfrm>
                <a:off x="10577373" y="3503040"/>
                <a:ext cx="140760" cy="48600"/>
              </p14:xfrm>
            </p:contentPart>
          </mc:Choice>
          <mc:Fallback>
            <p:pic>
              <p:nvPicPr>
                <p:cNvPr id="66" name="Freihand 65">
                  <a:extLst>
                    <a:ext uri="{FF2B5EF4-FFF2-40B4-BE49-F238E27FC236}">
                      <a16:creationId xmlns:a16="http://schemas.microsoft.com/office/drawing/2014/main" id="{35788740-AB59-4438-A810-26A57DE5591E}"/>
                    </a:ext>
                  </a:extLst>
                </p:cNvPr>
                <p:cNvPicPr/>
                <p:nvPr/>
              </p:nvPicPr>
              <p:blipFill>
                <a:blip r:embed="rId146"/>
                <a:stretch>
                  <a:fillRect/>
                </a:stretch>
              </p:blipFill>
              <p:spPr>
                <a:xfrm>
                  <a:off x="10573053" y="3498720"/>
                  <a:ext cx="14940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67" name="Freihand 66">
                  <a:extLst>
                    <a:ext uri="{FF2B5EF4-FFF2-40B4-BE49-F238E27FC236}">
                      <a16:creationId xmlns:a16="http://schemas.microsoft.com/office/drawing/2014/main" id="{FBCACA0E-D211-47FF-AC88-F57D7E06383E}"/>
                    </a:ext>
                  </a:extLst>
                </p14:cNvPr>
                <p14:cNvContentPartPr/>
                <p14:nvPr/>
              </p14:nvContentPartPr>
              <p14:xfrm>
                <a:off x="10761333" y="3335280"/>
                <a:ext cx="130320" cy="152280"/>
              </p14:xfrm>
            </p:contentPart>
          </mc:Choice>
          <mc:Fallback>
            <p:pic>
              <p:nvPicPr>
                <p:cNvPr id="67" name="Freihand 66">
                  <a:extLst>
                    <a:ext uri="{FF2B5EF4-FFF2-40B4-BE49-F238E27FC236}">
                      <a16:creationId xmlns:a16="http://schemas.microsoft.com/office/drawing/2014/main" id="{FBCACA0E-D211-47FF-AC88-F57D7E06383E}"/>
                    </a:ext>
                  </a:extLst>
                </p:cNvPr>
                <p:cNvPicPr/>
                <p:nvPr/>
              </p:nvPicPr>
              <p:blipFill>
                <a:blip r:embed="rId148"/>
                <a:stretch>
                  <a:fillRect/>
                </a:stretch>
              </p:blipFill>
              <p:spPr>
                <a:xfrm>
                  <a:off x="10757013" y="3330960"/>
                  <a:ext cx="13896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68" name="Freihand 67">
                  <a:extLst>
                    <a:ext uri="{FF2B5EF4-FFF2-40B4-BE49-F238E27FC236}">
                      <a16:creationId xmlns:a16="http://schemas.microsoft.com/office/drawing/2014/main" id="{9749DB85-6A8C-4F75-945A-19BB445CF653}"/>
                    </a:ext>
                  </a:extLst>
                </p14:cNvPr>
                <p14:cNvContentPartPr/>
                <p14:nvPr/>
              </p14:nvContentPartPr>
              <p14:xfrm>
                <a:off x="10960773" y="3175080"/>
                <a:ext cx="74520" cy="330840"/>
              </p14:xfrm>
            </p:contentPart>
          </mc:Choice>
          <mc:Fallback>
            <p:pic>
              <p:nvPicPr>
                <p:cNvPr id="68" name="Freihand 67">
                  <a:extLst>
                    <a:ext uri="{FF2B5EF4-FFF2-40B4-BE49-F238E27FC236}">
                      <a16:creationId xmlns:a16="http://schemas.microsoft.com/office/drawing/2014/main" id="{9749DB85-6A8C-4F75-945A-19BB445CF653}"/>
                    </a:ext>
                  </a:extLst>
                </p:cNvPr>
                <p:cNvPicPr/>
                <p:nvPr/>
              </p:nvPicPr>
              <p:blipFill>
                <a:blip r:embed="rId150"/>
                <a:stretch>
                  <a:fillRect/>
                </a:stretch>
              </p:blipFill>
              <p:spPr>
                <a:xfrm>
                  <a:off x="10956453" y="3170760"/>
                  <a:ext cx="83160" cy="33948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69" name="Freihand 68">
                  <a:extLst>
                    <a:ext uri="{FF2B5EF4-FFF2-40B4-BE49-F238E27FC236}">
                      <a16:creationId xmlns:a16="http://schemas.microsoft.com/office/drawing/2014/main" id="{9AEA7C8A-06DF-4E71-AE4A-2E6BED3C4974}"/>
                    </a:ext>
                  </a:extLst>
                </p14:cNvPr>
                <p14:cNvContentPartPr/>
                <p14:nvPr/>
              </p14:nvContentPartPr>
              <p14:xfrm>
                <a:off x="11119893" y="3268320"/>
                <a:ext cx="200160" cy="131400"/>
              </p14:xfrm>
            </p:contentPart>
          </mc:Choice>
          <mc:Fallback>
            <p:pic>
              <p:nvPicPr>
                <p:cNvPr id="69" name="Freihand 68">
                  <a:extLst>
                    <a:ext uri="{FF2B5EF4-FFF2-40B4-BE49-F238E27FC236}">
                      <a16:creationId xmlns:a16="http://schemas.microsoft.com/office/drawing/2014/main" id="{9AEA7C8A-06DF-4E71-AE4A-2E6BED3C4974}"/>
                    </a:ext>
                  </a:extLst>
                </p:cNvPr>
                <p:cNvPicPr/>
                <p:nvPr/>
              </p:nvPicPr>
              <p:blipFill>
                <a:blip r:embed="rId152"/>
                <a:stretch>
                  <a:fillRect/>
                </a:stretch>
              </p:blipFill>
              <p:spPr>
                <a:xfrm>
                  <a:off x="11115573" y="3264000"/>
                  <a:ext cx="20880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70" name="Freihand 69">
                  <a:extLst>
                    <a:ext uri="{FF2B5EF4-FFF2-40B4-BE49-F238E27FC236}">
                      <a16:creationId xmlns:a16="http://schemas.microsoft.com/office/drawing/2014/main" id="{71A22131-2F61-45C1-B14D-EE671CF4F415}"/>
                    </a:ext>
                  </a:extLst>
                </p14:cNvPr>
                <p14:cNvContentPartPr/>
                <p14:nvPr/>
              </p14:nvContentPartPr>
              <p14:xfrm>
                <a:off x="11276133" y="3221160"/>
                <a:ext cx="134640" cy="167760"/>
              </p14:xfrm>
            </p:contentPart>
          </mc:Choice>
          <mc:Fallback>
            <p:pic>
              <p:nvPicPr>
                <p:cNvPr id="70" name="Freihand 69">
                  <a:extLst>
                    <a:ext uri="{FF2B5EF4-FFF2-40B4-BE49-F238E27FC236}">
                      <a16:creationId xmlns:a16="http://schemas.microsoft.com/office/drawing/2014/main" id="{71A22131-2F61-45C1-B14D-EE671CF4F415}"/>
                    </a:ext>
                  </a:extLst>
                </p:cNvPr>
                <p:cNvPicPr/>
                <p:nvPr/>
              </p:nvPicPr>
              <p:blipFill>
                <a:blip r:embed="rId154"/>
                <a:stretch>
                  <a:fillRect/>
                </a:stretch>
              </p:blipFill>
              <p:spPr>
                <a:xfrm>
                  <a:off x="11271813" y="3216840"/>
                  <a:ext cx="14328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71" name="Freihand 70">
                  <a:extLst>
                    <a:ext uri="{FF2B5EF4-FFF2-40B4-BE49-F238E27FC236}">
                      <a16:creationId xmlns:a16="http://schemas.microsoft.com/office/drawing/2014/main" id="{AFFB53FE-D849-41FB-84C1-9AC23AC9FBDF}"/>
                    </a:ext>
                  </a:extLst>
                </p14:cNvPr>
                <p14:cNvContentPartPr/>
                <p14:nvPr/>
              </p14:nvContentPartPr>
              <p14:xfrm>
                <a:off x="11422293" y="3145200"/>
                <a:ext cx="146520" cy="232560"/>
              </p14:xfrm>
            </p:contentPart>
          </mc:Choice>
          <mc:Fallback>
            <p:pic>
              <p:nvPicPr>
                <p:cNvPr id="71" name="Freihand 70">
                  <a:extLst>
                    <a:ext uri="{FF2B5EF4-FFF2-40B4-BE49-F238E27FC236}">
                      <a16:creationId xmlns:a16="http://schemas.microsoft.com/office/drawing/2014/main" id="{AFFB53FE-D849-41FB-84C1-9AC23AC9FBDF}"/>
                    </a:ext>
                  </a:extLst>
                </p:cNvPr>
                <p:cNvPicPr/>
                <p:nvPr/>
              </p:nvPicPr>
              <p:blipFill>
                <a:blip r:embed="rId156"/>
                <a:stretch>
                  <a:fillRect/>
                </a:stretch>
              </p:blipFill>
              <p:spPr>
                <a:xfrm>
                  <a:off x="11417973" y="3140880"/>
                  <a:ext cx="155160" cy="24120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72" name="Freihand 71">
                  <a:extLst>
                    <a:ext uri="{FF2B5EF4-FFF2-40B4-BE49-F238E27FC236}">
                      <a16:creationId xmlns:a16="http://schemas.microsoft.com/office/drawing/2014/main" id="{6C7BF6A0-DCE8-4B66-AC4C-351A0328A7D0}"/>
                    </a:ext>
                  </a:extLst>
                </p14:cNvPr>
                <p14:cNvContentPartPr/>
                <p14:nvPr/>
              </p14:nvContentPartPr>
              <p14:xfrm>
                <a:off x="11467293" y="3265080"/>
                <a:ext cx="92520" cy="26640"/>
              </p14:xfrm>
            </p:contentPart>
          </mc:Choice>
          <mc:Fallback>
            <p:pic>
              <p:nvPicPr>
                <p:cNvPr id="72" name="Freihand 71">
                  <a:extLst>
                    <a:ext uri="{FF2B5EF4-FFF2-40B4-BE49-F238E27FC236}">
                      <a16:creationId xmlns:a16="http://schemas.microsoft.com/office/drawing/2014/main" id="{6C7BF6A0-DCE8-4B66-AC4C-351A0328A7D0}"/>
                    </a:ext>
                  </a:extLst>
                </p:cNvPr>
                <p:cNvPicPr/>
                <p:nvPr/>
              </p:nvPicPr>
              <p:blipFill>
                <a:blip r:embed="rId158"/>
                <a:stretch>
                  <a:fillRect/>
                </a:stretch>
              </p:blipFill>
              <p:spPr>
                <a:xfrm>
                  <a:off x="11462973" y="3260760"/>
                  <a:ext cx="10116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73" name="Freihand 72">
                  <a:extLst>
                    <a:ext uri="{FF2B5EF4-FFF2-40B4-BE49-F238E27FC236}">
                      <a16:creationId xmlns:a16="http://schemas.microsoft.com/office/drawing/2014/main" id="{D82F3B65-6AA5-4DB4-B79C-AE1C5DCAA5A7}"/>
                    </a:ext>
                  </a:extLst>
                </p14:cNvPr>
                <p14:cNvContentPartPr/>
                <p14:nvPr/>
              </p14:nvContentPartPr>
              <p14:xfrm>
                <a:off x="9723453" y="3800040"/>
                <a:ext cx="135360" cy="131400"/>
              </p14:xfrm>
            </p:contentPart>
          </mc:Choice>
          <mc:Fallback>
            <p:pic>
              <p:nvPicPr>
                <p:cNvPr id="73" name="Freihand 72">
                  <a:extLst>
                    <a:ext uri="{FF2B5EF4-FFF2-40B4-BE49-F238E27FC236}">
                      <a16:creationId xmlns:a16="http://schemas.microsoft.com/office/drawing/2014/main" id="{D82F3B65-6AA5-4DB4-B79C-AE1C5DCAA5A7}"/>
                    </a:ext>
                  </a:extLst>
                </p:cNvPr>
                <p:cNvPicPr/>
                <p:nvPr/>
              </p:nvPicPr>
              <p:blipFill>
                <a:blip r:embed="rId160"/>
                <a:stretch>
                  <a:fillRect/>
                </a:stretch>
              </p:blipFill>
              <p:spPr>
                <a:xfrm>
                  <a:off x="9719133" y="3795720"/>
                  <a:ext cx="14400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74" name="Freihand 73">
                  <a:extLst>
                    <a:ext uri="{FF2B5EF4-FFF2-40B4-BE49-F238E27FC236}">
                      <a16:creationId xmlns:a16="http://schemas.microsoft.com/office/drawing/2014/main" id="{8DFB50FC-4F98-4F71-8EBA-82C01C697F2D}"/>
                    </a:ext>
                  </a:extLst>
                </p14:cNvPr>
                <p14:cNvContentPartPr/>
                <p14:nvPr/>
              </p14:nvContentPartPr>
              <p14:xfrm>
                <a:off x="9890133" y="3849000"/>
                <a:ext cx="138240" cy="81720"/>
              </p14:xfrm>
            </p:contentPart>
          </mc:Choice>
          <mc:Fallback>
            <p:pic>
              <p:nvPicPr>
                <p:cNvPr id="74" name="Freihand 73">
                  <a:extLst>
                    <a:ext uri="{FF2B5EF4-FFF2-40B4-BE49-F238E27FC236}">
                      <a16:creationId xmlns:a16="http://schemas.microsoft.com/office/drawing/2014/main" id="{8DFB50FC-4F98-4F71-8EBA-82C01C697F2D}"/>
                    </a:ext>
                  </a:extLst>
                </p:cNvPr>
                <p:cNvPicPr/>
                <p:nvPr/>
              </p:nvPicPr>
              <p:blipFill>
                <a:blip r:embed="rId162"/>
                <a:stretch>
                  <a:fillRect/>
                </a:stretch>
              </p:blipFill>
              <p:spPr>
                <a:xfrm>
                  <a:off x="9885813" y="3844680"/>
                  <a:ext cx="14688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75" name="Freihand 74">
                  <a:extLst>
                    <a:ext uri="{FF2B5EF4-FFF2-40B4-BE49-F238E27FC236}">
                      <a16:creationId xmlns:a16="http://schemas.microsoft.com/office/drawing/2014/main" id="{C4384918-DE86-4278-830D-A7C1B75493B4}"/>
                    </a:ext>
                  </a:extLst>
                </p14:cNvPr>
                <p14:cNvContentPartPr/>
                <p14:nvPr/>
              </p14:nvContentPartPr>
              <p14:xfrm>
                <a:off x="10050693" y="3806880"/>
                <a:ext cx="210600" cy="97200"/>
              </p14:xfrm>
            </p:contentPart>
          </mc:Choice>
          <mc:Fallback>
            <p:pic>
              <p:nvPicPr>
                <p:cNvPr id="75" name="Freihand 74">
                  <a:extLst>
                    <a:ext uri="{FF2B5EF4-FFF2-40B4-BE49-F238E27FC236}">
                      <a16:creationId xmlns:a16="http://schemas.microsoft.com/office/drawing/2014/main" id="{C4384918-DE86-4278-830D-A7C1B75493B4}"/>
                    </a:ext>
                  </a:extLst>
                </p:cNvPr>
                <p:cNvPicPr/>
                <p:nvPr/>
              </p:nvPicPr>
              <p:blipFill>
                <a:blip r:embed="rId164"/>
                <a:stretch>
                  <a:fillRect/>
                </a:stretch>
              </p:blipFill>
              <p:spPr>
                <a:xfrm>
                  <a:off x="10046373" y="3802560"/>
                  <a:ext cx="21924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76" name="Freihand 75">
                  <a:extLst>
                    <a:ext uri="{FF2B5EF4-FFF2-40B4-BE49-F238E27FC236}">
                      <a16:creationId xmlns:a16="http://schemas.microsoft.com/office/drawing/2014/main" id="{6AF8E849-8679-4503-AAAA-3BA261AC3B71}"/>
                    </a:ext>
                  </a:extLst>
                </p14:cNvPr>
                <p14:cNvContentPartPr/>
                <p14:nvPr/>
              </p14:nvContentPartPr>
              <p14:xfrm>
                <a:off x="10462533" y="3742440"/>
                <a:ext cx="149040" cy="100800"/>
              </p14:xfrm>
            </p:contentPart>
          </mc:Choice>
          <mc:Fallback>
            <p:pic>
              <p:nvPicPr>
                <p:cNvPr id="76" name="Freihand 75">
                  <a:extLst>
                    <a:ext uri="{FF2B5EF4-FFF2-40B4-BE49-F238E27FC236}">
                      <a16:creationId xmlns:a16="http://schemas.microsoft.com/office/drawing/2014/main" id="{6AF8E849-8679-4503-AAAA-3BA261AC3B71}"/>
                    </a:ext>
                  </a:extLst>
                </p:cNvPr>
                <p:cNvPicPr/>
                <p:nvPr/>
              </p:nvPicPr>
              <p:blipFill>
                <a:blip r:embed="rId166"/>
                <a:stretch>
                  <a:fillRect/>
                </a:stretch>
              </p:blipFill>
              <p:spPr>
                <a:xfrm>
                  <a:off x="10458213" y="3738120"/>
                  <a:ext cx="15768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77" name="Freihand 76">
                  <a:extLst>
                    <a:ext uri="{FF2B5EF4-FFF2-40B4-BE49-F238E27FC236}">
                      <a16:creationId xmlns:a16="http://schemas.microsoft.com/office/drawing/2014/main" id="{6E6897DB-9E6C-4630-941A-455B2A0446B7}"/>
                    </a:ext>
                  </a:extLst>
                </p14:cNvPr>
                <p14:cNvContentPartPr/>
                <p14:nvPr/>
              </p14:nvContentPartPr>
              <p14:xfrm>
                <a:off x="10626693" y="3725520"/>
                <a:ext cx="125280" cy="95040"/>
              </p14:xfrm>
            </p:contentPart>
          </mc:Choice>
          <mc:Fallback>
            <p:pic>
              <p:nvPicPr>
                <p:cNvPr id="77" name="Freihand 76">
                  <a:extLst>
                    <a:ext uri="{FF2B5EF4-FFF2-40B4-BE49-F238E27FC236}">
                      <a16:creationId xmlns:a16="http://schemas.microsoft.com/office/drawing/2014/main" id="{6E6897DB-9E6C-4630-941A-455B2A0446B7}"/>
                    </a:ext>
                  </a:extLst>
                </p:cNvPr>
                <p:cNvPicPr/>
                <p:nvPr/>
              </p:nvPicPr>
              <p:blipFill>
                <a:blip r:embed="rId168"/>
                <a:stretch>
                  <a:fillRect/>
                </a:stretch>
              </p:blipFill>
              <p:spPr>
                <a:xfrm>
                  <a:off x="10622373" y="3721200"/>
                  <a:ext cx="13392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78" name="Freihand 77">
                  <a:extLst>
                    <a:ext uri="{FF2B5EF4-FFF2-40B4-BE49-F238E27FC236}">
                      <a16:creationId xmlns:a16="http://schemas.microsoft.com/office/drawing/2014/main" id="{34AFA5B6-6983-4F4E-B47D-87ADB105417A}"/>
                    </a:ext>
                  </a:extLst>
                </p14:cNvPr>
                <p14:cNvContentPartPr/>
                <p14:nvPr/>
              </p14:nvContentPartPr>
              <p14:xfrm>
                <a:off x="10752693" y="3732360"/>
                <a:ext cx="167040" cy="56880"/>
              </p14:xfrm>
            </p:contentPart>
          </mc:Choice>
          <mc:Fallback>
            <p:pic>
              <p:nvPicPr>
                <p:cNvPr id="78" name="Freihand 77">
                  <a:extLst>
                    <a:ext uri="{FF2B5EF4-FFF2-40B4-BE49-F238E27FC236}">
                      <a16:creationId xmlns:a16="http://schemas.microsoft.com/office/drawing/2014/main" id="{34AFA5B6-6983-4F4E-B47D-87ADB105417A}"/>
                    </a:ext>
                  </a:extLst>
                </p:cNvPr>
                <p:cNvPicPr/>
                <p:nvPr/>
              </p:nvPicPr>
              <p:blipFill>
                <a:blip r:embed="rId170"/>
                <a:stretch>
                  <a:fillRect/>
                </a:stretch>
              </p:blipFill>
              <p:spPr>
                <a:xfrm>
                  <a:off x="10748373" y="3728040"/>
                  <a:ext cx="17568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79" name="Freihand 78">
                  <a:extLst>
                    <a:ext uri="{FF2B5EF4-FFF2-40B4-BE49-F238E27FC236}">
                      <a16:creationId xmlns:a16="http://schemas.microsoft.com/office/drawing/2014/main" id="{7F9F2817-D3DD-44C9-841C-433AC87FA0D5}"/>
                    </a:ext>
                  </a:extLst>
                </p14:cNvPr>
                <p14:cNvContentPartPr/>
                <p14:nvPr/>
              </p14:nvContentPartPr>
              <p14:xfrm>
                <a:off x="10970133" y="3701400"/>
                <a:ext cx="216720" cy="46800"/>
              </p14:xfrm>
            </p:contentPart>
          </mc:Choice>
          <mc:Fallback>
            <p:pic>
              <p:nvPicPr>
                <p:cNvPr id="79" name="Freihand 78">
                  <a:extLst>
                    <a:ext uri="{FF2B5EF4-FFF2-40B4-BE49-F238E27FC236}">
                      <a16:creationId xmlns:a16="http://schemas.microsoft.com/office/drawing/2014/main" id="{7F9F2817-D3DD-44C9-841C-433AC87FA0D5}"/>
                    </a:ext>
                  </a:extLst>
                </p:cNvPr>
                <p:cNvPicPr/>
                <p:nvPr/>
              </p:nvPicPr>
              <p:blipFill>
                <a:blip r:embed="rId172"/>
                <a:stretch>
                  <a:fillRect/>
                </a:stretch>
              </p:blipFill>
              <p:spPr>
                <a:xfrm>
                  <a:off x="10965813" y="3697080"/>
                  <a:ext cx="225360" cy="5544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80" name="Freihand 79">
                  <a:extLst>
                    <a:ext uri="{FF2B5EF4-FFF2-40B4-BE49-F238E27FC236}">
                      <a16:creationId xmlns:a16="http://schemas.microsoft.com/office/drawing/2014/main" id="{4362C6F6-9B18-4EE4-B7FF-574167E9BC3D}"/>
                    </a:ext>
                  </a:extLst>
                </p14:cNvPr>
                <p14:cNvContentPartPr/>
                <p14:nvPr/>
              </p14:nvContentPartPr>
              <p14:xfrm>
                <a:off x="11202693" y="3650640"/>
                <a:ext cx="255240" cy="55800"/>
              </p14:xfrm>
            </p:contentPart>
          </mc:Choice>
          <mc:Fallback>
            <p:pic>
              <p:nvPicPr>
                <p:cNvPr id="80" name="Freihand 79">
                  <a:extLst>
                    <a:ext uri="{FF2B5EF4-FFF2-40B4-BE49-F238E27FC236}">
                      <a16:creationId xmlns:a16="http://schemas.microsoft.com/office/drawing/2014/main" id="{4362C6F6-9B18-4EE4-B7FF-574167E9BC3D}"/>
                    </a:ext>
                  </a:extLst>
                </p:cNvPr>
                <p:cNvPicPr/>
                <p:nvPr/>
              </p:nvPicPr>
              <p:blipFill>
                <a:blip r:embed="rId174"/>
                <a:stretch>
                  <a:fillRect/>
                </a:stretch>
              </p:blipFill>
              <p:spPr>
                <a:xfrm>
                  <a:off x="11198373" y="3646320"/>
                  <a:ext cx="26388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81" name="Freihand 80">
                  <a:extLst>
                    <a:ext uri="{FF2B5EF4-FFF2-40B4-BE49-F238E27FC236}">
                      <a16:creationId xmlns:a16="http://schemas.microsoft.com/office/drawing/2014/main" id="{31C53EDC-D2DB-4C18-AFB4-3D1BC3A3F822}"/>
                    </a:ext>
                  </a:extLst>
                </p14:cNvPr>
                <p14:cNvContentPartPr/>
                <p14:nvPr/>
              </p14:nvContentPartPr>
              <p14:xfrm>
                <a:off x="11460093" y="3534360"/>
                <a:ext cx="208080" cy="96840"/>
              </p14:xfrm>
            </p:contentPart>
          </mc:Choice>
          <mc:Fallback>
            <p:pic>
              <p:nvPicPr>
                <p:cNvPr id="81" name="Freihand 80">
                  <a:extLst>
                    <a:ext uri="{FF2B5EF4-FFF2-40B4-BE49-F238E27FC236}">
                      <a16:creationId xmlns:a16="http://schemas.microsoft.com/office/drawing/2014/main" id="{31C53EDC-D2DB-4C18-AFB4-3D1BC3A3F822}"/>
                    </a:ext>
                  </a:extLst>
                </p:cNvPr>
                <p:cNvPicPr/>
                <p:nvPr/>
              </p:nvPicPr>
              <p:blipFill>
                <a:blip r:embed="rId176"/>
                <a:stretch>
                  <a:fillRect/>
                </a:stretch>
              </p:blipFill>
              <p:spPr>
                <a:xfrm>
                  <a:off x="11455773" y="3530040"/>
                  <a:ext cx="21672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82" name="Freihand 81">
                  <a:extLst>
                    <a:ext uri="{FF2B5EF4-FFF2-40B4-BE49-F238E27FC236}">
                      <a16:creationId xmlns:a16="http://schemas.microsoft.com/office/drawing/2014/main" id="{248FECF0-B492-4E0C-9741-8E09A2D68D63}"/>
                    </a:ext>
                  </a:extLst>
                </p14:cNvPr>
                <p14:cNvContentPartPr/>
                <p14:nvPr/>
              </p14:nvContentPartPr>
              <p14:xfrm>
                <a:off x="11470173" y="3640200"/>
                <a:ext cx="116640" cy="62640"/>
              </p14:xfrm>
            </p:contentPart>
          </mc:Choice>
          <mc:Fallback>
            <p:pic>
              <p:nvPicPr>
                <p:cNvPr id="82" name="Freihand 81">
                  <a:extLst>
                    <a:ext uri="{FF2B5EF4-FFF2-40B4-BE49-F238E27FC236}">
                      <a16:creationId xmlns:a16="http://schemas.microsoft.com/office/drawing/2014/main" id="{248FECF0-B492-4E0C-9741-8E09A2D68D63}"/>
                    </a:ext>
                  </a:extLst>
                </p:cNvPr>
                <p:cNvPicPr/>
                <p:nvPr/>
              </p:nvPicPr>
              <p:blipFill>
                <a:blip r:embed="rId178"/>
                <a:stretch>
                  <a:fillRect/>
                </a:stretch>
              </p:blipFill>
              <p:spPr>
                <a:xfrm>
                  <a:off x="11465853" y="3635880"/>
                  <a:ext cx="12528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83" name="Freihand 82">
                  <a:extLst>
                    <a:ext uri="{FF2B5EF4-FFF2-40B4-BE49-F238E27FC236}">
                      <a16:creationId xmlns:a16="http://schemas.microsoft.com/office/drawing/2014/main" id="{CD2908F8-7DC2-41C7-8305-BCD576A37685}"/>
                    </a:ext>
                  </a:extLst>
                </p14:cNvPr>
                <p14:cNvContentPartPr/>
                <p14:nvPr/>
              </p14:nvContentPartPr>
              <p14:xfrm>
                <a:off x="11600493" y="3612840"/>
                <a:ext cx="100080" cy="80640"/>
              </p14:xfrm>
            </p:contentPart>
          </mc:Choice>
          <mc:Fallback>
            <p:pic>
              <p:nvPicPr>
                <p:cNvPr id="83" name="Freihand 82">
                  <a:extLst>
                    <a:ext uri="{FF2B5EF4-FFF2-40B4-BE49-F238E27FC236}">
                      <a16:creationId xmlns:a16="http://schemas.microsoft.com/office/drawing/2014/main" id="{CD2908F8-7DC2-41C7-8305-BCD576A37685}"/>
                    </a:ext>
                  </a:extLst>
                </p:cNvPr>
                <p:cNvPicPr/>
                <p:nvPr/>
              </p:nvPicPr>
              <p:blipFill>
                <a:blip r:embed="rId180"/>
                <a:stretch>
                  <a:fillRect/>
                </a:stretch>
              </p:blipFill>
              <p:spPr>
                <a:xfrm>
                  <a:off x="11596173" y="3608520"/>
                  <a:ext cx="10872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84" name="Freihand 83">
                  <a:extLst>
                    <a:ext uri="{FF2B5EF4-FFF2-40B4-BE49-F238E27FC236}">
                      <a16:creationId xmlns:a16="http://schemas.microsoft.com/office/drawing/2014/main" id="{A06EE21F-DBE4-4CDD-9A1A-D4BAA664A5DA}"/>
                    </a:ext>
                  </a:extLst>
                </p14:cNvPr>
                <p14:cNvContentPartPr/>
                <p14:nvPr/>
              </p14:nvContentPartPr>
              <p14:xfrm>
                <a:off x="11736213" y="3511680"/>
                <a:ext cx="259560" cy="304200"/>
              </p14:xfrm>
            </p:contentPart>
          </mc:Choice>
          <mc:Fallback>
            <p:pic>
              <p:nvPicPr>
                <p:cNvPr id="84" name="Freihand 83">
                  <a:extLst>
                    <a:ext uri="{FF2B5EF4-FFF2-40B4-BE49-F238E27FC236}">
                      <a16:creationId xmlns:a16="http://schemas.microsoft.com/office/drawing/2014/main" id="{A06EE21F-DBE4-4CDD-9A1A-D4BAA664A5DA}"/>
                    </a:ext>
                  </a:extLst>
                </p:cNvPr>
                <p:cNvPicPr/>
                <p:nvPr/>
              </p:nvPicPr>
              <p:blipFill>
                <a:blip r:embed="rId182"/>
                <a:stretch>
                  <a:fillRect/>
                </a:stretch>
              </p:blipFill>
              <p:spPr>
                <a:xfrm>
                  <a:off x="11731893" y="3507360"/>
                  <a:ext cx="268200" cy="31284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85" name="Freihand 84">
                  <a:extLst>
                    <a:ext uri="{FF2B5EF4-FFF2-40B4-BE49-F238E27FC236}">
                      <a16:creationId xmlns:a16="http://schemas.microsoft.com/office/drawing/2014/main" id="{73F146F0-6D40-462E-8B31-14BE6BE9C951}"/>
                    </a:ext>
                  </a:extLst>
                </p14:cNvPr>
                <p14:cNvContentPartPr/>
                <p14:nvPr/>
              </p14:nvContentPartPr>
              <p14:xfrm>
                <a:off x="9750813" y="4062840"/>
                <a:ext cx="310680" cy="151560"/>
              </p14:xfrm>
            </p:contentPart>
          </mc:Choice>
          <mc:Fallback>
            <p:pic>
              <p:nvPicPr>
                <p:cNvPr id="85" name="Freihand 84">
                  <a:extLst>
                    <a:ext uri="{FF2B5EF4-FFF2-40B4-BE49-F238E27FC236}">
                      <a16:creationId xmlns:a16="http://schemas.microsoft.com/office/drawing/2014/main" id="{73F146F0-6D40-462E-8B31-14BE6BE9C951}"/>
                    </a:ext>
                  </a:extLst>
                </p:cNvPr>
                <p:cNvPicPr/>
                <p:nvPr/>
              </p:nvPicPr>
              <p:blipFill>
                <a:blip r:embed="rId184"/>
                <a:stretch>
                  <a:fillRect/>
                </a:stretch>
              </p:blipFill>
              <p:spPr>
                <a:xfrm>
                  <a:off x="9746493" y="4058520"/>
                  <a:ext cx="31932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86" name="Freihand 85">
                  <a:extLst>
                    <a:ext uri="{FF2B5EF4-FFF2-40B4-BE49-F238E27FC236}">
                      <a16:creationId xmlns:a16="http://schemas.microsoft.com/office/drawing/2014/main" id="{1C57082F-DB61-44ED-AECF-7E88F06AF16C}"/>
                    </a:ext>
                  </a:extLst>
                </p14:cNvPr>
                <p14:cNvContentPartPr/>
                <p14:nvPr/>
              </p14:nvContentPartPr>
              <p14:xfrm>
                <a:off x="10093893" y="3966360"/>
                <a:ext cx="317160" cy="279360"/>
              </p14:xfrm>
            </p:contentPart>
          </mc:Choice>
          <mc:Fallback>
            <p:pic>
              <p:nvPicPr>
                <p:cNvPr id="86" name="Freihand 85">
                  <a:extLst>
                    <a:ext uri="{FF2B5EF4-FFF2-40B4-BE49-F238E27FC236}">
                      <a16:creationId xmlns:a16="http://schemas.microsoft.com/office/drawing/2014/main" id="{1C57082F-DB61-44ED-AECF-7E88F06AF16C}"/>
                    </a:ext>
                  </a:extLst>
                </p:cNvPr>
                <p:cNvPicPr/>
                <p:nvPr/>
              </p:nvPicPr>
              <p:blipFill>
                <a:blip r:embed="rId186"/>
                <a:stretch>
                  <a:fillRect/>
                </a:stretch>
              </p:blipFill>
              <p:spPr>
                <a:xfrm>
                  <a:off x="10089573" y="3962040"/>
                  <a:ext cx="325800" cy="28800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87" name="Freihand 86">
                  <a:extLst>
                    <a:ext uri="{FF2B5EF4-FFF2-40B4-BE49-F238E27FC236}">
                      <a16:creationId xmlns:a16="http://schemas.microsoft.com/office/drawing/2014/main" id="{79BC6432-5819-4FF6-BB77-2DE59703D080}"/>
                    </a:ext>
                  </a:extLst>
                </p14:cNvPr>
                <p14:cNvContentPartPr/>
                <p14:nvPr/>
              </p14:nvContentPartPr>
              <p14:xfrm>
                <a:off x="10505373" y="3940080"/>
                <a:ext cx="252360" cy="132120"/>
              </p14:xfrm>
            </p:contentPart>
          </mc:Choice>
          <mc:Fallback>
            <p:pic>
              <p:nvPicPr>
                <p:cNvPr id="87" name="Freihand 86">
                  <a:extLst>
                    <a:ext uri="{FF2B5EF4-FFF2-40B4-BE49-F238E27FC236}">
                      <a16:creationId xmlns:a16="http://schemas.microsoft.com/office/drawing/2014/main" id="{79BC6432-5819-4FF6-BB77-2DE59703D080}"/>
                    </a:ext>
                  </a:extLst>
                </p:cNvPr>
                <p:cNvPicPr/>
                <p:nvPr/>
              </p:nvPicPr>
              <p:blipFill>
                <a:blip r:embed="rId188"/>
                <a:stretch>
                  <a:fillRect/>
                </a:stretch>
              </p:blipFill>
              <p:spPr>
                <a:xfrm>
                  <a:off x="10501053" y="3935760"/>
                  <a:ext cx="26100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88" name="Freihand 87">
                  <a:extLst>
                    <a:ext uri="{FF2B5EF4-FFF2-40B4-BE49-F238E27FC236}">
                      <a16:creationId xmlns:a16="http://schemas.microsoft.com/office/drawing/2014/main" id="{71263A75-FD11-4A83-A066-D4EAF639F9EC}"/>
                    </a:ext>
                  </a:extLst>
                </p14:cNvPr>
                <p14:cNvContentPartPr/>
                <p14:nvPr/>
              </p14:nvContentPartPr>
              <p14:xfrm>
                <a:off x="10862133" y="3930720"/>
                <a:ext cx="124920" cy="93240"/>
              </p14:xfrm>
            </p:contentPart>
          </mc:Choice>
          <mc:Fallback>
            <p:pic>
              <p:nvPicPr>
                <p:cNvPr id="88" name="Freihand 87">
                  <a:extLst>
                    <a:ext uri="{FF2B5EF4-FFF2-40B4-BE49-F238E27FC236}">
                      <a16:creationId xmlns:a16="http://schemas.microsoft.com/office/drawing/2014/main" id="{71263A75-FD11-4A83-A066-D4EAF639F9EC}"/>
                    </a:ext>
                  </a:extLst>
                </p:cNvPr>
                <p:cNvPicPr/>
                <p:nvPr/>
              </p:nvPicPr>
              <p:blipFill>
                <a:blip r:embed="rId190"/>
                <a:stretch>
                  <a:fillRect/>
                </a:stretch>
              </p:blipFill>
              <p:spPr>
                <a:xfrm>
                  <a:off x="10857813" y="3926400"/>
                  <a:ext cx="13356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89" name="Freihand 88">
                  <a:extLst>
                    <a:ext uri="{FF2B5EF4-FFF2-40B4-BE49-F238E27FC236}">
                      <a16:creationId xmlns:a16="http://schemas.microsoft.com/office/drawing/2014/main" id="{9B8C3F9B-BB67-476B-ABB1-23090D833DE2}"/>
                    </a:ext>
                  </a:extLst>
                </p14:cNvPr>
                <p14:cNvContentPartPr/>
                <p14:nvPr/>
              </p14:nvContentPartPr>
              <p14:xfrm>
                <a:off x="11003613" y="3938640"/>
                <a:ext cx="372960" cy="75960"/>
              </p14:xfrm>
            </p:contentPart>
          </mc:Choice>
          <mc:Fallback>
            <p:pic>
              <p:nvPicPr>
                <p:cNvPr id="89" name="Freihand 88">
                  <a:extLst>
                    <a:ext uri="{FF2B5EF4-FFF2-40B4-BE49-F238E27FC236}">
                      <a16:creationId xmlns:a16="http://schemas.microsoft.com/office/drawing/2014/main" id="{9B8C3F9B-BB67-476B-ABB1-23090D833DE2}"/>
                    </a:ext>
                  </a:extLst>
                </p:cNvPr>
                <p:cNvPicPr/>
                <p:nvPr/>
              </p:nvPicPr>
              <p:blipFill>
                <a:blip r:embed="rId192"/>
                <a:stretch>
                  <a:fillRect/>
                </a:stretch>
              </p:blipFill>
              <p:spPr>
                <a:xfrm>
                  <a:off x="10999293" y="3934320"/>
                  <a:ext cx="38160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90" name="Freihand 89">
                  <a:extLst>
                    <a:ext uri="{FF2B5EF4-FFF2-40B4-BE49-F238E27FC236}">
                      <a16:creationId xmlns:a16="http://schemas.microsoft.com/office/drawing/2014/main" id="{7073191A-EC91-4559-9FEC-2994E14BD57E}"/>
                    </a:ext>
                  </a:extLst>
                </p14:cNvPr>
                <p14:cNvContentPartPr/>
                <p14:nvPr/>
              </p14:nvContentPartPr>
              <p14:xfrm>
                <a:off x="11393493" y="3922440"/>
                <a:ext cx="93600" cy="69120"/>
              </p14:xfrm>
            </p:contentPart>
          </mc:Choice>
          <mc:Fallback>
            <p:pic>
              <p:nvPicPr>
                <p:cNvPr id="90" name="Freihand 89">
                  <a:extLst>
                    <a:ext uri="{FF2B5EF4-FFF2-40B4-BE49-F238E27FC236}">
                      <a16:creationId xmlns:a16="http://schemas.microsoft.com/office/drawing/2014/main" id="{7073191A-EC91-4559-9FEC-2994E14BD57E}"/>
                    </a:ext>
                  </a:extLst>
                </p:cNvPr>
                <p:cNvPicPr/>
                <p:nvPr/>
              </p:nvPicPr>
              <p:blipFill>
                <a:blip r:embed="rId194"/>
                <a:stretch>
                  <a:fillRect/>
                </a:stretch>
              </p:blipFill>
              <p:spPr>
                <a:xfrm>
                  <a:off x="11389173" y="3918120"/>
                  <a:ext cx="10224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91" name="Freihand 90">
                  <a:extLst>
                    <a:ext uri="{FF2B5EF4-FFF2-40B4-BE49-F238E27FC236}">
                      <a16:creationId xmlns:a16="http://schemas.microsoft.com/office/drawing/2014/main" id="{12FB0CEC-8F7E-47D4-A940-CDBC5AF70AB0}"/>
                    </a:ext>
                  </a:extLst>
                </p14:cNvPr>
                <p14:cNvContentPartPr/>
                <p14:nvPr/>
              </p14:nvContentPartPr>
              <p14:xfrm>
                <a:off x="11100453" y="4109280"/>
                <a:ext cx="116280" cy="129600"/>
              </p14:xfrm>
            </p:contentPart>
          </mc:Choice>
          <mc:Fallback>
            <p:pic>
              <p:nvPicPr>
                <p:cNvPr id="91" name="Freihand 90">
                  <a:extLst>
                    <a:ext uri="{FF2B5EF4-FFF2-40B4-BE49-F238E27FC236}">
                      <a16:creationId xmlns:a16="http://schemas.microsoft.com/office/drawing/2014/main" id="{12FB0CEC-8F7E-47D4-A940-CDBC5AF70AB0}"/>
                    </a:ext>
                  </a:extLst>
                </p:cNvPr>
                <p:cNvPicPr/>
                <p:nvPr/>
              </p:nvPicPr>
              <p:blipFill>
                <a:blip r:embed="rId196"/>
                <a:stretch>
                  <a:fillRect/>
                </a:stretch>
              </p:blipFill>
              <p:spPr>
                <a:xfrm>
                  <a:off x="11096133" y="4104960"/>
                  <a:ext cx="12492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92" name="Freihand 91">
                  <a:extLst>
                    <a:ext uri="{FF2B5EF4-FFF2-40B4-BE49-F238E27FC236}">
                      <a16:creationId xmlns:a16="http://schemas.microsoft.com/office/drawing/2014/main" id="{5422CB6F-FA91-4346-89FD-A00EB33E069F}"/>
                    </a:ext>
                  </a:extLst>
                </p14:cNvPr>
                <p14:cNvContentPartPr/>
                <p14:nvPr/>
              </p14:nvContentPartPr>
              <p14:xfrm>
                <a:off x="11289453" y="4079760"/>
                <a:ext cx="26280" cy="127800"/>
              </p14:xfrm>
            </p:contentPart>
          </mc:Choice>
          <mc:Fallback>
            <p:pic>
              <p:nvPicPr>
                <p:cNvPr id="92" name="Freihand 91">
                  <a:extLst>
                    <a:ext uri="{FF2B5EF4-FFF2-40B4-BE49-F238E27FC236}">
                      <a16:creationId xmlns:a16="http://schemas.microsoft.com/office/drawing/2014/main" id="{5422CB6F-FA91-4346-89FD-A00EB33E069F}"/>
                    </a:ext>
                  </a:extLst>
                </p:cNvPr>
                <p:cNvPicPr/>
                <p:nvPr/>
              </p:nvPicPr>
              <p:blipFill>
                <a:blip r:embed="rId198"/>
                <a:stretch>
                  <a:fillRect/>
                </a:stretch>
              </p:blipFill>
              <p:spPr>
                <a:xfrm>
                  <a:off x="11285133" y="4075440"/>
                  <a:ext cx="3492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93" name="Freihand 92">
                  <a:extLst>
                    <a:ext uri="{FF2B5EF4-FFF2-40B4-BE49-F238E27FC236}">
                      <a16:creationId xmlns:a16="http://schemas.microsoft.com/office/drawing/2014/main" id="{5919E696-4B8C-47C5-8E19-DFE624E9918B}"/>
                    </a:ext>
                  </a:extLst>
                </p14:cNvPr>
                <p14:cNvContentPartPr/>
                <p14:nvPr/>
              </p14:nvContentPartPr>
              <p14:xfrm>
                <a:off x="11354253" y="4094160"/>
                <a:ext cx="119160" cy="115200"/>
              </p14:xfrm>
            </p:contentPart>
          </mc:Choice>
          <mc:Fallback>
            <p:pic>
              <p:nvPicPr>
                <p:cNvPr id="93" name="Freihand 92">
                  <a:extLst>
                    <a:ext uri="{FF2B5EF4-FFF2-40B4-BE49-F238E27FC236}">
                      <a16:creationId xmlns:a16="http://schemas.microsoft.com/office/drawing/2014/main" id="{5919E696-4B8C-47C5-8E19-DFE624E9918B}"/>
                    </a:ext>
                  </a:extLst>
                </p:cNvPr>
                <p:cNvPicPr/>
                <p:nvPr/>
              </p:nvPicPr>
              <p:blipFill>
                <a:blip r:embed="rId200"/>
                <a:stretch>
                  <a:fillRect/>
                </a:stretch>
              </p:blipFill>
              <p:spPr>
                <a:xfrm>
                  <a:off x="11349933" y="4089840"/>
                  <a:ext cx="12780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94" name="Freihand 93">
                  <a:extLst>
                    <a:ext uri="{FF2B5EF4-FFF2-40B4-BE49-F238E27FC236}">
                      <a16:creationId xmlns:a16="http://schemas.microsoft.com/office/drawing/2014/main" id="{38E29565-AB00-4508-91AB-2EC86854184E}"/>
                    </a:ext>
                  </a:extLst>
                </p14:cNvPr>
                <p14:cNvContentPartPr/>
                <p14:nvPr/>
              </p14:nvContentPartPr>
              <p14:xfrm>
                <a:off x="11366493" y="4128720"/>
                <a:ext cx="76680" cy="17640"/>
              </p14:xfrm>
            </p:contentPart>
          </mc:Choice>
          <mc:Fallback>
            <p:pic>
              <p:nvPicPr>
                <p:cNvPr id="94" name="Freihand 93">
                  <a:extLst>
                    <a:ext uri="{FF2B5EF4-FFF2-40B4-BE49-F238E27FC236}">
                      <a16:creationId xmlns:a16="http://schemas.microsoft.com/office/drawing/2014/main" id="{38E29565-AB00-4508-91AB-2EC86854184E}"/>
                    </a:ext>
                  </a:extLst>
                </p:cNvPr>
                <p:cNvPicPr/>
                <p:nvPr/>
              </p:nvPicPr>
              <p:blipFill>
                <a:blip r:embed="rId202"/>
                <a:stretch>
                  <a:fillRect/>
                </a:stretch>
              </p:blipFill>
              <p:spPr>
                <a:xfrm>
                  <a:off x="11362173" y="4124400"/>
                  <a:ext cx="8532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95" name="Freihand 94">
                  <a:extLst>
                    <a:ext uri="{FF2B5EF4-FFF2-40B4-BE49-F238E27FC236}">
                      <a16:creationId xmlns:a16="http://schemas.microsoft.com/office/drawing/2014/main" id="{F3960FEF-5440-42C7-9476-DCCD1F8C9C65}"/>
                    </a:ext>
                  </a:extLst>
                </p14:cNvPr>
                <p14:cNvContentPartPr/>
                <p14:nvPr/>
              </p14:nvContentPartPr>
              <p14:xfrm>
                <a:off x="11505093" y="4056000"/>
                <a:ext cx="117360" cy="120960"/>
              </p14:xfrm>
            </p:contentPart>
          </mc:Choice>
          <mc:Fallback>
            <p:pic>
              <p:nvPicPr>
                <p:cNvPr id="95" name="Freihand 94">
                  <a:extLst>
                    <a:ext uri="{FF2B5EF4-FFF2-40B4-BE49-F238E27FC236}">
                      <a16:creationId xmlns:a16="http://schemas.microsoft.com/office/drawing/2014/main" id="{F3960FEF-5440-42C7-9476-DCCD1F8C9C65}"/>
                    </a:ext>
                  </a:extLst>
                </p:cNvPr>
                <p:cNvPicPr/>
                <p:nvPr/>
              </p:nvPicPr>
              <p:blipFill>
                <a:blip r:embed="rId204"/>
                <a:stretch>
                  <a:fillRect/>
                </a:stretch>
              </p:blipFill>
              <p:spPr>
                <a:xfrm>
                  <a:off x="11500773" y="4051680"/>
                  <a:ext cx="12600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96" name="Freihand 95">
                  <a:extLst>
                    <a:ext uri="{FF2B5EF4-FFF2-40B4-BE49-F238E27FC236}">
                      <a16:creationId xmlns:a16="http://schemas.microsoft.com/office/drawing/2014/main" id="{3D5377BD-4976-4A08-B162-7B39B7D1EF5A}"/>
                    </a:ext>
                  </a:extLst>
                </p14:cNvPr>
                <p14:cNvContentPartPr/>
                <p14:nvPr/>
              </p14:nvContentPartPr>
              <p14:xfrm>
                <a:off x="11648013" y="3919200"/>
                <a:ext cx="23040" cy="248400"/>
              </p14:xfrm>
            </p:contentPart>
          </mc:Choice>
          <mc:Fallback>
            <p:pic>
              <p:nvPicPr>
                <p:cNvPr id="96" name="Freihand 95">
                  <a:extLst>
                    <a:ext uri="{FF2B5EF4-FFF2-40B4-BE49-F238E27FC236}">
                      <a16:creationId xmlns:a16="http://schemas.microsoft.com/office/drawing/2014/main" id="{3D5377BD-4976-4A08-B162-7B39B7D1EF5A}"/>
                    </a:ext>
                  </a:extLst>
                </p:cNvPr>
                <p:cNvPicPr/>
                <p:nvPr/>
              </p:nvPicPr>
              <p:blipFill>
                <a:blip r:embed="rId206"/>
                <a:stretch>
                  <a:fillRect/>
                </a:stretch>
              </p:blipFill>
              <p:spPr>
                <a:xfrm>
                  <a:off x="11643693" y="3914880"/>
                  <a:ext cx="31680" cy="25704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32" name="Freihand 131">
                  <a:extLst>
                    <a:ext uri="{FF2B5EF4-FFF2-40B4-BE49-F238E27FC236}">
                      <a16:creationId xmlns:a16="http://schemas.microsoft.com/office/drawing/2014/main" id="{6BAD0744-9331-422C-8D57-064CF6B3F9F7}"/>
                    </a:ext>
                  </a:extLst>
                </p14:cNvPr>
                <p14:cNvContentPartPr/>
                <p14:nvPr/>
              </p14:nvContentPartPr>
              <p14:xfrm>
                <a:off x="10702653" y="1602960"/>
                <a:ext cx="448920" cy="261360"/>
              </p14:xfrm>
            </p:contentPart>
          </mc:Choice>
          <mc:Fallback>
            <p:pic>
              <p:nvPicPr>
                <p:cNvPr id="132" name="Freihand 131">
                  <a:extLst>
                    <a:ext uri="{FF2B5EF4-FFF2-40B4-BE49-F238E27FC236}">
                      <a16:creationId xmlns:a16="http://schemas.microsoft.com/office/drawing/2014/main" id="{6BAD0744-9331-422C-8D57-064CF6B3F9F7}"/>
                    </a:ext>
                  </a:extLst>
                </p:cNvPr>
                <p:cNvPicPr/>
                <p:nvPr/>
              </p:nvPicPr>
              <p:blipFill>
                <a:blip r:embed="rId208"/>
                <a:stretch>
                  <a:fillRect/>
                </a:stretch>
              </p:blipFill>
              <p:spPr>
                <a:xfrm>
                  <a:off x="10698333" y="1598640"/>
                  <a:ext cx="457560" cy="27000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33" name="Freihand 132">
                  <a:extLst>
                    <a:ext uri="{FF2B5EF4-FFF2-40B4-BE49-F238E27FC236}">
                      <a16:creationId xmlns:a16="http://schemas.microsoft.com/office/drawing/2014/main" id="{7BE1190F-B5A8-4992-A6CC-9191554CFC16}"/>
                    </a:ext>
                  </a:extLst>
                </p14:cNvPr>
                <p14:cNvContentPartPr/>
                <p14:nvPr/>
              </p14:nvContentPartPr>
              <p14:xfrm>
                <a:off x="11342373" y="1448160"/>
                <a:ext cx="79560" cy="228240"/>
              </p14:xfrm>
            </p:contentPart>
          </mc:Choice>
          <mc:Fallback>
            <p:pic>
              <p:nvPicPr>
                <p:cNvPr id="133" name="Freihand 132">
                  <a:extLst>
                    <a:ext uri="{FF2B5EF4-FFF2-40B4-BE49-F238E27FC236}">
                      <a16:creationId xmlns:a16="http://schemas.microsoft.com/office/drawing/2014/main" id="{7BE1190F-B5A8-4992-A6CC-9191554CFC16}"/>
                    </a:ext>
                  </a:extLst>
                </p:cNvPr>
                <p:cNvPicPr/>
                <p:nvPr/>
              </p:nvPicPr>
              <p:blipFill>
                <a:blip r:embed="rId210"/>
                <a:stretch>
                  <a:fillRect/>
                </a:stretch>
              </p:blipFill>
              <p:spPr>
                <a:xfrm>
                  <a:off x="11338053" y="1443840"/>
                  <a:ext cx="88200" cy="23688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34" name="Freihand 133">
                  <a:extLst>
                    <a:ext uri="{FF2B5EF4-FFF2-40B4-BE49-F238E27FC236}">
                      <a16:creationId xmlns:a16="http://schemas.microsoft.com/office/drawing/2014/main" id="{B3B99509-55E7-4FC3-88AE-3DAD653BD92D}"/>
                    </a:ext>
                  </a:extLst>
                </p14:cNvPr>
                <p14:cNvContentPartPr/>
                <p14:nvPr/>
              </p14:nvContentPartPr>
              <p14:xfrm>
                <a:off x="11407533" y="1522320"/>
                <a:ext cx="370440" cy="208440"/>
              </p14:xfrm>
            </p:contentPart>
          </mc:Choice>
          <mc:Fallback>
            <p:pic>
              <p:nvPicPr>
                <p:cNvPr id="134" name="Freihand 133">
                  <a:extLst>
                    <a:ext uri="{FF2B5EF4-FFF2-40B4-BE49-F238E27FC236}">
                      <a16:creationId xmlns:a16="http://schemas.microsoft.com/office/drawing/2014/main" id="{B3B99509-55E7-4FC3-88AE-3DAD653BD92D}"/>
                    </a:ext>
                  </a:extLst>
                </p:cNvPr>
                <p:cNvPicPr/>
                <p:nvPr/>
              </p:nvPicPr>
              <p:blipFill>
                <a:blip r:embed="rId212"/>
                <a:stretch>
                  <a:fillRect/>
                </a:stretch>
              </p:blipFill>
              <p:spPr>
                <a:xfrm>
                  <a:off x="11403213" y="1518000"/>
                  <a:ext cx="379080" cy="21708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36" name="Freihand 135">
                  <a:extLst>
                    <a:ext uri="{FF2B5EF4-FFF2-40B4-BE49-F238E27FC236}">
                      <a16:creationId xmlns:a16="http://schemas.microsoft.com/office/drawing/2014/main" id="{ACC9B2A1-1B71-4592-A141-7B3822A35976}"/>
                    </a:ext>
                  </a:extLst>
                </p14:cNvPr>
                <p14:cNvContentPartPr/>
                <p14:nvPr/>
              </p14:nvContentPartPr>
              <p14:xfrm>
                <a:off x="10124493" y="1943880"/>
                <a:ext cx="183240" cy="127080"/>
              </p14:xfrm>
            </p:contentPart>
          </mc:Choice>
          <mc:Fallback>
            <p:pic>
              <p:nvPicPr>
                <p:cNvPr id="136" name="Freihand 135">
                  <a:extLst>
                    <a:ext uri="{FF2B5EF4-FFF2-40B4-BE49-F238E27FC236}">
                      <a16:creationId xmlns:a16="http://schemas.microsoft.com/office/drawing/2014/main" id="{ACC9B2A1-1B71-4592-A141-7B3822A35976}"/>
                    </a:ext>
                  </a:extLst>
                </p:cNvPr>
                <p:cNvPicPr/>
                <p:nvPr/>
              </p:nvPicPr>
              <p:blipFill>
                <a:blip r:embed="rId214"/>
                <a:stretch>
                  <a:fillRect/>
                </a:stretch>
              </p:blipFill>
              <p:spPr>
                <a:xfrm>
                  <a:off x="10120173" y="1939560"/>
                  <a:ext cx="19188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37" name="Freihand 136">
                  <a:extLst>
                    <a:ext uri="{FF2B5EF4-FFF2-40B4-BE49-F238E27FC236}">
                      <a16:creationId xmlns:a16="http://schemas.microsoft.com/office/drawing/2014/main" id="{8C010113-4F16-424E-9D9E-CBB2957ABFD8}"/>
                    </a:ext>
                  </a:extLst>
                </p14:cNvPr>
                <p14:cNvContentPartPr/>
                <p14:nvPr/>
              </p14:nvContentPartPr>
              <p14:xfrm>
                <a:off x="10343373" y="1871880"/>
                <a:ext cx="499320" cy="263520"/>
              </p14:xfrm>
            </p:contentPart>
          </mc:Choice>
          <mc:Fallback>
            <p:pic>
              <p:nvPicPr>
                <p:cNvPr id="137" name="Freihand 136">
                  <a:extLst>
                    <a:ext uri="{FF2B5EF4-FFF2-40B4-BE49-F238E27FC236}">
                      <a16:creationId xmlns:a16="http://schemas.microsoft.com/office/drawing/2014/main" id="{8C010113-4F16-424E-9D9E-CBB2957ABFD8}"/>
                    </a:ext>
                  </a:extLst>
                </p:cNvPr>
                <p:cNvPicPr/>
                <p:nvPr/>
              </p:nvPicPr>
              <p:blipFill>
                <a:blip r:embed="rId216"/>
                <a:stretch>
                  <a:fillRect/>
                </a:stretch>
              </p:blipFill>
              <p:spPr>
                <a:xfrm>
                  <a:off x="10339053" y="1867560"/>
                  <a:ext cx="507960" cy="27216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38" name="Freihand 137">
                  <a:extLst>
                    <a:ext uri="{FF2B5EF4-FFF2-40B4-BE49-F238E27FC236}">
                      <a16:creationId xmlns:a16="http://schemas.microsoft.com/office/drawing/2014/main" id="{C90E78EF-B9AE-40A2-AC77-0449B53D2C89}"/>
                    </a:ext>
                  </a:extLst>
                </p14:cNvPr>
                <p14:cNvContentPartPr/>
                <p14:nvPr/>
              </p14:nvContentPartPr>
              <p14:xfrm>
                <a:off x="10876533" y="1962960"/>
                <a:ext cx="36000" cy="50400"/>
              </p14:xfrm>
            </p:contentPart>
          </mc:Choice>
          <mc:Fallback>
            <p:pic>
              <p:nvPicPr>
                <p:cNvPr id="138" name="Freihand 137">
                  <a:extLst>
                    <a:ext uri="{FF2B5EF4-FFF2-40B4-BE49-F238E27FC236}">
                      <a16:creationId xmlns:a16="http://schemas.microsoft.com/office/drawing/2014/main" id="{C90E78EF-B9AE-40A2-AC77-0449B53D2C89}"/>
                    </a:ext>
                  </a:extLst>
                </p:cNvPr>
                <p:cNvPicPr/>
                <p:nvPr/>
              </p:nvPicPr>
              <p:blipFill>
                <a:blip r:embed="rId218"/>
                <a:stretch>
                  <a:fillRect/>
                </a:stretch>
              </p:blipFill>
              <p:spPr>
                <a:xfrm>
                  <a:off x="10872213" y="1958640"/>
                  <a:ext cx="4464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39" name="Freihand 138">
                  <a:extLst>
                    <a:ext uri="{FF2B5EF4-FFF2-40B4-BE49-F238E27FC236}">
                      <a16:creationId xmlns:a16="http://schemas.microsoft.com/office/drawing/2014/main" id="{3A07A295-4F80-4ABD-AE63-3963F7801655}"/>
                    </a:ext>
                  </a:extLst>
                </p14:cNvPr>
                <p14:cNvContentPartPr/>
                <p14:nvPr/>
              </p14:nvContentPartPr>
              <p14:xfrm>
                <a:off x="10942413" y="1944600"/>
                <a:ext cx="93960" cy="77760"/>
              </p14:xfrm>
            </p:contentPart>
          </mc:Choice>
          <mc:Fallback>
            <p:pic>
              <p:nvPicPr>
                <p:cNvPr id="139" name="Freihand 138">
                  <a:extLst>
                    <a:ext uri="{FF2B5EF4-FFF2-40B4-BE49-F238E27FC236}">
                      <a16:creationId xmlns:a16="http://schemas.microsoft.com/office/drawing/2014/main" id="{3A07A295-4F80-4ABD-AE63-3963F7801655}"/>
                    </a:ext>
                  </a:extLst>
                </p:cNvPr>
                <p:cNvPicPr/>
                <p:nvPr/>
              </p:nvPicPr>
              <p:blipFill>
                <a:blip r:embed="rId220"/>
                <a:stretch>
                  <a:fillRect/>
                </a:stretch>
              </p:blipFill>
              <p:spPr>
                <a:xfrm>
                  <a:off x="10938093" y="1940280"/>
                  <a:ext cx="10260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40" name="Freihand 139">
                  <a:extLst>
                    <a:ext uri="{FF2B5EF4-FFF2-40B4-BE49-F238E27FC236}">
                      <a16:creationId xmlns:a16="http://schemas.microsoft.com/office/drawing/2014/main" id="{F884B2A2-D6CE-42BB-A7FC-DFF0C6CAD9CC}"/>
                    </a:ext>
                  </a:extLst>
                </p14:cNvPr>
                <p14:cNvContentPartPr/>
                <p14:nvPr/>
              </p14:nvContentPartPr>
              <p14:xfrm>
                <a:off x="10224573" y="1799160"/>
                <a:ext cx="24840" cy="12240"/>
              </p14:xfrm>
            </p:contentPart>
          </mc:Choice>
          <mc:Fallback>
            <p:pic>
              <p:nvPicPr>
                <p:cNvPr id="140" name="Freihand 139">
                  <a:extLst>
                    <a:ext uri="{FF2B5EF4-FFF2-40B4-BE49-F238E27FC236}">
                      <a16:creationId xmlns:a16="http://schemas.microsoft.com/office/drawing/2014/main" id="{F884B2A2-D6CE-42BB-A7FC-DFF0C6CAD9CC}"/>
                    </a:ext>
                  </a:extLst>
                </p:cNvPr>
                <p:cNvPicPr/>
                <p:nvPr/>
              </p:nvPicPr>
              <p:blipFill>
                <a:blip r:embed="rId222"/>
                <a:stretch>
                  <a:fillRect/>
                </a:stretch>
              </p:blipFill>
              <p:spPr>
                <a:xfrm>
                  <a:off x="10220253" y="1794840"/>
                  <a:ext cx="3348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41" name="Freihand 140">
                  <a:extLst>
                    <a:ext uri="{FF2B5EF4-FFF2-40B4-BE49-F238E27FC236}">
                      <a16:creationId xmlns:a16="http://schemas.microsoft.com/office/drawing/2014/main" id="{A15F8284-E414-4C58-A1B1-F9039FA027E9}"/>
                    </a:ext>
                  </a:extLst>
                </p14:cNvPr>
                <p14:cNvContentPartPr/>
                <p14:nvPr/>
              </p14:nvContentPartPr>
              <p14:xfrm>
                <a:off x="11180373" y="1810320"/>
                <a:ext cx="120240" cy="176040"/>
              </p14:xfrm>
            </p:contentPart>
          </mc:Choice>
          <mc:Fallback>
            <p:pic>
              <p:nvPicPr>
                <p:cNvPr id="141" name="Freihand 140">
                  <a:extLst>
                    <a:ext uri="{FF2B5EF4-FFF2-40B4-BE49-F238E27FC236}">
                      <a16:creationId xmlns:a16="http://schemas.microsoft.com/office/drawing/2014/main" id="{A15F8284-E414-4C58-A1B1-F9039FA027E9}"/>
                    </a:ext>
                  </a:extLst>
                </p:cNvPr>
                <p:cNvPicPr/>
                <p:nvPr/>
              </p:nvPicPr>
              <p:blipFill>
                <a:blip r:embed="rId224"/>
                <a:stretch>
                  <a:fillRect/>
                </a:stretch>
              </p:blipFill>
              <p:spPr>
                <a:xfrm>
                  <a:off x="11176053" y="1806000"/>
                  <a:ext cx="12888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42" name="Freihand 141">
                  <a:extLst>
                    <a:ext uri="{FF2B5EF4-FFF2-40B4-BE49-F238E27FC236}">
                      <a16:creationId xmlns:a16="http://schemas.microsoft.com/office/drawing/2014/main" id="{414EB23F-F5EC-4795-B3D0-2B376BF31EA9}"/>
                    </a:ext>
                  </a:extLst>
                </p14:cNvPr>
                <p14:cNvContentPartPr/>
                <p14:nvPr/>
              </p14:nvContentPartPr>
              <p14:xfrm>
                <a:off x="11314293" y="1876920"/>
                <a:ext cx="111240" cy="108360"/>
              </p14:xfrm>
            </p:contentPart>
          </mc:Choice>
          <mc:Fallback>
            <p:pic>
              <p:nvPicPr>
                <p:cNvPr id="142" name="Freihand 141">
                  <a:extLst>
                    <a:ext uri="{FF2B5EF4-FFF2-40B4-BE49-F238E27FC236}">
                      <a16:creationId xmlns:a16="http://schemas.microsoft.com/office/drawing/2014/main" id="{414EB23F-F5EC-4795-B3D0-2B376BF31EA9}"/>
                    </a:ext>
                  </a:extLst>
                </p:cNvPr>
                <p:cNvPicPr/>
                <p:nvPr/>
              </p:nvPicPr>
              <p:blipFill>
                <a:blip r:embed="rId226"/>
                <a:stretch>
                  <a:fillRect/>
                </a:stretch>
              </p:blipFill>
              <p:spPr>
                <a:xfrm>
                  <a:off x="11309973" y="1872600"/>
                  <a:ext cx="11988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43" name="Freihand 142">
                  <a:extLst>
                    <a:ext uri="{FF2B5EF4-FFF2-40B4-BE49-F238E27FC236}">
                      <a16:creationId xmlns:a16="http://schemas.microsoft.com/office/drawing/2014/main" id="{D21B01EB-E0CE-45A5-89B2-D05DE2D19E4F}"/>
                    </a:ext>
                  </a:extLst>
                </p14:cNvPr>
                <p14:cNvContentPartPr/>
                <p14:nvPr/>
              </p14:nvContentPartPr>
              <p14:xfrm>
                <a:off x="11439573" y="1785840"/>
                <a:ext cx="510840" cy="179280"/>
              </p14:xfrm>
            </p:contentPart>
          </mc:Choice>
          <mc:Fallback>
            <p:pic>
              <p:nvPicPr>
                <p:cNvPr id="143" name="Freihand 142">
                  <a:extLst>
                    <a:ext uri="{FF2B5EF4-FFF2-40B4-BE49-F238E27FC236}">
                      <a16:creationId xmlns:a16="http://schemas.microsoft.com/office/drawing/2014/main" id="{D21B01EB-E0CE-45A5-89B2-D05DE2D19E4F}"/>
                    </a:ext>
                  </a:extLst>
                </p:cNvPr>
                <p:cNvPicPr/>
                <p:nvPr/>
              </p:nvPicPr>
              <p:blipFill>
                <a:blip r:embed="rId228"/>
                <a:stretch>
                  <a:fillRect/>
                </a:stretch>
              </p:blipFill>
              <p:spPr>
                <a:xfrm>
                  <a:off x="11435253" y="1781520"/>
                  <a:ext cx="51948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45" name="Freihand 144">
                  <a:extLst>
                    <a:ext uri="{FF2B5EF4-FFF2-40B4-BE49-F238E27FC236}">
                      <a16:creationId xmlns:a16="http://schemas.microsoft.com/office/drawing/2014/main" id="{69B7BA74-F523-44A3-8157-1905B62E3D7E}"/>
                    </a:ext>
                  </a:extLst>
                </p14:cNvPr>
                <p14:cNvContentPartPr/>
                <p14:nvPr/>
              </p14:nvContentPartPr>
              <p14:xfrm>
                <a:off x="9818853" y="2203080"/>
                <a:ext cx="238320" cy="186840"/>
              </p14:xfrm>
            </p:contentPart>
          </mc:Choice>
          <mc:Fallback>
            <p:pic>
              <p:nvPicPr>
                <p:cNvPr id="145" name="Freihand 144">
                  <a:extLst>
                    <a:ext uri="{FF2B5EF4-FFF2-40B4-BE49-F238E27FC236}">
                      <a16:creationId xmlns:a16="http://schemas.microsoft.com/office/drawing/2014/main" id="{69B7BA74-F523-44A3-8157-1905B62E3D7E}"/>
                    </a:ext>
                  </a:extLst>
                </p:cNvPr>
                <p:cNvPicPr/>
                <p:nvPr/>
              </p:nvPicPr>
              <p:blipFill>
                <a:blip r:embed="rId230"/>
                <a:stretch>
                  <a:fillRect/>
                </a:stretch>
              </p:blipFill>
              <p:spPr>
                <a:xfrm>
                  <a:off x="9814533" y="2198760"/>
                  <a:ext cx="24696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46" name="Freihand 145">
                  <a:extLst>
                    <a:ext uri="{FF2B5EF4-FFF2-40B4-BE49-F238E27FC236}">
                      <a16:creationId xmlns:a16="http://schemas.microsoft.com/office/drawing/2014/main" id="{EE34B4AA-D491-4DFE-870D-85D3E9BAED6D}"/>
                    </a:ext>
                  </a:extLst>
                </p14:cNvPr>
                <p14:cNvContentPartPr/>
                <p14:nvPr/>
              </p14:nvContentPartPr>
              <p14:xfrm>
                <a:off x="10237533" y="2204880"/>
                <a:ext cx="178920" cy="148680"/>
              </p14:xfrm>
            </p:contentPart>
          </mc:Choice>
          <mc:Fallback>
            <p:pic>
              <p:nvPicPr>
                <p:cNvPr id="146" name="Freihand 145">
                  <a:extLst>
                    <a:ext uri="{FF2B5EF4-FFF2-40B4-BE49-F238E27FC236}">
                      <a16:creationId xmlns:a16="http://schemas.microsoft.com/office/drawing/2014/main" id="{EE34B4AA-D491-4DFE-870D-85D3E9BAED6D}"/>
                    </a:ext>
                  </a:extLst>
                </p:cNvPr>
                <p:cNvPicPr/>
                <p:nvPr/>
              </p:nvPicPr>
              <p:blipFill>
                <a:blip r:embed="rId232"/>
                <a:stretch>
                  <a:fillRect/>
                </a:stretch>
              </p:blipFill>
              <p:spPr>
                <a:xfrm>
                  <a:off x="10233213" y="2200560"/>
                  <a:ext cx="18756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47" name="Freihand 146">
                  <a:extLst>
                    <a:ext uri="{FF2B5EF4-FFF2-40B4-BE49-F238E27FC236}">
                      <a16:creationId xmlns:a16="http://schemas.microsoft.com/office/drawing/2014/main" id="{13D241B7-8BBE-4B98-A1AD-368EBE932A46}"/>
                    </a:ext>
                  </a:extLst>
                </p14:cNvPr>
                <p14:cNvContentPartPr/>
                <p14:nvPr/>
              </p14:nvContentPartPr>
              <p14:xfrm>
                <a:off x="10429413" y="2240880"/>
                <a:ext cx="69840" cy="98280"/>
              </p14:xfrm>
            </p:contentPart>
          </mc:Choice>
          <mc:Fallback>
            <p:pic>
              <p:nvPicPr>
                <p:cNvPr id="147" name="Freihand 146">
                  <a:extLst>
                    <a:ext uri="{FF2B5EF4-FFF2-40B4-BE49-F238E27FC236}">
                      <a16:creationId xmlns:a16="http://schemas.microsoft.com/office/drawing/2014/main" id="{13D241B7-8BBE-4B98-A1AD-368EBE932A46}"/>
                    </a:ext>
                  </a:extLst>
                </p:cNvPr>
                <p:cNvPicPr/>
                <p:nvPr/>
              </p:nvPicPr>
              <p:blipFill>
                <a:blip r:embed="rId234"/>
                <a:stretch>
                  <a:fillRect/>
                </a:stretch>
              </p:blipFill>
              <p:spPr>
                <a:xfrm>
                  <a:off x="10425093" y="2236560"/>
                  <a:ext cx="7848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48" name="Freihand 147">
                  <a:extLst>
                    <a:ext uri="{FF2B5EF4-FFF2-40B4-BE49-F238E27FC236}">
                      <a16:creationId xmlns:a16="http://schemas.microsoft.com/office/drawing/2014/main" id="{D8CDB33B-6C7F-4331-B7A7-A3F82371FB4A}"/>
                    </a:ext>
                  </a:extLst>
                </p14:cNvPr>
                <p14:cNvContentPartPr/>
                <p14:nvPr/>
              </p14:nvContentPartPr>
              <p14:xfrm>
                <a:off x="10518333" y="2220360"/>
                <a:ext cx="249480" cy="116640"/>
              </p14:xfrm>
            </p:contentPart>
          </mc:Choice>
          <mc:Fallback>
            <p:pic>
              <p:nvPicPr>
                <p:cNvPr id="148" name="Freihand 147">
                  <a:extLst>
                    <a:ext uri="{FF2B5EF4-FFF2-40B4-BE49-F238E27FC236}">
                      <a16:creationId xmlns:a16="http://schemas.microsoft.com/office/drawing/2014/main" id="{D8CDB33B-6C7F-4331-B7A7-A3F82371FB4A}"/>
                    </a:ext>
                  </a:extLst>
                </p:cNvPr>
                <p:cNvPicPr/>
                <p:nvPr/>
              </p:nvPicPr>
              <p:blipFill>
                <a:blip r:embed="rId236"/>
                <a:stretch>
                  <a:fillRect/>
                </a:stretch>
              </p:blipFill>
              <p:spPr>
                <a:xfrm>
                  <a:off x="10514013" y="2216040"/>
                  <a:ext cx="25812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49" name="Freihand 148">
                  <a:extLst>
                    <a:ext uri="{FF2B5EF4-FFF2-40B4-BE49-F238E27FC236}">
                      <a16:creationId xmlns:a16="http://schemas.microsoft.com/office/drawing/2014/main" id="{A7CD8BA1-E7F4-496D-BEF3-97E0B392926B}"/>
                    </a:ext>
                  </a:extLst>
                </p14:cNvPr>
                <p14:cNvContentPartPr/>
                <p14:nvPr/>
              </p14:nvContentPartPr>
              <p14:xfrm>
                <a:off x="10830093" y="2117040"/>
                <a:ext cx="91800" cy="185760"/>
              </p14:xfrm>
            </p:contentPart>
          </mc:Choice>
          <mc:Fallback>
            <p:pic>
              <p:nvPicPr>
                <p:cNvPr id="149" name="Freihand 148">
                  <a:extLst>
                    <a:ext uri="{FF2B5EF4-FFF2-40B4-BE49-F238E27FC236}">
                      <a16:creationId xmlns:a16="http://schemas.microsoft.com/office/drawing/2014/main" id="{A7CD8BA1-E7F4-496D-BEF3-97E0B392926B}"/>
                    </a:ext>
                  </a:extLst>
                </p:cNvPr>
                <p:cNvPicPr/>
                <p:nvPr/>
              </p:nvPicPr>
              <p:blipFill>
                <a:blip r:embed="rId238"/>
                <a:stretch>
                  <a:fillRect/>
                </a:stretch>
              </p:blipFill>
              <p:spPr>
                <a:xfrm>
                  <a:off x="10825773" y="2112720"/>
                  <a:ext cx="10044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50" name="Freihand 149">
                  <a:extLst>
                    <a:ext uri="{FF2B5EF4-FFF2-40B4-BE49-F238E27FC236}">
                      <a16:creationId xmlns:a16="http://schemas.microsoft.com/office/drawing/2014/main" id="{49DC3756-D4A5-4C5F-889C-5A4E2493ADD9}"/>
                    </a:ext>
                  </a:extLst>
                </p14:cNvPr>
                <p14:cNvContentPartPr/>
                <p14:nvPr/>
              </p14:nvContentPartPr>
              <p14:xfrm>
                <a:off x="10905693" y="2212080"/>
                <a:ext cx="66600" cy="105480"/>
              </p14:xfrm>
            </p:contentPart>
          </mc:Choice>
          <mc:Fallback>
            <p:pic>
              <p:nvPicPr>
                <p:cNvPr id="150" name="Freihand 149">
                  <a:extLst>
                    <a:ext uri="{FF2B5EF4-FFF2-40B4-BE49-F238E27FC236}">
                      <a16:creationId xmlns:a16="http://schemas.microsoft.com/office/drawing/2014/main" id="{49DC3756-D4A5-4C5F-889C-5A4E2493ADD9}"/>
                    </a:ext>
                  </a:extLst>
                </p:cNvPr>
                <p:cNvPicPr/>
                <p:nvPr/>
              </p:nvPicPr>
              <p:blipFill>
                <a:blip r:embed="rId240"/>
                <a:stretch>
                  <a:fillRect/>
                </a:stretch>
              </p:blipFill>
              <p:spPr>
                <a:xfrm>
                  <a:off x="10901373" y="2207760"/>
                  <a:ext cx="7524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51" name="Freihand 150">
                  <a:extLst>
                    <a:ext uri="{FF2B5EF4-FFF2-40B4-BE49-F238E27FC236}">
                      <a16:creationId xmlns:a16="http://schemas.microsoft.com/office/drawing/2014/main" id="{376A5C0B-C5EB-476E-9AAA-DA9B72714359}"/>
                    </a:ext>
                  </a:extLst>
                </p14:cNvPr>
                <p14:cNvContentPartPr/>
                <p14:nvPr/>
              </p14:nvContentPartPr>
              <p14:xfrm>
                <a:off x="10997853" y="2214240"/>
                <a:ext cx="92880" cy="201240"/>
              </p14:xfrm>
            </p:contentPart>
          </mc:Choice>
          <mc:Fallback>
            <p:pic>
              <p:nvPicPr>
                <p:cNvPr id="151" name="Freihand 150">
                  <a:extLst>
                    <a:ext uri="{FF2B5EF4-FFF2-40B4-BE49-F238E27FC236}">
                      <a16:creationId xmlns:a16="http://schemas.microsoft.com/office/drawing/2014/main" id="{376A5C0B-C5EB-476E-9AAA-DA9B72714359}"/>
                    </a:ext>
                  </a:extLst>
                </p:cNvPr>
                <p:cNvPicPr/>
                <p:nvPr/>
              </p:nvPicPr>
              <p:blipFill>
                <a:blip r:embed="rId242"/>
                <a:stretch>
                  <a:fillRect/>
                </a:stretch>
              </p:blipFill>
              <p:spPr>
                <a:xfrm>
                  <a:off x="10993533" y="2209920"/>
                  <a:ext cx="101520" cy="20988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152" name="Freihand 151">
                  <a:extLst>
                    <a:ext uri="{FF2B5EF4-FFF2-40B4-BE49-F238E27FC236}">
                      <a16:creationId xmlns:a16="http://schemas.microsoft.com/office/drawing/2014/main" id="{BE3068E3-586D-4CE1-BFF9-11A21627981A}"/>
                    </a:ext>
                  </a:extLst>
                </p14:cNvPr>
                <p14:cNvContentPartPr/>
                <p14:nvPr/>
              </p14:nvContentPartPr>
              <p14:xfrm>
                <a:off x="11132853" y="2190120"/>
                <a:ext cx="195120" cy="84960"/>
              </p14:xfrm>
            </p:contentPart>
          </mc:Choice>
          <mc:Fallback>
            <p:pic>
              <p:nvPicPr>
                <p:cNvPr id="152" name="Freihand 151">
                  <a:extLst>
                    <a:ext uri="{FF2B5EF4-FFF2-40B4-BE49-F238E27FC236}">
                      <a16:creationId xmlns:a16="http://schemas.microsoft.com/office/drawing/2014/main" id="{BE3068E3-586D-4CE1-BFF9-11A21627981A}"/>
                    </a:ext>
                  </a:extLst>
                </p:cNvPr>
                <p:cNvPicPr/>
                <p:nvPr/>
              </p:nvPicPr>
              <p:blipFill>
                <a:blip r:embed="rId244"/>
                <a:stretch>
                  <a:fillRect/>
                </a:stretch>
              </p:blipFill>
              <p:spPr>
                <a:xfrm>
                  <a:off x="11128533" y="2185800"/>
                  <a:ext cx="20376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153" name="Freihand 152">
                  <a:extLst>
                    <a:ext uri="{FF2B5EF4-FFF2-40B4-BE49-F238E27FC236}">
                      <a16:creationId xmlns:a16="http://schemas.microsoft.com/office/drawing/2014/main" id="{C62E1E5D-A65D-4050-975E-6D5488FFE97A}"/>
                    </a:ext>
                  </a:extLst>
                </p14:cNvPr>
                <p14:cNvContentPartPr/>
                <p14:nvPr/>
              </p14:nvContentPartPr>
              <p14:xfrm>
                <a:off x="11366853" y="2100120"/>
                <a:ext cx="308160" cy="152280"/>
              </p14:xfrm>
            </p:contentPart>
          </mc:Choice>
          <mc:Fallback>
            <p:pic>
              <p:nvPicPr>
                <p:cNvPr id="153" name="Freihand 152">
                  <a:extLst>
                    <a:ext uri="{FF2B5EF4-FFF2-40B4-BE49-F238E27FC236}">
                      <a16:creationId xmlns:a16="http://schemas.microsoft.com/office/drawing/2014/main" id="{C62E1E5D-A65D-4050-975E-6D5488FFE97A}"/>
                    </a:ext>
                  </a:extLst>
                </p:cNvPr>
                <p:cNvPicPr/>
                <p:nvPr/>
              </p:nvPicPr>
              <p:blipFill>
                <a:blip r:embed="rId246"/>
                <a:stretch>
                  <a:fillRect/>
                </a:stretch>
              </p:blipFill>
              <p:spPr>
                <a:xfrm>
                  <a:off x="11362533" y="2095800"/>
                  <a:ext cx="31680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154" name="Freihand 153">
                  <a:extLst>
                    <a:ext uri="{FF2B5EF4-FFF2-40B4-BE49-F238E27FC236}">
                      <a16:creationId xmlns:a16="http://schemas.microsoft.com/office/drawing/2014/main" id="{E35EA989-1747-426E-9F8C-16B14EFA0D04}"/>
                    </a:ext>
                  </a:extLst>
                </p14:cNvPr>
                <p14:cNvContentPartPr/>
                <p14:nvPr/>
              </p14:nvContentPartPr>
              <p14:xfrm>
                <a:off x="9518613" y="2585040"/>
                <a:ext cx="110160" cy="99720"/>
              </p14:xfrm>
            </p:contentPart>
          </mc:Choice>
          <mc:Fallback>
            <p:pic>
              <p:nvPicPr>
                <p:cNvPr id="154" name="Freihand 153">
                  <a:extLst>
                    <a:ext uri="{FF2B5EF4-FFF2-40B4-BE49-F238E27FC236}">
                      <a16:creationId xmlns:a16="http://schemas.microsoft.com/office/drawing/2014/main" id="{E35EA989-1747-426E-9F8C-16B14EFA0D04}"/>
                    </a:ext>
                  </a:extLst>
                </p:cNvPr>
                <p:cNvPicPr/>
                <p:nvPr/>
              </p:nvPicPr>
              <p:blipFill>
                <a:blip r:embed="rId248"/>
                <a:stretch>
                  <a:fillRect/>
                </a:stretch>
              </p:blipFill>
              <p:spPr>
                <a:xfrm>
                  <a:off x="9514293" y="2580720"/>
                  <a:ext cx="11880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155" name="Freihand 154">
                  <a:extLst>
                    <a:ext uri="{FF2B5EF4-FFF2-40B4-BE49-F238E27FC236}">
                      <a16:creationId xmlns:a16="http://schemas.microsoft.com/office/drawing/2014/main" id="{FE73884B-2ADD-4CF2-AADE-D4608961539C}"/>
                    </a:ext>
                  </a:extLst>
                </p14:cNvPr>
                <p14:cNvContentPartPr/>
                <p14:nvPr/>
              </p14:nvContentPartPr>
              <p14:xfrm>
                <a:off x="9640653" y="2481360"/>
                <a:ext cx="87840" cy="217440"/>
              </p14:xfrm>
            </p:contentPart>
          </mc:Choice>
          <mc:Fallback>
            <p:pic>
              <p:nvPicPr>
                <p:cNvPr id="155" name="Freihand 154">
                  <a:extLst>
                    <a:ext uri="{FF2B5EF4-FFF2-40B4-BE49-F238E27FC236}">
                      <a16:creationId xmlns:a16="http://schemas.microsoft.com/office/drawing/2014/main" id="{FE73884B-2ADD-4CF2-AADE-D4608961539C}"/>
                    </a:ext>
                  </a:extLst>
                </p:cNvPr>
                <p:cNvPicPr/>
                <p:nvPr/>
              </p:nvPicPr>
              <p:blipFill>
                <a:blip r:embed="rId250"/>
                <a:stretch>
                  <a:fillRect/>
                </a:stretch>
              </p:blipFill>
              <p:spPr>
                <a:xfrm>
                  <a:off x="9636333" y="2477040"/>
                  <a:ext cx="9648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158" name="Freihand 157">
                  <a:extLst>
                    <a:ext uri="{FF2B5EF4-FFF2-40B4-BE49-F238E27FC236}">
                      <a16:creationId xmlns:a16="http://schemas.microsoft.com/office/drawing/2014/main" id="{7AE9F76E-CF07-47A5-A886-85B981C8735C}"/>
                    </a:ext>
                  </a:extLst>
                </p14:cNvPr>
                <p14:cNvContentPartPr/>
                <p14:nvPr/>
              </p14:nvContentPartPr>
              <p14:xfrm>
                <a:off x="9880413" y="2521320"/>
                <a:ext cx="159480" cy="107280"/>
              </p14:xfrm>
            </p:contentPart>
          </mc:Choice>
          <mc:Fallback>
            <p:pic>
              <p:nvPicPr>
                <p:cNvPr id="158" name="Freihand 157">
                  <a:extLst>
                    <a:ext uri="{FF2B5EF4-FFF2-40B4-BE49-F238E27FC236}">
                      <a16:creationId xmlns:a16="http://schemas.microsoft.com/office/drawing/2014/main" id="{7AE9F76E-CF07-47A5-A886-85B981C8735C}"/>
                    </a:ext>
                  </a:extLst>
                </p:cNvPr>
                <p:cNvPicPr/>
                <p:nvPr/>
              </p:nvPicPr>
              <p:blipFill>
                <a:blip r:embed="rId252"/>
                <a:stretch>
                  <a:fillRect/>
                </a:stretch>
              </p:blipFill>
              <p:spPr>
                <a:xfrm>
                  <a:off x="9876093" y="2517000"/>
                  <a:ext cx="16812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59" name="Freihand 158">
                  <a:extLst>
                    <a:ext uri="{FF2B5EF4-FFF2-40B4-BE49-F238E27FC236}">
                      <a16:creationId xmlns:a16="http://schemas.microsoft.com/office/drawing/2014/main" id="{1D93E8AF-98B4-4629-9C93-F28306FCD288}"/>
                    </a:ext>
                  </a:extLst>
                </p14:cNvPr>
                <p14:cNvContentPartPr/>
                <p14:nvPr/>
              </p14:nvContentPartPr>
              <p14:xfrm>
                <a:off x="10038813" y="2469840"/>
                <a:ext cx="99360" cy="167760"/>
              </p14:xfrm>
            </p:contentPart>
          </mc:Choice>
          <mc:Fallback>
            <p:pic>
              <p:nvPicPr>
                <p:cNvPr id="159" name="Freihand 158">
                  <a:extLst>
                    <a:ext uri="{FF2B5EF4-FFF2-40B4-BE49-F238E27FC236}">
                      <a16:creationId xmlns:a16="http://schemas.microsoft.com/office/drawing/2014/main" id="{1D93E8AF-98B4-4629-9C93-F28306FCD288}"/>
                    </a:ext>
                  </a:extLst>
                </p:cNvPr>
                <p:cNvPicPr/>
                <p:nvPr/>
              </p:nvPicPr>
              <p:blipFill>
                <a:blip r:embed="rId254"/>
                <a:stretch>
                  <a:fillRect/>
                </a:stretch>
              </p:blipFill>
              <p:spPr>
                <a:xfrm>
                  <a:off x="10034493" y="2465520"/>
                  <a:ext cx="10800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60" name="Freihand 159">
                  <a:extLst>
                    <a:ext uri="{FF2B5EF4-FFF2-40B4-BE49-F238E27FC236}">
                      <a16:creationId xmlns:a16="http://schemas.microsoft.com/office/drawing/2014/main" id="{0F94D4C3-1EA9-4F79-A543-F6F63F7B3AA3}"/>
                    </a:ext>
                  </a:extLst>
                </p14:cNvPr>
                <p14:cNvContentPartPr/>
                <p14:nvPr/>
              </p14:nvContentPartPr>
              <p14:xfrm>
                <a:off x="10161933" y="2460480"/>
                <a:ext cx="109800" cy="180360"/>
              </p14:xfrm>
            </p:contentPart>
          </mc:Choice>
          <mc:Fallback>
            <p:pic>
              <p:nvPicPr>
                <p:cNvPr id="160" name="Freihand 159">
                  <a:extLst>
                    <a:ext uri="{FF2B5EF4-FFF2-40B4-BE49-F238E27FC236}">
                      <a16:creationId xmlns:a16="http://schemas.microsoft.com/office/drawing/2014/main" id="{0F94D4C3-1EA9-4F79-A543-F6F63F7B3AA3}"/>
                    </a:ext>
                  </a:extLst>
                </p:cNvPr>
                <p:cNvPicPr/>
                <p:nvPr/>
              </p:nvPicPr>
              <p:blipFill>
                <a:blip r:embed="rId256"/>
                <a:stretch>
                  <a:fillRect/>
                </a:stretch>
              </p:blipFill>
              <p:spPr>
                <a:xfrm>
                  <a:off x="10157613" y="2456160"/>
                  <a:ext cx="11844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161" name="Freihand 160">
                  <a:extLst>
                    <a:ext uri="{FF2B5EF4-FFF2-40B4-BE49-F238E27FC236}">
                      <a16:creationId xmlns:a16="http://schemas.microsoft.com/office/drawing/2014/main" id="{5CBAC9BE-D754-4886-8713-BEDC511F40FF}"/>
                    </a:ext>
                  </a:extLst>
                </p14:cNvPr>
                <p14:cNvContentPartPr/>
                <p14:nvPr/>
              </p14:nvContentPartPr>
              <p14:xfrm>
                <a:off x="10204413" y="2547960"/>
                <a:ext cx="101880" cy="15120"/>
              </p14:xfrm>
            </p:contentPart>
          </mc:Choice>
          <mc:Fallback>
            <p:pic>
              <p:nvPicPr>
                <p:cNvPr id="161" name="Freihand 160">
                  <a:extLst>
                    <a:ext uri="{FF2B5EF4-FFF2-40B4-BE49-F238E27FC236}">
                      <a16:creationId xmlns:a16="http://schemas.microsoft.com/office/drawing/2014/main" id="{5CBAC9BE-D754-4886-8713-BEDC511F40FF}"/>
                    </a:ext>
                  </a:extLst>
                </p:cNvPr>
                <p:cNvPicPr/>
                <p:nvPr/>
              </p:nvPicPr>
              <p:blipFill>
                <a:blip r:embed="rId258"/>
                <a:stretch>
                  <a:fillRect/>
                </a:stretch>
              </p:blipFill>
              <p:spPr>
                <a:xfrm>
                  <a:off x="10200093" y="2543640"/>
                  <a:ext cx="11052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162" name="Freihand 161">
                  <a:extLst>
                    <a:ext uri="{FF2B5EF4-FFF2-40B4-BE49-F238E27FC236}">
                      <a16:creationId xmlns:a16="http://schemas.microsoft.com/office/drawing/2014/main" id="{2075AE07-8A7F-4975-8461-38E06034316A}"/>
                    </a:ext>
                  </a:extLst>
                </p14:cNvPr>
                <p14:cNvContentPartPr/>
                <p14:nvPr/>
              </p14:nvContentPartPr>
              <p14:xfrm>
                <a:off x="10401693" y="2417640"/>
                <a:ext cx="41040" cy="202680"/>
              </p14:xfrm>
            </p:contentPart>
          </mc:Choice>
          <mc:Fallback>
            <p:pic>
              <p:nvPicPr>
                <p:cNvPr id="162" name="Freihand 161">
                  <a:extLst>
                    <a:ext uri="{FF2B5EF4-FFF2-40B4-BE49-F238E27FC236}">
                      <a16:creationId xmlns:a16="http://schemas.microsoft.com/office/drawing/2014/main" id="{2075AE07-8A7F-4975-8461-38E06034316A}"/>
                    </a:ext>
                  </a:extLst>
                </p:cNvPr>
                <p:cNvPicPr/>
                <p:nvPr/>
              </p:nvPicPr>
              <p:blipFill>
                <a:blip r:embed="rId260"/>
                <a:stretch>
                  <a:fillRect/>
                </a:stretch>
              </p:blipFill>
              <p:spPr>
                <a:xfrm>
                  <a:off x="10397373" y="2413320"/>
                  <a:ext cx="4968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163" name="Freihand 162">
                  <a:extLst>
                    <a:ext uri="{FF2B5EF4-FFF2-40B4-BE49-F238E27FC236}">
                      <a16:creationId xmlns:a16="http://schemas.microsoft.com/office/drawing/2014/main" id="{9E29FB87-F63C-4CB2-8BD2-E1DBE8BC88F8}"/>
                    </a:ext>
                  </a:extLst>
                </p14:cNvPr>
                <p14:cNvContentPartPr/>
                <p14:nvPr/>
              </p14:nvContentPartPr>
              <p14:xfrm>
                <a:off x="10508613" y="2460840"/>
                <a:ext cx="47520" cy="148320"/>
              </p14:xfrm>
            </p:contentPart>
          </mc:Choice>
          <mc:Fallback>
            <p:pic>
              <p:nvPicPr>
                <p:cNvPr id="163" name="Freihand 162">
                  <a:extLst>
                    <a:ext uri="{FF2B5EF4-FFF2-40B4-BE49-F238E27FC236}">
                      <a16:creationId xmlns:a16="http://schemas.microsoft.com/office/drawing/2014/main" id="{9E29FB87-F63C-4CB2-8BD2-E1DBE8BC88F8}"/>
                    </a:ext>
                  </a:extLst>
                </p:cNvPr>
                <p:cNvPicPr/>
                <p:nvPr/>
              </p:nvPicPr>
              <p:blipFill>
                <a:blip r:embed="rId262"/>
                <a:stretch>
                  <a:fillRect/>
                </a:stretch>
              </p:blipFill>
              <p:spPr>
                <a:xfrm>
                  <a:off x="10504293" y="2456520"/>
                  <a:ext cx="5616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64" name="Freihand 163">
                  <a:extLst>
                    <a:ext uri="{FF2B5EF4-FFF2-40B4-BE49-F238E27FC236}">
                      <a16:creationId xmlns:a16="http://schemas.microsoft.com/office/drawing/2014/main" id="{0910329E-874D-4A9B-AE91-442697076405}"/>
                    </a:ext>
                  </a:extLst>
                </p14:cNvPr>
                <p14:cNvContentPartPr/>
                <p14:nvPr/>
              </p14:nvContentPartPr>
              <p14:xfrm>
                <a:off x="10505373" y="2455440"/>
                <a:ext cx="158040" cy="101520"/>
              </p14:xfrm>
            </p:contentPart>
          </mc:Choice>
          <mc:Fallback>
            <p:pic>
              <p:nvPicPr>
                <p:cNvPr id="164" name="Freihand 163">
                  <a:extLst>
                    <a:ext uri="{FF2B5EF4-FFF2-40B4-BE49-F238E27FC236}">
                      <a16:creationId xmlns:a16="http://schemas.microsoft.com/office/drawing/2014/main" id="{0910329E-874D-4A9B-AE91-442697076405}"/>
                    </a:ext>
                  </a:extLst>
                </p:cNvPr>
                <p:cNvPicPr/>
                <p:nvPr/>
              </p:nvPicPr>
              <p:blipFill>
                <a:blip r:embed="rId264"/>
                <a:stretch>
                  <a:fillRect/>
                </a:stretch>
              </p:blipFill>
              <p:spPr>
                <a:xfrm>
                  <a:off x="10501053" y="2451120"/>
                  <a:ext cx="16668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165" name="Freihand 164">
                  <a:extLst>
                    <a:ext uri="{FF2B5EF4-FFF2-40B4-BE49-F238E27FC236}">
                      <a16:creationId xmlns:a16="http://schemas.microsoft.com/office/drawing/2014/main" id="{937FA0D1-7EE2-43E5-9F44-F0742D740816}"/>
                    </a:ext>
                  </a:extLst>
                </p14:cNvPr>
                <p14:cNvContentPartPr/>
                <p14:nvPr/>
              </p14:nvContentPartPr>
              <p14:xfrm>
                <a:off x="10511853" y="2565600"/>
                <a:ext cx="181800" cy="66960"/>
              </p14:xfrm>
            </p:contentPart>
          </mc:Choice>
          <mc:Fallback>
            <p:pic>
              <p:nvPicPr>
                <p:cNvPr id="165" name="Freihand 164">
                  <a:extLst>
                    <a:ext uri="{FF2B5EF4-FFF2-40B4-BE49-F238E27FC236}">
                      <a16:creationId xmlns:a16="http://schemas.microsoft.com/office/drawing/2014/main" id="{937FA0D1-7EE2-43E5-9F44-F0742D740816}"/>
                    </a:ext>
                  </a:extLst>
                </p:cNvPr>
                <p:cNvPicPr/>
                <p:nvPr/>
              </p:nvPicPr>
              <p:blipFill>
                <a:blip r:embed="rId266"/>
                <a:stretch>
                  <a:fillRect/>
                </a:stretch>
              </p:blipFill>
              <p:spPr>
                <a:xfrm>
                  <a:off x="10507533" y="2561280"/>
                  <a:ext cx="19044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66" name="Freihand 165">
                  <a:extLst>
                    <a:ext uri="{FF2B5EF4-FFF2-40B4-BE49-F238E27FC236}">
                      <a16:creationId xmlns:a16="http://schemas.microsoft.com/office/drawing/2014/main" id="{5F7298C4-DA75-4251-8DD6-6DC9EA461588}"/>
                    </a:ext>
                  </a:extLst>
                </p14:cNvPr>
                <p14:cNvContentPartPr/>
                <p14:nvPr/>
              </p14:nvContentPartPr>
              <p14:xfrm>
                <a:off x="10713813" y="2445360"/>
                <a:ext cx="140400" cy="153720"/>
              </p14:xfrm>
            </p:contentPart>
          </mc:Choice>
          <mc:Fallback>
            <p:pic>
              <p:nvPicPr>
                <p:cNvPr id="166" name="Freihand 165">
                  <a:extLst>
                    <a:ext uri="{FF2B5EF4-FFF2-40B4-BE49-F238E27FC236}">
                      <a16:creationId xmlns:a16="http://schemas.microsoft.com/office/drawing/2014/main" id="{5F7298C4-DA75-4251-8DD6-6DC9EA461588}"/>
                    </a:ext>
                  </a:extLst>
                </p:cNvPr>
                <p:cNvPicPr/>
                <p:nvPr/>
              </p:nvPicPr>
              <p:blipFill>
                <a:blip r:embed="rId268"/>
                <a:stretch>
                  <a:fillRect/>
                </a:stretch>
              </p:blipFill>
              <p:spPr>
                <a:xfrm>
                  <a:off x="10709493" y="2441040"/>
                  <a:ext cx="14904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68" name="Freihand 167">
                  <a:extLst>
                    <a:ext uri="{FF2B5EF4-FFF2-40B4-BE49-F238E27FC236}">
                      <a16:creationId xmlns:a16="http://schemas.microsoft.com/office/drawing/2014/main" id="{BC7BFEA9-F061-46A1-B925-236771F7F1C0}"/>
                    </a:ext>
                  </a:extLst>
                </p14:cNvPr>
                <p14:cNvContentPartPr/>
                <p14:nvPr/>
              </p14:nvContentPartPr>
              <p14:xfrm>
                <a:off x="11095053" y="2472720"/>
                <a:ext cx="288720" cy="81720"/>
              </p14:xfrm>
            </p:contentPart>
          </mc:Choice>
          <mc:Fallback>
            <p:pic>
              <p:nvPicPr>
                <p:cNvPr id="168" name="Freihand 167">
                  <a:extLst>
                    <a:ext uri="{FF2B5EF4-FFF2-40B4-BE49-F238E27FC236}">
                      <a16:creationId xmlns:a16="http://schemas.microsoft.com/office/drawing/2014/main" id="{BC7BFEA9-F061-46A1-B925-236771F7F1C0}"/>
                    </a:ext>
                  </a:extLst>
                </p:cNvPr>
                <p:cNvPicPr/>
                <p:nvPr/>
              </p:nvPicPr>
              <p:blipFill>
                <a:blip r:embed="rId270"/>
                <a:stretch>
                  <a:fillRect/>
                </a:stretch>
              </p:blipFill>
              <p:spPr>
                <a:xfrm>
                  <a:off x="11090733" y="2468400"/>
                  <a:ext cx="29736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69" name="Freihand 168">
                  <a:extLst>
                    <a:ext uri="{FF2B5EF4-FFF2-40B4-BE49-F238E27FC236}">
                      <a16:creationId xmlns:a16="http://schemas.microsoft.com/office/drawing/2014/main" id="{978ED1B3-89D4-4A56-8822-E920B0E6EC83}"/>
                    </a:ext>
                  </a:extLst>
                </p14:cNvPr>
                <p14:cNvContentPartPr/>
                <p14:nvPr/>
              </p14:nvContentPartPr>
              <p14:xfrm>
                <a:off x="11429853" y="2415840"/>
                <a:ext cx="154800" cy="122040"/>
              </p14:xfrm>
            </p:contentPart>
          </mc:Choice>
          <mc:Fallback>
            <p:pic>
              <p:nvPicPr>
                <p:cNvPr id="169" name="Freihand 168">
                  <a:extLst>
                    <a:ext uri="{FF2B5EF4-FFF2-40B4-BE49-F238E27FC236}">
                      <a16:creationId xmlns:a16="http://schemas.microsoft.com/office/drawing/2014/main" id="{978ED1B3-89D4-4A56-8822-E920B0E6EC83}"/>
                    </a:ext>
                  </a:extLst>
                </p:cNvPr>
                <p:cNvPicPr/>
                <p:nvPr/>
              </p:nvPicPr>
              <p:blipFill>
                <a:blip r:embed="rId272"/>
                <a:stretch>
                  <a:fillRect/>
                </a:stretch>
              </p:blipFill>
              <p:spPr>
                <a:xfrm>
                  <a:off x="11425533" y="2411520"/>
                  <a:ext cx="16344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71" name="Freihand 170">
                  <a:extLst>
                    <a:ext uri="{FF2B5EF4-FFF2-40B4-BE49-F238E27FC236}">
                      <a16:creationId xmlns:a16="http://schemas.microsoft.com/office/drawing/2014/main" id="{87FF037B-B9F9-48A3-8822-3068981D5F01}"/>
                    </a:ext>
                  </a:extLst>
                </p14:cNvPr>
                <p14:cNvContentPartPr/>
                <p14:nvPr/>
              </p14:nvContentPartPr>
              <p14:xfrm>
                <a:off x="9458133" y="2772240"/>
                <a:ext cx="108360" cy="142560"/>
              </p14:xfrm>
            </p:contentPart>
          </mc:Choice>
          <mc:Fallback>
            <p:pic>
              <p:nvPicPr>
                <p:cNvPr id="171" name="Freihand 170">
                  <a:extLst>
                    <a:ext uri="{FF2B5EF4-FFF2-40B4-BE49-F238E27FC236}">
                      <a16:creationId xmlns:a16="http://schemas.microsoft.com/office/drawing/2014/main" id="{87FF037B-B9F9-48A3-8822-3068981D5F01}"/>
                    </a:ext>
                  </a:extLst>
                </p:cNvPr>
                <p:cNvPicPr/>
                <p:nvPr/>
              </p:nvPicPr>
              <p:blipFill>
                <a:blip r:embed="rId274"/>
                <a:stretch>
                  <a:fillRect/>
                </a:stretch>
              </p:blipFill>
              <p:spPr>
                <a:xfrm>
                  <a:off x="9453813" y="2767920"/>
                  <a:ext cx="11700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72" name="Freihand 171">
                  <a:extLst>
                    <a:ext uri="{FF2B5EF4-FFF2-40B4-BE49-F238E27FC236}">
                      <a16:creationId xmlns:a16="http://schemas.microsoft.com/office/drawing/2014/main" id="{48388D2E-C1A5-47EA-BF97-90CD0E390C12}"/>
                    </a:ext>
                  </a:extLst>
                </p14:cNvPr>
                <p14:cNvContentPartPr/>
                <p14:nvPr/>
              </p14:nvContentPartPr>
              <p14:xfrm>
                <a:off x="9596733" y="2753880"/>
                <a:ext cx="242640" cy="175320"/>
              </p14:xfrm>
            </p:contentPart>
          </mc:Choice>
          <mc:Fallback>
            <p:pic>
              <p:nvPicPr>
                <p:cNvPr id="172" name="Freihand 171">
                  <a:extLst>
                    <a:ext uri="{FF2B5EF4-FFF2-40B4-BE49-F238E27FC236}">
                      <a16:creationId xmlns:a16="http://schemas.microsoft.com/office/drawing/2014/main" id="{48388D2E-C1A5-47EA-BF97-90CD0E390C12}"/>
                    </a:ext>
                  </a:extLst>
                </p:cNvPr>
                <p:cNvPicPr/>
                <p:nvPr/>
              </p:nvPicPr>
              <p:blipFill>
                <a:blip r:embed="rId276"/>
                <a:stretch>
                  <a:fillRect/>
                </a:stretch>
              </p:blipFill>
              <p:spPr>
                <a:xfrm>
                  <a:off x="9592413" y="2749560"/>
                  <a:ext cx="25128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73" name="Freihand 172">
                  <a:extLst>
                    <a:ext uri="{FF2B5EF4-FFF2-40B4-BE49-F238E27FC236}">
                      <a16:creationId xmlns:a16="http://schemas.microsoft.com/office/drawing/2014/main" id="{67F8E1AC-838B-408D-AD09-A358D5F9ED6E}"/>
                    </a:ext>
                  </a:extLst>
                </p14:cNvPr>
                <p14:cNvContentPartPr/>
                <p14:nvPr/>
              </p14:nvContentPartPr>
              <p14:xfrm>
                <a:off x="9868893" y="2799960"/>
                <a:ext cx="42480" cy="31320"/>
              </p14:xfrm>
            </p:contentPart>
          </mc:Choice>
          <mc:Fallback>
            <p:pic>
              <p:nvPicPr>
                <p:cNvPr id="173" name="Freihand 172">
                  <a:extLst>
                    <a:ext uri="{FF2B5EF4-FFF2-40B4-BE49-F238E27FC236}">
                      <a16:creationId xmlns:a16="http://schemas.microsoft.com/office/drawing/2014/main" id="{67F8E1AC-838B-408D-AD09-A358D5F9ED6E}"/>
                    </a:ext>
                  </a:extLst>
                </p:cNvPr>
                <p:cNvPicPr/>
                <p:nvPr/>
              </p:nvPicPr>
              <p:blipFill>
                <a:blip r:embed="rId278"/>
                <a:stretch>
                  <a:fillRect/>
                </a:stretch>
              </p:blipFill>
              <p:spPr>
                <a:xfrm>
                  <a:off x="9864573" y="2795640"/>
                  <a:ext cx="51120" cy="3996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74" name="Freihand 173">
                  <a:extLst>
                    <a:ext uri="{FF2B5EF4-FFF2-40B4-BE49-F238E27FC236}">
                      <a16:creationId xmlns:a16="http://schemas.microsoft.com/office/drawing/2014/main" id="{32ADC2ED-4EE6-4D0E-91C9-1252C11DB7EE}"/>
                    </a:ext>
                  </a:extLst>
                </p14:cNvPr>
                <p14:cNvContentPartPr/>
                <p14:nvPr/>
              </p14:nvContentPartPr>
              <p14:xfrm>
                <a:off x="9901653" y="2835240"/>
                <a:ext cx="101160" cy="71640"/>
              </p14:xfrm>
            </p:contentPart>
          </mc:Choice>
          <mc:Fallback>
            <p:pic>
              <p:nvPicPr>
                <p:cNvPr id="174" name="Freihand 173">
                  <a:extLst>
                    <a:ext uri="{FF2B5EF4-FFF2-40B4-BE49-F238E27FC236}">
                      <a16:creationId xmlns:a16="http://schemas.microsoft.com/office/drawing/2014/main" id="{32ADC2ED-4EE6-4D0E-91C9-1252C11DB7EE}"/>
                    </a:ext>
                  </a:extLst>
                </p:cNvPr>
                <p:cNvPicPr/>
                <p:nvPr/>
              </p:nvPicPr>
              <p:blipFill>
                <a:blip r:embed="rId280"/>
                <a:stretch>
                  <a:fillRect/>
                </a:stretch>
              </p:blipFill>
              <p:spPr>
                <a:xfrm>
                  <a:off x="9897333" y="2830920"/>
                  <a:ext cx="10980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75" name="Freihand 174">
                  <a:extLst>
                    <a:ext uri="{FF2B5EF4-FFF2-40B4-BE49-F238E27FC236}">
                      <a16:creationId xmlns:a16="http://schemas.microsoft.com/office/drawing/2014/main" id="{7CA96B22-F692-4482-AA9F-45E9BFD3A95F}"/>
                    </a:ext>
                  </a:extLst>
                </p14:cNvPr>
                <p14:cNvContentPartPr/>
                <p14:nvPr/>
              </p14:nvContentPartPr>
              <p14:xfrm>
                <a:off x="10190733" y="2769360"/>
                <a:ext cx="275040" cy="130320"/>
              </p14:xfrm>
            </p:contentPart>
          </mc:Choice>
          <mc:Fallback>
            <p:pic>
              <p:nvPicPr>
                <p:cNvPr id="175" name="Freihand 174">
                  <a:extLst>
                    <a:ext uri="{FF2B5EF4-FFF2-40B4-BE49-F238E27FC236}">
                      <a16:creationId xmlns:a16="http://schemas.microsoft.com/office/drawing/2014/main" id="{7CA96B22-F692-4482-AA9F-45E9BFD3A95F}"/>
                    </a:ext>
                  </a:extLst>
                </p:cNvPr>
                <p:cNvPicPr/>
                <p:nvPr/>
              </p:nvPicPr>
              <p:blipFill>
                <a:blip r:embed="rId282"/>
                <a:stretch>
                  <a:fillRect/>
                </a:stretch>
              </p:blipFill>
              <p:spPr>
                <a:xfrm>
                  <a:off x="10186413" y="2765040"/>
                  <a:ext cx="28368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76" name="Freihand 175">
                  <a:extLst>
                    <a:ext uri="{FF2B5EF4-FFF2-40B4-BE49-F238E27FC236}">
                      <a16:creationId xmlns:a16="http://schemas.microsoft.com/office/drawing/2014/main" id="{17C469BE-D449-405D-85D4-BE6EB11CD3CE}"/>
                    </a:ext>
                  </a:extLst>
                </p14:cNvPr>
                <p14:cNvContentPartPr/>
                <p14:nvPr/>
              </p14:nvContentPartPr>
              <p14:xfrm>
                <a:off x="10466493" y="2783040"/>
                <a:ext cx="29880" cy="88200"/>
              </p14:xfrm>
            </p:contentPart>
          </mc:Choice>
          <mc:Fallback>
            <p:pic>
              <p:nvPicPr>
                <p:cNvPr id="176" name="Freihand 175">
                  <a:extLst>
                    <a:ext uri="{FF2B5EF4-FFF2-40B4-BE49-F238E27FC236}">
                      <a16:creationId xmlns:a16="http://schemas.microsoft.com/office/drawing/2014/main" id="{17C469BE-D449-405D-85D4-BE6EB11CD3CE}"/>
                    </a:ext>
                  </a:extLst>
                </p:cNvPr>
                <p:cNvPicPr/>
                <p:nvPr/>
              </p:nvPicPr>
              <p:blipFill>
                <a:blip r:embed="rId284"/>
                <a:stretch>
                  <a:fillRect/>
                </a:stretch>
              </p:blipFill>
              <p:spPr>
                <a:xfrm>
                  <a:off x="10462173" y="2778720"/>
                  <a:ext cx="3852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177" name="Freihand 176">
                  <a:extLst>
                    <a:ext uri="{FF2B5EF4-FFF2-40B4-BE49-F238E27FC236}">
                      <a16:creationId xmlns:a16="http://schemas.microsoft.com/office/drawing/2014/main" id="{7D68AF21-F334-478C-B0CC-76475C6203C4}"/>
                    </a:ext>
                  </a:extLst>
                </p14:cNvPr>
                <p14:cNvContentPartPr/>
                <p14:nvPr/>
              </p14:nvContentPartPr>
              <p14:xfrm>
                <a:off x="10512933" y="2704200"/>
                <a:ext cx="136080" cy="165240"/>
              </p14:xfrm>
            </p:contentPart>
          </mc:Choice>
          <mc:Fallback>
            <p:pic>
              <p:nvPicPr>
                <p:cNvPr id="177" name="Freihand 176">
                  <a:extLst>
                    <a:ext uri="{FF2B5EF4-FFF2-40B4-BE49-F238E27FC236}">
                      <a16:creationId xmlns:a16="http://schemas.microsoft.com/office/drawing/2014/main" id="{7D68AF21-F334-478C-B0CC-76475C6203C4}"/>
                    </a:ext>
                  </a:extLst>
                </p:cNvPr>
                <p:cNvPicPr/>
                <p:nvPr/>
              </p:nvPicPr>
              <p:blipFill>
                <a:blip r:embed="rId286"/>
                <a:stretch>
                  <a:fillRect/>
                </a:stretch>
              </p:blipFill>
              <p:spPr>
                <a:xfrm>
                  <a:off x="10508613" y="2699880"/>
                  <a:ext cx="14472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178" name="Freihand 177">
                  <a:extLst>
                    <a:ext uri="{FF2B5EF4-FFF2-40B4-BE49-F238E27FC236}">
                      <a16:creationId xmlns:a16="http://schemas.microsoft.com/office/drawing/2014/main" id="{C79802D7-A591-430E-A097-5C6F6BF84804}"/>
                    </a:ext>
                  </a:extLst>
                </p14:cNvPr>
                <p14:cNvContentPartPr/>
                <p14:nvPr/>
              </p14:nvContentPartPr>
              <p14:xfrm>
                <a:off x="10515093" y="2690520"/>
                <a:ext cx="28080" cy="23760"/>
              </p14:xfrm>
            </p:contentPart>
          </mc:Choice>
          <mc:Fallback>
            <p:pic>
              <p:nvPicPr>
                <p:cNvPr id="178" name="Freihand 177">
                  <a:extLst>
                    <a:ext uri="{FF2B5EF4-FFF2-40B4-BE49-F238E27FC236}">
                      <a16:creationId xmlns:a16="http://schemas.microsoft.com/office/drawing/2014/main" id="{C79802D7-A591-430E-A097-5C6F6BF84804}"/>
                    </a:ext>
                  </a:extLst>
                </p:cNvPr>
                <p:cNvPicPr/>
                <p:nvPr/>
              </p:nvPicPr>
              <p:blipFill>
                <a:blip r:embed="rId288"/>
                <a:stretch>
                  <a:fillRect/>
                </a:stretch>
              </p:blipFill>
              <p:spPr>
                <a:xfrm>
                  <a:off x="10510773" y="2686200"/>
                  <a:ext cx="3672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79" name="Freihand 178">
                  <a:extLst>
                    <a:ext uri="{FF2B5EF4-FFF2-40B4-BE49-F238E27FC236}">
                      <a16:creationId xmlns:a16="http://schemas.microsoft.com/office/drawing/2014/main" id="{F1CEAF78-42CF-4039-AE33-EB996194CAB8}"/>
                    </a:ext>
                  </a:extLst>
                </p14:cNvPr>
                <p14:cNvContentPartPr/>
                <p14:nvPr/>
              </p14:nvContentPartPr>
              <p14:xfrm>
                <a:off x="10658733" y="2779080"/>
                <a:ext cx="171720" cy="70200"/>
              </p14:xfrm>
            </p:contentPart>
          </mc:Choice>
          <mc:Fallback>
            <p:pic>
              <p:nvPicPr>
                <p:cNvPr id="179" name="Freihand 178">
                  <a:extLst>
                    <a:ext uri="{FF2B5EF4-FFF2-40B4-BE49-F238E27FC236}">
                      <a16:creationId xmlns:a16="http://schemas.microsoft.com/office/drawing/2014/main" id="{F1CEAF78-42CF-4039-AE33-EB996194CAB8}"/>
                    </a:ext>
                  </a:extLst>
                </p:cNvPr>
                <p:cNvPicPr/>
                <p:nvPr/>
              </p:nvPicPr>
              <p:blipFill>
                <a:blip r:embed="rId290"/>
                <a:stretch>
                  <a:fillRect/>
                </a:stretch>
              </p:blipFill>
              <p:spPr>
                <a:xfrm>
                  <a:off x="10654413" y="2774760"/>
                  <a:ext cx="18036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180" name="Freihand 179">
                  <a:extLst>
                    <a:ext uri="{FF2B5EF4-FFF2-40B4-BE49-F238E27FC236}">
                      <a16:creationId xmlns:a16="http://schemas.microsoft.com/office/drawing/2014/main" id="{238EEED6-A63C-4A74-A805-07D0CE8FB71B}"/>
                    </a:ext>
                  </a:extLst>
                </p14:cNvPr>
                <p14:cNvContentPartPr/>
                <p14:nvPr/>
              </p14:nvContentPartPr>
              <p14:xfrm>
                <a:off x="10826853" y="2693760"/>
                <a:ext cx="360" cy="360"/>
              </p14:xfrm>
            </p:contentPart>
          </mc:Choice>
          <mc:Fallback>
            <p:pic>
              <p:nvPicPr>
                <p:cNvPr id="180" name="Freihand 179">
                  <a:extLst>
                    <a:ext uri="{FF2B5EF4-FFF2-40B4-BE49-F238E27FC236}">
                      <a16:creationId xmlns:a16="http://schemas.microsoft.com/office/drawing/2014/main" id="{238EEED6-A63C-4A74-A805-07D0CE8FB71B}"/>
                    </a:ext>
                  </a:extLst>
                </p:cNvPr>
                <p:cNvPicPr/>
                <p:nvPr/>
              </p:nvPicPr>
              <p:blipFill>
                <a:blip r:embed="rId292"/>
                <a:stretch>
                  <a:fillRect/>
                </a:stretch>
              </p:blipFill>
              <p:spPr>
                <a:xfrm>
                  <a:off x="10822533" y="268944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181" name="Freihand 180">
                  <a:extLst>
                    <a:ext uri="{FF2B5EF4-FFF2-40B4-BE49-F238E27FC236}">
                      <a16:creationId xmlns:a16="http://schemas.microsoft.com/office/drawing/2014/main" id="{D94DA2E6-9E6A-4582-AF0B-B2683580DA49}"/>
                    </a:ext>
                  </a:extLst>
                </p14:cNvPr>
                <p14:cNvContentPartPr/>
                <p14:nvPr/>
              </p14:nvContentPartPr>
              <p14:xfrm>
                <a:off x="10974093" y="2660640"/>
                <a:ext cx="270360" cy="181080"/>
              </p14:xfrm>
            </p:contentPart>
          </mc:Choice>
          <mc:Fallback>
            <p:pic>
              <p:nvPicPr>
                <p:cNvPr id="181" name="Freihand 180">
                  <a:extLst>
                    <a:ext uri="{FF2B5EF4-FFF2-40B4-BE49-F238E27FC236}">
                      <a16:creationId xmlns:a16="http://schemas.microsoft.com/office/drawing/2014/main" id="{D94DA2E6-9E6A-4582-AF0B-B2683580DA49}"/>
                    </a:ext>
                  </a:extLst>
                </p:cNvPr>
                <p:cNvPicPr/>
                <p:nvPr/>
              </p:nvPicPr>
              <p:blipFill>
                <a:blip r:embed="rId294"/>
                <a:stretch>
                  <a:fillRect/>
                </a:stretch>
              </p:blipFill>
              <p:spPr>
                <a:xfrm>
                  <a:off x="10969773" y="2656320"/>
                  <a:ext cx="27900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183" name="Freihand 182">
                  <a:extLst>
                    <a:ext uri="{FF2B5EF4-FFF2-40B4-BE49-F238E27FC236}">
                      <a16:creationId xmlns:a16="http://schemas.microsoft.com/office/drawing/2014/main" id="{571E291C-045A-4AF1-BECD-A421276A5168}"/>
                    </a:ext>
                  </a:extLst>
                </p14:cNvPr>
                <p14:cNvContentPartPr/>
                <p14:nvPr/>
              </p14:nvContentPartPr>
              <p14:xfrm>
                <a:off x="9535893" y="3015960"/>
                <a:ext cx="241560" cy="243720"/>
              </p14:xfrm>
            </p:contentPart>
          </mc:Choice>
          <mc:Fallback>
            <p:pic>
              <p:nvPicPr>
                <p:cNvPr id="183" name="Freihand 182">
                  <a:extLst>
                    <a:ext uri="{FF2B5EF4-FFF2-40B4-BE49-F238E27FC236}">
                      <a16:creationId xmlns:a16="http://schemas.microsoft.com/office/drawing/2014/main" id="{571E291C-045A-4AF1-BECD-A421276A5168}"/>
                    </a:ext>
                  </a:extLst>
                </p:cNvPr>
                <p:cNvPicPr/>
                <p:nvPr/>
              </p:nvPicPr>
              <p:blipFill>
                <a:blip r:embed="rId296"/>
                <a:stretch>
                  <a:fillRect/>
                </a:stretch>
              </p:blipFill>
              <p:spPr>
                <a:xfrm>
                  <a:off x="9531573" y="3011640"/>
                  <a:ext cx="250200" cy="25236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184" name="Freihand 183">
                  <a:extLst>
                    <a:ext uri="{FF2B5EF4-FFF2-40B4-BE49-F238E27FC236}">
                      <a16:creationId xmlns:a16="http://schemas.microsoft.com/office/drawing/2014/main" id="{BCD910B4-25CF-45AB-A51E-F07FE65EC01E}"/>
                    </a:ext>
                  </a:extLst>
                </p14:cNvPr>
                <p14:cNvContentPartPr/>
                <p14:nvPr/>
              </p14:nvContentPartPr>
              <p14:xfrm>
                <a:off x="9775293" y="3068520"/>
                <a:ext cx="360" cy="360"/>
              </p14:xfrm>
            </p:contentPart>
          </mc:Choice>
          <mc:Fallback>
            <p:pic>
              <p:nvPicPr>
                <p:cNvPr id="184" name="Freihand 183">
                  <a:extLst>
                    <a:ext uri="{FF2B5EF4-FFF2-40B4-BE49-F238E27FC236}">
                      <a16:creationId xmlns:a16="http://schemas.microsoft.com/office/drawing/2014/main" id="{BCD910B4-25CF-45AB-A51E-F07FE65EC01E}"/>
                    </a:ext>
                  </a:extLst>
                </p:cNvPr>
                <p:cNvPicPr/>
                <p:nvPr/>
              </p:nvPicPr>
              <p:blipFill>
                <a:blip r:embed="rId292"/>
                <a:stretch>
                  <a:fillRect/>
                </a:stretch>
              </p:blipFill>
              <p:spPr>
                <a:xfrm>
                  <a:off x="9770973" y="306420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185" name="Freihand 184">
                  <a:extLst>
                    <a:ext uri="{FF2B5EF4-FFF2-40B4-BE49-F238E27FC236}">
                      <a16:creationId xmlns:a16="http://schemas.microsoft.com/office/drawing/2014/main" id="{B6A1B7BB-7D79-45A2-A2DB-3DCFAF0DFB5C}"/>
                    </a:ext>
                  </a:extLst>
                </p14:cNvPr>
                <p14:cNvContentPartPr/>
                <p14:nvPr/>
              </p14:nvContentPartPr>
              <p14:xfrm>
                <a:off x="9832533" y="3091920"/>
                <a:ext cx="243000" cy="72000"/>
              </p14:xfrm>
            </p:contentPart>
          </mc:Choice>
          <mc:Fallback>
            <p:pic>
              <p:nvPicPr>
                <p:cNvPr id="185" name="Freihand 184">
                  <a:extLst>
                    <a:ext uri="{FF2B5EF4-FFF2-40B4-BE49-F238E27FC236}">
                      <a16:creationId xmlns:a16="http://schemas.microsoft.com/office/drawing/2014/main" id="{B6A1B7BB-7D79-45A2-A2DB-3DCFAF0DFB5C}"/>
                    </a:ext>
                  </a:extLst>
                </p:cNvPr>
                <p:cNvPicPr/>
                <p:nvPr/>
              </p:nvPicPr>
              <p:blipFill>
                <a:blip r:embed="rId299"/>
                <a:stretch>
                  <a:fillRect/>
                </a:stretch>
              </p:blipFill>
              <p:spPr>
                <a:xfrm>
                  <a:off x="9828213" y="3087600"/>
                  <a:ext cx="25164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186" name="Freihand 185">
                  <a:extLst>
                    <a:ext uri="{FF2B5EF4-FFF2-40B4-BE49-F238E27FC236}">
                      <a16:creationId xmlns:a16="http://schemas.microsoft.com/office/drawing/2014/main" id="{61916D8D-603A-4E8A-8E87-B7E1D88E3C95}"/>
                    </a:ext>
                  </a:extLst>
                </p14:cNvPr>
                <p14:cNvContentPartPr/>
                <p14:nvPr/>
              </p14:nvContentPartPr>
              <p14:xfrm>
                <a:off x="10106493" y="3085440"/>
                <a:ext cx="88200" cy="56880"/>
              </p14:xfrm>
            </p:contentPart>
          </mc:Choice>
          <mc:Fallback>
            <p:pic>
              <p:nvPicPr>
                <p:cNvPr id="186" name="Freihand 185">
                  <a:extLst>
                    <a:ext uri="{FF2B5EF4-FFF2-40B4-BE49-F238E27FC236}">
                      <a16:creationId xmlns:a16="http://schemas.microsoft.com/office/drawing/2014/main" id="{61916D8D-603A-4E8A-8E87-B7E1D88E3C95}"/>
                    </a:ext>
                  </a:extLst>
                </p:cNvPr>
                <p:cNvPicPr/>
                <p:nvPr/>
              </p:nvPicPr>
              <p:blipFill>
                <a:blip r:embed="rId301"/>
                <a:stretch>
                  <a:fillRect/>
                </a:stretch>
              </p:blipFill>
              <p:spPr>
                <a:xfrm>
                  <a:off x="10102173" y="3081120"/>
                  <a:ext cx="9684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187" name="Freihand 186">
                  <a:extLst>
                    <a:ext uri="{FF2B5EF4-FFF2-40B4-BE49-F238E27FC236}">
                      <a16:creationId xmlns:a16="http://schemas.microsoft.com/office/drawing/2014/main" id="{6B3EE9EA-8B12-43AF-AE54-E5EBE22A30FF}"/>
                    </a:ext>
                  </a:extLst>
                </p14:cNvPr>
                <p14:cNvContentPartPr/>
                <p14:nvPr/>
              </p14:nvContentPartPr>
              <p14:xfrm>
                <a:off x="10219893" y="3068880"/>
                <a:ext cx="77760" cy="93240"/>
              </p14:xfrm>
            </p:contentPart>
          </mc:Choice>
          <mc:Fallback>
            <p:pic>
              <p:nvPicPr>
                <p:cNvPr id="187" name="Freihand 186">
                  <a:extLst>
                    <a:ext uri="{FF2B5EF4-FFF2-40B4-BE49-F238E27FC236}">
                      <a16:creationId xmlns:a16="http://schemas.microsoft.com/office/drawing/2014/main" id="{6B3EE9EA-8B12-43AF-AE54-E5EBE22A30FF}"/>
                    </a:ext>
                  </a:extLst>
                </p:cNvPr>
                <p:cNvPicPr/>
                <p:nvPr/>
              </p:nvPicPr>
              <p:blipFill>
                <a:blip r:embed="rId303"/>
                <a:stretch>
                  <a:fillRect/>
                </a:stretch>
              </p:blipFill>
              <p:spPr>
                <a:xfrm>
                  <a:off x="10215573" y="3064560"/>
                  <a:ext cx="8640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188" name="Freihand 187">
                  <a:extLst>
                    <a:ext uri="{FF2B5EF4-FFF2-40B4-BE49-F238E27FC236}">
                      <a16:creationId xmlns:a16="http://schemas.microsoft.com/office/drawing/2014/main" id="{C806FAE9-A467-40E1-B7B6-4F74C58BCBA7}"/>
                    </a:ext>
                  </a:extLst>
                </p14:cNvPr>
                <p14:cNvContentPartPr/>
                <p14:nvPr/>
              </p14:nvContentPartPr>
              <p14:xfrm>
                <a:off x="10278933" y="2990040"/>
                <a:ext cx="360" cy="360"/>
              </p14:xfrm>
            </p:contentPart>
          </mc:Choice>
          <mc:Fallback>
            <p:pic>
              <p:nvPicPr>
                <p:cNvPr id="188" name="Freihand 187">
                  <a:extLst>
                    <a:ext uri="{FF2B5EF4-FFF2-40B4-BE49-F238E27FC236}">
                      <a16:creationId xmlns:a16="http://schemas.microsoft.com/office/drawing/2014/main" id="{C806FAE9-A467-40E1-B7B6-4F74C58BCBA7}"/>
                    </a:ext>
                  </a:extLst>
                </p:cNvPr>
                <p:cNvPicPr/>
                <p:nvPr/>
              </p:nvPicPr>
              <p:blipFill>
                <a:blip r:embed="rId292"/>
                <a:stretch>
                  <a:fillRect/>
                </a:stretch>
              </p:blipFill>
              <p:spPr>
                <a:xfrm>
                  <a:off x="10274613" y="29857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189" name="Freihand 188">
                  <a:extLst>
                    <a:ext uri="{FF2B5EF4-FFF2-40B4-BE49-F238E27FC236}">
                      <a16:creationId xmlns:a16="http://schemas.microsoft.com/office/drawing/2014/main" id="{551D8292-3632-4C6C-9B1E-F3D09ACACC79}"/>
                    </a:ext>
                  </a:extLst>
                </p14:cNvPr>
                <p14:cNvContentPartPr/>
                <p14:nvPr/>
              </p14:nvContentPartPr>
              <p14:xfrm>
                <a:off x="10344813" y="2961600"/>
                <a:ext cx="241920" cy="165600"/>
              </p14:xfrm>
            </p:contentPart>
          </mc:Choice>
          <mc:Fallback>
            <p:pic>
              <p:nvPicPr>
                <p:cNvPr id="189" name="Freihand 188">
                  <a:extLst>
                    <a:ext uri="{FF2B5EF4-FFF2-40B4-BE49-F238E27FC236}">
                      <a16:creationId xmlns:a16="http://schemas.microsoft.com/office/drawing/2014/main" id="{551D8292-3632-4C6C-9B1E-F3D09ACACC79}"/>
                    </a:ext>
                  </a:extLst>
                </p:cNvPr>
                <p:cNvPicPr/>
                <p:nvPr/>
              </p:nvPicPr>
              <p:blipFill>
                <a:blip r:embed="rId306"/>
                <a:stretch>
                  <a:fillRect/>
                </a:stretch>
              </p:blipFill>
              <p:spPr>
                <a:xfrm>
                  <a:off x="10340493" y="2957280"/>
                  <a:ext cx="25056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190" name="Freihand 189">
                  <a:extLst>
                    <a:ext uri="{FF2B5EF4-FFF2-40B4-BE49-F238E27FC236}">
                      <a16:creationId xmlns:a16="http://schemas.microsoft.com/office/drawing/2014/main" id="{7C768329-97B0-4F1A-BB0E-1BEDBED8EA18}"/>
                    </a:ext>
                  </a:extLst>
                </p14:cNvPr>
                <p14:cNvContentPartPr/>
                <p14:nvPr/>
              </p14:nvContentPartPr>
              <p14:xfrm>
                <a:off x="10710213" y="2970600"/>
                <a:ext cx="159120" cy="114840"/>
              </p14:xfrm>
            </p:contentPart>
          </mc:Choice>
          <mc:Fallback>
            <p:pic>
              <p:nvPicPr>
                <p:cNvPr id="190" name="Freihand 189">
                  <a:extLst>
                    <a:ext uri="{FF2B5EF4-FFF2-40B4-BE49-F238E27FC236}">
                      <a16:creationId xmlns:a16="http://schemas.microsoft.com/office/drawing/2014/main" id="{7C768329-97B0-4F1A-BB0E-1BEDBED8EA18}"/>
                    </a:ext>
                  </a:extLst>
                </p:cNvPr>
                <p:cNvPicPr/>
                <p:nvPr/>
              </p:nvPicPr>
              <p:blipFill>
                <a:blip r:embed="rId308"/>
                <a:stretch>
                  <a:fillRect/>
                </a:stretch>
              </p:blipFill>
              <p:spPr>
                <a:xfrm>
                  <a:off x="10705893" y="2966280"/>
                  <a:ext cx="16776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191" name="Freihand 190">
                  <a:extLst>
                    <a:ext uri="{FF2B5EF4-FFF2-40B4-BE49-F238E27FC236}">
                      <a16:creationId xmlns:a16="http://schemas.microsoft.com/office/drawing/2014/main" id="{D89AE126-B1E1-4606-ABED-83A3E7F35E8F}"/>
                    </a:ext>
                  </a:extLst>
                </p14:cNvPr>
                <p14:cNvContentPartPr/>
                <p14:nvPr/>
              </p14:nvContentPartPr>
              <p14:xfrm>
                <a:off x="10870413" y="2973840"/>
                <a:ext cx="192240" cy="93600"/>
              </p14:xfrm>
            </p:contentPart>
          </mc:Choice>
          <mc:Fallback>
            <p:pic>
              <p:nvPicPr>
                <p:cNvPr id="191" name="Freihand 190">
                  <a:extLst>
                    <a:ext uri="{FF2B5EF4-FFF2-40B4-BE49-F238E27FC236}">
                      <a16:creationId xmlns:a16="http://schemas.microsoft.com/office/drawing/2014/main" id="{D89AE126-B1E1-4606-ABED-83A3E7F35E8F}"/>
                    </a:ext>
                  </a:extLst>
                </p:cNvPr>
                <p:cNvPicPr/>
                <p:nvPr/>
              </p:nvPicPr>
              <p:blipFill>
                <a:blip r:embed="rId310"/>
                <a:stretch>
                  <a:fillRect/>
                </a:stretch>
              </p:blipFill>
              <p:spPr>
                <a:xfrm>
                  <a:off x="10866093" y="2969520"/>
                  <a:ext cx="20088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192" name="Freihand 191">
                  <a:extLst>
                    <a:ext uri="{FF2B5EF4-FFF2-40B4-BE49-F238E27FC236}">
                      <a16:creationId xmlns:a16="http://schemas.microsoft.com/office/drawing/2014/main" id="{33B9C1BF-B8D0-4A3E-8B2D-24EBED38D484}"/>
                    </a:ext>
                  </a:extLst>
                </p14:cNvPr>
                <p14:cNvContentPartPr/>
                <p14:nvPr/>
              </p14:nvContentPartPr>
              <p14:xfrm>
                <a:off x="11016933" y="2902200"/>
                <a:ext cx="28080" cy="22320"/>
              </p14:xfrm>
            </p:contentPart>
          </mc:Choice>
          <mc:Fallback>
            <p:pic>
              <p:nvPicPr>
                <p:cNvPr id="192" name="Freihand 191">
                  <a:extLst>
                    <a:ext uri="{FF2B5EF4-FFF2-40B4-BE49-F238E27FC236}">
                      <a16:creationId xmlns:a16="http://schemas.microsoft.com/office/drawing/2014/main" id="{33B9C1BF-B8D0-4A3E-8B2D-24EBED38D484}"/>
                    </a:ext>
                  </a:extLst>
                </p:cNvPr>
                <p:cNvPicPr/>
                <p:nvPr/>
              </p:nvPicPr>
              <p:blipFill>
                <a:blip r:embed="rId312"/>
                <a:stretch>
                  <a:fillRect/>
                </a:stretch>
              </p:blipFill>
              <p:spPr>
                <a:xfrm>
                  <a:off x="11012613" y="2897880"/>
                  <a:ext cx="3672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193" name="Freihand 192">
                  <a:extLst>
                    <a:ext uri="{FF2B5EF4-FFF2-40B4-BE49-F238E27FC236}">
                      <a16:creationId xmlns:a16="http://schemas.microsoft.com/office/drawing/2014/main" id="{3F19DB86-343E-4842-8F7A-900CA5E93D3B}"/>
                    </a:ext>
                  </a:extLst>
                </p14:cNvPr>
                <p14:cNvContentPartPr/>
                <p14:nvPr/>
              </p14:nvContentPartPr>
              <p14:xfrm>
                <a:off x="11044653" y="2940720"/>
                <a:ext cx="171360" cy="106200"/>
              </p14:xfrm>
            </p:contentPart>
          </mc:Choice>
          <mc:Fallback>
            <p:pic>
              <p:nvPicPr>
                <p:cNvPr id="193" name="Freihand 192">
                  <a:extLst>
                    <a:ext uri="{FF2B5EF4-FFF2-40B4-BE49-F238E27FC236}">
                      <a16:creationId xmlns:a16="http://schemas.microsoft.com/office/drawing/2014/main" id="{3F19DB86-343E-4842-8F7A-900CA5E93D3B}"/>
                    </a:ext>
                  </a:extLst>
                </p:cNvPr>
                <p:cNvPicPr/>
                <p:nvPr/>
              </p:nvPicPr>
              <p:blipFill>
                <a:blip r:embed="rId314"/>
                <a:stretch>
                  <a:fillRect/>
                </a:stretch>
              </p:blipFill>
              <p:spPr>
                <a:xfrm>
                  <a:off x="11040333" y="2936400"/>
                  <a:ext cx="18000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194" name="Freihand 193">
                  <a:extLst>
                    <a:ext uri="{FF2B5EF4-FFF2-40B4-BE49-F238E27FC236}">
                      <a16:creationId xmlns:a16="http://schemas.microsoft.com/office/drawing/2014/main" id="{57BF3D50-D5BB-4DE9-A9F9-A05191C11000}"/>
                    </a:ext>
                  </a:extLst>
                </p14:cNvPr>
                <p14:cNvContentPartPr/>
                <p14:nvPr/>
              </p14:nvContentPartPr>
              <p14:xfrm>
                <a:off x="11223213" y="2889240"/>
                <a:ext cx="19800" cy="25560"/>
              </p14:xfrm>
            </p:contentPart>
          </mc:Choice>
          <mc:Fallback>
            <p:pic>
              <p:nvPicPr>
                <p:cNvPr id="194" name="Freihand 193">
                  <a:extLst>
                    <a:ext uri="{FF2B5EF4-FFF2-40B4-BE49-F238E27FC236}">
                      <a16:creationId xmlns:a16="http://schemas.microsoft.com/office/drawing/2014/main" id="{57BF3D50-D5BB-4DE9-A9F9-A05191C11000}"/>
                    </a:ext>
                  </a:extLst>
                </p:cNvPr>
                <p:cNvPicPr/>
                <p:nvPr/>
              </p:nvPicPr>
              <p:blipFill>
                <a:blip r:embed="rId316"/>
                <a:stretch>
                  <a:fillRect/>
                </a:stretch>
              </p:blipFill>
              <p:spPr>
                <a:xfrm>
                  <a:off x="11218893" y="2884920"/>
                  <a:ext cx="2844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195" name="Freihand 194">
                  <a:extLst>
                    <a:ext uri="{FF2B5EF4-FFF2-40B4-BE49-F238E27FC236}">
                      <a16:creationId xmlns:a16="http://schemas.microsoft.com/office/drawing/2014/main" id="{F5449CC2-14CF-4FF4-8812-92F00EAFE058}"/>
                    </a:ext>
                  </a:extLst>
                </p14:cNvPr>
                <p14:cNvContentPartPr/>
                <p14:nvPr/>
              </p14:nvContentPartPr>
              <p14:xfrm>
                <a:off x="11245173" y="2790600"/>
                <a:ext cx="189360" cy="234720"/>
              </p14:xfrm>
            </p:contentPart>
          </mc:Choice>
          <mc:Fallback>
            <p:pic>
              <p:nvPicPr>
                <p:cNvPr id="195" name="Freihand 194">
                  <a:extLst>
                    <a:ext uri="{FF2B5EF4-FFF2-40B4-BE49-F238E27FC236}">
                      <a16:creationId xmlns:a16="http://schemas.microsoft.com/office/drawing/2014/main" id="{F5449CC2-14CF-4FF4-8812-92F00EAFE058}"/>
                    </a:ext>
                  </a:extLst>
                </p:cNvPr>
                <p:cNvPicPr/>
                <p:nvPr/>
              </p:nvPicPr>
              <p:blipFill>
                <a:blip r:embed="rId318"/>
                <a:stretch>
                  <a:fillRect/>
                </a:stretch>
              </p:blipFill>
              <p:spPr>
                <a:xfrm>
                  <a:off x="11240853" y="2786280"/>
                  <a:ext cx="198000" cy="24336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196" name="Freihand 195">
                  <a:extLst>
                    <a:ext uri="{FF2B5EF4-FFF2-40B4-BE49-F238E27FC236}">
                      <a16:creationId xmlns:a16="http://schemas.microsoft.com/office/drawing/2014/main" id="{C673CEF3-2EB7-4F92-ADD0-495E9C411375}"/>
                    </a:ext>
                  </a:extLst>
                </p14:cNvPr>
                <p14:cNvContentPartPr/>
                <p14:nvPr/>
              </p14:nvContentPartPr>
              <p14:xfrm>
                <a:off x="11419053" y="2970240"/>
                <a:ext cx="9000" cy="47520"/>
              </p14:xfrm>
            </p:contentPart>
          </mc:Choice>
          <mc:Fallback>
            <p:pic>
              <p:nvPicPr>
                <p:cNvPr id="196" name="Freihand 195">
                  <a:extLst>
                    <a:ext uri="{FF2B5EF4-FFF2-40B4-BE49-F238E27FC236}">
                      <a16:creationId xmlns:a16="http://schemas.microsoft.com/office/drawing/2014/main" id="{C673CEF3-2EB7-4F92-ADD0-495E9C411375}"/>
                    </a:ext>
                  </a:extLst>
                </p:cNvPr>
                <p:cNvPicPr/>
                <p:nvPr/>
              </p:nvPicPr>
              <p:blipFill>
                <a:blip r:embed="rId320"/>
                <a:stretch>
                  <a:fillRect/>
                </a:stretch>
              </p:blipFill>
              <p:spPr>
                <a:xfrm>
                  <a:off x="11414733" y="2965920"/>
                  <a:ext cx="1764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197" name="Freihand 196">
                  <a:extLst>
                    <a:ext uri="{FF2B5EF4-FFF2-40B4-BE49-F238E27FC236}">
                      <a16:creationId xmlns:a16="http://schemas.microsoft.com/office/drawing/2014/main" id="{CD89DE76-E44C-429D-A3ED-F6821469060B}"/>
                    </a:ext>
                  </a:extLst>
                </p14:cNvPr>
                <p14:cNvContentPartPr/>
                <p14:nvPr/>
              </p14:nvContentPartPr>
              <p14:xfrm>
                <a:off x="9302613" y="3076800"/>
                <a:ext cx="2703960" cy="207000"/>
              </p14:xfrm>
            </p:contentPart>
          </mc:Choice>
          <mc:Fallback>
            <p:pic>
              <p:nvPicPr>
                <p:cNvPr id="197" name="Freihand 196">
                  <a:extLst>
                    <a:ext uri="{FF2B5EF4-FFF2-40B4-BE49-F238E27FC236}">
                      <a16:creationId xmlns:a16="http://schemas.microsoft.com/office/drawing/2014/main" id="{CD89DE76-E44C-429D-A3ED-F6821469060B}"/>
                    </a:ext>
                  </a:extLst>
                </p:cNvPr>
                <p:cNvPicPr/>
                <p:nvPr/>
              </p:nvPicPr>
              <p:blipFill>
                <a:blip r:embed="rId322"/>
                <a:stretch>
                  <a:fillRect/>
                </a:stretch>
              </p:blipFill>
              <p:spPr>
                <a:xfrm>
                  <a:off x="9298293" y="3072480"/>
                  <a:ext cx="2712600" cy="215640"/>
                </a:xfrm>
                <a:prstGeom prst="rect">
                  <a:avLst/>
                </a:prstGeom>
              </p:spPr>
            </p:pic>
          </mc:Fallback>
        </mc:AlternateContent>
      </p:grpSp>
    </p:spTree>
    <p:extLst>
      <p:ext uri="{BB962C8B-B14F-4D97-AF65-F5344CB8AC3E}">
        <p14:creationId xmlns:p14="http://schemas.microsoft.com/office/powerpoint/2010/main" val="1059517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4C86D-A51E-C6EE-59DA-9048AF95C690}"/>
            </a:ext>
          </a:extLst>
        </p:cNvPr>
        <p:cNvGrpSpPr/>
        <p:nvPr/>
      </p:nvGrpSpPr>
      <p:grpSpPr>
        <a:xfrm>
          <a:off x="0" y="0"/>
          <a:ext cx="0" cy="0"/>
          <a:chOff x="0" y="0"/>
          <a:chExt cx="0" cy="0"/>
        </a:xfrm>
      </p:grpSpPr>
      <p:sp>
        <p:nvSpPr>
          <p:cNvPr id="10" name="Textfeld 9">
            <a:extLst>
              <a:ext uri="{FF2B5EF4-FFF2-40B4-BE49-F238E27FC236}">
                <a16:creationId xmlns:a16="http://schemas.microsoft.com/office/drawing/2014/main" id="{097CB6F9-FBC9-0974-2D81-5111E1825983}"/>
              </a:ext>
            </a:extLst>
          </p:cNvPr>
          <p:cNvSpPr txBox="1"/>
          <p:nvPr/>
        </p:nvSpPr>
        <p:spPr>
          <a:xfrm>
            <a:off x="0" y="22883"/>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Global Economic Trends since the start of globalization</a:t>
            </a:r>
            <a:endParaRPr lang="de-DE" sz="2800" dirty="0">
              <a:latin typeface="Times New Roman" panose="02020603050405020304" pitchFamily="18" charset="0"/>
              <a:cs typeface="Times New Roman" panose="02020603050405020304" pitchFamily="18" charset="0"/>
            </a:endParaRPr>
          </a:p>
        </p:txBody>
      </p:sp>
      <p:pic>
        <p:nvPicPr>
          <p:cNvPr id="4" name="Grafik 3">
            <a:extLst>
              <a:ext uri="{FF2B5EF4-FFF2-40B4-BE49-F238E27FC236}">
                <a16:creationId xmlns:a16="http://schemas.microsoft.com/office/drawing/2014/main" id="{2BFF0ABB-BF7C-F3CE-EF66-42C82E075C94}"/>
              </a:ext>
            </a:extLst>
          </p:cNvPr>
          <p:cNvPicPr>
            <a:picLocks noChangeAspect="1"/>
          </p:cNvPicPr>
          <p:nvPr/>
        </p:nvPicPr>
        <p:blipFill>
          <a:blip r:embed="rId2"/>
          <a:stretch>
            <a:fillRect/>
          </a:stretch>
        </p:blipFill>
        <p:spPr>
          <a:xfrm>
            <a:off x="0" y="565809"/>
            <a:ext cx="9595888" cy="5412081"/>
          </a:xfrm>
          <a:prstGeom prst="rect">
            <a:avLst/>
          </a:prstGeom>
        </p:spPr>
      </p:pic>
      <p:sp>
        <p:nvSpPr>
          <p:cNvPr id="3" name="Rechteck 2">
            <a:extLst>
              <a:ext uri="{FF2B5EF4-FFF2-40B4-BE49-F238E27FC236}">
                <a16:creationId xmlns:a16="http://schemas.microsoft.com/office/drawing/2014/main" id="{F0356273-7AF2-50DB-CDC3-92AF6B109BAD}"/>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feld 4">
            <a:extLst>
              <a:ext uri="{FF2B5EF4-FFF2-40B4-BE49-F238E27FC236}">
                <a16:creationId xmlns:a16="http://schemas.microsoft.com/office/drawing/2014/main" id="{B299D9D1-65D0-6361-C1D8-48C7204EA566}"/>
              </a:ext>
            </a:extLst>
          </p:cNvPr>
          <p:cNvSpPr txBox="1"/>
          <p:nvPr/>
        </p:nvSpPr>
        <p:spPr>
          <a:xfrm>
            <a:off x="0" y="6186906"/>
            <a:ext cx="8343900" cy="461665"/>
          </a:xfrm>
          <a:prstGeom prst="rect">
            <a:avLst/>
          </a:prstGeom>
          <a:noFill/>
        </p:spPr>
        <p:txBody>
          <a:bodyPr wrap="square">
            <a:spAutoFit/>
          </a:bodyPr>
          <a:lstStyle/>
          <a:p>
            <a:r>
              <a:rPr lang="de-DE" sz="1200" dirty="0"/>
              <a:t>Source: Köster, Bernhard und Mühe, Felix Internationale Handelskonflikte: eine verhaltensökonomische Analyse (2024) </a:t>
            </a:r>
            <a:r>
              <a:rPr lang="de-DE" sz="1200" dirty="0" err="1"/>
              <a:t>WiSt</a:t>
            </a:r>
            <a:r>
              <a:rPr lang="de-DE" sz="1200" dirty="0"/>
              <a:t> -- Wirtschaftswissenschaftliches Studium, Heft 5-2024, 26 -- 32</a:t>
            </a:r>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9AC9F6EB-0856-4CFA-A63E-FA9EF103DBD1}"/>
                  </a:ext>
                </a:extLst>
              </p14:cNvPr>
              <p14:cNvContentPartPr/>
              <p14:nvPr/>
            </p14:nvContentPartPr>
            <p14:xfrm>
              <a:off x="1817493" y="4339680"/>
              <a:ext cx="392040" cy="373680"/>
            </p14:xfrm>
          </p:contentPart>
        </mc:Choice>
        <mc:Fallback>
          <p:pic>
            <p:nvPicPr>
              <p:cNvPr id="2" name="Freihand 1">
                <a:extLst>
                  <a:ext uri="{FF2B5EF4-FFF2-40B4-BE49-F238E27FC236}">
                    <a16:creationId xmlns:a16="http://schemas.microsoft.com/office/drawing/2014/main" id="{9AC9F6EB-0856-4CFA-A63E-FA9EF103DBD1}"/>
                  </a:ext>
                </a:extLst>
              </p:cNvPr>
              <p:cNvPicPr/>
              <p:nvPr/>
            </p:nvPicPr>
            <p:blipFill>
              <a:blip r:embed="rId4"/>
              <a:stretch>
                <a:fillRect/>
              </a:stretch>
            </p:blipFill>
            <p:spPr>
              <a:xfrm>
                <a:off x="1813173" y="4335360"/>
                <a:ext cx="400680" cy="3823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6" name="Freihand 5">
                <a:extLst>
                  <a:ext uri="{FF2B5EF4-FFF2-40B4-BE49-F238E27FC236}">
                    <a16:creationId xmlns:a16="http://schemas.microsoft.com/office/drawing/2014/main" id="{FE67CE07-FEA8-42CF-BED4-5C1F27356D9F}"/>
                  </a:ext>
                </a:extLst>
              </p14:cNvPr>
              <p14:cNvContentPartPr/>
              <p14:nvPr/>
            </p14:nvContentPartPr>
            <p14:xfrm>
              <a:off x="8202813" y="4229880"/>
              <a:ext cx="394200" cy="356760"/>
            </p14:xfrm>
          </p:contentPart>
        </mc:Choice>
        <mc:Fallback>
          <p:pic>
            <p:nvPicPr>
              <p:cNvPr id="6" name="Freihand 5">
                <a:extLst>
                  <a:ext uri="{FF2B5EF4-FFF2-40B4-BE49-F238E27FC236}">
                    <a16:creationId xmlns:a16="http://schemas.microsoft.com/office/drawing/2014/main" id="{FE67CE07-FEA8-42CF-BED4-5C1F27356D9F}"/>
                  </a:ext>
                </a:extLst>
              </p:cNvPr>
              <p:cNvPicPr/>
              <p:nvPr/>
            </p:nvPicPr>
            <p:blipFill>
              <a:blip r:embed="rId6"/>
              <a:stretch>
                <a:fillRect/>
              </a:stretch>
            </p:blipFill>
            <p:spPr>
              <a:xfrm>
                <a:off x="8198493" y="4225560"/>
                <a:ext cx="402840" cy="3654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7" name="Freihand 6">
                <a:extLst>
                  <a:ext uri="{FF2B5EF4-FFF2-40B4-BE49-F238E27FC236}">
                    <a16:creationId xmlns:a16="http://schemas.microsoft.com/office/drawing/2014/main" id="{AAE161FE-72DF-4A70-8C3C-66A3B6F92BF9}"/>
                  </a:ext>
                </a:extLst>
              </p14:cNvPr>
              <p14:cNvContentPartPr/>
              <p14:nvPr/>
            </p14:nvContentPartPr>
            <p14:xfrm>
              <a:off x="1714173" y="5713080"/>
              <a:ext cx="363960" cy="346320"/>
            </p14:xfrm>
          </p:contentPart>
        </mc:Choice>
        <mc:Fallback>
          <p:pic>
            <p:nvPicPr>
              <p:cNvPr id="7" name="Freihand 6">
                <a:extLst>
                  <a:ext uri="{FF2B5EF4-FFF2-40B4-BE49-F238E27FC236}">
                    <a16:creationId xmlns:a16="http://schemas.microsoft.com/office/drawing/2014/main" id="{AAE161FE-72DF-4A70-8C3C-66A3B6F92BF9}"/>
                  </a:ext>
                </a:extLst>
              </p:cNvPr>
              <p:cNvPicPr/>
              <p:nvPr/>
            </p:nvPicPr>
            <p:blipFill>
              <a:blip r:embed="rId8"/>
              <a:stretch>
                <a:fillRect/>
              </a:stretch>
            </p:blipFill>
            <p:spPr>
              <a:xfrm>
                <a:off x="1709853" y="5708760"/>
                <a:ext cx="372600" cy="354960"/>
              </a:xfrm>
              <a:prstGeom prst="rect">
                <a:avLst/>
              </a:prstGeom>
            </p:spPr>
          </p:pic>
        </mc:Fallback>
      </mc:AlternateContent>
      <p:grpSp>
        <p:nvGrpSpPr>
          <p:cNvPr id="11" name="Gruppieren 10">
            <a:extLst>
              <a:ext uri="{FF2B5EF4-FFF2-40B4-BE49-F238E27FC236}">
                <a16:creationId xmlns:a16="http://schemas.microsoft.com/office/drawing/2014/main" id="{C3FA2034-51B9-46C4-9809-15ADD299A9EE}"/>
              </a:ext>
            </a:extLst>
          </p:cNvPr>
          <p:cNvGrpSpPr/>
          <p:nvPr/>
        </p:nvGrpSpPr>
        <p:grpSpPr>
          <a:xfrm>
            <a:off x="8178333" y="5646480"/>
            <a:ext cx="384840" cy="320040"/>
            <a:chOff x="8178333" y="5646480"/>
            <a:chExt cx="384840" cy="320040"/>
          </a:xfrm>
        </p:grpSpPr>
        <mc:AlternateContent xmlns:mc="http://schemas.openxmlformats.org/markup-compatibility/2006">
          <mc:Choice xmlns:p14="http://schemas.microsoft.com/office/powerpoint/2010/main" Requires="p14">
            <p:contentPart p14:bwMode="auto" r:id="rId9">
              <p14:nvContentPartPr>
                <p14:cNvPr id="8" name="Freihand 7">
                  <a:extLst>
                    <a:ext uri="{FF2B5EF4-FFF2-40B4-BE49-F238E27FC236}">
                      <a16:creationId xmlns:a16="http://schemas.microsoft.com/office/drawing/2014/main" id="{76ACF76F-6AB7-49F2-9884-7D7D1965A680}"/>
                    </a:ext>
                  </a:extLst>
                </p14:cNvPr>
                <p14:cNvContentPartPr/>
                <p14:nvPr/>
              </p14:nvContentPartPr>
              <p14:xfrm>
                <a:off x="8312613" y="5760600"/>
                <a:ext cx="85680" cy="1800"/>
              </p14:xfrm>
            </p:contentPart>
          </mc:Choice>
          <mc:Fallback>
            <p:pic>
              <p:nvPicPr>
                <p:cNvPr id="8" name="Freihand 7">
                  <a:extLst>
                    <a:ext uri="{FF2B5EF4-FFF2-40B4-BE49-F238E27FC236}">
                      <a16:creationId xmlns:a16="http://schemas.microsoft.com/office/drawing/2014/main" id="{76ACF76F-6AB7-49F2-9884-7D7D1965A680}"/>
                    </a:ext>
                  </a:extLst>
                </p:cNvPr>
                <p:cNvPicPr/>
                <p:nvPr/>
              </p:nvPicPr>
              <p:blipFill>
                <a:blip r:embed="rId10"/>
                <a:stretch>
                  <a:fillRect/>
                </a:stretch>
              </p:blipFill>
              <p:spPr>
                <a:xfrm>
                  <a:off x="8308293" y="5756280"/>
                  <a:ext cx="94320" cy="104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9" name="Freihand 8">
                  <a:extLst>
                    <a:ext uri="{FF2B5EF4-FFF2-40B4-BE49-F238E27FC236}">
                      <a16:creationId xmlns:a16="http://schemas.microsoft.com/office/drawing/2014/main" id="{84D62CE3-D3D0-4D59-B90E-2B2BAD24ED63}"/>
                    </a:ext>
                  </a:extLst>
                </p14:cNvPr>
                <p14:cNvContentPartPr/>
                <p14:nvPr/>
              </p14:nvContentPartPr>
              <p14:xfrm>
                <a:off x="8178333" y="5646480"/>
                <a:ext cx="384840" cy="320040"/>
              </p14:xfrm>
            </p:contentPart>
          </mc:Choice>
          <mc:Fallback>
            <p:pic>
              <p:nvPicPr>
                <p:cNvPr id="9" name="Freihand 8">
                  <a:extLst>
                    <a:ext uri="{FF2B5EF4-FFF2-40B4-BE49-F238E27FC236}">
                      <a16:creationId xmlns:a16="http://schemas.microsoft.com/office/drawing/2014/main" id="{84D62CE3-D3D0-4D59-B90E-2B2BAD24ED63}"/>
                    </a:ext>
                  </a:extLst>
                </p:cNvPr>
                <p:cNvPicPr/>
                <p:nvPr/>
              </p:nvPicPr>
              <p:blipFill>
                <a:blip r:embed="rId12"/>
                <a:stretch>
                  <a:fillRect/>
                </a:stretch>
              </p:blipFill>
              <p:spPr>
                <a:xfrm>
                  <a:off x="8174013" y="5642160"/>
                  <a:ext cx="393480" cy="328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
            <p14:nvContentPartPr>
              <p14:cNvPr id="12" name="Freihand 11">
                <a:extLst>
                  <a:ext uri="{FF2B5EF4-FFF2-40B4-BE49-F238E27FC236}">
                    <a16:creationId xmlns:a16="http://schemas.microsoft.com/office/drawing/2014/main" id="{37D68510-CF1C-414D-8F0D-2507ACFA03C8}"/>
                  </a:ext>
                </a:extLst>
              </p14:cNvPr>
              <p14:cNvContentPartPr/>
              <p14:nvPr/>
            </p14:nvContentPartPr>
            <p14:xfrm>
              <a:off x="1575573" y="4135920"/>
              <a:ext cx="343800" cy="317160"/>
            </p14:xfrm>
          </p:contentPart>
        </mc:Choice>
        <mc:Fallback>
          <p:pic>
            <p:nvPicPr>
              <p:cNvPr id="12" name="Freihand 11">
                <a:extLst>
                  <a:ext uri="{FF2B5EF4-FFF2-40B4-BE49-F238E27FC236}">
                    <a16:creationId xmlns:a16="http://schemas.microsoft.com/office/drawing/2014/main" id="{37D68510-CF1C-414D-8F0D-2507ACFA03C8}"/>
                  </a:ext>
                </a:extLst>
              </p:cNvPr>
              <p:cNvPicPr/>
              <p:nvPr/>
            </p:nvPicPr>
            <p:blipFill>
              <a:blip r:embed="rId14"/>
              <a:stretch>
                <a:fillRect/>
              </a:stretch>
            </p:blipFill>
            <p:spPr>
              <a:xfrm>
                <a:off x="1571253" y="4131600"/>
                <a:ext cx="352440" cy="3258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3" name="Freihand 12">
                <a:extLst>
                  <a:ext uri="{FF2B5EF4-FFF2-40B4-BE49-F238E27FC236}">
                    <a16:creationId xmlns:a16="http://schemas.microsoft.com/office/drawing/2014/main" id="{3AB90811-9716-4F04-9B91-57363C47878B}"/>
                  </a:ext>
                </a:extLst>
              </p14:cNvPr>
              <p14:cNvContentPartPr/>
              <p14:nvPr/>
            </p14:nvContentPartPr>
            <p14:xfrm>
              <a:off x="1542093" y="5433000"/>
              <a:ext cx="262440" cy="395280"/>
            </p14:xfrm>
          </p:contentPart>
        </mc:Choice>
        <mc:Fallback>
          <p:pic>
            <p:nvPicPr>
              <p:cNvPr id="13" name="Freihand 12">
                <a:extLst>
                  <a:ext uri="{FF2B5EF4-FFF2-40B4-BE49-F238E27FC236}">
                    <a16:creationId xmlns:a16="http://schemas.microsoft.com/office/drawing/2014/main" id="{3AB90811-9716-4F04-9B91-57363C47878B}"/>
                  </a:ext>
                </a:extLst>
              </p:cNvPr>
              <p:cNvPicPr/>
              <p:nvPr/>
            </p:nvPicPr>
            <p:blipFill>
              <a:blip r:embed="rId16"/>
              <a:stretch>
                <a:fillRect/>
              </a:stretch>
            </p:blipFill>
            <p:spPr>
              <a:xfrm>
                <a:off x="1537773" y="5428680"/>
                <a:ext cx="271080" cy="4039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5" name="Freihand 14">
                <a:extLst>
                  <a:ext uri="{FF2B5EF4-FFF2-40B4-BE49-F238E27FC236}">
                    <a16:creationId xmlns:a16="http://schemas.microsoft.com/office/drawing/2014/main" id="{E498C9BB-C61F-44A6-BC79-84824697A0B5}"/>
                  </a:ext>
                </a:extLst>
              </p14:cNvPr>
              <p14:cNvContentPartPr/>
              <p14:nvPr/>
            </p14:nvContentPartPr>
            <p14:xfrm>
              <a:off x="8195253" y="5390880"/>
              <a:ext cx="3240" cy="11520"/>
            </p14:xfrm>
          </p:contentPart>
        </mc:Choice>
        <mc:Fallback>
          <p:pic>
            <p:nvPicPr>
              <p:cNvPr id="15" name="Freihand 14">
                <a:extLst>
                  <a:ext uri="{FF2B5EF4-FFF2-40B4-BE49-F238E27FC236}">
                    <a16:creationId xmlns:a16="http://schemas.microsoft.com/office/drawing/2014/main" id="{E498C9BB-C61F-44A6-BC79-84824697A0B5}"/>
                  </a:ext>
                </a:extLst>
              </p:cNvPr>
              <p:cNvPicPr/>
              <p:nvPr/>
            </p:nvPicPr>
            <p:blipFill>
              <a:blip r:embed="rId18"/>
              <a:stretch>
                <a:fillRect/>
              </a:stretch>
            </p:blipFill>
            <p:spPr>
              <a:xfrm>
                <a:off x="8190933" y="5386560"/>
                <a:ext cx="1188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6" name="Freihand 15">
                <a:extLst>
                  <a:ext uri="{FF2B5EF4-FFF2-40B4-BE49-F238E27FC236}">
                    <a16:creationId xmlns:a16="http://schemas.microsoft.com/office/drawing/2014/main" id="{99EA1A83-8351-4350-9900-41F06A18208B}"/>
                  </a:ext>
                </a:extLst>
              </p14:cNvPr>
              <p14:cNvContentPartPr/>
              <p14:nvPr/>
            </p14:nvContentPartPr>
            <p14:xfrm>
              <a:off x="8141613" y="5636040"/>
              <a:ext cx="13680" cy="11880"/>
            </p14:xfrm>
          </p:contentPart>
        </mc:Choice>
        <mc:Fallback>
          <p:pic>
            <p:nvPicPr>
              <p:cNvPr id="16" name="Freihand 15">
                <a:extLst>
                  <a:ext uri="{FF2B5EF4-FFF2-40B4-BE49-F238E27FC236}">
                    <a16:creationId xmlns:a16="http://schemas.microsoft.com/office/drawing/2014/main" id="{99EA1A83-8351-4350-9900-41F06A18208B}"/>
                  </a:ext>
                </a:extLst>
              </p:cNvPr>
              <p:cNvPicPr/>
              <p:nvPr/>
            </p:nvPicPr>
            <p:blipFill>
              <a:blip r:embed="rId20"/>
              <a:stretch>
                <a:fillRect/>
              </a:stretch>
            </p:blipFill>
            <p:spPr>
              <a:xfrm>
                <a:off x="8137293" y="5631720"/>
                <a:ext cx="22320" cy="20520"/>
              </a:xfrm>
              <a:prstGeom prst="rect">
                <a:avLst/>
              </a:prstGeom>
            </p:spPr>
          </p:pic>
        </mc:Fallback>
      </mc:AlternateContent>
      <p:grpSp>
        <p:nvGrpSpPr>
          <p:cNvPr id="21" name="Gruppieren 20">
            <a:extLst>
              <a:ext uri="{FF2B5EF4-FFF2-40B4-BE49-F238E27FC236}">
                <a16:creationId xmlns:a16="http://schemas.microsoft.com/office/drawing/2014/main" id="{CD021419-B75E-42AF-8CD6-159E85650DC5}"/>
              </a:ext>
            </a:extLst>
          </p:cNvPr>
          <p:cNvGrpSpPr/>
          <p:nvPr/>
        </p:nvGrpSpPr>
        <p:grpSpPr>
          <a:xfrm>
            <a:off x="8063133" y="5205840"/>
            <a:ext cx="33840" cy="61200"/>
            <a:chOff x="8063133" y="5205840"/>
            <a:chExt cx="33840" cy="61200"/>
          </a:xfrm>
        </p:grpSpPr>
        <mc:AlternateContent xmlns:mc="http://schemas.openxmlformats.org/markup-compatibility/2006">
          <mc:Choice xmlns:p14="http://schemas.microsoft.com/office/powerpoint/2010/main" Requires="p14">
            <p:contentPart p14:bwMode="auto" r:id="rId21">
              <p14:nvContentPartPr>
                <p14:cNvPr id="14" name="Freihand 13">
                  <a:extLst>
                    <a:ext uri="{FF2B5EF4-FFF2-40B4-BE49-F238E27FC236}">
                      <a16:creationId xmlns:a16="http://schemas.microsoft.com/office/drawing/2014/main" id="{8A0F7B09-E1C8-4591-80E1-E1AC0230034A}"/>
                    </a:ext>
                  </a:extLst>
                </p14:cNvPr>
                <p14:cNvContentPartPr/>
                <p14:nvPr/>
              </p14:nvContentPartPr>
              <p14:xfrm>
                <a:off x="8095533" y="5205840"/>
                <a:ext cx="1440" cy="19800"/>
              </p14:xfrm>
            </p:contentPart>
          </mc:Choice>
          <mc:Fallback>
            <p:pic>
              <p:nvPicPr>
                <p:cNvPr id="14" name="Freihand 13">
                  <a:extLst>
                    <a:ext uri="{FF2B5EF4-FFF2-40B4-BE49-F238E27FC236}">
                      <a16:creationId xmlns:a16="http://schemas.microsoft.com/office/drawing/2014/main" id="{8A0F7B09-E1C8-4591-80E1-E1AC0230034A}"/>
                    </a:ext>
                  </a:extLst>
                </p:cNvPr>
                <p:cNvPicPr/>
                <p:nvPr/>
              </p:nvPicPr>
              <p:blipFill>
                <a:blip r:embed="rId22"/>
                <a:stretch>
                  <a:fillRect/>
                </a:stretch>
              </p:blipFill>
              <p:spPr>
                <a:xfrm>
                  <a:off x="8091213" y="5201520"/>
                  <a:ext cx="1008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7" name="Freihand 16">
                  <a:extLst>
                    <a:ext uri="{FF2B5EF4-FFF2-40B4-BE49-F238E27FC236}">
                      <a16:creationId xmlns:a16="http://schemas.microsoft.com/office/drawing/2014/main" id="{DDED5A3C-2B5A-46BE-8429-CD41552281A6}"/>
                    </a:ext>
                  </a:extLst>
                </p14:cNvPr>
                <p14:cNvContentPartPr/>
                <p14:nvPr/>
              </p14:nvContentPartPr>
              <p14:xfrm>
                <a:off x="8063133" y="5255880"/>
                <a:ext cx="30600" cy="11160"/>
              </p14:xfrm>
            </p:contentPart>
          </mc:Choice>
          <mc:Fallback>
            <p:pic>
              <p:nvPicPr>
                <p:cNvPr id="17" name="Freihand 16">
                  <a:extLst>
                    <a:ext uri="{FF2B5EF4-FFF2-40B4-BE49-F238E27FC236}">
                      <a16:creationId xmlns:a16="http://schemas.microsoft.com/office/drawing/2014/main" id="{DDED5A3C-2B5A-46BE-8429-CD41552281A6}"/>
                    </a:ext>
                  </a:extLst>
                </p:cNvPr>
                <p:cNvPicPr/>
                <p:nvPr/>
              </p:nvPicPr>
              <p:blipFill>
                <a:blip r:embed="rId24"/>
                <a:stretch>
                  <a:fillRect/>
                </a:stretch>
              </p:blipFill>
              <p:spPr>
                <a:xfrm>
                  <a:off x="8058813" y="5251560"/>
                  <a:ext cx="39240" cy="19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5">
            <p14:nvContentPartPr>
              <p14:cNvPr id="18" name="Freihand 17">
                <a:extLst>
                  <a:ext uri="{FF2B5EF4-FFF2-40B4-BE49-F238E27FC236}">
                    <a16:creationId xmlns:a16="http://schemas.microsoft.com/office/drawing/2014/main" id="{D189FF3F-7E7E-4316-A458-4A60ED6A2EE3}"/>
                  </a:ext>
                </a:extLst>
              </p14:cNvPr>
              <p14:cNvContentPartPr/>
              <p14:nvPr/>
            </p14:nvContentPartPr>
            <p14:xfrm>
              <a:off x="8045493" y="3956280"/>
              <a:ext cx="23760" cy="42120"/>
            </p14:xfrm>
          </p:contentPart>
        </mc:Choice>
        <mc:Fallback>
          <p:pic>
            <p:nvPicPr>
              <p:cNvPr id="18" name="Freihand 17">
                <a:extLst>
                  <a:ext uri="{FF2B5EF4-FFF2-40B4-BE49-F238E27FC236}">
                    <a16:creationId xmlns:a16="http://schemas.microsoft.com/office/drawing/2014/main" id="{D189FF3F-7E7E-4316-A458-4A60ED6A2EE3}"/>
                  </a:ext>
                </a:extLst>
              </p:cNvPr>
              <p:cNvPicPr/>
              <p:nvPr/>
            </p:nvPicPr>
            <p:blipFill>
              <a:blip r:embed="rId26"/>
              <a:stretch>
                <a:fillRect/>
              </a:stretch>
            </p:blipFill>
            <p:spPr>
              <a:xfrm>
                <a:off x="8041173" y="3951960"/>
                <a:ext cx="3240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9" name="Freihand 18">
                <a:extLst>
                  <a:ext uri="{FF2B5EF4-FFF2-40B4-BE49-F238E27FC236}">
                    <a16:creationId xmlns:a16="http://schemas.microsoft.com/office/drawing/2014/main" id="{5E546AA6-1CAF-47F6-827D-CB8D5E9CA49A}"/>
                  </a:ext>
                </a:extLst>
              </p14:cNvPr>
              <p14:cNvContentPartPr/>
              <p14:nvPr/>
            </p14:nvContentPartPr>
            <p14:xfrm>
              <a:off x="8159973" y="4068240"/>
              <a:ext cx="720" cy="17640"/>
            </p14:xfrm>
          </p:contentPart>
        </mc:Choice>
        <mc:Fallback>
          <p:pic>
            <p:nvPicPr>
              <p:cNvPr id="19" name="Freihand 18">
                <a:extLst>
                  <a:ext uri="{FF2B5EF4-FFF2-40B4-BE49-F238E27FC236}">
                    <a16:creationId xmlns:a16="http://schemas.microsoft.com/office/drawing/2014/main" id="{5E546AA6-1CAF-47F6-827D-CB8D5E9CA49A}"/>
                  </a:ext>
                </a:extLst>
              </p:cNvPr>
              <p:cNvPicPr/>
              <p:nvPr/>
            </p:nvPicPr>
            <p:blipFill>
              <a:blip r:embed="rId28"/>
              <a:stretch>
                <a:fillRect/>
              </a:stretch>
            </p:blipFill>
            <p:spPr>
              <a:xfrm>
                <a:off x="8155653" y="4063920"/>
                <a:ext cx="936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0" name="Freihand 19">
                <a:extLst>
                  <a:ext uri="{FF2B5EF4-FFF2-40B4-BE49-F238E27FC236}">
                    <a16:creationId xmlns:a16="http://schemas.microsoft.com/office/drawing/2014/main" id="{BD0A83E6-57DE-4A06-96C3-C1040576949C}"/>
                  </a:ext>
                </a:extLst>
              </p14:cNvPr>
              <p14:cNvContentPartPr/>
              <p14:nvPr/>
            </p14:nvContentPartPr>
            <p14:xfrm>
              <a:off x="8172213" y="4293960"/>
              <a:ext cx="7920" cy="25200"/>
            </p14:xfrm>
          </p:contentPart>
        </mc:Choice>
        <mc:Fallback>
          <p:pic>
            <p:nvPicPr>
              <p:cNvPr id="20" name="Freihand 19">
                <a:extLst>
                  <a:ext uri="{FF2B5EF4-FFF2-40B4-BE49-F238E27FC236}">
                    <a16:creationId xmlns:a16="http://schemas.microsoft.com/office/drawing/2014/main" id="{BD0A83E6-57DE-4A06-96C3-C1040576949C}"/>
                  </a:ext>
                </a:extLst>
              </p:cNvPr>
              <p:cNvPicPr/>
              <p:nvPr/>
            </p:nvPicPr>
            <p:blipFill>
              <a:blip r:embed="rId30"/>
              <a:stretch>
                <a:fillRect/>
              </a:stretch>
            </p:blipFill>
            <p:spPr>
              <a:xfrm>
                <a:off x="8167893" y="4289640"/>
                <a:ext cx="16560" cy="33840"/>
              </a:xfrm>
              <a:prstGeom prst="rect">
                <a:avLst/>
              </a:prstGeom>
            </p:spPr>
          </p:pic>
        </mc:Fallback>
      </mc:AlternateContent>
      <p:grpSp>
        <p:nvGrpSpPr>
          <p:cNvPr id="24" name="Gruppieren 23">
            <a:extLst>
              <a:ext uri="{FF2B5EF4-FFF2-40B4-BE49-F238E27FC236}">
                <a16:creationId xmlns:a16="http://schemas.microsoft.com/office/drawing/2014/main" id="{8B468620-641E-4E87-9433-1C0D8A28CB28}"/>
              </a:ext>
            </a:extLst>
          </p:cNvPr>
          <p:cNvGrpSpPr/>
          <p:nvPr/>
        </p:nvGrpSpPr>
        <p:grpSpPr>
          <a:xfrm>
            <a:off x="4338933" y="960720"/>
            <a:ext cx="1232640" cy="457200"/>
            <a:chOff x="4338933" y="960720"/>
            <a:chExt cx="1232640" cy="457200"/>
          </a:xfrm>
        </p:grpSpPr>
        <mc:AlternateContent xmlns:mc="http://schemas.openxmlformats.org/markup-compatibility/2006">
          <mc:Choice xmlns:p14="http://schemas.microsoft.com/office/powerpoint/2010/main" Requires="p14">
            <p:contentPart p14:bwMode="auto" r:id="rId31">
              <p14:nvContentPartPr>
                <p14:cNvPr id="22" name="Freihand 21">
                  <a:extLst>
                    <a:ext uri="{FF2B5EF4-FFF2-40B4-BE49-F238E27FC236}">
                      <a16:creationId xmlns:a16="http://schemas.microsoft.com/office/drawing/2014/main" id="{B4802A32-BD23-456B-803C-C514CD98A3F2}"/>
                    </a:ext>
                  </a:extLst>
                </p14:cNvPr>
                <p14:cNvContentPartPr/>
                <p14:nvPr/>
              </p14:nvContentPartPr>
              <p14:xfrm>
                <a:off x="4485813" y="960720"/>
                <a:ext cx="1085760" cy="352080"/>
              </p14:xfrm>
            </p:contentPart>
          </mc:Choice>
          <mc:Fallback>
            <p:pic>
              <p:nvPicPr>
                <p:cNvPr id="22" name="Freihand 21">
                  <a:extLst>
                    <a:ext uri="{FF2B5EF4-FFF2-40B4-BE49-F238E27FC236}">
                      <a16:creationId xmlns:a16="http://schemas.microsoft.com/office/drawing/2014/main" id="{B4802A32-BD23-456B-803C-C514CD98A3F2}"/>
                    </a:ext>
                  </a:extLst>
                </p:cNvPr>
                <p:cNvPicPr/>
                <p:nvPr/>
              </p:nvPicPr>
              <p:blipFill>
                <a:blip r:embed="rId32"/>
                <a:stretch>
                  <a:fillRect/>
                </a:stretch>
              </p:blipFill>
              <p:spPr>
                <a:xfrm>
                  <a:off x="4481493" y="956400"/>
                  <a:ext cx="1094400" cy="3607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3" name="Freihand 22">
                  <a:extLst>
                    <a:ext uri="{FF2B5EF4-FFF2-40B4-BE49-F238E27FC236}">
                      <a16:creationId xmlns:a16="http://schemas.microsoft.com/office/drawing/2014/main" id="{D7F06664-302D-43EC-A4CD-0139A92CEC73}"/>
                    </a:ext>
                  </a:extLst>
                </p14:cNvPr>
                <p14:cNvContentPartPr/>
                <p14:nvPr/>
              </p14:nvContentPartPr>
              <p14:xfrm>
                <a:off x="4338933" y="1140360"/>
                <a:ext cx="471600" cy="277560"/>
              </p14:xfrm>
            </p:contentPart>
          </mc:Choice>
          <mc:Fallback>
            <p:pic>
              <p:nvPicPr>
                <p:cNvPr id="23" name="Freihand 22">
                  <a:extLst>
                    <a:ext uri="{FF2B5EF4-FFF2-40B4-BE49-F238E27FC236}">
                      <a16:creationId xmlns:a16="http://schemas.microsoft.com/office/drawing/2014/main" id="{D7F06664-302D-43EC-A4CD-0139A92CEC73}"/>
                    </a:ext>
                  </a:extLst>
                </p:cNvPr>
                <p:cNvPicPr/>
                <p:nvPr/>
              </p:nvPicPr>
              <p:blipFill>
                <a:blip r:embed="rId34"/>
                <a:stretch>
                  <a:fillRect/>
                </a:stretch>
              </p:blipFill>
              <p:spPr>
                <a:xfrm>
                  <a:off x="4334613" y="1136040"/>
                  <a:ext cx="480240" cy="286200"/>
                </a:xfrm>
                <a:prstGeom prst="rect">
                  <a:avLst/>
                </a:prstGeom>
              </p:spPr>
            </p:pic>
          </mc:Fallback>
        </mc:AlternateContent>
      </p:grpSp>
      <p:grpSp>
        <p:nvGrpSpPr>
          <p:cNvPr id="63" name="Gruppieren 62">
            <a:extLst>
              <a:ext uri="{FF2B5EF4-FFF2-40B4-BE49-F238E27FC236}">
                <a16:creationId xmlns:a16="http://schemas.microsoft.com/office/drawing/2014/main" id="{69EBA8CA-38FF-4DDB-9544-21CED2499C57}"/>
              </a:ext>
            </a:extLst>
          </p:cNvPr>
          <p:cNvGrpSpPr/>
          <p:nvPr/>
        </p:nvGrpSpPr>
        <p:grpSpPr>
          <a:xfrm>
            <a:off x="5713053" y="871080"/>
            <a:ext cx="896760" cy="221400"/>
            <a:chOff x="5713053" y="871080"/>
            <a:chExt cx="896760" cy="221400"/>
          </a:xfrm>
        </p:grpSpPr>
        <mc:AlternateContent xmlns:mc="http://schemas.openxmlformats.org/markup-compatibility/2006">
          <mc:Choice xmlns:p14="http://schemas.microsoft.com/office/powerpoint/2010/main" Requires="p14">
            <p:contentPart p14:bwMode="auto" r:id="rId35">
              <p14:nvContentPartPr>
                <p14:cNvPr id="25" name="Freihand 24">
                  <a:extLst>
                    <a:ext uri="{FF2B5EF4-FFF2-40B4-BE49-F238E27FC236}">
                      <a16:creationId xmlns:a16="http://schemas.microsoft.com/office/drawing/2014/main" id="{CF37DC09-06EB-45B5-B3D8-A9C6511B8647}"/>
                    </a:ext>
                  </a:extLst>
                </p14:cNvPr>
                <p14:cNvContentPartPr/>
                <p14:nvPr/>
              </p14:nvContentPartPr>
              <p14:xfrm>
                <a:off x="5713053" y="871080"/>
                <a:ext cx="130320" cy="209880"/>
              </p14:xfrm>
            </p:contentPart>
          </mc:Choice>
          <mc:Fallback>
            <p:pic>
              <p:nvPicPr>
                <p:cNvPr id="25" name="Freihand 24">
                  <a:extLst>
                    <a:ext uri="{FF2B5EF4-FFF2-40B4-BE49-F238E27FC236}">
                      <a16:creationId xmlns:a16="http://schemas.microsoft.com/office/drawing/2014/main" id="{CF37DC09-06EB-45B5-B3D8-A9C6511B8647}"/>
                    </a:ext>
                  </a:extLst>
                </p:cNvPr>
                <p:cNvPicPr/>
                <p:nvPr/>
              </p:nvPicPr>
              <p:blipFill>
                <a:blip r:embed="rId36"/>
                <a:stretch>
                  <a:fillRect/>
                </a:stretch>
              </p:blipFill>
              <p:spPr>
                <a:xfrm>
                  <a:off x="5708733" y="866760"/>
                  <a:ext cx="138960" cy="21852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6" name="Freihand 25">
                  <a:extLst>
                    <a:ext uri="{FF2B5EF4-FFF2-40B4-BE49-F238E27FC236}">
                      <a16:creationId xmlns:a16="http://schemas.microsoft.com/office/drawing/2014/main" id="{187590D0-08B1-41D7-AA3A-B132D52FDF96}"/>
                    </a:ext>
                  </a:extLst>
                </p14:cNvPr>
                <p14:cNvContentPartPr/>
                <p14:nvPr/>
              </p14:nvContentPartPr>
              <p14:xfrm>
                <a:off x="5857413" y="898080"/>
                <a:ext cx="273600" cy="171720"/>
              </p14:xfrm>
            </p:contentPart>
          </mc:Choice>
          <mc:Fallback>
            <p:pic>
              <p:nvPicPr>
                <p:cNvPr id="26" name="Freihand 25">
                  <a:extLst>
                    <a:ext uri="{FF2B5EF4-FFF2-40B4-BE49-F238E27FC236}">
                      <a16:creationId xmlns:a16="http://schemas.microsoft.com/office/drawing/2014/main" id="{187590D0-08B1-41D7-AA3A-B132D52FDF96}"/>
                    </a:ext>
                  </a:extLst>
                </p:cNvPr>
                <p:cNvPicPr/>
                <p:nvPr/>
              </p:nvPicPr>
              <p:blipFill>
                <a:blip r:embed="rId38"/>
                <a:stretch>
                  <a:fillRect/>
                </a:stretch>
              </p:blipFill>
              <p:spPr>
                <a:xfrm>
                  <a:off x="5853093" y="893760"/>
                  <a:ext cx="28224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7" name="Freihand 26">
                  <a:extLst>
                    <a:ext uri="{FF2B5EF4-FFF2-40B4-BE49-F238E27FC236}">
                      <a16:creationId xmlns:a16="http://schemas.microsoft.com/office/drawing/2014/main" id="{AB89E4CA-8F0D-41B3-823B-3D930252371D}"/>
                    </a:ext>
                  </a:extLst>
                </p14:cNvPr>
                <p14:cNvContentPartPr/>
                <p14:nvPr/>
              </p14:nvContentPartPr>
              <p14:xfrm>
                <a:off x="6145413" y="954600"/>
                <a:ext cx="720" cy="22320"/>
              </p14:xfrm>
            </p:contentPart>
          </mc:Choice>
          <mc:Fallback>
            <p:pic>
              <p:nvPicPr>
                <p:cNvPr id="27" name="Freihand 26">
                  <a:extLst>
                    <a:ext uri="{FF2B5EF4-FFF2-40B4-BE49-F238E27FC236}">
                      <a16:creationId xmlns:a16="http://schemas.microsoft.com/office/drawing/2014/main" id="{AB89E4CA-8F0D-41B3-823B-3D930252371D}"/>
                    </a:ext>
                  </a:extLst>
                </p:cNvPr>
                <p:cNvPicPr/>
                <p:nvPr/>
              </p:nvPicPr>
              <p:blipFill>
                <a:blip r:embed="rId40"/>
                <a:stretch>
                  <a:fillRect/>
                </a:stretch>
              </p:blipFill>
              <p:spPr>
                <a:xfrm>
                  <a:off x="6141093" y="950280"/>
                  <a:ext cx="936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8" name="Freihand 27">
                  <a:extLst>
                    <a:ext uri="{FF2B5EF4-FFF2-40B4-BE49-F238E27FC236}">
                      <a16:creationId xmlns:a16="http://schemas.microsoft.com/office/drawing/2014/main" id="{F2D1A138-20CA-4462-BAE2-08D57B6ECDCF}"/>
                    </a:ext>
                  </a:extLst>
                </p14:cNvPr>
                <p14:cNvContentPartPr/>
                <p14:nvPr/>
              </p14:nvContentPartPr>
              <p14:xfrm>
                <a:off x="6188973" y="1017240"/>
                <a:ext cx="126720" cy="57600"/>
              </p14:xfrm>
            </p:contentPart>
          </mc:Choice>
          <mc:Fallback>
            <p:pic>
              <p:nvPicPr>
                <p:cNvPr id="28" name="Freihand 27">
                  <a:extLst>
                    <a:ext uri="{FF2B5EF4-FFF2-40B4-BE49-F238E27FC236}">
                      <a16:creationId xmlns:a16="http://schemas.microsoft.com/office/drawing/2014/main" id="{F2D1A138-20CA-4462-BAE2-08D57B6ECDCF}"/>
                    </a:ext>
                  </a:extLst>
                </p:cNvPr>
                <p:cNvPicPr/>
                <p:nvPr/>
              </p:nvPicPr>
              <p:blipFill>
                <a:blip r:embed="rId42"/>
                <a:stretch>
                  <a:fillRect/>
                </a:stretch>
              </p:blipFill>
              <p:spPr>
                <a:xfrm>
                  <a:off x="6184653" y="1012920"/>
                  <a:ext cx="13536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9" name="Freihand 28">
                  <a:extLst>
                    <a:ext uri="{FF2B5EF4-FFF2-40B4-BE49-F238E27FC236}">
                      <a16:creationId xmlns:a16="http://schemas.microsoft.com/office/drawing/2014/main" id="{376DCAE8-8EBB-4C77-AA12-188F572C3C69}"/>
                    </a:ext>
                  </a:extLst>
                </p14:cNvPr>
                <p14:cNvContentPartPr/>
                <p14:nvPr/>
              </p14:nvContentPartPr>
              <p14:xfrm>
                <a:off x="6470133" y="994560"/>
                <a:ext cx="5040" cy="70200"/>
              </p14:xfrm>
            </p:contentPart>
          </mc:Choice>
          <mc:Fallback>
            <p:pic>
              <p:nvPicPr>
                <p:cNvPr id="29" name="Freihand 28">
                  <a:extLst>
                    <a:ext uri="{FF2B5EF4-FFF2-40B4-BE49-F238E27FC236}">
                      <a16:creationId xmlns:a16="http://schemas.microsoft.com/office/drawing/2014/main" id="{376DCAE8-8EBB-4C77-AA12-188F572C3C69}"/>
                    </a:ext>
                  </a:extLst>
                </p:cNvPr>
                <p:cNvPicPr/>
                <p:nvPr/>
              </p:nvPicPr>
              <p:blipFill>
                <a:blip r:embed="rId44"/>
                <a:stretch>
                  <a:fillRect/>
                </a:stretch>
              </p:blipFill>
              <p:spPr>
                <a:xfrm>
                  <a:off x="6465813" y="990240"/>
                  <a:ext cx="1368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0" name="Freihand 29">
                  <a:extLst>
                    <a:ext uri="{FF2B5EF4-FFF2-40B4-BE49-F238E27FC236}">
                      <a16:creationId xmlns:a16="http://schemas.microsoft.com/office/drawing/2014/main" id="{A7A6EF35-BA0D-421A-8811-158A27DEA6D1}"/>
                    </a:ext>
                  </a:extLst>
                </p14:cNvPr>
                <p14:cNvContentPartPr/>
                <p14:nvPr/>
              </p14:nvContentPartPr>
              <p14:xfrm>
                <a:off x="6479853" y="953520"/>
                <a:ext cx="50040" cy="8280"/>
              </p14:xfrm>
            </p:contentPart>
          </mc:Choice>
          <mc:Fallback>
            <p:pic>
              <p:nvPicPr>
                <p:cNvPr id="30" name="Freihand 29">
                  <a:extLst>
                    <a:ext uri="{FF2B5EF4-FFF2-40B4-BE49-F238E27FC236}">
                      <a16:creationId xmlns:a16="http://schemas.microsoft.com/office/drawing/2014/main" id="{A7A6EF35-BA0D-421A-8811-158A27DEA6D1}"/>
                    </a:ext>
                  </a:extLst>
                </p:cNvPr>
                <p:cNvPicPr/>
                <p:nvPr/>
              </p:nvPicPr>
              <p:blipFill>
                <a:blip r:embed="rId46"/>
                <a:stretch>
                  <a:fillRect/>
                </a:stretch>
              </p:blipFill>
              <p:spPr>
                <a:xfrm>
                  <a:off x="6475533" y="949200"/>
                  <a:ext cx="5868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1" name="Freihand 30">
                  <a:extLst>
                    <a:ext uri="{FF2B5EF4-FFF2-40B4-BE49-F238E27FC236}">
                      <a16:creationId xmlns:a16="http://schemas.microsoft.com/office/drawing/2014/main" id="{28AA6B0A-0E72-4A26-8957-87D996EA20E1}"/>
                    </a:ext>
                  </a:extLst>
                </p14:cNvPr>
                <p14:cNvContentPartPr/>
                <p14:nvPr/>
              </p14:nvContentPartPr>
              <p14:xfrm>
                <a:off x="6548253" y="983400"/>
                <a:ext cx="61560" cy="109080"/>
              </p14:xfrm>
            </p:contentPart>
          </mc:Choice>
          <mc:Fallback>
            <p:pic>
              <p:nvPicPr>
                <p:cNvPr id="31" name="Freihand 30">
                  <a:extLst>
                    <a:ext uri="{FF2B5EF4-FFF2-40B4-BE49-F238E27FC236}">
                      <a16:creationId xmlns:a16="http://schemas.microsoft.com/office/drawing/2014/main" id="{28AA6B0A-0E72-4A26-8957-87D996EA20E1}"/>
                    </a:ext>
                  </a:extLst>
                </p:cNvPr>
                <p:cNvPicPr/>
                <p:nvPr/>
              </p:nvPicPr>
              <p:blipFill>
                <a:blip r:embed="rId48"/>
                <a:stretch>
                  <a:fillRect/>
                </a:stretch>
              </p:blipFill>
              <p:spPr>
                <a:xfrm>
                  <a:off x="6543933" y="979080"/>
                  <a:ext cx="70200" cy="117720"/>
                </a:xfrm>
                <a:prstGeom prst="rect">
                  <a:avLst/>
                </a:prstGeom>
              </p:spPr>
            </p:pic>
          </mc:Fallback>
        </mc:AlternateContent>
      </p:grpSp>
      <p:grpSp>
        <p:nvGrpSpPr>
          <p:cNvPr id="62" name="Gruppieren 61">
            <a:extLst>
              <a:ext uri="{FF2B5EF4-FFF2-40B4-BE49-F238E27FC236}">
                <a16:creationId xmlns:a16="http://schemas.microsoft.com/office/drawing/2014/main" id="{FD50A4BF-5FEC-493F-B642-7BD4F75DFF44}"/>
              </a:ext>
            </a:extLst>
          </p:cNvPr>
          <p:cNvGrpSpPr/>
          <p:nvPr/>
        </p:nvGrpSpPr>
        <p:grpSpPr>
          <a:xfrm>
            <a:off x="6821133" y="692880"/>
            <a:ext cx="5076000" cy="665640"/>
            <a:chOff x="6821133" y="692880"/>
            <a:chExt cx="5076000" cy="665640"/>
          </a:xfrm>
        </p:grpSpPr>
        <mc:AlternateContent xmlns:mc="http://schemas.openxmlformats.org/markup-compatibility/2006">
          <mc:Choice xmlns:p14="http://schemas.microsoft.com/office/powerpoint/2010/main" Requires="p14">
            <p:contentPart p14:bwMode="auto" r:id="rId49">
              <p14:nvContentPartPr>
                <p14:cNvPr id="32" name="Freihand 31">
                  <a:extLst>
                    <a:ext uri="{FF2B5EF4-FFF2-40B4-BE49-F238E27FC236}">
                      <a16:creationId xmlns:a16="http://schemas.microsoft.com/office/drawing/2014/main" id="{A3190C34-361F-4720-864D-253BF9E73E96}"/>
                    </a:ext>
                  </a:extLst>
                </p14:cNvPr>
                <p14:cNvContentPartPr/>
                <p14:nvPr/>
              </p14:nvContentPartPr>
              <p14:xfrm>
                <a:off x="6821133" y="965400"/>
                <a:ext cx="136080" cy="83160"/>
              </p14:xfrm>
            </p:contentPart>
          </mc:Choice>
          <mc:Fallback>
            <p:pic>
              <p:nvPicPr>
                <p:cNvPr id="32" name="Freihand 31">
                  <a:extLst>
                    <a:ext uri="{FF2B5EF4-FFF2-40B4-BE49-F238E27FC236}">
                      <a16:creationId xmlns:a16="http://schemas.microsoft.com/office/drawing/2014/main" id="{A3190C34-361F-4720-864D-253BF9E73E96}"/>
                    </a:ext>
                  </a:extLst>
                </p:cNvPr>
                <p:cNvPicPr/>
                <p:nvPr/>
              </p:nvPicPr>
              <p:blipFill>
                <a:blip r:embed="rId50"/>
                <a:stretch>
                  <a:fillRect/>
                </a:stretch>
              </p:blipFill>
              <p:spPr>
                <a:xfrm>
                  <a:off x="6816813" y="961080"/>
                  <a:ext cx="14472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3" name="Freihand 32">
                  <a:extLst>
                    <a:ext uri="{FF2B5EF4-FFF2-40B4-BE49-F238E27FC236}">
                      <a16:creationId xmlns:a16="http://schemas.microsoft.com/office/drawing/2014/main" id="{61BE77F6-7C19-407B-829F-E7B918B21BE8}"/>
                    </a:ext>
                  </a:extLst>
                </p14:cNvPr>
                <p14:cNvContentPartPr/>
                <p14:nvPr/>
              </p14:nvContentPartPr>
              <p14:xfrm>
                <a:off x="6978813" y="970080"/>
                <a:ext cx="310680" cy="86760"/>
              </p14:xfrm>
            </p:contentPart>
          </mc:Choice>
          <mc:Fallback>
            <p:pic>
              <p:nvPicPr>
                <p:cNvPr id="33" name="Freihand 32">
                  <a:extLst>
                    <a:ext uri="{FF2B5EF4-FFF2-40B4-BE49-F238E27FC236}">
                      <a16:creationId xmlns:a16="http://schemas.microsoft.com/office/drawing/2014/main" id="{61BE77F6-7C19-407B-829F-E7B918B21BE8}"/>
                    </a:ext>
                  </a:extLst>
                </p:cNvPr>
                <p:cNvPicPr/>
                <p:nvPr/>
              </p:nvPicPr>
              <p:blipFill>
                <a:blip r:embed="rId52"/>
                <a:stretch>
                  <a:fillRect/>
                </a:stretch>
              </p:blipFill>
              <p:spPr>
                <a:xfrm>
                  <a:off x="6974493" y="965760"/>
                  <a:ext cx="31932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4" name="Freihand 33">
                  <a:extLst>
                    <a:ext uri="{FF2B5EF4-FFF2-40B4-BE49-F238E27FC236}">
                      <a16:creationId xmlns:a16="http://schemas.microsoft.com/office/drawing/2014/main" id="{A6634DE9-1AF9-44A7-BEDF-2797C7E58833}"/>
                    </a:ext>
                  </a:extLst>
                </p14:cNvPr>
                <p14:cNvContentPartPr/>
                <p14:nvPr/>
              </p14:nvContentPartPr>
              <p14:xfrm>
                <a:off x="7285893" y="978360"/>
                <a:ext cx="131760" cy="50760"/>
              </p14:xfrm>
            </p:contentPart>
          </mc:Choice>
          <mc:Fallback>
            <p:pic>
              <p:nvPicPr>
                <p:cNvPr id="34" name="Freihand 33">
                  <a:extLst>
                    <a:ext uri="{FF2B5EF4-FFF2-40B4-BE49-F238E27FC236}">
                      <a16:creationId xmlns:a16="http://schemas.microsoft.com/office/drawing/2014/main" id="{A6634DE9-1AF9-44A7-BEDF-2797C7E58833}"/>
                    </a:ext>
                  </a:extLst>
                </p:cNvPr>
                <p:cNvPicPr/>
                <p:nvPr/>
              </p:nvPicPr>
              <p:blipFill>
                <a:blip r:embed="rId54"/>
                <a:stretch>
                  <a:fillRect/>
                </a:stretch>
              </p:blipFill>
              <p:spPr>
                <a:xfrm>
                  <a:off x="7281573" y="974040"/>
                  <a:ext cx="14040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5" name="Freihand 34">
                  <a:extLst>
                    <a:ext uri="{FF2B5EF4-FFF2-40B4-BE49-F238E27FC236}">
                      <a16:creationId xmlns:a16="http://schemas.microsoft.com/office/drawing/2014/main" id="{10F401A5-E484-4C11-91A3-E6A922998F3E}"/>
                    </a:ext>
                  </a:extLst>
                </p14:cNvPr>
                <p14:cNvContentPartPr/>
                <p14:nvPr/>
              </p14:nvContentPartPr>
              <p14:xfrm>
                <a:off x="7456893" y="913920"/>
                <a:ext cx="168480" cy="112320"/>
              </p14:xfrm>
            </p:contentPart>
          </mc:Choice>
          <mc:Fallback>
            <p:pic>
              <p:nvPicPr>
                <p:cNvPr id="35" name="Freihand 34">
                  <a:extLst>
                    <a:ext uri="{FF2B5EF4-FFF2-40B4-BE49-F238E27FC236}">
                      <a16:creationId xmlns:a16="http://schemas.microsoft.com/office/drawing/2014/main" id="{10F401A5-E484-4C11-91A3-E6A922998F3E}"/>
                    </a:ext>
                  </a:extLst>
                </p:cNvPr>
                <p:cNvPicPr/>
                <p:nvPr/>
              </p:nvPicPr>
              <p:blipFill>
                <a:blip r:embed="rId56"/>
                <a:stretch>
                  <a:fillRect/>
                </a:stretch>
              </p:blipFill>
              <p:spPr>
                <a:xfrm>
                  <a:off x="7452573" y="909600"/>
                  <a:ext cx="17712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6" name="Freihand 35">
                  <a:extLst>
                    <a:ext uri="{FF2B5EF4-FFF2-40B4-BE49-F238E27FC236}">
                      <a16:creationId xmlns:a16="http://schemas.microsoft.com/office/drawing/2014/main" id="{43AD9E43-7B4B-46AB-A812-B5F5669141A4}"/>
                    </a:ext>
                  </a:extLst>
                </p14:cNvPr>
                <p14:cNvContentPartPr/>
                <p14:nvPr/>
              </p14:nvContentPartPr>
              <p14:xfrm>
                <a:off x="7611333" y="965400"/>
                <a:ext cx="252000" cy="219240"/>
              </p14:xfrm>
            </p:contentPart>
          </mc:Choice>
          <mc:Fallback>
            <p:pic>
              <p:nvPicPr>
                <p:cNvPr id="36" name="Freihand 35">
                  <a:extLst>
                    <a:ext uri="{FF2B5EF4-FFF2-40B4-BE49-F238E27FC236}">
                      <a16:creationId xmlns:a16="http://schemas.microsoft.com/office/drawing/2014/main" id="{43AD9E43-7B4B-46AB-A812-B5F5669141A4}"/>
                    </a:ext>
                  </a:extLst>
                </p:cNvPr>
                <p:cNvPicPr/>
                <p:nvPr/>
              </p:nvPicPr>
              <p:blipFill>
                <a:blip r:embed="rId58"/>
                <a:stretch>
                  <a:fillRect/>
                </a:stretch>
              </p:blipFill>
              <p:spPr>
                <a:xfrm>
                  <a:off x="7607013" y="961080"/>
                  <a:ext cx="260640" cy="22788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7" name="Freihand 36">
                  <a:extLst>
                    <a:ext uri="{FF2B5EF4-FFF2-40B4-BE49-F238E27FC236}">
                      <a16:creationId xmlns:a16="http://schemas.microsoft.com/office/drawing/2014/main" id="{0EE2C98C-C971-49B8-BABB-57A71798F99B}"/>
                    </a:ext>
                  </a:extLst>
                </p14:cNvPr>
                <p14:cNvContentPartPr/>
                <p14:nvPr/>
              </p14:nvContentPartPr>
              <p14:xfrm>
                <a:off x="7869093" y="958200"/>
                <a:ext cx="123840" cy="86760"/>
              </p14:xfrm>
            </p:contentPart>
          </mc:Choice>
          <mc:Fallback>
            <p:pic>
              <p:nvPicPr>
                <p:cNvPr id="37" name="Freihand 36">
                  <a:extLst>
                    <a:ext uri="{FF2B5EF4-FFF2-40B4-BE49-F238E27FC236}">
                      <a16:creationId xmlns:a16="http://schemas.microsoft.com/office/drawing/2014/main" id="{0EE2C98C-C971-49B8-BABB-57A71798F99B}"/>
                    </a:ext>
                  </a:extLst>
                </p:cNvPr>
                <p:cNvPicPr/>
                <p:nvPr/>
              </p:nvPicPr>
              <p:blipFill>
                <a:blip r:embed="rId60"/>
                <a:stretch>
                  <a:fillRect/>
                </a:stretch>
              </p:blipFill>
              <p:spPr>
                <a:xfrm>
                  <a:off x="7864773" y="953880"/>
                  <a:ext cx="13248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8" name="Freihand 37">
                  <a:extLst>
                    <a:ext uri="{FF2B5EF4-FFF2-40B4-BE49-F238E27FC236}">
                      <a16:creationId xmlns:a16="http://schemas.microsoft.com/office/drawing/2014/main" id="{A40BDB52-20EA-4734-98EA-EE08BA023707}"/>
                    </a:ext>
                  </a:extLst>
                </p14:cNvPr>
                <p14:cNvContentPartPr/>
                <p14:nvPr/>
              </p14:nvContentPartPr>
              <p14:xfrm>
                <a:off x="8191293" y="826080"/>
                <a:ext cx="263520" cy="173160"/>
              </p14:xfrm>
            </p:contentPart>
          </mc:Choice>
          <mc:Fallback>
            <p:pic>
              <p:nvPicPr>
                <p:cNvPr id="38" name="Freihand 37">
                  <a:extLst>
                    <a:ext uri="{FF2B5EF4-FFF2-40B4-BE49-F238E27FC236}">
                      <a16:creationId xmlns:a16="http://schemas.microsoft.com/office/drawing/2014/main" id="{A40BDB52-20EA-4734-98EA-EE08BA023707}"/>
                    </a:ext>
                  </a:extLst>
                </p:cNvPr>
                <p:cNvPicPr/>
                <p:nvPr/>
              </p:nvPicPr>
              <p:blipFill>
                <a:blip r:embed="rId62"/>
                <a:stretch>
                  <a:fillRect/>
                </a:stretch>
              </p:blipFill>
              <p:spPr>
                <a:xfrm>
                  <a:off x="8186973" y="821760"/>
                  <a:ext cx="27216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9" name="Freihand 38">
                  <a:extLst>
                    <a:ext uri="{FF2B5EF4-FFF2-40B4-BE49-F238E27FC236}">
                      <a16:creationId xmlns:a16="http://schemas.microsoft.com/office/drawing/2014/main" id="{C450B08C-F856-4EFC-A2E7-B95B0E7463E3}"/>
                    </a:ext>
                  </a:extLst>
                </p14:cNvPr>
                <p14:cNvContentPartPr/>
                <p14:nvPr/>
              </p14:nvContentPartPr>
              <p14:xfrm>
                <a:off x="8644893" y="801600"/>
                <a:ext cx="51840" cy="161640"/>
              </p14:xfrm>
            </p:contentPart>
          </mc:Choice>
          <mc:Fallback>
            <p:pic>
              <p:nvPicPr>
                <p:cNvPr id="39" name="Freihand 38">
                  <a:extLst>
                    <a:ext uri="{FF2B5EF4-FFF2-40B4-BE49-F238E27FC236}">
                      <a16:creationId xmlns:a16="http://schemas.microsoft.com/office/drawing/2014/main" id="{C450B08C-F856-4EFC-A2E7-B95B0E7463E3}"/>
                    </a:ext>
                  </a:extLst>
                </p:cNvPr>
                <p:cNvPicPr/>
                <p:nvPr/>
              </p:nvPicPr>
              <p:blipFill>
                <a:blip r:embed="rId64"/>
                <a:stretch>
                  <a:fillRect/>
                </a:stretch>
              </p:blipFill>
              <p:spPr>
                <a:xfrm>
                  <a:off x="8640573" y="797280"/>
                  <a:ext cx="6048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0" name="Freihand 39">
                  <a:extLst>
                    <a:ext uri="{FF2B5EF4-FFF2-40B4-BE49-F238E27FC236}">
                      <a16:creationId xmlns:a16="http://schemas.microsoft.com/office/drawing/2014/main" id="{D4B49B0D-8472-444C-BA12-BC24BC360012}"/>
                    </a:ext>
                  </a:extLst>
                </p14:cNvPr>
                <p14:cNvContentPartPr/>
                <p14:nvPr/>
              </p14:nvContentPartPr>
              <p14:xfrm>
                <a:off x="8708613" y="898800"/>
                <a:ext cx="117000" cy="67680"/>
              </p14:xfrm>
            </p:contentPart>
          </mc:Choice>
          <mc:Fallback>
            <p:pic>
              <p:nvPicPr>
                <p:cNvPr id="40" name="Freihand 39">
                  <a:extLst>
                    <a:ext uri="{FF2B5EF4-FFF2-40B4-BE49-F238E27FC236}">
                      <a16:creationId xmlns:a16="http://schemas.microsoft.com/office/drawing/2014/main" id="{D4B49B0D-8472-444C-BA12-BC24BC360012}"/>
                    </a:ext>
                  </a:extLst>
                </p:cNvPr>
                <p:cNvPicPr/>
                <p:nvPr/>
              </p:nvPicPr>
              <p:blipFill>
                <a:blip r:embed="rId66"/>
                <a:stretch>
                  <a:fillRect/>
                </a:stretch>
              </p:blipFill>
              <p:spPr>
                <a:xfrm>
                  <a:off x="8704293" y="894480"/>
                  <a:ext cx="12564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1" name="Freihand 40">
                  <a:extLst>
                    <a:ext uri="{FF2B5EF4-FFF2-40B4-BE49-F238E27FC236}">
                      <a16:creationId xmlns:a16="http://schemas.microsoft.com/office/drawing/2014/main" id="{9693FE14-9D1F-4ED0-98E0-6FD93FECE7BB}"/>
                    </a:ext>
                  </a:extLst>
                </p14:cNvPr>
                <p14:cNvContentPartPr/>
                <p14:nvPr/>
              </p14:nvContentPartPr>
              <p14:xfrm>
                <a:off x="8826693" y="879720"/>
                <a:ext cx="217440" cy="178200"/>
              </p14:xfrm>
            </p:contentPart>
          </mc:Choice>
          <mc:Fallback>
            <p:pic>
              <p:nvPicPr>
                <p:cNvPr id="41" name="Freihand 40">
                  <a:extLst>
                    <a:ext uri="{FF2B5EF4-FFF2-40B4-BE49-F238E27FC236}">
                      <a16:creationId xmlns:a16="http://schemas.microsoft.com/office/drawing/2014/main" id="{9693FE14-9D1F-4ED0-98E0-6FD93FECE7BB}"/>
                    </a:ext>
                  </a:extLst>
                </p:cNvPr>
                <p:cNvPicPr/>
                <p:nvPr/>
              </p:nvPicPr>
              <p:blipFill>
                <a:blip r:embed="rId68"/>
                <a:stretch>
                  <a:fillRect/>
                </a:stretch>
              </p:blipFill>
              <p:spPr>
                <a:xfrm>
                  <a:off x="8822373" y="875400"/>
                  <a:ext cx="22608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2" name="Freihand 41">
                  <a:extLst>
                    <a:ext uri="{FF2B5EF4-FFF2-40B4-BE49-F238E27FC236}">
                      <a16:creationId xmlns:a16="http://schemas.microsoft.com/office/drawing/2014/main" id="{D8167C75-6B7D-47F9-B326-56ED9F50C905}"/>
                    </a:ext>
                  </a:extLst>
                </p14:cNvPr>
                <p14:cNvContentPartPr/>
                <p14:nvPr/>
              </p14:nvContentPartPr>
              <p14:xfrm>
                <a:off x="9041973" y="888720"/>
                <a:ext cx="81360" cy="90720"/>
              </p14:xfrm>
            </p:contentPart>
          </mc:Choice>
          <mc:Fallback>
            <p:pic>
              <p:nvPicPr>
                <p:cNvPr id="42" name="Freihand 41">
                  <a:extLst>
                    <a:ext uri="{FF2B5EF4-FFF2-40B4-BE49-F238E27FC236}">
                      <a16:creationId xmlns:a16="http://schemas.microsoft.com/office/drawing/2014/main" id="{D8167C75-6B7D-47F9-B326-56ED9F50C905}"/>
                    </a:ext>
                  </a:extLst>
                </p:cNvPr>
                <p:cNvPicPr/>
                <p:nvPr/>
              </p:nvPicPr>
              <p:blipFill>
                <a:blip r:embed="rId70"/>
                <a:stretch>
                  <a:fillRect/>
                </a:stretch>
              </p:blipFill>
              <p:spPr>
                <a:xfrm>
                  <a:off x="9037653" y="884400"/>
                  <a:ext cx="9000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3" name="Freihand 42">
                  <a:extLst>
                    <a:ext uri="{FF2B5EF4-FFF2-40B4-BE49-F238E27FC236}">
                      <a16:creationId xmlns:a16="http://schemas.microsoft.com/office/drawing/2014/main" id="{5D0FA0AC-41E5-4DD0-A923-ABF4FEAED868}"/>
                    </a:ext>
                  </a:extLst>
                </p14:cNvPr>
                <p14:cNvContentPartPr/>
                <p14:nvPr/>
              </p14:nvContentPartPr>
              <p14:xfrm>
                <a:off x="9090933" y="809160"/>
                <a:ext cx="93240" cy="166680"/>
              </p14:xfrm>
            </p:contentPart>
          </mc:Choice>
          <mc:Fallback>
            <p:pic>
              <p:nvPicPr>
                <p:cNvPr id="43" name="Freihand 42">
                  <a:extLst>
                    <a:ext uri="{FF2B5EF4-FFF2-40B4-BE49-F238E27FC236}">
                      <a16:creationId xmlns:a16="http://schemas.microsoft.com/office/drawing/2014/main" id="{5D0FA0AC-41E5-4DD0-A923-ABF4FEAED868}"/>
                    </a:ext>
                  </a:extLst>
                </p:cNvPr>
                <p:cNvPicPr/>
                <p:nvPr/>
              </p:nvPicPr>
              <p:blipFill>
                <a:blip r:embed="rId72"/>
                <a:stretch>
                  <a:fillRect/>
                </a:stretch>
              </p:blipFill>
              <p:spPr>
                <a:xfrm>
                  <a:off x="9086613" y="804840"/>
                  <a:ext cx="10188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4" name="Freihand 43">
                  <a:extLst>
                    <a:ext uri="{FF2B5EF4-FFF2-40B4-BE49-F238E27FC236}">
                      <a16:creationId xmlns:a16="http://schemas.microsoft.com/office/drawing/2014/main" id="{A625E6AC-591F-4C61-AF27-EDF75D2A6D19}"/>
                    </a:ext>
                  </a:extLst>
                </p14:cNvPr>
                <p14:cNvContentPartPr/>
                <p14:nvPr/>
              </p14:nvContentPartPr>
              <p14:xfrm>
                <a:off x="9353013" y="850560"/>
                <a:ext cx="140040" cy="101520"/>
              </p14:xfrm>
            </p:contentPart>
          </mc:Choice>
          <mc:Fallback>
            <p:pic>
              <p:nvPicPr>
                <p:cNvPr id="44" name="Freihand 43">
                  <a:extLst>
                    <a:ext uri="{FF2B5EF4-FFF2-40B4-BE49-F238E27FC236}">
                      <a16:creationId xmlns:a16="http://schemas.microsoft.com/office/drawing/2014/main" id="{A625E6AC-591F-4C61-AF27-EDF75D2A6D19}"/>
                    </a:ext>
                  </a:extLst>
                </p:cNvPr>
                <p:cNvPicPr/>
                <p:nvPr/>
              </p:nvPicPr>
              <p:blipFill>
                <a:blip r:embed="rId74"/>
                <a:stretch>
                  <a:fillRect/>
                </a:stretch>
              </p:blipFill>
              <p:spPr>
                <a:xfrm>
                  <a:off x="9348693" y="846240"/>
                  <a:ext cx="14868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5" name="Freihand 44">
                  <a:extLst>
                    <a:ext uri="{FF2B5EF4-FFF2-40B4-BE49-F238E27FC236}">
                      <a16:creationId xmlns:a16="http://schemas.microsoft.com/office/drawing/2014/main" id="{E1F52141-BF6A-42C2-BABD-3BC4564EAEDD}"/>
                    </a:ext>
                  </a:extLst>
                </p14:cNvPr>
                <p14:cNvContentPartPr/>
                <p14:nvPr/>
              </p14:nvContentPartPr>
              <p14:xfrm>
                <a:off x="9491253" y="879360"/>
                <a:ext cx="136800" cy="98640"/>
              </p14:xfrm>
            </p:contentPart>
          </mc:Choice>
          <mc:Fallback>
            <p:pic>
              <p:nvPicPr>
                <p:cNvPr id="45" name="Freihand 44">
                  <a:extLst>
                    <a:ext uri="{FF2B5EF4-FFF2-40B4-BE49-F238E27FC236}">
                      <a16:creationId xmlns:a16="http://schemas.microsoft.com/office/drawing/2014/main" id="{E1F52141-BF6A-42C2-BABD-3BC4564EAEDD}"/>
                    </a:ext>
                  </a:extLst>
                </p:cNvPr>
                <p:cNvPicPr/>
                <p:nvPr/>
              </p:nvPicPr>
              <p:blipFill>
                <a:blip r:embed="rId76"/>
                <a:stretch>
                  <a:fillRect/>
                </a:stretch>
              </p:blipFill>
              <p:spPr>
                <a:xfrm>
                  <a:off x="9486933" y="875040"/>
                  <a:ext cx="14544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6" name="Freihand 45">
                  <a:extLst>
                    <a:ext uri="{FF2B5EF4-FFF2-40B4-BE49-F238E27FC236}">
                      <a16:creationId xmlns:a16="http://schemas.microsoft.com/office/drawing/2014/main" id="{9B0A8CCC-ABF0-4300-9DC4-2DA403232BC0}"/>
                    </a:ext>
                  </a:extLst>
                </p14:cNvPr>
                <p14:cNvContentPartPr/>
                <p14:nvPr/>
              </p14:nvContentPartPr>
              <p14:xfrm>
                <a:off x="9642453" y="854880"/>
                <a:ext cx="99000" cy="219960"/>
              </p14:xfrm>
            </p:contentPart>
          </mc:Choice>
          <mc:Fallback>
            <p:pic>
              <p:nvPicPr>
                <p:cNvPr id="46" name="Freihand 45">
                  <a:extLst>
                    <a:ext uri="{FF2B5EF4-FFF2-40B4-BE49-F238E27FC236}">
                      <a16:creationId xmlns:a16="http://schemas.microsoft.com/office/drawing/2014/main" id="{9B0A8CCC-ABF0-4300-9DC4-2DA403232BC0}"/>
                    </a:ext>
                  </a:extLst>
                </p:cNvPr>
                <p:cNvPicPr/>
                <p:nvPr/>
              </p:nvPicPr>
              <p:blipFill>
                <a:blip r:embed="rId78"/>
                <a:stretch>
                  <a:fillRect/>
                </a:stretch>
              </p:blipFill>
              <p:spPr>
                <a:xfrm>
                  <a:off x="9638133" y="850560"/>
                  <a:ext cx="107640" cy="22860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7" name="Freihand 46">
                  <a:extLst>
                    <a:ext uri="{FF2B5EF4-FFF2-40B4-BE49-F238E27FC236}">
                      <a16:creationId xmlns:a16="http://schemas.microsoft.com/office/drawing/2014/main" id="{DE4AD0BC-F603-44E5-8313-231A4996C25C}"/>
                    </a:ext>
                  </a:extLst>
                </p14:cNvPr>
                <p14:cNvContentPartPr/>
                <p14:nvPr/>
              </p14:nvContentPartPr>
              <p14:xfrm>
                <a:off x="9759813" y="866760"/>
                <a:ext cx="154440" cy="84240"/>
              </p14:xfrm>
            </p:contentPart>
          </mc:Choice>
          <mc:Fallback>
            <p:pic>
              <p:nvPicPr>
                <p:cNvPr id="47" name="Freihand 46">
                  <a:extLst>
                    <a:ext uri="{FF2B5EF4-FFF2-40B4-BE49-F238E27FC236}">
                      <a16:creationId xmlns:a16="http://schemas.microsoft.com/office/drawing/2014/main" id="{DE4AD0BC-F603-44E5-8313-231A4996C25C}"/>
                    </a:ext>
                  </a:extLst>
                </p:cNvPr>
                <p:cNvPicPr/>
                <p:nvPr/>
              </p:nvPicPr>
              <p:blipFill>
                <a:blip r:embed="rId80"/>
                <a:stretch>
                  <a:fillRect/>
                </a:stretch>
              </p:blipFill>
              <p:spPr>
                <a:xfrm>
                  <a:off x="9755493" y="862440"/>
                  <a:ext cx="16308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8" name="Freihand 47">
                  <a:extLst>
                    <a:ext uri="{FF2B5EF4-FFF2-40B4-BE49-F238E27FC236}">
                      <a16:creationId xmlns:a16="http://schemas.microsoft.com/office/drawing/2014/main" id="{7417847F-3546-42C0-8F45-B567931EB16B}"/>
                    </a:ext>
                  </a:extLst>
                </p14:cNvPr>
                <p14:cNvContentPartPr/>
                <p14:nvPr/>
              </p14:nvContentPartPr>
              <p14:xfrm>
                <a:off x="9913533" y="775680"/>
                <a:ext cx="223200" cy="174600"/>
              </p14:xfrm>
            </p:contentPart>
          </mc:Choice>
          <mc:Fallback>
            <p:pic>
              <p:nvPicPr>
                <p:cNvPr id="48" name="Freihand 47">
                  <a:extLst>
                    <a:ext uri="{FF2B5EF4-FFF2-40B4-BE49-F238E27FC236}">
                      <a16:creationId xmlns:a16="http://schemas.microsoft.com/office/drawing/2014/main" id="{7417847F-3546-42C0-8F45-B567931EB16B}"/>
                    </a:ext>
                  </a:extLst>
                </p:cNvPr>
                <p:cNvPicPr/>
                <p:nvPr/>
              </p:nvPicPr>
              <p:blipFill>
                <a:blip r:embed="rId82"/>
                <a:stretch>
                  <a:fillRect/>
                </a:stretch>
              </p:blipFill>
              <p:spPr>
                <a:xfrm>
                  <a:off x="9909213" y="771360"/>
                  <a:ext cx="231840" cy="1832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9" name="Freihand 48">
                  <a:extLst>
                    <a:ext uri="{FF2B5EF4-FFF2-40B4-BE49-F238E27FC236}">
                      <a16:creationId xmlns:a16="http://schemas.microsoft.com/office/drawing/2014/main" id="{B9E5E419-E349-495B-841B-DCE11D11422E}"/>
                    </a:ext>
                  </a:extLst>
                </p14:cNvPr>
                <p14:cNvContentPartPr/>
                <p14:nvPr/>
              </p14:nvContentPartPr>
              <p14:xfrm>
                <a:off x="10234653" y="861000"/>
                <a:ext cx="202320" cy="64440"/>
              </p14:xfrm>
            </p:contentPart>
          </mc:Choice>
          <mc:Fallback>
            <p:pic>
              <p:nvPicPr>
                <p:cNvPr id="49" name="Freihand 48">
                  <a:extLst>
                    <a:ext uri="{FF2B5EF4-FFF2-40B4-BE49-F238E27FC236}">
                      <a16:creationId xmlns:a16="http://schemas.microsoft.com/office/drawing/2014/main" id="{B9E5E419-E349-495B-841B-DCE11D11422E}"/>
                    </a:ext>
                  </a:extLst>
                </p:cNvPr>
                <p:cNvPicPr/>
                <p:nvPr/>
              </p:nvPicPr>
              <p:blipFill>
                <a:blip r:embed="rId84"/>
                <a:stretch>
                  <a:fillRect/>
                </a:stretch>
              </p:blipFill>
              <p:spPr>
                <a:xfrm>
                  <a:off x="10230333" y="856680"/>
                  <a:ext cx="21096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0" name="Freihand 49">
                  <a:extLst>
                    <a:ext uri="{FF2B5EF4-FFF2-40B4-BE49-F238E27FC236}">
                      <a16:creationId xmlns:a16="http://schemas.microsoft.com/office/drawing/2014/main" id="{75E3FCDA-AB86-4A2E-9FB9-3501EA2FEB38}"/>
                    </a:ext>
                  </a:extLst>
                </p14:cNvPr>
                <p14:cNvContentPartPr/>
                <p14:nvPr/>
              </p14:nvContentPartPr>
              <p14:xfrm>
                <a:off x="10436973" y="747600"/>
                <a:ext cx="360" cy="360"/>
              </p14:xfrm>
            </p:contentPart>
          </mc:Choice>
          <mc:Fallback>
            <p:pic>
              <p:nvPicPr>
                <p:cNvPr id="50" name="Freihand 49">
                  <a:extLst>
                    <a:ext uri="{FF2B5EF4-FFF2-40B4-BE49-F238E27FC236}">
                      <a16:creationId xmlns:a16="http://schemas.microsoft.com/office/drawing/2014/main" id="{75E3FCDA-AB86-4A2E-9FB9-3501EA2FEB38}"/>
                    </a:ext>
                  </a:extLst>
                </p:cNvPr>
                <p:cNvPicPr/>
                <p:nvPr/>
              </p:nvPicPr>
              <p:blipFill>
                <a:blip r:embed="rId86"/>
                <a:stretch>
                  <a:fillRect/>
                </a:stretch>
              </p:blipFill>
              <p:spPr>
                <a:xfrm>
                  <a:off x="10432653" y="74328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1" name="Freihand 50">
                  <a:extLst>
                    <a:ext uri="{FF2B5EF4-FFF2-40B4-BE49-F238E27FC236}">
                      <a16:creationId xmlns:a16="http://schemas.microsoft.com/office/drawing/2014/main" id="{E0EB1FBB-0BE6-4F8D-9D52-5482E3691B39}"/>
                    </a:ext>
                  </a:extLst>
                </p14:cNvPr>
                <p14:cNvContentPartPr/>
                <p14:nvPr/>
              </p14:nvContentPartPr>
              <p14:xfrm>
                <a:off x="10674933" y="692880"/>
                <a:ext cx="276840" cy="210960"/>
              </p14:xfrm>
            </p:contentPart>
          </mc:Choice>
          <mc:Fallback>
            <p:pic>
              <p:nvPicPr>
                <p:cNvPr id="51" name="Freihand 50">
                  <a:extLst>
                    <a:ext uri="{FF2B5EF4-FFF2-40B4-BE49-F238E27FC236}">
                      <a16:creationId xmlns:a16="http://schemas.microsoft.com/office/drawing/2014/main" id="{E0EB1FBB-0BE6-4F8D-9D52-5482E3691B39}"/>
                    </a:ext>
                  </a:extLst>
                </p:cNvPr>
                <p:cNvPicPr/>
                <p:nvPr/>
              </p:nvPicPr>
              <p:blipFill>
                <a:blip r:embed="rId88"/>
                <a:stretch>
                  <a:fillRect/>
                </a:stretch>
              </p:blipFill>
              <p:spPr>
                <a:xfrm>
                  <a:off x="10670613" y="688560"/>
                  <a:ext cx="285480" cy="2196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2" name="Freihand 51">
                  <a:extLst>
                    <a:ext uri="{FF2B5EF4-FFF2-40B4-BE49-F238E27FC236}">
                      <a16:creationId xmlns:a16="http://schemas.microsoft.com/office/drawing/2014/main" id="{ACD46256-B6C9-4917-8DDC-518FEE7B4B46}"/>
                    </a:ext>
                  </a:extLst>
                </p14:cNvPr>
                <p14:cNvContentPartPr/>
                <p14:nvPr/>
              </p14:nvContentPartPr>
              <p14:xfrm>
                <a:off x="10038813" y="1118040"/>
                <a:ext cx="232920" cy="149040"/>
              </p14:xfrm>
            </p:contentPart>
          </mc:Choice>
          <mc:Fallback>
            <p:pic>
              <p:nvPicPr>
                <p:cNvPr id="52" name="Freihand 51">
                  <a:extLst>
                    <a:ext uri="{FF2B5EF4-FFF2-40B4-BE49-F238E27FC236}">
                      <a16:creationId xmlns:a16="http://schemas.microsoft.com/office/drawing/2014/main" id="{ACD46256-B6C9-4917-8DDC-518FEE7B4B46}"/>
                    </a:ext>
                  </a:extLst>
                </p:cNvPr>
                <p:cNvPicPr/>
                <p:nvPr/>
              </p:nvPicPr>
              <p:blipFill>
                <a:blip r:embed="rId90"/>
                <a:stretch>
                  <a:fillRect/>
                </a:stretch>
              </p:blipFill>
              <p:spPr>
                <a:xfrm>
                  <a:off x="10034493" y="1113720"/>
                  <a:ext cx="24156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3" name="Freihand 52">
                  <a:extLst>
                    <a:ext uri="{FF2B5EF4-FFF2-40B4-BE49-F238E27FC236}">
                      <a16:creationId xmlns:a16="http://schemas.microsoft.com/office/drawing/2014/main" id="{21A270C3-366D-4C45-BA06-231D624F3947}"/>
                    </a:ext>
                  </a:extLst>
                </p14:cNvPr>
                <p14:cNvContentPartPr/>
                <p14:nvPr/>
              </p14:nvContentPartPr>
              <p14:xfrm>
                <a:off x="10300173" y="1088520"/>
                <a:ext cx="199080" cy="148680"/>
              </p14:xfrm>
            </p:contentPart>
          </mc:Choice>
          <mc:Fallback>
            <p:pic>
              <p:nvPicPr>
                <p:cNvPr id="53" name="Freihand 52">
                  <a:extLst>
                    <a:ext uri="{FF2B5EF4-FFF2-40B4-BE49-F238E27FC236}">
                      <a16:creationId xmlns:a16="http://schemas.microsoft.com/office/drawing/2014/main" id="{21A270C3-366D-4C45-BA06-231D624F3947}"/>
                    </a:ext>
                  </a:extLst>
                </p:cNvPr>
                <p:cNvPicPr/>
                <p:nvPr/>
              </p:nvPicPr>
              <p:blipFill>
                <a:blip r:embed="rId92"/>
                <a:stretch>
                  <a:fillRect/>
                </a:stretch>
              </p:blipFill>
              <p:spPr>
                <a:xfrm>
                  <a:off x="10295853" y="1084200"/>
                  <a:ext cx="20772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4" name="Freihand 53">
                  <a:extLst>
                    <a:ext uri="{FF2B5EF4-FFF2-40B4-BE49-F238E27FC236}">
                      <a16:creationId xmlns:a16="http://schemas.microsoft.com/office/drawing/2014/main" id="{8B8B00DB-C301-4410-A352-B5C0934C48DA}"/>
                    </a:ext>
                  </a:extLst>
                </p14:cNvPr>
                <p14:cNvContentPartPr/>
                <p14:nvPr/>
              </p14:nvContentPartPr>
              <p14:xfrm>
                <a:off x="10487733" y="1089960"/>
                <a:ext cx="130680" cy="140760"/>
              </p14:xfrm>
            </p:contentPart>
          </mc:Choice>
          <mc:Fallback>
            <p:pic>
              <p:nvPicPr>
                <p:cNvPr id="54" name="Freihand 53">
                  <a:extLst>
                    <a:ext uri="{FF2B5EF4-FFF2-40B4-BE49-F238E27FC236}">
                      <a16:creationId xmlns:a16="http://schemas.microsoft.com/office/drawing/2014/main" id="{8B8B00DB-C301-4410-A352-B5C0934C48DA}"/>
                    </a:ext>
                  </a:extLst>
                </p:cNvPr>
                <p:cNvPicPr/>
                <p:nvPr/>
              </p:nvPicPr>
              <p:blipFill>
                <a:blip r:embed="rId94"/>
                <a:stretch>
                  <a:fillRect/>
                </a:stretch>
              </p:blipFill>
              <p:spPr>
                <a:xfrm>
                  <a:off x="10483413" y="1085640"/>
                  <a:ext cx="13932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5" name="Freihand 54">
                  <a:extLst>
                    <a:ext uri="{FF2B5EF4-FFF2-40B4-BE49-F238E27FC236}">
                      <a16:creationId xmlns:a16="http://schemas.microsoft.com/office/drawing/2014/main" id="{D1A2ED2C-C1AE-462B-9BD5-73A63B6BBD98}"/>
                    </a:ext>
                  </a:extLst>
                </p14:cNvPr>
                <p14:cNvContentPartPr/>
                <p14:nvPr/>
              </p14:nvContentPartPr>
              <p14:xfrm>
                <a:off x="10809933" y="1113720"/>
                <a:ext cx="136080" cy="104400"/>
              </p14:xfrm>
            </p:contentPart>
          </mc:Choice>
          <mc:Fallback>
            <p:pic>
              <p:nvPicPr>
                <p:cNvPr id="55" name="Freihand 54">
                  <a:extLst>
                    <a:ext uri="{FF2B5EF4-FFF2-40B4-BE49-F238E27FC236}">
                      <a16:creationId xmlns:a16="http://schemas.microsoft.com/office/drawing/2014/main" id="{D1A2ED2C-C1AE-462B-9BD5-73A63B6BBD98}"/>
                    </a:ext>
                  </a:extLst>
                </p:cNvPr>
                <p:cNvPicPr/>
                <p:nvPr/>
              </p:nvPicPr>
              <p:blipFill>
                <a:blip r:embed="rId96"/>
                <a:stretch>
                  <a:fillRect/>
                </a:stretch>
              </p:blipFill>
              <p:spPr>
                <a:xfrm>
                  <a:off x="10805613" y="1109400"/>
                  <a:ext cx="14472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6" name="Freihand 55">
                  <a:extLst>
                    <a:ext uri="{FF2B5EF4-FFF2-40B4-BE49-F238E27FC236}">
                      <a16:creationId xmlns:a16="http://schemas.microsoft.com/office/drawing/2014/main" id="{BB658BDE-FA46-4B50-BE37-9503FDEE1430}"/>
                    </a:ext>
                  </a:extLst>
                </p14:cNvPr>
                <p14:cNvContentPartPr/>
                <p14:nvPr/>
              </p14:nvContentPartPr>
              <p14:xfrm>
                <a:off x="10947453" y="1134600"/>
                <a:ext cx="132120" cy="88920"/>
              </p14:xfrm>
            </p:contentPart>
          </mc:Choice>
          <mc:Fallback>
            <p:pic>
              <p:nvPicPr>
                <p:cNvPr id="56" name="Freihand 55">
                  <a:extLst>
                    <a:ext uri="{FF2B5EF4-FFF2-40B4-BE49-F238E27FC236}">
                      <a16:creationId xmlns:a16="http://schemas.microsoft.com/office/drawing/2014/main" id="{BB658BDE-FA46-4B50-BE37-9503FDEE1430}"/>
                    </a:ext>
                  </a:extLst>
                </p:cNvPr>
                <p:cNvPicPr/>
                <p:nvPr/>
              </p:nvPicPr>
              <p:blipFill>
                <a:blip r:embed="rId98"/>
                <a:stretch>
                  <a:fillRect/>
                </a:stretch>
              </p:blipFill>
              <p:spPr>
                <a:xfrm>
                  <a:off x="10943133" y="1130280"/>
                  <a:ext cx="14076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7" name="Freihand 56">
                  <a:extLst>
                    <a:ext uri="{FF2B5EF4-FFF2-40B4-BE49-F238E27FC236}">
                      <a16:creationId xmlns:a16="http://schemas.microsoft.com/office/drawing/2014/main" id="{55E847A7-CF9A-440F-86DA-9322C05AF9E6}"/>
                    </a:ext>
                  </a:extLst>
                </p14:cNvPr>
                <p14:cNvContentPartPr/>
                <p14:nvPr/>
              </p14:nvContentPartPr>
              <p14:xfrm>
                <a:off x="11090013" y="1137840"/>
                <a:ext cx="315360" cy="71280"/>
              </p14:xfrm>
            </p:contentPart>
          </mc:Choice>
          <mc:Fallback>
            <p:pic>
              <p:nvPicPr>
                <p:cNvPr id="57" name="Freihand 56">
                  <a:extLst>
                    <a:ext uri="{FF2B5EF4-FFF2-40B4-BE49-F238E27FC236}">
                      <a16:creationId xmlns:a16="http://schemas.microsoft.com/office/drawing/2014/main" id="{55E847A7-CF9A-440F-86DA-9322C05AF9E6}"/>
                    </a:ext>
                  </a:extLst>
                </p:cNvPr>
                <p:cNvPicPr/>
                <p:nvPr/>
              </p:nvPicPr>
              <p:blipFill>
                <a:blip r:embed="rId100"/>
                <a:stretch>
                  <a:fillRect/>
                </a:stretch>
              </p:blipFill>
              <p:spPr>
                <a:xfrm>
                  <a:off x="11085693" y="1133520"/>
                  <a:ext cx="32400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58" name="Freihand 57">
                  <a:extLst>
                    <a:ext uri="{FF2B5EF4-FFF2-40B4-BE49-F238E27FC236}">
                      <a16:creationId xmlns:a16="http://schemas.microsoft.com/office/drawing/2014/main" id="{1012CB52-6245-4BC7-BFA9-E4225BF21E42}"/>
                    </a:ext>
                  </a:extLst>
                </p14:cNvPr>
                <p14:cNvContentPartPr/>
                <p14:nvPr/>
              </p14:nvContentPartPr>
              <p14:xfrm>
                <a:off x="11485653" y="1147920"/>
                <a:ext cx="411480" cy="210600"/>
              </p14:xfrm>
            </p:contentPart>
          </mc:Choice>
          <mc:Fallback>
            <p:pic>
              <p:nvPicPr>
                <p:cNvPr id="58" name="Freihand 57">
                  <a:extLst>
                    <a:ext uri="{FF2B5EF4-FFF2-40B4-BE49-F238E27FC236}">
                      <a16:creationId xmlns:a16="http://schemas.microsoft.com/office/drawing/2014/main" id="{1012CB52-6245-4BC7-BFA9-E4225BF21E42}"/>
                    </a:ext>
                  </a:extLst>
                </p:cNvPr>
                <p:cNvPicPr/>
                <p:nvPr/>
              </p:nvPicPr>
              <p:blipFill>
                <a:blip r:embed="rId102"/>
                <a:stretch>
                  <a:fillRect/>
                </a:stretch>
              </p:blipFill>
              <p:spPr>
                <a:xfrm>
                  <a:off x="11481333" y="1143600"/>
                  <a:ext cx="420120" cy="219240"/>
                </a:xfrm>
                <a:prstGeom prst="rect">
                  <a:avLst/>
                </a:prstGeom>
              </p:spPr>
            </p:pic>
          </mc:Fallback>
        </mc:AlternateContent>
      </p:grpSp>
    </p:spTree>
    <p:extLst>
      <p:ext uri="{BB962C8B-B14F-4D97-AF65-F5344CB8AC3E}">
        <p14:creationId xmlns:p14="http://schemas.microsoft.com/office/powerpoint/2010/main" val="674056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3AC05-3D7D-2B45-66B7-4DCAD75B5584}"/>
            </a:ext>
          </a:extLst>
        </p:cNvPr>
        <p:cNvGrpSpPr/>
        <p:nvPr/>
      </p:nvGrpSpPr>
      <p:grpSpPr>
        <a:xfrm>
          <a:off x="0" y="0"/>
          <a:ext cx="0" cy="0"/>
          <a:chOff x="0" y="0"/>
          <a:chExt cx="0" cy="0"/>
        </a:xfrm>
      </p:grpSpPr>
      <p:sp>
        <p:nvSpPr>
          <p:cNvPr id="10" name="Textfeld 9">
            <a:extLst>
              <a:ext uri="{FF2B5EF4-FFF2-40B4-BE49-F238E27FC236}">
                <a16:creationId xmlns:a16="http://schemas.microsoft.com/office/drawing/2014/main" id="{12AED205-B6BD-33E6-4C1F-2C6434F8A72E}"/>
              </a:ext>
            </a:extLst>
          </p:cNvPr>
          <p:cNvSpPr txBox="1"/>
          <p:nvPr/>
        </p:nvSpPr>
        <p:spPr>
          <a:xfrm>
            <a:off x="0" y="22883"/>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Global Economic Trends since the start of globalization</a:t>
            </a:r>
            <a:endParaRPr lang="de-DE" sz="2800" dirty="0">
              <a:latin typeface="Times New Roman" panose="02020603050405020304" pitchFamily="18" charset="0"/>
              <a:cs typeface="Times New Roman" panose="02020603050405020304" pitchFamily="18" charset="0"/>
            </a:endParaRPr>
          </a:p>
        </p:txBody>
      </p:sp>
      <p:sp>
        <p:nvSpPr>
          <p:cNvPr id="3" name="Rechteck 2">
            <a:extLst>
              <a:ext uri="{FF2B5EF4-FFF2-40B4-BE49-F238E27FC236}">
                <a16:creationId xmlns:a16="http://schemas.microsoft.com/office/drawing/2014/main" id="{48FDA4A5-71C9-3AE3-5E08-5F5ABCCF72E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feld 4">
            <a:extLst>
              <a:ext uri="{FF2B5EF4-FFF2-40B4-BE49-F238E27FC236}">
                <a16:creationId xmlns:a16="http://schemas.microsoft.com/office/drawing/2014/main" id="{CF6D195B-6A7D-0C4A-DFA7-617A7F039BE3}"/>
              </a:ext>
            </a:extLst>
          </p:cNvPr>
          <p:cNvSpPr txBox="1"/>
          <p:nvPr/>
        </p:nvSpPr>
        <p:spPr>
          <a:xfrm>
            <a:off x="0" y="6186906"/>
            <a:ext cx="8343900" cy="276999"/>
          </a:xfrm>
          <a:prstGeom prst="rect">
            <a:avLst/>
          </a:prstGeom>
          <a:noFill/>
        </p:spPr>
        <p:txBody>
          <a:bodyPr wrap="square">
            <a:spAutoFit/>
          </a:bodyPr>
          <a:lstStyle/>
          <a:p>
            <a:r>
              <a:rPr lang="de-DE" sz="1200" dirty="0"/>
              <a:t>Source: World Bank, CPB</a:t>
            </a:r>
          </a:p>
        </p:txBody>
      </p:sp>
      <p:pic>
        <p:nvPicPr>
          <p:cNvPr id="7" name="Grafik 6">
            <a:extLst>
              <a:ext uri="{FF2B5EF4-FFF2-40B4-BE49-F238E27FC236}">
                <a16:creationId xmlns:a16="http://schemas.microsoft.com/office/drawing/2014/main" id="{1C29B829-CD11-FB56-603C-6ED390521148}"/>
              </a:ext>
            </a:extLst>
          </p:cNvPr>
          <p:cNvPicPr>
            <a:picLocks noChangeAspect="1"/>
          </p:cNvPicPr>
          <p:nvPr/>
        </p:nvPicPr>
        <p:blipFill>
          <a:blip r:embed="rId2"/>
          <a:stretch>
            <a:fillRect/>
          </a:stretch>
        </p:blipFill>
        <p:spPr>
          <a:xfrm>
            <a:off x="253169" y="645684"/>
            <a:ext cx="5688183" cy="3581245"/>
          </a:xfrm>
          <a:prstGeom prst="rect">
            <a:avLst/>
          </a:prstGeom>
        </p:spPr>
      </p:pic>
      <p:pic>
        <p:nvPicPr>
          <p:cNvPr id="9" name="Grafik 8">
            <a:extLst>
              <a:ext uri="{FF2B5EF4-FFF2-40B4-BE49-F238E27FC236}">
                <a16:creationId xmlns:a16="http://schemas.microsoft.com/office/drawing/2014/main" id="{82959F7F-B760-F370-0178-0B161BC27FD7}"/>
              </a:ext>
            </a:extLst>
          </p:cNvPr>
          <p:cNvPicPr>
            <a:picLocks noChangeAspect="1"/>
          </p:cNvPicPr>
          <p:nvPr/>
        </p:nvPicPr>
        <p:blipFill>
          <a:blip r:embed="rId3"/>
          <a:stretch>
            <a:fillRect/>
          </a:stretch>
        </p:blipFill>
        <p:spPr>
          <a:xfrm>
            <a:off x="6250650" y="620726"/>
            <a:ext cx="5453670" cy="3278004"/>
          </a:xfrm>
          <a:prstGeom prst="rect">
            <a:avLst/>
          </a:prstGeom>
        </p:spPr>
      </p:pic>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5C16FA99-7B1B-4983-9588-69A0A776AF1F}"/>
                  </a:ext>
                </a:extLst>
              </p14:cNvPr>
              <p14:cNvContentPartPr/>
              <p14:nvPr/>
            </p14:nvContentPartPr>
            <p14:xfrm>
              <a:off x="1148613" y="1702320"/>
              <a:ext cx="1083600" cy="64800"/>
            </p14:xfrm>
          </p:contentPart>
        </mc:Choice>
        <mc:Fallback>
          <p:pic>
            <p:nvPicPr>
              <p:cNvPr id="2" name="Freihand 1">
                <a:extLst>
                  <a:ext uri="{FF2B5EF4-FFF2-40B4-BE49-F238E27FC236}">
                    <a16:creationId xmlns:a16="http://schemas.microsoft.com/office/drawing/2014/main" id="{5C16FA99-7B1B-4983-9588-69A0A776AF1F}"/>
                  </a:ext>
                </a:extLst>
              </p:cNvPr>
              <p:cNvPicPr/>
              <p:nvPr/>
            </p:nvPicPr>
            <p:blipFill>
              <a:blip r:embed="rId5"/>
              <a:stretch>
                <a:fillRect/>
              </a:stretch>
            </p:blipFill>
            <p:spPr>
              <a:xfrm>
                <a:off x="1144293" y="1698000"/>
                <a:ext cx="1092240" cy="73440"/>
              </a:xfrm>
              <a:prstGeom prst="rect">
                <a:avLst/>
              </a:prstGeom>
            </p:spPr>
          </p:pic>
        </mc:Fallback>
      </mc:AlternateContent>
      <p:grpSp>
        <p:nvGrpSpPr>
          <p:cNvPr id="8" name="Gruppieren 7">
            <a:extLst>
              <a:ext uri="{FF2B5EF4-FFF2-40B4-BE49-F238E27FC236}">
                <a16:creationId xmlns:a16="http://schemas.microsoft.com/office/drawing/2014/main" id="{308A237A-2D0D-46D8-9574-AD01FC3F4E00}"/>
              </a:ext>
            </a:extLst>
          </p:cNvPr>
          <p:cNvGrpSpPr/>
          <p:nvPr/>
        </p:nvGrpSpPr>
        <p:grpSpPr>
          <a:xfrm>
            <a:off x="1227093" y="1227480"/>
            <a:ext cx="885600" cy="77400"/>
            <a:chOff x="1227093" y="1227480"/>
            <a:chExt cx="885600" cy="77400"/>
          </a:xfrm>
        </p:grpSpPr>
        <mc:AlternateContent xmlns:mc="http://schemas.openxmlformats.org/markup-compatibility/2006">
          <mc:Choice xmlns:p14="http://schemas.microsoft.com/office/powerpoint/2010/main" Requires="p14">
            <p:contentPart p14:bwMode="auto" r:id="rId6">
              <p14:nvContentPartPr>
                <p14:cNvPr id="4" name="Freihand 3">
                  <a:extLst>
                    <a:ext uri="{FF2B5EF4-FFF2-40B4-BE49-F238E27FC236}">
                      <a16:creationId xmlns:a16="http://schemas.microsoft.com/office/drawing/2014/main" id="{129BCF5B-7541-47AB-8A9D-2CF87A61492D}"/>
                    </a:ext>
                  </a:extLst>
                </p14:cNvPr>
                <p14:cNvContentPartPr/>
                <p14:nvPr/>
              </p14:nvContentPartPr>
              <p14:xfrm>
                <a:off x="1904973" y="1304520"/>
                <a:ext cx="360" cy="360"/>
              </p14:xfrm>
            </p:contentPart>
          </mc:Choice>
          <mc:Fallback>
            <p:pic>
              <p:nvPicPr>
                <p:cNvPr id="4" name="Freihand 3">
                  <a:extLst>
                    <a:ext uri="{FF2B5EF4-FFF2-40B4-BE49-F238E27FC236}">
                      <a16:creationId xmlns:a16="http://schemas.microsoft.com/office/drawing/2014/main" id="{129BCF5B-7541-47AB-8A9D-2CF87A61492D}"/>
                    </a:ext>
                  </a:extLst>
                </p:cNvPr>
                <p:cNvPicPr/>
                <p:nvPr/>
              </p:nvPicPr>
              <p:blipFill>
                <a:blip r:embed="rId7"/>
                <a:stretch>
                  <a:fillRect/>
                </a:stretch>
              </p:blipFill>
              <p:spPr>
                <a:xfrm>
                  <a:off x="1900653" y="130020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6" name="Freihand 5">
                  <a:extLst>
                    <a:ext uri="{FF2B5EF4-FFF2-40B4-BE49-F238E27FC236}">
                      <a16:creationId xmlns:a16="http://schemas.microsoft.com/office/drawing/2014/main" id="{41ED01BD-4FF1-4D3F-852F-4AC59E7478E1}"/>
                    </a:ext>
                  </a:extLst>
                </p14:cNvPr>
                <p14:cNvContentPartPr/>
                <p14:nvPr/>
              </p14:nvContentPartPr>
              <p14:xfrm>
                <a:off x="1227093" y="1227480"/>
                <a:ext cx="885600" cy="70560"/>
              </p14:xfrm>
            </p:contentPart>
          </mc:Choice>
          <mc:Fallback>
            <p:pic>
              <p:nvPicPr>
                <p:cNvPr id="6" name="Freihand 5">
                  <a:extLst>
                    <a:ext uri="{FF2B5EF4-FFF2-40B4-BE49-F238E27FC236}">
                      <a16:creationId xmlns:a16="http://schemas.microsoft.com/office/drawing/2014/main" id="{41ED01BD-4FF1-4D3F-852F-4AC59E7478E1}"/>
                    </a:ext>
                  </a:extLst>
                </p:cNvPr>
                <p:cNvPicPr/>
                <p:nvPr/>
              </p:nvPicPr>
              <p:blipFill>
                <a:blip r:embed="rId9"/>
                <a:stretch>
                  <a:fillRect/>
                </a:stretch>
              </p:blipFill>
              <p:spPr>
                <a:xfrm>
                  <a:off x="1222773" y="1223160"/>
                  <a:ext cx="894240" cy="79200"/>
                </a:xfrm>
                <a:prstGeom prst="rect">
                  <a:avLst/>
                </a:prstGeom>
              </p:spPr>
            </p:pic>
          </mc:Fallback>
        </mc:AlternateContent>
      </p:grpSp>
      <p:grpSp>
        <p:nvGrpSpPr>
          <p:cNvPr id="44" name="Gruppieren 43">
            <a:extLst>
              <a:ext uri="{FF2B5EF4-FFF2-40B4-BE49-F238E27FC236}">
                <a16:creationId xmlns:a16="http://schemas.microsoft.com/office/drawing/2014/main" id="{563E7E78-0F89-4538-AD21-006699E6A7E7}"/>
              </a:ext>
            </a:extLst>
          </p:cNvPr>
          <p:cNvGrpSpPr/>
          <p:nvPr/>
        </p:nvGrpSpPr>
        <p:grpSpPr>
          <a:xfrm>
            <a:off x="1065093" y="446280"/>
            <a:ext cx="1791720" cy="658080"/>
            <a:chOff x="1065093" y="446280"/>
            <a:chExt cx="1791720" cy="658080"/>
          </a:xfrm>
        </p:grpSpPr>
        <mc:AlternateContent xmlns:mc="http://schemas.openxmlformats.org/markup-compatibility/2006">
          <mc:Choice xmlns:p14="http://schemas.microsoft.com/office/powerpoint/2010/main" Requires="p14">
            <p:contentPart p14:bwMode="auto" r:id="rId10">
              <p14:nvContentPartPr>
                <p14:cNvPr id="11" name="Freihand 10">
                  <a:extLst>
                    <a:ext uri="{FF2B5EF4-FFF2-40B4-BE49-F238E27FC236}">
                      <a16:creationId xmlns:a16="http://schemas.microsoft.com/office/drawing/2014/main" id="{8965E7D8-CF96-4D28-873F-A5F411AC5CCD}"/>
                    </a:ext>
                  </a:extLst>
                </p14:cNvPr>
                <p14:cNvContentPartPr/>
                <p14:nvPr/>
              </p14:nvContentPartPr>
              <p14:xfrm>
                <a:off x="1122333" y="452760"/>
                <a:ext cx="132840" cy="258480"/>
              </p14:xfrm>
            </p:contentPart>
          </mc:Choice>
          <mc:Fallback>
            <p:pic>
              <p:nvPicPr>
                <p:cNvPr id="11" name="Freihand 10">
                  <a:extLst>
                    <a:ext uri="{FF2B5EF4-FFF2-40B4-BE49-F238E27FC236}">
                      <a16:creationId xmlns:a16="http://schemas.microsoft.com/office/drawing/2014/main" id="{8965E7D8-CF96-4D28-873F-A5F411AC5CCD}"/>
                    </a:ext>
                  </a:extLst>
                </p:cNvPr>
                <p:cNvPicPr/>
                <p:nvPr/>
              </p:nvPicPr>
              <p:blipFill>
                <a:blip r:embed="rId11"/>
                <a:stretch>
                  <a:fillRect/>
                </a:stretch>
              </p:blipFill>
              <p:spPr>
                <a:xfrm>
                  <a:off x="1118013" y="448440"/>
                  <a:ext cx="141480" cy="26712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2" name="Freihand 11">
                  <a:extLst>
                    <a:ext uri="{FF2B5EF4-FFF2-40B4-BE49-F238E27FC236}">
                      <a16:creationId xmlns:a16="http://schemas.microsoft.com/office/drawing/2014/main" id="{DE309ABD-C558-4CA6-9FC1-8DF07553DFE0}"/>
                    </a:ext>
                  </a:extLst>
                </p14:cNvPr>
                <p14:cNvContentPartPr/>
                <p14:nvPr/>
              </p14:nvContentPartPr>
              <p14:xfrm>
                <a:off x="1263813" y="559320"/>
                <a:ext cx="205200" cy="101160"/>
              </p14:xfrm>
            </p:contentPart>
          </mc:Choice>
          <mc:Fallback>
            <p:pic>
              <p:nvPicPr>
                <p:cNvPr id="12" name="Freihand 11">
                  <a:extLst>
                    <a:ext uri="{FF2B5EF4-FFF2-40B4-BE49-F238E27FC236}">
                      <a16:creationId xmlns:a16="http://schemas.microsoft.com/office/drawing/2014/main" id="{DE309ABD-C558-4CA6-9FC1-8DF07553DFE0}"/>
                    </a:ext>
                  </a:extLst>
                </p:cNvPr>
                <p:cNvPicPr/>
                <p:nvPr/>
              </p:nvPicPr>
              <p:blipFill>
                <a:blip r:embed="rId13"/>
                <a:stretch>
                  <a:fillRect/>
                </a:stretch>
              </p:blipFill>
              <p:spPr>
                <a:xfrm>
                  <a:off x="1259493" y="555000"/>
                  <a:ext cx="21384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3" name="Freihand 12">
                  <a:extLst>
                    <a:ext uri="{FF2B5EF4-FFF2-40B4-BE49-F238E27FC236}">
                      <a16:creationId xmlns:a16="http://schemas.microsoft.com/office/drawing/2014/main" id="{9BB1A252-415E-452F-82E9-4E7AF45445C9}"/>
                    </a:ext>
                  </a:extLst>
                </p14:cNvPr>
                <p14:cNvContentPartPr/>
                <p14:nvPr/>
              </p14:nvContentPartPr>
              <p14:xfrm>
                <a:off x="1497093" y="544200"/>
                <a:ext cx="92160" cy="230040"/>
              </p14:xfrm>
            </p:contentPart>
          </mc:Choice>
          <mc:Fallback>
            <p:pic>
              <p:nvPicPr>
                <p:cNvPr id="13" name="Freihand 12">
                  <a:extLst>
                    <a:ext uri="{FF2B5EF4-FFF2-40B4-BE49-F238E27FC236}">
                      <a16:creationId xmlns:a16="http://schemas.microsoft.com/office/drawing/2014/main" id="{9BB1A252-415E-452F-82E9-4E7AF45445C9}"/>
                    </a:ext>
                  </a:extLst>
                </p:cNvPr>
                <p:cNvPicPr/>
                <p:nvPr/>
              </p:nvPicPr>
              <p:blipFill>
                <a:blip r:embed="rId15"/>
                <a:stretch>
                  <a:fillRect/>
                </a:stretch>
              </p:blipFill>
              <p:spPr>
                <a:xfrm>
                  <a:off x="1492773" y="539880"/>
                  <a:ext cx="100800" cy="2386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4" name="Freihand 13">
                  <a:extLst>
                    <a:ext uri="{FF2B5EF4-FFF2-40B4-BE49-F238E27FC236}">
                      <a16:creationId xmlns:a16="http://schemas.microsoft.com/office/drawing/2014/main" id="{7238A710-5592-4798-9F4A-80024C4B884E}"/>
                    </a:ext>
                  </a:extLst>
                </p14:cNvPr>
                <p14:cNvContentPartPr/>
                <p14:nvPr/>
              </p14:nvContentPartPr>
              <p14:xfrm>
                <a:off x="1611213" y="531960"/>
                <a:ext cx="165960" cy="97920"/>
              </p14:xfrm>
            </p:contentPart>
          </mc:Choice>
          <mc:Fallback>
            <p:pic>
              <p:nvPicPr>
                <p:cNvPr id="14" name="Freihand 13">
                  <a:extLst>
                    <a:ext uri="{FF2B5EF4-FFF2-40B4-BE49-F238E27FC236}">
                      <a16:creationId xmlns:a16="http://schemas.microsoft.com/office/drawing/2014/main" id="{7238A710-5592-4798-9F4A-80024C4B884E}"/>
                    </a:ext>
                  </a:extLst>
                </p:cNvPr>
                <p:cNvPicPr/>
                <p:nvPr/>
              </p:nvPicPr>
              <p:blipFill>
                <a:blip r:embed="rId17"/>
                <a:stretch>
                  <a:fillRect/>
                </a:stretch>
              </p:blipFill>
              <p:spPr>
                <a:xfrm>
                  <a:off x="1606893" y="527640"/>
                  <a:ext cx="17460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6" name="Freihand 15">
                  <a:extLst>
                    <a:ext uri="{FF2B5EF4-FFF2-40B4-BE49-F238E27FC236}">
                      <a16:creationId xmlns:a16="http://schemas.microsoft.com/office/drawing/2014/main" id="{F2ED2739-728F-415F-8FBF-4CE3C07DEEB0}"/>
                    </a:ext>
                  </a:extLst>
                </p14:cNvPr>
                <p14:cNvContentPartPr/>
                <p14:nvPr/>
              </p14:nvContentPartPr>
              <p14:xfrm>
                <a:off x="1463613" y="454200"/>
                <a:ext cx="152280" cy="229680"/>
              </p14:xfrm>
            </p:contentPart>
          </mc:Choice>
          <mc:Fallback>
            <p:pic>
              <p:nvPicPr>
                <p:cNvPr id="16" name="Freihand 15">
                  <a:extLst>
                    <a:ext uri="{FF2B5EF4-FFF2-40B4-BE49-F238E27FC236}">
                      <a16:creationId xmlns:a16="http://schemas.microsoft.com/office/drawing/2014/main" id="{F2ED2739-728F-415F-8FBF-4CE3C07DEEB0}"/>
                    </a:ext>
                  </a:extLst>
                </p:cNvPr>
                <p:cNvPicPr/>
                <p:nvPr/>
              </p:nvPicPr>
              <p:blipFill>
                <a:blip r:embed="rId19"/>
                <a:stretch>
                  <a:fillRect/>
                </a:stretch>
              </p:blipFill>
              <p:spPr>
                <a:xfrm>
                  <a:off x="1459293" y="449880"/>
                  <a:ext cx="160920" cy="23832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8" name="Freihand 17">
                  <a:extLst>
                    <a:ext uri="{FF2B5EF4-FFF2-40B4-BE49-F238E27FC236}">
                      <a16:creationId xmlns:a16="http://schemas.microsoft.com/office/drawing/2014/main" id="{C9DD78CE-EAA8-43E9-968F-3536427634B6}"/>
                    </a:ext>
                  </a:extLst>
                </p14:cNvPr>
                <p14:cNvContentPartPr/>
                <p14:nvPr/>
              </p14:nvContentPartPr>
              <p14:xfrm>
                <a:off x="1920453" y="520800"/>
                <a:ext cx="4680" cy="90000"/>
              </p14:xfrm>
            </p:contentPart>
          </mc:Choice>
          <mc:Fallback>
            <p:pic>
              <p:nvPicPr>
                <p:cNvPr id="18" name="Freihand 17">
                  <a:extLst>
                    <a:ext uri="{FF2B5EF4-FFF2-40B4-BE49-F238E27FC236}">
                      <a16:creationId xmlns:a16="http://schemas.microsoft.com/office/drawing/2014/main" id="{C9DD78CE-EAA8-43E9-968F-3536427634B6}"/>
                    </a:ext>
                  </a:extLst>
                </p:cNvPr>
                <p:cNvPicPr/>
                <p:nvPr/>
              </p:nvPicPr>
              <p:blipFill>
                <a:blip r:embed="rId21"/>
                <a:stretch>
                  <a:fillRect/>
                </a:stretch>
              </p:blipFill>
              <p:spPr>
                <a:xfrm>
                  <a:off x="1916133" y="516480"/>
                  <a:ext cx="1332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9" name="Freihand 18">
                  <a:extLst>
                    <a:ext uri="{FF2B5EF4-FFF2-40B4-BE49-F238E27FC236}">
                      <a16:creationId xmlns:a16="http://schemas.microsoft.com/office/drawing/2014/main" id="{194CE100-06F6-409D-9C34-3D59528DE83A}"/>
                    </a:ext>
                  </a:extLst>
                </p14:cNvPr>
                <p14:cNvContentPartPr/>
                <p14:nvPr/>
              </p14:nvContentPartPr>
              <p14:xfrm>
                <a:off x="1914333" y="446280"/>
                <a:ext cx="41760" cy="45360"/>
              </p14:xfrm>
            </p:contentPart>
          </mc:Choice>
          <mc:Fallback>
            <p:pic>
              <p:nvPicPr>
                <p:cNvPr id="19" name="Freihand 18">
                  <a:extLst>
                    <a:ext uri="{FF2B5EF4-FFF2-40B4-BE49-F238E27FC236}">
                      <a16:creationId xmlns:a16="http://schemas.microsoft.com/office/drawing/2014/main" id="{194CE100-06F6-409D-9C34-3D59528DE83A}"/>
                    </a:ext>
                  </a:extLst>
                </p:cNvPr>
                <p:cNvPicPr/>
                <p:nvPr/>
              </p:nvPicPr>
              <p:blipFill>
                <a:blip r:embed="rId23"/>
                <a:stretch>
                  <a:fillRect/>
                </a:stretch>
              </p:blipFill>
              <p:spPr>
                <a:xfrm>
                  <a:off x="1910013" y="441960"/>
                  <a:ext cx="5040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20" name="Freihand 19">
                  <a:extLst>
                    <a:ext uri="{FF2B5EF4-FFF2-40B4-BE49-F238E27FC236}">
                      <a16:creationId xmlns:a16="http://schemas.microsoft.com/office/drawing/2014/main" id="{14E145DF-B578-4DE3-B5F0-B4D6593E71A9}"/>
                    </a:ext>
                  </a:extLst>
                </p14:cNvPr>
                <p14:cNvContentPartPr/>
                <p14:nvPr/>
              </p14:nvContentPartPr>
              <p14:xfrm>
                <a:off x="1956813" y="533040"/>
                <a:ext cx="101520" cy="103320"/>
              </p14:xfrm>
            </p:contentPart>
          </mc:Choice>
          <mc:Fallback>
            <p:pic>
              <p:nvPicPr>
                <p:cNvPr id="20" name="Freihand 19">
                  <a:extLst>
                    <a:ext uri="{FF2B5EF4-FFF2-40B4-BE49-F238E27FC236}">
                      <a16:creationId xmlns:a16="http://schemas.microsoft.com/office/drawing/2014/main" id="{14E145DF-B578-4DE3-B5F0-B4D6593E71A9}"/>
                    </a:ext>
                  </a:extLst>
                </p:cNvPr>
                <p:cNvPicPr/>
                <p:nvPr/>
              </p:nvPicPr>
              <p:blipFill>
                <a:blip r:embed="rId25"/>
                <a:stretch>
                  <a:fillRect/>
                </a:stretch>
              </p:blipFill>
              <p:spPr>
                <a:xfrm>
                  <a:off x="1952493" y="528720"/>
                  <a:ext cx="11016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22" name="Freihand 21">
                  <a:extLst>
                    <a:ext uri="{FF2B5EF4-FFF2-40B4-BE49-F238E27FC236}">
                      <a16:creationId xmlns:a16="http://schemas.microsoft.com/office/drawing/2014/main" id="{FDF1FB98-436B-4FC4-9ECD-0136838C7536}"/>
                    </a:ext>
                  </a:extLst>
                </p14:cNvPr>
                <p14:cNvContentPartPr/>
                <p14:nvPr/>
              </p14:nvContentPartPr>
              <p14:xfrm>
                <a:off x="2207013" y="549240"/>
                <a:ext cx="360" cy="360"/>
              </p14:xfrm>
            </p:contentPart>
          </mc:Choice>
          <mc:Fallback>
            <p:pic>
              <p:nvPicPr>
                <p:cNvPr id="22" name="Freihand 21">
                  <a:extLst>
                    <a:ext uri="{FF2B5EF4-FFF2-40B4-BE49-F238E27FC236}">
                      <a16:creationId xmlns:a16="http://schemas.microsoft.com/office/drawing/2014/main" id="{FDF1FB98-436B-4FC4-9ECD-0136838C7536}"/>
                    </a:ext>
                  </a:extLst>
                </p:cNvPr>
                <p:cNvPicPr/>
                <p:nvPr/>
              </p:nvPicPr>
              <p:blipFill>
                <a:blip r:embed="rId7"/>
                <a:stretch>
                  <a:fillRect/>
                </a:stretch>
              </p:blipFill>
              <p:spPr>
                <a:xfrm>
                  <a:off x="2202693" y="5449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23" name="Freihand 22">
                  <a:extLst>
                    <a:ext uri="{FF2B5EF4-FFF2-40B4-BE49-F238E27FC236}">
                      <a16:creationId xmlns:a16="http://schemas.microsoft.com/office/drawing/2014/main" id="{765AC4E0-9955-4BA7-845E-B85886F69718}"/>
                    </a:ext>
                  </a:extLst>
                </p14:cNvPr>
                <p14:cNvContentPartPr/>
                <p14:nvPr/>
              </p14:nvContentPartPr>
              <p14:xfrm>
                <a:off x="2151213" y="515400"/>
                <a:ext cx="611640" cy="210960"/>
              </p14:xfrm>
            </p:contentPart>
          </mc:Choice>
          <mc:Fallback>
            <p:pic>
              <p:nvPicPr>
                <p:cNvPr id="23" name="Freihand 22">
                  <a:extLst>
                    <a:ext uri="{FF2B5EF4-FFF2-40B4-BE49-F238E27FC236}">
                      <a16:creationId xmlns:a16="http://schemas.microsoft.com/office/drawing/2014/main" id="{765AC4E0-9955-4BA7-845E-B85886F69718}"/>
                    </a:ext>
                  </a:extLst>
                </p:cNvPr>
                <p:cNvPicPr/>
                <p:nvPr/>
              </p:nvPicPr>
              <p:blipFill>
                <a:blip r:embed="rId28"/>
                <a:stretch>
                  <a:fillRect/>
                </a:stretch>
              </p:blipFill>
              <p:spPr>
                <a:xfrm>
                  <a:off x="2146893" y="511080"/>
                  <a:ext cx="620280" cy="2196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4" name="Freihand 23">
                  <a:extLst>
                    <a:ext uri="{FF2B5EF4-FFF2-40B4-BE49-F238E27FC236}">
                      <a16:creationId xmlns:a16="http://schemas.microsoft.com/office/drawing/2014/main" id="{C9141190-796B-4D92-8EB0-0FA38015D284}"/>
                    </a:ext>
                  </a:extLst>
                </p14:cNvPr>
                <p14:cNvContentPartPr/>
                <p14:nvPr/>
              </p14:nvContentPartPr>
              <p14:xfrm>
                <a:off x="2736213" y="547080"/>
                <a:ext cx="120600" cy="174960"/>
              </p14:xfrm>
            </p:contentPart>
          </mc:Choice>
          <mc:Fallback>
            <p:pic>
              <p:nvPicPr>
                <p:cNvPr id="24" name="Freihand 23">
                  <a:extLst>
                    <a:ext uri="{FF2B5EF4-FFF2-40B4-BE49-F238E27FC236}">
                      <a16:creationId xmlns:a16="http://schemas.microsoft.com/office/drawing/2014/main" id="{C9141190-796B-4D92-8EB0-0FA38015D284}"/>
                    </a:ext>
                  </a:extLst>
                </p:cNvPr>
                <p:cNvPicPr/>
                <p:nvPr/>
              </p:nvPicPr>
              <p:blipFill>
                <a:blip r:embed="rId30"/>
                <a:stretch>
                  <a:fillRect/>
                </a:stretch>
              </p:blipFill>
              <p:spPr>
                <a:xfrm>
                  <a:off x="2731893" y="542760"/>
                  <a:ext cx="12924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6" name="Freihand 25">
                  <a:extLst>
                    <a:ext uri="{FF2B5EF4-FFF2-40B4-BE49-F238E27FC236}">
                      <a16:creationId xmlns:a16="http://schemas.microsoft.com/office/drawing/2014/main" id="{5B7F309A-2D19-496F-97A5-66828BCE16C5}"/>
                    </a:ext>
                  </a:extLst>
                </p14:cNvPr>
                <p14:cNvContentPartPr/>
                <p14:nvPr/>
              </p14:nvContentPartPr>
              <p14:xfrm>
                <a:off x="1068693" y="728520"/>
                <a:ext cx="79560" cy="178560"/>
              </p14:xfrm>
            </p:contentPart>
          </mc:Choice>
          <mc:Fallback>
            <p:pic>
              <p:nvPicPr>
                <p:cNvPr id="26" name="Freihand 25">
                  <a:extLst>
                    <a:ext uri="{FF2B5EF4-FFF2-40B4-BE49-F238E27FC236}">
                      <a16:creationId xmlns:a16="http://schemas.microsoft.com/office/drawing/2014/main" id="{5B7F309A-2D19-496F-97A5-66828BCE16C5}"/>
                    </a:ext>
                  </a:extLst>
                </p:cNvPr>
                <p:cNvPicPr/>
                <p:nvPr/>
              </p:nvPicPr>
              <p:blipFill>
                <a:blip r:embed="rId32"/>
                <a:stretch>
                  <a:fillRect/>
                </a:stretch>
              </p:blipFill>
              <p:spPr>
                <a:xfrm>
                  <a:off x="1064373" y="724200"/>
                  <a:ext cx="88200" cy="1872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7" name="Freihand 26">
                  <a:extLst>
                    <a:ext uri="{FF2B5EF4-FFF2-40B4-BE49-F238E27FC236}">
                      <a16:creationId xmlns:a16="http://schemas.microsoft.com/office/drawing/2014/main" id="{E5679574-370F-4040-993E-E8FA87BCE1B7}"/>
                    </a:ext>
                  </a:extLst>
                </p14:cNvPr>
                <p14:cNvContentPartPr/>
                <p14:nvPr/>
              </p14:nvContentPartPr>
              <p14:xfrm>
                <a:off x="1171653" y="790080"/>
                <a:ext cx="218880" cy="103680"/>
              </p14:xfrm>
            </p:contentPart>
          </mc:Choice>
          <mc:Fallback>
            <p:pic>
              <p:nvPicPr>
                <p:cNvPr id="27" name="Freihand 26">
                  <a:extLst>
                    <a:ext uri="{FF2B5EF4-FFF2-40B4-BE49-F238E27FC236}">
                      <a16:creationId xmlns:a16="http://schemas.microsoft.com/office/drawing/2014/main" id="{E5679574-370F-4040-993E-E8FA87BCE1B7}"/>
                    </a:ext>
                  </a:extLst>
                </p:cNvPr>
                <p:cNvPicPr/>
                <p:nvPr/>
              </p:nvPicPr>
              <p:blipFill>
                <a:blip r:embed="rId34"/>
                <a:stretch>
                  <a:fillRect/>
                </a:stretch>
              </p:blipFill>
              <p:spPr>
                <a:xfrm>
                  <a:off x="1167333" y="785760"/>
                  <a:ext cx="22752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8" name="Freihand 27">
                  <a:extLst>
                    <a:ext uri="{FF2B5EF4-FFF2-40B4-BE49-F238E27FC236}">
                      <a16:creationId xmlns:a16="http://schemas.microsoft.com/office/drawing/2014/main" id="{7ED28495-6042-41E9-B9F3-B32227416064}"/>
                    </a:ext>
                  </a:extLst>
                </p14:cNvPr>
                <p14:cNvContentPartPr/>
                <p14:nvPr/>
              </p14:nvContentPartPr>
              <p14:xfrm>
                <a:off x="1381893" y="718080"/>
                <a:ext cx="9360" cy="25560"/>
              </p14:xfrm>
            </p:contentPart>
          </mc:Choice>
          <mc:Fallback>
            <p:pic>
              <p:nvPicPr>
                <p:cNvPr id="28" name="Freihand 27">
                  <a:extLst>
                    <a:ext uri="{FF2B5EF4-FFF2-40B4-BE49-F238E27FC236}">
                      <a16:creationId xmlns:a16="http://schemas.microsoft.com/office/drawing/2014/main" id="{7ED28495-6042-41E9-B9F3-B32227416064}"/>
                    </a:ext>
                  </a:extLst>
                </p:cNvPr>
                <p:cNvPicPr/>
                <p:nvPr/>
              </p:nvPicPr>
              <p:blipFill>
                <a:blip r:embed="rId36"/>
                <a:stretch>
                  <a:fillRect/>
                </a:stretch>
              </p:blipFill>
              <p:spPr>
                <a:xfrm>
                  <a:off x="1377573" y="713760"/>
                  <a:ext cx="1800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9" name="Freihand 28">
                  <a:extLst>
                    <a:ext uri="{FF2B5EF4-FFF2-40B4-BE49-F238E27FC236}">
                      <a16:creationId xmlns:a16="http://schemas.microsoft.com/office/drawing/2014/main" id="{209E5711-5286-4F19-8C5D-72D9DB624EEE}"/>
                    </a:ext>
                  </a:extLst>
                </p14:cNvPr>
                <p14:cNvContentPartPr/>
                <p14:nvPr/>
              </p14:nvContentPartPr>
              <p14:xfrm>
                <a:off x="1442733" y="785400"/>
                <a:ext cx="85320" cy="73800"/>
              </p14:xfrm>
            </p:contentPart>
          </mc:Choice>
          <mc:Fallback>
            <p:pic>
              <p:nvPicPr>
                <p:cNvPr id="29" name="Freihand 28">
                  <a:extLst>
                    <a:ext uri="{FF2B5EF4-FFF2-40B4-BE49-F238E27FC236}">
                      <a16:creationId xmlns:a16="http://schemas.microsoft.com/office/drawing/2014/main" id="{209E5711-5286-4F19-8C5D-72D9DB624EEE}"/>
                    </a:ext>
                  </a:extLst>
                </p:cNvPr>
                <p:cNvPicPr/>
                <p:nvPr/>
              </p:nvPicPr>
              <p:blipFill>
                <a:blip r:embed="rId38"/>
                <a:stretch>
                  <a:fillRect/>
                </a:stretch>
              </p:blipFill>
              <p:spPr>
                <a:xfrm>
                  <a:off x="1438413" y="781080"/>
                  <a:ext cx="9396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30" name="Freihand 29">
                  <a:extLst>
                    <a:ext uri="{FF2B5EF4-FFF2-40B4-BE49-F238E27FC236}">
                      <a16:creationId xmlns:a16="http://schemas.microsoft.com/office/drawing/2014/main" id="{8741D39E-0579-42D7-984B-683DD8618117}"/>
                    </a:ext>
                  </a:extLst>
                </p14:cNvPr>
                <p14:cNvContentPartPr/>
                <p14:nvPr/>
              </p14:nvContentPartPr>
              <p14:xfrm>
                <a:off x="1523013" y="777480"/>
                <a:ext cx="88920" cy="72000"/>
              </p14:xfrm>
            </p:contentPart>
          </mc:Choice>
          <mc:Fallback>
            <p:pic>
              <p:nvPicPr>
                <p:cNvPr id="30" name="Freihand 29">
                  <a:extLst>
                    <a:ext uri="{FF2B5EF4-FFF2-40B4-BE49-F238E27FC236}">
                      <a16:creationId xmlns:a16="http://schemas.microsoft.com/office/drawing/2014/main" id="{8741D39E-0579-42D7-984B-683DD8618117}"/>
                    </a:ext>
                  </a:extLst>
                </p:cNvPr>
                <p:cNvPicPr/>
                <p:nvPr/>
              </p:nvPicPr>
              <p:blipFill>
                <a:blip r:embed="rId40"/>
                <a:stretch>
                  <a:fillRect/>
                </a:stretch>
              </p:blipFill>
              <p:spPr>
                <a:xfrm>
                  <a:off x="1518693" y="773160"/>
                  <a:ext cx="9756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31" name="Freihand 30">
                  <a:extLst>
                    <a:ext uri="{FF2B5EF4-FFF2-40B4-BE49-F238E27FC236}">
                      <a16:creationId xmlns:a16="http://schemas.microsoft.com/office/drawing/2014/main" id="{7B8F9FCE-78A8-4FC1-8B1A-BA4B4704E3CC}"/>
                    </a:ext>
                  </a:extLst>
                </p14:cNvPr>
                <p14:cNvContentPartPr/>
                <p14:nvPr/>
              </p14:nvContentPartPr>
              <p14:xfrm>
                <a:off x="1731093" y="769560"/>
                <a:ext cx="165240" cy="88560"/>
              </p14:xfrm>
            </p:contentPart>
          </mc:Choice>
          <mc:Fallback>
            <p:pic>
              <p:nvPicPr>
                <p:cNvPr id="31" name="Freihand 30">
                  <a:extLst>
                    <a:ext uri="{FF2B5EF4-FFF2-40B4-BE49-F238E27FC236}">
                      <a16:creationId xmlns:a16="http://schemas.microsoft.com/office/drawing/2014/main" id="{7B8F9FCE-78A8-4FC1-8B1A-BA4B4704E3CC}"/>
                    </a:ext>
                  </a:extLst>
                </p:cNvPr>
                <p:cNvPicPr/>
                <p:nvPr/>
              </p:nvPicPr>
              <p:blipFill>
                <a:blip r:embed="rId42"/>
                <a:stretch>
                  <a:fillRect/>
                </a:stretch>
              </p:blipFill>
              <p:spPr>
                <a:xfrm>
                  <a:off x="1726773" y="765240"/>
                  <a:ext cx="17388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32" name="Freihand 31">
                  <a:extLst>
                    <a:ext uri="{FF2B5EF4-FFF2-40B4-BE49-F238E27FC236}">
                      <a16:creationId xmlns:a16="http://schemas.microsoft.com/office/drawing/2014/main" id="{13FEAD0D-5C80-4EB5-9842-FF385BCCD11E}"/>
                    </a:ext>
                  </a:extLst>
                </p14:cNvPr>
                <p14:cNvContentPartPr/>
                <p14:nvPr/>
              </p14:nvContentPartPr>
              <p14:xfrm>
                <a:off x="1875813" y="747960"/>
                <a:ext cx="97920" cy="107640"/>
              </p14:xfrm>
            </p:contentPart>
          </mc:Choice>
          <mc:Fallback>
            <p:pic>
              <p:nvPicPr>
                <p:cNvPr id="32" name="Freihand 31">
                  <a:extLst>
                    <a:ext uri="{FF2B5EF4-FFF2-40B4-BE49-F238E27FC236}">
                      <a16:creationId xmlns:a16="http://schemas.microsoft.com/office/drawing/2014/main" id="{13FEAD0D-5C80-4EB5-9842-FF385BCCD11E}"/>
                    </a:ext>
                  </a:extLst>
                </p:cNvPr>
                <p:cNvPicPr/>
                <p:nvPr/>
              </p:nvPicPr>
              <p:blipFill>
                <a:blip r:embed="rId44"/>
                <a:stretch>
                  <a:fillRect/>
                </a:stretch>
              </p:blipFill>
              <p:spPr>
                <a:xfrm>
                  <a:off x="1871493" y="743640"/>
                  <a:ext cx="10656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3" name="Freihand 32">
                  <a:extLst>
                    <a:ext uri="{FF2B5EF4-FFF2-40B4-BE49-F238E27FC236}">
                      <a16:creationId xmlns:a16="http://schemas.microsoft.com/office/drawing/2014/main" id="{09AB0F4D-5A1A-4DDA-B86D-8E0D06A61BBB}"/>
                    </a:ext>
                  </a:extLst>
                </p14:cNvPr>
                <p14:cNvContentPartPr/>
                <p14:nvPr/>
              </p14:nvContentPartPr>
              <p14:xfrm>
                <a:off x="2087853" y="699000"/>
                <a:ext cx="255240" cy="183240"/>
              </p14:xfrm>
            </p:contentPart>
          </mc:Choice>
          <mc:Fallback>
            <p:pic>
              <p:nvPicPr>
                <p:cNvPr id="33" name="Freihand 32">
                  <a:extLst>
                    <a:ext uri="{FF2B5EF4-FFF2-40B4-BE49-F238E27FC236}">
                      <a16:creationId xmlns:a16="http://schemas.microsoft.com/office/drawing/2014/main" id="{09AB0F4D-5A1A-4DDA-B86D-8E0D06A61BBB}"/>
                    </a:ext>
                  </a:extLst>
                </p:cNvPr>
                <p:cNvPicPr/>
                <p:nvPr/>
              </p:nvPicPr>
              <p:blipFill>
                <a:blip r:embed="rId46"/>
                <a:stretch>
                  <a:fillRect/>
                </a:stretch>
              </p:blipFill>
              <p:spPr>
                <a:xfrm>
                  <a:off x="2083533" y="694680"/>
                  <a:ext cx="26388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4" name="Freihand 33">
                  <a:extLst>
                    <a:ext uri="{FF2B5EF4-FFF2-40B4-BE49-F238E27FC236}">
                      <a16:creationId xmlns:a16="http://schemas.microsoft.com/office/drawing/2014/main" id="{A1E6FE27-0EDF-4276-810F-CC2F0DD1B095}"/>
                    </a:ext>
                  </a:extLst>
                </p14:cNvPr>
                <p14:cNvContentPartPr/>
                <p14:nvPr/>
              </p14:nvContentPartPr>
              <p14:xfrm>
                <a:off x="2346333" y="739680"/>
                <a:ext cx="99720" cy="110880"/>
              </p14:xfrm>
            </p:contentPart>
          </mc:Choice>
          <mc:Fallback>
            <p:pic>
              <p:nvPicPr>
                <p:cNvPr id="34" name="Freihand 33">
                  <a:extLst>
                    <a:ext uri="{FF2B5EF4-FFF2-40B4-BE49-F238E27FC236}">
                      <a16:creationId xmlns:a16="http://schemas.microsoft.com/office/drawing/2014/main" id="{A1E6FE27-0EDF-4276-810F-CC2F0DD1B095}"/>
                    </a:ext>
                  </a:extLst>
                </p:cNvPr>
                <p:cNvPicPr/>
                <p:nvPr/>
              </p:nvPicPr>
              <p:blipFill>
                <a:blip r:embed="rId48"/>
                <a:stretch>
                  <a:fillRect/>
                </a:stretch>
              </p:blipFill>
              <p:spPr>
                <a:xfrm>
                  <a:off x="2342013" y="735360"/>
                  <a:ext cx="10836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5" name="Freihand 34">
                  <a:extLst>
                    <a:ext uri="{FF2B5EF4-FFF2-40B4-BE49-F238E27FC236}">
                      <a16:creationId xmlns:a16="http://schemas.microsoft.com/office/drawing/2014/main" id="{3DC83E18-C704-482C-A299-4B847FB58386}"/>
                    </a:ext>
                  </a:extLst>
                </p14:cNvPr>
                <p14:cNvContentPartPr/>
                <p14:nvPr/>
              </p14:nvContentPartPr>
              <p14:xfrm>
                <a:off x="2432733" y="670200"/>
                <a:ext cx="91440" cy="161640"/>
              </p14:xfrm>
            </p:contentPart>
          </mc:Choice>
          <mc:Fallback>
            <p:pic>
              <p:nvPicPr>
                <p:cNvPr id="35" name="Freihand 34">
                  <a:extLst>
                    <a:ext uri="{FF2B5EF4-FFF2-40B4-BE49-F238E27FC236}">
                      <a16:creationId xmlns:a16="http://schemas.microsoft.com/office/drawing/2014/main" id="{3DC83E18-C704-482C-A299-4B847FB58386}"/>
                    </a:ext>
                  </a:extLst>
                </p:cNvPr>
                <p:cNvPicPr/>
                <p:nvPr/>
              </p:nvPicPr>
              <p:blipFill>
                <a:blip r:embed="rId50"/>
                <a:stretch>
                  <a:fillRect/>
                </a:stretch>
              </p:blipFill>
              <p:spPr>
                <a:xfrm>
                  <a:off x="2428413" y="665880"/>
                  <a:ext cx="10008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6" name="Freihand 35">
                  <a:extLst>
                    <a:ext uri="{FF2B5EF4-FFF2-40B4-BE49-F238E27FC236}">
                      <a16:creationId xmlns:a16="http://schemas.microsoft.com/office/drawing/2014/main" id="{5C28FFFD-2194-4E4D-897C-71BF11AE54A0}"/>
                    </a:ext>
                  </a:extLst>
                </p14:cNvPr>
                <p14:cNvContentPartPr/>
                <p14:nvPr/>
              </p14:nvContentPartPr>
              <p14:xfrm>
                <a:off x="1065093" y="977280"/>
                <a:ext cx="109440" cy="97200"/>
              </p14:xfrm>
            </p:contentPart>
          </mc:Choice>
          <mc:Fallback>
            <p:pic>
              <p:nvPicPr>
                <p:cNvPr id="36" name="Freihand 35">
                  <a:extLst>
                    <a:ext uri="{FF2B5EF4-FFF2-40B4-BE49-F238E27FC236}">
                      <a16:creationId xmlns:a16="http://schemas.microsoft.com/office/drawing/2014/main" id="{5C28FFFD-2194-4E4D-897C-71BF11AE54A0}"/>
                    </a:ext>
                  </a:extLst>
                </p:cNvPr>
                <p:cNvPicPr/>
                <p:nvPr/>
              </p:nvPicPr>
              <p:blipFill>
                <a:blip r:embed="rId52"/>
                <a:stretch>
                  <a:fillRect/>
                </a:stretch>
              </p:blipFill>
              <p:spPr>
                <a:xfrm>
                  <a:off x="1060773" y="972960"/>
                  <a:ext cx="11808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7" name="Freihand 36">
                  <a:extLst>
                    <a:ext uri="{FF2B5EF4-FFF2-40B4-BE49-F238E27FC236}">
                      <a16:creationId xmlns:a16="http://schemas.microsoft.com/office/drawing/2014/main" id="{E769F12B-46D0-4F09-B005-401D69155E26}"/>
                    </a:ext>
                  </a:extLst>
                </p14:cNvPr>
                <p14:cNvContentPartPr/>
                <p14:nvPr/>
              </p14:nvContentPartPr>
              <p14:xfrm>
                <a:off x="1185693" y="974400"/>
                <a:ext cx="98280" cy="108360"/>
              </p14:xfrm>
            </p:contentPart>
          </mc:Choice>
          <mc:Fallback>
            <p:pic>
              <p:nvPicPr>
                <p:cNvPr id="37" name="Freihand 36">
                  <a:extLst>
                    <a:ext uri="{FF2B5EF4-FFF2-40B4-BE49-F238E27FC236}">
                      <a16:creationId xmlns:a16="http://schemas.microsoft.com/office/drawing/2014/main" id="{E769F12B-46D0-4F09-B005-401D69155E26}"/>
                    </a:ext>
                  </a:extLst>
                </p:cNvPr>
                <p:cNvPicPr/>
                <p:nvPr/>
              </p:nvPicPr>
              <p:blipFill>
                <a:blip r:embed="rId54"/>
                <a:stretch>
                  <a:fillRect/>
                </a:stretch>
              </p:blipFill>
              <p:spPr>
                <a:xfrm>
                  <a:off x="1181373" y="970080"/>
                  <a:ext cx="10692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9" name="Freihand 38">
                  <a:extLst>
                    <a:ext uri="{FF2B5EF4-FFF2-40B4-BE49-F238E27FC236}">
                      <a16:creationId xmlns:a16="http://schemas.microsoft.com/office/drawing/2014/main" id="{AD1CC260-0FD1-47AD-864D-A7C24377A27A}"/>
                    </a:ext>
                  </a:extLst>
                </p14:cNvPr>
                <p14:cNvContentPartPr/>
                <p14:nvPr/>
              </p14:nvContentPartPr>
              <p14:xfrm>
                <a:off x="1404933" y="916440"/>
                <a:ext cx="168480" cy="187920"/>
              </p14:xfrm>
            </p:contentPart>
          </mc:Choice>
          <mc:Fallback>
            <p:pic>
              <p:nvPicPr>
                <p:cNvPr id="39" name="Freihand 38">
                  <a:extLst>
                    <a:ext uri="{FF2B5EF4-FFF2-40B4-BE49-F238E27FC236}">
                      <a16:creationId xmlns:a16="http://schemas.microsoft.com/office/drawing/2014/main" id="{AD1CC260-0FD1-47AD-864D-A7C24377A27A}"/>
                    </a:ext>
                  </a:extLst>
                </p:cNvPr>
                <p:cNvPicPr/>
                <p:nvPr/>
              </p:nvPicPr>
              <p:blipFill>
                <a:blip r:embed="rId56"/>
                <a:stretch>
                  <a:fillRect/>
                </a:stretch>
              </p:blipFill>
              <p:spPr>
                <a:xfrm>
                  <a:off x="1400613" y="912120"/>
                  <a:ext cx="17712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40" name="Freihand 39">
                  <a:extLst>
                    <a:ext uri="{FF2B5EF4-FFF2-40B4-BE49-F238E27FC236}">
                      <a16:creationId xmlns:a16="http://schemas.microsoft.com/office/drawing/2014/main" id="{DF819234-811C-4035-AF90-999ECAD97B95}"/>
                    </a:ext>
                  </a:extLst>
                </p14:cNvPr>
                <p14:cNvContentPartPr/>
                <p14:nvPr/>
              </p14:nvContentPartPr>
              <p14:xfrm>
                <a:off x="1654053" y="926520"/>
                <a:ext cx="15120" cy="135000"/>
              </p14:xfrm>
            </p:contentPart>
          </mc:Choice>
          <mc:Fallback>
            <p:pic>
              <p:nvPicPr>
                <p:cNvPr id="40" name="Freihand 39">
                  <a:extLst>
                    <a:ext uri="{FF2B5EF4-FFF2-40B4-BE49-F238E27FC236}">
                      <a16:creationId xmlns:a16="http://schemas.microsoft.com/office/drawing/2014/main" id="{DF819234-811C-4035-AF90-999ECAD97B95}"/>
                    </a:ext>
                  </a:extLst>
                </p:cNvPr>
                <p:cNvPicPr/>
                <p:nvPr/>
              </p:nvPicPr>
              <p:blipFill>
                <a:blip r:embed="rId58"/>
                <a:stretch>
                  <a:fillRect/>
                </a:stretch>
              </p:blipFill>
              <p:spPr>
                <a:xfrm>
                  <a:off x="1649733" y="922200"/>
                  <a:ext cx="2376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41" name="Freihand 40">
                  <a:extLst>
                    <a:ext uri="{FF2B5EF4-FFF2-40B4-BE49-F238E27FC236}">
                      <a16:creationId xmlns:a16="http://schemas.microsoft.com/office/drawing/2014/main" id="{6DC63C98-0D2D-4428-B8BE-FAD71776AE65}"/>
                    </a:ext>
                  </a:extLst>
                </p14:cNvPr>
                <p14:cNvContentPartPr/>
                <p14:nvPr/>
              </p14:nvContentPartPr>
              <p14:xfrm>
                <a:off x="1536693" y="920040"/>
                <a:ext cx="189360" cy="161280"/>
              </p14:xfrm>
            </p:contentPart>
          </mc:Choice>
          <mc:Fallback>
            <p:pic>
              <p:nvPicPr>
                <p:cNvPr id="41" name="Freihand 40">
                  <a:extLst>
                    <a:ext uri="{FF2B5EF4-FFF2-40B4-BE49-F238E27FC236}">
                      <a16:creationId xmlns:a16="http://schemas.microsoft.com/office/drawing/2014/main" id="{6DC63C98-0D2D-4428-B8BE-FAD71776AE65}"/>
                    </a:ext>
                  </a:extLst>
                </p:cNvPr>
                <p:cNvPicPr/>
                <p:nvPr/>
              </p:nvPicPr>
              <p:blipFill>
                <a:blip r:embed="rId60"/>
                <a:stretch>
                  <a:fillRect/>
                </a:stretch>
              </p:blipFill>
              <p:spPr>
                <a:xfrm>
                  <a:off x="1532373" y="915720"/>
                  <a:ext cx="19800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42" name="Freihand 41">
                  <a:extLst>
                    <a:ext uri="{FF2B5EF4-FFF2-40B4-BE49-F238E27FC236}">
                      <a16:creationId xmlns:a16="http://schemas.microsoft.com/office/drawing/2014/main" id="{63C8A9DF-627D-429A-AEA1-58731636610B}"/>
                    </a:ext>
                  </a:extLst>
                </p14:cNvPr>
                <p14:cNvContentPartPr/>
                <p14:nvPr/>
              </p14:nvContentPartPr>
              <p14:xfrm>
                <a:off x="1809933" y="928680"/>
                <a:ext cx="25560" cy="138600"/>
              </p14:xfrm>
            </p:contentPart>
          </mc:Choice>
          <mc:Fallback>
            <p:pic>
              <p:nvPicPr>
                <p:cNvPr id="42" name="Freihand 41">
                  <a:extLst>
                    <a:ext uri="{FF2B5EF4-FFF2-40B4-BE49-F238E27FC236}">
                      <a16:creationId xmlns:a16="http://schemas.microsoft.com/office/drawing/2014/main" id="{63C8A9DF-627D-429A-AEA1-58731636610B}"/>
                    </a:ext>
                  </a:extLst>
                </p:cNvPr>
                <p:cNvPicPr/>
                <p:nvPr/>
              </p:nvPicPr>
              <p:blipFill>
                <a:blip r:embed="rId62"/>
                <a:stretch>
                  <a:fillRect/>
                </a:stretch>
              </p:blipFill>
              <p:spPr>
                <a:xfrm>
                  <a:off x="1805613" y="924360"/>
                  <a:ext cx="3420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3" name="Freihand 42">
                  <a:extLst>
                    <a:ext uri="{FF2B5EF4-FFF2-40B4-BE49-F238E27FC236}">
                      <a16:creationId xmlns:a16="http://schemas.microsoft.com/office/drawing/2014/main" id="{0A507800-73C6-49DD-B353-4FC0CC72877C}"/>
                    </a:ext>
                  </a:extLst>
                </p14:cNvPr>
                <p14:cNvContentPartPr/>
                <p14:nvPr/>
              </p14:nvContentPartPr>
              <p14:xfrm>
                <a:off x="1738293" y="909240"/>
                <a:ext cx="186480" cy="83880"/>
              </p14:xfrm>
            </p:contentPart>
          </mc:Choice>
          <mc:Fallback>
            <p:pic>
              <p:nvPicPr>
                <p:cNvPr id="43" name="Freihand 42">
                  <a:extLst>
                    <a:ext uri="{FF2B5EF4-FFF2-40B4-BE49-F238E27FC236}">
                      <a16:creationId xmlns:a16="http://schemas.microsoft.com/office/drawing/2014/main" id="{0A507800-73C6-49DD-B353-4FC0CC72877C}"/>
                    </a:ext>
                  </a:extLst>
                </p:cNvPr>
                <p:cNvPicPr/>
                <p:nvPr/>
              </p:nvPicPr>
              <p:blipFill>
                <a:blip r:embed="rId64"/>
                <a:stretch>
                  <a:fillRect/>
                </a:stretch>
              </p:blipFill>
              <p:spPr>
                <a:xfrm>
                  <a:off x="1733973" y="904920"/>
                  <a:ext cx="195120" cy="92520"/>
                </a:xfrm>
                <a:prstGeom prst="rect">
                  <a:avLst/>
                </a:prstGeom>
              </p:spPr>
            </p:pic>
          </mc:Fallback>
        </mc:AlternateContent>
      </p:grpSp>
      <p:grpSp>
        <p:nvGrpSpPr>
          <p:cNvPr id="60" name="Gruppieren 59">
            <a:extLst>
              <a:ext uri="{FF2B5EF4-FFF2-40B4-BE49-F238E27FC236}">
                <a16:creationId xmlns:a16="http://schemas.microsoft.com/office/drawing/2014/main" id="{F155C80E-A55C-45A9-B719-12B90D6EBCD5}"/>
              </a:ext>
            </a:extLst>
          </p:cNvPr>
          <p:cNvGrpSpPr/>
          <p:nvPr/>
        </p:nvGrpSpPr>
        <p:grpSpPr>
          <a:xfrm>
            <a:off x="2460813" y="2473080"/>
            <a:ext cx="975960" cy="1288440"/>
            <a:chOff x="2460813" y="2473080"/>
            <a:chExt cx="975960" cy="1288440"/>
          </a:xfrm>
        </p:grpSpPr>
        <mc:AlternateContent xmlns:mc="http://schemas.openxmlformats.org/markup-compatibility/2006">
          <mc:Choice xmlns:p14="http://schemas.microsoft.com/office/powerpoint/2010/main" Requires="p14">
            <p:contentPart p14:bwMode="auto" r:id="rId65">
              <p14:nvContentPartPr>
                <p14:cNvPr id="45" name="Freihand 44">
                  <a:extLst>
                    <a:ext uri="{FF2B5EF4-FFF2-40B4-BE49-F238E27FC236}">
                      <a16:creationId xmlns:a16="http://schemas.microsoft.com/office/drawing/2014/main" id="{F1E11AEF-0615-4E90-B233-7DE5ED5FF1BA}"/>
                    </a:ext>
                  </a:extLst>
                </p14:cNvPr>
                <p14:cNvContentPartPr/>
                <p14:nvPr/>
              </p14:nvContentPartPr>
              <p14:xfrm>
                <a:off x="2839893" y="2652720"/>
                <a:ext cx="46800" cy="775440"/>
              </p14:xfrm>
            </p:contentPart>
          </mc:Choice>
          <mc:Fallback>
            <p:pic>
              <p:nvPicPr>
                <p:cNvPr id="45" name="Freihand 44">
                  <a:extLst>
                    <a:ext uri="{FF2B5EF4-FFF2-40B4-BE49-F238E27FC236}">
                      <a16:creationId xmlns:a16="http://schemas.microsoft.com/office/drawing/2014/main" id="{F1E11AEF-0615-4E90-B233-7DE5ED5FF1BA}"/>
                    </a:ext>
                  </a:extLst>
                </p:cNvPr>
                <p:cNvPicPr/>
                <p:nvPr/>
              </p:nvPicPr>
              <p:blipFill>
                <a:blip r:embed="rId66"/>
                <a:stretch>
                  <a:fillRect/>
                </a:stretch>
              </p:blipFill>
              <p:spPr>
                <a:xfrm>
                  <a:off x="2835573" y="2648400"/>
                  <a:ext cx="55440" cy="78408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6" name="Freihand 45">
                  <a:extLst>
                    <a:ext uri="{FF2B5EF4-FFF2-40B4-BE49-F238E27FC236}">
                      <a16:creationId xmlns:a16="http://schemas.microsoft.com/office/drawing/2014/main" id="{FF71C1AF-7165-438F-BCEF-519614764592}"/>
                    </a:ext>
                  </a:extLst>
                </p14:cNvPr>
                <p14:cNvContentPartPr/>
                <p14:nvPr/>
              </p14:nvContentPartPr>
              <p14:xfrm>
                <a:off x="2677533" y="2473080"/>
                <a:ext cx="288000" cy="448560"/>
              </p14:xfrm>
            </p:contentPart>
          </mc:Choice>
          <mc:Fallback>
            <p:pic>
              <p:nvPicPr>
                <p:cNvPr id="46" name="Freihand 45">
                  <a:extLst>
                    <a:ext uri="{FF2B5EF4-FFF2-40B4-BE49-F238E27FC236}">
                      <a16:creationId xmlns:a16="http://schemas.microsoft.com/office/drawing/2014/main" id="{FF71C1AF-7165-438F-BCEF-519614764592}"/>
                    </a:ext>
                  </a:extLst>
                </p:cNvPr>
                <p:cNvPicPr/>
                <p:nvPr/>
              </p:nvPicPr>
              <p:blipFill>
                <a:blip r:embed="rId68"/>
                <a:stretch>
                  <a:fillRect/>
                </a:stretch>
              </p:blipFill>
              <p:spPr>
                <a:xfrm>
                  <a:off x="2673213" y="2468760"/>
                  <a:ext cx="296640" cy="4572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8" name="Freihand 47">
                  <a:extLst>
                    <a:ext uri="{FF2B5EF4-FFF2-40B4-BE49-F238E27FC236}">
                      <a16:creationId xmlns:a16="http://schemas.microsoft.com/office/drawing/2014/main" id="{A579AD77-D5A9-41D7-A6B0-8A5F2838E417}"/>
                    </a:ext>
                  </a:extLst>
                </p14:cNvPr>
                <p14:cNvContentPartPr/>
                <p14:nvPr/>
              </p14:nvContentPartPr>
              <p14:xfrm>
                <a:off x="2460813" y="3366240"/>
                <a:ext cx="313920" cy="300960"/>
              </p14:xfrm>
            </p:contentPart>
          </mc:Choice>
          <mc:Fallback>
            <p:pic>
              <p:nvPicPr>
                <p:cNvPr id="48" name="Freihand 47">
                  <a:extLst>
                    <a:ext uri="{FF2B5EF4-FFF2-40B4-BE49-F238E27FC236}">
                      <a16:creationId xmlns:a16="http://schemas.microsoft.com/office/drawing/2014/main" id="{A579AD77-D5A9-41D7-A6B0-8A5F2838E417}"/>
                    </a:ext>
                  </a:extLst>
                </p:cNvPr>
                <p:cNvPicPr/>
                <p:nvPr/>
              </p:nvPicPr>
              <p:blipFill>
                <a:blip r:embed="rId70"/>
                <a:stretch>
                  <a:fillRect/>
                </a:stretch>
              </p:blipFill>
              <p:spPr>
                <a:xfrm>
                  <a:off x="2456493" y="3361920"/>
                  <a:ext cx="322560" cy="30960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9" name="Freihand 48">
                  <a:extLst>
                    <a:ext uri="{FF2B5EF4-FFF2-40B4-BE49-F238E27FC236}">
                      <a16:creationId xmlns:a16="http://schemas.microsoft.com/office/drawing/2014/main" id="{15D7B45A-8ED1-434F-990E-6B2FC00E06C2}"/>
                    </a:ext>
                  </a:extLst>
                </p14:cNvPr>
                <p14:cNvContentPartPr/>
                <p14:nvPr/>
              </p14:nvContentPartPr>
              <p14:xfrm>
                <a:off x="2772573" y="3424560"/>
                <a:ext cx="127800" cy="118440"/>
              </p14:xfrm>
            </p:contentPart>
          </mc:Choice>
          <mc:Fallback>
            <p:pic>
              <p:nvPicPr>
                <p:cNvPr id="49" name="Freihand 48">
                  <a:extLst>
                    <a:ext uri="{FF2B5EF4-FFF2-40B4-BE49-F238E27FC236}">
                      <a16:creationId xmlns:a16="http://schemas.microsoft.com/office/drawing/2014/main" id="{15D7B45A-8ED1-434F-990E-6B2FC00E06C2}"/>
                    </a:ext>
                  </a:extLst>
                </p:cNvPr>
                <p:cNvPicPr/>
                <p:nvPr/>
              </p:nvPicPr>
              <p:blipFill>
                <a:blip r:embed="rId72"/>
                <a:stretch>
                  <a:fillRect/>
                </a:stretch>
              </p:blipFill>
              <p:spPr>
                <a:xfrm>
                  <a:off x="2768253" y="3420240"/>
                  <a:ext cx="13644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51" name="Freihand 50">
                  <a:extLst>
                    <a:ext uri="{FF2B5EF4-FFF2-40B4-BE49-F238E27FC236}">
                      <a16:creationId xmlns:a16="http://schemas.microsoft.com/office/drawing/2014/main" id="{8CCE8791-4478-4850-92ED-5F16CCA83734}"/>
                    </a:ext>
                  </a:extLst>
                </p14:cNvPr>
                <p14:cNvContentPartPr/>
                <p14:nvPr/>
              </p14:nvContentPartPr>
              <p14:xfrm>
                <a:off x="2812893" y="3468840"/>
                <a:ext cx="203760" cy="88560"/>
              </p14:xfrm>
            </p:contentPart>
          </mc:Choice>
          <mc:Fallback>
            <p:pic>
              <p:nvPicPr>
                <p:cNvPr id="51" name="Freihand 50">
                  <a:extLst>
                    <a:ext uri="{FF2B5EF4-FFF2-40B4-BE49-F238E27FC236}">
                      <a16:creationId xmlns:a16="http://schemas.microsoft.com/office/drawing/2014/main" id="{8CCE8791-4478-4850-92ED-5F16CCA83734}"/>
                    </a:ext>
                  </a:extLst>
                </p:cNvPr>
                <p:cNvPicPr/>
                <p:nvPr/>
              </p:nvPicPr>
              <p:blipFill>
                <a:blip r:embed="rId74"/>
                <a:stretch>
                  <a:fillRect/>
                </a:stretch>
              </p:blipFill>
              <p:spPr>
                <a:xfrm>
                  <a:off x="2808573" y="3464520"/>
                  <a:ext cx="21240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52" name="Freihand 51">
                  <a:extLst>
                    <a:ext uri="{FF2B5EF4-FFF2-40B4-BE49-F238E27FC236}">
                      <a16:creationId xmlns:a16="http://schemas.microsoft.com/office/drawing/2014/main" id="{A84DFA61-F295-4E6D-BCFD-EE4CD21FADF7}"/>
                    </a:ext>
                  </a:extLst>
                </p14:cNvPr>
                <p14:cNvContentPartPr/>
                <p14:nvPr/>
              </p14:nvContentPartPr>
              <p14:xfrm>
                <a:off x="3017013" y="3437520"/>
                <a:ext cx="4680" cy="14040"/>
              </p14:xfrm>
            </p:contentPart>
          </mc:Choice>
          <mc:Fallback>
            <p:pic>
              <p:nvPicPr>
                <p:cNvPr id="52" name="Freihand 51">
                  <a:extLst>
                    <a:ext uri="{FF2B5EF4-FFF2-40B4-BE49-F238E27FC236}">
                      <a16:creationId xmlns:a16="http://schemas.microsoft.com/office/drawing/2014/main" id="{A84DFA61-F295-4E6D-BCFD-EE4CD21FADF7}"/>
                    </a:ext>
                  </a:extLst>
                </p:cNvPr>
                <p:cNvPicPr/>
                <p:nvPr/>
              </p:nvPicPr>
              <p:blipFill>
                <a:blip r:embed="rId76"/>
                <a:stretch>
                  <a:fillRect/>
                </a:stretch>
              </p:blipFill>
              <p:spPr>
                <a:xfrm>
                  <a:off x="3012693" y="3433200"/>
                  <a:ext cx="1332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53" name="Freihand 52">
                  <a:extLst>
                    <a:ext uri="{FF2B5EF4-FFF2-40B4-BE49-F238E27FC236}">
                      <a16:creationId xmlns:a16="http://schemas.microsoft.com/office/drawing/2014/main" id="{45157015-4B34-43C7-8987-0F4939D88047}"/>
                    </a:ext>
                  </a:extLst>
                </p14:cNvPr>
                <p14:cNvContentPartPr/>
                <p14:nvPr/>
              </p14:nvContentPartPr>
              <p14:xfrm>
                <a:off x="3032853" y="3452280"/>
                <a:ext cx="138600" cy="87480"/>
              </p14:xfrm>
            </p:contentPart>
          </mc:Choice>
          <mc:Fallback>
            <p:pic>
              <p:nvPicPr>
                <p:cNvPr id="53" name="Freihand 52">
                  <a:extLst>
                    <a:ext uri="{FF2B5EF4-FFF2-40B4-BE49-F238E27FC236}">
                      <a16:creationId xmlns:a16="http://schemas.microsoft.com/office/drawing/2014/main" id="{45157015-4B34-43C7-8987-0F4939D88047}"/>
                    </a:ext>
                  </a:extLst>
                </p:cNvPr>
                <p:cNvPicPr/>
                <p:nvPr/>
              </p:nvPicPr>
              <p:blipFill>
                <a:blip r:embed="rId78"/>
                <a:stretch>
                  <a:fillRect/>
                </a:stretch>
              </p:blipFill>
              <p:spPr>
                <a:xfrm>
                  <a:off x="3028533" y="3447960"/>
                  <a:ext cx="14724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54" name="Freihand 53">
                  <a:extLst>
                    <a:ext uri="{FF2B5EF4-FFF2-40B4-BE49-F238E27FC236}">
                      <a16:creationId xmlns:a16="http://schemas.microsoft.com/office/drawing/2014/main" id="{CEB1FA24-27FF-4EFB-981A-FFDA9BFC9D5F}"/>
                    </a:ext>
                  </a:extLst>
                </p14:cNvPr>
                <p14:cNvContentPartPr/>
                <p14:nvPr/>
              </p14:nvContentPartPr>
              <p14:xfrm>
                <a:off x="3162813" y="3388200"/>
                <a:ext cx="18000" cy="39960"/>
              </p14:xfrm>
            </p:contentPart>
          </mc:Choice>
          <mc:Fallback>
            <p:pic>
              <p:nvPicPr>
                <p:cNvPr id="54" name="Freihand 53">
                  <a:extLst>
                    <a:ext uri="{FF2B5EF4-FFF2-40B4-BE49-F238E27FC236}">
                      <a16:creationId xmlns:a16="http://schemas.microsoft.com/office/drawing/2014/main" id="{CEB1FA24-27FF-4EFB-981A-FFDA9BFC9D5F}"/>
                    </a:ext>
                  </a:extLst>
                </p:cNvPr>
                <p:cNvPicPr/>
                <p:nvPr/>
              </p:nvPicPr>
              <p:blipFill>
                <a:blip r:embed="rId80"/>
                <a:stretch>
                  <a:fillRect/>
                </a:stretch>
              </p:blipFill>
              <p:spPr>
                <a:xfrm>
                  <a:off x="3158493" y="3383880"/>
                  <a:ext cx="2664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5" name="Freihand 54">
                  <a:extLst>
                    <a:ext uri="{FF2B5EF4-FFF2-40B4-BE49-F238E27FC236}">
                      <a16:creationId xmlns:a16="http://schemas.microsoft.com/office/drawing/2014/main" id="{F35E1512-6CF2-4844-B6FB-27A2AB83C91C}"/>
                    </a:ext>
                  </a:extLst>
                </p14:cNvPr>
                <p14:cNvContentPartPr/>
                <p14:nvPr/>
              </p14:nvContentPartPr>
              <p14:xfrm>
                <a:off x="3185133" y="3383160"/>
                <a:ext cx="251640" cy="151200"/>
              </p14:xfrm>
            </p:contentPart>
          </mc:Choice>
          <mc:Fallback>
            <p:pic>
              <p:nvPicPr>
                <p:cNvPr id="55" name="Freihand 54">
                  <a:extLst>
                    <a:ext uri="{FF2B5EF4-FFF2-40B4-BE49-F238E27FC236}">
                      <a16:creationId xmlns:a16="http://schemas.microsoft.com/office/drawing/2014/main" id="{F35E1512-6CF2-4844-B6FB-27A2AB83C91C}"/>
                    </a:ext>
                  </a:extLst>
                </p:cNvPr>
                <p:cNvPicPr/>
                <p:nvPr/>
              </p:nvPicPr>
              <p:blipFill>
                <a:blip r:embed="rId82"/>
                <a:stretch>
                  <a:fillRect/>
                </a:stretch>
              </p:blipFill>
              <p:spPr>
                <a:xfrm>
                  <a:off x="3180813" y="3378840"/>
                  <a:ext cx="26028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6" name="Freihand 55">
                  <a:extLst>
                    <a:ext uri="{FF2B5EF4-FFF2-40B4-BE49-F238E27FC236}">
                      <a16:creationId xmlns:a16="http://schemas.microsoft.com/office/drawing/2014/main" id="{51B6C475-3D7E-4BA9-B4F0-9F084F233659}"/>
                    </a:ext>
                  </a:extLst>
                </p14:cNvPr>
                <p14:cNvContentPartPr/>
                <p14:nvPr/>
              </p14:nvContentPartPr>
              <p14:xfrm>
                <a:off x="2781213" y="3627240"/>
                <a:ext cx="247320" cy="134280"/>
              </p14:xfrm>
            </p:contentPart>
          </mc:Choice>
          <mc:Fallback>
            <p:pic>
              <p:nvPicPr>
                <p:cNvPr id="56" name="Freihand 55">
                  <a:extLst>
                    <a:ext uri="{FF2B5EF4-FFF2-40B4-BE49-F238E27FC236}">
                      <a16:creationId xmlns:a16="http://schemas.microsoft.com/office/drawing/2014/main" id="{51B6C475-3D7E-4BA9-B4F0-9F084F233659}"/>
                    </a:ext>
                  </a:extLst>
                </p:cNvPr>
                <p:cNvPicPr/>
                <p:nvPr/>
              </p:nvPicPr>
              <p:blipFill>
                <a:blip r:embed="rId84"/>
                <a:stretch>
                  <a:fillRect/>
                </a:stretch>
              </p:blipFill>
              <p:spPr>
                <a:xfrm>
                  <a:off x="2776893" y="3622920"/>
                  <a:ext cx="25596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7" name="Freihand 56">
                  <a:extLst>
                    <a:ext uri="{FF2B5EF4-FFF2-40B4-BE49-F238E27FC236}">
                      <a16:creationId xmlns:a16="http://schemas.microsoft.com/office/drawing/2014/main" id="{A7215FCF-E2B6-4FC8-92DF-593161C73218}"/>
                    </a:ext>
                  </a:extLst>
                </p14:cNvPr>
                <p14:cNvContentPartPr/>
                <p14:nvPr/>
              </p14:nvContentPartPr>
              <p14:xfrm>
                <a:off x="3021693" y="3617520"/>
                <a:ext cx="90000" cy="114480"/>
              </p14:xfrm>
            </p:contentPart>
          </mc:Choice>
          <mc:Fallback>
            <p:pic>
              <p:nvPicPr>
                <p:cNvPr id="57" name="Freihand 56">
                  <a:extLst>
                    <a:ext uri="{FF2B5EF4-FFF2-40B4-BE49-F238E27FC236}">
                      <a16:creationId xmlns:a16="http://schemas.microsoft.com/office/drawing/2014/main" id="{A7215FCF-E2B6-4FC8-92DF-593161C73218}"/>
                    </a:ext>
                  </a:extLst>
                </p:cNvPr>
                <p:cNvPicPr/>
                <p:nvPr/>
              </p:nvPicPr>
              <p:blipFill>
                <a:blip r:embed="rId86"/>
                <a:stretch>
                  <a:fillRect/>
                </a:stretch>
              </p:blipFill>
              <p:spPr>
                <a:xfrm>
                  <a:off x="3017373" y="3613200"/>
                  <a:ext cx="9864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8" name="Freihand 57">
                  <a:extLst>
                    <a:ext uri="{FF2B5EF4-FFF2-40B4-BE49-F238E27FC236}">
                      <a16:creationId xmlns:a16="http://schemas.microsoft.com/office/drawing/2014/main" id="{EB3CBADC-23F0-46FA-91EB-BDF9DD565C66}"/>
                    </a:ext>
                  </a:extLst>
                </p14:cNvPr>
                <p14:cNvContentPartPr/>
                <p14:nvPr/>
              </p14:nvContentPartPr>
              <p14:xfrm>
                <a:off x="3157413" y="3600600"/>
                <a:ext cx="33840" cy="120960"/>
              </p14:xfrm>
            </p:contentPart>
          </mc:Choice>
          <mc:Fallback>
            <p:pic>
              <p:nvPicPr>
                <p:cNvPr id="58" name="Freihand 57">
                  <a:extLst>
                    <a:ext uri="{FF2B5EF4-FFF2-40B4-BE49-F238E27FC236}">
                      <a16:creationId xmlns:a16="http://schemas.microsoft.com/office/drawing/2014/main" id="{EB3CBADC-23F0-46FA-91EB-BDF9DD565C66}"/>
                    </a:ext>
                  </a:extLst>
                </p:cNvPr>
                <p:cNvPicPr/>
                <p:nvPr/>
              </p:nvPicPr>
              <p:blipFill>
                <a:blip r:embed="rId88"/>
                <a:stretch>
                  <a:fillRect/>
                </a:stretch>
              </p:blipFill>
              <p:spPr>
                <a:xfrm>
                  <a:off x="3153093" y="3596280"/>
                  <a:ext cx="4248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9" name="Freihand 58">
                  <a:extLst>
                    <a:ext uri="{FF2B5EF4-FFF2-40B4-BE49-F238E27FC236}">
                      <a16:creationId xmlns:a16="http://schemas.microsoft.com/office/drawing/2014/main" id="{48EF32F8-ADBC-4E6B-AFF8-43DD25148754}"/>
                    </a:ext>
                  </a:extLst>
                </p14:cNvPr>
                <p14:cNvContentPartPr/>
                <p14:nvPr/>
              </p14:nvContentPartPr>
              <p14:xfrm>
                <a:off x="3234093" y="3629040"/>
                <a:ext cx="72000" cy="87480"/>
              </p14:xfrm>
            </p:contentPart>
          </mc:Choice>
          <mc:Fallback>
            <p:pic>
              <p:nvPicPr>
                <p:cNvPr id="59" name="Freihand 58">
                  <a:extLst>
                    <a:ext uri="{FF2B5EF4-FFF2-40B4-BE49-F238E27FC236}">
                      <a16:creationId xmlns:a16="http://schemas.microsoft.com/office/drawing/2014/main" id="{48EF32F8-ADBC-4E6B-AFF8-43DD25148754}"/>
                    </a:ext>
                  </a:extLst>
                </p:cNvPr>
                <p:cNvPicPr/>
                <p:nvPr/>
              </p:nvPicPr>
              <p:blipFill>
                <a:blip r:embed="rId90"/>
                <a:stretch>
                  <a:fillRect/>
                </a:stretch>
              </p:blipFill>
              <p:spPr>
                <a:xfrm>
                  <a:off x="3229773" y="3624720"/>
                  <a:ext cx="80640" cy="96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1">
            <p14:nvContentPartPr>
              <p14:cNvPr id="61" name="Freihand 60">
                <a:extLst>
                  <a:ext uri="{FF2B5EF4-FFF2-40B4-BE49-F238E27FC236}">
                    <a16:creationId xmlns:a16="http://schemas.microsoft.com/office/drawing/2014/main" id="{E7FBAE26-F749-4AA8-A2BB-F4DA38381393}"/>
                  </a:ext>
                </a:extLst>
              </p14:cNvPr>
              <p14:cNvContentPartPr/>
              <p14:nvPr/>
            </p14:nvContentPartPr>
            <p14:xfrm>
              <a:off x="3337773" y="1699440"/>
              <a:ext cx="2387880" cy="78480"/>
            </p14:xfrm>
          </p:contentPart>
        </mc:Choice>
        <mc:Fallback>
          <p:pic>
            <p:nvPicPr>
              <p:cNvPr id="61" name="Freihand 60">
                <a:extLst>
                  <a:ext uri="{FF2B5EF4-FFF2-40B4-BE49-F238E27FC236}">
                    <a16:creationId xmlns:a16="http://schemas.microsoft.com/office/drawing/2014/main" id="{E7FBAE26-F749-4AA8-A2BB-F4DA38381393}"/>
                  </a:ext>
                </a:extLst>
              </p:cNvPr>
              <p:cNvPicPr/>
              <p:nvPr/>
            </p:nvPicPr>
            <p:blipFill>
              <a:blip r:embed="rId92"/>
              <a:stretch>
                <a:fillRect/>
              </a:stretch>
            </p:blipFill>
            <p:spPr>
              <a:xfrm>
                <a:off x="3333453" y="1695120"/>
                <a:ext cx="2396520" cy="87120"/>
              </a:xfrm>
              <a:prstGeom prst="rect">
                <a:avLst/>
              </a:prstGeom>
            </p:spPr>
          </p:pic>
        </mc:Fallback>
      </mc:AlternateContent>
      <p:grpSp>
        <p:nvGrpSpPr>
          <p:cNvPr id="78" name="Gruppieren 77">
            <a:extLst>
              <a:ext uri="{FF2B5EF4-FFF2-40B4-BE49-F238E27FC236}">
                <a16:creationId xmlns:a16="http://schemas.microsoft.com/office/drawing/2014/main" id="{BE711FA7-D0F5-48E9-B13B-4094A24E9E1D}"/>
              </a:ext>
            </a:extLst>
          </p:cNvPr>
          <p:cNvGrpSpPr/>
          <p:nvPr/>
        </p:nvGrpSpPr>
        <p:grpSpPr>
          <a:xfrm>
            <a:off x="3625053" y="694680"/>
            <a:ext cx="1750320" cy="563040"/>
            <a:chOff x="3625053" y="694680"/>
            <a:chExt cx="1750320" cy="563040"/>
          </a:xfrm>
        </p:grpSpPr>
        <mc:AlternateContent xmlns:mc="http://schemas.openxmlformats.org/markup-compatibility/2006">
          <mc:Choice xmlns:p14="http://schemas.microsoft.com/office/powerpoint/2010/main" Requires="p14">
            <p:contentPart p14:bwMode="auto" r:id="rId93">
              <p14:nvContentPartPr>
                <p14:cNvPr id="62" name="Freihand 61">
                  <a:extLst>
                    <a:ext uri="{FF2B5EF4-FFF2-40B4-BE49-F238E27FC236}">
                      <a16:creationId xmlns:a16="http://schemas.microsoft.com/office/drawing/2014/main" id="{851C72E1-4918-47AC-B39C-79E715CCF87E}"/>
                    </a:ext>
                  </a:extLst>
                </p14:cNvPr>
                <p14:cNvContentPartPr/>
                <p14:nvPr/>
              </p14:nvContentPartPr>
              <p14:xfrm>
                <a:off x="3625053" y="694680"/>
                <a:ext cx="38160" cy="238680"/>
              </p14:xfrm>
            </p:contentPart>
          </mc:Choice>
          <mc:Fallback>
            <p:pic>
              <p:nvPicPr>
                <p:cNvPr id="62" name="Freihand 61">
                  <a:extLst>
                    <a:ext uri="{FF2B5EF4-FFF2-40B4-BE49-F238E27FC236}">
                      <a16:creationId xmlns:a16="http://schemas.microsoft.com/office/drawing/2014/main" id="{851C72E1-4918-47AC-B39C-79E715CCF87E}"/>
                    </a:ext>
                  </a:extLst>
                </p:cNvPr>
                <p:cNvPicPr/>
                <p:nvPr/>
              </p:nvPicPr>
              <p:blipFill>
                <a:blip r:embed="rId94"/>
                <a:stretch>
                  <a:fillRect/>
                </a:stretch>
              </p:blipFill>
              <p:spPr>
                <a:xfrm>
                  <a:off x="3620733" y="690360"/>
                  <a:ext cx="46800" cy="24732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63" name="Freihand 62">
                  <a:extLst>
                    <a:ext uri="{FF2B5EF4-FFF2-40B4-BE49-F238E27FC236}">
                      <a16:creationId xmlns:a16="http://schemas.microsoft.com/office/drawing/2014/main" id="{9BA9A6F6-2FE7-4C6C-B722-F092EE0730FA}"/>
                    </a:ext>
                  </a:extLst>
                </p14:cNvPr>
                <p14:cNvContentPartPr/>
                <p14:nvPr/>
              </p14:nvContentPartPr>
              <p14:xfrm>
                <a:off x="3662133" y="808080"/>
                <a:ext cx="257400" cy="107280"/>
              </p14:xfrm>
            </p:contentPart>
          </mc:Choice>
          <mc:Fallback>
            <p:pic>
              <p:nvPicPr>
                <p:cNvPr id="63" name="Freihand 62">
                  <a:extLst>
                    <a:ext uri="{FF2B5EF4-FFF2-40B4-BE49-F238E27FC236}">
                      <a16:creationId xmlns:a16="http://schemas.microsoft.com/office/drawing/2014/main" id="{9BA9A6F6-2FE7-4C6C-B722-F092EE0730FA}"/>
                    </a:ext>
                  </a:extLst>
                </p:cNvPr>
                <p:cNvPicPr/>
                <p:nvPr/>
              </p:nvPicPr>
              <p:blipFill>
                <a:blip r:embed="rId96"/>
                <a:stretch>
                  <a:fillRect/>
                </a:stretch>
              </p:blipFill>
              <p:spPr>
                <a:xfrm>
                  <a:off x="3657813" y="803760"/>
                  <a:ext cx="26604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64" name="Freihand 63">
                  <a:extLst>
                    <a:ext uri="{FF2B5EF4-FFF2-40B4-BE49-F238E27FC236}">
                      <a16:creationId xmlns:a16="http://schemas.microsoft.com/office/drawing/2014/main" id="{1D036ABC-BB53-44B5-87F3-D3909357F66B}"/>
                    </a:ext>
                  </a:extLst>
                </p14:cNvPr>
                <p14:cNvContentPartPr/>
                <p14:nvPr/>
              </p14:nvContentPartPr>
              <p14:xfrm>
                <a:off x="3924573" y="734280"/>
                <a:ext cx="257760" cy="148680"/>
              </p14:xfrm>
            </p:contentPart>
          </mc:Choice>
          <mc:Fallback>
            <p:pic>
              <p:nvPicPr>
                <p:cNvPr id="64" name="Freihand 63">
                  <a:extLst>
                    <a:ext uri="{FF2B5EF4-FFF2-40B4-BE49-F238E27FC236}">
                      <a16:creationId xmlns:a16="http://schemas.microsoft.com/office/drawing/2014/main" id="{1D036ABC-BB53-44B5-87F3-D3909357F66B}"/>
                    </a:ext>
                  </a:extLst>
                </p:cNvPr>
                <p:cNvPicPr/>
                <p:nvPr/>
              </p:nvPicPr>
              <p:blipFill>
                <a:blip r:embed="rId98"/>
                <a:stretch>
                  <a:fillRect/>
                </a:stretch>
              </p:blipFill>
              <p:spPr>
                <a:xfrm>
                  <a:off x="3920253" y="729960"/>
                  <a:ext cx="26640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65" name="Freihand 64">
                  <a:extLst>
                    <a:ext uri="{FF2B5EF4-FFF2-40B4-BE49-F238E27FC236}">
                      <a16:creationId xmlns:a16="http://schemas.microsoft.com/office/drawing/2014/main" id="{931A4AE8-EEE0-49DC-892E-EB106AF975B6}"/>
                    </a:ext>
                  </a:extLst>
                </p14:cNvPr>
                <p14:cNvContentPartPr/>
                <p14:nvPr/>
              </p14:nvContentPartPr>
              <p14:xfrm>
                <a:off x="4303653" y="805920"/>
                <a:ext cx="22680" cy="97560"/>
              </p14:xfrm>
            </p:contentPart>
          </mc:Choice>
          <mc:Fallback>
            <p:pic>
              <p:nvPicPr>
                <p:cNvPr id="65" name="Freihand 64">
                  <a:extLst>
                    <a:ext uri="{FF2B5EF4-FFF2-40B4-BE49-F238E27FC236}">
                      <a16:creationId xmlns:a16="http://schemas.microsoft.com/office/drawing/2014/main" id="{931A4AE8-EEE0-49DC-892E-EB106AF975B6}"/>
                    </a:ext>
                  </a:extLst>
                </p:cNvPr>
                <p:cNvPicPr/>
                <p:nvPr/>
              </p:nvPicPr>
              <p:blipFill>
                <a:blip r:embed="rId100"/>
                <a:stretch>
                  <a:fillRect/>
                </a:stretch>
              </p:blipFill>
              <p:spPr>
                <a:xfrm>
                  <a:off x="4299333" y="801600"/>
                  <a:ext cx="3132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6" name="Freihand 65">
                  <a:extLst>
                    <a:ext uri="{FF2B5EF4-FFF2-40B4-BE49-F238E27FC236}">
                      <a16:creationId xmlns:a16="http://schemas.microsoft.com/office/drawing/2014/main" id="{5D3CB5A3-B75B-4284-917C-B29FFB931F05}"/>
                    </a:ext>
                  </a:extLst>
                </p14:cNvPr>
                <p14:cNvContentPartPr/>
                <p14:nvPr/>
              </p14:nvContentPartPr>
              <p14:xfrm>
                <a:off x="4310133" y="756240"/>
                <a:ext cx="52560" cy="28080"/>
              </p14:xfrm>
            </p:contentPart>
          </mc:Choice>
          <mc:Fallback>
            <p:pic>
              <p:nvPicPr>
                <p:cNvPr id="66" name="Freihand 65">
                  <a:extLst>
                    <a:ext uri="{FF2B5EF4-FFF2-40B4-BE49-F238E27FC236}">
                      <a16:creationId xmlns:a16="http://schemas.microsoft.com/office/drawing/2014/main" id="{5D3CB5A3-B75B-4284-917C-B29FFB931F05}"/>
                    </a:ext>
                  </a:extLst>
                </p:cNvPr>
                <p:cNvPicPr/>
                <p:nvPr/>
              </p:nvPicPr>
              <p:blipFill>
                <a:blip r:embed="rId102"/>
                <a:stretch>
                  <a:fillRect/>
                </a:stretch>
              </p:blipFill>
              <p:spPr>
                <a:xfrm>
                  <a:off x="4305813" y="751920"/>
                  <a:ext cx="6120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7" name="Freihand 66">
                  <a:extLst>
                    <a:ext uri="{FF2B5EF4-FFF2-40B4-BE49-F238E27FC236}">
                      <a16:creationId xmlns:a16="http://schemas.microsoft.com/office/drawing/2014/main" id="{6B323AF2-78FD-4E97-B45A-3A0DF9A7669F}"/>
                    </a:ext>
                  </a:extLst>
                </p14:cNvPr>
                <p14:cNvContentPartPr/>
                <p14:nvPr/>
              </p14:nvContentPartPr>
              <p14:xfrm>
                <a:off x="4378173" y="800880"/>
                <a:ext cx="75960" cy="101520"/>
              </p14:xfrm>
            </p:contentPart>
          </mc:Choice>
          <mc:Fallback>
            <p:pic>
              <p:nvPicPr>
                <p:cNvPr id="67" name="Freihand 66">
                  <a:extLst>
                    <a:ext uri="{FF2B5EF4-FFF2-40B4-BE49-F238E27FC236}">
                      <a16:creationId xmlns:a16="http://schemas.microsoft.com/office/drawing/2014/main" id="{6B323AF2-78FD-4E97-B45A-3A0DF9A7669F}"/>
                    </a:ext>
                  </a:extLst>
                </p:cNvPr>
                <p:cNvPicPr/>
                <p:nvPr/>
              </p:nvPicPr>
              <p:blipFill>
                <a:blip r:embed="rId104"/>
                <a:stretch>
                  <a:fillRect/>
                </a:stretch>
              </p:blipFill>
              <p:spPr>
                <a:xfrm>
                  <a:off x="4373853" y="796560"/>
                  <a:ext cx="8460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8" name="Freihand 67">
                  <a:extLst>
                    <a:ext uri="{FF2B5EF4-FFF2-40B4-BE49-F238E27FC236}">
                      <a16:creationId xmlns:a16="http://schemas.microsoft.com/office/drawing/2014/main" id="{434F13EF-564D-4065-B66B-3E6CAB87AB41}"/>
                    </a:ext>
                  </a:extLst>
                </p14:cNvPr>
                <p14:cNvContentPartPr/>
                <p14:nvPr/>
              </p14:nvContentPartPr>
              <p14:xfrm>
                <a:off x="4562493" y="812040"/>
                <a:ext cx="640440" cy="209160"/>
              </p14:xfrm>
            </p:contentPart>
          </mc:Choice>
          <mc:Fallback>
            <p:pic>
              <p:nvPicPr>
                <p:cNvPr id="68" name="Freihand 67">
                  <a:extLst>
                    <a:ext uri="{FF2B5EF4-FFF2-40B4-BE49-F238E27FC236}">
                      <a16:creationId xmlns:a16="http://schemas.microsoft.com/office/drawing/2014/main" id="{434F13EF-564D-4065-B66B-3E6CAB87AB41}"/>
                    </a:ext>
                  </a:extLst>
                </p:cNvPr>
                <p:cNvPicPr/>
                <p:nvPr/>
              </p:nvPicPr>
              <p:blipFill>
                <a:blip r:embed="rId106"/>
                <a:stretch>
                  <a:fillRect/>
                </a:stretch>
              </p:blipFill>
              <p:spPr>
                <a:xfrm>
                  <a:off x="4558173" y="807720"/>
                  <a:ext cx="649080" cy="21780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9" name="Freihand 68">
                  <a:extLst>
                    <a:ext uri="{FF2B5EF4-FFF2-40B4-BE49-F238E27FC236}">
                      <a16:creationId xmlns:a16="http://schemas.microsoft.com/office/drawing/2014/main" id="{688FA36D-4842-49CB-91A0-31F22B15C61B}"/>
                    </a:ext>
                  </a:extLst>
                </p14:cNvPr>
                <p14:cNvContentPartPr/>
                <p14:nvPr/>
              </p14:nvContentPartPr>
              <p14:xfrm>
                <a:off x="5206533" y="786840"/>
                <a:ext cx="37080" cy="14400"/>
              </p14:xfrm>
            </p:contentPart>
          </mc:Choice>
          <mc:Fallback>
            <p:pic>
              <p:nvPicPr>
                <p:cNvPr id="69" name="Freihand 68">
                  <a:extLst>
                    <a:ext uri="{FF2B5EF4-FFF2-40B4-BE49-F238E27FC236}">
                      <a16:creationId xmlns:a16="http://schemas.microsoft.com/office/drawing/2014/main" id="{688FA36D-4842-49CB-91A0-31F22B15C61B}"/>
                    </a:ext>
                  </a:extLst>
                </p:cNvPr>
                <p:cNvPicPr/>
                <p:nvPr/>
              </p:nvPicPr>
              <p:blipFill>
                <a:blip r:embed="rId108"/>
                <a:stretch>
                  <a:fillRect/>
                </a:stretch>
              </p:blipFill>
              <p:spPr>
                <a:xfrm>
                  <a:off x="5202213" y="782520"/>
                  <a:ext cx="4572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70" name="Freihand 69">
                  <a:extLst>
                    <a:ext uri="{FF2B5EF4-FFF2-40B4-BE49-F238E27FC236}">
                      <a16:creationId xmlns:a16="http://schemas.microsoft.com/office/drawing/2014/main" id="{C77D16C7-BC0C-4802-B307-D9F04AFBFDCA}"/>
                    </a:ext>
                  </a:extLst>
                </p14:cNvPr>
                <p14:cNvContentPartPr/>
                <p14:nvPr/>
              </p14:nvContentPartPr>
              <p14:xfrm>
                <a:off x="5245413" y="817800"/>
                <a:ext cx="129960" cy="191880"/>
              </p14:xfrm>
            </p:contentPart>
          </mc:Choice>
          <mc:Fallback>
            <p:pic>
              <p:nvPicPr>
                <p:cNvPr id="70" name="Freihand 69">
                  <a:extLst>
                    <a:ext uri="{FF2B5EF4-FFF2-40B4-BE49-F238E27FC236}">
                      <a16:creationId xmlns:a16="http://schemas.microsoft.com/office/drawing/2014/main" id="{C77D16C7-BC0C-4802-B307-D9F04AFBFDCA}"/>
                    </a:ext>
                  </a:extLst>
                </p:cNvPr>
                <p:cNvPicPr/>
                <p:nvPr/>
              </p:nvPicPr>
              <p:blipFill>
                <a:blip r:embed="rId110"/>
                <a:stretch>
                  <a:fillRect/>
                </a:stretch>
              </p:blipFill>
              <p:spPr>
                <a:xfrm>
                  <a:off x="5241093" y="813480"/>
                  <a:ext cx="13860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71" name="Freihand 70">
                  <a:extLst>
                    <a:ext uri="{FF2B5EF4-FFF2-40B4-BE49-F238E27FC236}">
                      <a16:creationId xmlns:a16="http://schemas.microsoft.com/office/drawing/2014/main" id="{6A8DE8C7-FA0F-4A09-9AD6-208002DDF36E}"/>
                    </a:ext>
                  </a:extLst>
                </p14:cNvPr>
                <p14:cNvContentPartPr/>
                <p14:nvPr/>
              </p14:nvContentPartPr>
              <p14:xfrm>
                <a:off x="3896133" y="1074840"/>
                <a:ext cx="92160" cy="125640"/>
              </p14:xfrm>
            </p:contentPart>
          </mc:Choice>
          <mc:Fallback>
            <p:pic>
              <p:nvPicPr>
                <p:cNvPr id="71" name="Freihand 70">
                  <a:extLst>
                    <a:ext uri="{FF2B5EF4-FFF2-40B4-BE49-F238E27FC236}">
                      <a16:creationId xmlns:a16="http://schemas.microsoft.com/office/drawing/2014/main" id="{6A8DE8C7-FA0F-4A09-9AD6-208002DDF36E}"/>
                    </a:ext>
                  </a:extLst>
                </p:cNvPr>
                <p:cNvPicPr/>
                <p:nvPr/>
              </p:nvPicPr>
              <p:blipFill>
                <a:blip r:embed="rId112"/>
                <a:stretch>
                  <a:fillRect/>
                </a:stretch>
              </p:blipFill>
              <p:spPr>
                <a:xfrm>
                  <a:off x="3891813" y="1070520"/>
                  <a:ext cx="10080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72" name="Freihand 71">
                  <a:extLst>
                    <a:ext uri="{FF2B5EF4-FFF2-40B4-BE49-F238E27FC236}">
                      <a16:creationId xmlns:a16="http://schemas.microsoft.com/office/drawing/2014/main" id="{5655D213-B6E6-46FE-ABCA-297F3557EFA1}"/>
                    </a:ext>
                  </a:extLst>
                </p14:cNvPr>
                <p14:cNvContentPartPr/>
                <p14:nvPr/>
              </p14:nvContentPartPr>
              <p14:xfrm>
                <a:off x="4034373" y="1084560"/>
                <a:ext cx="74160" cy="107640"/>
              </p14:xfrm>
            </p:contentPart>
          </mc:Choice>
          <mc:Fallback>
            <p:pic>
              <p:nvPicPr>
                <p:cNvPr id="72" name="Freihand 71">
                  <a:extLst>
                    <a:ext uri="{FF2B5EF4-FFF2-40B4-BE49-F238E27FC236}">
                      <a16:creationId xmlns:a16="http://schemas.microsoft.com/office/drawing/2014/main" id="{5655D213-B6E6-46FE-ABCA-297F3557EFA1}"/>
                    </a:ext>
                  </a:extLst>
                </p:cNvPr>
                <p:cNvPicPr/>
                <p:nvPr/>
              </p:nvPicPr>
              <p:blipFill>
                <a:blip r:embed="rId114"/>
                <a:stretch>
                  <a:fillRect/>
                </a:stretch>
              </p:blipFill>
              <p:spPr>
                <a:xfrm>
                  <a:off x="4030053" y="1080240"/>
                  <a:ext cx="8280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73" name="Freihand 72">
                  <a:extLst>
                    <a:ext uri="{FF2B5EF4-FFF2-40B4-BE49-F238E27FC236}">
                      <a16:creationId xmlns:a16="http://schemas.microsoft.com/office/drawing/2014/main" id="{7762B939-9C82-498D-96BD-8A54DD3A9824}"/>
                    </a:ext>
                  </a:extLst>
                </p14:cNvPr>
                <p14:cNvContentPartPr/>
                <p14:nvPr/>
              </p14:nvContentPartPr>
              <p14:xfrm>
                <a:off x="4284933" y="1044600"/>
                <a:ext cx="280440" cy="213120"/>
              </p14:xfrm>
            </p:contentPart>
          </mc:Choice>
          <mc:Fallback>
            <p:pic>
              <p:nvPicPr>
                <p:cNvPr id="73" name="Freihand 72">
                  <a:extLst>
                    <a:ext uri="{FF2B5EF4-FFF2-40B4-BE49-F238E27FC236}">
                      <a16:creationId xmlns:a16="http://schemas.microsoft.com/office/drawing/2014/main" id="{7762B939-9C82-498D-96BD-8A54DD3A9824}"/>
                    </a:ext>
                  </a:extLst>
                </p:cNvPr>
                <p:cNvPicPr/>
                <p:nvPr/>
              </p:nvPicPr>
              <p:blipFill>
                <a:blip r:embed="rId116"/>
                <a:stretch>
                  <a:fillRect/>
                </a:stretch>
              </p:blipFill>
              <p:spPr>
                <a:xfrm>
                  <a:off x="4280613" y="1040280"/>
                  <a:ext cx="289080" cy="22176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74" name="Freihand 73">
                  <a:extLst>
                    <a:ext uri="{FF2B5EF4-FFF2-40B4-BE49-F238E27FC236}">
                      <a16:creationId xmlns:a16="http://schemas.microsoft.com/office/drawing/2014/main" id="{70A7BF9D-0257-4433-810D-11A6B214812E}"/>
                    </a:ext>
                  </a:extLst>
                </p14:cNvPr>
                <p14:cNvContentPartPr/>
                <p14:nvPr/>
              </p14:nvContentPartPr>
              <p14:xfrm>
                <a:off x="4613253" y="1023360"/>
                <a:ext cx="65880" cy="158040"/>
              </p14:xfrm>
            </p:contentPart>
          </mc:Choice>
          <mc:Fallback>
            <p:pic>
              <p:nvPicPr>
                <p:cNvPr id="74" name="Freihand 73">
                  <a:extLst>
                    <a:ext uri="{FF2B5EF4-FFF2-40B4-BE49-F238E27FC236}">
                      <a16:creationId xmlns:a16="http://schemas.microsoft.com/office/drawing/2014/main" id="{70A7BF9D-0257-4433-810D-11A6B214812E}"/>
                    </a:ext>
                  </a:extLst>
                </p:cNvPr>
                <p:cNvPicPr/>
                <p:nvPr/>
              </p:nvPicPr>
              <p:blipFill>
                <a:blip r:embed="rId118"/>
                <a:stretch>
                  <a:fillRect/>
                </a:stretch>
              </p:blipFill>
              <p:spPr>
                <a:xfrm>
                  <a:off x="4608933" y="1019040"/>
                  <a:ext cx="7452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75" name="Freihand 74">
                  <a:extLst>
                    <a:ext uri="{FF2B5EF4-FFF2-40B4-BE49-F238E27FC236}">
                      <a16:creationId xmlns:a16="http://schemas.microsoft.com/office/drawing/2014/main" id="{35CD3621-0011-4E49-9591-6ABD75891689}"/>
                    </a:ext>
                  </a:extLst>
                </p14:cNvPr>
                <p14:cNvContentPartPr/>
                <p14:nvPr/>
              </p14:nvContentPartPr>
              <p14:xfrm>
                <a:off x="4873893" y="1028400"/>
                <a:ext cx="47520" cy="64800"/>
              </p14:xfrm>
            </p:contentPart>
          </mc:Choice>
          <mc:Fallback>
            <p:pic>
              <p:nvPicPr>
                <p:cNvPr id="75" name="Freihand 74">
                  <a:extLst>
                    <a:ext uri="{FF2B5EF4-FFF2-40B4-BE49-F238E27FC236}">
                      <a16:creationId xmlns:a16="http://schemas.microsoft.com/office/drawing/2014/main" id="{35CD3621-0011-4E49-9591-6ABD75891689}"/>
                    </a:ext>
                  </a:extLst>
                </p:cNvPr>
                <p:cNvPicPr/>
                <p:nvPr/>
              </p:nvPicPr>
              <p:blipFill>
                <a:blip r:embed="rId120"/>
                <a:stretch>
                  <a:fillRect/>
                </a:stretch>
              </p:blipFill>
              <p:spPr>
                <a:xfrm>
                  <a:off x="4869573" y="1024080"/>
                  <a:ext cx="5616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76" name="Freihand 75">
                  <a:extLst>
                    <a:ext uri="{FF2B5EF4-FFF2-40B4-BE49-F238E27FC236}">
                      <a16:creationId xmlns:a16="http://schemas.microsoft.com/office/drawing/2014/main" id="{56FFC85B-3023-4542-84FE-3BFDF5F63664}"/>
                    </a:ext>
                  </a:extLst>
                </p14:cNvPr>
                <p14:cNvContentPartPr/>
                <p14:nvPr/>
              </p14:nvContentPartPr>
              <p14:xfrm>
                <a:off x="4822413" y="1079160"/>
                <a:ext cx="153720" cy="104760"/>
              </p14:xfrm>
            </p:contentPart>
          </mc:Choice>
          <mc:Fallback>
            <p:pic>
              <p:nvPicPr>
                <p:cNvPr id="76" name="Freihand 75">
                  <a:extLst>
                    <a:ext uri="{FF2B5EF4-FFF2-40B4-BE49-F238E27FC236}">
                      <a16:creationId xmlns:a16="http://schemas.microsoft.com/office/drawing/2014/main" id="{56FFC85B-3023-4542-84FE-3BFDF5F63664}"/>
                    </a:ext>
                  </a:extLst>
                </p:cNvPr>
                <p:cNvPicPr/>
                <p:nvPr/>
              </p:nvPicPr>
              <p:blipFill>
                <a:blip r:embed="rId122"/>
                <a:stretch>
                  <a:fillRect/>
                </a:stretch>
              </p:blipFill>
              <p:spPr>
                <a:xfrm>
                  <a:off x="4818093" y="1074840"/>
                  <a:ext cx="16236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77" name="Freihand 76">
                  <a:extLst>
                    <a:ext uri="{FF2B5EF4-FFF2-40B4-BE49-F238E27FC236}">
                      <a16:creationId xmlns:a16="http://schemas.microsoft.com/office/drawing/2014/main" id="{A1761607-4CF4-4083-9922-2D0DB25E18B0}"/>
                    </a:ext>
                  </a:extLst>
                </p14:cNvPr>
                <p14:cNvContentPartPr/>
                <p14:nvPr/>
              </p14:nvContentPartPr>
              <p14:xfrm>
                <a:off x="4976133" y="1086000"/>
                <a:ext cx="100440" cy="96840"/>
              </p14:xfrm>
            </p:contentPart>
          </mc:Choice>
          <mc:Fallback>
            <p:pic>
              <p:nvPicPr>
                <p:cNvPr id="77" name="Freihand 76">
                  <a:extLst>
                    <a:ext uri="{FF2B5EF4-FFF2-40B4-BE49-F238E27FC236}">
                      <a16:creationId xmlns:a16="http://schemas.microsoft.com/office/drawing/2014/main" id="{A1761607-4CF4-4083-9922-2D0DB25E18B0}"/>
                    </a:ext>
                  </a:extLst>
                </p:cNvPr>
                <p:cNvPicPr/>
                <p:nvPr/>
              </p:nvPicPr>
              <p:blipFill>
                <a:blip r:embed="rId124"/>
                <a:stretch>
                  <a:fillRect/>
                </a:stretch>
              </p:blipFill>
              <p:spPr>
                <a:xfrm>
                  <a:off x="4971813" y="1081680"/>
                  <a:ext cx="109080" cy="105480"/>
                </a:xfrm>
                <a:prstGeom prst="rect">
                  <a:avLst/>
                </a:prstGeom>
              </p:spPr>
            </p:pic>
          </mc:Fallback>
        </mc:AlternateContent>
      </p:grpSp>
      <p:grpSp>
        <p:nvGrpSpPr>
          <p:cNvPr id="84" name="Gruppieren 83">
            <a:extLst>
              <a:ext uri="{FF2B5EF4-FFF2-40B4-BE49-F238E27FC236}">
                <a16:creationId xmlns:a16="http://schemas.microsoft.com/office/drawing/2014/main" id="{E4CF0139-9443-4410-893B-CA88D6744C24}"/>
              </a:ext>
            </a:extLst>
          </p:cNvPr>
          <p:cNvGrpSpPr/>
          <p:nvPr/>
        </p:nvGrpSpPr>
        <p:grpSpPr>
          <a:xfrm>
            <a:off x="4001613" y="1313520"/>
            <a:ext cx="477000" cy="165960"/>
            <a:chOff x="4001613" y="1313520"/>
            <a:chExt cx="477000" cy="165960"/>
          </a:xfrm>
        </p:grpSpPr>
        <mc:AlternateContent xmlns:mc="http://schemas.openxmlformats.org/markup-compatibility/2006">
          <mc:Choice xmlns:p14="http://schemas.microsoft.com/office/powerpoint/2010/main" Requires="p14">
            <p:contentPart p14:bwMode="auto" r:id="rId125">
              <p14:nvContentPartPr>
                <p14:cNvPr id="79" name="Freihand 78">
                  <a:extLst>
                    <a:ext uri="{FF2B5EF4-FFF2-40B4-BE49-F238E27FC236}">
                      <a16:creationId xmlns:a16="http://schemas.microsoft.com/office/drawing/2014/main" id="{1E80853F-3815-4FC9-8F64-5EAC7712954C}"/>
                    </a:ext>
                  </a:extLst>
                </p14:cNvPr>
                <p14:cNvContentPartPr/>
                <p14:nvPr/>
              </p14:nvContentPartPr>
              <p14:xfrm>
                <a:off x="4001613" y="1333680"/>
                <a:ext cx="138960" cy="145800"/>
              </p14:xfrm>
            </p:contentPart>
          </mc:Choice>
          <mc:Fallback>
            <p:pic>
              <p:nvPicPr>
                <p:cNvPr id="79" name="Freihand 78">
                  <a:extLst>
                    <a:ext uri="{FF2B5EF4-FFF2-40B4-BE49-F238E27FC236}">
                      <a16:creationId xmlns:a16="http://schemas.microsoft.com/office/drawing/2014/main" id="{1E80853F-3815-4FC9-8F64-5EAC7712954C}"/>
                    </a:ext>
                  </a:extLst>
                </p:cNvPr>
                <p:cNvPicPr/>
                <p:nvPr/>
              </p:nvPicPr>
              <p:blipFill>
                <a:blip r:embed="rId126"/>
                <a:stretch>
                  <a:fillRect/>
                </a:stretch>
              </p:blipFill>
              <p:spPr>
                <a:xfrm>
                  <a:off x="3997293" y="1329360"/>
                  <a:ext cx="14760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80" name="Freihand 79">
                  <a:extLst>
                    <a:ext uri="{FF2B5EF4-FFF2-40B4-BE49-F238E27FC236}">
                      <a16:creationId xmlns:a16="http://schemas.microsoft.com/office/drawing/2014/main" id="{96C0B165-CD5B-4F74-B5EC-5B434E86BC2E}"/>
                    </a:ext>
                  </a:extLst>
                </p14:cNvPr>
                <p14:cNvContentPartPr/>
                <p14:nvPr/>
              </p14:nvContentPartPr>
              <p14:xfrm>
                <a:off x="4214013" y="1349880"/>
                <a:ext cx="19800" cy="102240"/>
              </p14:xfrm>
            </p:contentPart>
          </mc:Choice>
          <mc:Fallback>
            <p:pic>
              <p:nvPicPr>
                <p:cNvPr id="80" name="Freihand 79">
                  <a:extLst>
                    <a:ext uri="{FF2B5EF4-FFF2-40B4-BE49-F238E27FC236}">
                      <a16:creationId xmlns:a16="http://schemas.microsoft.com/office/drawing/2014/main" id="{96C0B165-CD5B-4F74-B5EC-5B434E86BC2E}"/>
                    </a:ext>
                  </a:extLst>
                </p:cNvPr>
                <p:cNvPicPr/>
                <p:nvPr/>
              </p:nvPicPr>
              <p:blipFill>
                <a:blip r:embed="rId128"/>
                <a:stretch>
                  <a:fillRect/>
                </a:stretch>
              </p:blipFill>
              <p:spPr>
                <a:xfrm>
                  <a:off x="4209693" y="1345560"/>
                  <a:ext cx="2844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81" name="Freihand 80">
                  <a:extLst>
                    <a:ext uri="{FF2B5EF4-FFF2-40B4-BE49-F238E27FC236}">
                      <a16:creationId xmlns:a16="http://schemas.microsoft.com/office/drawing/2014/main" id="{5D78659A-CFA1-41C9-A4AD-D423AB578A3D}"/>
                    </a:ext>
                  </a:extLst>
                </p14:cNvPr>
                <p14:cNvContentPartPr/>
                <p14:nvPr/>
              </p14:nvContentPartPr>
              <p14:xfrm>
                <a:off x="4155333" y="1331520"/>
                <a:ext cx="120240" cy="146520"/>
              </p14:xfrm>
            </p:contentPart>
          </mc:Choice>
          <mc:Fallback>
            <p:pic>
              <p:nvPicPr>
                <p:cNvPr id="81" name="Freihand 80">
                  <a:extLst>
                    <a:ext uri="{FF2B5EF4-FFF2-40B4-BE49-F238E27FC236}">
                      <a16:creationId xmlns:a16="http://schemas.microsoft.com/office/drawing/2014/main" id="{5D78659A-CFA1-41C9-A4AD-D423AB578A3D}"/>
                    </a:ext>
                  </a:extLst>
                </p:cNvPr>
                <p:cNvPicPr/>
                <p:nvPr/>
              </p:nvPicPr>
              <p:blipFill>
                <a:blip r:embed="rId130"/>
                <a:stretch>
                  <a:fillRect/>
                </a:stretch>
              </p:blipFill>
              <p:spPr>
                <a:xfrm>
                  <a:off x="4151013" y="1327200"/>
                  <a:ext cx="12888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82" name="Freihand 81">
                  <a:extLst>
                    <a:ext uri="{FF2B5EF4-FFF2-40B4-BE49-F238E27FC236}">
                      <a16:creationId xmlns:a16="http://schemas.microsoft.com/office/drawing/2014/main" id="{5DAEC7CE-CAED-484E-9C32-34CC0BCE1F1A}"/>
                    </a:ext>
                  </a:extLst>
                </p14:cNvPr>
                <p14:cNvContentPartPr/>
                <p14:nvPr/>
              </p14:nvContentPartPr>
              <p14:xfrm>
                <a:off x="4389333" y="1339800"/>
                <a:ext cx="8640" cy="125640"/>
              </p14:xfrm>
            </p:contentPart>
          </mc:Choice>
          <mc:Fallback>
            <p:pic>
              <p:nvPicPr>
                <p:cNvPr id="82" name="Freihand 81">
                  <a:extLst>
                    <a:ext uri="{FF2B5EF4-FFF2-40B4-BE49-F238E27FC236}">
                      <a16:creationId xmlns:a16="http://schemas.microsoft.com/office/drawing/2014/main" id="{5DAEC7CE-CAED-484E-9C32-34CC0BCE1F1A}"/>
                    </a:ext>
                  </a:extLst>
                </p:cNvPr>
                <p:cNvPicPr/>
                <p:nvPr/>
              </p:nvPicPr>
              <p:blipFill>
                <a:blip r:embed="rId132"/>
                <a:stretch>
                  <a:fillRect/>
                </a:stretch>
              </p:blipFill>
              <p:spPr>
                <a:xfrm>
                  <a:off x="4385013" y="1335480"/>
                  <a:ext cx="1728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83" name="Freihand 82">
                  <a:extLst>
                    <a:ext uri="{FF2B5EF4-FFF2-40B4-BE49-F238E27FC236}">
                      <a16:creationId xmlns:a16="http://schemas.microsoft.com/office/drawing/2014/main" id="{D5560D6B-B491-4EFE-B12C-233E5CEF0295}"/>
                    </a:ext>
                  </a:extLst>
                </p14:cNvPr>
                <p14:cNvContentPartPr/>
                <p14:nvPr/>
              </p14:nvContentPartPr>
              <p14:xfrm>
                <a:off x="4307253" y="1313520"/>
                <a:ext cx="171360" cy="73440"/>
              </p14:xfrm>
            </p:contentPart>
          </mc:Choice>
          <mc:Fallback>
            <p:pic>
              <p:nvPicPr>
                <p:cNvPr id="83" name="Freihand 82">
                  <a:extLst>
                    <a:ext uri="{FF2B5EF4-FFF2-40B4-BE49-F238E27FC236}">
                      <a16:creationId xmlns:a16="http://schemas.microsoft.com/office/drawing/2014/main" id="{D5560D6B-B491-4EFE-B12C-233E5CEF0295}"/>
                    </a:ext>
                  </a:extLst>
                </p:cNvPr>
                <p:cNvPicPr/>
                <p:nvPr/>
              </p:nvPicPr>
              <p:blipFill>
                <a:blip r:embed="rId134"/>
                <a:stretch>
                  <a:fillRect/>
                </a:stretch>
              </p:blipFill>
              <p:spPr>
                <a:xfrm>
                  <a:off x="4302933" y="1309200"/>
                  <a:ext cx="180000" cy="82080"/>
                </a:xfrm>
                <a:prstGeom prst="rect">
                  <a:avLst/>
                </a:prstGeom>
              </p:spPr>
            </p:pic>
          </mc:Fallback>
        </mc:AlternateContent>
      </p:grpSp>
      <p:grpSp>
        <p:nvGrpSpPr>
          <p:cNvPr id="88" name="Gruppieren 87">
            <a:extLst>
              <a:ext uri="{FF2B5EF4-FFF2-40B4-BE49-F238E27FC236}">
                <a16:creationId xmlns:a16="http://schemas.microsoft.com/office/drawing/2014/main" id="{BA6E4C51-E45B-47D2-BCCE-0C395C10324D}"/>
              </a:ext>
            </a:extLst>
          </p:cNvPr>
          <p:cNvGrpSpPr/>
          <p:nvPr/>
        </p:nvGrpSpPr>
        <p:grpSpPr>
          <a:xfrm>
            <a:off x="5501733" y="1508640"/>
            <a:ext cx="267120" cy="1202760"/>
            <a:chOff x="5501733" y="1508640"/>
            <a:chExt cx="267120" cy="1202760"/>
          </a:xfrm>
        </p:grpSpPr>
        <mc:AlternateContent xmlns:mc="http://schemas.openxmlformats.org/markup-compatibility/2006">
          <mc:Choice xmlns:p14="http://schemas.microsoft.com/office/powerpoint/2010/main" Requires="p14">
            <p:contentPart p14:bwMode="auto" r:id="rId135">
              <p14:nvContentPartPr>
                <p14:cNvPr id="85" name="Freihand 84">
                  <a:extLst>
                    <a:ext uri="{FF2B5EF4-FFF2-40B4-BE49-F238E27FC236}">
                      <a16:creationId xmlns:a16="http://schemas.microsoft.com/office/drawing/2014/main" id="{8667E551-CB0B-4694-9BBE-29A37662803C}"/>
                    </a:ext>
                  </a:extLst>
                </p14:cNvPr>
                <p14:cNvContentPartPr/>
                <p14:nvPr/>
              </p14:nvContentPartPr>
              <p14:xfrm>
                <a:off x="5501733" y="1508640"/>
                <a:ext cx="267120" cy="420480"/>
              </p14:xfrm>
            </p:contentPart>
          </mc:Choice>
          <mc:Fallback>
            <p:pic>
              <p:nvPicPr>
                <p:cNvPr id="85" name="Freihand 84">
                  <a:extLst>
                    <a:ext uri="{FF2B5EF4-FFF2-40B4-BE49-F238E27FC236}">
                      <a16:creationId xmlns:a16="http://schemas.microsoft.com/office/drawing/2014/main" id="{8667E551-CB0B-4694-9BBE-29A37662803C}"/>
                    </a:ext>
                  </a:extLst>
                </p:cNvPr>
                <p:cNvPicPr/>
                <p:nvPr/>
              </p:nvPicPr>
              <p:blipFill>
                <a:blip r:embed="rId136"/>
                <a:stretch>
                  <a:fillRect/>
                </a:stretch>
              </p:blipFill>
              <p:spPr>
                <a:xfrm>
                  <a:off x="5497413" y="1504320"/>
                  <a:ext cx="275760" cy="42912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86" name="Freihand 85">
                  <a:extLst>
                    <a:ext uri="{FF2B5EF4-FFF2-40B4-BE49-F238E27FC236}">
                      <a16:creationId xmlns:a16="http://schemas.microsoft.com/office/drawing/2014/main" id="{AE80DC9C-1F2F-4F29-BFD9-2625C2EAC49A}"/>
                    </a:ext>
                  </a:extLst>
                </p14:cNvPr>
                <p14:cNvContentPartPr/>
                <p14:nvPr/>
              </p14:nvContentPartPr>
              <p14:xfrm>
                <a:off x="5610453" y="1957920"/>
                <a:ext cx="27720" cy="753480"/>
              </p14:xfrm>
            </p:contentPart>
          </mc:Choice>
          <mc:Fallback>
            <p:pic>
              <p:nvPicPr>
                <p:cNvPr id="86" name="Freihand 85">
                  <a:extLst>
                    <a:ext uri="{FF2B5EF4-FFF2-40B4-BE49-F238E27FC236}">
                      <a16:creationId xmlns:a16="http://schemas.microsoft.com/office/drawing/2014/main" id="{AE80DC9C-1F2F-4F29-BFD9-2625C2EAC49A}"/>
                    </a:ext>
                  </a:extLst>
                </p:cNvPr>
                <p:cNvPicPr/>
                <p:nvPr/>
              </p:nvPicPr>
              <p:blipFill>
                <a:blip r:embed="rId138"/>
                <a:stretch>
                  <a:fillRect/>
                </a:stretch>
              </p:blipFill>
              <p:spPr>
                <a:xfrm>
                  <a:off x="5606133" y="1953600"/>
                  <a:ext cx="36360" cy="76212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87" name="Freihand 86">
                  <a:extLst>
                    <a:ext uri="{FF2B5EF4-FFF2-40B4-BE49-F238E27FC236}">
                      <a16:creationId xmlns:a16="http://schemas.microsoft.com/office/drawing/2014/main" id="{4BC0DD24-108F-4301-AE09-691961AB6AC1}"/>
                    </a:ext>
                  </a:extLst>
                </p14:cNvPr>
                <p14:cNvContentPartPr/>
                <p14:nvPr/>
              </p14:nvContentPartPr>
              <p14:xfrm>
                <a:off x="5508933" y="1846320"/>
                <a:ext cx="217080" cy="225360"/>
              </p14:xfrm>
            </p:contentPart>
          </mc:Choice>
          <mc:Fallback>
            <p:pic>
              <p:nvPicPr>
                <p:cNvPr id="87" name="Freihand 86">
                  <a:extLst>
                    <a:ext uri="{FF2B5EF4-FFF2-40B4-BE49-F238E27FC236}">
                      <a16:creationId xmlns:a16="http://schemas.microsoft.com/office/drawing/2014/main" id="{4BC0DD24-108F-4301-AE09-691961AB6AC1}"/>
                    </a:ext>
                  </a:extLst>
                </p:cNvPr>
                <p:cNvPicPr/>
                <p:nvPr/>
              </p:nvPicPr>
              <p:blipFill>
                <a:blip r:embed="rId140"/>
                <a:stretch>
                  <a:fillRect/>
                </a:stretch>
              </p:blipFill>
              <p:spPr>
                <a:xfrm>
                  <a:off x="5504613" y="1842000"/>
                  <a:ext cx="225720" cy="234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1">
            <p14:nvContentPartPr>
              <p14:cNvPr id="132" name="Freihand 131">
                <a:extLst>
                  <a:ext uri="{FF2B5EF4-FFF2-40B4-BE49-F238E27FC236}">
                    <a16:creationId xmlns:a16="http://schemas.microsoft.com/office/drawing/2014/main" id="{65D3490F-FDC3-4BEA-AFE8-D47B9C44C1BA}"/>
                  </a:ext>
                </a:extLst>
              </p14:cNvPr>
              <p14:cNvContentPartPr/>
              <p14:nvPr/>
            </p14:nvContentPartPr>
            <p14:xfrm>
              <a:off x="4409853" y="2579640"/>
              <a:ext cx="2498760" cy="1838880"/>
            </p14:xfrm>
          </p:contentPart>
        </mc:Choice>
        <mc:Fallback>
          <p:pic>
            <p:nvPicPr>
              <p:cNvPr id="132" name="Freihand 131">
                <a:extLst>
                  <a:ext uri="{FF2B5EF4-FFF2-40B4-BE49-F238E27FC236}">
                    <a16:creationId xmlns:a16="http://schemas.microsoft.com/office/drawing/2014/main" id="{65D3490F-FDC3-4BEA-AFE8-D47B9C44C1BA}"/>
                  </a:ext>
                </a:extLst>
              </p:cNvPr>
              <p:cNvPicPr/>
              <p:nvPr/>
            </p:nvPicPr>
            <p:blipFill>
              <a:blip r:embed="rId142"/>
              <a:stretch>
                <a:fillRect/>
              </a:stretch>
            </p:blipFill>
            <p:spPr>
              <a:xfrm>
                <a:off x="4405533" y="2575320"/>
                <a:ext cx="2507400" cy="1847520"/>
              </a:xfrm>
              <a:prstGeom prst="rect">
                <a:avLst/>
              </a:prstGeom>
            </p:spPr>
          </p:pic>
        </mc:Fallback>
      </mc:AlternateContent>
      <p:grpSp>
        <p:nvGrpSpPr>
          <p:cNvPr id="135" name="Gruppieren 134">
            <a:extLst>
              <a:ext uri="{FF2B5EF4-FFF2-40B4-BE49-F238E27FC236}">
                <a16:creationId xmlns:a16="http://schemas.microsoft.com/office/drawing/2014/main" id="{6F1D2D7E-88BC-41B2-B22B-C4FED65604AF}"/>
              </a:ext>
            </a:extLst>
          </p:cNvPr>
          <p:cNvGrpSpPr/>
          <p:nvPr/>
        </p:nvGrpSpPr>
        <p:grpSpPr>
          <a:xfrm>
            <a:off x="4639533" y="2648400"/>
            <a:ext cx="2115720" cy="1528560"/>
            <a:chOff x="4639533" y="2648400"/>
            <a:chExt cx="2115720" cy="1528560"/>
          </a:xfrm>
        </p:grpSpPr>
        <mc:AlternateContent xmlns:mc="http://schemas.openxmlformats.org/markup-compatibility/2006">
          <mc:Choice xmlns:p14="http://schemas.microsoft.com/office/powerpoint/2010/main" Requires="p14">
            <p:contentPart p14:bwMode="auto" r:id="rId143">
              <p14:nvContentPartPr>
                <p14:cNvPr id="89" name="Freihand 88">
                  <a:extLst>
                    <a:ext uri="{FF2B5EF4-FFF2-40B4-BE49-F238E27FC236}">
                      <a16:creationId xmlns:a16="http://schemas.microsoft.com/office/drawing/2014/main" id="{4024F9F8-F0FB-44D9-82E5-17BEAFF51305}"/>
                    </a:ext>
                  </a:extLst>
                </p14:cNvPr>
                <p14:cNvContentPartPr/>
                <p14:nvPr/>
              </p14:nvContentPartPr>
              <p14:xfrm>
                <a:off x="4970733" y="2825160"/>
                <a:ext cx="11160" cy="172440"/>
              </p14:xfrm>
            </p:contentPart>
          </mc:Choice>
          <mc:Fallback>
            <p:pic>
              <p:nvPicPr>
                <p:cNvPr id="89" name="Freihand 88">
                  <a:extLst>
                    <a:ext uri="{FF2B5EF4-FFF2-40B4-BE49-F238E27FC236}">
                      <a16:creationId xmlns:a16="http://schemas.microsoft.com/office/drawing/2014/main" id="{4024F9F8-F0FB-44D9-82E5-17BEAFF51305}"/>
                    </a:ext>
                  </a:extLst>
                </p:cNvPr>
                <p:cNvPicPr/>
                <p:nvPr/>
              </p:nvPicPr>
              <p:blipFill>
                <a:blip r:embed="rId144"/>
                <a:stretch>
                  <a:fillRect/>
                </a:stretch>
              </p:blipFill>
              <p:spPr>
                <a:xfrm>
                  <a:off x="4966413" y="2820840"/>
                  <a:ext cx="1980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90" name="Freihand 89">
                  <a:extLst>
                    <a:ext uri="{FF2B5EF4-FFF2-40B4-BE49-F238E27FC236}">
                      <a16:creationId xmlns:a16="http://schemas.microsoft.com/office/drawing/2014/main" id="{3E4BE8AA-097C-48C1-9742-2076AE37B6F5}"/>
                    </a:ext>
                  </a:extLst>
                </p14:cNvPr>
                <p14:cNvContentPartPr/>
                <p14:nvPr/>
              </p14:nvContentPartPr>
              <p14:xfrm>
                <a:off x="4811973" y="2756760"/>
                <a:ext cx="237960" cy="248400"/>
              </p14:xfrm>
            </p:contentPart>
          </mc:Choice>
          <mc:Fallback>
            <p:pic>
              <p:nvPicPr>
                <p:cNvPr id="90" name="Freihand 89">
                  <a:extLst>
                    <a:ext uri="{FF2B5EF4-FFF2-40B4-BE49-F238E27FC236}">
                      <a16:creationId xmlns:a16="http://schemas.microsoft.com/office/drawing/2014/main" id="{3E4BE8AA-097C-48C1-9742-2076AE37B6F5}"/>
                    </a:ext>
                  </a:extLst>
                </p:cNvPr>
                <p:cNvPicPr/>
                <p:nvPr/>
              </p:nvPicPr>
              <p:blipFill>
                <a:blip r:embed="rId146"/>
                <a:stretch>
                  <a:fillRect/>
                </a:stretch>
              </p:blipFill>
              <p:spPr>
                <a:xfrm>
                  <a:off x="4807653" y="2752440"/>
                  <a:ext cx="246600" cy="25704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91" name="Freihand 90">
                  <a:extLst>
                    <a:ext uri="{FF2B5EF4-FFF2-40B4-BE49-F238E27FC236}">
                      <a16:creationId xmlns:a16="http://schemas.microsoft.com/office/drawing/2014/main" id="{738F5F1D-D6C9-4ED2-9186-CE359E01C1D8}"/>
                    </a:ext>
                  </a:extLst>
                </p14:cNvPr>
                <p14:cNvContentPartPr/>
                <p14:nvPr/>
              </p14:nvContentPartPr>
              <p14:xfrm>
                <a:off x="5073693" y="2875920"/>
                <a:ext cx="173520" cy="113040"/>
              </p14:xfrm>
            </p:contentPart>
          </mc:Choice>
          <mc:Fallback>
            <p:pic>
              <p:nvPicPr>
                <p:cNvPr id="91" name="Freihand 90">
                  <a:extLst>
                    <a:ext uri="{FF2B5EF4-FFF2-40B4-BE49-F238E27FC236}">
                      <a16:creationId xmlns:a16="http://schemas.microsoft.com/office/drawing/2014/main" id="{738F5F1D-D6C9-4ED2-9186-CE359E01C1D8}"/>
                    </a:ext>
                  </a:extLst>
                </p:cNvPr>
                <p:cNvPicPr/>
                <p:nvPr/>
              </p:nvPicPr>
              <p:blipFill>
                <a:blip r:embed="rId148"/>
                <a:stretch>
                  <a:fillRect/>
                </a:stretch>
              </p:blipFill>
              <p:spPr>
                <a:xfrm>
                  <a:off x="5069373" y="2871600"/>
                  <a:ext cx="18216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92" name="Freihand 91">
                  <a:extLst>
                    <a:ext uri="{FF2B5EF4-FFF2-40B4-BE49-F238E27FC236}">
                      <a16:creationId xmlns:a16="http://schemas.microsoft.com/office/drawing/2014/main" id="{B7E94585-08E0-421C-9F15-5E96320B8F50}"/>
                    </a:ext>
                  </a:extLst>
                </p14:cNvPr>
                <p14:cNvContentPartPr/>
                <p14:nvPr/>
              </p14:nvContentPartPr>
              <p14:xfrm>
                <a:off x="5407053" y="2788440"/>
                <a:ext cx="15480" cy="166680"/>
              </p14:xfrm>
            </p:contentPart>
          </mc:Choice>
          <mc:Fallback>
            <p:pic>
              <p:nvPicPr>
                <p:cNvPr id="92" name="Freihand 91">
                  <a:extLst>
                    <a:ext uri="{FF2B5EF4-FFF2-40B4-BE49-F238E27FC236}">
                      <a16:creationId xmlns:a16="http://schemas.microsoft.com/office/drawing/2014/main" id="{B7E94585-08E0-421C-9F15-5E96320B8F50}"/>
                    </a:ext>
                  </a:extLst>
                </p:cNvPr>
                <p:cNvPicPr/>
                <p:nvPr/>
              </p:nvPicPr>
              <p:blipFill>
                <a:blip r:embed="rId150"/>
                <a:stretch>
                  <a:fillRect/>
                </a:stretch>
              </p:blipFill>
              <p:spPr>
                <a:xfrm>
                  <a:off x="5402733" y="2784120"/>
                  <a:ext cx="2412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93" name="Freihand 92">
                  <a:extLst>
                    <a:ext uri="{FF2B5EF4-FFF2-40B4-BE49-F238E27FC236}">
                      <a16:creationId xmlns:a16="http://schemas.microsoft.com/office/drawing/2014/main" id="{1E9C6FA0-6864-4458-9DF8-F2EF6488A7EC}"/>
                    </a:ext>
                  </a:extLst>
                </p14:cNvPr>
                <p14:cNvContentPartPr/>
                <p14:nvPr/>
              </p14:nvContentPartPr>
              <p14:xfrm>
                <a:off x="5339013" y="2773680"/>
                <a:ext cx="270720" cy="201600"/>
              </p14:xfrm>
            </p:contentPart>
          </mc:Choice>
          <mc:Fallback>
            <p:pic>
              <p:nvPicPr>
                <p:cNvPr id="93" name="Freihand 92">
                  <a:extLst>
                    <a:ext uri="{FF2B5EF4-FFF2-40B4-BE49-F238E27FC236}">
                      <a16:creationId xmlns:a16="http://schemas.microsoft.com/office/drawing/2014/main" id="{1E9C6FA0-6864-4458-9DF8-F2EF6488A7EC}"/>
                    </a:ext>
                  </a:extLst>
                </p:cNvPr>
                <p:cNvPicPr/>
                <p:nvPr/>
              </p:nvPicPr>
              <p:blipFill>
                <a:blip r:embed="rId152"/>
                <a:stretch>
                  <a:fillRect/>
                </a:stretch>
              </p:blipFill>
              <p:spPr>
                <a:xfrm>
                  <a:off x="5334693" y="2769360"/>
                  <a:ext cx="279360" cy="21024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94" name="Freihand 93">
                  <a:extLst>
                    <a:ext uri="{FF2B5EF4-FFF2-40B4-BE49-F238E27FC236}">
                      <a16:creationId xmlns:a16="http://schemas.microsoft.com/office/drawing/2014/main" id="{BC0D3D1E-0D04-4AC5-971A-B91A12D1E4C5}"/>
                    </a:ext>
                  </a:extLst>
                </p14:cNvPr>
                <p14:cNvContentPartPr/>
                <p14:nvPr/>
              </p14:nvContentPartPr>
              <p14:xfrm>
                <a:off x="5565093" y="2807520"/>
                <a:ext cx="126360" cy="189720"/>
              </p14:xfrm>
            </p:contentPart>
          </mc:Choice>
          <mc:Fallback>
            <p:pic>
              <p:nvPicPr>
                <p:cNvPr id="94" name="Freihand 93">
                  <a:extLst>
                    <a:ext uri="{FF2B5EF4-FFF2-40B4-BE49-F238E27FC236}">
                      <a16:creationId xmlns:a16="http://schemas.microsoft.com/office/drawing/2014/main" id="{BC0D3D1E-0D04-4AC5-971A-B91A12D1E4C5}"/>
                    </a:ext>
                  </a:extLst>
                </p:cNvPr>
                <p:cNvPicPr/>
                <p:nvPr/>
              </p:nvPicPr>
              <p:blipFill>
                <a:blip r:embed="rId154"/>
                <a:stretch>
                  <a:fillRect/>
                </a:stretch>
              </p:blipFill>
              <p:spPr>
                <a:xfrm>
                  <a:off x="5560773" y="2803200"/>
                  <a:ext cx="13500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95" name="Freihand 94">
                  <a:extLst>
                    <a:ext uri="{FF2B5EF4-FFF2-40B4-BE49-F238E27FC236}">
                      <a16:creationId xmlns:a16="http://schemas.microsoft.com/office/drawing/2014/main" id="{46F2519C-74E3-4289-9730-C45C6841C0EC}"/>
                    </a:ext>
                  </a:extLst>
                </p14:cNvPr>
                <p14:cNvContentPartPr/>
                <p14:nvPr/>
              </p14:nvContentPartPr>
              <p14:xfrm>
                <a:off x="5725653" y="2782320"/>
                <a:ext cx="127800" cy="185040"/>
              </p14:xfrm>
            </p:contentPart>
          </mc:Choice>
          <mc:Fallback>
            <p:pic>
              <p:nvPicPr>
                <p:cNvPr id="95" name="Freihand 94">
                  <a:extLst>
                    <a:ext uri="{FF2B5EF4-FFF2-40B4-BE49-F238E27FC236}">
                      <a16:creationId xmlns:a16="http://schemas.microsoft.com/office/drawing/2014/main" id="{46F2519C-74E3-4289-9730-C45C6841C0EC}"/>
                    </a:ext>
                  </a:extLst>
                </p:cNvPr>
                <p:cNvPicPr/>
                <p:nvPr/>
              </p:nvPicPr>
              <p:blipFill>
                <a:blip r:embed="rId156"/>
                <a:stretch>
                  <a:fillRect/>
                </a:stretch>
              </p:blipFill>
              <p:spPr>
                <a:xfrm>
                  <a:off x="5721333" y="2778000"/>
                  <a:ext cx="136440" cy="19368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96" name="Freihand 95">
                  <a:extLst>
                    <a:ext uri="{FF2B5EF4-FFF2-40B4-BE49-F238E27FC236}">
                      <a16:creationId xmlns:a16="http://schemas.microsoft.com/office/drawing/2014/main" id="{4AEDC8AC-5954-45FB-9E41-FAAA8ED8772D}"/>
                    </a:ext>
                  </a:extLst>
                </p14:cNvPr>
                <p14:cNvContentPartPr/>
                <p14:nvPr/>
              </p14:nvContentPartPr>
              <p14:xfrm>
                <a:off x="5788653" y="2907600"/>
                <a:ext cx="224280" cy="52200"/>
              </p14:xfrm>
            </p:contentPart>
          </mc:Choice>
          <mc:Fallback>
            <p:pic>
              <p:nvPicPr>
                <p:cNvPr id="96" name="Freihand 95">
                  <a:extLst>
                    <a:ext uri="{FF2B5EF4-FFF2-40B4-BE49-F238E27FC236}">
                      <a16:creationId xmlns:a16="http://schemas.microsoft.com/office/drawing/2014/main" id="{4AEDC8AC-5954-45FB-9E41-FAAA8ED8772D}"/>
                    </a:ext>
                  </a:extLst>
                </p:cNvPr>
                <p:cNvPicPr/>
                <p:nvPr/>
              </p:nvPicPr>
              <p:blipFill>
                <a:blip r:embed="rId158"/>
                <a:stretch>
                  <a:fillRect/>
                </a:stretch>
              </p:blipFill>
              <p:spPr>
                <a:xfrm>
                  <a:off x="5784333" y="2903280"/>
                  <a:ext cx="23292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97" name="Freihand 96">
                  <a:extLst>
                    <a:ext uri="{FF2B5EF4-FFF2-40B4-BE49-F238E27FC236}">
                      <a16:creationId xmlns:a16="http://schemas.microsoft.com/office/drawing/2014/main" id="{250F2AB5-5666-4746-B31E-AC2223BB873A}"/>
                    </a:ext>
                  </a:extLst>
                </p14:cNvPr>
                <p14:cNvContentPartPr/>
                <p14:nvPr/>
              </p14:nvContentPartPr>
              <p14:xfrm>
                <a:off x="6003573" y="2857920"/>
                <a:ext cx="66960" cy="12240"/>
              </p14:xfrm>
            </p:contentPart>
          </mc:Choice>
          <mc:Fallback>
            <p:pic>
              <p:nvPicPr>
                <p:cNvPr id="97" name="Freihand 96">
                  <a:extLst>
                    <a:ext uri="{FF2B5EF4-FFF2-40B4-BE49-F238E27FC236}">
                      <a16:creationId xmlns:a16="http://schemas.microsoft.com/office/drawing/2014/main" id="{250F2AB5-5666-4746-B31E-AC2223BB873A}"/>
                    </a:ext>
                  </a:extLst>
                </p:cNvPr>
                <p:cNvPicPr/>
                <p:nvPr/>
              </p:nvPicPr>
              <p:blipFill>
                <a:blip r:embed="rId160"/>
                <a:stretch>
                  <a:fillRect/>
                </a:stretch>
              </p:blipFill>
              <p:spPr>
                <a:xfrm>
                  <a:off x="5999253" y="2853600"/>
                  <a:ext cx="7560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98" name="Freihand 97">
                  <a:extLst>
                    <a:ext uri="{FF2B5EF4-FFF2-40B4-BE49-F238E27FC236}">
                      <a16:creationId xmlns:a16="http://schemas.microsoft.com/office/drawing/2014/main" id="{D02B0BA7-C0F5-4723-946E-B8E4B681621F}"/>
                    </a:ext>
                  </a:extLst>
                </p14:cNvPr>
                <p14:cNvContentPartPr/>
                <p14:nvPr/>
              </p14:nvContentPartPr>
              <p14:xfrm>
                <a:off x="6048933" y="2869800"/>
                <a:ext cx="107280" cy="237960"/>
              </p14:xfrm>
            </p:contentPart>
          </mc:Choice>
          <mc:Fallback>
            <p:pic>
              <p:nvPicPr>
                <p:cNvPr id="98" name="Freihand 97">
                  <a:extLst>
                    <a:ext uri="{FF2B5EF4-FFF2-40B4-BE49-F238E27FC236}">
                      <a16:creationId xmlns:a16="http://schemas.microsoft.com/office/drawing/2014/main" id="{D02B0BA7-C0F5-4723-946E-B8E4B681621F}"/>
                    </a:ext>
                  </a:extLst>
                </p:cNvPr>
                <p:cNvPicPr/>
                <p:nvPr/>
              </p:nvPicPr>
              <p:blipFill>
                <a:blip r:embed="rId162"/>
                <a:stretch>
                  <a:fillRect/>
                </a:stretch>
              </p:blipFill>
              <p:spPr>
                <a:xfrm>
                  <a:off x="6044613" y="2865480"/>
                  <a:ext cx="115920" cy="24660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99" name="Freihand 98">
                  <a:extLst>
                    <a:ext uri="{FF2B5EF4-FFF2-40B4-BE49-F238E27FC236}">
                      <a16:creationId xmlns:a16="http://schemas.microsoft.com/office/drawing/2014/main" id="{1E4BA54F-7A71-44EF-868E-CC598FDE10C5}"/>
                    </a:ext>
                  </a:extLst>
                </p14:cNvPr>
                <p14:cNvContentPartPr/>
                <p14:nvPr/>
              </p14:nvContentPartPr>
              <p14:xfrm>
                <a:off x="4926453" y="3188400"/>
                <a:ext cx="41040" cy="160200"/>
              </p14:xfrm>
            </p:contentPart>
          </mc:Choice>
          <mc:Fallback>
            <p:pic>
              <p:nvPicPr>
                <p:cNvPr id="99" name="Freihand 98">
                  <a:extLst>
                    <a:ext uri="{FF2B5EF4-FFF2-40B4-BE49-F238E27FC236}">
                      <a16:creationId xmlns:a16="http://schemas.microsoft.com/office/drawing/2014/main" id="{1E4BA54F-7A71-44EF-868E-CC598FDE10C5}"/>
                    </a:ext>
                  </a:extLst>
                </p:cNvPr>
                <p:cNvPicPr/>
                <p:nvPr/>
              </p:nvPicPr>
              <p:blipFill>
                <a:blip r:embed="rId164"/>
                <a:stretch>
                  <a:fillRect/>
                </a:stretch>
              </p:blipFill>
              <p:spPr>
                <a:xfrm>
                  <a:off x="4922133" y="3184080"/>
                  <a:ext cx="4968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00" name="Freihand 99">
                  <a:extLst>
                    <a:ext uri="{FF2B5EF4-FFF2-40B4-BE49-F238E27FC236}">
                      <a16:creationId xmlns:a16="http://schemas.microsoft.com/office/drawing/2014/main" id="{63FADFD8-9C98-41B3-956C-888DCB6CC374}"/>
                    </a:ext>
                  </a:extLst>
                </p14:cNvPr>
                <p14:cNvContentPartPr/>
                <p14:nvPr/>
              </p14:nvContentPartPr>
              <p14:xfrm>
                <a:off x="4826733" y="3185520"/>
                <a:ext cx="207360" cy="216720"/>
              </p14:xfrm>
            </p:contentPart>
          </mc:Choice>
          <mc:Fallback>
            <p:pic>
              <p:nvPicPr>
                <p:cNvPr id="100" name="Freihand 99">
                  <a:extLst>
                    <a:ext uri="{FF2B5EF4-FFF2-40B4-BE49-F238E27FC236}">
                      <a16:creationId xmlns:a16="http://schemas.microsoft.com/office/drawing/2014/main" id="{63FADFD8-9C98-41B3-956C-888DCB6CC374}"/>
                    </a:ext>
                  </a:extLst>
                </p:cNvPr>
                <p:cNvPicPr/>
                <p:nvPr/>
              </p:nvPicPr>
              <p:blipFill>
                <a:blip r:embed="rId166"/>
                <a:stretch>
                  <a:fillRect/>
                </a:stretch>
              </p:blipFill>
              <p:spPr>
                <a:xfrm>
                  <a:off x="4822413" y="3181200"/>
                  <a:ext cx="216000" cy="22536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01" name="Freihand 100">
                  <a:extLst>
                    <a:ext uri="{FF2B5EF4-FFF2-40B4-BE49-F238E27FC236}">
                      <a16:creationId xmlns:a16="http://schemas.microsoft.com/office/drawing/2014/main" id="{92EEC99A-E287-42E5-AF0D-5F8EC7184FD0}"/>
                    </a:ext>
                  </a:extLst>
                </p14:cNvPr>
                <p14:cNvContentPartPr/>
                <p14:nvPr/>
              </p14:nvContentPartPr>
              <p14:xfrm>
                <a:off x="5103933" y="3239880"/>
                <a:ext cx="111960" cy="123120"/>
              </p14:xfrm>
            </p:contentPart>
          </mc:Choice>
          <mc:Fallback>
            <p:pic>
              <p:nvPicPr>
                <p:cNvPr id="101" name="Freihand 100">
                  <a:extLst>
                    <a:ext uri="{FF2B5EF4-FFF2-40B4-BE49-F238E27FC236}">
                      <a16:creationId xmlns:a16="http://schemas.microsoft.com/office/drawing/2014/main" id="{92EEC99A-E287-42E5-AF0D-5F8EC7184FD0}"/>
                    </a:ext>
                  </a:extLst>
                </p:cNvPr>
                <p:cNvPicPr/>
                <p:nvPr/>
              </p:nvPicPr>
              <p:blipFill>
                <a:blip r:embed="rId168"/>
                <a:stretch>
                  <a:fillRect/>
                </a:stretch>
              </p:blipFill>
              <p:spPr>
                <a:xfrm>
                  <a:off x="5099613" y="3235560"/>
                  <a:ext cx="12060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02" name="Freihand 101">
                  <a:extLst>
                    <a:ext uri="{FF2B5EF4-FFF2-40B4-BE49-F238E27FC236}">
                      <a16:creationId xmlns:a16="http://schemas.microsoft.com/office/drawing/2014/main" id="{39F77319-E971-4CD4-B811-2F1592C16447}"/>
                    </a:ext>
                  </a:extLst>
                </p14:cNvPr>
                <p14:cNvContentPartPr/>
                <p14:nvPr/>
              </p14:nvContentPartPr>
              <p14:xfrm>
                <a:off x="5375013" y="3147720"/>
                <a:ext cx="141120" cy="201240"/>
              </p14:xfrm>
            </p:contentPart>
          </mc:Choice>
          <mc:Fallback>
            <p:pic>
              <p:nvPicPr>
                <p:cNvPr id="102" name="Freihand 101">
                  <a:extLst>
                    <a:ext uri="{FF2B5EF4-FFF2-40B4-BE49-F238E27FC236}">
                      <a16:creationId xmlns:a16="http://schemas.microsoft.com/office/drawing/2014/main" id="{39F77319-E971-4CD4-B811-2F1592C16447}"/>
                    </a:ext>
                  </a:extLst>
                </p:cNvPr>
                <p:cNvPicPr/>
                <p:nvPr/>
              </p:nvPicPr>
              <p:blipFill>
                <a:blip r:embed="rId170"/>
                <a:stretch>
                  <a:fillRect/>
                </a:stretch>
              </p:blipFill>
              <p:spPr>
                <a:xfrm>
                  <a:off x="5370693" y="3143400"/>
                  <a:ext cx="149760" cy="20988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05" name="Freihand 104">
                  <a:extLst>
                    <a:ext uri="{FF2B5EF4-FFF2-40B4-BE49-F238E27FC236}">
                      <a16:creationId xmlns:a16="http://schemas.microsoft.com/office/drawing/2014/main" id="{023AED53-0540-46E7-BDED-22863A77CB7A}"/>
                    </a:ext>
                  </a:extLst>
                </p14:cNvPr>
                <p14:cNvContentPartPr/>
                <p14:nvPr/>
              </p14:nvContentPartPr>
              <p14:xfrm>
                <a:off x="5575893" y="3101640"/>
                <a:ext cx="34560" cy="224280"/>
              </p14:xfrm>
            </p:contentPart>
          </mc:Choice>
          <mc:Fallback>
            <p:pic>
              <p:nvPicPr>
                <p:cNvPr id="105" name="Freihand 104">
                  <a:extLst>
                    <a:ext uri="{FF2B5EF4-FFF2-40B4-BE49-F238E27FC236}">
                      <a16:creationId xmlns:a16="http://schemas.microsoft.com/office/drawing/2014/main" id="{023AED53-0540-46E7-BDED-22863A77CB7A}"/>
                    </a:ext>
                  </a:extLst>
                </p:cNvPr>
                <p:cNvPicPr/>
                <p:nvPr/>
              </p:nvPicPr>
              <p:blipFill>
                <a:blip r:embed="rId172"/>
                <a:stretch>
                  <a:fillRect/>
                </a:stretch>
              </p:blipFill>
              <p:spPr>
                <a:xfrm>
                  <a:off x="5571573" y="3097320"/>
                  <a:ext cx="43200" cy="23292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06" name="Freihand 105">
                  <a:extLst>
                    <a:ext uri="{FF2B5EF4-FFF2-40B4-BE49-F238E27FC236}">
                      <a16:creationId xmlns:a16="http://schemas.microsoft.com/office/drawing/2014/main" id="{751AD3BE-6E3F-4C44-894F-E713E172BA58}"/>
                    </a:ext>
                  </a:extLst>
                </p14:cNvPr>
                <p14:cNvContentPartPr/>
                <p14:nvPr/>
              </p14:nvContentPartPr>
              <p14:xfrm>
                <a:off x="5637093" y="3140160"/>
                <a:ext cx="24840" cy="118440"/>
              </p14:xfrm>
            </p:contentPart>
          </mc:Choice>
          <mc:Fallback>
            <p:pic>
              <p:nvPicPr>
                <p:cNvPr id="106" name="Freihand 105">
                  <a:extLst>
                    <a:ext uri="{FF2B5EF4-FFF2-40B4-BE49-F238E27FC236}">
                      <a16:creationId xmlns:a16="http://schemas.microsoft.com/office/drawing/2014/main" id="{751AD3BE-6E3F-4C44-894F-E713E172BA58}"/>
                    </a:ext>
                  </a:extLst>
                </p:cNvPr>
                <p:cNvPicPr/>
                <p:nvPr/>
              </p:nvPicPr>
              <p:blipFill>
                <a:blip r:embed="rId174"/>
                <a:stretch>
                  <a:fillRect/>
                </a:stretch>
              </p:blipFill>
              <p:spPr>
                <a:xfrm>
                  <a:off x="5632773" y="3135840"/>
                  <a:ext cx="3348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07" name="Freihand 106">
                  <a:extLst>
                    <a:ext uri="{FF2B5EF4-FFF2-40B4-BE49-F238E27FC236}">
                      <a16:creationId xmlns:a16="http://schemas.microsoft.com/office/drawing/2014/main" id="{D9B9A785-F4B5-4DB4-A679-9CE4C7B741B8}"/>
                    </a:ext>
                  </a:extLst>
                </p14:cNvPr>
                <p14:cNvContentPartPr/>
                <p14:nvPr/>
              </p14:nvContentPartPr>
              <p14:xfrm>
                <a:off x="5628813" y="3234480"/>
                <a:ext cx="71640" cy="95040"/>
              </p14:xfrm>
            </p:contentPart>
          </mc:Choice>
          <mc:Fallback>
            <p:pic>
              <p:nvPicPr>
                <p:cNvPr id="107" name="Freihand 106">
                  <a:extLst>
                    <a:ext uri="{FF2B5EF4-FFF2-40B4-BE49-F238E27FC236}">
                      <a16:creationId xmlns:a16="http://schemas.microsoft.com/office/drawing/2014/main" id="{D9B9A785-F4B5-4DB4-A679-9CE4C7B741B8}"/>
                    </a:ext>
                  </a:extLst>
                </p:cNvPr>
                <p:cNvPicPr/>
                <p:nvPr/>
              </p:nvPicPr>
              <p:blipFill>
                <a:blip r:embed="rId176"/>
                <a:stretch>
                  <a:fillRect/>
                </a:stretch>
              </p:blipFill>
              <p:spPr>
                <a:xfrm>
                  <a:off x="5624493" y="3230160"/>
                  <a:ext cx="8028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08" name="Freihand 107">
                  <a:extLst>
                    <a:ext uri="{FF2B5EF4-FFF2-40B4-BE49-F238E27FC236}">
                      <a16:creationId xmlns:a16="http://schemas.microsoft.com/office/drawing/2014/main" id="{82AB2E6F-1E2B-4F4A-8FE8-6CB2D9614D96}"/>
                    </a:ext>
                  </a:extLst>
                </p14:cNvPr>
                <p14:cNvContentPartPr/>
                <p14:nvPr/>
              </p14:nvContentPartPr>
              <p14:xfrm>
                <a:off x="5710533" y="3147360"/>
                <a:ext cx="108000" cy="182520"/>
              </p14:xfrm>
            </p:contentPart>
          </mc:Choice>
          <mc:Fallback>
            <p:pic>
              <p:nvPicPr>
                <p:cNvPr id="108" name="Freihand 107">
                  <a:extLst>
                    <a:ext uri="{FF2B5EF4-FFF2-40B4-BE49-F238E27FC236}">
                      <a16:creationId xmlns:a16="http://schemas.microsoft.com/office/drawing/2014/main" id="{82AB2E6F-1E2B-4F4A-8FE8-6CB2D9614D96}"/>
                    </a:ext>
                  </a:extLst>
                </p:cNvPr>
                <p:cNvPicPr/>
                <p:nvPr/>
              </p:nvPicPr>
              <p:blipFill>
                <a:blip r:embed="rId178"/>
                <a:stretch>
                  <a:fillRect/>
                </a:stretch>
              </p:blipFill>
              <p:spPr>
                <a:xfrm>
                  <a:off x="5706213" y="3143040"/>
                  <a:ext cx="11664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09" name="Freihand 108">
                  <a:extLst>
                    <a:ext uri="{FF2B5EF4-FFF2-40B4-BE49-F238E27FC236}">
                      <a16:creationId xmlns:a16="http://schemas.microsoft.com/office/drawing/2014/main" id="{71158F08-B678-4933-8FFA-8504B0CF1D21}"/>
                    </a:ext>
                  </a:extLst>
                </p14:cNvPr>
                <p14:cNvContentPartPr/>
                <p14:nvPr/>
              </p14:nvContentPartPr>
              <p14:xfrm>
                <a:off x="5825373" y="3259320"/>
                <a:ext cx="8640" cy="75960"/>
              </p14:xfrm>
            </p:contentPart>
          </mc:Choice>
          <mc:Fallback>
            <p:pic>
              <p:nvPicPr>
                <p:cNvPr id="109" name="Freihand 108">
                  <a:extLst>
                    <a:ext uri="{FF2B5EF4-FFF2-40B4-BE49-F238E27FC236}">
                      <a16:creationId xmlns:a16="http://schemas.microsoft.com/office/drawing/2014/main" id="{71158F08-B678-4933-8FFA-8504B0CF1D21}"/>
                    </a:ext>
                  </a:extLst>
                </p:cNvPr>
                <p:cNvPicPr/>
                <p:nvPr/>
              </p:nvPicPr>
              <p:blipFill>
                <a:blip r:embed="rId180"/>
                <a:stretch>
                  <a:fillRect/>
                </a:stretch>
              </p:blipFill>
              <p:spPr>
                <a:xfrm>
                  <a:off x="5821053" y="3255000"/>
                  <a:ext cx="1728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10" name="Freihand 109">
                  <a:extLst>
                    <a:ext uri="{FF2B5EF4-FFF2-40B4-BE49-F238E27FC236}">
                      <a16:creationId xmlns:a16="http://schemas.microsoft.com/office/drawing/2014/main" id="{FC5BF4A3-C303-4591-A5BA-03F79554CA26}"/>
                    </a:ext>
                  </a:extLst>
                </p14:cNvPr>
                <p14:cNvContentPartPr/>
                <p14:nvPr/>
              </p14:nvContentPartPr>
              <p14:xfrm>
                <a:off x="5835453" y="3161040"/>
                <a:ext cx="5760" cy="25200"/>
              </p14:xfrm>
            </p:contentPart>
          </mc:Choice>
          <mc:Fallback>
            <p:pic>
              <p:nvPicPr>
                <p:cNvPr id="110" name="Freihand 109">
                  <a:extLst>
                    <a:ext uri="{FF2B5EF4-FFF2-40B4-BE49-F238E27FC236}">
                      <a16:creationId xmlns:a16="http://schemas.microsoft.com/office/drawing/2014/main" id="{FC5BF4A3-C303-4591-A5BA-03F79554CA26}"/>
                    </a:ext>
                  </a:extLst>
                </p:cNvPr>
                <p:cNvPicPr/>
                <p:nvPr/>
              </p:nvPicPr>
              <p:blipFill>
                <a:blip r:embed="rId182"/>
                <a:stretch>
                  <a:fillRect/>
                </a:stretch>
              </p:blipFill>
              <p:spPr>
                <a:xfrm>
                  <a:off x="5831133" y="3156720"/>
                  <a:ext cx="1440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11" name="Freihand 110">
                  <a:extLst>
                    <a:ext uri="{FF2B5EF4-FFF2-40B4-BE49-F238E27FC236}">
                      <a16:creationId xmlns:a16="http://schemas.microsoft.com/office/drawing/2014/main" id="{30CBB07A-D8B8-4A4F-BB2F-8550536E21B6}"/>
                    </a:ext>
                  </a:extLst>
                </p14:cNvPr>
                <p14:cNvContentPartPr/>
                <p14:nvPr/>
              </p14:nvContentPartPr>
              <p14:xfrm>
                <a:off x="5879373" y="3193800"/>
                <a:ext cx="115200" cy="151920"/>
              </p14:xfrm>
            </p:contentPart>
          </mc:Choice>
          <mc:Fallback>
            <p:pic>
              <p:nvPicPr>
                <p:cNvPr id="111" name="Freihand 110">
                  <a:extLst>
                    <a:ext uri="{FF2B5EF4-FFF2-40B4-BE49-F238E27FC236}">
                      <a16:creationId xmlns:a16="http://schemas.microsoft.com/office/drawing/2014/main" id="{30CBB07A-D8B8-4A4F-BB2F-8550536E21B6}"/>
                    </a:ext>
                  </a:extLst>
                </p:cNvPr>
                <p:cNvPicPr/>
                <p:nvPr/>
              </p:nvPicPr>
              <p:blipFill>
                <a:blip r:embed="rId184"/>
                <a:stretch>
                  <a:fillRect/>
                </a:stretch>
              </p:blipFill>
              <p:spPr>
                <a:xfrm>
                  <a:off x="5875053" y="3189480"/>
                  <a:ext cx="12384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12" name="Freihand 111">
                  <a:extLst>
                    <a:ext uri="{FF2B5EF4-FFF2-40B4-BE49-F238E27FC236}">
                      <a16:creationId xmlns:a16="http://schemas.microsoft.com/office/drawing/2014/main" id="{1D0C978E-B38D-4D80-9658-171A005A4FDC}"/>
                    </a:ext>
                  </a:extLst>
                </p14:cNvPr>
                <p14:cNvContentPartPr/>
                <p14:nvPr/>
              </p14:nvContentPartPr>
              <p14:xfrm>
                <a:off x="5963973" y="3190200"/>
                <a:ext cx="20880" cy="34920"/>
              </p14:xfrm>
            </p:contentPart>
          </mc:Choice>
          <mc:Fallback>
            <p:pic>
              <p:nvPicPr>
                <p:cNvPr id="112" name="Freihand 111">
                  <a:extLst>
                    <a:ext uri="{FF2B5EF4-FFF2-40B4-BE49-F238E27FC236}">
                      <a16:creationId xmlns:a16="http://schemas.microsoft.com/office/drawing/2014/main" id="{1D0C978E-B38D-4D80-9658-171A005A4FDC}"/>
                    </a:ext>
                  </a:extLst>
                </p:cNvPr>
                <p:cNvPicPr/>
                <p:nvPr/>
              </p:nvPicPr>
              <p:blipFill>
                <a:blip r:embed="rId186"/>
                <a:stretch>
                  <a:fillRect/>
                </a:stretch>
              </p:blipFill>
              <p:spPr>
                <a:xfrm>
                  <a:off x="5959653" y="3185880"/>
                  <a:ext cx="2952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13" name="Freihand 112">
                  <a:extLst>
                    <a:ext uri="{FF2B5EF4-FFF2-40B4-BE49-F238E27FC236}">
                      <a16:creationId xmlns:a16="http://schemas.microsoft.com/office/drawing/2014/main" id="{30080ABD-0B2A-4ACF-9300-677AD6A1B012}"/>
                    </a:ext>
                  </a:extLst>
                </p14:cNvPr>
                <p14:cNvContentPartPr/>
                <p14:nvPr/>
              </p14:nvContentPartPr>
              <p14:xfrm>
                <a:off x="6015453" y="3231240"/>
                <a:ext cx="111240" cy="141120"/>
              </p14:xfrm>
            </p:contentPart>
          </mc:Choice>
          <mc:Fallback>
            <p:pic>
              <p:nvPicPr>
                <p:cNvPr id="113" name="Freihand 112">
                  <a:extLst>
                    <a:ext uri="{FF2B5EF4-FFF2-40B4-BE49-F238E27FC236}">
                      <a16:creationId xmlns:a16="http://schemas.microsoft.com/office/drawing/2014/main" id="{30080ABD-0B2A-4ACF-9300-677AD6A1B012}"/>
                    </a:ext>
                  </a:extLst>
                </p:cNvPr>
                <p:cNvPicPr/>
                <p:nvPr/>
              </p:nvPicPr>
              <p:blipFill>
                <a:blip r:embed="rId188"/>
                <a:stretch>
                  <a:fillRect/>
                </a:stretch>
              </p:blipFill>
              <p:spPr>
                <a:xfrm>
                  <a:off x="6011133" y="3226920"/>
                  <a:ext cx="11988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14" name="Freihand 113">
                  <a:extLst>
                    <a:ext uri="{FF2B5EF4-FFF2-40B4-BE49-F238E27FC236}">
                      <a16:creationId xmlns:a16="http://schemas.microsoft.com/office/drawing/2014/main" id="{7783A0CD-F444-439D-9002-26FDADA9518D}"/>
                    </a:ext>
                  </a:extLst>
                </p14:cNvPr>
                <p14:cNvContentPartPr/>
                <p14:nvPr/>
              </p14:nvContentPartPr>
              <p14:xfrm>
                <a:off x="6116613" y="3162120"/>
                <a:ext cx="254520" cy="169920"/>
              </p14:xfrm>
            </p:contentPart>
          </mc:Choice>
          <mc:Fallback>
            <p:pic>
              <p:nvPicPr>
                <p:cNvPr id="114" name="Freihand 113">
                  <a:extLst>
                    <a:ext uri="{FF2B5EF4-FFF2-40B4-BE49-F238E27FC236}">
                      <a16:creationId xmlns:a16="http://schemas.microsoft.com/office/drawing/2014/main" id="{7783A0CD-F444-439D-9002-26FDADA9518D}"/>
                    </a:ext>
                  </a:extLst>
                </p:cNvPr>
                <p:cNvPicPr/>
                <p:nvPr/>
              </p:nvPicPr>
              <p:blipFill>
                <a:blip r:embed="rId190"/>
                <a:stretch>
                  <a:fillRect/>
                </a:stretch>
              </p:blipFill>
              <p:spPr>
                <a:xfrm>
                  <a:off x="6112293" y="3157800"/>
                  <a:ext cx="26316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15" name="Freihand 114">
                  <a:extLst>
                    <a:ext uri="{FF2B5EF4-FFF2-40B4-BE49-F238E27FC236}">
                      <a16:creationId xmlns:a16="http://schemas.microsoft.com/office/drawing/2014/main" id="{403392DF-7DFF-4F9D-858A-132FF3DA2D8C}"/>
                    </a:ext>
                  </a:extLst>
                </p14:cNvPr>
                <p14:cNvContentPartPr/>
                <p14:nvPr/>
              </p14:nvContentPartPr>
              <p14:xfrm>
                <a:off x="6361053" y="3184440"/>
                <a:ext cx="11160" cy="51120"/>
              </p14:xfrm>
            </p:contentPart>
          </mc:Choice>
          <mc:Fallback>
            <p:pic>
              <p:nvPicPr>
                <p:cNvPr id="115" name="Freihand 114">
                  <a:extLst>
                    <a:ext uri="{FF2B5EF4-FFF2-40B4-BE49-F238E27FC236}">
                      <a16:creationId xmlns:a16="http://schemas.microsoft.com/office/drawing/2014/main" id="{403392DF-7DFF-4F9D-858A-132FF3DA2D8C}"/>
                    </a:ext>
                  </a:extLst>
                </p:cNvPr>
                <p:cNvPicPr/>
                <p:nvPr/>
              </p:nvPicPr>
              <p:blipFill>
                <a:blip r:embed="rId192"/>
                <a:stretch>
                  <a:fillRect/>
                </a:stretch>
              </p:blipFill>
              <p:spPr>
                <a:xfrm>
                  <a:off x="6356733" y="3180120"/>
                  <a:ext cx="1980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16" name="Freihand 115">
                  <a:extLst>
                    <a:ext uri="{FF2B5EF4-FFF2-40B4-BE49-F238E27FC236}">
                      <a16:creationId xmlns:a16="http://schemas.microsoft.com/office/drawing/2014/main" id="{5AD28A88-6C6F-4588-9B7F-2F4EAF57080F}"/>
                    </a:ext>
                  </a:extLst>
                </p14:cNvPr>
                <p14:cNvContentPartPr/>
                <p14:nvPr/>
              </p14:nvContentPartPr>
              <p14:xfrm>
                <a:off x="6394173" y="3250320"/>
                <a:ext cx="204120" cy="79560"/>
              </p14:xfrm>
            </p:contentPart>
          </mc:Choice>
          <mc:Fallback>
            <p:pic>
              <p:nvPicPr>
                <p:cNvPr id="116" name="Freihand 115">
                  <a:extLst>
                    <a:ext uri="{FF2B5EF4-FFF2-40B4-BE49-F238E27FC236}">
                      <a16:creationId xmlns:a16="http://schemas.microsoft.com/office/drawing/2014/main" id="{5AD28A88-6C6F-4588-9B7F-2F4EAF57080F}"/>
                    </a:ext>
                  </a:extLst>
                </p:cNvPr>
                <p:cNvPicPr/>
                <p:nvPr/>
              </p:nvPicPr>
              <p:blipFill>
                <a:blip r:embed="rId194"/>
                <a:stretch>
                  <a:fillRect/>
                </a:stretch>
              </p:blipFill>
              <p:spPr>
                <a:xfrm>
                  <a:off x="6389853" y="3246000"/>
                  <a:ext cx="21276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18" name="Freihand 117">
                  <a:extLst>
                    <a:ext uri="{FF2B5EF4-FFF2-40B4-BE49-F238E27FC236}">
                      <a16:creationId xmlns:a16="http://schemas.microsoft.com/office/drawing/2014/main" id="{9AD2FDCC-C1D8-4047-887F-556C47275610}"/>
                    </a:ext>
                  </a:extLst>
                </p14:cNvPr>
                <p14:cNvContentPartPr/>
                <p14:nvPr/>
              </p14:nvContentPartPr>
              <p14:xfrm>
                <a:off x="5053533" y="3541200"/>
                <a:ext cx="213120" cy="120600"/>
              </p14:xfrm>
            </p:contentPart>
          </mc:Choice>
          <mc:Fallback>
            <p:pic>
              <p:nvPicPr>
                <p:cNvPr id="118" name="Freihand 117">
                  <a:extLst>
                    <a:ext uri="{FF2B5EF4-FFF2-40B4-BE49-F238E27FC236}">
                      <a16:creationId xmlns:a16="http://schemas.microsoft.com/office/drawing/2014/main" id="{9AD2FDCC-C1D8-4047-887F-556C47275610}"/>
                    </a:ext>
                  </a:extLst>
                </p:cNvPr>
                <p:cNvPicPr/>
                <p:nvPr/>
              </p:nvPicPr>
              <p:blipFill>
                <a:blip r:embed="rId196"/>
                <a:stretch>
                  <a:fillRect/>
                </a:stretch>
              </p:blipFill>
              <p:spPr>
                <a:xfrm>
                  <a:off x="5049213" y="3536880"/>
                  <a:ext cx="22176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19" name="Freihand 118">
                  <a:extLst>
                    <a:ext uri="{FF2B5EF4-FFF2-40B4-BE49-F238E27FC236}">
                      <a16:creationId xmlns:a16="http://schemas.microsoft.com/office/drawing/2014/main" id="{DF35B3A7-FCEA-4C2E-9F2A-11363C091DB5}"/>
                    </a:ext>
                  </a:extLst>
                </p14:cNvPr>
                <p14:cNvContentPartPr/>
                <p14:nvPr/>
              </p14:nvContentPartPr>
              <p14:xfrm>
                <a:off x="5262333" y="3492240"/>
                <a:ext cx="360" cy="360"/>
              </p14:xfrm>
            </p:contentPart>
          </mc:Choice>
          <mc:Fallback>
            <p:pic>
              <p:nvPicPr>
                <p:cNvPr id="119" name="Freihand 118">
                  <a:extLst>
                    <a:ext uri="{FF2B5EF4-FFF2-40B4-BE49-F238E27FC236}">
                      <a16:creationId xmlns:a16="http://schemas.microsoft.com/office/drawing/2014/main" id="{DF35B3A7-FCEA-4C2E-9F2A-11363C091DB5}"/>
                    </a:ext>
                  </a:extLst>
                </p:cNvPr>
                <p:cNvPicPr/>
                <p:nvPr/>
              </p:nvPicPr>
              <p:blipFill>
                <a:blip r:embed="rId7"/>
                <a:stretch>
                  <a:fillRect/>
                </a:stretch>
              </p:blipFill>
              <p:spPr>
                <a:xfrm>
                  <a:off x="5258013" y="34879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20" name="Freihand 119">
                  <a:extLst>
                    <a:ext uri="{FF2B5EF4-FFF2-40B4-BE49-F238E27FC236}">
                      <a16:creationId xmlns:a16="http://schemas.microsoft.com/office/drawing/2014/main" id="{A8DA23B2-5CBB-4F87-83E2-2C769F6FD5D5}"/>
                    </a:ext>
                  </a:extLst>
                </p14:cNvPr>
                <p14:cNvContentPartPr/>
                <p14:nvPr/>
              </p14:nvContentPartPr>
              <p14:xfrm>
                <a:off x="5070453" y="3732360"/>
                <a:ext cx="27360" cy="244080"/>
              </p14:xfrm>
            </p:contentPart>
          </mc:Choice>
          <mc:Fallback>
            <p:pic>
              <p:nvPicPr>
                <p:cNvPr id="120" name="Freihand 119">
                  <a:extLst>
                    <a:ext uri="{FF2B5EF4-FFF2-40B4-BE49-F238E27FC236}">
                      <a16:creationId xmlns:a16="http://schemas.microsoft.com/office/drawing/2014/main" id="{A8DA23B2-5CBB-4F87-83E2-2C769F6FD5D5}"/>
                    </a:ext>
                  </a:extLst>
                </p:cNvPr>
                <p:cNvPicPr/>
                <p:nvPr/>
              </p:nvPicPr>
              <p:blipFill>
                <a:blip r:embed="rId199"/>
                <a:stretch>
                  <a:fillRect/>
                </a:stretch>
              </p:blipFill>
              <p:spPr>
                <a:xfrm>
                  <a:off x="5066133" y="3728040"/>
                  <a:ext cx="36000" cy="25272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21" name="Freihand 120">
                  <a:extLst>
                    <a:ext uri="{FF2B5EF4-FFF2-40B4-BE49-F238E27FC236}">
                      <a16:creationId xmlns:a16="http://schemas.microsoft.com/office/drawing/2014/main" id="{E57E5D2A-EE59-4C53-845B-AB47C8B4E11F}"/>
                    </a:ext>
                  </a:extLst>
                </p14:cNvPr>
                <p14:cNvContentPartPr/>
                <p14:nvPr/>
              </p14:nvContentPartPr>
              <p14:xfrm>
                <a:off x="4982613" y="3824880"/>
                <a:ext cx="160200" cy="18720"/>
              </p14:xfrm>
            </p:contentPart>
          </mc:Choice>
          <mc:Fallback>
            <p:pic>
              <p:nvPicPr>
                <p:cNvPr id="121" name="Freihand 120">
                  <a:extLst>
                    <a:ext uri="{FF2B5EF4-FFF2-40B4-BE49-F238E27FC236}">
                      <a16:creationId xmlns:a16="http://schemas.microsoft.com/office/drawing/2014/main" id="{E57E5D2A-EE59-4C53-845B-AB47C8B4E11F}"/>
                    </a:ext>
                  </a:extLst>
                </p:cNvPr>
                <p:cNvPicPr/>
                <p:nvPr/>
              </p:nvPicPr>
              <p:blipFill>
                <a:blip r:embed="rId201"/>
                <a:stretch>
                  <a:fillRect/>
                </a:stretch>
              </p:blipFill>
              <p:spPr>
                <a:xfrm>
                  <a:off x="4978293" y="3820560"/>
                  <a:ext cx="16884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22" name="Freihand 121">
                  <a:extLst>
                    <a:ext uri="{FF2B5EF4-FFF2-40B4-BE49-F238E27FC236}">
                      <a16:creationId xmlns:a16="http://schemas.microsoft.com/office/drawing/2014/main" id="{B66FC797-4718-47E0-98CE-B8E54B65628A}"/>
                    </a:ext>
                  </a:extLst>
                </p14:cNvPr>
                <p14:cNvContentPartPr/>
                <p14:nvPr/>
              </p14:nvContentPartPr>
              <p14:xfrm>
                <a:off x="5178813" y="3812280"/>
                <a:ext cx="76320" cy="139680"/>
              </p14:xfrm>
            </p:contentPart>
          </mc:Choice>
          <mc:Fallback>
            <p:pic>
              <p:nvPicPr>
                <p:cNvPr id="122" name="Freihand 121">
                  <a:extLst>
                    <a:ext uri="{FF2B5EF4-FFF2-40B4-BE49-F238E27FC236}">
                      <a16:creationId xmlns:a16="http://schemas.microsoft.com/office/drawing/2014/main" id="{B66FC797-4718-47E0-98CE-B8E54B65628A}"/>
                    </a:ext>
                  </a:extLst>
                </p:cNvPr>
                <p:cNvPicPr/>
                <p:nvPr/>
              </p:nvPicPr>
              <p:blipFill>
                <a:blip r:embed="rId203"/>
                <a:stretch>
                  <a:fillRect/>
                </a:stretch>
              </p:blipFill>
              <p:spPr>
                <a:xfrm>
                  <a:off x="5174493" y="3807960"/>
                  <a:ext cx="8496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123" name="Freihand 122">
                  <a:extLst>
                    <a:ext uri="{FF2B5EF4-FFF2-40B4-BE49-F238E27FC236}">
                      <a16:creationId xmlns:a16="http://schemas.microsoft.com/office/drawing/2014/main" id="{96C181DA-0419-41A1-97ED-D0F9E3FE4861}"/>
                    </a:ext>
                  </a:extLst>
                </p14:cNvPr>
                <p14:cNvContentPartPr/>
                <p14:nvPr/>
              </p14:nvContentPartPr>
              <p14:xfrm>
                <a:off x="5269533" y="3834960"/>
                <a:ext cx="95400" cy="74880"/>
              </p14:xfrm>
            </p:contentPart>
          </mc:Choice>
          <mc:Fallback>
            <p:pic>
              <p:nvPicPr>
                <p:cNvPr id="123" name="Freihand 122">
                  <a:extLst>
                    <a:ext uri="{FF2B5EF4-FFF2-40B4-BE49-F238E27FC236}">
                      <a16:creationId xmlns:a16="http://schemas.microsoft.com/office/drawing/2014/main" id="{96C181DA-0419-41A1-97ED-D0F9E3FE4861}"/>
                    </a:ext>
                  </a:extLst>
                </p:cNvPr>
                <p:cNvPicPr/>
                <p:nvPr/>
              </p:nvPicPr>
              <p:blipFill>
                <a:blip r:embed="rId205"/>
                <a:stretch>
                  <a:fillRect/>
                </a:stretch>
              </p:blipFill>
              <p:spPr>
                <a:xfrm>
                  <a:off x="5265213" y="3830640"/>
                  <a:ext cx="10404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24" name="Freihand 123">
                  <a:extLst>
                    <a:ext uri="{FF2B5EF4-FFF2-40B4-BE49-F238E27FC236}">
                      <a16:creationId xmlns:a16="http://schemas.microsoft.com/office/drawing/2014/main" id="{26828B58-4F3C-47C5-9C7B-26AD21331F96}"/>
                    </a:ext>
                  </a:extLst>
                </p14:cNvPr>
                <p14:cNvContentPartPr/>
                <p14:nvPr/>
              </p14:nvContentPartPr>
              <p14:xfrm>
                <a:off x="5397693" y="3770880"/>
                <a:ext cx="222120" cy="120600"/>
              </p14:xfrm>
            </p:contentPart>
          </mc:Choice>
          <mc:Fallback>
            <p:pic>
              <p:nvPicPr>
                <p:cNvPr id="124" name="Freihand 123">
                  <a:extLst>
                    <a:ext uri="{FF2B5EF4-FFF2-40B4-BE49-F238E27FC236}">
                      <a16:creationId xmlns:a16="http://schemas.microsoft.com/office/drawing/2014/main" id="{26828B58-4F3C-47C5-9C7B-26AD21331F96}"/>
                    </a:ext>
                  </a:extLst>
                </p:cNvPr>
                <p:cNvPicPr/>
                <p:nvPr/>
              </p:nvPicPr>
              <p:blipFill>
                <a:blip r:embed="rId207"/>
                <a:stretch>
                  <a:fillRect/>
                </a:stretch>
              </p:blipFill>
              <p:spPr>
                <a:xfrm>
                  <a:off x="5393373" y="3766560"/>
                  <a:ext cx="23076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26" name="Freihand 125">
                  <a:extLst>
                    <a:ext uri="{FF2B5EF4-FFF2-40B4-BE49-F238E27FC236}">
                      <a16:creationId xmlns:a16="http://schemas.microsoft.com/office/drawing/2014/main" id="{0DE314E7-ADEA-4B3E-9107-E120D4023F6A}"/>
                    </a:ext>
                  </a:extLst>
                </p14:cNvPr>
                <p14:cNvContentPartPr/>
                <p14:nvPr/>
              </p14:nvContentPartPr>
              <p14:xfrm>
                <a:off x="5236413" y="3961680"/>
                <a:ext cx="271440" cy="215280"/>
              </p14:xfrm>
            </p:contentPart>
          </mc:Choice>
          <mc:Fallback>
            <p:pic>
              <p:nvPicPr>
                <p:cNvPr id="126" name="Freihand 125">
                  <a:extLst>
                    <a:ext uri="{FF2B5EF4-FFF2-40B4-BE49-F238E27FC236}">
                      <a16:creationId xmlns:a16="http://schemas.microsoft.com/office/drawing/2014/main" id="{0DE314E7-ADEA-4B3E-9107-E120D4023F6A}"/>
                    </a:ext>
                  </a:extLst>
                </p:cNvPr>
                <p:cNvPicPr/>
                <p:nvPr/>
              </p:nvPicPr>
              <p:blipFill>
                <a:blip r:embed="rId209"/>
                <a:stretch>
                  <a:fillRect/>
                </a:stretch>
              </p:blipFill>
              <p:spPr>
                <a:xfrm>
                  <a:off x="5232093" y="3957360"/>
                  <a:ext cx="280080" cy="22392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27" name="Freihand 126">
                  <a:extLst>
                    <a:ext uri="{FF2B5EF4-FFF2-40B4-BE49-F238E27FC236}">
                      <a16:creationId xmlns:a16="http://schemas.microsoft.com/office/drawing/2014/main" id="{79BB2446-011E-4179-A6C6-1179CB50042B}"/>
                    </a:ext>
                  </a:extLst>
                </p14:cNvPr>
                <p14:cNvContentPartPr/>
                <p14:nvPr/>
              </p14:nvContentPartPr>
              <p14:xfrm>
                <a:off x="5539173" y="3949440"/>
                <a:ext cx="313560" cy="178200"/>
              </p14:xfrm>
            </p:contentPart>
          </mc:Choice>
          <mc:Fallback>
            <p:pic>
              <p:nvPicPr>
                <p:cNvPr id="127" name="Freihand 126">
                  <a:extLst>
                    <a:ext uri="{FF2B5EF4-FFF2-40B4-BE49-F238E27FC236}">
                      <a16:creationId xmlns:a16="http://schemas.microsoft.com/office/drawing/2014/main" id="{79BB2446-011E-4179-A6C6-1179CB50042B}"/>
                    </a:ext>
                  </a:extLst>
                </p:cNvPr>
                <p:cNvPicPr/>
                <p:nvPr/>
              </p:nvPicPr>
              <p:blipFill>
                <a:blip r:embed="rId211"/>
                <a:stretch>
                  <a:fillRect/>
                </a:stretch>
              </p:blipFill>
              <p:spPr>
                <a:xfrm>
                  <a:off x="5534853" y="3945120"/>
                  <a:ext cx="32220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28" name="Freihand 127">
                  <a:extLst>
                    <a:ext uri="{FF2B5EF4-FFF2-40B4-BE49-F238E27FC236}">
                      <a16:creationId xmlns:a16="http://schemas.microsoft.com/office/drawing/2014/main" id="{D58E31C5-2A20-49FB-8197-14F40BB63D2B}"/>
                    </a:ext>
                  </a:extLst>
                </p14:cNvPr>
                <p14:cNvContentPartPr/>
                <p14:nvPr/>
              </p14:nvContentPartPr>
              <p14:xfrm>
                <a:off x="5831853" y="3938640"/>
                <a:ext cx="15120" cy="42480"/>
              </p14:xfrm>
            </p:contentPart>
          </mc:Choice>
          <mc:Fallback>
            <p:pic>
              <p:nvPicPr>
                <p:cNvPr id="128" name="Freihand 127">
                  <a:extLst>
                    <a:ext uri="{FF2B5EF4-FFF2-40B4-BE49-F238E27FC236}">
                      <a16:creationId xmlns:a16="http://schemas.microsoft.com/office/drawing/2014/main" id="{D58E31C5-2A20-49FB-8197-14F40BB63D2B}"/>
                    </a:ext>
                  </a:extLst>
                </p:cNvPr>
                <p:cNvPicPr/>
                <p:nvPr/>
              </p:nvPicPr>
              <p:blipFill>
                <a:blip r:embed="rId213"/>
                <a:stretch>
                  <a:fillRect/>
                </a:stretch>
              </p:blipFill>
              <p:spPr>
                <a:xfrm>
                  <a:off x="5827533" y="3934320"/>
                  <a:ext cx="2376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29" name="Freihand 128">
                  <a:extLst>
                    <a:ext uri="{FF2B5EF4-FFF2-40B4-BE49-F238E27FC236}">
                      <a16:creationId xmlns:a16="http://schemas.microsoft.com/office/drawing/2014/main" id="{510FC3F8-A7C5-42B8-B205-CA8E58B8D080}"/>
                    </a:ext>
                  </a:extLst>
                </p14:cNvPr>
                <p14:cNvContentPartPr/>
                <p14:nvPr/>
              </p14:nvContentPartPr>
              <p14:xfrm>
                <a:off x="5897373" y="4031160"/>
                <a:ext cx="191520" cy="63720"/>
              </p14:xfrm>
            </p:contentPart>
          </mc:Choice>
          <mc:Fallback>
            <p:pic>
              <p:nvPicPr>
                <p:cNvPr id="129" name="Freihand 128">
                  <a:extLst>
                    <a:ext uri="{FF2B5EF4-FFF2-40B4-BE49-F238E27FC236}">
                      <a16:creationId xmlns:a16="http://schemas.microsoft.com/office/drawing/2014/main" id="{510FC3F8-A7C5-42B8-B205-CA8E58B8D080}"/>
                    </a:ext>
                  </a:extLst>
                </p:cNvPr>
                <p:cNvPicPr/>
                <p:nvPr/>
              </p:nvPicPr>
              <p:blipFill>
                <a:blip r:embed="rId215"/>
                <a:stretch>
                  <a:fillRect/>
                </a:stretch>
              </p:blipFill>
              <p:spPr>
                <a:xfrm>
                  <a:off x="5893053" y="4026840"/>
                  <a:ext cx="200160" cy="7236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30" name="Freihand 129">
                  <a:extLst>
                    <a:ext uri="{FF2B5EF4-FFF2-40B4-BE49-F238E27FC236}">
                      <a16:creationId xmlns:a16="http://schemas.microsoft.com/office/drawing/2014/main" id="{30BA38A8-4B7F-4A84-B83D-ADAE266F2054}"/>
                    </a:ext>
                  </a:extLst>
                </p14:cNvPr>
                <p14:cNvContentPartPr/>
                <p14:nvPr/>
              </p14:nvContentPartPr>
              <p14:xfrm>
                <a:off x="6128853" y="3998400"/>
                <a:ext cx="100080" cy="88200"/>
              </p14:xfrm>
            </p:contentPart>
          </mc:Choice>
          <mc:Fallback>
            <p:pic>
              <p:nvPicPr>
                <p:cNvPr id="130" name="Freihand 129">
                  <a:extLst>
                    <a:ext uri="{FF2B5EF4-FFF2-40B4-BE49-F238E27FC236}">
                      <a16:creationId xmlns:a16="http://schemas.microsoft.com/office/drawing/2014/main" id="{30BA38A8-4B7F-4A84-B83D-ADAE266F2054}"/>
                    </a:ext>
                  </a:extLst>
                </p:cNvPr>
                <p:cNvPicPr/>
                <p:nvPr/>
              </p:nvPicPr>
              <p:blipFill>
                <a:blip r:embed="rId217"/>
                <a:stretch>
                  <a:fillRect/>
                </a:stretch>
              </p:blipFill>
              <p:spPr>
                <a:xfrm>
                  <a:off x="6124533" y="3994080"/>
                  <a:ext cx="10872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134" name="Freihand 133">
                  <a:extLst>
                    <a:ext uri="{FF2B5EF4-FFF2-40B4-BE49-F238E27FC236}">
                      <a16:creationId xmlns:a16="http://schemas.microsoft.com/office/drawing/2014/main" id="{3E5CD3A1-2851-415D-9CC6-129E23647667}"/>
                    </a:ext>
                  </a:extLst>
                </p14:cNvPr>
                <p14:cNvContentPartPr/>
                <p14:nvPr/>
              </p14:nvContentPartPr>
              <p14:xfrm>
                <a:off x="4639533" y="2648400"/>
                <a:ext cx="2115720" cy="919080"/>
              </p14:xfrm>
            </p:contentPart>
          </mc:Choice>
          <mc:Fallback>
            <p:pic>
              <p:nvPicPr>
                <p:cNvPr id="134" name="Freihand 133">
                  <a:extLst>
                    <a:ext uri="{FF2B5EF4-FFF2-40B4-BE49-F238E27FC236}">
                      <a16:creationId xmlns:a16="http://schemas.microsoft.com/office/drawing/2014/main" id="{3E5CD3A1-2851-415D-9CC6-129E23647667}"/>
                    </a:ext>
                  </a:extLst>
                </p:cNvPr>
                <p:cNvPicPr/>
                <p:nvPr/>
              </p:nvPicPr>
              <p:blipFill>
                <a:blip r:embed="rId219"/>
                <a:stretch>
                  <a:fillRect/>
                </a:stretch>
              </p:blipFill>
              <p:spPr>
                <a:xfrm>
                  <a:off x="4635213" y="2644080"/>
                  <a:ext cx="2124360" cy="927720"/>
                </a:xfrm>
                <a:prstGeom prst="rect">
                  <a:avLst/>
                </a:prstGeom>
              </p:spPr>
            </p:pic>
          </mc:Fallback>
        </mc:AlternateContent>
      </p:grpSp>
      <p:grpSp>
        <p:nvGrpSpPr>
          <p:cNvPr id="144" name="Gruppieren 143">
            <a:extLst>
              <a:ext uri="{FF2B5EF4-FFF2-40B4-BE49-F238E27FC236}">
                <a16:creationId xmlns:a16="http://schemas.microsoft.com/office/drawing/2014/main" id="{C60F1058-84E5-472B-ACCC-D4869E09BB23}"/>
              </a:ext>
            </a:extLst>
          </p:cNvPr>
          <p:cNvGrpSpPr/>
          <p:nvPr/>
        </p:nvGrpSpPr>
        <p:grpSpPr>
          <a:xfrm>
            <a:off x="8681613" y="663360"/>
            <a:ext cx="154080" cy="86760"/>
            <a:chOff x="8681613" y="663360"/>
            <a:chExt cx="154080" cy="86760"/>
          </a:xfrm>
        </p:grpSpPr>
        <mc:AlternateContent xmlns:mc="http://schemas.openxmlformats.org/markup-compatibility/2006">
          <mc:Choice xmlns:p14="http://schemas.microsoft.com/office/powerpoint/2010/main" Requires="p14">
            <p:contentPart p14:bwMode="auto" r:id="rId220">
              <p14:nvContentPartPr>
                <p14:cNvPr id="136" name="Freihand 135">
                  <a:extLst>
                    <a:ext uri="{FF2B5EF4-FFF2-40B4-BE49-F238E27FC236}">
                      <a16:creationId xmlns:a16="http://schemas.microsoft.com/office/drawing/2014/main" id="{560ABA22-F82F-44AB-AB6B-06306654ADD4}"/>
                    </a:ext>
                  </a:extLst>
                </p14:cNvPr>
                <p14:cNvContentPartPr/>
                <p14:nvPr/>
              </p14:nvContentPartPr>
              <p14:xfrm>
                <a:off x="8738493" y="691800"/>
                <a:ext cx="97200" cy="57240"/>
              </p14:xfrm>
            </p:contentPart>
          </mc:Choice>
          <mc:Fallback>
            <p:pic>
              <p:nvPicPr>
                <p:cNvPr id="136" name="Freihand 135">
                  <a:extLst>
                    <a:ext uri="{FF2B5EF4-FFF2-40B4-BE49-F238E27FC236}">
                      <a16:creationId xmlns:a16="http://schemas.microsoft.com/office/drawing/2014/main" id="{560ABA22-F82F-44AB-AB6B-06306654ADD4}"/>
                    </a:ext>
                  </a:extLst>
                </p:cNvPr>
                <p:cNvPicPr/>
                <p:nvPr/>
              </p:nvPicPr>
              <p:blipFill>
                <a:blip r:embed="rId221"/>
                <a:stretch>
                  <a:fillRect/>
                </a:stretch>
              </p:blipFill>
              <p:spPr>
                <a:xfrm>
                  <a:off x="8734173" y="687480"/>
                  <a:ext cx="10584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137" name="Freihand 136">
                  <a:extLst>
                    <a:ext uri="{FF2B5EF4-FFF2-40B4-BE49-F238E27FC236}">
                      <a16:creationId xmlns:a16="http://schemas.microsoft.com/office/drawing/2014/main" id="{09211830-3456-46CE-B622-8B3DC56C4AD6}"/>
                    </a:ext>
                  </a:extLst>
                </p14:cNvPr>
                <p14:cNvContentPartPr/>
                <p14:nvPr/>
              </p14:nvContentPartPr>
              <p14:xfrm>
                <a:off x="8681613" y="663360"/>
                <a:ext cx="149040" cy="86760"/>
              </p14:xfrm>
            </p:contentPart>
          </mc:Choice>
          <mc:Fallback>
            <p:pic>
              <p:nvPicPr>
                <p:cNvPr id="137" name="Freihand 136">
                  <a:extLst>
                    <a:ext uri="{FF2B5EF4-FFF2-40B4-BE49-F238E27FC236}">
                      <a16:creationId xmlns:a16="http://schemas.microsoft.com/office/drawing/2014/main" id="{09211830-3456-46CE-B622-8B3DC56C4AD6}"/>
                    </a:ext>
                  </a:extLst>
                </p:cNvPr>
                <p:cNvPicPr/>
                <p:nvPr/>
              </p:nvPicPr>
              <p:blipFill>
                <a:blip r:embed="rId223"/>
                <a:stretch>
                  <a:fillRect/>
                </a:stretch>
              </p:blipFill>
              <p:spPr>
                <a:xfrm>
                  <a:off x="8677293" y="659040"/>
                  <a:ext cx="157680" cy="95400"/>
                </a:xfrm>
                <a:prstGeom prst="rect">
                  <a:avLst/>
                </a:prstGeom>
              </p:spPr>
            </p:pic>
          </mc:Fallback>
        </mc:AlternateContent>
      </p:grpSp>
      <p:grpSp>
        <p:nvGrpSpPr>
          <p:cNvPr id="143" name="Gruppieren 142">
            <a:extLst>
              <a:ext uri="{FF2B5EF4-FFF2-40B4-BE49-F238E27FC236}">
                <a16:creationId xmlns:a16="http://schemas.microsoft.com/office/drawing/2014/main" id="{389926A3-BC9C-486A-8C53-6CD90A108465}"/>
              </a:ext>
            </a:extLst>
          </p:cNvPr>
          <p:cNvGrpSpPr/>
          <p:nvPr/>
        </p:nvGrpSpPr>
        <p:grpSpPr>
          <a:xfrm>
            <a:off x="8348613" y="850920"/>
            <a:ext cx="676440" cy="344520"/>
            <a:chOff x="8348613" y="850920"/>
            <a:chExt cx="676440" cy="344520"/>
          </a:xfrm>
        </p:grpSpPr>
        <mc:AlternateContent xmlns:mc="http://schemas.openxmlformats.org/markup-compatibility/2006">
          <mc:Choice xmlns:p14="http://schemas.microsoft.com/office/powerpoint/2010/main" Requires="p14">
            <p:contentPart p14:bwMode="auto" r:id="rId224">
              <p14:nvContentPartPr>
                <p14:cNvPr id="138" name="Freihand 137">
                  <a:extLst>
                    <a:ext uri="{FF2B5EF4-FFF2-40B4-BE49-F238E27FC236}">
                      <a16:creationId xmlns:a16="http://schemas.microsoft.com/office/drawing/2014/main" id="{0738EECD-E6ED-484E-AA9F-CA9AA4A18636}"/>
                    </a:ext>
                  </a:extLst>
                </p14:cNvPr>
                <p14:cNvContentPartPr/>
                <p14:nvPr/>
              </p14:nvContentPartPr>
              <p14:xfrm>
                <a:off x="8348613" y="850920"/>
                <a:ext cx="676440" cy="78840"/>
              </p14:xfrm>
            </p:contentPart>
          </mc:Choice>
          <mc:Fallback>
            <p:pic>
              <p:nvPicPr>
                <p:cNvPr id="138" name="Freihand 137">
                  <a:extLst>
                    <a:ext uri="{FF2B5EF4-FFF2-40B4-BE49-F238E27FC236}">
                      <a16:creationId xmlns:a16="http://schemas.microsoft.com/office/drawing/2014/main" id="{0738EECD-E6ED-484E-AA9F-CA9AA4A18636}"/>
                    </a:ext>
                  </a:extLst>
                </p:cNvPr>
                <p:cNvPicPr/>
                <p:nvPr/>
              </p:nvPicPr>
              <p:blipFill>
                <a:blip r:embed="rId225"/>
                <a:stretch>
                  <a:fillRect/>
                </a:stretch>
              </p:blipFill>
              <p:spPr>
                <a:xfrm>
                  <a:off x="8344293" y="846600"/>
                  <a:ext cx="68508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39" name="Freihand 138">
                  <a:extLst>
                    <a:ext uri="{FF2B5EF4-FFF2-40B4-BE49-F238E27FC236}">
                      <a16:creationId xmlns:a16="http://schemas.microsoft.com/office/drawing/2014/main" id="{B9EF0971-2B97-4135-83B1-122AB564D58C}"/>
                    </a:ext>
                  </a:extLst>
                </p14:cNvPr>
                <p14:cNvContentPartPr/>
                <p14:nvPr/>
              </p14:nvContentPartPr>
              <p14:xfrm>
                <a:off x="8409093" y="1016520"/>
                <a:ext cx="195480" cy="178920"/>
              </p14:xfrm>
            </p:contentPart>
          </mc:Choice>
          <mc:Fallback>
            <p:pic>
              <p:nvPicPr>
                <p:cNvPr id="139" name="Freihand 138">
                  <a:extLst>
                    <a:ext uri="{FF2B5EF4-FFF2-40B4-BE49-F238E27FC236}">
                      <a16:creationId xmlns:a16="http://schemas.microsoft.com/office/drawing/2014/main" id="{B9EF0971-2B97-4135-83B1-122AB564D58C}"/>
                    </a:ext>
                  </a:extLst>
                </p:cNvPr>
                <p:cNvPicPr/>
                <p:nvPr/>
              </p:nvPicPr>
              <p:blipFill>
                <a:blip r:embed="rId227"/>
                <a:stretch>
                  <a:fillRect/>
                </a:stretch>
              </p:blipFill>
              <p:spPr>
                <a:xfrm>
                  <a:off x="8404773" y="1012200"/>
                  <a:ext cx="20412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40" name="Freihand 139">
                  <a:extLst>
                    <a:ext uri="{FF2B5EF4-FFF2-40B4-BE49-F238E27FC236}">
                      <a16:creationId xmlns:a16="http://schemas.microsoft.com/office/drawing/2014/main" id="{ABFB1750-ECB1-4D47-A9C1-6E0752A1D4F9}"/>
                    </a:ext>
                  </a:extLst>
                </p14:cNvPr>
                <p14:cNvContentPartPr/>
                <p14:nvPr/>
              </p14:nvContentPartPr>
              <p14:xfrm>
                <a:off x="8572893" y="985920"/>
                <a:ext cx="119160" cy="165600"/>
              </p14:xfrm>
            </p:contentPart>
          </mc:Choice>
          <mc:Fallback>
            <p:pic>
              <p:nvPicPr>
                <p:cNvPr id="140" name="Freihand 139">
                  <a:extLst>
                    <a:ext uri="{FF2B5EF4-FFF2-40B4-BE49-F238E27FC236}">
                      <a16:creationId xmlns:a16="http://schemas.microsoft.com/office/drawing/2014/main" id="{ABFB1750-ECB1-4D47-A9C1-6E0752A1D4F9}"/>
                    </a:ext>
                  </a:extLst>
                </p:cNvPr>
                <p:cNvPicPr/>
                <p:nvPr/>
              </p:nvPicPr>
              <p:blipFill>
                <a:blip r:embed="rId229"/>
                <a:stretch>
                  <a:fillRect/>
                </a:stretch>
              </p:blipFill>
              <p:spPr>
                <a:xfrm>
                  <a:off x="8568573" y="981600"/>
                  <a:ext cx="12780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141" name="Freihand 140">
                  <a:extLst>
                    <a:ext uri="{FF2B5EF4-FFF2-40B4-BE49-F238E27FC236}">
                      <a16:creationId xmlns:a16="http://schemas.microsoft.com/office/drawing/2014/main" id="{61B970B2-D446-496E-A60B-78957621F44D}"/>
                    </a:ext>
                  </a:extLst>
                </p14:cNvPr>
                <p14:cNvContentPartPr/>
                <p14:nvPr/>
              </p14:nvContentPartPr>
              <p14:xfrm>
                <a:off x="8675133" y="991320"/>
                <a:ext cx="209160" cy="173160"/>
              </p14:xfrm>
            </p:contentPart>
          </mc:Choice>
          <mc:Fallback>
            <p:pic>
              <p:nvPicPr>
                <p:cNvPr id="141" name="Freihand 140">
                  <a:extLst>
                    <a:ext uri="{FF2B5EF4-FFF2-40B4-BE49-F238E27FC236}">
                      <a16:creationId xmlns:a16="http://schemas.microsoft.com/office/drawing/2014/main" id="{61B970B2-D446-496E-A60B-78957621F44D}"/>
                    </a:ext>
                  </a:extLst>
                </p:cNvPr>
                <p:cNvPicPr/>
                <p:nvPr/>
              </p:nvPicPr>
              <p:blipFill>
                <a:blip r:embed="rId231"/>
                <a:stretch>
                  <a:fillRect/>
                </a:stretch>
              </p:blipFill>
              <p:spPr>
                <a:xfrm>
                  <a:off x="8670813" y="987000"/>
                  <a:ext cx="21780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42" name="Freihand 141">
                  <a:extLst>
                    <a:ext uri="{FF2B5EF4-FFF2-40B4-BE49-F238E27FC236}">
                      <a16:creationId xmlns:a16="http://schemas.microsoft.com/office/drawing/2014/main" id="{E9A4E7D9-5D8C-4F71-B6D9-F1D7270A8755}"/>
                    </a:ext>
                  </a:extLst>
                </p14:cNvPr>
                <p14:cNvContentPartPr/>
                <p14:nvPr/>
              </p14:nvContentPartPr>
              <p14:xfrm>
                <a:off x="8870253" y="953520"/>
                <a:ext cx="107640" cy="199800"/>
              </p14:xfrm>
            </p:contentPart>
          </mc:Choice>
          <mc:Fallback>
            <p:pic>
              <p:nvPicPr>
                <p:cNvPr id="142" name="Freihand 141">
                  <a:extLst>
                    <a:ext uri="{FF2B5EF4-FFF2-40B4-BE49-F238E27FC236}">
                      <a16:creationId xmlns:a16="http://schemas.microsoft.com/office/drawing/2014/main" id="{E9A4E7D9-5D8C-4F71-B6D9-F1D7270A8755}"/>
                    </a:ext>
                  </a:extLst>
                </p:cNvPr>
                <p:cNvPicPr/>
                <p:nvPr/>
              </p:nvPicPr>
              <p:blipFill>
                <a:blip r:embed="rId233"/>
                <a:stretch>
                  <a:fillRect/>
                </a:stretch>
              </p:blipFill>
              <p:spPr>
                <a:xfrm>
                  <a:off x="8865933" y="949200"/>
                  <a:ext cx="116280" cy="208440"/>
                </a:xfrm>
                <a:prstGeom prst="rect">
                  <a:avLst/>
                </a:prstGeom>
              </p:spPr>
            </p:pic>
          </mc:Fallback>
        </mc:AlternateContent>
      </p:grpSp>
    </p:spTree>
    <p:extLst>
      <p:ext uri="{BB962C8B-B14F-4D97-AF65-F5344CB8AC3E}">
        <p14:creationId xmlns:p14="http://schemas.microsoft.com/office/powerpoint/2010/main" val="1783457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0" y="22883"/>
            <a:ext cx="12172951" cy="542926"/>
          </a:xfrm>
          <a:prstGeom prst="rect">
            <a:avLst/>
          </a:prstGeom>
          <a:noFill/>
        </p:spPr>
        <p:txBody>
          <a:bodyPr wrap="square" rtlCol="0">
            <a:noAutofit/>
          </a:bodyPr>
          <a:lstStyle/>
          <a:p>
            <a:pPr algn="ctr"/>
            <a:r>
              <a:rPr lang="de-DE" sz="3200" b="1">
                <a:latin typeface="Times New Roman" panose="02020603050405020304" pitchFamily="18" charset="0"/>
                <a:cs typeface="Times New Roman" panose="02020603050405020304" pitchFamily="18" charset="0"/>
              </a:rPr>
              <a:t>Macroeconomic indicators</a:t>
            </a:r>
            <a:endParaRPr lang="de-DE" sz="3200" b="1" dirty="0">
              <a:latin typeface="Times New Roman" panose="02020603050405020304" pitchFamily="18" charset="0"/>
              <a:cs typeface="Times New Roman" panose="02020603050405020304" pitchFamily="18" charset="0"/>
            </a:endParaRPr>
          </a:p>
        </p:txBody>
      </p:sp>
      <p:sp>
        <p:nvSpPr>
          <p:cNvPr id="11" name="Textfeld 10">
            <a:extLst>
              <a:ext uri="{FF2B5EF4-FFF2-40B4-BE49-F238E27FC236}">
                <a16:creationId xmlns:a16="http://schemas.microsoft.com/office/drawing/2014/main" id="{AA15B691-283D-4341-8E52-EBA1542B1340}"/>
              </a:ext>
            </a:extLst>
          </p:cNvPr>
          <p:cNvSpPr txBox="1"/>
          <p:nvPr/>
        </p:nvSpPr>
        <p:spPr>
          <a:xfrm>
            <a:off x="998775" y="2268478"/>
            <a:ext cx="2938182" cy="504265"/>
          </a:xfrm>
          <a:prstGeom prst="rect">
            <a:avLst/>
          </a:prstGeom>
          <a:noFill/>
        </p:spPr>
        <p:txBody>
          <a:bodyPr wrap="square" rtlCol="0">
            <a:noAutofit/>
          </a:bodyPr>
          <a:lstStyle/>
          <a:p>
            <a:pPr algn="ctr"/>
            <a:r>
              <a:rPr lang="de-DE" sz="2400">
                <a:latin typeface="Times New Roman" panose="02020603050405020304" pitchFamily="18" charset="0"/>
                <a:cs typeface="Times New Roman" panose="02020603050405020304" pitchFamily="18" charset="0"/>
              </a:rPr>
              <a:t>Economic growth</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
        <p:nvSpPr>
          <p:cNvPr id="4" name="Textfeld 3">
            <a:extLst>
              <a:ext uri="{FF2B5EF4-FFF2-40B4-BE49-F238E27FC236}">
                <a16:creationId xmlns:a16="http://schemas.microsoft.com/office/drawing/2014/main" id="{AA15B691-283D-4341-8E52-EBA1542B1340}"/>
              </a:ext>
            </a:extLst>
          </p:cNvPr>
          <p:cNvSpPr txBox="1"/>
          <p:nvPr/>
        </p:nvSpPr>
        <p:spPr>
          <a:xfrm>
            <a:off x="3484466" y="1121049"/>
            <a:ext cx="1710017" cy="504265"/>
          </a:xfrm>
          <a:prstGeom prst="rect">
            <a:avLst/>
          </a:prstGeom>
          <a:noFill/>
        </p:spPr>
        <p:txBody>
          <a:bodyPr wrap="square" rtlCol="0">
            <a:noAutofit/>
          </a:bodyPr>
          <a:lstStyle/>
          <a:p>
            <a:pPr algn="ctr"/>
            <a:r>
              <a:rPr lang="de-DE" sz="2400" dirty="0">
                <a:latin typeface="Times New Roman" panose="02020603050405020304" pitchFamily="18" charset="0"/>
                <a:cs typeface="Times New Roman" panose="02020603050405020304" pitchFamily="18" charset="0"/>
              </a:rPr>
              <a:t>Inflation</a:t>
            </a: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
        <p:nvSpPr>
          <p:cNvPr id="5" name="Textfeld 4">
            <a:extLst>
              <a:ext uri="{FF2B5EF4-FFF2-40B4-BE49-F238E27FC236}">
                <a16:creationId xmlns:a16="http://schemas.microsoft.com/office/drawing/2014/main" id="{AA15B691-283D-4341-8E52-EBA1542B1340}"/>
              </a:ext>
            </a:extLst>
          </p:cNvPr>
          <p:cNvSpPr txBox="1"/>
          <p:nvPr/>
        </p:nvSpPr>
        <p:spPr>
          <a:xfrm>
            <a:off x="6009576" y="1009504"/>
            <a:ext cx="2228850" cy="504265"/>
          </a:xfrm>
          <a:prstGeom prst="rect">
            <a:avLst/>
          </a:prstGeom>
          <a:noFill/>
        </p:spPr>
        <p:txBody>
          <a:bodyPr wrap="square" rtlCol="0">
            <a:noAutofit/>
          </a:bodyPr>
          <a:lstStyle/>
          <a:p>
            <a:pPr algn="ctr"/>
            <a:r>
              <a:rPr lang="de-DE" sz="2400">
                <a:latin typeface="Times New Roman" panose="02020603050405020304" pitchFamily="18" charset="0"/>
                <a:cs typeface="Times New Roman" panose="02020603050405020304" pitchFamily="18" charset="0"/>
              </a:rPr>
              <a:t>Unemployment</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
        <p:nvSpPr>
          <p:cNvPr id="6" name="Textfeld 5">
            <a:extLst>
              <a:ext uri="{FF2B5EF4-FFF2-40B4-BE49-F238E27FC236}">
                <a16:creationId xmlns:a16="http://schemas.microsoft.com/office/drawing/2014/main" id="{AA15B691-283D-4341-8E52-EBA1542B1340}"/>
              </a:ext>
            </a:extLst>
          </p:cNvPr>
          <p:cNvSpPr txBox="1"/>
          <p:nvPr/>
        </p:nvSpPr>
        <p:spPr>
          <a:xfrm>
            <a:off x="7141506" y="2082494"/>
            <a:ext cx="2526927" cy="504265"/>
          </a:xfrm>
          <a:prstGeom prst="rect">
            <a:avLst/>
          </a:prstGeom>
          <a:noFill/>
        </p:spPr>
        <p:txBody>
          <a:bodyPr wrap="square" rtlCol="0">
            <a:noAutofit/>
          </a:bodyPr>
          <a:lstStyle/>
          <a:p>
            <a:pPr algn="ctr"/>
            <a:r>
              <a:rPr lang="de-DE" sz="2400">
                <a:latin typeface="Times New Roman" panose="02020603050405020304" pitchFamily="18" charset="0"/>
                <a:cs typeface="Times New Roman" panose="02020603050405020304" pitchFamily="18" charset="0"/>
              </a:rPr>
              <a:t>Interest rates</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
        <p:nvSpPr>
          <p:cNvPr id="7" name="Textfeld 6">
            <a:extLst>
              <a:ext uri="{FF2B5EF4-FFF2-40B4-BE49-F238E27FC236}">
                <a16:creationId xmlns:a16="http://schemas.microsoft.com/office/drawing/2014/main" id="{AA15B691-283D-4341-8E52-EBA1542B1340}"/>
              </a:ext>
            </a:extLst>
          </p:cNvPr>
          <p:cNvSpPr txBox="1"/>
          <p:nvPr/>
        </p:nvSpPr>
        <p:spPr>
          <a:xfrm>
            <a:off x="7195292" y="3659751"/>
            <a:ext cx="2717429" cy="504265"/>
          </a:xfrm>
          <a:prstGeom prst="rect">
            <a:avLst/>
          </a:prstGeom>
          <a:noFill/>
        </p:spPr>
        <p:txBody>
          <a:bodyPr wrap="square" rtlCol="0">
            <a:noAutofit/>
          </a:bodyPr>
          <a:lstStyle/>
          <a:p>
            <a:pPr algn="ctr"/>
            <a:r>
              <a:rPr lang="de-DE" sz="2400">
                <a:latin typeface="Times New Roman" panose="02020603050405020304" pitchFamily="18" charset="0"/>
                <a:cs typeface="Times New Roman" panose="02020603050405020304" pitchFamily="18" charset="0"/>
              </a:rPr>
              <a:t>Government Debt</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
        <p:nvSpPr>
          <p:cNvPr id="8" name="Textfeld 7">
            <a:extLst>
              <a:ext uri="{FF2B5EF4-FFF2-40B4-BE49-F238E27FC236}">
                <a16:creationId xmlns:a16="http://schemas.microsoft.com/office/drawing/2014/main" id="{AA15B691-283D-4341-8E52-EBA1542B1340}"/>
              </a:ext>
            </a:extLst>
          </p:cNvPr>
          <p:cNvSpPr txBox="1"/>
          <p:nvPr/>
        </p:nvSpPr>
        <p:spPr>
          <a:xfrm>
            <a:off x="6176118" y="4833424"/>
            <a:ext cx="2228852" cy="504265"/>
          </a:xfrm>
          <a:prstGeom prst="rect">
            <a:avLst/>
          </a:prstGeom>
          <a:noFill/>
        </p:spPr>
        <p:txBody>
          <a:bodyPr wrap="square" rtlCol="0">
            <a:noAutofit/>
          </a:bodyPr>
          <a:lstStyle/>
          <a:p>
            <a:pPr algn="ctr"/>
            <a:r>
              <a:rPr lang="de-DE" sz="2400">
                <a:latin typeface="Times New Roman" panose="02020603050405020304" pitchFamily="18" charset="0"/>
                <a:cs typeface="Times New Roman" panose="02020603050405020304" pitchFamily="18" charset="0"/>
              </a:rPr>
              <a:t>Current account</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
        <p:nvSpPr>
          <p:cNvPr id="9" name="Textfeld 8">
            <a:extLst>
              <a:ext uri="{FF2B5EF4-FFF2-40B4-BE49-F238E27FC236}">
                <a16:creationId xmlns:a16="http://schemas.microsoft.com/office/drawing/2014/main" id="{AA15B691-283D-4341-8E52-EBA1542B1340}"/>
              </a:ext>
            </a:extLst>
          </p:cNvPr>
          <p:cNvSpPr txBox="1"/>
          <p:nvPr/>
        </p:nvSpPr>
        <p:spPr>
          <a:xfrm>
            <a:off x="2493818" y="4822230"/>
            <a:ext cx="2629006" cy="504265"/>
          </a:xfrm>
          <a:prstGeom prst="rect">
            <a:avLst/>
          </a:prstGeom>
          <a:noFill/>
        </p:spPr>
        <p:txBody>
          <a:bodyPr wrap="square" rtlCol="0">
            <a:noAutofit/>
          </a:bodyPr>
          <a:lstStyle/>
          <a:p>
            <a:pPr algn="ctr"/>
            <a:r>
              <a:rPr lang="de-DE" sz="2400">
                <a:latin typeface="Times New Roman" panose="02020603050405020304" pitchFamily="18" charset="0"/>
                <a:cs typeface="Times New Roman" panose="02020603050405020304" pitchFamily="18" charset="0"/>
              </a:rPr>
              <a:t>Trade-to-GDP-ratio</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
        <p:nvSpPr>
          <p:cNvPr id="12" name="Textfeld 11">
            <a:extLst>
              <a:ext uri="{FF2B5EF4-FFF2-40B4-BE49-F238E27FC236}">
                <a16:creationId xmlns:a16="http://schemas.microsoft.com/office/drawing/2014/main" id="{AA15B691-283D-4341-8E52-EBA1542B1340}"/>
              </a:ext>
            </a:extLst>
          </p:cNvPr>
          <p:cNvSpPr txBox="1"/>
          <p:nvPr/>
        </p:nvSpPr>
        <p:spPr>
          <a:xfrm>
            <a:off x="1917536" y="3554806"/>
            <a:ext cx="2228852" cy="504265"/>
          </a:xfrm>
          <a:prstGeom prst="rect">
            <a:avLst/>
          </a:prstGeom>
          <a:noFill/>
        </p:spPr>
        <p:txBody>
          <a:bodyPr wrap="square" rtlCol="0">
            <a:noAutofit/>
          </a:bodyPr>
          <a:lstStyle/>
          <a:p>
            <a:pPr algn="ctr"/>
            <a:r>
              <a:rPr lang="de-DE" sz="2400">
                <a:latin typeface="Times New Roman" panose="02020603050405020304" pitchFamily="18" charset="0"/>
                <a:cs typeface="Times New Roman" panose="02020603050405020304" pitchFamily="18" charset="0"/>
              </a:rPr>
              <a:t>Exchange rates</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pic>
        <p:nvPicPr>
          <p:cNvPr id="1026" name="Picture 2" descr="https://upload.wikimedia.org/wikipedia/commons/thumb/4/4b/Octagon_2.svg/240px-Octagon_2.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695" y="1538118"/>
            <a:ext cx="3284111" cy="3284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967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1"/>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Economic growth and the business cycle</a:t>
            </a:r>
            <a:endParaRPr lang="de-DE" sz="2400" b="1" dirty="0">
              <a:solidFill>
                <a:srgbClr val="000000"/>
              </a:solidFill>
              <a:latin typeface="Sparkasse Rg" pitchFamily="34" charset="0"/>
            </a:endParaRPr>
          </a:p>
        </p:txBody>
      </p:sp>
      <p:cxnSp>
        <p:nvCxnSpPr>
          <p:cNvPr id="3" name="Gerade Verbindung mit Pfeil 2">
            <a:extLst>
              <a:ext uri="{FF2B5EF4-FFF2-40B4-BE49-F238E27FC236}">
                <a16:creationId xmlns:a16="http://schemas.microsoft.com/office/drawing/2014/main" id="{61DA8E8B-7569-4BBF-8169-74EE80988E0E}"/>
              </a:ext>
            </a:extLst>
          </p:cNvPr>
          <p:cNvCxnSpPr>
            <a:cxnSpLocks/>
          </p:cNvCxnSpPr>
          <p:nvPr/>
        </p:nvCxnSpPr>
        <p:spPr>
          <a:xfrm flipV="1">
            <a:off x="434493" y="925550"/>
            <a:ext cx="0" cy="5006899"/>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8432A3A4-D5A9-41BA-AAA9-D68D7B43D629}"/>
              </a:ext>
            </a:extLst>
          </p:cNvPr>
          <p:cNvCxnSpPr>
            <a:cxnSpLocks/>
          </p:cNvCxnSpPr>
          <p:nvPr/>
        </p:nvCxnSpPr>
        <p:spPr>
          <a:xfrm flipV="1">
            <a:off x="111109" y="5538237"/>
            <a:ext cx="8445062" cy="11356"/>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Freihandform: Form 8">
            <a:extLst>
              <a:ext uri="{FF2B5EF4-FFF2-40B4-BE49-F238E27FC236}">
                <a16:creationId xmlns:a16="http://schemas.microsoft.com/office/drawing/2014/main" id="{2161B6EE-D55A-468C-9B6A-7CC28FB05C23}"/>
              </a:ext>
            </a:extLst>
          </p:cNvPr>
          <p:cNvSpPr/>
          <p:nvPr/>
        </p:nvSpPr>
        <p:spPr>
          <a:xfrm>
            <a:off x="879103" y="2241755"/>
            <a:ext cx="7846142" cy="2713703"/>
          </a:xfrm>
          <a:custGeom>
            <a:avLst/>
            <a:gdLst>
              <a:gd name="connsiteX0" fmla="*/ 0 w 7226709"/>
              <a:gd name="connsiteY0" fmla="*/ 2713703 h 2713703"/>
              <a:gd name="connsiteX1" fmla="*/ 4306529 w 7226709"/>
              <a:gd name="connsiteY1" fmla="*/ 1253613 h 2713703"/>
              <a:gd name="connsiteX2" fmla="*/ 7226709 w 7226709"/>
              <a:gd name="connsiteY2" fmla="*/ 0 h 2713703"/>
            </a:gdLst>
            <a:ahLst/>
            <a:cxnLst>
              <a:cxn ang="0">
                <a:pos x="connsiteX0" y="connsiteY0"/>
              </a:cxn>
              <a:cxn ang="0">
                <a:pos x="connsiteX1" y="connsiteY1"/>
              </a:cxn>
              <a:cxn ang="0">
                <a:pos x="connsiteX2" y="connsiteY2"/>
              </a:cxn>
            </a:cxnLst>
            <a:rect l="l" t="t" r="r" b="b"/>
            <a:pathLst>
              <a:path w="7226709" h="2713703">
                <a:moveTo>
                  <a:pt x="0" y="2713703"/>
                </a:moveTo>
                <a:cubicBezTo>
                  <a:pt x="1551039" y="2209800"/>
                  <a:pt x="3102078" y="1705897"/>
                  <a:pt x="4306529" y="1253613"/>
                </a:cubicBezTo>
                <a:cubicBezTo>
                  <a:pt x="5510981" y="801329"/>
                  <a:pt x="6368845" y="400664"/>
                  <a:pt x="7226709"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Freihandform: Form 10">
            <a:extLst>
              <a:ext uri="{FF2B5EF4-FFF2-40B4-BE49-F238E27FC236}">
                <a16:creationId xmlns:a16="http://schemas.microsoft.com/office/drawing/2014/main" id="{2CC28C69-9060-44ED-80BF-107CA28A9A31}"/>
              </a:ext>
            </a:extLst>
          </p:cNvPr>
          <p:cNvSpPr/>
          <p:nvPr/>
        </p:nvSpPr>
        <p:spPr>
          <a:xfrm>
            <a:off x="1000893" y="1917290"/>
            <a:ext cx="7399887" cy="3465870"/>
          </a:xfrm>
          <a:custGeom>
            <a:avLst/>
            <a:gdLst>
              <a:gd name="connsiteX0" fmla="*/ 0 w 7182464"/>
              <a:gd name="connsiteY0" fmla="*/ 2905433 h 2905433"/>
              <a:gd name="connsiteX1" fmla="*/ 1371600 w 7182464"/>
              <a:gd name="connsiteY1" fmla="*/ 1032387 h 2905433"/>
              <a:gd name="connsiteX2" fmla="*/ 3775587 w 7182464"/>
              <a:gd name="connsiteY2" fmla="*/ 1666568 h 2905433"/>
              <a:gd name="connsiteX3" fmla="*/ 6002593 w 7182464"/>
              <a:gd name="connsiteY3" fmla="*/ 2020529 h 2905433"/>
              <a:gd name="connsiteX4" fmla="*/ 7182464 w 7182464"/>
              <a:gd name="connsiteY4" fmla="*/ 0 h 2905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2464" h="2905433">
                <a:moveTo>
                  <a:pt x="0" y="2905433"/>
                </a:moveTo>
                <a:cubicBezTo>
                  <a:pt x="371168" y="2072148"/>
                  <a:pt x="742336" y="1238864"/>
                  <a:pt x="1371600" y="1032387"/>
                </a:cubicBezTo>
                <a:cubicBezTo>
                  <a:pt x="2000864" y="825910"/>
                  <a:pt x="3003755" y="1501878"/>
                  <a:pt x="3775587" y="1666568"/>
                </a:cubicBezTo>
                <a:cubicBezTo>
                  <a:pt x="4547419" y="1831258"/>
                  <a:pt x="5434780" y="2298290"/>
                  <a:pt x="6002593" y="2020529"/>
                </a:cubicBezTo>
                <a:cubicBezTo>
                  <a:pt x="6570406" y="1742768"/>
                  <a:pt x="6876435" y="871384"/>
                  <a:pt x="7182464"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F1707DED-0474-4FC4-BF00-F43A34275868}"/>
              </a:ext>
            </a:extLst>
          </p:cNvPr>
          <p:cNvSpPr txBox="1"/>
          <p:nvPr/>
        </p:nvSpPr>
        <p:spPr>
          <a:xfrm>
            <a:off x="7981684" y="5652564"/>
            <a:ext cx="729687" cy="461665"/>
          </a:xfrm>
          <a:prstGeom prst="rect">
            <a:avLst/>
          </a:prstGeom>
          <a:noFill/>
        </p:spPr>
        <p:txBody>
          <a:bodyPr wrap="none" rtlCol="0">
            <a:spAutoFit/>
          </a:bodyPr>
          <a:lstStyle/>
          <a:p>
            <a:r>
              <a:rPr lang="de-DE" sz="2400"/>
              <a:t>time</a:t>
            </a:r>
            <a:endParaRPr lang="de-DE" sz="2400" dirty="0"/>
          </a:p>
        </p:txBody>
      </p:sp>
      <p:sp>
        <p:nvSpPr>
          <p:cNvPr id="17" name="Textfeld 16">
            <a:extLst>
              <a:ext uri="{FF2B5EF4-FFF2-40B4-BE49-F238E27FC236}">
                <a16:creationId xmlns:a16="http://schemas.microsoft.com/office/drawing/2014/main" id="{F55D6EEB-5F70-4415-B7FF-47C8B53E7681}"/>
              </a:ext>
            </a:extLst>
          </p:cNvPr>
          <p:cNvSpPr txBox="1"/>
          <p:nvPr/>
        </p:nvSpPr>
        <p:spPr>
          <a:xfrm rot="16200000">
            <a:off x="-464681" y="1537775"/>
            <a:ext cx="1441420" cy="461665"/>
          </a:xfrm>
          <a:prstGeom prst="rect">
            <a:avLst/>
          </a:prstGeom>
          <a:noFill/>
        </p:spPr>
        <p:txBody>
          <a:bodyPr wrap="none" rtlCol="0">
            <a:spAutoFit/>
          </a:bodyPr>
          <a:lstStyle/>
          <a:p>
            <a:r>
              <a:rPr lang="de-DE" sz="2400"/>
              <a:t>Real GDP</a:t>
            </a:r>
            <a:endParaRPr lang="de-DE" sz="2400" dirty="0"/>
          </a:p>
        </p:txBody>
      </p:sp>
      <p:sp>
        <p:nvSpPr>
          <p:cNvPr id="14" name="Textfeld 13">
            <a:extLst>
              <a:ext uri="{FF2B5EF4-FFF2-40B4-BE49-F238E27FC236}">
                <a16:creationId xmlns:a16="http://schemas.microsoft.com/office/drawing/2014/main" id="{F7F25198-4E91-470D-8F85-D4ABA4DDFBE3}"/>
              </a:ext>
            </a:extLst>
          </p:cNvPr>
          <p:cNvSpPr txBox="1"/>
          <p:nvPr/>
        </p:nvSpPr>
        <p:spPr>
          <a:xfrm>
            <a:off x="467478" y="5734370"/>
            <a:ext cx="1159292" cy="369332"/>
          </a:xfrm>
          <a:prstGeom prst="rect">
            <a:avLst/>
          </a:prstGeom>
          <a:noFill/>
        </p:spPr>
        <p:txBody>
          <a:bodyPr wrap="none" rtlCol="0">
            <a:spAutoFit/>
          </a:bodyPr>
          <a:lstStyle/>
          <a:p>
            <a:r>
              <a:rPr lang="de-DE"/>
              <a:t>Expansion</a:t>
            </a:r>
            <a:endParaRPr lang="de-DE" dirty="0"/>
          </a:p>
        </p:txBody>
      </p:sp>
      <p:sp>
        <p:nvSpPr>
          <p:cNvPr id="19" name="Textfeld 18">
            <a:extLst>
              <a:ext uri="{FF2B5EF4-FFF2-40B4-BE49-F238E27FC236}">
                <a16:creationId xmlns:a16="http://schemas.microsoft.com/office/drawing/2014/main" id="{9725D671-3D82-4E24-9826-38544209292F}"/>
              </a:ext>
            </a:extLst>
          </p:cNvPr>
          <p:cNvSpPr txBox="1"/>
          <p:nvPr/>
        </p:nvSpPr>
        <p:spPr>
          <a:xfrm>
            <a:off x="2255670" y="5714822"/>
            <a:ext cx="633507" cy="369332"/>
          </a:xfrm>
          <a:prstGeom prst="rect">
            <a:avLst/>
          </a:prstGeom>
          <a:noFill/>
        </p:spPr>
        <p:txBody>
          <a:bodyPr wrap="none" rtlCol="0">
            <a:spAutoFit/>
          </a:bodyPr>
          <a:lstStyle/>
          <a:p>
            <a:pPr algn="ctr"/>
            <a:r>
              <a:rPr lang="de-DE"/>
              <a:t>Peak</a:t>
            </a:r>
            <a:endParaRPr lang="de-DE" dirty="0"/>
          </a:p>
        </p:txBody>
      </p:sp>
      <p:sp>
        <p:nvSpPr>
          <p:cNvPr id="20" name="Textfeld 19">
            <a:extLst>
              <a:ext uri="{FF2B5EF4-FFF2-40B4-BE49-F238E27FC236}">
                <a16:creationId xmlns:a16="http://schemas.microsoft.com/office/drawing/2014/main" id="{5B5B26A3-A445-4C30-9AA3-6C8429BA1BAC}"/>
              </a:ext>
            </a:extLst>
          </p:cNvPr>
          <p:cNvSpPr txBox="1"/>
          <p:nvPr/>
        </p:nvSpPr>
        <p:spPr>
          <a:xfrm>
            <a:off x="3666581" y="5722595"/>
            <a:ext cx="1120820" cy="369332"/>
          </a:xfrm>
          <a:prstGeom prst="rect">
            <a:avLst/>
          </a:prstGeom>
          <a:noFill/>
        </p:spPr>
        <p:txBody>
          <a:bodyPr wrap="none" rtlCol="0">
            <a:spAutoFit/>
          </a:bodyPr>
          <a:lstStyle/>
          <a:p>
            <a:pPr algn="ctr"/>
            <a:r>
              <a:rPr lang="de-DE"/>
              <a:t>Recession</a:t>
            </a:r>
            <a:endParaRPr lang="de-DE" dirty="0"/>
          </a:p>
        </p:txBody>
      </p:sp>
      <p:sp>
        <p:nvSpPr>
          <p:cNvPr id="21" name="Textfeld 20">
            <a:extLst>
              <a:ext uri="{FF2B5EF4-FFF2-40B4-BE49-F238E27FC236}">
                <a16:creationId xmlns:a16="http://schemas.microsoft.com/office/drawing/2014/main" id="{3965B6B7-71B8-4109-8D6F-09360A1691CC}"/>
              </a:ext>
            </a:extLst>
          </p:cNvPr>
          <p:cNvSpPr txBox="1"/>
          <p:nvPr/>
        </p:nvSpPr>
        <p:spPr>
          <a:xfrm>
            <a:off x="6116476" y="5744897"/>
            <a:ext cx="856196" cy="369332"/>
          </a:xfrm>
          <a:prstGeom prst="rect">
            <a:avLst/>
          </a:prstGeom>
          <a:noFill/>
        </p:spPr>
        <p:txBody>
          <a:bodyPr wrap="none" rtlCol="0">
            <a:spAutoFit/>
          </a:bodyPr>
          <a:lstStyle/>
          <a:p>
            <a:pPr algn="ctr"/>
            <a:r>
              <a:rPr lang="de-DE"/>
              <a:t>Trough</a:t>
            </a:r>
            <a:endParaRPr lang="de-DE" dirty="0"/>
          </a:p>
        </p:txBody>
      </p:sp>
      <p:cxnSp>
        <p:nvCxnSpPr>
          <p:cNvPr id="16" name="Gerader Verbinder 15">
            <a:extLst>
              <a:ext uri="{FF2B5EF4-FFF2-40B4-BE49-F238E27FC236}">
                <a16:creationId xmlns:a16="http://schemas.microsoft.com/office/drawing/2014/main" id="{13AB4FBE-CF02-4621-BB04-F7FC71350BA7}"/>
              </a:ext>
            </a:extLst>
          </p:cNvPr>
          <p:cNvCxnSpPr>
            <a:cxnSpLocks/>
          </p:cNvCxnSpPr>
          <p:nvPr/>
        </p:nvCxnSpPr>
        <p:spPr>
          <a:xfrm>
            <a:off x="1852496" y="2846439"/>
            <a:ext cx="0" cy="335762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Gerader Verbinder 27">
            <a:extLst>
              <a:ext uri="{FF2B5EF4-FFF2-40B4-BE49-F238E27FC236}">
                <a16:creationId xmlns:a16="http://schemas.microsoft.com/office/drawing/2014/main" id="{576DF315-D762-4A42-8766-7C4E3E8305BA}"/>
              </a:ext>
            </a:extLst>
          </p:cNvPr>
          <p:cNvCxnSpPr>
            <a:cxnSpLocks/>
          </p:cNvCxnSpPr>
          <p:nvPr/>
        </p:nvCxnSpPr>
        <p:spPr>
          <a:xfrm>
            <a:off x="3273257" y="2807115"/>
            <a:ext cx="0" cy="335762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Gerader Verbinder 28">
            <a:extLst>
              <a:ext uri="{FF2B5EF4-FFF2-40B4-BE49-F238E27FC236}">
                <a16:creationId xmlns:a16="http://schemas.microsoft.com/office/drawing/2014/main" id="{151BE2C0-A385-4932-85E0-F67525950819}"/>
              </a:ext>
            </a:extLst>
          </p:cNvPr>
          <p:cNvCxnSpPr>
            <a:cxnSpLocks/>
          </p:cNvCxnSpPr>
          <p:nvPr/>
        </p:nvCxnSpPr>
        <p:spPr>
          <a:xfrm>
            <a:off x="5446187" y="2723542"/>
            <a:ext cx="0" cy="335762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Gerader Verbinder 29">
            <a:extLst>
              <a:ext uri="{FF2B5EF4-FFF2-40B4-BE49-F238E27FC236}">
                <a16:creationId xmlns:a16="http://schemas.microsoft.com/office/drawing/2014/main" id="{F2C0F40F-E512-4C2D-88B5-930113BC0353}"/>
              </a:ext>
            </a:extLst>
          </p:cNvPr>
          <p:cNvCxnSpPr>
            <a:cxnSpLocks/>
          </p:cNvCxnSpPr>
          <p:nvPr/>
        </p:nvCxnSpPr>
        <p:spPr>
          <a:xfrm>
            <a:off x="7692858" y="2610471"/>
            <a:ext cx="0" cy="335762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3" name="Rechteck 22">
            <a:extLst>
              <a:ext uri="{FF2B5EF4-FFF2-40B4-BE49-F238E27FC236}">
                <a16:creationId xmlns:a16="http://schemas.microsoft.com/office/drawing/2014/main" id="{74317FCB-5FE9-4493-BE06-2DC59BD9DBC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ext Box 3">
            <a:extLst>
              <a:ext uri="{FF2B5EF4-FFF2-40B4-BE49-F238E27FC236}">
                <a16:creationId xmlns:a16="http://schemas.microsoft.com/office/drawing/2014/main" id="{1CFF4FBE-C836-786D-D081-03D0B2586B62}"/>
              </a:ext>
            </a:extLst>
          </p:cNvPr>
          <p:cNvSpPr txBox="1">
            <a:spLocks noChangeArrowheads="1"/>
          </p:cNvSpPr>
          <p:nvPr/>
        </p:nvSpPr>
        <p:spPr bwMode="auto">
          <a:xfrm>
            <a:off x="810245" y="662539"/>
            <a:ext cx="10388082" cy="857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2400">
                <a:solidFill>
                  <a:srgbClr val="000000"/>
                </a:solidFill>
              </a:rPr>
              <a:t>The business cycle is measured by the fluctuations of real GDP in time around some long time trend.</a:t>
            </a:r>
            <a:endParaRPr lang="de-DE" sz="2400" dirty="0">
              <a:solidFill>
                <a:srgbClr val="000000"/>
              </a:solidFill>
            </a:endParaRPr>
          </a:p>
        </p:txBody>
      </p:sp>
      <p:sp>
        <p:nvSpPr>
          <p:cNvPr id="4" name="Text Box 3">
            <a:extLst>
              <a:ext uri="{FF2B5EF4-FFF2-40B4-BE49-F238E27FC236}">
                <a16:creationId xmlns:a16="http://schemas.microsoft.com/office/drawing/2014/main" id="{7CDD68D3-A2A8-EF42-AF7A-BCB4B331B588}"/>
              </a:ext>
            </a:extLst>
          </p:cNvPr>
          <p:cNvSpPr txBox="1">
            <a:spLocks noChangeArrowheads="1"/>
          </p:cNvSpPr>
          <p:nvPr/>
        </p:nvSpPr>
        <p:spPr bwMode="auto">
          <a:xfrm>
            <a:off x="8363451" y="2470413"/>
            <a:ext cx="4068035" cy="6211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1800">
                <a:solidFill>
                  <a:srgbClr val="000000"/>
                </a:solidFill>
              </a:rPr>
              <a:t>Be careful: This is no linar line for constant growth</a:t>
            </a:r>
            <a:endParaRPr lang="de-DE" sz="1800" dirty="0">
              <a:solidFill>
                <a:srgbClr val="000000"/>
              </a:solidFill>
            </a:endParaRPr>
          </a:p>
        </p:txBody>
      </p:sp>
    </p:spTree>
    <p:extLst>
      <p:ext uri="{BB962C8B-B14F-4D97-AF65-F5344CB8AC3E}">
        <p14:creationId xmlns:p14="http://schemas.microsoft.com/office/powerpoint/2010/main" val="319772347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1"/>
          <p:cNvSpPr>
            <a:spLocks noChangeArrowheads="1"/>
          </p:cNvSpPr>
          <p:nvPr/>
        </p:nvSpPr>
        <p:spPr bwMode="auto">
          <a:xfrm>
            <a:off x="3204446" y="215752"/>
            <a:ext cx="699206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Potential Output</a:t>
            </a:r>
            <a:endParaRPr lang="de-DE" sz="2400" b="1" dirty="0">
              <a:solidFill>
                <a:srgbClr val="000000"/>
              </a:solidFill>
              <a:latin typeface="Sparkasse Rg" pitchFamily="34" charset="0"/>
            </a:endParaRPr>
          </a:p>
        </p:txBody>
      </p:sp>
      <p:sp>
        <p:nvSpPr>
          <p:cNvPr id="116740" name="Text Box 2"/>
          <p:cNvSpPr txBox="1">
            <a:spLocks noChangeArrowheads="1"/>
          </p:cNvSpPr>
          <p:nvPr/>
        </p:nvSpPr>
        <p:spPr bwMode="auto">
          <a:xfrm>
            <a:off x="249408" y="719925"/>
            <a:ext cx="7251909"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sz="2000">
                <a:solidFill>
                  <a:srgbClr val="000000"/>
                </a:solidFill>
              </a:rPr>
              <a:t>In general, we want to limit the fluctuations within the business cycle.</a:t>
            </a:r>
            <a:endParaRPr lang="de-DE" sz="2000" dirty="0">
              <a:solidFill>
                <a:srgbClr val="000000"/>
              </a:solidFill>
            </a:endParaRPr>
          </a:p>
          <a:p>
            <a:pPr eaLnBrk="1" hangingPunct="1"/>
            <a:endParaRPr lang="de-DE" sz="2000" dirty="0">
              <a:solidFill>
                <a:srgbClr val="000000"/>
              </a:solidFill>
            </a:endParaRPr>
          </a:p>
          <a:p>
            <a:pPr eaLnBrk="1" hangingPunct="1"/>
            <a:r>
              <a:rPr lang="de-DE" sz="2000">
                <a:solidFill>
                  <a:srgbClr val="000000"/>
                </a:solidFill>
              </a:rPr>
              <a:t>In order to have a reference for the fluctuations, the concept of </a:t>
            </a:r>
            <a:r>
              <a:rPr lang="de-DE" sz="2000" b="1">
                <a:solidFill>
                  <a:srgbClr val="000000"/>
                </a:solidFill>
              </a:rPr>
              <a:t>potential output</a:t>
            </a:r>
            <a:r>
              <a:rPr lang="de-DE" sz="2000">
                <a:solidFill>
                  <a:srgbClr val="000000"/>
                </a:solidFill>
              </a:rPr>
              <a:t> is developed:</a:t>
            </a:r>
          </a:p>
          <a:p>
            <a:pPr eaLnBrk="1" hangingPunct="1"/>
            <a:endParaRPr lang="de-DE" sz="2000">
              <a:solidFill>
                <a:srgbClr val="000000"/>
              </a:solidFill>
            </a:endParaRPr>
          </a:p>
          <a:p>
            <a:pPr eaLnBrk="1" hangingPunct="1"/>
            <a:r>
              <a:rPr lang="en-US" sz="2000" b="1">
                <a:solidFill>
                  <a:srgbClr val="000000"/>
                </a:solidFill>
              </a:rPr>
              <a:t>Potential output is the maximum amount an economy can produce over the long run (production at full capacity)</a:t>
            </a:r>
            <a:r>
              <a:rPr lang="de-DE" sz="2000" b="1">
                <a:solidFill>
                  <a:srgbClr val="000000"/>
                </a:solidFill>
              </a:rPr>
              <a:t>.</a:t>
            </a:r>
            <a:endParaRPr lang="de-DE" sz="2000" b="1" dirty="0">
              <a:solidFill>
                <a:srgbClr val="000000"/>
              </a:solidFill>
            </a:endParaRPr>
          </a:p>
          <a:p>
            <a:pPr eaLnBrk="1" hangingPunct="1"/>
            <a:endParaRPr lang="de-DE" sz="2000" b="1" dirty="0">
              <a:solidFill>
                <a:srgbClr val="000000"/>
              </a:solidFill>
            </a:endParaRPr>
          </a:p>
          <a:p>
            <a:pPr eaLnBrk="1" hangingPunct="1"/>
            <a:r>
              <a:rPr lang="de-DE" sz="2000">
                <a:solidFill>
                  <a:srgbClr val="000000"/>
                </a:solidFill>
              </a:rPr>
              <a:t>In the long run it should be the economic aime to increase potential output, since the pure development of real GDP can be below or above the production possibilities of an economy.</a:t>
            </a:r>
          </a:p>
          <a:p>
            <a:pPr eaLnBrk="1" hangingPunct="1"/>
            <a:endParaRPr lang="de-DE" sz="2000" dirty="0">
              <a:solidFill>
                <a:srgbClr val="000000"/>
              </a:solidFill>
            </a:endParaRPr>
          </a:p>
          <a:p>
            <a:pPr eaLnBrk="1" hangingPunct="1"/>
            <a:r>
              <a:rPr lang="de-DE" sz="2000" b="1" u="sng">
                <a:solidFill>
                  <a:srgbClr val="000000"/>
                </a:solidFill>
              </a:rPr>
              <a:t>But:</a:t>
            </a:r>
            <a:r>
              <a:rPr lang="de-DE" sz="2000">
                <a:solidFill>
                  <a:srgbClr val="000000"/>
                </a:solidFill>
              </a:rPr>
              <a:t> Potential output is only a theoretical concept.  Therefore the true value of potential out is difficult to estimate.</a:t>
            </a:r>
            <a:endParaRPr lang="de-DE" sz="2000" dirty="0">
              <a:solidFill>
                <a:srgbClr val="000000"/>
              </a:solidFill>
            </a:endParaRPr>
          </a:p>
          <a:p>
            <a:pPr eaLnBrk="1" hangingPunct="1"/>
            <a:endParaRPr lang="de-DE" sz="2400" dirty="0">
              <a:solidFill>
                <a:srgbClr val="000000"/>
              </a:solidFill>
            </a:endParaRPr>
          </a:p>
        </p:txBody>
      </p:sp>
      <p:sp>
        <p:nvSpPr>
          <p:cNvPr id="7" name="Rechteck 6">
            <a:extLst>
              <a:ext uri="{FF2B5EF4-FFF2-40B4-BE49-F238E27FC236}">
                <a16:creationId xmlns:a16="http://schemas.microsoft.com/office/drawing/2014/main" id="{5BFD2CB6-D379-4260-AA5D-1706D201582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9046456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1"/>
          <p:cNvSpPr>
            <a:spLocks noChangeArrowheads="1"/>
          </p:cNvSpPr>
          <p:nvPr/>
        </p:nvSpPr>
        <p:spPr bwMode="auto">
          <a:xfrm>
            <a:off x="4566558" y="123866"/>
            <a:ext cx="3020786"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Further definitions</a:t>
            </a:r>
            <a:endParaRPr lang="de-DE" sz="2400" b="1" dirty="0">
              <a:solidFill>
                <a:srgbClr val="000000"/>
              </a:solidFill>
              <a:latin typeface="Sparkasse Rg" pitchFamily="34" charset="0"/>
            </a:endParaRPr>
          </a:p>
        </p:txBody>
      </p:sp>
      <p:sp>
        <p:nvSpPr>
          <p:cNvPr id="11" name="Textfeld 10"/>
          <p:cNvSpPr txBox="1"/>
          <p:nvPr/>
        </p:nvSpPr>
        <p:spPr>
          <a:xfrm>
            <a:off x="345043" y="584684"/>
            <a:ext cx="8344562" cy="5688632"/>
          </a:xfrm>
          <a:prstGeom prst="rect">
            <a:avLst/>
          </a:prstGeom>
          <a:noFill/>
        </p:spPr>
        <p:txBody>
          <a:bodyPr wrap="square" rtlCol="0">
            <a:noAutofit/>
          </a:bodyPr>
          <a:lstStyle/>
          <a:p>
            <a:r>
              <a:rPr lang="en-US" sz="2400" b="1" dirty="0"/>
              <a:t>Potential output is the maximum amount of goods and services an economy can turn out when it is most efficient—that is, at full capacity. Often, potential output is referred to as the production capacity of the economy.­ </a:t>
            </a:r>
            <a:r>
              <a:rPr lang="en-US" sz="2400" dirty="0"/>
              <a:t>(IMF Definition)</a:t>
            </a:r>
          </a:p>
          <a:p>
            <a:endParaRPr lang="en-US" sz="2400" dirty="0"/>
          </a:p>
          <a:p>
            <a:endParaRPr lang="en-US" sz="2400" dirty="0"/>
          </a:p>
          <a:p>
            <a:pPr algn="ctr"/>
            <a:r>
              <a:rPr lang="en-US" sz="3200" u="sng" dirty="0"/>
              <a:t>But:</a:t>
            </a:r>
          </a:p>
          <a:p>
            <a:r>
              <a:rPr lang="en-US" sz="2400" dirty="0"/>
              <a:t>“…it must be noted that potential output cannot be observed directly, but has to be inferred from existing data using statistical and econometric methods. There is considerable uncertainty in the measurement of potential output, which translates across to the derived indicators.” (ECB, 2011)</a:t>
            </a:r>
            <a:endParaRPr lang="de-DE" sz="2400" dirty="0"/>
          </a:p>
        </p:txBody>
      </p:sp>
      <p:sp>
        <p:nvSpPr>
          <p:cNvPr id="4" name="Rechteck 3">
            <a:extLst>
              <a:ext uri="{FF2B5EF4-FFF2-40B4-BE49-F238E27FC236}">
                <a16:creationId xmlns:a16="http://schemas.microsoft.com/office/drawing/2014/main" id="{D56FD7E3-C0D4-4AF9-9B5C-DA1B852AFD3D}"/>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2726947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2"/>
          <p:cNvSpPr>
            <a:spLocks noChangeArrowheads="1"/>
          </p:cNvSpPr>
          <p:nvPr/>
        </p:nvSpPr>
        <p:spPr bwMode="auto">
          <a:xfrm>
            <a:off x="223398" y="184666"/>
            <a:ext cx="11900863"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Simple calculation of average growth with quaterly data for Germany</a:t>
            </a:r>
            <a:endParaRPr lang="de-DE" sz="2400" b="1" dirty="0">
              <a:solidFill>
                <a:srgbClr val="000000"/>
              </a:solidFill>
              <a:latin typeface="Sparkasse Rg" pitchFamily="34" charset="0"/>
            </a:endParaRPr>
          </a:p>
        </p:txBody>
      </p:sp>
      <p:sp>
        <p:nvSpPr>
          <p:cNvPr id="2" name="Text Box 2">
            <a:extLst>
              <a:ext uri="{FF2B5EF4-FFF2-40B4-BE49-F238E27FC236}">
                <a16:creationId xmlns:a16="http://schemas.microsoft.com/office/drawing/2014/main" id="{10535568-25BA-1491-4D98-AAD7D78E22D9}"/>
              </a:ext>
            </a:extLst>
          </p:cNvPr>
          <p:cNvSpPr txBox="1">
            <a:spLocks noChangeArrowheads="1"/>
          </p:cNvSpPr>
          <p:nvPr/>
        </p:nvSpPr>
        <p:spPr bwMode="auto">
          <a:xfrm>
            <a:off x="158796" y="798898"/>
            <a:ext cx="5521914"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sz="1400" dirty="0" err="1">
                <a:solidFill>
                  <a:srgbClr val="000000"/>
                </a:solidFill>
              </a:rPr>
              <a:t>Calculate</a:t>
            </a:r>
            <a:r>
              <a:rPr lang="de-DE" sz="1400" dirty="0">
                <a:solidFill>
                  <a:srgbClr val="000000"/>
                </a:solidFill>
              </a:rPr>
              <a:t> </a:t>
            </a:r>
            <a:r>
              <a:rPr lang="de-DE" sz="1400" dirty="0" err="1">
                <a:solidFill>
                  <a:srgbClr val="000000"/>
                </a:solidFill>
              </a:rPr>
              <a:t>the</a:t>
            </a:r>
            <a:r>
              <a:rPr lang="de-DE" sz="1400" dirty="0">
                <a:solidFill>
                  <a:srgbClr val="000000"/>
                </a:solidFill>
              </a:rPr>
              <a:t> </a:t>
            </a:r>
            <a:r>
              <a:rPr lang="de-DE" sz="1400" dirty="0" err="1">
                <a:solidFill>
                  <a:srgbClr val="000000"/>
                </a:solidFill>
              </a:rPr>
              <a:t>yearly</a:t>
            </a:r>
            <a:r>
              <a:rPr lang="de-DE" sz="1400" dirty="0">
                <a:solidFill>
                  <a:srgbClr val="000000"/>
                </a:solidFill>
              </a:rPr>
              <a:t> </a:t>
            </a:r>
            <a:r>
              <a:rPr lang="de-DE" sz="1400" dirty="0" err="1">
                <a:solidFill>
                  <a:srgbClr val="000000"/>
                </a:solidFill>
              </a:rPr>
              <a:t>average</a:t>
            </a:r>
            <a:r>
              <a:rPr lang="de-DE" sz="1400" dirty="0">
                <a:solidFill>
                  <a:srgbClr val="000000"/>
                </a:solidFill>
              </a:rPr>
              <a:t> </a:t>
            </a:r>
            <a:r>
              <a:rPr lang="de-DE" sz="1400" dirty="0" err="1">
                <a:solidFill>
                  <a:srgbClr val="000000"/>
                </a:solidFill>
              </a:rPr>
              <a:t>growth</a:t>
            </a:r>
            <a:r>
              <a:rPr lang="de-DE" sz="1400" dirty="0">
                <a:solidFill>
                  <a:srgbClr val="000000"/>
                </a:solidFill>
              </a:rPr>
              <a:t> </a:t>
            </a:r>
            <a:r>
              <a:rPr lang="de-DE" sz="1400" dirty="0" err="1">
                <a:solidFill>
                  <a:srgbClr val="000000"/>
                </a:solidFill>
              </a:rPr>
              <a:t>rates</a:t>
            </a:r>
            <a:r>
              <a:rPr lang="de-DE" sz="1400" dirty="0">
                <a:solidFill>
                  <a:srgbClr val="000000"/>
                </a:solidFill>
              </a:rPr>
              <a:t> </a:t>
            </a:r>
            <a:r>
              <a:rPr lang="de-DE" sz="1400" dirty="0" err="1">
                <a:solidFill>
                  <a:srgbClr val="000000"/>
                </a:solidFill>
              </a:rPr>
              <a:t>for</a:t>
            </a:r>
            <a:r>
              <a:rPr lang="de-DE" sz="1400" dirty="0">
                <a:solidFill>
                  <a:srgbClr val="000000"/>
                </a:solidFill>
              </a:rPr>
              <a:t> different </a:t>
            </a:r>
            <a:r>
              <a:rPr lang="de-DE" sz="1400" dirty="0" err="1">
                <a:solidFill>
                  <a:srgbClr val="000000"/>
                </a:solidFill>
              </a:rPr>
              <a:t>significant</a:t>
            </a:r>
            <a:r>
              <a:rPr lang="de-DE" sz="1400" dirty="0">
                <a:solidFill>
                  <a:srgbClr val="000000"/>
                </a:solidFill>
              </a:rPr>
              <a:t> </a:t>
            </a:r>
            <a:r>
              <a:rPr lang="de-DE" sz="1400" dirty="0" err="1">
                <a:solidFill>
                  <a:srgbClr val="000000"/>
                </a:solidFill>
              </a:rPr>
              <a:t>periods</a:t>
            </a:r>
            <a:endParaRPr lang="de-DE" sz="1400" b="1" dirty="0">
              <a:solidFill>
                <a:srgbClr val="000000"/>
              </a:solidFill>
            </a:endParaRPr>
          </a:p>
        </p:txBody>
      </p:sp>
      <p:sp>
        <p:nvSpPr>
          <p:cNvPr id="9" name="Rechteck 8">
            <a:extLst>
              <a:ext uri="{FF2B5EF4-FFF2-40B4-BE49-F238E27FC236}">
                <a16:creationId xmlns:a16="http://schemas.microsoft.com/office/drawing/2014/main" id="{A2C06ACA-E29E-45FF-958B-45624AA310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8248696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6684579" y="130629"/>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
        <p:nvSpPr>
          <p:cNvPr id="13" name="Textfeld 12"/>
          <p:cNvSpPr txBox="1"/>
          <p:nvPr/>
        </p:nvSpPr>
        <p:spPr>
          <a:xfrm>
            <a:off x="200902" y="324392"/>
            <a:ext cx="904415" cy="343620"/>
          </a:xfrm>
          <a:prstGeom prst="rect">
            <a:avLst/>
          </a:prstGeom>
          <a:noFill/>
        </p:spPr>
        <p:txBody>
          <a:bodyPr wrap="none" rtlCol="0">
            <a:spAutoFit/>
          </a:bodyPr>
          <a:lstStyle/>
          <a:p>
            <a:r>
              <a:rPr lang="de-DE" sz="1633"/>
              <a:t>Inflation</a:t>
            </a:r>
            <a:endParaRPr lang="de-DE" sz="1633" dirty="0"/>
          </a:p>
        </p:txBody>
      </p:sp>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10" name="Rechteck 9"/>
          <p:cNvSpPr/>
          <p:nvPr/>
        </p:nvSpPr>
        <p:spPr>
          <a:xfrm>
            <a:off x="0" y="0"/>
            <a:ext cx="12192001" cy="6858000"/>
          </a:xfrm>
          <a:prstGeom prst="rect">
            <a:avLst/>
          </a:prstGeom>
          <a:noFill/>
          <a:ln w="57150">
            <a:solidFill>
              <a:srgbClr val="FF0000"/>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A24A4487-252B-810B-FC2B-62E4F5340531}"/>
              </a:ext>
            </a:extLst>
          </p:cNvPr>
          <p:cNvSpPr txBox="1"/>
          <p:nvPr/>
        </p:nvSpPr>
        <p:spPr>
          <a:xfrm>
            <a:off x="3098184" y="291735"/>
            <a:ext cx="1909497" cy="343620"/>
          </a:xfrm>
          <a:prstGeom prst="rect">
            <a:avLst/>
          </a:prstGeom>
          <a:noFill/>
        </p:spPr>
        <p:txBody>
          <a:bodyPr wrap="none" rtlCol="0">
            <a:spAutoFit/>
          </a:bodyPr>
          <a:lstStyle/>
          <a:p>
            <a:r>
              <a:rPr lang="de-DE" sz="1633" dirty="0"/>
              <a:t>Source</a:t>
            </a:r>
            <a:r>
              <a:rPr lang="de-DE" sz="1633"/>
              <a:t>: </a:t>
            </a:r>
            <a:r>
              <a:rPr lang="de-DE" sz="1633">
                <a:hlinkClick r:id="rId3"/>
              </a:rPr>
              <a:t>Bundesbank</a:t>
            </a:r>
            <a:endParaRPr lang="de-DE" sz="1633" dirty="0"/>
          </a:p>
        </p:txBody>
      </p:sp>
    </p:spTree>
    <p:extLst>
      <p:ext uri="{BB962C8B-B14F-4D97-AF65-F5344CB8AC3E}">
        <p14:creationId xmlns:p14="http://schemas.microsoft.com/office/powerpoint/2010/main" val="616071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6684579" y="130629"/>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
        <p:nvSpPr>
          <p:cNvPr id="13" name="Textfeld 12"/>
          <p:cNvSpPr txBox="1"/>
          <p:nvPr/>
        </p:nvSpPr>
        <p:spPr>
          <a:xfrm>
            <a:off x="200902" y="324392"/>
            <a:ext cx="1484702" cy="343620"/>
          </a:xfrm>
          <a:prstGeom prst="rect">
            <a:avLst/>
          </a:prstGeom>
          <a:noFill/>
        </p:spPr>
        <p:txBody>
          <a:bodyPr wrap="none" rtlCol="0">
            <a:spAutoFit/>
          </a:bodyPr>
          <a:lstStyle/>
          <a:p>
            <a:r>
              <a:rPr lang="de-DE" sz="1633"/>
              <a:t>Unemployment</a:t>
            </a:r>
            <a:endParaRPr lang="de-DE" sz="1633" dirty="0"/>
          </a:p>
        </p:txBody>
      </p:sp>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10" name="Rechteck 9"/>
          <p:cNvSpPr/>
          <p:nvPr/>
        </p:nvSpPr>
        <p:spPr>
          <a:xfrm>
            <a:off x="0" y="0"/>
            <a:ext cx="12192001" cy="6858000"/>
          </a:xfrm>
          <a:prstGeom prst="rect">
            <a:avLst/>
          </a:prstGeom>
          <a:noFill/>
          <a:ln w="57150">
            <a:solidFill>
              <a:srgbClr val="FF0000"/>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2434155" y="324392"/>
            <a:ext cx="1909497" cy="343620"/>
          </a:xfrm>
          <a:prstGeom prst="rect">
            <a:avLst/>
          </a:prstGeom>
          <a:noFill/>
        </p:spPr>
        <p:txBody>
          <a:bodyPr wrap="none" rtlCol="0">
            <a:spAutoFit/>
          </a:bodyPr>
          <a:lstStyle/>
          <a:p>
            <a:r>
              <a:rPr lang="de-DE" sz="1633" dirty="0"/>
              <a:t>Source</a:t>
            </a:r>
            <a:r>
              <a:rPr lang="de-DE" sz="1633"/>
              <a:t>: </a:t>
            </a:r>
            <a:r>
              <a:rPr lang="de-DE" sz="1633">
                <a:hlinkClick r:id="rId3"/>
              </a:rPr>
              <a:t>Bundesbank</a:t>
            </a:r>
            <a:endParaRPr lang="de-DE" sz="1633" dirty="0"/>
          </a:p>
        </p:txBody>
      </p:sp>
    </p:spTree>
    <p:extLst>
      <p:ext uri="{BB962C8B-B14F-4D97-AF65-F5344CB8AC3E}">
        <p14:creationId xmlns:p14="http://schemas.microsoft.com/office/powerpoint/2010/main" val="1552777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200902" y="324392"/>
            <a:ext cx="1547218" cy="343620"/>
          </a:xfrm>
          <a:prstGeom prst="rect">
            <a:avLst/>
          </a:prstGeom>
          <a:noFill/>
        </p:spPr>
        <p:txBody>
          <a:bodyPr wrap="none" rtlCol="0">
            <a:spAutoFit/>
          </a:bodyPr>
          <a:lstStyle/>
          <a:p>
            <a:r>
              <a:rPr lang="de-DE" sz="1633" dirty="0"/>
              <a:t>Ex- and Imports</a:t>
            </a:r>
          </a:p>
        </p:txBody>
      </p:sp>
      <p:sp>
        <p:nvSpPr>
          <p:cNvPr id="2" name="TextShape 2">
            <a:extLst>
              <a:ext uri="{FF2B5EF4-FFF2-40B4-BE49-F238E27FC236}">
                <a16:creationId xmlns:a16="http://schemas.microsoft.com/office/drawing/2014/main" id="{6B104BB5-BAB3-1041-1795-FF00DD41F5A0}"/>
              </a:ext>
            </a:extLst>
          </p:cNvPr>
          <p:cNvSpPr txBox="1"/>
          <p:nvPr/>
        </p:nvSpPr>
        <p:spPr>
          <a:xfrm>
            <a:off x="6684579" y="130629"/>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
        <p:nvSpPr>
          <p:cNvPr id="4" name="Textfeld 3">
            <a:extLst>
              <a:ext uri="{FF2B5EF4-FFF2-40B4-BE49-F238E27FC236}">
                <a16:creationId xmlns:a16="http://schemas.microsoft.com/office/drawing/2014/main" id="{8577D81C-D392-330A-DEE0-AA66A8041D7A}"/>
              </a:ext>
            </a:extLst>
          </p:cNvPr>
          <p:cNvSpPr txBox="1"/>
          <p:nvPr/>
        </p:nvSpPr>
        <p:spPr>
          <a:xfrm>
            <a:off x="2386693" y="354177"/>
            <a:ext cx="6101442" cy="369332"/>
          </a:xfrm>
          <a:prstGeom prst="rect">
            <a:avLst/>
          </a:prstGeom>
          <a:noFill/>
        </p:spPr>
        <p:txBody>
          <a:bodyPr wrap="square">
            <a:spAutoFit/>
          </a:bodyPr>
          <a:lstStyle/>
          <a:p>
            <a:r>
              <a:rPr lang="de-DE" sz="1800"/>
              <a:t>Source: </a:t>
            </a:r>
            <a:r>
              <a:rPr lang="de-DE" sz="1800">
                <a:hlinkClick r:id="rId3"/>
              </a:rPr>
              <a:t>Destatis</a:t>
            </a:r>
            <a:endParaRPr lang="de-DE" sz="1800" dirty="0"/>
          </a:p>
        </p:txBody>
      </p:sp>
    </p:spTree>
    <p:extLst>
      <p:ext uri="{BB962C8B-B14F-4D97-AF65-F5344CB8AC3E}">
        <p14:creationId xmlns:p14="http://schemas.microsoft.com/office/powerpoint/2010/main" val="1397327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200902" y="324392"/>
            <a:ext cx="1375698" cy="343620"/>
          </a:xfrm>
          <a:prstGeom prst="rect">
            <a:avLst/>
          </a:prstGeom>
          <a:noFill/>
        </p:spPr>
        <p:txBody>
          <a:bodyPr wrap="none" rtlCol="0">
            <a:spAutoFit/>
          </a:bodyPr>
          <a:lstStyle/>
          <a:p>
            <a:r>
              <a:rPr lang="de-DE" sz="1633"/>
              <a:t>Exchange rate</a:t>
            </a:r>
            <a:endParaRPr lang="de-DE" sz="1633" dirty="0"/>
          </a:p>
        </p:txBody>
      </p:sp>
      <p:sp>
        <p:nvSpPr>
          <p:cNvPr id="8" name="Textfeld 7"/>
          <p:cNvSpPr txBox="1"/>
          <p:nvPr/>
        </p:nvSpPr>
        <p:spPr>
          <a:xfrm>
            <a:off x="2434155" y="324392"/>
            <a:ext cx="1909497" cy="343620"/>
          </a:xfrm>
          <a:prstGeom prst="rect">
            <a:avLst/>
          </a:prstGeom>
          <a:noFill/>
        </p:spPr>
        <p:txBody>
          <a:bodyPr wrap="none" rtlCol="0">
            <a:spAutoFit/>
          </a:bodyPr>
          <a:lstStyle/>
          <a:p>
            <a:r>
              <a:rPr lang="de-DE" sz="1633"/>
              <a:t>Source: </a:t>
            </a:r>
            <a:r>
              <a:rPr lang="de-DE" sz="1633">
                <a:hlinkClick r:id="rId3"/>
              </a:rPr>
              <a:t>Bundesbank</a:t>
            </a:r>
            <a:endParaRPr lang="de-DE" sz="1633" dirty="0"/>
          </a:p>
        </p:txBody>
      </p:sp>
      <p:sp>
        <p:nvSpPr>
          <p:cNvPr id="2" name="TextShape 2">
            <a:extLst>
              <a:ext uri="{FF2B5EF4-FFF2-40B4-BE49-F238E27FC236}">
                <a16:creationId xmlns:a16="http://schemas.microsoft.com/office/drawing/2014/main" id="{09F2454C-F326-4704-9380-4790667856AA}"/>
              </a:ext>
            </a:extLst>
          </p:cNvPr>
          <p:cNvSpPr txBox="1"/>
          <p:nvPr/>
        </p:nvSpPr>
        <p:spPr>
          <a:xfrm>
            <a:off x="6684579" y="130629"/>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Tree>
    <p:extLst>
      <p:ext uri="{BB962C8B-B14F-4D97-AF65-F5344CB8AC3E}">
        <p14:creationId xmlns:p14="http://schemas.microsoft.com/office/powerpoint/2010/main" val="38913219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185662" y="324392"/>
            <a:ext cx="1261884" cy="343620"/>
          </a:xfrm>
          <a:prstGeom prst="rect">
            <a:avLst/>
          </a:prstGeom>
          <a:noFill/>
        </p:spPr>
        <p:txBody>
          <a:bodyPr wrap="none" rtlCol="0">
            <a:spAutoFit/>
          </a:bodyPr>
          <a:lstStyle/>
          <a:p>
            <a:r>
              <a:rPr lang="de-DE" sz="1633"/>
              <a:t>Interest rates</a:t>
            </a:r>
            <a:endParaRPr lang="de-DE" sz="1633" dirty="0"/>
          </a:p>
        </p:txBody>
      </p:sp>
      <p:sp>
        <p:nvSpPr>
          <p:cNvPr id="8" name="Textfeld 7"/>
          <p:cNvSpPr txBox="1"/>
          <p:nvPr/>
        </p:nvSpPr>
        <p:spPr>
          <a:xfrm>
            <a:off x="2434155" y="324392"/>
            <a:ext cx="1909497" cy="343620"/>
          </a:xfrm>
          <a:prstGeom prst="rect">
            <a:avLst/>
          </a:prstGeom>
          <a:noFill/>
        </p:spPr>
        <p:txBody>
          <a:bodyPr wrap="none" rtlCol="0">
            <a:spAutoFit/>
          </a:bodyPr>
          <a:lstStyle/>
          <a:p>
            <a:r>
              <a:rPr lang="de-DE" sz="1633"/>
              <a:t>Source: </a:t>
            </a:r>
            <a:r>
              <a:rPr lang="de-DE" sz="1633">
                <a:hlinkClick r:id="rId3"/>
              </a:rPr>
              <a:t>Bundesbank</a:t>
            </a:r>
            <a:endParaRPr lang="de-DE" sz="1633" dirty="0"/>
          </a:p>
        </p:txBody>
      </p:sp>
      <p:sp>
        <p:nvSpPr>
          <p:cNvPr id="2" name="TextShape 2">
            <a:extLst>
              <a:ext uri="{FF2B5EF4-FFF2-40B4-BE49-F238E27FC236}">
                <a16:creationId xmlns:a16="http://schemas.microsoft.com/office/drawing/2014/main" id="{DE75777F-FA59-CC0A-6EF8-1B0A9DB0F23C}"/>
              </a:ext>
            </a:extLst>
          </p:cNvPr>
          <p:cNvSpPr txBox="1"/>
          <p:nvPr/>
        </p:nvSpPr>
        <p:spPr>
          <a:xfrm>
            <a:off x="6684579" y="130629"/>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Tree>
    <p:extLst>
      <p:ext uri="{BB962C8B-B14F-4D97-AF65-F5344CB8AC3E}">
        <p14:creationId xmlns:p14="http://schemas.microsoft.com/office/powerpoint/2010/main" val="3754961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185662" y="324392"/>
            <a:ext cx="1261884" cy="343620"/>
          </a:xfrm>
          <a:prstGeom prst="rect">
            <a:avLst/>
          </a:prstGeom>
          <a:noFill/>
        </p:spPr>
        <p:txBody>
          <a:bodyPr wrap="none" rtlCol="0">
            <a:spAutoFit/>
          </a:bodyPr>
          <a:lstStyle/>
          <a:p>
            <a:r>
              <a:rPr lang="de-DE" sz="1633"/>
              <a:t>Interest rates</a:t>
            </a:r>
            <a:endParaRPr lang="de-DE" sz="1633" dirty="0"/>
          </a:p>
        </p:txBody>
      </p:sp>
      <p:sp>
        <p:nvSpPr>
          <p:cNvPr id="8" name="Textfeld 7"/>
          <p:cNvSpPr txBox="1"/>
          <p:nvPr/>
        </p:nvSpPr>
        <p:spPr>
          <a:xfrm>
            <a:off x="2434155" y="324392"/>
            <a:ext cx="1909497" cy="343620"/>
          </a:xfrm>
          <a:prstGeom prst="rect">
            <a:avLst/>
          </a:prstGeom>
          <a:noFill/>
        </p:spPr>
        <p:txBody>
          <a:bodyPr wrap="none" rtlCol="0">
            <a:spAutoFit/>
          </a:bodyPr>
          <a:lstStyle/>
          <a:p>
            <a:r>
              <a:rPr lang="de-DE" sz="1633"/>
              <a:t>Source: </a:t>
            </a:r>
            <a:r>
              <a:rPr lang="de-DE" sz="1633">
                <a:hlinkClick r:id="rId3"/>
              </a:rPr>
              <a:t>Bundesbank</a:t>
            </a:r>
            <a:endParaRPr lang="de-DE" sz="1633" dirty="0"/>
          </a:p>
        </p:txBody>
      </p:sp>
      <p:sp>
        <p:nvSpPr>
          <p:cNvPr id="2" name="TextShape 2">
            <a:extLst>
              <a:ext uri="{FF2B5EF4-FFF2-40B4-BE49-F238E27FC236}">
                <a16:creationId xmlns:a16="http://schemas.microsoft.com/office/drawing/2014/main" id="{DE75777F-FA59-CC0A-6EF8-1B0A9DB0F23C}"/>
              </a:ext>
            </a:extLst>
          </p:cNvPr>
          <p:cNvSpPr txBox="1"/>
          <p:nvPr/>
        </p:nvSpPr>
        <p:spPr>
          <a:xfrm>
            <a:off x="6684579" y="130629"/>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Tree>
    <p:extLst>
      <p:ext uri="{BB962C8B-B14F-4D97-AF65-F5344CB8AC3E}">
        <p14:creationId xmlns:p14="http://schemas.microsoft.com/office/powerpoint/2010/main" val="3264026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185662" y="324392"/>
            <a:ext cx="1649811" cy="343620"/>
          </a:xfrm>
          <a:prstGeom prst="rect">
            <a:avLst/>
          </a:prstGeom>
          <a:noFill/>
        </p:spPr>
        <p:txBody>
          <a:bodyPr wrap="none" rtlCol="0">
            <a:spAutoFit/>
          </a:bodyPr>
          <a:lstStyle/>
          <a:p>
            <a:r>
              <a:rPr lang="de-DE" sz="1633"/>
              <a:t>Key interest rates</a:t>
            </a:r>
            <a:endParaRPr lang="de-DE" sz="1633" dirty="0"/>
          </a:p>
        </p:txBody>
      </p:sp>
      <p:sp>
        <p:nvSpPr>
          <p:cNvPr id="8" name="Textfeld 7"/>
          <p:cNvSpPr txBox="1"/>
          <p:nvPr/>
        </p:nvSpPr>
        <p:spPr>
          <a:xfrm>
            <a:off x="2434155" y="324392"/>
            <a:ext cx="5898602" cy="343620"/>
          </a:xfrm>
          <a:prstGeom prst="rect">
            <a:avLst/>
          </a:prstGeom>
          <a:noFill/>
        </p:spPr>
        <p:txBody>
          <a:bodyPr wrap="none" rtlCol="0">
            <a:spAutoFit/>
          </a:bodyPr>
          <a:lstStyle/>
          <a:p>
            <a:r>
              <a:rPr lang="de-DE" sz="1633" dirty="0"/>
              <a:t>Source: national </a:t>
            </a:r>
            <a:r>
              <a:rPr lang="de-DE" sz="1633" dirty="0" err="1"/>
              <a:t>central</a:t>
            </a:r>
            <a:r>
              <a:rPr lang="de-DE" sz="1633" dirty="0"/>
              <a:t> </a:t>
            </a:r>
            <a:r>
              <a:rPr lang="de-DE" sz="1633" dirty="0" err="1"/>
              <a:t>banks</a:t>
            </a:r>
            <a:r>
              <a:rPr lang="de-DE" sz="1633" dirty="0"/>
              <a:t> (</a:t>
            </a:r>
            <a:r>
              <a:rPr lang="de-DE" sz="1633" dirty="0">
                <a:hlinkClick r:id="rId3"/>
              </a:rPr>
              <a:t>Bundesbank</a:t>
            </a:r>
            <a:r>
              <a:rPr lang="de-DE" sz="1633" dirty="0"/>
              <a:t>) </a:t>
            </a:r>
            <a:r>
              <a:rPr lang="de-DE" sz="1633" dirty="0" err="1"/>
              <a:t>or</a:t>
            </a:r>
            <a:r>
              <a:rPr lang="de-DE" sz="1633" dirty="0"/>
              <a:t> www.leitzinsen.info</a:t>
            </a:r>
          </a:p>
        </p:txBody>
      </p:sp>
      <p:sp>
        <p:nvSpPr>
          <p:cNvPr id="2" name="TextShape 2">
            <a:extLst>
              <a:ext uri="{FF2B5EF4-FFF2-40B4-BE49-F238E27FC236}">
                <a16:creationId xmlns:a16="http://schemas.microsoft.com/office/drawing/2014/main" id="{DE75777F-FA59-CC0A-6EF8-1B0A9DB0F23C}"/>
              </a:ext>
            </a:extLst>
          </p:cNvPr>
          <p:cNvSpPr txBox="1"/>
          <p:nvPr/>
        </p:nvSpPr>
        <p:spPr>
          <a:xfrm>
            <a:off x="6684579" y="130629"/>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Tree>
    <p:extLst>
      <p:ext uri="{BB962C8B-B14F-4D97-AF65-F5344CB8AC3E}">
        <p14:creationId xmlns:p14="http://schemas.microsoft.com/office/powerpoint/2010/main" val="2588347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185662" y="324392"/>
            <a:ext cx="1641796" cy="343620"/>
          </a:xfrm>
          <a:prstGeom prst="rect">
            <a:avLst/>
          </a:prstGeom>
          <a:noFill/>
        </p:spPr>
        <p:txBody>
          <a:bodyPr wrap="none" rtlCol="0">
            <a:spAutoFit/>
          </a:bodyPr>
          <a:lstStyle/>
          <a:p>
            <a:r>
              <a:rPr lang="de-DE" sz="1633" dirty="0"/>
              <a:t>Government </a:t>
            </a:r>
            <a:r>
              <a:rPr lang="de-DE" sz="1633" dirty="0" err="1"/>
              <a:t>debt</a:t>
            </a:r>
            <a:endParaRPr lang="de-DE" sz="1633" dirty="0"/>
          </a:p>
        </p:txBody>
      </p:sp>
      <p:sp>
        <p:nvSpPr>
          <p:cNvPr id="8" name="Textfeld 7"/>
          <p:cNvSpPr txBox="1"/>
          <p:nvPr/>
        </p:nvSpPr>
        <p:spPr>
          <a:xfrm>
            <a:off x="2434155" y="324392"/>
            <a:ext cx="1909497" cy="343620"/>
          </a:xfrm>
          <a:prstGeom prst="rect">
            <a:avLst/>
          </a:prstGeom>
          <a:noFill/>
        </p:spPr>
        <p:txBody>
          <a:bodyPr wrap="none" rtlCol="0">
            <a:spAutoFit/>
          </a:bodyPr>
          <a:lstStyle/>
          <a:p>
            <a:r>
              <a:rPr lang="de-DE" sz="1633" dirty="0"/>
              <a:t>Source: </a:t>
            </a:r>
            <a:r>
              <a:rPr lang="de-DE" sz="1633" dirty="0">
                <a:hlinkClick r:id="rId3"/>
              </a:rPr>
              <a:t>Bundesbank</a:t>
            </a:r>
            <a:endParaRPr lang="de-DE" sz="1633" dirty="0"/>
          </a:p>
        </p:txBody>
      </p:sp>
      <p:sp>
        <p:nvSpPr>
          <p:cNvPr id="3" name="TextShape 2">
            <a:extLst>
              <a:ext uri="{FF2B5EF4-FFF2-40B4-BE49-F238E27FC236}">
                <a16:creationId xmlns:a16="http://schemas.microsoft.com/office/drawing/2014/main" id="{B6CDF57D-3391-7F84-0487-83FF07E8EF57}"/>
              </a:ext>
            </a:extLst>
          </p:cNvPr>
          <p:cNvSpPr txBox="1"/>
          <p:nvPr/>
        </p:nvSpPr>
        <p:spPr>
          <a:xfrm>
            <a:off x="6401549" y="141514"/>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
        <p:nvSpPr>
          <p:cNvPr id="6" name="Textfeld 5">
            <a:extLst>
              <a:ext uri="{FF2B5EF4-FFF2-40B4-BE49-F238E27FC236}">
                <a16:creationId xmlns:a16="http://schemas.microsoft.com/office/drawing/2014/main" id="{ABA47E11-1A81-4B86-9AE5-8152E5D931AA}"/>
              </a:ext>
            </a:extLst>
          </p:cNvPr>
          <p:cNvSpPr txBox="1"/>
          <p:nvPr/>
        </p:nvSpPr>
        <p:spPr>
          <a:xfrm>
            <a:off x="185662" y="778716"/>
            <a:ext cx="1317990" cy="343620"/>
          </a:xfrm>
          <a:prstGeom prst="rect">
            <a:avLst/>
          </a:prstGeom>
          <a:noFill/>
        </p:spPr>
        <p:txBody>
          <a:bodyPr wrap="none" rtlCol="0">
            <a:spAutoFit/>
          </a:bodyPr>
          <a:lstStyle/>
          <a:p>
            <a:r>
              <a:rPr lang="de-DE" sz="1633" dirty="0" err="1"/>
              <a:t>Fiscal</a:t>
            </a:r>
            <a:r>
              <a:rPr lang="de-DE" sz="1633" dirty="0"/>
              <a:t> </a:t>
            </a:r>
            <a:r>
              <a:rPr lang="de-DE" sz="1633" dirty="0" err="1"/>
              <a:t>Deficit</a:t>
            </a:r>
            <a:endParaRPr lang="de-DE" sz="1633" dirty="0"/>
          </a:p>
        </p:txBody>
      </p:sp>
      <p:sp>
        <p:nvSpPr>
          <p:cNvPr id="10" name="Textfeld 9">
            <a:extLst>
              <a:ext uri="{FF2B5EF4-FFF2-40B4-BE49-F238E27FC236}">
                <a16:creationId xmlns:a16="http://schemas.microsoft.com/office/drawing/2014/main" id="{B963BAB0-34FF-4BDF-8E41-20912E95C07B}"/>
              </a:ext>
            </a:extLst>
          </p:cNvPr>
          <p:cNvSpPr txBox="1"/>
          <p:nvPr/>
        </p:nvSpPr>
        <p:spPr>
          <a:xfrm>
            <a:off x="2434154" y="778716"/>
            <a:ext cx="1909497" cy="343620"/>
          </a:xfrm>
          <a:prstGeom prst="rect">
            <a:avLst/>
          </a:prstGeom>
          <a:noFill/>
        </p:spPr>
        <p:txBody>
          <a:bodyPr wrap="none" rtlCol="0">
            <a:spAutoFit/>
          </a:bodyPr>
          <a:lstStyle/>
          <a:p>
            <a:r>
              <a:rPr lang="de-DE" sz="1633" dirty="0"/>
              <a:t>Source: </a:t>
            </a:r>
            <a:r>
              <a:rPr lang="de-DE" sz="1633" dirty="0">
                <a:hlinkClick r:id="rId4"/>
              </a:rPr>
              <a:t>Bundesbank</a:t>
            </a:r>
            <a:endParaRPr lang="de-DE" sz="1633" dirty="0"/>
          </a:p>
        </p:txBody>
      </p:sp>
    </p:spTree>
    <p:extLst>
      <p:ext uri="{BB962C8B-B14F-4D97-AF65-F5344CB8AC3E}">
        <p14:creationId xmlns:p14="http://schemas.microsoft.com/office/powerpoint/2010/main" val="1265294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itle 1">
            <a:extLst>
              <a:ext uri="{FF2B5EF4-FFF2-40B4-BE49-F238E27FC236}">
                <a16:creationId xmlns:a16="http://schemas.microsoft.com/office/drawing/2014/main" id="{6F4BC859-8540-4743-76C0-B0AFD06228CA}"/>
              </a:ext>
            </a:extLst>
          </p:cNvPr>
          <p:cNvSpPr txBox="1">
            <a:spLocks/>
          </p:cNvSpPr>
          <p:nvPr/>
        </p:nvSpPr>
        <p:spPr>
          <a:xfrm>
            <a:off x="457200" y="274638"/>
            <a:ext cx="8229600" cy="706090"/>
          </a:xfrm>
          <a:prstGeom prst="rect">
            <a:avLst/>
          </a:prstGeom>
        </p:spPr>
        <p:txBody>
          <a:bodyPr>
            <a:normAutofit fontScale="67500" lnSpcReduction="20000"/>
          </a:bodyPr>
          <a:lstStyle>
            <a:lvl1pPr algn="ctr" rtl="0" hangingPunct="0">
              <a:tabLst/>
              <a:defRPr lang="de-DE" sz="4400" b="0" i="0" u="none" strike="noStrike" kern="1200">
                <a:ln>
                  <a:noFill/>
                </a:ln>
                <a:latin typeface="Arial" pitchFamily="18"/>
              </a:defRPr>
            </a:lvl1pPr>
          </a:lstStyle>
          <a:p>
            <a:r>
              <a:rPr lang="en-US" dirty="0">
                <a:solidFill>
                  <a:sysClr val="windowText" lastClr="000000"/>
                </a:solidFill>
              </a:rPr>
              <a:t>Short-run Output Gaps: Why do they matter?</a:t>
            </a:r>
          </a:p>
        </p:txBody>
      </p:sp>
      <p:sp>
        <p:nvSpPr>
          <p:cNvPr id="5" name="Textfeld 4">
            <a:extLst>
              <a:ext uri="{FF2B5EF4-FFF2-40B4-BE49-F238E27FC236}">
                <a16:creationId xmlns:a16="http://schemas.microsoft.com/office/drawing/2014/main" id="{5F44570E-53D1-C72A-E006-17DE8C498593}"/>
              </a:ext>
            </a:extLst>
          </p:cNvPr>
          <p:cNvSpPr txBox="1"/>
          <p:nvPr/>
        </p:nvSpPr>
        <p:spPr>
          <a:xfrm>
            <a:off x="791840" y="926294"/>
            <a:ext cx="9001000" cy="5688632"/>
          </a:xfrm>
          <a:prstGeom prst="rect">
            <a:avLst/>
          </a:prstGeom>
          <a:noFill/>
        </p:spPr>
        <p:txBody>
          <a:bodyPr wrap="square" rtlCol="0">
            <a:noAutofit/>
          </a:bodyPr>
          <a:lstStyle/>
          <a:p>
            <a:r>
              <a:rPr lang="en-US" sz="2400" b="1" dirty="0"/>
              <a:t>Output Gap	=	 Actual Output 	-	 Potential Output</a:t>
            </a:r>
          </a:p>
          <a:p>
            <a:r>
              <a:rPr lang="en-US" sz="2400" b="1" dirty="0"/>
              <a:t>			_______________________________________</a:t>
            </a:r>
          </a:p>
          <a:p>
            <a:r>
              <a:rPr lang="en-US" sz="2400" b="1" dirty="0"/>
              <a:t>					 Potential Output</a:t>
            </a:r>
          </a:p>
          <a:p>
            <a:r>
              <a:rPr lang="en-US" sz="2400" b="1" dirty="0"/>
              <a:t>		</a:t>
            </a:r>
          </a:p>
          <a:p>
            <a:r>
              <a:rPr lang="en-US" sz="2400" b="1" dirty="0"/>
              <a:t>		=	               Y		-	            Y*</a:t>
            </a:r>
          </a:p>
          <a:p>
            <a:r>
              <a:rPr lang="en-US" sz="2400" b="1" dirty="0"/>
              <a:t>			_______________________________________</a:t>
            </a:r>
          </a:p>
          <a:p>
            <a:r>
              <a:rPr lang="en-US" sz="2400" b="1" dirty="0"/>
              <a:t>					             Y*</a:t>
            </a:r>
          </a:p>
          <a:p>
            <a:endParaRPr lang="en-US" sz="2400" b="1" dirty="0"/>
          </a:p>
          <a:p>
            <a:endParaRPr lang="en-US" sz="2400" b="1" dirty="0"/>
          </a:p>
          <a:p>
            <a:r>
              <a:rPr lang="de-DE" sz="2400" dirty="0"/>
              <a:t>(Y – Y*)/Y* &gt; 0		→	a positive </a:t>
            </a:r>
            <a:r>
              <a:rPr lang="de-DE" sz="2400" dirty="0" err="1"/>
              <a:t>output</a:t>
            </a:r>
            <a:r>
              <a:rPr lang="de-DE" sz="2400" dirty="0"/>
              <a:t> </a:t>
            </a:r>
            <a:r>
              <a:rPr lang="de-DE" sz="2400" dirty="0" err="1"/>
              <a:t>gap</a:t>
            </a:r>
            <a:endParaRPr lang="de-DE" sz="2400" dirty="0"/>
          </a:p>
          <a:p>
            <a:r>
              <a:rPr lang="de-DE" sz="2400" dirty="0"/>
              <a:t>				</a:t>
            </a:r>
            <a:r>
              <a:rPr lang="de-DE" sz="2400" dirty="0" err="1"/>
              <a:t>is</a:t>
            </a:r>
            <a:r>
              <a:rPr lang="de-DE" sz="2400" dirty="0"/>
              <a:t> </a:t>
            </a:r>
            <a:r>
              <a:rPr lang="de-DE" sz="2400" dirty="0" err="1"/>
              <a:t>called</a:t>
            </a:r>
            <a:r>
              <a:rPr lang="de-DE" sz="2400" dirty="0"/>
              <a:t> </a:t>
            </a:r>
            <a:r>
              <a:rPr lang="de-DE" sz="2400" dirty="0" err="1"/>
              <a:t>expansionary</a:t>
            </a:r>
            <a:r>
              <a:rPr lang="de-DE" sz="2400" dirty="0"/>
              <a:t> </a:t>
            </a:r>
            <a:r>
              <a:rPr lang="de-DE" sz="2400" dirty="0" err="1"/>
              <a:t>gap</a:t>
            </a:r>
            <a:endParaRPr lang="de-DE" sz="2400" dirty="0"/>
          </a:p>
          <a:p>
            <a:endParaRPr lang="de-DE" sz="2400" dirty="0"/>
          </a:p>
          <a:p>
            <a:endParaRPr lang="de-DE" sz="2400" dirty="0"/>
          </a:p>
          <a:p>
            <a:r>
              <a:rPr lang="de-DE" sz="2400" dirty="0"/>
              <a:t>(Y – Y*)/Y* &lt; 0		→	a negative </a:t>
            </a:r>
            <a:r>
              <a:rPr lang="de-DE" sz="2400" dirty="0" err="1"/>
              <a:t>output</a:t>
            </a:r>
            <a:r>
              <a:rPr lang="de-DE" sz="2400" dirty="0"/>
              <a:t> </a:t>
            </a:r>
            <a:r>
              <a:rPr lang="de-DE" sz="2400" dirty="0" err="1"/>
              <a:t>gap</a:t>
            </a:r>
            <a:endParaRPr lang="de-DE" sz="2400" dirty="0"/>
          </a:p>
          <a:p>
            <a:r>
              <a:rPr lang="de-DE" sz="2400" dirty="0"/>
              <a:t>				</a:t>
            </a:r>
            <a:r>
              <a:rPr lang="de-DE" sz="2400" dirty="0" err="1"/>
              <a:t>is</a:t>
            </a:r>
            <a:r>
              <a:rPr lang="de-DE" sz="2400" dirty="0"/>
              <a:t> </a:t>
            </a:r>
            <a:r>
              <a:rPr lang="de-DE" sz="2400" dirty="0" err="1"/>
              <a:t>called</a:t>
            </a:r>
            <a:r>
              <a:rPr lang="de-DE" sz="2400" dirty="0"/>
              <a:t> </a:t>
            </a:r>
            <a:r>
              <a:rPr lang="de-DE" sz="2400" dirty="0" err="1"/>
              <a:t>recessionary</a:t>
            </a:r>
            <a:r>
              <a:rPr lang="de-DE" sz="2400" dirty="0"/>
              <a:t> </a:t>
            </a:r>
            <a:r>
              <a:rPr lang="de-DE" sz="2400" dirty="0" err="1"/>
              <a:t>gap</a:t>
            </a:r>
            <a:endParaRPr lang="de-DE" sz="2400" dirty="0"/>
          </a:p>
        </p:txBody>
      </p:sp>
    </p:spTree>
    <p:extLst>
      <p:ext uri="{BB962C8B-B14F-4D97-AF65-F5344CB8AC3E}">
        <p14:creationId xmlns:p14="http://schemas.microsoft.com/office/powerpoint/2010/main" val="200999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C862B045-AA89-3885-6700-7B87BF152F6F}"/>
              </a:ext>
            </a:extLst>
          </p:cNvPr>
          <p:cNvSpPr txBox="1">
            <a:spLocks/>
          </p:cNvSpPr>
          <p:nvPr/>
        </p:nvSpPr>
        <p:spPr>
          <a:xfrm>
            <a:off x="457200" y="274638"/>
            <a:ext cx="8229600" cy="706090"/>
          </a:xfrm>
          <a:prstGeom prst="rect">
            <a:avLst/>
          </a:prstGeom>
        </p:spPr>
        <p:txBody>
          <a:bodyPr>
            <a:normAutofit fontScale="97500" lnSpcReduction="10000"/>
          </a:bodyPr>
          <a:lstStyle>
            <a:lvl1pPr algn="ctr" rtl="0" hangingPunct="0">
              <a:tabLst/>
              <a:defRPr lang="de-DE" sz="4400" b="0" i="0" u="none" strike="noStrike" kern="1200">
                <a:ln>
                  <a:noFill/>
                </a:ln>
                <a:latin typeface="Arial" pitchFamily="18"/>
              </a:defRPr>
            </a:lvl1pPr>
          </a:lstStyle>
          <a:p>
            <a:r>
              <a:rPr lang="en-US" dirty="0">
                <a:solidFill>
                  <a:sysClr val="windowText" lastClr="000000"/>
                </a:solidFill>
              </a:rPr>
              <a:t>Output Gaps: Two kinds of Costs</a:t>
            </a:r>
          </a:p>
        </p:txBody>
      </p:sp>
      <p:sp>
        <p:nvSpPr>
          <p:cNvPr id="3" name="Textfeld 2">
            <a:extLst>
              <a:ext uri="{FF2B5EF4-FFF2-40B4-BE49-F238E27FC236}">
                <a16:creationId xmlns:a16="http://schemas.microsoft.com/office/drawing/2014/main" id="{795416F4-638F-11A8-4EEA-B6BFC671A1EA}"/>
              </a:ext>
            </a:extLst>
          </p:cNvPr>
          <p:cNvSpPr txBox="1"/>
          <p:nvPr/>
        </p:nvSpPr>
        <p:spPr>
          <a:xfrm>
            <a:off x="791840" y="961919"/>
            <a:ext cx="9001000" cy="5688632"/>
          </a:xfrm>
          <a:prstGeom prst="rect">
            <a:avLst/>
          </a:prstGeom>
          <a:noFill/>
        </p:spPr>
        <p:txBody>
          <a:bodyPr wrap="square" rtlCol="0">
            <a:noAutofit/>
          </a:bodyPr>
          <a:lstStyle/>
          <a:p>
            <a:endParaRPr lang="en-US" sz="2400" b="1" dirty="0"/>
          </a:p>
          <a:p>
            <a:endParaRPr lang="en-US" sz="2400" b="1" dirty="0"/>
          </a:p>
          <a:p>
            <a:r>
              <a:rPr lang="en-US" sz="2400" b="1" dirty="0"/>
              <a:t>(Y – Y*)/Y* &gt; 0 	expansionary gap</a:t>
            </a:r>
          </a:p>
          <a:p>
            <a:endParaRPr lang="en-US" sz="2400" b="1" dirty="0"/>
          </a:p>
          <a:p>
            <a:pPr marL="342900" indent="-342900">
              <a:buFont typeface="Arial" panose="020B0604020202020204" pitchFamily="34" charset="0"/>
              <a:buChar char="•"/>
            </a:pPr>
            <a:r>
              <a:rPr lang="en-US" sz="2400" b="1" dirty="0"/>
              <a:t>inflation can be high</a:t>
            </a:r>
          </a:p>
          <a:p>
            <a:pPr marL="342900" indent="-342900">
              <a:buFont typeface="Arial" panose="020B0604020202020204" pitchFamily="34" charset="0"/>
              <a:buChar char="•"/>
            </a:pPr>
            <a:r>
              <a:rPr lang="en-US" sz="2400" b="1" dirty="0"/>
              <a:t>economy incurs costs of inflation</a:t>
            </a:r>
          </a:p>
          <a:p>
            <a:endParaRPr lang="en-US" sz="2400" b="1" dirty="0"/>
          </a:p>
          <a:p>
            <a:endParaRPr lang="en-US" sz="2400" b="1" dirty="0"/>
          </a:p>
          <a:p>
            <a:r>
              <a:rPr lang="en-US" sz="2400" b="1" dirty="0"/>
              <a:t>(Y – Y*)/Y* &lt; 0	recessionary gap</a:t>
            </a:r>
          </a:p>
          <a:p>
            <a:endParaRPr lang="en-US" sz="2400" b="1" dirty="0"/>
          </a:p>
          <a:p>
            <a:pPr marL="342900" indent="-342900">
              <a:buFont typeface="Arial" panose="020B0604020202020204" pitchFamily="34" charset="0"/>
              <a:buChar char="•"/>
            </a:pPr>
            <a:r>
              <a:rPr lang="en-US" sz="2400" b="1" dirty="0"/>
              <a:t>unemployment rate high (above normal)</a:t>
            </a:r>
          </a:p>
          <a:p>
            <a:pPr marL="342900" indent="-342900">
              <a:buFont typeface="Arial" panose="020B0604020202020204" pitchFamily="34" charset="0"/>
              <a:buChar char="•"/>
            </a:pPr>
            <a:r>
              <a:rPr lang="en-US" sz="2400" b="1" dirty="0"/>
              <a:t>economy incurs costs of unemployment</a:t>
            </a:r>
          </a:p>
          <a:p>
            <a:endParaRPr lang="de-DE" sz="2400" dirty="0"/>
          </a:p>
        </p:txBody>
      </p:sp>
    </p:spTree>
    <p:extLst>
      <p:ext uri="{BB962C8B-B14F-4D97-AF65-F5344CB8AC3E}">
        <p14:creationId xmlns:p14="http://schemas.microsoft.com/office/powerpoint/2010/main" val="872298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itle 1">
            <a:extLst>
              <a:ext uri="{FF2B5EF4-FFF2-40B4-BE49-F238E27FC236}">
                <a16:creationId xmlns:a16="http://schemas.microsoft.com/office/drawing/2014/main" id="{AA8CB862-C333-66CF-D43B-D5C7EB47615F}"/>
              </a:ext>
            </a:extLst>
          </p:cNvPr>
          <p:cNvSpPr txBox="1">
            <a:spLocks/>
          </p:cNvSpPr>
          <p:nvPr/>
        </p:nvSpPr>
        <p:spPr>
          <a:xfrm>
            <a:off x="350322" y="96509"/>
            <a:ext cx="8229600" cy="706090"/>
          </a:xfrm>
          <a:prstGeom prst="rect">
            <a:avLst/>
          </a:prstGeom>
        </p:spPr>
        <p:txBody>
          <a:bodyPr>
            <a:normAutofit fontScale="97500" lnSpcReduction="10000"/>
          </a:bodyPr>
          <a:lstStyle>
            <a:lvl1pPr algn="ctr" rtl="0" hangingPunct="0">
              <a:tabLst/>
              <a:defRPr lang="de-DE" sz="4400" b="0" i="0" u="none" strike="noStrike" kern="1200">
                <a:ln>
                  <a:noFill/>
                </a:ln>
                <a:latin typeface="Arial" pitchFamily="18"/>
              </a:defRPr>
            </a:lvl1pPr>
          </a:lstStyle>
          <a:p>
            <a:r>
              <a:rPr lang="en-US" dirty="0">
                <a:solidFill>
                  <a:sysClr val="windowText" lastClr="000000"/>
                </a:solidFill>
              </a:rPr>
              <a:t>Natural Rate of Unemployment</a:t>
            </a:r>
          </a:p>
        </p:txBody>
      </p:sp>
      <p:sp>
        <p:nvSpPr>
          <p:cNvPr id="5" name="Textfeld 4">
            <a:extLst>
              <a:ext uri="{FF2B5EF4-FFF2-40B4-BE49-F238E27FC236}">
                <a16:creationId xmlns:a16="http://schemas.microsoft.com/office/drawing/2014/main" id="{F410843B-19F4-6A5C-D8BF-EDAB3619DEE9}"/>
              </a:ext>
            </a:extLst>
          </p:cNvPr>
          <p:cNvSpPr txBox="1"/>
          <p:nvPr/>
        </p:nvSpPr>
        <p:spPr>
          <a:xfrm>
            <a:off x="174323" y="831290"/>
            <a:ext cx="8625293" cy="5688632"/>
          </a:xfrm>
          <a:prstGeom prst="rect">
            <a:avLst/>
          </a:prstGeom>
          <a:noFill/>
        </p:spPr>
        <p:txBody>
          <a:bodyPr wrap="square" rtlCol="0">
            <a:noAutofit/>
          </a:bodyPr>
          <a:lstStyle/>
          <a:p>
            <a:r>
              <a:rPr lang="en-US" sz="2400" b="1" dirty="0"/>
              <a:t>u* : Natural rate of unemployment</a:t>
            </a:r>
          </a:p>
          <a:p>
            <a:endParaRPr lang="de-DE" sz="2400" dirty="0"/>
          </a:p>
          <a:p>
            <a:endParaRPr lang="de-DE" sz="2400" dirty="0"/>
          </a:p>
          <a:p>
            <a:r>
              <a:rPr lang="de-DE" sz="2400" dirty="0" err="1"/>
              <a:t>Mainly</a:t>
            </a:r>
            <a:r>
              <a:rPr lang="de-DE" sz="2400" dirty="0"/>
              <a:t> </a:t>
            </a:r>
            <a:r>
              <a:rPr lang="de-DE" sz="2400" dirty="0" err="1"/>
              <a:t>caused</a:t>
            </a:r>
            <a:r>
              <a:rPr lang="de-DE" sz="2400" dirty="0"/>
              <a:t> </a:t>
            </a:r>
            <a:r>
              <a:rPr lang="de-DE" sz="2400" dirty="0" err="1"/>
              <a:t>by</a:t>
            </a:r>
            <a:r>
              <a:rPr lang="de-DE" sz="2400" dirty="0"/>
              <a:t>:</a:t>
            </a:r>
          </a:p>
          <a:p>
            <a:endParaRPr lang="de-DE" sz="2400" dirty="0"/>
          </a:p>
          <a:p>
            <a:pPr marL="342900" indent="-342900">
              <a:buFont typeface="Arial" panose="020B0604020202020204" pitchFamily="34" charset="0"/>
              <a:buChar char="•"/>
            </a:pPr>
            <a:r>
              <a:rPr lang="en-US" sz="2400" dirty="0"/>
              <a:t>frictional unemployment</a:t>
            </a:r>
          </a:p>
          <a:p>
            <a:pPr marL="342900" indent="-342900">
              <a:buFont typeface="Arial" panose="020B0604020202020204" pitchFamily="34" charset="0"/>
              <a:buChar char="•"/>
            </a:pPr>
            <a:r>
              <a:rPr lang="en-US" sz="2400" dirty="0"/>
              <a:t>structural unemployment</a:t>
            </a:r>
          </a:p>
          <a:p>
            <a:pPr marL="342900" indent="-342900">
              <a:buFont typeface="Arial" panose="020B0604020202020204" pitchFamily="34" charset="0"/>
              <a:buChar char="•"/>
            </a:pPr>
            <a:endParaRPr lang="en-US" sz="2400" dirty="0"/>
          </a:p>
          <a:p>
            <a:r>
              <a:rPr lang="en-US" sz="2400" dirty="0"/>
              <a:t>				or</a:t>
            </a:r>
          </a:p>
          <a:p>
            <a:endParaRPr lang="en-US" sz="2400" dirty="0"/>
          </a:p>
          <a:p>
            <a:r>
              <a:rPr lang="en-US" sz="2400" dirty="0"/>
              <a:t>generally a worker who is not able to get a job </a:t>
            </a:r>
            <a:r>
              <a:rPr lang="en-US" sz="2400"/>
              <a:t>because she </a:t>
            </a:r>
            <a:r>
              <a:rPr lang="en-US" sz="2400" dirty="0"/>
              <a:t>doesn’t have the </a:t>
            </a:r>
            <a:r>
              <a:rPr lang="en-US" sz="2400"/>
              <a:t>right skills.</a:t>
            </a:r>
            <a:endParaRPr lang="en-US" sz="2400" dirty="0"/>
          </a:p>
          <a:p>
            <a:endParaRPr lang="en-US" sz="2400" dirty="0"/>
          </a:p>
          <a:p>
            <a:r>
              <a:rPr lang="en-US" sz="2400" dirty="0">
                <a:latin typeface="Arial Unicode MS"/>
                <a:ea typeface="Arial Unicode MS"/>
                <a:cs typeface="Arial Unicode MS"/>
              </a:rPr>
              <a:t>⇒	</a:t>
            </a:r>
            <a:r>
              <a:rPr lang="en-US" sz="2400" dirty="0">
                <a:latin typeface="+mj-lt"/>
                <a:ea typeface="Arial Unicode MS"/>
                <a:cs typeface="Arial" panose="020B0604020202020204" pitchFamily="34" charset="0"/>
              </a:rPr>
              <a:t>The natural rate of unemployment is caused by </a:t>
            </a:r>
            <a:r>
              <a:rPr lang="en-US" sz="2400">
                <a:latin typeface="+mj-lt"/>
                <a:ea typeface="Arial Unicode MS"/>
                <a:cs typeface="Arial" panose="020B0604020202020204" pitchFamily="34" charset="0"/>
              </a:rPr>
              <a:t>supply 	side factors </a:t>
            </a:r>
            <a:r>
              <a:rPr lang="en-US" sz="2400" dirty="0">
                <a:latin typeface="+mj-lt"/>
                <a:ea typeface="Arial Unicode MS"/>
                <a:cs typeface="Arial" panose="020B0604020202020204" pitchFamily="34" charset="0"/>
              </a:rPr>
              <a:t>rather than demand side factors</a:t>
            </a:r>
            <a:endParaRPr lang="de-DE" sz="2400" dirty="0">
              <a:latin typeface="+mj-lt"/>
              <a:cs typeface="Arial" panose="020B0604020202020204" pitchFamily="34" charset="0"/>
            </a:endParaRPr>
          </a:p>
          <a:p>
            <a:endParaRPr lang="de-DE" sz="2400" b="1" dirty="0"/>
          </a:p>
        </p:txBody>
      </p:sp>
    </p:spTree>
    <p:extLst>
      <p:ext uri="{BB962C8B-B14F-4D97-AF65-F5344CB8AC3E}">
        <p14:creationId xmlns:p14="http://schemas.microsoft.com/office/powerpoint/2010/main" val="4029365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9A087A4B-C697-4AB9-374C-18E65BD1BD3B}"/>
              </a:ext>
            </a:extLst>
          </p:cNvPr>
          <p:cNvSpPr txBox="1">
            <a:spLocks/>
          </p:cNvSpPr>
          <p:nvPr/>
        </p:nvSpPr>
        <p:spPr>
          <a:xfrm>
            <a:off x="457200" y="274638"/>
            <a:ext cx="8229600" cy="706090"/>
          </a:xfrm>
          <a:prstGeom prst="rect">
            <a:avLst/>
          </a:prstGeom>
        </p:spPr>
        <p:txBody>
          <a:bodyPr>
            <a:normAutofit fontScale="97500" lnSpcReduction="10000"/>
          </a:bodyPr>
          <a:lstStyle>
            <a:lvl1pPr algn="ctr" rtl="0" hangingPunct="0">
              <a:tabLst/>
              <a:defRPr lang="de-DE" sz="4400" b="0" i="0" u="none" strike="noStrike" kern="1200">
                <a:ln>
                  <a:noFill/>
                </a:ln>
                <a:latin typeface="Arial" pitchFamily="18"/>
              </a:defRPr>
            </a:lvl1pPr>
          </a:lstStyle>
          <a:p>
            <a:r>
              <a:rPr lang="en-US" b="1" dirty="0"/>
              <a:t>Cyclical Unemployment</a:t>
            </a:r>
          </a:p>
        </p:txBody>
      </p:sp>
      <p:sp>
        <p:nvSpPr>
          <p:cNvPr id="3" name="Textfeld 2">
            <a:extLst>
              <a:ext uri="{FF2B5EF4-FFF2-40B4-BE49-F238E27FC236}">
                <a16:creationId xmlns:a16="http://schemas.microsoft.com/office/drawing/2014/main" id="{51A46AF0-052D-0023-C66A-6EEF37E05A14}"/>
              </a:ext>
            </a:extLst>
          </p:cNvPr>
          <p:cNvSpPr txBox="1"/>
          <p:nvPr/>
        </p:nvSpPr>
        <p:spPr>
          <a:xfrm>
            <a:off x="575816" y="1403573"/>
            <a:ext cx="9001000" cy="5112568"/>
          </a:xfrm>
          <a:prstGeom prst="rect">
            <a:avLst/>
          </a:prstGeom>
          <a:noFill/>
        </p:spPr>
        <p:txBody>
          <a:bodyPr wrap="square" rtlCol="0">
            <a:noAutofit/>
          </a:bodyPr>
          <a:lstStyle/>
          <a:p>
            <a:endParaRPr lang="en-US" sz="2800" dirty="0"/>
          </a:p>
          <a:p>
            <a:pPr marL="342900" indent="-342900">
              <a:buFont typeface="Arial" panose="020B0604020202020204" pitchFamily="34" charset="0"/>
              <a:buChar char="•"/>
            </a:pPr>
            <a:r>
              <a:rPr lang="en-US" sz="2800" dirty="0"/>
              <a:t>Actual unemployment rate	= u</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Natural unemployment rate	= u*</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Cyclical unemployment rate	= u - u*</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recessionary Gap:		u - u* &gt; 0 </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expansionary Gap:		u - u* &lt; 0</a:t>
            </a:r>
            <a:endParaRPr lang="de-DE" sz="2800" dirty="0"/>
          </a:p>
        </p:txBody>
      </p:sp>
    </p:spTree>
    <p:extLst>
      <p:ext uri="{BB962C8B-B14F-4D97-AF65-F5344CB8AC3E}">
        <p14:creationId xmlns:p14="http://schemas.microsoft.com/office/powerpoint/2010/main" val="38021300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68465"/>
            <a:ext cx="1219200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800">
                <a:solidFill>
                  <a:sysClr val="windowText" lastClr="000000"/>
                </a:solidFill>
                <a:latin typeface="Arial" panose="020B0604020202020204" pitchFamily="34" charset="0"/>
                <a:cs typeface="Arial" panose="020B0604020202020204" pitchFamily="34" charset="0"/>
              </a:rPr>
              <a:t>Relationship between unemployment and economic growth</a:t>
            </a:r>
            <a:endParaRPr lang="en-US" sz="2800" dirty="0">
              <a:solidFill>
                <a:sysClr val="windowText" lastClr="000000"/>
              </a:solidFill>
            </a:endParaRPr>
          </a:p>
        </p:txBody>
      </p:sp>
      <p:sp>
        <p:nvSpPr>
          <p:cNvPr id="4" name="Textfeld 3"/>
          <p:cNvSpPr txBox="1"/>
          <p:nvPr/>
        </p:nvSpPr>
        <p:spPr>
          <a:xfrm>
            <a:off x="330496" y="480350"/>
            <a:ext cx="11531008" cy="3532850"/>
          </a:xfrm>
          <a:prstGeom prst="rect">
            <a:avLst/>
          </a:prstGeom>
          <a:noFill/>
        </p:spPr>
        <p:txBody>
          <a:bodyPr wrap="square" rtlCol="0">
            <a:noAutofit/>
          </a:bodyPr>
          <a:lstStyle/>
          <a:p>
            <a:r>
              <a:rPr lang="en-US" sz="2000"/>
              <a:t>In general, one would expect unemployment to fall when economic growth is high.</a:t>
            </a:r>
          </a:p>
          <a:p>
            <a:endParaRPr lang="en-US" sz="2000"/>
          </a:p>
          <a:p>
            <a:r>
              <a:rPr lang="en-US" sz="2000"/>
              <a:t>Thus, one could identify natural unemployment directly with potential output (cf. neoclassical theory and the long-run supply curve (AS)).</a:t>
            </a:r>
          </a:p>
          <a:p>
            <a:endParaRPr lang="de-DE" sz="2000" dirty="0"/>
          </a:p>
          <a:p>
            <a:r>
              <a:rPr lang="de-DE" sz="2000"/>
              <a:t>But </a:t>
            </a:r>
            <a:r>
              <a:rPr lang="de-DE" sz="2000" dirty="0" err="1"/>
              <a:t>Okun</a:t>
            </a:r>
            <a:r>
              <a:rPr lang="de-DE" sz="2000" dirty="0"/>
              <a:t> (</a:t>
            </a:r>
            <a:r>
              <a:rPr lang="de-DE" sz="2000"/>
              <a:t>1962) showed empirically:</a:t>
            </a:r>
          </a:p>
          <a:p>
            <a:r>
              <a:rPr lang="en-US" sz="2000">
                <a:latin typeface="Times New Roman" panose="02020603050405020304" pitchFamily="18" charset="0"/>
                <a:cs typeface="Times New Roman" panose="02020603050405020304" pitchFamily="18" charset="0"/>
                <a:hlinkClick r:id="rId3"/>
              </a:rPr>
              <a:t>Okun, Arthur M. (1962). “Potential GNP: Its Measurement and Significance.” Reprinted as Cowles Foundation Paper 190.</a:t>
            </a:r>
            <a:endParaRPr lang="en-US" sz="2000">
              <a:latin typeface="Times New Roman" panose="02020603050405020304" pitchFamily="18" charset="0"/>
              <a:cs typeface="Times New Roman" panose="02020603050405020304" pitchFamily="18" charset="0"/>
            </a:endParaRPr>
          </a:p>
          <a:p>
            <a:r>
              <a:rPr lang="de-DE" sz="2000" dirty="0"/>
              <a:t>	</a:t>
            </a:r>
          </a:p>
          <a:p>
            <a:endParaRPr lang="de-DE" sz="2000" dirty="0"/>
          </a:p>
          <a:p>
            <a:r>
              <a:rPr lang="de-DE" sz="2000" dirty="0"/>
              <a:t>In </a:t>
            </a:r>
            <a:r>
              <a:rPr lang="de-DE" sz="2000" err="1"/>
              <a:t>general</a:t>
            </a:r>
            <a:r>
              <a:rPr lang="de-DE" sz="2000"/>
              <a:t> </a:t>
            </a:r>
            <a:r>
              <a:rPr lang="de-DE" sz="2000" dirty="0"/>
              <a:t>O</a:t>
            </a:r>
            <a:r>
              <a:rPr lang="de-DE" sz="2000"/>
              <a:t>kun</a:t>
            </a:r>
            <a:r>
              <a:rPr lang="de-DE" sz="2000" dirty="0" err="1"/>
              <a:t>´s</a:t>
            </a:r>
            <a:r>
              <a:rPr lang="de-DE" sz="2000" dirty="0"/>
              <a:t> </a:t>
            </a:r>
            <a:r>
              <a:rPr lang="de-DE" sz="2000" dirty="0" err="1"/>
              <a:t>law</a:t>
            </a:r>
            <a:r>
              <a:rPr lang="de-DE" sz="2000" dirty="0"/>
              <a:t> </a:t>
            </a:r>
            <a:r>
              <a:rPr lang="de-DE" sz="2000" dirty="0" err="1"/>
              <a:t>implies</a:t>
            </a:r>
            <a:r>
              <a:rPr lang="de-DE" sz="2000" dirty="0"/>
              <a:t> </a:t>
            </a:r>
            <a:r>
              <a:rPr lang="de-DE" sz="2000" dirty="0" err="1"/>
              <a:t>that</a:t>
            </a:r>
            <a:r>
              <a:rPr lang="de-DE" sz="2000" dirty="0"/>
              <a:t> </a:t>
            </a:r>
            <a:r>
              <a:rPr lang="de-DE" sz="2000" dirty="0" err="1"/>
              <a:t>if</a:t>
            </a:r>
            <a:r>
              <a:rPr lang="de-DE" sz="2000" dirty="0"/>
              <a:t> </a:t>
            </a:r>
            <a:r>
              <a:rPr lang="de-DE" sz="2000" dirty="0" err="1"/>
              <a:t>output</a:t>
            </a:r>
            <a:r>
              <a:rPr lang="de-DE" sz="2000" dirty="0"/>
              <a:t> </a:t>
            </a:r>
            <a:r>
              <a:rPr lang="de-DE" sz="2000" dirty="0" err="1"/>
              <a:t>growth</a:t>
            </a:r>
            <a:r>
              <a:rPr lang="de-DE" sz="2000" dirty="0"/>
              <a:t> </a:t>
            </a:r>
            <a:r>
              <a:rPr lang="de-DE" sz="2000" dirty="0" err="1"/>
              <a:t>is</a:t>
            </a:r>
            <a:r>
              <a:rPr lang="de-DE" sz="2000" dirty="0"/>
              <a:t> 1%-point </a:t>
            </a:r>
            <a:r>
              <a:rPr lang="de-DE" sz="2000" dirty="0" err="1"/>
              <a:t>over</a:t>
            </a:r>
            <a:r>
              <a:rPr lang="de-DE" sz="2000" dirty="0"/>
              <a:t> potential </a:t>
            </a:r>
            <a:r>
              <a:rPr lang="de-DE" sz="2000" dirty="0" err="1"/>
              <a:t>growth</a:t>
            </a:r>
            <a:r>
              <a:rPr lang="de-DE" sz="2000" dirty="0"/>
              <a:t> </a:t>
            </a:r>
            <a:r>
              <a:rPr lang="de-DE" sz="2000" dirty="0" err="1"/>
              <a:t>than</a:t>
            </a:r>
            <a:r>
              <a:rPr lang="de-DE" sz="2000" dirty="0"/>
              <a:t> </a:t>
            </a:r>
            <a:r>
              <a:rPr lang="de-DE" sz="2000" dirty="0" err="1"/>
              <a:t>unemployment</a:t>
            </a:r>
            <a:r>
              <a:rPr lang="de-DE" sz="2000" dirty="0"/>
              <a:t> falls </a:t>
            </a:r>
            <a:r>
              <a:rPr lang="de-DE" sz="2000" dirty="0" err="1"/>
              <a:t>only</a:t>
            </a:r>
            <a:r>
              <a:rPr lang="de-DE" sz="2000" dirty="0"/>
              <a:t> </a:t>
            </a:r>
            <a:r>
              <a:rPr lang="de-DE" sz="2000" dirty="0" err="1"/>
              <a:t>by</a:t>
            </a:r>
            <a:r>
              <a:rPr lang="de-DE" sz="2000" dirty="0"/>
              <a:t> 0,5%-points.</a:t>
            </a:r>
          </a:p>
          <a:p>
            <a:endParaRPr lang="de-DE" sz="2000" dirty="0"/>
          </a:p>
          <a:p>
            <a:r>
              <a:rPr lang="en-US" sz="1400" dirty="0" err="1"/>
              <a:t>Okun</a:t>
            </a:r>
            <a:r>
              <a:rPr lang="en-US" sz="1400" dirty="0"/>
              <a:t>, Arthur M. 1962. “Potential GNP: Its Measurement and Significance.” Reprinted as Cowles Foundation Paper 190. </a:t>
            </a:r>
          </a:p>
          <a:p>
            <a:endParaRPr lang="de-DE" sz="1400" dirty="0"/>
          </a:p>
        </p:txBody>
      </p:sp>
      <p:sp>
        <p:nvSpPr>
          <p:cNvPr id="5" name="Rechteck 4"/>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Rechteck 1"/>
          <p:cNvSpPr/>
          <p:nvPr/>
        </p:nvSpPr>
        <p:spPr>
          <a:xfrm>
            <a:off x="259376" y="4142657"/>
            <a:ext cx="7929880" cy="2646878"/>
          </a:xfrm>
          <a:prstGeom prst="rect">
            <a:avLst/>
          </a:prstGeom>
        </p:spPr>
        <p:txBody>
          <a:bodyPr wrap="square">
            <a:spAutoFit/>
          </a:bodyPr>
          <a:lstStyle/>
          <a:p>
            <a:pPr algn="ctr"/>
            <a:r>
              <a:rPr lang="de-DE" sz="2000" u="sng" dirty="0" err="1"/>
              <a:t>Reasons</a:t>
            </a:r>
            <a:r>
              <a:rPr lang="de-DE" sz="2000" u="sng" dirty="0"/>
              <a:t>:</a:t>
            </a:r>
          </a:p>
          <a:p>
            <a:endParaRPr lang="en-US" sz="2000" dirty="0"/>
          </a:p>
          <a:p>
            <a:pPr marL="457200" indent="-457200">
              <a:buFont typeface="Arial" panose="020B0604020202020204" pitchFamily="34" charset="0"/>
              <a:buChar char="•"/>
            </a:pPr>
            <a:r>
              <a:rPr lang="en-US" sz="1800" dirty="0"/>
              <a:t>Firms adjust employment less than one for one in response to deviations of output to the natural growth rate.</a:t>
            </a:r>
          </a:p>
          <a:p>
            <a:pPr marL="457200" indent="-457200">
              <a:buFont typeface="Arial" panose="020B0604020202020204" pitchFamily="34" charset="0"/>
              <a:buChar char="•"/>
            </a:pPr>
            <a:endParaRPr lang="en-US" sz="1800" dirty="0"/>
          </a:p>
          <a:p>
            <a:pPr marL="457200" indent="-457200">
              <a:buFont typeface="Arial" panose="020B0604020202020204" pitchFamily="34" charset="0"/>
              <a:buChar char="•"/>
            </a:pPr>
            <a:r>
              <a:rPr lang="en-US" sz="1800" dirty="0"/>
              <a:t>The labor force participation of the population increases over time (for Germany, especially the labor force participation of women).</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sz="1800" dirty="0"/>
              <a:t>Labor productivity increases (currently in particular due to digitalization)</a:t>
            </a:r>
            <a:endParaRPr lang="de-DE" sz="1800" dirty="0"/>
          </a:p>
        </p:txBody>
      </p:sp>
    </p:spTree>
    <p:extLst>
      <p:ext uri="{BB962C8B-B14F-4D97-AF65-F5344CB8AC3E}">
        <p14:creationId xmlns:p14="http://schemas.microsoft.com/office/powerpoint/2010/main" val="7271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F7D6AF69-0998-AA12-5448-BBF65A7365A5}"/>
              </a:ext>
            </a:extLst>
          </p:cNvPr>
          <p:cNvSpPr txBox="1">
            <a:spLocks/>
          </p:cNvSpPr>
          <p:nvPr/>
        </p:nvSpPr>
        <p:spPr>
          <a:xfrm>
            <a:off x="457200" y="274637"/>
            <a:ext cx="8229600" cy="845319"/>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r>
              <a:rPr lang="de-DE" b="1" dirty="0" err="1"/>
              <a:t>Okun’s</a:t>
            </a:r>
            <a:r>
              <a:rPr lang="de-DE" b="1" dirty="0"/>
              <a:t> Law</a:t>
            </a:r>
            <a:endParaRPr lang="en-US" b="1" dirty="0"/>
          </a:p>
        </p:txBody>
      </p:sp>
      <p:sp>
        <p:nvSpPr>
          <p:cNvPr id="3" name="Textfeld 2">
            <a:extLst>
              <a:ext uri="{FF2B5EF4-FFF2-40B4-BE49-F238E27FC236}">
                <a16:creationId xmlns:a16="http://schemas.microsoft.com/office/drawing/2014/main" id="{36D5AAAC-5995-5904-3962-96E00B7C8039}"/>
              </a:ext>
            </a:extLst>
          </p:cNvPr>
          <p:cNvSpPr txBox="1"/>
          <p:nvPr/>
        </p:nvSpPr>
        <p:spPr>
          <a:xfrm>
            <a:off x="545173" y="971525"/>
            <a:ext cx="9001000" cy="5631156"/>
          </a:xfrm>
          <a:prstGeom prst="rect">
            <a:avLst/>
          </a:prstGeom>
          <a:noFill/>
        </p:spPr>
        <p:txBody>
          <a:bodyPr wrap="square" rtlCol="0">
            <a:noAutofit/>
          </a:bodyPr>
          <a:lstStyle/>
          <a:p>
            <a:pPr algn="ctr"/>
            <a:r>
              <a:rPr lang="en-US" sz="2800" dirty="0"/>
              <a:t> Arthur Melvin </a:t>
            </a:r>
            <a:r>
              <a:rPr lang="en-US" sz="2800" dirty="0" err="1"/>
              <a:t>Okun</a:t>
            </a:r>
            <a:r>
              <a:rPr lang="en-US" sz="2800" dirty="0"/>
              <a:t> based on</a:t>
            </a:r>
          </a:p>
          <a:p>
            <a:pPr algn="ctr"/>
            <a:r>
              <a:rPr lang="en-US" sz="2800" b="1" dirty="0"/>
              <a:t>empirical observations </a:t>
            </a:r>
            <a:r>
              <a:rPr lang="en-US" sz="2800" dirty="0"/>
              <a:t>(1962):</a:t>
            </a:r>
          </a:p>
          <a:p>
            <a:endParaRPr lang="en-US" sz="2400" dirty="0"/>
          </a:p>
          <a:p>
            <a:r>
              <a:rPr lang="en-US" sz="2400" dirty="0"/>
              <a:t>Every rise of 1%-point in cyclical unemployment is</a:t>
            </a:r>
          </a:p>
          <a:p>
            <a:r>
              <a:rPr lang="en-US" sz="2400" dirty="0"/>
              <a:t>associated with a lowering of 2%-points of the output gap.</a:t>
            </a:r>
          </a:p>
          <a:p>
            <a:endParaRPr lang="en-US" sz="2400" b="1" dirty="0">
              <a:latin typeface="+mj-lt"/>
            </a:endParaRPr>
          </a:p>
          <a:p>
            <a:r>
              <a:rPr lang="en-US" sz="2400" b="1" dirty="0">
                <a:latin typeface="+mj-lt"/>
                <a:ea typeface="Arial Unicode MS"/>
                <a:cs typeface="Arial Unicode MS"/>
              </a:rPr>
              <a:t>−2(</a:t>
            </a:r>
            <a:r>
              <a:rPr lang="en-US" sz="2400" b="1" dirty="0">
                <a:latin typeface="+mj-lt"/>
              </a:rPr>
              <a:t>u - u*</a:t>
            </a:r>
            <a:r>
              <a:rPr lang="en-US" sz="2400" b="1" dirty="0">
                <a:latin typeface="+mj-lt"/>
                <a:ea typeface="Arial Unicode MS"/>
                <a:cs typeface="Arial Unicode MS"/>
              </a:rPr>
              <a:t>)	=	</a:t>
            </a:r>
            <a:r>
              <a:rPr lang="en-US" sz="2400" b="1" dirty="0">
                <a:latin typeface="+mj-lt"/>
              </a:rPr>
              <a:t> (Y – Y*)/Y*		(Gap Version)</a:t>
            </a:r>
          </a:p>
          <a:p>
            <a:endParaRPr lang="en-US" sz="2400" b="1" dirty="0">
              <a:latin typeface="+mj-lt"/>
            </a:endParaRPr>
          </a:p>
          <a:p>
            <a:r>
              <a:rPr lang="en-US" sz="2400" b="1" dirty="0">
                <a:latin typeface="+mj-lt"/>
              </a:rPr>
              <a:t>				or</a:t>
            </a:r>
          </a:p>
          <a:p>
            <a:endParaRPr lang="en-US" sz="2400" b="1" dirty="0">
              <a:latin typeface="+mj-lt"/>
            </a:endParaRPr>
          </a:p>
          <a:p>
            <a:r>
              <a:rPr lang="en-US" sz="2400" b="1" dirty="0">
                <a:latin typeface="+mj-lt"/>
              </a:rPr>
              <a:t>-2</a:t>
            </a:r>
            <a:r>
              <a:rPr lang="el-GR" sz="2400" b="1" dirty="0">
                <a:latin typeface="+mj-lt"/>
              </a:rPr>
              <a:t>Δ</a:t>
            </a:r>
            <a:r>
              <a:rPr lang="de-DE" sz="2400" b="1" dirty="0">
                <a:latin typeface="+mj-lt"/>
              </a:rPr>
              <a:t>u		=	</a:t>
            </a:r>
            <a:r>
              <a:rPr lang="de-DE" sz="2400" b="1" dirty="0" err="1">
                <a:latin typeface="+mj-lt"/>
              </a:rPr>
              <a:t>g</a:t>
            </a:r>
            <a:r>
              <a:rPr lang="de-DE" sz="2400" b="1" baseline="-25000" dirty="0" err="1">
                <a:latin typeface="+mj-lt"/>
              </a:rPr>
              <a:t>y</a:t>
            </a:r>
            <a:r>
              <a:rPr lang="de-DE" sz="2400" b="1" baseline="-25000" dirty="0">
                <a:latin typeface="+mj-lt"/>
              </a:rPr>
              <a:t>       </a:t>
            </a:r>
            <a:r>
              <a:rPr lang="en-US" sz="2400" b="1" dirty="0"/>
              <a:t>–</a:t>
            </a:r>
            <a:r>
              <a:rPr lang="de-DE" sz="2400" b="1" dirty="0">
                <a:latin typeface="+mj-lt"/>
              </a:rPr>
              <a:t>     g</a:t>
            </a:r>
            <a:r>
              <a:rPr lang="en-US" sz="2400" b="1" baseline="-25000" dirty="0"/>
              <a:t>Y*</a:t>
            </a:r>
            <a:r>
              <a:rPr lang="en-US" sz="2400" b="1" dirty="0"/>
              <a:t>		(Growth Version)</a:t>
            </a:r>
          </a:p>
          <a:p>
            <a:endParaRPr lang="en-US" sz="2800" b="1" cap="small" baseline="-25000" dirty="0">
              <a:latin typeface="+mj-lt"/>
            </a:endParaRPr>
          </a:p>
          <a:p>
            <a:endParaRPr lang="en-US" sz="2400" cap="small" baseline="-25000" dirty="0">
              <a:latin typeface="+mj-lt"/>
            </a:endParaRPr>
          </a:p>
          <a:p>
            <a:r>
              <a:rPr lang="de-DE" sz="2400" dirty="0" err="1"/>
              <a:t>g</a:t>
            </a:r>
            <a:r>
              <a:rPr lang="de-DE" sz="2400" baseline="-25000" dirty="0" err="1"/>
              <a:t>y</a:t>
            </a:r>
            <a:r>
              <a:rPr lang="de-DE" sz="2400" dirty="0"/>
              <a:t>, g</a:t>
            </a:r>
            <a:r>
              <a:rPr lang="en-US" sz="2400" baseline="-25000" dirty="0"/>
              <a:t>Y*</a:t>
            </a:r>
            <a:r>
              <a:rPr lang="en-US" sz="2400" dirty="0"/>
              <a:t>: growth rates of actual and potential out respectively</a:t>
            </a:r>
          </a:p>
          <a:p>
            <a:r>
              <a:rPr lang="el-GR" sz="2400" dirty="0"/>
              <a:t>Δ</a:t>
            </a:r>
            <a:r>
              <a:rPr lang="de-DE" sz="2400" dirty="0"/>
              <a:t>u:	</a:t>
            </a:r>
            <a:r>
              <a:rPr lang="de-DE" sz="2400" dirty="0" err="1"/>
              <a:t>change</a:t>
            </a:r>
            <a:r>
              <a:rPr lang="de-DE" sz="2400" dirty="0"/>
              <a:t> in </a:t>
            </a:r>
            <a:r>
              <a:rPr lang="de-DE" sz="2400" dirty="0" err="1"/>
              <a:t>unemployment</a:t>
            </a:r>
            <a:r>
              <a:rPr lang="de-DE" sz="2400" dirty="0"/>
              <a:t> </a:t>
            </a:r>
            <a:r>
              <a:rPr lang="de-DE" sz="2400" dirty="0" err="1"/>
              <a:t>over</a:t>
            </a:r>
            <a:r>
              <a:rPr lang="de-DE" sz="2400" dirty="0"/>
              <a:t> time</a:t>
            </a:r>
            <a:endParaRPr lang="en-US" sz="2400" cap="small" baseline="-25000" dirty="0">
              <a:latin typeface="+mj-lt"/>
            </a:endParaRPr>
          </a:p>
        </p:txBody>
      </p:sp>
    </p:spTree>
    <p:extLst>
      <p:ext uri="{BB962C8B-B14F-4D97-AF65-F5344CB8AC3E}">
        <p14:creationId xmlns:p14="http://schemas.microsoft.com/office/powerpoint/2010/main" val="1412394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F9832C48-7D4E-7BE3-ABBA-6C80921E14BE}"/>
              </a:ext>
            </a:extLst>
          </p:cNvPr>
          <p:cNvSpPr txBox="1">
            <a:spLocks/>
          </p:cNvSpPr>
          <p:nvPr/>
        </p:nvSpPr>
        <p:spPr>
          <a:xfrm>
            <a:off x="457200" y="301909"/>
            <a:ext cx="8229600" cy="638484"/>
          </a:xfrm>
          <a:prstGeom prst="rect">
            <a:avLst/>
          </a:prstGeom>
        </p:spPr>
        <p:txBody>
          <a:bodyPr>
            <a:normAutofit fontScale="90000" lnSpcReduction="20000"/>
          </a:bodyPr>
          <a:lstStyle>
            <a:lvl1pPr algn="ctr" rtl="0" hangingPunct="0">
              <a:tabLst/>
              <a:defRPr lang="de-DE" sz="4400" b="0" i="0" u="none" strike="noStrike" kern="1200">
                <a:ln>
                  <a:noFill/>
                </a:ln>
                <a:latin typeface="Arial" pitchFamily="18"/>
              </a:defRPr>
            </a:lvl1pPr>
          </a:lstStyle>
          <a:p>
            <a:r>
              <a:rPr lang="de-DE" b="1" dirty="0" err="1"/>
              <a:t>Okun’s</a:t>
            </a:r>
            <a:r>
              <a:rPr lang="de-DE" b="1" dirty="0"/>
              <a:t> Law</a:t>
            </a:r>
            <a:endParaRPr lang="en-US" b="1" dirty="0"/>
          </a:p>
        </p:txBody>
      </p:sp>
      <p:sp>
        <p:nvSpPr>
          <p:cNvPr id="3" name="Textfeld 2">
            <a:extLst>
              <a:ext uri="{FF2B5EF4-FFF2-40B4-BE49-F238E27FC236}">
                <a16:creationId xmlns:a16="http://schemas.microsoft.com/office/drawing/2014/main" id="{6173A200-9A57-D045-6CBD-366212739EF7}"/>
              </a:ext>
            </a:extLst>
          </p:cNvPr>
          <p:cNvSpPr txBox="1"/>
          <p:nvPr/>
        </p:nvSpPr>
        <p:spPr>
          <a:xfrm>
            <a:off x="312291" y="794907"/>
            <a:ext cx="9371027" cy="5534641"/>
          </a:xfrm>
          <a:prstGeom prst="rect">
            <a:avLst/>
          </a:prstGeom>
          <a:noFill/>
        </p:spPr>
        <p:txBody>
          <a:bodyPr wrap="square" rtlCol="0">
            <a:noAutofit/>
          </a:bodyPr>
          <a:lstStyle/>
          <a:p>
            <a:r>
              <a:rPr lang="de-DE" sz="3200" dirty="0"/>
              <a:t>In </a:t>
            </a:r>
            <a:r>
              <a:rPr lang="de-DE" sz="3200" err="1"/>
              <a:t>general</a:t>
            </a:r>
            <a:r>
              <a:rPr lang="de-DE" sz="3200"/>
              <a:t> </a:t>
            </a:r>
            <a:r>
              <a:rPr lang="de-DE" sz="3200" dirty="0"/>
              <a:t>O</a:t>
            </a:r>
            <a:r>
              <a:rPr lang="de-DE" sz="3200"/>
              <a:t>kun</a:t>
            </a:r>
            <a:r>
              <a:rPr lang="de-DE" sz="3200" dirty="0" err="1"/>
              <a:t>´s</a:t>
            </a:r>
            <a:r>
              <a:rPr lang="de-DE" sz="3200" dirty="0"/>
              <a:t> </a:t>
            </a:r>
            <a:r>
              <a:rPr lang="de-DE" sz="3200" dirty="0" err="1"/>
              <a:t>law</a:t>
            </a:r>
            <a:r>
              <a:rPr lang="de-DE" sz="3200" dirty="0"/>
              <a:t> </a:t>
            </a:r>
            <a:r>
              <a:rPr lang="de-DE" sz="3200" dirty="0" err="1"/>
              <a:t>implies</a:t>
            </a:r>
            <a:r>
              <a:rPr lang="de-DE" sz="3200" dirty="0"/>
              <a:t> </a:t>
            </a:r>
            <a:r>
              <a:rPr lang="de-DE" sz="3200" dirty="0" err="1"/>
              <a:t>that</a:t>
            </a:r>
            <a:r>
              <a:rPr lang="de-DE" sz="3200" dirty="0"/>
              <a:t> </a:t>
            </a:r>
            <a:r>
              <a:rPr lang="de-DE" sz="3200" dirty="0" err="1"/>
              <a:t>if</a:t>
            </a:r>
            <a:r>
              <a:rPr lang="de-DE" sz="3200" dirty="0"/>
              <a:t> </a:t>
            </a:r>
            <a:r>
              <a:rPr lang="de-DE" sz="3200" dirty="0" err="1"/>
              <a:t>output</a:t>
            </a:r>
            <a:r>
              <a:rPr lang="de-DE" sz="3200" dirty="0"/>
              <a:t> </a:t>
            </a:r>
            <a:r>
              <a:rPr lang="de-DE" sz="3200" dirty="0" err="1"/>
              <a:t>growth</a:t>
            </a:r>
            <a:r>
              <a:rPr lang="de-DE" sz="3200" dirty="0"/>
              <a:t> </a:t>
            </a:r>
            <a:r>
              <a:rPr lang="de-DE" sz="3200" dirty="0" err="1"/>
              <a:t>is</a:t>
            </a:r>
            <a:r>
              <a:rPr lang="de-DE" sz="3200" dirty="0"/>
              <a:t> 1%-point </a:t>
            </a:r>
            <a:r>
              <a:rPr lang="de-DE" sz="3200" dirty="0" err="1"/>
              <a:t>over</a:t>
            </a:r>
            <a:r>
              <a:rPr lang="de-DE" sz="3200" dirty="0"/>
              <a:t> potential </a:t>
            </a:r>
            <a:r>
              <a:rPr lang="de-DE" sz="3200" dirty="0" err="1"/>
              <a:t>growth</a:t>
            </a:r>
            <a:r>
              <a:rPr lang="de-DE" sz="3200" dirty="0"/>
              <a:t> </a:t>
            </a:r>
            <a:r>
              <a:rPr lang="de-DE" sz="3200" dirty="0" err="1"/>
              <a:t>than</a:t>
            </a:r>
            <a:r>
              <a:rPr lang="de-DE" sz="3200" dirty="0"/>
              <a:t> </a:t>
            </a:r>
            <a:r>
              <a:rPr lang="de-DE" sz="3200" dirty="0" err="1"/>
              <a:t>unemployment</a:t>
            </a:r>
            <a:r>
              <a:rPr lang="de-DE" sz="3200" dirty="0"/>
              <a:t> falls </a:t>
            </a:r>
            <a:r>
              <a:rPr lang="de-DE" sz="3200" dirty="0" err="1"/>
              <a:t>only</a:t>
            </a:r>
            <a:r>
              <a:rPr lang="de-DE" sz="3200" dirty="0"/>
              <a:t> </a:t>
            </a:r>
            <a:r>
              <a:rPr lang="de-DE" sz="3200" dirty="0" err="1"/>
              <a:t>by</a:t>
            </a:r>
            <a:r>
              <a:rPr lang="de-DE" sz="3200" dirty="0"/>
              <a:t> ½%-points.</a:t>
            </a:r>
          </a:p>
          <a:p>
            <a:endParaRPr lang="de-DE" sz="3200" dirty="0"/>
          </a:p>
          <a:p>
            <a:pPr algn="ctr"/>
            <a:r>
              <a:rPr lang="de-DE" sz="3200" u="sng" dirty="0" err="1"/>
              <a:t>Reasons</a:t>
            </a:r>
            <a:r>
              <a:rPr lang="de-DE" sz="3200" u="sng" dirty="0"/>
              <a:t>:</a:t>
            </a:r>
          </a:p>
          <a:p>
            <a:endParaRPr lang="en-US" sz="3200" dirty="0"/>
          </a:p>
          <a:p>
            <a:pPr marL="457200" indent="-457200">
              <a:buFont typeface="Arial" panose="020B0604020202020204" pitchFamily="34" charset="0"/>
              <a:buChar char="•"/>
            </a:pPr>
            <a:r>
              <a:rPr lang="en-US" sz="2800" dirty="0"/>
              <a:t>Firms adjust employment less than one for one in response to deviations of output to the natural growth rate.</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Labor participation increases</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Labor productivity increases</a:t>
            </a:r>
            <a:endParaRPr lang="de-DE" sz="2800" dirty="0"/>
          </a:p>
          <a:p>
            <a:endParaRPr lang="de-DE" sz="3200" cap="small" baseline="-25000" dirty="0">
              <a:latin typeface="+mj-lt"/>
            </a:endParaRPr>
          </a:p>
          <a:p>
            <a:endParaRPr lang="en-US" sz="3200" cap="small" baseline="-25000" dirty="0">
              <a:latin typeface="+mj-lt"/>
            </a:endParaRPr>
          </a:p>
        </p:txBody>
      </p:sp>
    </p:spTree>
    <p:extLst>
      <p:ext uri="{BB962C8B-B14F-4D97-AF65-F5344CB8AC3E}">
        <p14:creationId xmlns:p14="http://schemas.microsoft.com/office/powerpoint/2010/main" val="20669014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85088" y="764704"/>
            <a:ext cx="8856984" cy="2232248"/>
          </a:xfrm>
          <a:prstGeom prst="rect">
            <a:avLst/>
          </a:prstGeom>
          <a:noFill/>
        </p:spPr>
        <p:txBody>
          <a:bodyPr wrap="square" rtlCol="0">
            <a:noAutofit/>
          </a:bodyPr>
          <a:lstStyle/>
          <a:p>
            <a:r>
              <a:rPr lang="de-DE" sz="2400"/>
              <a:t>Example:</a:t>
            </a:r>
            <a:endParaRPr lang="de-DE" sz="2400" dirty="0"/>
          </a:p>
          <a:p>
            <a:endParaRPr lang="de-DE" sz="2400" dirty="0"/>
          </a:p>
          <a:p>
            <a:r>
              <a:rPr lang="de-DE" sz="2400" dirty="0"/>
              <a:t>A </a:t>
            </a:r>
            <a:r>
              <a:rPr lang="de-DE" sz="2400" dirty="0" err="1"/>
              <a:t>company</a:t>
            </a:r>
            <a:r>
              <a:rPr lang="de-DE" sz="2400" dirty="0"/>
              <a:t> </a:t>
            </a:r>
            <a:r>
              <a:rPr lang="de-DE" sz="2400" dirty="0" err="1"/>
              <a:t>wants</a:t>
            </a:r>
            <a:r>
              <a:rPr lang="de-DE" sz="2400" dirty="0"/>
              <a:t> </a:t>
            </a:r>
            <a:r>
              <a:rPr lang="de-DE" sz="2400" dirty="0" err="1"/>
              <a:t>to</a:t>
            </a:r>
            <a:r>
              <a:rPr lang="de-DE" sz="2400" dirty="0"/>
              <a:t> </a:t>
            </a:r>
            <a:r>
              <a:rPr lang="de-DE" sz="2400" dirty="0" err="1"/>
              <a:t>know</a:t>
            </a:r>
            <a:r>
              <a:rPr lang="de-DE" sz="2400" dirty="0"/>
              <a:t> </a:t>
            </a:r>
            <a:r>
              <a:rPr lang="de-DE" sz="2400" dirty="0" err="1"/>
              <a:t>how</a:t>
            </a:r>
            <a:r>
              <a:rPr lang="de-DE" sz="2400" dirty="0"/>
              <a:t> </a:t>
            </a:r>
            <a:r>
              <a:rPr lang="de-DE" sz="2400" dirty="0" err="1"/>
              <a:t>the</a:t>
            </a:r>
            <a:r>
              <a:rPr lang="de-DE" sz="2400" dirty="0"/>
              <a:t> </a:t>
            </a:r>
            <a:r>
              <a:rPr lang="de-DE" sz="2400" dirty="0" err="1"/>
              <a:t>sales</a:t>
            </a:r>
            <a:r>
              <a:rPr lang="de-DE" sz="2400" dirty="0"/>
              <a:t> </a:t>
            </a:r>
            <a:r>
              <a:rPr lang="de-DE" sz="2400" dirty="0" err="1"/>
              <a:t>volume</a:t>
            </a:r>
            <a:r>
              <a:rPr lang="de-DE" sz="2400" dirty="0"/>
              <a:t> </a:t>
            </a:r>
            <a:r>
              <a:rPr lang="de-DE" sz="2400" dirty="0" err="1"/>
              <a:t>depends</a:t>
            </a:r>
            <a:r>
              <a:rPr lang="de-DE" sz="2400" dirty="0"/>
              <a:t> on </a:t>
            </a:r>
            <a:r>
              <a:rPr lang="de-DE" sz="2400" dirty="0" err="1"/>
              <a:t>visits</a:t>
            </a:r>
            <a:r>
              <a:rPr lang="de-DE" sz="2400" dirty="0"/>
              <a:t> </a:t>
            </a:r>
            <a:r>
              <a:rPr lang="de-DE" sz="2400" dirty="0" err="1"/>
              <a:t>of</a:t>
            </a:r>
            <a:r>
              <a:rPr lang="de-DE" sz="2400" dirty="0"/>
              <a:t> </a:t>
            </a:r>
            <a:r>
              <a:rPr lang="de-DE" sz="2400" dirty="0" err="1"/>
              <a:t>representatives</a:t>
            </a:r>
            <a:r>
              <a:rPr lang="de-DE" sz="2400" dirty="0"/>
              <a:t>.</a:t>
            </a:r>
          </a:p>
          <a:p>
            <a:endParaRPr lang="de-DE" sz="2400" dirty="0"/>
          </a:p>
          <a:p>
            <a:r>
              <a:rPr lang="de-DE" sz="2400" dirty="0"/>
              <a:t>The </a:t>
            </a:r>
            <a:r>
              <a:rPr lang="de-DE" sz="2400" dirty="0" err="1"/>
              <a:t>company</a:t>
            </a:r>
            <a:r>
              <a:rPr lang="de-DE" sz="2400" dirty="0"/>
              <a:t> </a:t>
            </a:r>
            <a:r>
              <a:rPr lang="de-DE" sz="2400" dirty="0" err="1"/>
              <a:t>has</a:t>
            </a:r>
            <a:r>
              <a:rPr lang="de-DE" sz="2400" dirty="0"/>
              <a:t> </a:t>
            </a:r>
            <a:r>
              <a:rPr lang="de-DE" sz="2400" dirty="0" err="1"/>
              <a:t>collected</a:t>
            </a:r>
            <a:r>
              <a:rPr lang="de-DE" sz="2400" dirty="0"/>
              <a:t> </a:t>
            </a:r>
            <a:r>
              <a:rPr lang="de-DE" sz="2400" dirty="0" err="1"/>
              <a:t>the</a:t>
            </a:r>
            <a:r>
              <a:rPr lang="de-DE" sz="2400" dirty="0"/>
              <a:t> </a:t>
            </a:r>
            <a:r>
              <a:rPr lang="de-DE" sz="2400" dirty="0" err="1"/>
              <a:t>following</a:t>
            </a:r>
            <a:r>
              <a:rPr lang="de-DE" sz="2400" dirty="0"/>
              <a:t> </a:t>
            </a:r>
            <a:r>
              <a:rPr lang="de-DE" sz="2400" dirty="0" err="1"/>
              <a:t>data</a:t>
            </a:r>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32</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2600" dirty="0"/>
              <a:t>Linear Regression</a:t>
            </a:r>
          </a:p>
        </p:txBody>
      </p:sp>
      <p:graphicFrame>
        <p:nvGraphicFramePr>
          <p:cNvPr id="5" name="Objekt 4">
            <a:extLst>
              <a:ext uri="{FF2B5EF4-FFF2-40B4-BE49-F238E27FC236}">
                <a16:creationId xmlns:a16="http://schemas.microsoft.com/office/drawing/2014/main" id="{5F3D9C05-60EC-9650-BAB7-626D1412F8E9}"/>
              </a:ext>
            </a:extLst>
          </p:cNvPr>
          <p:cNvGraphicFramePr>
            <a:graphicFrameLocks noChangeAspect="1"/>
          </p:cNvGraphicFramePr>
          <p:nvPr/>
        </p:nvGraphicFramePr>
        <p:xfrm>
          <a:off x="1769264" y="3121274"/>
          <a:ext cx="4807485" cy="2323950"/>
        </p:xfrm>
        <a:graphic>
          <a:graphicData uri="http://schemas.openxmlformats.org/presentationml/2006/ole">
            <mc:AlternateContent xmlns:mc="http://schemas.openxmlformats.org/markup-compatibility/2006">
              <mc:Choice xmlns:v="urn:schemas-microsoft-com:vml" Requires="v">
                <p:oleObj spid="_x0000_s2058" name="Worksheet" r:id="rId3" imgW="3060626" imgH="1479594" progId="Excel.Sheet.12">
                  <p:embed/>
                </p:oleObj>
              </mc:Choice>
              <mc:Fallback>
                <p:oleObj name="Worksheet" r:id="rId3" imgW="3060626" imgH="1479594" progId="Excel.Sheet.12">
                  <p:embed/>
                  <p:pic>
                    <p:nvPicPr>
                      <p:cNvPr id="5" name="Objekt 4">
                        <a:extLst>
                          <a:ext uri="{FF2B5EF4-FFF2-40B4-BE49-F238E27FC236}">
                            <a16:creationId xmlns:a16="http://schemas.microsoft.com/office/drawing/2014/main" id="{5F3D9C05-60EC-9650-BAB7-626D1412F8E9}"/>
                          </a:ext>
                        </a:extLst>
                      </p:cNvPr>
                      <p:cNvPicPr/>
                      <p:nvPr/>
                    </p:nvPicPr>
                    <p:blipFill>
                      <a:blip r:embed="rId4"/>
                      <a:stretch>
                        <a:fillRect/>
                      </a:stretch>
                    </p:blipFill>
                    <p:spPr>
                      <a:xfrm>
                        <a:off x="1769264" y="3121274"/>
                        <a:ext cx="4807485" cy="2323950"/>
                      </a:xfrm>
                      <a:prstGeom prst="rect">
                        <a:avLst/>
                      </a:prstGeom>
                    </p:spPr>
                  </p:pic>
                </p:oleObj>
              </mc:Fallback>
            </mc:AlternateContent>
          </a:graphicData>
        </a:graphic>
      </p:graphicFrame>
      <p:sp>
        <p:nvSpPr>
          <p:cNvPr id="8" name="Textfeld 7">
            <a:extLst>
              <a:ext uri="{FF2B5EF4-FFF2-40B4-BE49-F238E27FC236}">
                <a16:creationId xmlns:a16="http://schemas.microsoft.com/office/drawing/2014/main" id="{EB6A4D82-1B95-A406-5728-8026FB3A0ED7}"/>
              </a:ext>
            </a:extLst>
          </p:cNvPr>
          <p:cNvSpPr txBox="1"/>
          <p:nvPr/>
        </p:nvSpPr>
        <p:spPr>
          <a:xfrm>
            <a:off x="113588" y="5877272"/>
            <a:ext cx="8784468" cy="646331"/>
          </a:xfrm>
          <a:prstGeom prst="rect">
            <a:avLst/>
          </a:prstGeom>
          <a:noFill/>
        </p:spPr>
        <p:txBody>
          <a:bodyPr wrap="square">
            <a:spAutoFit/>
          </a:bodyPr>
          <a:lstStyle/>
          <a:p>
            <a:r>
              <a:rPr lang="de-DE" dirty="0" err="1"/>
              <a:t>We</a:t>
            </a:r>
            <a:r>
              <a:rPr lang="de-DE" dirty="0"/>
              <a:t> also </a:t>
            </a:r>
            <a:r>
              <a:rPr lang="de-DE" dirty="0" err="1"/>
              <a:t>want</a:t>
            </a:r>
            <a:r>
              <a:rPr lang="de-DE" dirty="0"/>
              <a:t> </a:t>
            </a:r>
            <a:r>
              <a:rPr lang="de-DE" dirty="0" err="1"/>
              <a:t>to</a:t>
            </a:r>
            <a:r>
              <a:rPr lang="de-DE" dirty="0"/>
              <a:t> </a:t>
            </a:r>
            <a:r>
              <a:rPr lang="de-DE" dirty="0" err="1"/>
              <a:t>answer</a:t>
            </a:r>
            <a:r>
              <a:rPr lang="de-DE" dirty="0"/>
              <a:t> </a:t>
            </a:r>
            <a:r>
              <a:rPr lang="de-DE" dirty="0" err="1"/>
              <a:t>the</a:t>
            </a:r>
            <a:r>
              <a:rPr lang="de-DE" dirty="0"/>
              <a:t> </a:t>
            </a:r>
            <a:r>
              <a:rPr lang="de-DE" dirty="0" err="1"/>
              <a:t>question</a:t>
            </a:r>
            <a:r>
              <a:rPr lang="de-DE" dirty="0"/>
              <a:t>, </a:t>
            </a:r>
            <a:r>
              <a:rPr lang="de-DE" dirty="0" err="1"/>
              <a:t>from</a:t>
            </a:r>
            <a:r>
              <a:rPr lang="de-DE" dirty="0"/>
              <a:t> a </a:t>
            </a:r>
            <a:r>
              <a:rPr lang="de-DE" dirty="0" err="1"/>
              <a:t>descriptive</a:t>
            </a:r>
            <a:r>
              <a:rPr lang="de-DE" dirty="0"/>
              <a:t> </a:t>
            </a:r>
            <a:r>
              <a:rPr lang="de-DE" dirty="0" err="1"/>
              <a:t>point</a:t>
            </a:r>
            <a:r>
              <a:rPr lang="de-DE" dirty="0"/>
              <a:t> </a:t>
            </a:r>
            <a:r>
              <a:rPr lang="de-DE" dirty="0" err="1"/>
              <a:t>of</a:t>
            </a:r>
            <a:r>
              <a:rPr lang="de-DE" dirty="0"/>
              <a:t> </a:t>
            </a:r>
            <a:r>
              <a:rPr lang="de-DE" dirty="0" err="1"/>
              <a:t>view</a:t>
            </a:r>
            <a:r>
              <a:rPr lang="de-DE" dirty="0"/>
              <a:t>, </a:t>
            </a:r>
            <a:r>
              <a:rPr lang="de-DE" dirty="0" err="1"/>
              <a:t>which</a:t>
            </a:r>
            <a:r>
              <a:rPr lang="de-DE" dirty="0"/>
              <a:t> </a:t>
            </a:r>
            <a:r>
              <a:rPr lang="de-DE" dirty="0" err="1"/>
              <a:t>sales</a:t>
            </a:r>
            <a:r>
              <a:rPr lang="de-DE" dirty="0"/>
              <a:t> </a:t>
            </a:r>
            <a:r>
              <a:rPr lang="de-DE" dirty="0" err="1"/>
              <a:t>volume</a:t>
            </a:r>
            <a:r>
              <a:rPr lang="de-DE" dirty="0"/>
              <a:t> </a:t>
            </a:r>
            <a:r>
              <a:rPr lang="de-DE" dirty="0" err="1"/>
              <a:t>we</a:t>
            </a:r>
            <a:r>
              <a:rPr lang="de-DE" dirty="0"/>
              <a:t> </a:t>
            </a:r>
            <a:r>
              <a:rPr lang="de-DE" dirty="0" err="1"/>
              <a:t>can</a:t>
            </a:r>
            <a:r>
              <a:rPr lang="de-DE" dirty="0"/>
              <a:t> </a:t>
            </a:r>
            <a:r>
              <a:rPr lang="de-DE" dirty="0" err="1"/>
              <a:t>expect</a:t>
            </a:r>
            <a:r>
              <a:rPr lang="de-DE" dirty="0"/>
              <a:t>, </a:t>
            </a:r>
            <a:r>
              <a:rPr lang="de-DE" dirty="0" err="1"/>
              <a:t>if</a:t>
            </a:r>
            <a:r>
              <a:rPr lang="de-DE" dirty="0"/>
              <a:t> </a:t>
            </a:r>
            <a:r>
              <a:rPr lang="de-DE" dirty="0" err="1"/>
              <a:t>we</a:t>
            </a:r>
            <a:r>
              <a:rPr lang="de-DE" dirty="0"/>
              <a:t> </a:t>
            </a:r>
            <a:r>
              <a:rPr lang="de-DE" dirty="0" err="1"/>
              <a:t>increase</a:t>
            </a:r>
            <a:r>
              <a:rPr lang="de-DE" dirty="0"/>
              <a:t> </a:t>
            </a:r>
            <a:r>
              <a:rPr lang="de-DE" dirty="0" err="1"/>
              <a:t>the</a:t>
            </a:r>
            <a:r>
              <a:rPr lang="de-DE" dirty="0"/>
              <a:t> </a:t>
            </a:r>
            <a:r>
              <a:rPr lang="de-DE" dirty="0" err="1"/>
              <a:t>visits</a:t>
            </a:r>
            <a:r>
              <a:rPr lang="de-DE" dirty="0"/>
              <a:t> </a:t>
            </a:r>
            <a:r>
              <a:rPr lang="de-DE" dirty="0" err="1"/>
              <a:t>up</a:t>
            </a:r>
            <a:r>
              <a:rPr lang="de-DE" dirty="0"/>
              <a:t> </a:t>
            </a:r>
            <a:r>
              <a:rPr lang="de-DE" dirty="0" err="1"/>
              <a:t>to</a:t>
            </a:r>
            <a:r>
              <a:rPr lang="de-DE" dirty="0"/>
              <a:t> x=30</a:t>
            </a:r>
          </a:p>
        </p:txBody>
      </p:sp>
      <p:sp>
        <p:nvSpPr>
          <p:cNvPr id="6" name="Rechteck 5">
            <a:extLst>
              <a:ext uri="{FF2B5EF4-FFF2-40B4-BE49-F238E27FC236}">
                <a16:creationId xmlns:a16="http://schemas.microsoft.com/office/drawing/2014/main" id="{78EE894F-B229-F662-611F-CDC869EE7869}"/>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39448150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33251" y="781396"/>
            <a:ext cx="8817630" cy="5959972"/>
          </a:xfrm>
          <a:prstGeom prst="rect">
            <a:avLst/>
          </a:prstGeom>
          <a:noFill/>
        </p:spPr>
        <p:txBody>
          <a:bodyPr wrap="square" rtlCol="0">
            <a:noAutofit/>
          </a:bodyPr>
          <a:lstStyle/>
          <a:p>
            <a:pPr marL="342900" indent="-342900">
              <a:buFont typeface="Arial" panose="020B0604020202020204" pitchFamily="34" charset="0"/>
              <a:buChar char="•"/>
            </a:pPr>
            <a:r>
              <a:rPr lang="de-DE" sz="2400" dirty="0"/>
              <a:t>Via a linear </a:t>
            </a:r>
            <a:r>
              <a:rPr lang="de-DE" sz="2400" dirty="0" err="1"/>
              <a:t>regression</a:t>
            </a:r>
            <a:r>
              <a:rPr lang="de-DE" sz="2400" dirty="0"/>
              <a:t> </a:t>
            </a:r>
            <a:r>
              <a:rPr lang="de-DE" sz="2400" dirty="0" err="1"/>
              <a:t>we</a:t>
            </a:r>
            <a:r>
              <a:rPr lang="de-DE" sz="2400" dirty="0"/>
              <a:t> </a:t>
            </a:r>
            <a:r>
              <a:rPr lang="de-DE" sz="2400" dirty="0" err="1"/>
              <a:t>want</a:t>
            </a:r>
            <a:r>
              <a:rPr lang="de-DE" sz="2400" dirty="0"/>
              <a:t> </a:t>
            </a:r>
            <a:r>
              <a:rPr lang="de-DE" sz="2400" dirty="0" err="1"/>
              <a:t>to</a:t>
            </a:r>
            <a:r>
              <a:rPr lang="de-DE" sz="2400" dirty="0"/>
              <a:t> </a:t>
            </a:r>
            <a:r>
              <a:rPr lang="de-DE" sz="2400" dirty="0" err="1"/>
              <a:t>analyse</a:t>
            </a:r>
            <a:r>
              <a:rPr lang="de-DE" sz="2400" dirty="0"/>
              <a:t> </a:t>
            </a:r>
            <a:r>
              <a:rPr lang="de-DE" sz="2400" dirty="0" err="1"/>
              <a:t>the</a:t>
            </a:r>
            <a:r>
              <a:rPr lang="de-DE" sz="2400" dirty="0"/>
              <a:t> </a:t>
            </a:r>
            <a:r>
              <a:rPr lang="de-DE" sz="2400" dirty="0" err="1"/>
              <a:t>dependence</a:t>
            </a:r>
            <a:r>
              <a:rPr lang="de-DE" sz="2400" dirty="0"/>
              <a:t> </a:t>
            </a:r>
            <a:r>
              <a:rPr lang="de-DE" sz="2400" dirty="0" err="1"/>
              <a:t>between</a:t>
            </a:r>
            <a:r>
              <a:rPr lang="de-DE" sz="2400" dirty="0"/>
              <a:t> </a:t>
            </a:r>
            <a:r>
              <a:rPr lang="de-DE" sz="2400" dirty="0" err="1"/>
              <a:t>two</a:t>
            </a:r>
            <a:r>
              <a:rPr lang="de-DE" sz="2400" dirty="0"/>
              <a:t> variables</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err="1"/>
              <a:t>We</a:t>
            </a:r>
            <a:r>
              <a:rPr lang="de-DE" sz="2400" dirty="0"/>
              <a:t> </a:t>
            </a:r>
            <a:r>
              <a:rPr lang="de-DE" sz="2400" dirty="0" err="1"/>
              <a:t>distinguish</a:t>
            </a:r>
            <a:r>
              <a:rPr lang="de-DE" sz="2400" dirty="0"/>
              <a:t> </a:t>
            </a:r>
            <a:r>
              <a:rPr lang="de-DE" sz="2400" dirty="0" err="1"/>
              <a:t>between</a:t>
            </a:r>
            <a:r>
              <a:rPr lang="de-DE" sz="2400" dirty="0"/>
              <a:t> a </a:t>
            </a:r>
            <a:r>
              <a:rPr lang="de-DE" sz="2400" dirty="0" err="1"/>
              <a:t>dependent</a:t>
            </a:r>
            <a:r>
              <a:rPr lang="de-DE" sz="2400" dirty="0"/>
              <a:t> variable (y) and an </a:t>
            </a:r>
            <a:r>
              <a:rPr lang="de-DE" sz="2400" dirty="0" err="1"/>
              <a:t>independent</a:t>
            </a:r>
            <a:r>
              <a:rPr lang="de-DE" sz="2400" dirty="0"/>
              <a:t> variable (x)</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(x) </a:t>
            </a:r>
            <a:r>
              <a:rPr lang="de-DE" sz="2400" dirty="0" err="1"/>
              <a:t>is</a:t>
            </a:r>
            <a:r>
              <a:rPr lang="de-DE" sz="2400" dirty="0"/>
              <a:t> also </a:t>
            </a:r>
            <a:r>
              <a:rPr lang="de-DE" sz="2400" dirty="0" err="1"/>
              <a:t>called</a:t>
            </a:r>
            <a:r>
              <a:rPr lang="de-DE" sz="2400" dirty="0"/>
              <a:t> </a:t>
            </a:r>
            <a:r>
              <a:rPr lang="de-DE" sz="2400" dirty="0" err="1"/>
              <a:t>the</a:t>
            </a:r>
            <a:r>
              <a:rPr lang="de-DE" sz="2400" dirty="0"/>
              <a:t> </a:t>
            </a:r>
            <a:r>
              <a:rPr lang="de-DE" sz="2400" dirty="0" err="1"/>
              <a:t>explanatory</a:t>
            </a:r>
            <a:r>
              <a:rPr lang="de-DE" sz="2400" dirty="0"/>
              <a:t> variable</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A </a:t>
            </a:r>
            <a:r>
              <a:rPr lang="de-DE" sz="2400" dirty="0" err="1"/>
              <a:t>change</a:t>
            </a:r>
            <a:r>
              <a:rPr lang="de-DE" sz="2400" dirty="0"/>
              <a:t> </a:t>
            </a:r>
            <a:r>
              <a:rPr lang="de-DE" sz="2400" dirty="0" err="1"/>
              <a:t>of</a:t>
            </a:r>
            <a:r>
              <a:rPr lang="de-DE" sz="2400" dirty="0"/>
              <a:t> (x) </a:t>
            </a:r>
            <a:r>
              <a:rPr lang="de-DE" sz="2400" dirty="0" err="1"/>
              <a:t>implicates</a:t>
            </a:r>
            <a:r>
              <a:rPr lang="de-DE" sz="2400" dirty="0"/>
              <a:t> a </a:t>
            </a:r>
            <a:r>
              <a:rPr lang="de-DE" sz="2400" dirty="0" err="1"/>
              <a:t>change</a:t>
            </a:r>
            <a:r>
              <a:rPr lang="de-DE" sz="2400" dirty="0"/>
              <a:t> (y)</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The linear </a:t>
            </a:r>
            <a:r>
              <a:rPr lang="de-DE" sz="2400" dirty="0" err="1"/>
              <a:t>regression</a:t>
            </a:r>
            <a:r>
              <a:rPr lang="de-DE" sz="2400" dirty="0"/>
              <a:t> </a:t>
            </a:r>
            <a:r>
              <a:rPr lang="de-DE" sz="2400" dirty="0" err="1"/>
              <a:t>defines</a:t>
            </a:r>
            <a:r>
              <a:rPr lang="de-DE" sz="2400" dirty="0"/>
              <a:t> an </a:t>
            </a:r>
            <a:r>
              <a:rPr lang="de-DE" sz="2400" err="1"/>
              <a:t>empirical</a:t>
            </a:r>
            <a:r>
              <a:rPr lang="de-DE" sz="2400"/>
              <a:t> relation </a:t>
            </a:r>
            <a:r>
              <a:rPr lang="de-DE" sz="2400" dirty="0"/>
              <a:t>via a linear </a:t>
            </a:r>
            <a:r>
              <a:rPr lang="de-DE" sz="2400" dirty="0" err="1"/>
              <a:t>function</a:t>
            </a:r>
            <a:endParaRPr lang="de-DE" sz="2400" dirty="0"/>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i.e. y = f(x) = 3 + 2x 		</a:t>
            </a:r>
            <a:r>
              <a:rPr lang="de-DE" sz="2400" dirty="0" err="1"/>
              <a:t>or</a:t>
            </a:r>
            <a:r>
              <a:rPr lang="de-DE" sz="2400" dirty="0"/>
              <a:t> </a:t>
            </a:r>
            <a:r>
              <a:rPr lang="de-DE" sz="2400" dirty="0" err="1"/>
              <a:t>generally</a:t>
            </a:r>
            <a:r>
              <a:rPr lang="de-DE" sz="2400" dirty="0"/>
              <a:t> 	 y = a + </a:t>
            </a:r>
            <a:r>
              <a:rPr lang="de-DE" sz="2400" dirty="0" err="1"/>
              <a:t>bx</a:t>
            </a:r>
            <a:r>
              <a:rPr lang="de-DE" sz="2400" dirty="0"/>
              <a:t> </a:t>
            </a:r>
          </a:p>
          <a:p>
            <a:r>
              <a:rPr lang="de-DE" sz="2400" dirty="0"/>
              <a:t> </a:t>
            </a:r>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33</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2600" dirty="0"/>
              <a:t>Linear Regression</a:t>
            </a:r>
          </a:p>
        </p:txBody>
      </p:sp>
      <p:sp>
        <p:nvSpPr>
          <p:cNvPr id="5" name="Rechteck 4">
            <a:extLst>
              <a:ext uri="{FF2B5EF4-FFF2-40B4-BE49-F238E27FC236}">
                <a16:creationId xmlns:a16="http://schemas.microsoft.com/office/drawing/2014/main" id="{64834EBA-D2A6-1916-3028-46BA31125612}"/>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5291567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feld 1"/>
              <p:cNvSpPr txBox="1"/>
              <p:nvPr/>
            </p:nvSpPr>
            <p:spPr>
              <a:xfrm>
                <a:off x="35512" y="1056445"/>
                <a:ext cx="8944168" cy="4785064"/>
              </a:xfrm>
              <a:prstGeom prst="rect">
                <a:avLst/>
              </a:prstGeom>
              <a:noFill/>
            </p:spPr>
            <p:txBody>
              <a:bodyPr wrap="square" rtlCol="0">
                <a:noAutofit/>
              </a:bodyPr>
              <a:lstStyle/>
              <a:p>
                <a:r>
                  <a:rPr lang="de-DE" sz="2400" dirty="0"/>
                  <a:t>How to calculate a regression line </a:t>
                </a:r>
                <a14:m>
                  <m:oMath xmlns:m="http://schemas.openxmlformats.org/officeDocument/2006/math">
                    <m:acc>
                      <m:accPr>
                        <m:chr m:val="̂"/>
                        <m:ctrlPr>
                          <a:rPr lang="de-DE" sz="2400" i="1">
                            <a:latin typeface="Cambria Math" panose="02040503050406030204" pitchFamily="18" charset="0"/>
                          </a:rPr>
                        </m:ctrlPr>
                      </m:accPr>
                      <m:e>
                        <m:r>
                          <a:rPr lang="de-DE" sz="2400" i="1">
                            <a:latin typeface="Cambria Math"/>
                          </a:rPr>
                          <m:t>𝑦</m:t>
                        </m:r>
                      </m:e>
                    </m:acc>
                    <m:r>
                      <a:rPr lang="de-DE" sz="2400" i="1" baseline="-25000">
                        <a:latin typeface="Cambria Math"/>
                      </a:rPr>
                      <m:t>𝑖</m:t>
                    </m:r>
                    <m:r>
                      <a:rPr lang="de-DE" sz="2400" i="1">
                        <a:latin typeface="Cambria Math"/>
                      </a:rPr>
                      <m:t>=</m:t>
                    </m:r>
                    <m:r>
                      <m:rPr>
                        <m:sty m:val="p"/>
                      </m:rPr>
                      <a:rPr lang="de-DE" sz="2400">
                        <a:latin typeface="Cambria Math"/>
                      </a:rPr>
                      <m:t>a</m:t>
                    </m:r>
                    <m:r>
                      <a:rPr lang="de-DE" sz="2400">
                        <a:latin typeface="Cambria Math"/>
                      </a:rPr>
                      <m:t>+</m:t>
                    </m:r>
                    <m:r>
                      <m:rPr>
                        <m:sty m:val="p"/>
                      </m:rPr>
                      <a:rPr lang="de-DE" sz="2400">
                        <a:latin typeface="Cambria Math"/>
                      </a:rPr>
                      <m:t>bx</m:t>
                    </m:r>
                  </m:oMath>
                </a14:m>
                <a:r>
                  <a:rPr lang="de-DE" sz="2400" baseline="-25000" dirty="0"/>
                  <a:t>i</a:t>
                </a:r>
                <a:r>
                  <a:rPr lang="de-DE" sz="2400" dirty="0"/>
                  <a:t>?</a:t>
                </a:r>
              </a:p>
              <a:p>
                <a:r>
                  <a:rPr lang="de-DE" sz="2400" dirty="0"/>
                  <a:t>              </a:t>
                </a:r>
              </a:p>
              <a:p>
                <a:r>
                  <a:rPr lang="de-DE" sz="2400" dirty="0"/>
                  <a:t>The </a:t>
                </a:r>
                <a:r>
                  <a:rPr lang="de-DE" sz="2400" dirty="0" err="1"/>
                  <a:t>coefficients</a:t>
                </a:r>
                <a:r>
                  <a:rPr lang="de-DE" sz="2400" dirty="0"/>
                  <a:t> a and b </a:t>
                </a:r>
                <a:r>
                  <a:rPr lang="de-DE" sz="2400" dirty="0" err="1"/>
                  <a:t>has</a:t>
                </a:r>
                <a:r>
                  <a:rPr lang="de-DE" sz="2400" dirty="0"/>
                  <a:t> </a:t>
                </a:r>
                <a:r>
                  <a:rPr lang="de-DE" sz="2400" dirty="0" err="1"/>
                  <a:t>be</a:t>
                </a:r>
                <a:r>
                  <a:rPr lang="de-DE" sz="2400" dirty="0"/>
                  <a:t> </a:t>
                </a:r>
                <a:r>
                  <a:rPr lang="de-DE" sz="2400" dirty="0" err="1"/>
                  <a:t>calculated</a:t>
                </a:r>
                <a:r>
                  <a:rPr lang="de-DE" sz="2400" dirty="0"/>
                  <a:t> </a:t>
                </a:r>
                <a:r>
                  <a:rPr lang="de-DE" sz="2400" dirty="0" err="1"/>
                  <a:t>from</a:t>
                </a:r>
                <a:r>
                  <a:rPr lang="de-DE" sz="2400" dirty="0"/>
                  <a:t> </a:t>
                </a:r>
                <a:r>
                  <a:rPr lang="de-DE" sz="2400" dirty="0" err="1"/>
                  <a:t>the</a:t>
                </a:r>
                <a:r>
                  <a:rPr lang="de-DE" sz="2400" dirty="0"/>
                  <a:t> </a:t>
                </a:r>
                <a:r>
                  <a:rPr lang="de-DE" sz="2400" dirty="0" err="1"/>
                  <a:t>collected</a:t>
                </a:r>
                <a:r>
                  <a:rPr lang="de-DE" sz="2400" dirty="0"/>
                  <a:t> </a:t>
                </a:r>
                <a:r>
                  <a:rPr lang="de-DE" sz="2400" dirty="0" err="1"/>
                  <a:t>data</a:t>
                </a:r>
                <a:r>
                  <a:rPr lang="de-DE" sz="2400" dirty="0"/>
                  <a:t>.</a:t>
                </a:r>
              </a:p>
              <a:p>
                <a:endParaRPr lang="de-DE" sz="2400" dirty="0"/>
              </a:p>
              <a:p>
                <a14:m>
                  <m:oMath xmlns:m="http://schemas.openxmlformats.org/officeDocument/2006/math">
                    <m:acc>
                      <m:accPr>
                        <m:chr m:val="̂"/>
                        <m:ctrlPr>
                          <a:rPr lang="de-DE" sz="2400" i="1">
                            <a:latin typeface="Cambria Math" panose="02040503050406030204" pitchFamily="18" charset="0"/>
                          </a:rPr>
                        </m:ctrlPr>
                      </m:accPr>
                      <m:e>
                        <m:r>
                          <a:rPr lang="de-DE" sz="2400" i="1">
                            <a:latin typeface="Cambria Math"/>
                          </a:rPr>
                          <m:t>𝑦</m:t>
                        </m:r>
                      </m:e>
                    </m:acc>
                    <m:r>
                      <a:rPr lang="de-DE" sz="2400" i="1" baseline="-25000">
                        <a:latin typeface="Cambria Math"/>
                      </a:rPr>
                      <m:t>𝑖</m:t>
                    </m:r>
                  </m:oMath>
                </a14:m>
                <a:r>
                  <a:rPr lang="de-DE" sz="2400" dirty="0"/>
                  <a:t>  		Value on </a:t>
                </a:r>
                <a:r>
                  <a:rPr lang="de-DE" sz="2400" dirty="0" err="1"/>
                  <a:t>the</a:t>
                </a:r>
                <a:r>
                  <a:rPr lang="de-DE" sz="2400" dirty="0"/>
                  <a:t> </a:t>
                </a:r>
                <a:r>
                  <a:rPr lang="de-DE" sz="2400" dirty="0" err="1"/>
                  <a:t>regression</a:t>
                </a:r>
                <a:r>
                  <a:rPr lang="de-DE" sz="2400" dirty="0"/>
                  <a:t> </a:t>
                </a:r>
                <a:r>
                  <a:rPr lang="de-DE" sz="2400" dirty="0" err="1"/>
                  <a:t>line</a:t>
                </a:r>
                <a:endParaRPr lang="de-DE" sz="2400" dirty="0"/>
              </a:p>
              <a:p>
                <a14:m>
                  <m:oMath xmlns:m="http://schemas.openxmlformats.org/officeDocument/2006/math">
                    <m:r>
                      <a:rPr lang="de-DE" sz="2400" i="1">
                        <a:latin typeface="Cambria Math"/>
                      </a:rPr>
                      <m:t>𝑦</m:t>
                    </m:r>
                    <m:r>
                      <a:rPr lang="de-DE" sz="2400" i="1" baseline="-25000">
                        <a:latin typeface="Cambria Math"/>
                      </a:rPr>
                      <m:t>𝑖</m:t>
                    </m:r>
                  </m:oMath>
                </a14:m>
                <a:r>
                  <a:rPr lang="de-DE" sz="2400" dirty="0"/>
                  <a:t>		</a:t>
                </a:r>
                <a:r>
                  <a:rPr lang="de-DE" sz="2400" dirty="0" err="1"/>
                  <a:t>collected</a:t>
                </a:r>
                <a:r>
                  <a:rPr lang="de-DE" sz="2400" dirty="0"/>
                  <a:t> </a:t>
                </a:r>
                <a:r>
                  <a:rPr lang="de-DE" sz="2400" dirty="0" err="1"/>
                  <a:t>data</a:t>
                </a:r>
                <a:r>
                  <a:rPr lang="de-DE" sz="2400" dirty="0"/>
                  <a:t> </a:t>
                </a:r>
                <a:r>
                  <a:rPr lang="de-DE" sz="2400" dirty="0" err="1"/>
                  <a:t>point</a:t>
                </a:r>
                <a:endParaRPr lang="de-DE" sz="2400" dirty="0"/>
              </a:p>
              <a:p>
                <a14:m>
                  <m:oMath xmlns:m="http://schemas.openxmlformats.org/officeDocument/2006/math">
                    <m:r>
                      <m:rPr>
                        <m:sty m:val="p"/>
                      </m:rPr>
                      <a:rPr lang="el-GR" sz="2400" i="1">
                        <a:latin typeface="Cambria Math" panose="02040503050406030204" pitchFamily="18" charset="0"/>
                        <a:ea typeface="Cambria Math" panose="02040503050406030204" pitchFamily="18" charset="0"/>
                      </a:rPr>
                      <m:t>ε</m:t>
                    </m:r>
                    <m:r>
                      <a:rPr lang="de-DE" sz="2400" i="1" baseline="-25000">
                        <a:latin typeface="Cambria Math"/>
                      </a:rPr>
                      <m:t>𝑖</m:t>
                    </m:r>
                    <m:r>
                      <a:rPr lang="de-DE" sz="2400" i="1">
                        <a:latin typeface="Cambria Math"/>
                      </a:rPr>
                      <m:t>=</m:t>
                    </m:r>
                  </m:oMath>
                </a14:m>
                <a:r>
                  <a:rPr lang="de-DE" sz="2400" dirty="0"/>
                  <a:t> </a:t>
                </a:r>
                <a14:m>
                  <m:oMath xmlns:m="http://schemas.openxmlformats.org/officeDocument/2006/math">
                    <m:r>
                      <a:rPr lang="de-DE" sz="2400" i="1">
                        <a:latin typeface="Cambria Math"/>
                      </a:rPr>
                      <m:t>𝑦</m:t>
                    </m:r>
                    <m:r>
                      <a:rPr lang="de-DE" sz="2400" i="1" baseline="-25000">
                        <a:latin typeface="Cambria Math"/>
                      </a:rPr>
                      <m:t>𝑖</m:t>
                    </m:r>
                    <m:r>
                      <a:rPr lang="de-DE" sz="2400" i="1" baseline="-25000">
                        <a:latin typeface="Cambria Math"/>
                      </a:rPr>
                      <m:t> </m:t>
                    </m:r>
                  </m:oMath>
                </a14:m>
                <a:r>
                  <a:rPr lang="de-DE" sz="2400" dirty="0"/>
                  <a:t>- </a:t>
                </a:r>
                <a14:m>
                  <m:oMath xmlns:m="http://schemas.openxmlformats.org/officeDocument/2006/math">
                    <m:acc>
                      <m:accPr>
                        <m:chr m:val="̂"/>
                        <m:ctrlPr>
                          <a:rPr lang="de-DE" sz="2400" i="1">
                            <a:latin typeface="Cambria Math" panose="02040503050406030204" pitchFamily="18" charset="0"/>
                          </a:rPr>
                        </m:ctrlPr>
                      </m:accPr>
                      <m:e>
                        <m:r>
                          <a:rPr lang="de-DE" sz="2400" i="1">
                            <a:latin typeface="Cambria Math"/>
                          </a:rPr>
                          <m:t>𝑦</m:t>
                        </m:r>
                      </m:e>
                    </m:acc>
                    <m:r>
                      <a:rPr lang="de-DE" sz="2400" i="1" baseline="-25000">
                        <a:latin typeface="Cambria Math"/>
                      </a:rPr>
                      <m:t>𝑖</m:t>
                    </m:r>
                  </m:oMath>
                </a14:m>
                <a:r>
                  <a:rPr lang="de-DE" sz="2400" dirty="0"/>
                  <a:t>	</a:t>
                </a:r>
                <a:r>
                  <a:rPr lang="de-DE" sz="2400" dirty="0" err="1"/>
                  <a:t>Difference</a:t>
                </a:r>
                <a:r>
                  <a:rPr lang="de-DE" sz="2400" dirty="0"/>
                  <a:t> </a:t>
                </a:r>
                <a:r>
                  <a:rPr lang="de-DE" sz="2400" dirty="0" err="1"/>
                  <a:t>between</a:t>
                </a:r>
                <a:r>
                  <a:rPr lang="de-DE" sz="2400" dirty="0"/>
                  <a:t> </a:t>
                </a:r>
                <a:r>
                  <a:rPr lang="de-DE" sz="2400" dirty="0" err="1"/>
                  <a:t>the</a:t>
                </a:r>
                <a:r>
                  <a:rPr lang="de-DE" sz="2400" dirty="0"/>
                  <a:t> </a:t>
                </a:r>
                <a:r>
                  <a:rPr lang="de-DE" sz="2400" dirty="0" err="1"/>
                  <a:t>data</a:t>
                </a:r>
                <a:r>
                  <a:rPr lang="de-DE" sz="2400" dirty="0"/>
                  <a:t> </a:t>
                </a:r>
                <a:r>
                  <a:rPr lang="de-DE" sz="2400" dirty="0" err="1"/>
                  <a:t>point</a:t>
                </a:r>
                <a:r>
                  <a:rPr lang="de-DE" sz="2400" dirty="0"/>
                  <a:t> and </a:t>
                </a:r>
                <a:r>
                  <a:rPr lang="de-DE" sz="2400" dirty="0" err="1"/>
                  <a:t>the</a:t>
                </a:r>
                <a:r>
                  <a:rPr lang="de-DE" sz="2400" dirty="0"/>
                  <a:t> </a:t>
                </a:r>
                <a:r>
                  <a:rPr lang="de-DE" sz="2400" dirty="0" err="1"/>
                  <a:t>theoretical</a:t>
                </a:r>
                <a:r>
                  <a:rPr lang="de-DE" sz="2400" dirty="0"/>
                  <a:t> 		</a:t>
                </a:r>
                <a:r>
                  <a:rPr lang="de-DE" sz="2400" dirty="0" err="1"/>
                  <a:t>value</a:t>
                </a:r>
                <a:r>
                  <a:rPr lang="de-DE" sz="2400" dirty="0"/>
                  <a:t> on </a:t>
                </a:r>
                <a:r>
                  <a:rPr lang="de-DE" sz="2400" dirty="0" err="1"/>
                  <a:t>the</a:t>
                </a:r>
                <a:r>
                  <a:rPr lang="de-DE" sz="2400" dirty="0"/>
                  <a:t> </a:t>
                </a:r>
                <a:r>
                  <a:rPr lang="de-DE" sz="2400" dirty="0" err="1"/>
                  <a:t>regression</a:t>
                </a:r>
                <a:r>
                  <a:rPr lang="de-DE" sz="2400" dirty="0"/>
                  <a:t> </a:t>
                </a:r>
                <a:r>
                  <a:rPr lang="de-DE" sz="2400" dirty="0" err="1"/>
                  <a:t>line</a:t>
                </a:r>
                <a:endParaRPr lang="de-DE" sz="2400" dirty="0"/>
              </a:p>
              <a:p>
                <a:endParaRPr lang="de-DE" sz="2400" dirty="0"/>
              </a:p>
              <a:p>
                <a:endParaRPr lang="de-DE" sz="2400" dirty="0"/>
              </a:p>
              <a:p>
                <a:r>
                  <a:rPr lang="de-DE" sz="2400" dirty="0" err="1"/>
                  <a:t>Determine</a:t>
                </a:r>
                <a:r>
                  <a:rPr lang="de-DE" sz="2400" dirty="0"/>
                  <a:t> a and b such, </a:t>
                </a:r>
                <a:r>
                  <a:rPr lang="de-DE" sz="2400" dirty="0" err="1"/>
                  <a:t>that</a:t>
                </a:r>
                <a:r>
                  <a:rPr lang="de-DE" sz="2400" dirty="0"/>
                  <a:t> </a:t>
                </a:r>
                <a:r>
                  <a:rPr lang="de-DE" sz="2400" dirty="0" err="1"/>
                  <a:t>the</a:t>
                </a:r>
                <a:r>
                  <a:rPr lang="de-DE" sz="2400" dirty="0"/>
                  <a:t> </a:t>
                </a:r>
                <a:r>
                  <a:rPr lang="de-DE" sz="2400" dirty="0" err="1"/>
                  <a:t>sum</a:t>
                </a:r>
                <a:r>
                  <a:rPr lang="de-DE" sz="2400" dirty="0"/>
                  <a:t> </a:t>
                </a:r>
                <a:r>
                  <a:rPr lang="de-DE" sz="2400" dirty="0" err="1"/>
                  <a:t>of</a:t>
                </a:r>
                <a:r>
                  <a:rPr lang="de-DE" sz="2400" dirty="0"/>
                  <a:t> all </a:t>
                </a:r>
                <a:r>
                  <a:rPr lang="de-DE" sz="2400" dirty="0" err="1"/>
                  <a:t>quadratic</a:t>
                </a:r>
                <a:r>
                  <a:rPr lang="de-DE" sz="2400" dirty="0"/>
                  <a:t> </a:t>
                </a:r>
                <a:r>
                  <a:rPr lang="de-DE" sz="2400" dirty="0" err="1"/>
                  <a:t>differences</a:t>
                </a:r>
                <a:r>
                  <a:rPr lang="de-DE" sz="2400" dirty="0"/>
                  <a:t> </a:t>
                </a:r>
                <a14:m>
                  <m:oMath xmlns:m="http://schemas.openxmlformats.org/officeDocument/2006/math">
                    <m:sSubSup>
                      <m:sSubSupPr>
                        <m:ctrlPr>
                          <a:rPr lang="el-GR" sz="2400" i="1">
                            <a:latin typeface="Cambria Math" panose="02040503050406030204" pitchFamily="18" charset="0"/>
                            <a:ea typeface="Cambria Math" panose="02040503050406030204" pitchFamily="18" charset="0"/>
                          </a:rPr>
                        </m:ctrlPr>
                      </m:sSubSupPr>
                      <m:e>
                        <m:r>
                          <m:rPr>
                            <m:sty m:val="p"/>
                          </m:rPr>
                          <a:rPr lang="el-GR" sz="2400" i="1">
                            <a:latin typeface="Cambria Math" panose="02040503050406030204" pitchFamily="18" charset="0"/>
                            <a:ea typeface="Cambria Math" panose="02040503050406030204" pitchFamily="18" charset="0"/>
                          </a:rPr>
                          <m:t>ε</m:t>
                        </m:r>
                      </m:e>
                      <m:sub>
                        <m:r>
                          <a:rPr lang="de-DE" sz="2400" i="1">
                            <a:latin typeface="Cambria Math" panose="02040503050406030204" pitchFamily="18" charset="0"/>
                            <a:ea typeface="Cambria Math" panose="02040503050406030204" pitchFamily="18" charset="0"/>
                          </a:rPr>
                          <m:t>𝑖</m:t>
                        </m:r>
                      </m:sub>
                      <m:sup>
                        <m:r>
                          <a:rPr lang="de-DE" sz="2400" i="1">
                            <a:latin typeface="Cambria Math" panose="02040503050406030204" pitchFamily="18" charset="0"/>
                            <a:ea typeface="Cambria Math" panose="02040503050406030204" pitchFamily="18" charset="0"/>
                          </a:rPr>
                          <m:t>2</m:t>
                        </m:r>
                      </m:sup>
                    </m:sSubSup>
                    <m:r>
                      <a:rPr lang="de-DE" sz="2400" i="1" baseline="-25000">
                        <a:latin typeface="Cambria Math"/>
                      </a:rPr>
                      <m:t> </m:t>
                    </m:r>
                  </m:oMath>
                </a14:m>
                <a:r>
                  <a:rPr lang="de-DE" sz="2400" dirty="0" err="1"/>
                  <a:t>is</a:t>
                </a:r>
                <a:r>
                  <a:rPr lang="de-DE" sz="2400" dirty="0"/>
                  <a:t> </a:t>
                </a:r>
                <a:r>
                  <a:rPr lang="de-DE" sz="2400" dirty="0" err="1"/>
                  <a:t>minimized</a:t>
                </a:r>
                <a:endParaRPr lang="de-DE" sz="2400" dirty="0"/>
              </a:p>
              <a:p>
                <a:endParaRPr lang="de-DE" sz="2400" dirty="0"/>
              </a:p>
              <a:p>
                <a:endParaRPr lang="de-DE" sz="2400" dirty="0"/>
              </a:p>
              <a:p>
                <a:endParaRPr lang="de-DE" sz="2400" dirty="0"/>
              </a:p>
            </p:txBody>
          </p:sp>
        </mc:Choice>
        <mc:Fallback xmlns="">
          <p:sp>
            <p:nvSpPr>
              <p:cNvPr id="2" name="Textfeld 1"/>
              <p:cNvSpPr txBox="1">
                <a:spLocks noRot="1" noChangeAspect="1" noMove="1" noResize="1" noEditPoints="1" noAdjustHandles="1" noChangeArrowheads="1" noChangeShapeType="1" noTextEdit="1"/>
              </p:cNvSpPr>
              <p:nvPr/>
            </p:nvSpPr>
            <p:spPr>
              <a:xfrm>
                <a:off x="35512" y="1056445"/>
                <a:ext cx="8944168" cy="4785064"/>
              </a:xfrm>
              <a:prstGeom prst="rect">
                <a:avLst/>
              </a:prstGeom>
              <a:blipFill>
                <a:blip r:embed="rId2"/>
                <a:stretch>
                  <a:fillRect l="-1091" t="-1019"/>
                </a:stretch>
              </a:blipFill>
            </p:spPr>
            <p:txBody>
              <a:bodyPr/>
              <a:lstStyle/>
              <a:p>
                <a:r>
                  <a:rPr lang="de-DE">
                    <a:noFill/>
                  </a:rPr>
                  <a:t> </a:t>
                </a:r>
              </a:p>
            </p:txBody>
          </p:sp>
        </mc:Fallback>
      </mc:AlternateContent>
      <p:sp>
        <p:nvSpPr>
          <p:cNvPr id="3" name="Foliennummernplatzhalter 2"/>
          <p:cNvSpPr>
            <a:spLocks noGrp="1"/>
          </p:cNvSpPr>
          <p:nvPr>
            <p:ph type="sldNum" sz="quarter" idx="12"/>
          </p:nvPr>
        </p:nvSpPr>
        <p:spPr/>
        <p:txBody>
          <a:bodyPr/>
          <a:lstStyle/>
          <a:p>
            <a:fld id="{386CAE9C-98EE-4793-B6DD-11C28406210D}" type="slidenum">
              <a:rPr lang="de-DE" smtClean="0"/>
              <a:t>34</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2600" dirty="0" err="1"/>
              <a:t>Optimizing</a:t>
            </a:r>
            <a:r>
              <a:rPr lang="de-DE" sz="2600" dirty="0"/>
              <a:t> </a:t>
            </a:r>
            <a:r>
              <a:rPr lang="de-DE" sz="2600" dirty="0" err="1"/>
              <a:t>problem</a:t>
            </a:r>
            <a:endParaRPr lang="de-DE" sz="2600" dirty="0"/>
          </a:p>
        </p:txBody>
      </p:sp>
      <p:sp>
        <p:nvSpPr>
          <p:cNvPr id="5" name="Rechteck 4">
            <a:extLst>
              <a:ext uri="{FF2B5EF4-FFF2-40B4-BE49-F238E27FC236}">
                <a16:creationId xmlns:a16="http://schemas.microsoft.com/office/drawing/2014/main" id="{8F9A69E6-8835-AFBA-5530-FB9FAD1B040C}"/>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18382467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667508" y="676741"/>
            <a:ext cx="8856984" cy="5976664"/>
          </a:xfrm>
          <a:prstGeom prst="rect">
            <a:avLst/>
          </a:prstGeom>
          <a:noFill/>
        </p:spPr>
        <p:txBody>
          <a:bodyPr wrap="square" rtlCol="0">
            <a:noAutofit/>
          </a:bodyPr>
          <a:lstStyle/>
          <a:p>
            <a:r>
              <a:rPr lang="de-DE" sz="2400" dirty="0"/>
              <a:t>The formal </a:t>
            </a:r>
            <a:r>
              <a:rPr lang="de-DE" sz="2400" dirty="0" err="1"/>
              <a:t>optimizing</a:t>
            </a:r>
            <a:r>
              <a:rPr lang="de-DE" sz="2400" dirty="0"/>
              <a:t> </a:t>
            </a:r>
            <a:r>
              <a:rPr lang="de-DE" sz="2400" dirty="0" err="1"/>
              <a:t>problem</a:t>
            </a:r>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35</a:t>
            </a:fld>
            <a:endParaRPr lang="de-DE" dirty="0"/>
          </a:p>
        </p:txBody>
      </p:sp>
      <p:sp>
        <p:nvSpPr>
          <p:cNvPr id="4" name="Textfeld 3"/>
          <p:cNvSpPr txBox="1"/>
          <p:nvPr/>
        </p:nvSpPr>
        <p:spPr>
          <a:xfrm>
            <a:off x="1667508" y="41205"/>
            <a:ext cx="8856984" cy="648072"/>
          </a:xfrm>
          <a:prstGeom prst="rect">
            <a:avLst/>
          </a:prstGeom>
          <a:noFill/>
        </p:spPr>
        <p:txBody>
          <a:bodyPr wrap="square" rtlCol="0">
            <a:noAutofit/>
          </a:bodyPr>
          <a:lstStyle/>
          <a:p>
            <a:pPr algn="ctr"/>
            <a:r>
              <a:rPr lang="de-DE" sz="2600" dirty="0"/>
              <a:t>Least </a:t>
            </a:r>
            <a:r>
              <a:rPr lang="de-DE" sz="2600" dirty="0" err="1"/>
              <a:t>squared</a:t>
            </a:r>
            <a:r>
              <a:rPr lang="de-DE" sz="2600" dirty="0"/>
              <a:t> </a:t>
            </a:r>
            <a:r>
              <a:rPr lang="de-DE" sz="2600" dirty="0" err="1"/>
              <a:t>method</a:t>
            </a:r>
            <a:endParaRPr lang="de-DE" sz="2600" dirty="0"/>
          </a:p>
        </p:txBody>
      </p:sp>
      <p:pic>
        <p:nvPicPr>
          <p:cNvPr id="5" name="Grafik 4">
            <a:extLst>
              <a:ext uri="{FF2B5EF4-FFF2-40B4-BE49-F238E27FC236}">
                <a16:creationId xmlns:a16="http://schemas.microsoft.com/office/drawing/2014/main" id="{D9E49B95-2C3C-43EF-AEB3-6917CE590C74}"/>
              </a:ext>
            </a:extLst>
          </p:cNvPr>
          <p:cNvPicPr>
            <a:picLocks noChangeAspect="1"/>
          </p:cNvPicPr>
          <p:nvPr/>
        </p:nvPicPr>
        <p:blipFill>
          <a:blip r:embed="rId2"/>
          <a:stretch>
            <a:fillRect/>
          </a:stretch>
        </p:blipFill>
        <p:spPr>
          <a:xfrm>
            <a:off x="7558114" y="1383724"/>
            <a:ext cx="2426319" cy="1037164"/>
          </a:xfrm>
          <a:prstGeom prst="rect">
            <a:avLst/>
          </a:prstGeom>
        </p:spPr>
      </p:pic>
      <p:pic>
        <p:nvPicPr>
          <p:cNvPr id="6" name="Grafik 5">
            <a:extLst>
              <a:ext uri="{FF2B5EF4-FFF2-40B4-BE49-F238E27FC236}">
                <a16:creationId xmlns:a16="http://schemas.microsoft.com/office/drawing/2014/main" id="{5B57F78A-DA84-46C3-A02D-8D2461895590}"/>
              </a:ext>
            </a:extLst>
          </p:cNvPr>
          <p:cNvPicPr>
            <a:picLocks noChangeAspect="1"/>
          </p:cNvPicPr>
          <p:nvPr/>
        </p:nvPicPr>
        <p:blipFill>
          <a:blip r:embed="rId3"/>
          <a:stretch>
            <a:fillRect/>
          </a:stretch>
        </p:blipFill>
        <p:spPr>
          <a:xfrm>
            <a:off x="3510019" y="1665785"/>
            <a:ext cx="1073812" cy="473042"/>
          </a:xfrm>
          <a:prstGeom prst="rect">
            <a:avLst/>
          </a:prstGeom>
        </p:spPr>
      </p:pic>
      <p:pic>
        <p:nvPicPr>
          <p:cNvPr id="7" name="Grafik 6">
            <a:extLst>
              <a:ext uri="{FF2B5EF4-FFF2-40B4-BE49-F238E27FC236}">
                <a16:creationId xmlns:a16="http://schemas.microsoft.com/office/drawing/2014/main" id="{B342F583-BF94-443C-A17A-4418004102C6}"/>
              </a:ext>
            </a:extLst>
          </p:cNvPr>
          <p:cNvPicPr>
            <a:picLocks noChangeAspect="1"/>
          </p:cNvPicPr>
          <p:nvPr/>
        </p:nvPicPr>
        <p:blipFill>
          <a:blip r:embed="rId4"/>
          <a:stretch>
            <a:fillRect/>
          </a:stretch>
        </p:blipFill>
        <p:spPr>
          <a:xfrm>
            <a:off x="4583831" y="1772817"/>
            <a:ext cx="427292" cy="248609"/>
          </a:xfrm>
          <a:prstGeom prst="rect">
            <a:avLst/>
          </a:prstGeom>
        </p:spPr>
      </p:pic>
      <p:pic>
        <p:nvPicPr>
          <p:cNvPr id="9" name="Grafik 8">
            <a:extLst>
              <a:ext uri="{FF2B5EF4-FFF2-40B4-BE49-F238E27FC236}">
                <a16:creationId xmlns:a16="http://schemas.microsoft.com/office/drawing/2014/main" id="{F45C9475-5AAC-41F8-B592-92DEDEEB57B5}"/>
              </a:ext>
            </a:extLst>
          </p:cNvPr>
          <p:cNvPicPr>
            <a:picLocks noChangeAspect="1"/>
          </p:cNvPicPr>
          <p:nvPr/>
        </p:nvPicPr>
        <p:blipFill>
          <a:blip r:embed="rId5"/>
          <a:stretch>
            <a:fillRect/>
          </a:stretch>
        </p:blipFill>
        <p:spPr>
          <a:xfrm>
            <a:off x="4887209" y="1392075"/>
            <a:ext cx="2720962" cy="1021913"/>
          </a:xfrm>
          <a:prstGeom prst="rect">
            <a:avLst/>
          </a:prstGeom>
        </p:spPr>
      </p:pic>
      <p:pic>
        <p:nvPicPr>
          <p:cNvPr id="10" name="Grafik 9">
            <a:extLst>
              <a:ext uri="{FF2B5EF4-FFF2-40B4-BE49-F238E27FC236}">
                <a16:creationId xmlns:a16="http://schemas.microsoft.com/office/drawing/2014/main" id="{57F4671D-18ED-4626-9085-BE6F434B1D3C}"/>
              </a:ext>
            </a:extLst>
          </p:cNvPr>
          <p:cNvPicPr>
            <a:picLocks noChangeAspect="1"/>
          </p:cNvPicPr>
          <p:nvPr/>
        </p:nvPicPr>
        <p:blipFill>
          <a:blip r:embed="rId4"/>
          <a:stretch>
            <a:fillRect/>
          </a:stretch>
        </p:blipFill>
        <p:spPr>
          <a:xfrm>
            <a:off x="7468908" y="1772817"/>
            <a:ext cx="427292" cy="248609"/>
          </a:xfrm>
          <a:prstGeom prst="rect">
            <a:avLst/>
          </a:prstGeom>
        </p:spPr>
      </p:pic>
      <p:sp>
        <p:nvSpPr>
          <p:cNvPr id="8" name="Rechteck 7">
            <a:extLst>
              <a:ext uri="{FF2B5EF4-FFF2-40B4-BE49-F238E27FC236}">
                <a16:creationId xmlns:a16="http://schemas.microsoft.com/office/drawing/2014/main" id="{6AE68053-AF67-CBC0-D6FA-1A44E74EDC41}"/>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8663656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631504" y="764704"/>
            <a:ext cx="8856984" cy="5976664"/>
          </a:xfrm>
          <a:prstGeom prst="rect">
            <a:avLst/>
          </a:prstGeom>
          <a:noFill/>
        </p:spPr>
        <p:txBody>
          <a:bodyPr wrap="square" rtlCol="0">
            <a:noAutofit/>
          </a:bodyPr>
          <a:lstStyle/>
          <a:p>
            <a:r>
              <a:rPr lang="de-DE" sz="2400" dirty="0"/>
              <a:t>:</a:t>
            </a:r>
          </a:p>
          <a:p>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36</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2600" dirty="0" err="1"/>
              <a:t>Formulas</a:t>
            </a:r>
            <a:endParaRPr lang="de-DE" sz="2600" dirty="0"/>
          </a:p>
        </p:txBody>
      </p:sp>
      <p:sp>
        <p:nvSpPr>
          <p:cNvPr id="5" name="Rechteck 4">
            <a:extLst>
              <a:ext uri="{FF2B5EF4-FFF2-40B4-BE49-F238E27FC236}">
                <a16:creationId xmlns:a16="http://schemas.microsoft.com/office/drawing/2014/main" id="{8130358D-04AD-D3C6-50D9-DE2A913F5FB1}"/>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pic>
        <p:nvPicPr>
          <p:cNvPr id="10" name="Grafik 9">
            <a:extLst>
              <a:ext uri="{FF2B5EF4-FFF2-40B4-BE49-F238E27FC236}">
                <a16:creationId xmlns:a16="http://schemas.microsoft.com/office/drawing/2014/main" id="{FC4B86E0-AA6B-35AD-4F46-20C23180CA02}"/>
              </a:ext>
            </a:extLst>
          </p:cNvPr>
          <p:cNvPicPr>
            <a:picLocks noChangeAspect="1"/>
          </p:cNvPicPr>
          <p:nvPr/>
        </p:nvPicPr>
        <p:blipFill>
          <a:blip r:embed="rId2"/>
          <a:stretch>
            <a:fillRect/>
          </a:stretch>
        </p:blipFill>
        <p:spPr>
          <a:xfrm>
            <a:off x="224215" y="471411"/>
            <a:ext cx="7769113" cy="5529895"/>
          </a:xfrm>
          <a:prstGeom prst="rect">
            <a:avLst/>
          </a:prstGeom>
        </p:spPr>
      </p:pic>
    </p:spTree>
    <p:extLst>
      <p:ext uri="{BB962C8B-B14F-4D97-AF65-F5344CB8AC3E}">
        <p14:creationId xmlns:p14="http://schemas.microsoft.com/office/powerpoint/2010/main" val="8526228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386CAE9C-98EE-4793-B6DD-11C28406210D}" type="slidenum">
              <a:rPr lang="de-DE" smtClean="0"/>
              <a:t>37</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2600"/>
              <a:t>Linear </a:t>
            </a:r>
            <a:r>
              <a:rPr lang="de-DE" sz="2600" dirty="0"/>
              <a:t>Regression</a:t>
            </a:r>
          </a:p>
        </p:txBody>
      </p:sp>
      <p:sp>
        <p:nvSpPr>
          <p:cNvPr id="6" name="Textfeld 5"/>
          <p:cNvSpPr txBox="1"/>
          <p:nvPr/>
        </p:nvSpPr>
        <p:spPr>
          <a:xfrm>
            <a:off x="1631504" y="5373216"/>
            <a:ext cx="8856984" cy="1152128"/>
          </a:xfrm>
          <a:prstGeom prst="rect">
            <a:avLst/>
          </a:prstGeom>
          <a:noFill/>
        </p:spPr>
        <p:txBody>
          <a:bodyPr wrap="square" rtlCol="0">
            <a:noAutofit/>
          </a:bodyPr>
          <a:lstStyle/>
          <a:p>
            <a:r>
              <a:rPr lang="de-DE" sz="2400" dirty="0"/>
              <a:t>b=</a:t>
            </a:r>
          </a:p>
          <a:p>
            <a:endParaRPr lang="de-DE" sz="2400" dirty="0"/>
          </a:p>
          <a:p>
            <a:r>
              <a:rPr lang="de-DE" sz="2400" dirty="0"/>
              <a:t>a=</a:t>
            </a:r>
          </a:p>
          <a:p>
            <a:endParaRPr lang="de-DE" sz="2400" baseline="-25000" dirty="0"/>
          </a:p>
          <a:p>
            <a:endParaRPr lang="de-DE" sz="2400" baseline="-25000" dirty="0"/>
          </a:p>
          <a:p>
            <a:r>
              <a:rPr lang="de-DE" sz="2400" dirty="0"/>
              <a:t> </a:t>
            </a:r>
          </a:p>
        </p:txBody>
      </p:sp>
      <p:graphicFrame>
        <p:nvGraphicFramePr>
          <p:cNvPr id="9" name="Tabelle 8">
            <a:extLst>
              <a:ext uri="{FF2B5EF4-FFF2-40B4-BE49-F238E27FC236}">
                <a16:creationId xmlns:a16="http://schemas.microsoft.com/office/drawing/2014/main" id="{A2CB1DA1-C61A-67A8-FCCD-5710660A0FD7}"/>
              </a:ext>
            </a:extLst>
          </p:cNvPr>
          <p:cNvGraphicFramePr>
            <a:graphicFrameLocks noGrp="1"/>
          </p:cNvGraphicFramePr>
          <p:nvPr/>
        </p:nvGraphicFramePr>
        <p:xfrm>
          <a:off x="249381" y="665017"/>
          <a:ext cx="8931204" cy="3697280"/>
        </p:xfrm>
        <a:graphic>
          <a:graphicData uri="http://schemas.openxmlformats.org/drawingml/2006/table">
            <a:tbl>
              <a:tblPr/>
              <a:tblGrid>
                <a:gridCol w="1413911">
                  <a:extLst>
                    <a:ext uri="{9D8B030D-6E8A-4147-A177-3AD203B41FA5}">
                      <a16:colId xmlns:a16="http://schemas.microsoft.com/office/drawing/2014/main" val="103109078"/>
                    </a:ext>
                  </a:extLst>
                </a:gridCol>
                <a:gridCol w="1413911">
                  <a:extLst>
                    <a:ext uri="{9D8B030D-6E8A-4147-A177-3AD203B41FA5}">
                      <a16:colId xmlns:a16="http://schemas.microsoft.com/office/drawing/2014/main" val="3985245184"/>
                    </a:ext>
                  </a:extLst>
                </a:gridCol>
                <a:gridCol w="1861649">
                  <a:extLst>
                    <a:ext uri="{9D8B030D-6E8A-4147-A177-3AD203B41FA5}">
                      <a16:colId xmlns:a16="http://schemas.microsoft.com/office/drawing/2014/main" val="39917345"/>
                    </a:ext>
                  </a:extLst>
                </a:gridCol>
                <a:gridCol w="1413911">
                  <a:extLst>
                    <a:ext uri="{9D8B030D-6E8A-4147-A177-3AD203B41FA5}">
                      <a16:colId xmlns:a16="http://schemas.microsoft.com/office/drawing/2014/main" val="1889085439"/>
                    </a:ext>
                  </a:extLst>
                </a:gridCol>
                <a:gridCol w="1413911">
                  <a:extLst>
                    <a:ext uri="{9D8B030D-6E8A-4147-A177-3AD203B41FA5}">
                      <a16:colId xmlns:a16="http://schemas.microsoft.com/office/drawing/2014/main" val="1893009278"/>
                    </a:ext>
                  </a:extLst>
                </a:gridCol>
                <a:gridCol w="1413911">
                  <a:extLst>
                    <a:ext uri="{9D8B030D-6E8A-4147-A177-3AD203B41FA5}">
                      <a16:colId xmlns:a16="http://schemas.microsoft.com/office/drawing/2014/main" val="3603166235"/>
                    </a:ext>
                  </a:extLst>
                </a:gridCol>
              </a:tblGrid>
              <a:tr h="462160">
                <a:tc>
                  <a:txBody>
                    <a:bodyPr/>
                    <a:lstStyle/>
                    <a:p>
                      <a:pPr algn="ctr" fontAlgn="b"/>
                      <a:r>
                        <a:rPr lang="de-DE" sz="2000" b="0" i="0" u="none" strike="noStrike" dirty="0">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Visits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Sales volume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8932805"/>
                  </a:ext>
                </a:extLst>
              </a:tr>
              <a:tr h="462160">
                <a:tc>
                  <a:txBody>
                    <a:bodyPr/>
                    <a:lstStyle/>
                    <a:p>
                      <a:pPr algn="ctr" fontAlgn="b"/>
                      <a:r>
                        <a:rPr lang="de-DE" sz="2000" b="0" i="0" u="none" strike="noStrike">
                          <a:solidFill>
                            <a:srgbClr val="000000"/>
                          </a:solidFill>
                          <a:effectLst/>
                          <a:latin typeface="Calibri" panose="020F0502020204030204" pitchFamily="34" charset="0"/>
                        </a:rPr>
                        <a:t>year</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xy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x^2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2673140"/>
                  </a:ext>
                </a:extLst>
              </a:tr>
              <a:tr h="462160">
                <a:tc>
                  <a:txBody>
                    <a:bodyPr/>
                    <a:lstStyle/>
                    <a:p>
                      <a:pPr algn="ctr" fontAlgn="b"/>
                      <a:r>
                        <a:rPr lang="de-DE" sz="2000" b="0" i="0" u="none" strike="noStrike">
                          <a:solidFill>
                            <a:srgbClr val="000000"/>
                          </a:solidFill>
                          <a:effectLst/>
                          <a:latin typeface="Calibri" panose="020F0502020204030204" pitchFamily="34" charset="0"/>
                        </a:rPr>
                        <a:t>2008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7220231"/>
                  </a:ext>
                </a:extLst>
              </a:tr>
              <a:tr h="462160">
                <a:tc>
                  <a:txBody>
                    <a:bodyPr/>
                    <a:lstStyle/>
                    <a:p>
                      <a:pPr algn="ctr" fontAlgn="b"/>
                      <a:r>
                        <a:rPr lang="de-DE" sz="2000" b="0" i="0" u="none" strike="noStrike">
                          <a:solidFill>
                            <a:srgbClr val="000000"/>
                          </a:solidFill>
                          <a:effectLst/>
                          <a:latin typeface="Calibri" panose="020F0502020204030204" pitchFamily="34" charset="0"/>
                        </a:rPr>
                        <a:t>2009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11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33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5855167"/>
                  </a:ext>
                </a:extLst>
              </a:tr>
              <a:tr h="462160">
                <a:tc>
                  <a:txBody>
                    <a:bodyPr/>
                    <a:lstStyle/>
                    <a:p>
                      <a:pPr algn="ctr" fontAlgn="b"/>
                      <a:r>
                        <a:rPr lang="de-DE" sz="2000" b="0" i="0" u="none" strike="noStrike">
                          <a:solidFill>
                            <a:srgbClr val="000000"/>
                          </a:solidFill>
                          <a:effectLst/>
                          <a:latin typeface="Calibri" panose="020F0502020204030204" pitchFamily="34" charset="0"/>
                        </a:rPr>
                        <a:t>2010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10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2714795"/>
                  </a:ext>
                </a:extLst>
              </a:tr>
              <a:tr h="462160">
                <a:tc>
                  <a:txBody>
                    <a:bodyPr/>
                    <a:lstStyle/>
                    <a:p>
                      <a:pPr algn="ctr" fontAlgn="b"/>
                      <a:r>
                        <a:rPr lang="de-DE" sz="2000" b="0" i="0" u="none" strike="noStrike">
                          <a:solidFill>
                            <a:srgbClr val="000000"/>
                          </a:solidFill>
                          <a:effectLst/>
                          <a:latin typeface="Calibri" panose="020F0502020204030204" pitchFamily="34" charset="0"/>
                        </a:rPr>
                        <a:t>2011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13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29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7281380"/>
                  </a:ext>
                </a:extLst>
              </a:tr>
              <a:tr h="462160">
                <a:tc>
                  <a:txBody>
                    <a:bodyPr/>
                    <a:lstStyle/>
                    <a:p>
                      <a:pPr algn="ctr" fontAlgn="b"/>
                      <a:r>
                        <a:rPr lang="de-DE" sz="2000" b="0" i="0" u="none" strike="noStrike">
                          <a:solidFill>
                            <a:srgbClr val="000000"/>
                          </a:solidFill>
                          <a:effectLst/>
                          <a:latin typeface="Calibri" panose="020F0502020204030204" pitchFamily="34" charset="0"/>
                        </a:rPr>
                        <a:t>2012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20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42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6029866"/>
                  </a:ext>
                </a:extLst>
              </a:tr>
              <a:tr h="462160">
                <a:tc>
                  <a:txBody>
                    <a:bodyPr/>
                    <a:lstStyle/>
                    <a:p>
                      <a:pPr algn="ctr" fontAlgn="b"/>
                      <a:r>
                        <a:rPr lang="de-DE" sz="2000" b="0" i="0" u="none" strike="noStrike">
                          <a:solidFill>
                            <a:srgbClr val="000000"/>
                          </a:solidFill>
                          <a:effectLst/>
                          <a:latin typeface="Calibri" panose="020F0502020204030204" pitchFamily="34" charset="0"/>
                        </a:rPr>
                        <a:t>2013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0031512"/>
                  </a:ext>
                </a:extLst>
              </a:tr>
            </a:tbl>
          </a:graphicData>
        </a:graphic>
      </p:graphicFrame>
      <p:sp>
        <p:nvSpPr>
          <p:cNvPr id="2" name="Rechteck 1">
            <a:extLst>
              <a:ext uri="{FF2B5EF4-FFF2-40B4-BE49-F238E27FC236}">
                <a16:creationId xmlns:a16="http://schemas.microsoft.com/office/drawing/2014/main" id="{154D6684-9CF3-6CB2-7EFC-94BAB46590D2}"/>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31041296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9BB9182C-DEFB-F8BE-635D-7C8EB43F496C}"/>
              </a:ext>
            </a:extLst>
          </p:cNvPr>
          <p:cNvPicPr>
            <a:picLocks noChangeAspect="1"/>
          </p:cNvPicPr>
          <p:nvPr/>
        </p:nvPicPr>
        <p:blipFill>
          <a:blip r:embed="rId2"/>
          <a:stretch>
            <a:fillRect/>
          </a:stretch>
        </p:blipFill>
        <p:spPr>
          <a:xfrm>
            <a:off x="419408" y="656692"/>
            <a:ext cx="7591958" cy="4104456"/>
          </a:xfrm>
          <a:prstGeom prst="rect">
            <a:avLst/>
          </a:prstGeom>
        </p:spPr>
      </p:pic>
      <p:sp>
        <p:nvSpPr>
          <p:cNvPr id="3" name="Foliennummernplatzhalter 2"/>
          <p:cNvSpPr>
            <a:spLocks noGrp="1"/>
          </p:cNvSpPr>
          <p:nvPr>
            <p:ph type="sldNum" sz="quarter" idx="12"/>
          </p:nvPr>
        </p:nvSpPr>
        <p:spPr>
          <a:xfrm>
            <a:off x="6822440" y="6356350"/>
            <a:ext cx="2743200" cy="365125"/>
          </a:xfrm>
        </p:spPr>
        <p:txBody>
          <a:bodyPr/>
          <a:lstStyle/>
          <a:p>
            <a:fld id="{386CAE9C-98EE-4793-B6DD-11C28406210D}" type="slidenum">
              <a:rPr lang="de-DE" smtClean="0"/>
              <a:t>38</a:t>
            </a:fld>
            <a:endParaRPr lang="de-DE" dirty="0"/>
          </a:p>
        </p:txBody>
      </p:sp>
      <p:sp>
        <p:nvSpPr>
          <p:cNvPr id="4" name="Textfeld 3"/>
          <p:cNvSpPr txBox="1"/>
          <p:nvPr/>
        </p:nvSpPr>
        <p:spPr>
          <a:xfrm>
            <a:off x="1703512" y="44624"/>
            <a:ext cx="8856984" cy="648072"/>
          </a:xfrm>
          <a:prstGeom prst="rect">
            <a:avLst/>
          </a:prstGeom>
          <a:noFill/>
        </p:spPr>
        <p:txBody>
          <a:bodyPr wrap="square" rtlCol="0">
            <a:noAutofit/>
          </a:bodyPr>
          <a:lstStyle/>
          <a:p>
            <a:pPr algn="ctr"/>
            <a:r>
              <a:rPr lang="de-DE" sz="2600" dirty="0" err="1"/>
              <a:t>Calulating</a:t>
            </a:r>
            <a:r>
              <a:rPr lang="de-DE" sz="2600" dirty="0"/>
              <a:t> </a:t>
            </a:r>
            <a:r>
              <a:rPr lang="de-DE" sz="2600" dirty="0" err="1"/>
              <a:t>the</a:t>
            </a:r>
            <a:r>
              <a:rPr lang="de-DE" sz="2600" dirty="0"/>
              <a:t> </a:t>
            </a:r>
            <a:r>
              <a:rPr lang="de-DE" sz="2600" dirty="0" err="1"/>
              <a:t>regression</a:t>
            </a:r>
            <a:r>
              <a:rPr lang="de-DE" sz="2600" dirty="0"/>
              <a:t> </a:t>
            </a:r>
            <a:r>
              <a:rPr lang="de-DE" sz="2600" dirty="0" err="1"/>
              <a:t>line</a:t>
            </a:r>
            <a:r>
              <a:rPr lang="de-DE" sz="2600" dirty="0"/>
              <a:t> </a:t>
            </a:r>
            <a:r>
              <a:rPr lang="de-DE" sz="2600" dirty="0" err="1"/>
              <a:t>from</a:t>
            </a:r>
            <a:r>
              <a:rPr lang="de-DE" sz="2600" dirty="0"/>
              <a:t> </a:t>
            </a:r>
            <a:r>
              <a:rPr lang="de-DE" sz="2600" dirty="0" err="1"/>
              <a:t>empirical</a:t>
            </a:r>
            <a:r>
              <a:rPr lang="de-DE" sz="2600" dirty="0"/>
              <a:t> </a:t>
            </a:r>
            <a:r>
              <a:rPr lang="de-DE" sz="2600" dirty="0" err="1"/>
              <a:t>data</a:t>
            </a:r>
            <a:endParaRPr lang="de-DE" sz="2600" dirty="0"/>
          </a:p>
        </p:txBody>
      </p:sp>
      <p:cxnSp>
        <p:nvCxnSpPr>
          <p:cNvPr id="12" name="Gerade Verbindung mit Pfeil 11"/>
          <p:cNvCxnSpPr>
            <a:cxnSpLocks/>
          </p:cNvCxnSpPr>
          <p:nvPr/>
        </p:nvCxnSpPr>
        <p:spPr>
          <a:xfrm flipH="1" flipV="1">
            <a:off x="5459968" y="1754814"/>
            <a:ext cx="307410" cy="95410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hteck 13"/>
          <p:cNvSpPr>
            <a:spLocks noChangeAspect="1"/>
          </p:cNvSpPr>
          <p:nvPr/>
        </p:nvSpPr>
        <p:spPr>
          <a:xfrm>
            <a:off x="4109844" y="1898856"/>
            <a:ext cx="468000" cy="468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a14="http://schemas.microsoft.com/office/drawing/2010/main">
        <mc:Choice Requires="a14">
          <p:sp>
            <p:nvSpPr>
              <p:cNvPr id="13" name="Textfeld 12"/>
              <p:cNvSpPr txBox="1"/>
              <p:nvPr/>
            </p:nvSpPr>
            <p:spPr>
              <a:xfrm>
                <a:off x="4109844" y="1898856"/>
                <a:ext cx="48442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i="1">
                          <a:latin typeface="Cambria Math"/>
                        </a:rPr>
                        <m:t>𝑒</m:t>
                      </m:r>
                      <m:r>
                        <a:rPr lang="de-DE" i="1" baseline="-25000">
                          <a:latin typeface="Cambria Math"/>
                        </a:rPr>
                        <m:t>𝑖</m:t>
                      </m:r>
                      <m:r>
                        <a:rPr lang="de-DE" i="1" baseline="30000">
                          <a:latin typeface="Cambria Math"/>
                        </a:rPr>
                        <m:t>2</m:t>
                      </m:r>
                    </m:oMath>
                  </m:oMathPara>
                </a14:m>
                <a:endParaRPr lang="de-DE" baseline="30000" dirty="0"/>
              </a:p>
            </p:txBody>
          </p:sp>
        </mc:Choice>
        <mc:Fallback xmlns="">
          <p:sp>
            <p:nvSpPr>
              <p:cNvPr id="13" name="Textfeld 12"/>
              <p:cNvSpPr txBox="1">
                <a:spLocks noRot="1" noChangeAspect="1" noMove="1" noResize="1" noEditPoints="1" noAdjustHandles="1" noChangeArrowheads="1" noChangeShapeType="1" noTextEdit="1"/>
              </p:cNvSpPr>
              <p:nvPr/>
            </p:nvSpPr>
            <p:spPr>
              <a:xfrm>
                <a:off x="4109844" y="1898856"/>
                <a:ext cx="484428" cy="369332"/>
              </a:xfrm>
              <a:prstGeom prst="rect">
                <a:avLst/>
              </a:prstGeom>
              <a:blipFill>
                <a:blip r:embed="rId3"/>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 name="Textfeld 10"/>
              <p:cNvSpPr txBox="1"/>
              <p:nvPr/>
            </p:nvSpPr>
            <p:spPr>
              <a:xfrm>
                <a:off x="5459969" y="2708920"/>
                <a:ext cx="1337289" cy="362984"/>
              </a:xfrm>
              <a:prstGeom prst="rect">
                <a:avLst/>
              </a:prstGeom>
              <a:noFill/>
            </p:spPr>
            <p:txBody>
              <a:bodyPr wrap="none" rtlCol="0">
                <a:spAutoFit/>
              </a:bodyPr>
              <a:lstStyle/>
              <a:p>
                <a14:m>
                  <m:oMath xmlns:m="http://schemas.openxmlformats.org/officeDocument/2006/math">
                    <m:acc>
                      <m:accPr>
                        <m:chr m:val="̂"/>
                        <m:ctrlPr>
                          <a:rPr lang="de-DE" i="1">
                            <a:latin typeface="Cambria Math" panose="02040503050406030204" pitchFamily="18" charset="0"/>
                          </a:rPr>
                        </m:ctrlPr>
                      </m:accPr>
                      <m:e>
                        <m:r>
                          <a:rPr lang="de-DE" i="1">
                            <a:latin typeface="Cambria Math"/>
                          </a:rPr>
                          <m:t>𝑦</m:t>
                        </m:r>
                      </m:e>
                    </m:acc>
                    <m:r>
                      <a:rPr lang="de-DE" i="1" baseline="-25000">
                        <a:latin typeface="Cambria Math"/>
                      </a:rPr>
                      <m:t>𝑖</m:t>
                    </m:r>
                    <m:r>
                      <a:rPr lang="de-DE" i="1">
                        <a:latin typeface="Cambria Math"/>
                      </a:rPr>
                      <m:t>=</m:t>
                    </m:r>
                    <m:r>
                      <m:rPr>
                        <m:sty m:val="p"/>
                      </m:rPr>
                      <a:rPr lang="de-DE">
                        <a:latin typeface="Cambria Math"/>
                      </a:rPr>
                      <m:t>a</m:t>
                    </m:r>
                    <m:r>
                      <a:rPr lang="de-DE">
                        <a:latin typeface="Cambria Math"/>
                      </a:rPr>
                      <m:t>+</m:t>
                    </m:r>
                    <m:r>
                      <m:rPr>
                        <m:sty m:val="p"/>
                      </m:rPr>
                      <a:rPr lang="de-DE">
                        <a:latin typeface="Cambria Math"/>
                      </a:rPr>
                      <m:t>bx</m:t>
                    </m:r>
                  </m:oMath>
                </a14:m>
                <a:r>
                  <a:rPr lang="de-DE" baseline="-25000" dirty="0"/>
                  <a:t>i</a:t>
                </a:r>
              </a:p>
            </p:txBody>
          </p:sp>
        </mc:Choice>
        <mc:Fallback xmlns="">
          <p:sp>
            <p:nvSpPr>
              <p:cNvPr id="11" name="Textfeld 10"/>
              <p:cNvSpPr txBox="1">
                <a:spLocks noRot="1" noChangeAspect="1" noMove="1" noResize="1" noEditPoints="1" noAdjustHandles="1" noChangeArrowheads="1" noChangeShapeType="1" noTextEdit="1"/>
              </p:cNvSpPr>
              <p:nvPr/>
            </p:nvSpPr>
            <p:spPr>
              <a:xfrm>
                <a:off x="5459969" y="2708920"/>
                <a:ext cx="1337289" cy="362984"/>
              </a:xfrm>
              <a:prstGeom prst="rect">
                <a:avLst/>
              </a:prstGeom>
              <a:blipFill>
                <a:blip r:embed="rId4"/>
                <a:stretch>
                  <a:fillRect t="-5000" b="-21667"/>
                </a:stretch>
              </a:blipFill>
            </p:spPr>
            <p:txBody>
              <a:bodyPr/>
              <a:lstStyle/>
              <a:p>
                <a:r>
                  <a:rPr lang="de-DE">
                    <a:noFill/>
                  </a:rPr>
                  <a:t> </a:t>
                </a:r>
              </a:p>
            </p:txBody>
          </p:sp>
        </mc:Fallback>
      </mc:AlternateContent>
      <p:cxnSp>
        <p:nvCxnSpPr>
          <p:cNvPr id="15" name="Gerade Verbindung mit Pfeil 14"/>
          <p:cNvCxnSpPr>
            <a:cxnSpLocks/>
          </p:cNvCxnSpPr>
          <p:nvPr/>
        </p:nvCxnSpPr>
        <p:spPr>
          <a:xfrm flipH="1" flipV="1">
            <a:off x="5767379" y="1391830"/>
            <a:ext cx="196647" cy="131709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Rechteck 1">
            <a:extLst>
              <a:ext uri="{FF2B5EF4-FFF2-40B4-BE49-F238E27FC236}">
                <a16:creationId xmlns:a16="http://schemas.microsoft.com/office/drawing/2014/main" id="{B6C60119-8ED1-D612-0280-EE6E300775A4}"/>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793963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85024" y="554792"/>
            <a:ext cx="8856984" cy="5976664"/>
          </a:xfrm>
          <a:prstGeom prst="rect">
            <a:avLst/>
          </a:prstGeom>
          <a:noFill/>
        </p:spPr>
        <p:txBody>
          <a:bodyPr wrap="square" rtlCol="0">
            <a:noAutofit/>
          </a:bodyPr>
          <a:lstStyle/>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err="1"/>
              <a:t>Regressions</a:t>
            </a:r>
            <a:r>
              <a:rPr lang="de-DE" sz="2400" dirty="0"/>
              <a:t> </a:t>
            </a:r>
            <a:r>
              <a:rPr lang="de-DE" sz="2400" dirty="0" err="1"/>
              <a:t>coefficient</a:t>
            </a:r>
            <a:r>
              <a:rPr lang="de-DE" sz="2400" dirty="0"/>
              <a:t> b</a:t>
            </a:r>
          </a:p>
          <a:p>
            <a:pPr marL="800100" lvl="1" indent="-342900">
              <a:buFont typeface="Arial" panose="020B0604020202020204" pitchFamily="34" charset="0"/>
              <a:buChar char="•"/>
            </a:pPr>
            <a:endParaRPr lang="de-DE" sz="2400" dirty="0"/>
          </a:p>
          <a:p>
            <a:pPr marL="800100" lvl="1" indent="-342900">
              <a:buFont typeface="Arial" panose="020B0604020202020204" pitchFamily="34" charset="0"/>
              <a:buChar char="•"/>
            </a:pPr>
            <a:r>
              <a:rPr lang="de-DE" sz="2400" dirty="0" err="1"/>
              <a:t>Slope</a:t>
            </a:r>
            <a:r>
              <a:rPr lang="de-DE" sz="2400" dirty="0"/>
              <a:t> </a:t>
            </a:r>
            <a:r>
              <a:rPr lang="de-DE" sz="2400" dirty="0" err="1"/>
              <a:t>of</a:t>
            </a:r>
            <a:r>
              <a:rPr lang="de-DE" sz="2400" dirty="0"/>
              <a:t> </a:t>
            </a:r>
            <a:r>
              <a:rPr lang="de-DE" sz="2400" dirty="0" err="1"/>
              <a:t>the</a:t>
            </a:r>
            <a:r>
              <a:rPr lang="de-DE" sz="2400" dirty="0"/>
              <a:t> </a:t>
            </a:r>
            <a:r>
              <a:rPr lang="de-DE" sz="2400" dirty="0" err="1"/>
              <a:t>regression</a:t>
            </a:r>
            <a:r>
              <a:rPr lang="de-DE" sz="2400" dirty="0"/>
              <a:t> </a:t>
            </a:r>
            <a:r>
              <a:rPr lang="de-DE" sz="2400" dirty="0" err="1"/>
              <a:t>line</a:t>
            </a:r>
            <a:r>
              <a:rPr lang="de-DE" sz="2400" dirty="0"/>
              <a:t>. </a:t>
            </a:r>
          </a:p>
          <a:p>
            <a:pPr marL="800100" lvl="1" indent="-342900">
              <a:buFont typeface="Arial" panose="020B0604020202020204" pitchFamily="34" charset="0"/>
              <a:buChar char="•"/>
            </a:pPr>
            <a:r>
              <a:rPr lang="de-DE" sz="2400" dirty="0" err="1"/>
              <a:t>Determines</a:t>
            </a:r>
            <a:r>
              <a:rPr lang="de-DE" sz="2400" dirty="0"/>
              <a:t> </a:t>
            </a:r>
            <a:r>
              <a:rPr lang="de-DE" sz="2400" dirty="0" err="1"/>
              <a:t>the</a:t>
            </a:r>
            <a:r>
              <a:rPr lang="de-DE" sz="2400" dirty="0"/>
              <a:t> marginal </a:t>
            </a:r>
            <a:r>
              <a:rPr lang="de-DE" sz="2400" dirty="0" err="1"/>
              <a:t>effect</a:t>
            </a:r>
            <a:r>
              <a:rPr lang="de-DE" sz="2400" dirty="0"/>
              <a:t> </a:t>
            </a:r>
            <a:r>
              <a:rPr lang="de-DE" sz="2400" dirty="0" err="1"/>
              <a:t>of</a:t>
            </a:r>
            <a:r>
              <a:rPr lang="de-DE" sz="2400" dirty="0"/>
              <a:t> a </a:t>
            </a:r>
            <a:r>
              <a:rPr lang="de-DE" sz="2400" dirty="0" err="1"/>
              <a:t>change</a:t>
            </a:r>
            <a:r>
              <a:rPr lang="de-DE" sz="2400" dirty="0"/>
              <a:t> </a:t>
            </a:r>
            <a:r>
              <a:rPr lang="de-DE" sz="2400" dirty="0" err="1"/>
              <a:t>of</a:t>
            </a:r>
            <a:r>
              <a:rPr lang="de-DE" sz="2400" dirty="0"/>
              <a:t> </a:t>
            </a:r>
            <a:r>
              <a:rPr lang="de-DE" sz="2400" dirty="0" err="1"/>
              <a:t>one</a:t>
            </a:r>
            <a:r>
              <a:rPr lang="de-DE" sz="2400" dirty="0"/>
              <a:t> </a:t>
            </a:r>
            <a:r>
              <a:rPr lang="de-DE" sz="2400" dirty="0" err="1"/>
              <a:t>unit</a:t>
            </a:r>
            <a:r>
              <a:rPr lang="de-DE" sz="2400" dirty="0"/>
              <a:t> </a:t>
            </a:r>
            <a:r>
              <a:rPr lang="de-DE" sz="2400" dirty="0" err="1"/>
              <a:t>of</a:t>
            </a:r>
            <a:r>
              <a:rPr lang="de-DE" sz="2400" dirty="0"/>
              <a:t> </a:t>
            </a:r>
            <a:r>
              <a:rPr lang="de-DE" sz="2400" dirty="0" err="1"/>
              <a:t>the</a:t>
            </a:r>
            <a:r>
              <a:rPr lang="de-DE" sz="2400" dirty="0"/>
              <a:t> </a:t>
            </a:r>
            <a:r>
              <a:rPr lang="de-DE" sz="2400" dirty="0" err="1"/>
              <a:t>independent</a:t>
            </a:r>
            <a:r>
              <a:rPr lang="de-DE" sz="2400" dirty="0"/>
              <a:t> variable x </a:t>
            </a:r>
            <a:r>
              <a:rPr lang="de-DE" sz="2400" dirty="0" err="1"/>
              <a:t>onto</a:t>
            </a:r>
            <a:r>
              <a:rPr lang="de-DE" sz="2400" dirty="0"/>
              <a:t> </a:t>
            </a:r>
            <a:r>
              <a:rPr lang="de-DE" sz="2400" dirty="0" err="1"/>
              <a:t>the</a:t>
            </a:r>
            <a:r>
              <a:rPr lang="de-DE" sz="2400" dirty="0"/>
              <a:t> </a:t>
            </a:r>
            <a:r>
              <a:rPr lang="de-DE" sz="2400" dirty="0" err="1"/>
              <a:t>dependet</a:t>
            </a:r>
            <a:r>
              <a:rPr lang="de-DE" sz="2400" dirty="0"/>
              <a:t> variable y</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err="1"/>
              <a:t>Regressions</a:t>
            </a:r>
            <a:r>
              <a:rPr lang="de-DE" sz="2400" dirty="0"/>
              <a:t> </a:t>
            </a:r>
            <a:r>
              <a:rPr lang="de-DE" sz="2400" dirty="0" err="1"/>
              <a:t>coefficient</a:t>
            </a:r>
            <a:r>
              <a:rPr lang="de-DE" sz="2400" dirty="0"/>
              <a:t> a</a:t>
            </a:r>
          </a:p>
          <a:p>
            <a:pPr marL="342900" indent="-342900">
              <a:buFont typeface="Arial" panose="020B0604020202020204" pitchFamily="34" charset="0"/>
              <a:buChar char="•"/>
            </a:pPr>
            <a:endParaRPr lang="de-DE" sz="2400" dirty="0"/>
          </a:p>
          <a:p>
            <a:pPr marL="800100" lvl="1" indent="-342900">
              <a:buFont typeface="Arial" panose="020B0604020202020204" pitchFamily="34" charset="0"/>
              <a:buChar char="•"/>
            </a:pPr>
            <a:r>
              <a:rPr lang="de-DE" sz="2400" dirty="0"/>
              <a:t>The </a:t>
            </a:r>
            <a:r>
              <a:rPr lang="de-DE" sz="2400" dirty="0" err="1"/>
              <a:t>value</a:t>
            </a:r>
            <a:r>
              <a:rPr lang="de-DE" sz="2400" dirty="0"/>
              <a:t> </a:t>
            </a:r>
            <a:r>
              <a:rPr lang="de-DE" sz="2400" dirty="0" err="1"/>
              <a:t>of</a:t>
            </a:r>
            <a:r>
              <a:rPr lang="de-DE" sz="2400" dirty="0"/>
              <a:t> </a:t>
            </a:r>
            <a:r>
              <a:rPr lang="de-DE" sz="2400" dirty="0" err="1"/>
              <a:t>the</a:t>
            </a:r>
            <a:r>
              <a:rPr lang="de-DE" sz="2400" dirty="0"/>
              <a:t> </a:t>
            </a:r>
            <a:r>
              <a:rPr lang="de-DE" sz="2400" dirty="0" err="1"/>
              <a:t>dependent</a:t>
            </a:r>
            <a:r>
              <a:rPr lang="de-DE" sz="2400" dirty="0"/>
              <a:t> variable </a:t>
            </a:r>
            <a:r>
              <a:rPr lang="de-DE" sz="2400" dirty="0" err="1"/>
              <a:t>if</a:t>
            </a:r>
            <a:r>
              <a:rPr lang="de-DE" sz="2400" dirty="0"/>
              <a:t> </a:t>
            </a:r>
            <a:r>
              <a:rPr lang="de-DE" sz="2400" dirty="0" err="1"/>
              <a:t>the</a:t>
            </a:r>
            <a:r>
              <a:rPr lang="de-DE" sz="2400" dirty="0"/>
              <a:t> </a:t>
            </a:r>
            <a:r>
              <a:rPr lang="de-DE" sz="2400" dirty="0" err="1"/>
              <a:t>independent</a:t>
            </a:r>
            <a:r>
              <a:rPr lang="de-DE" sz="2400" dirty="0"/>
              <a:t> variable x=0</a:t>
            </a:r>
          </a:p>
          <a:p>
            <a:pPr lvl="2"/>
            <a:r>
              <a:rPr lang="de-DE" sz="2400" dirty="0"/>
              <a:t> → </a:t>
            </a:r>
            <a:r>
              <a:rPr lang="de-DE" sz="2400" dirty="0" err="1"/>
              <a:t>intercept</a:t>
            </a:r>
            <a:r>
              <a:rPr lang="de-DE" sz="2400" dirty="0"/>
              <a:t> </a:t>
            </a:r>
            <a:r>
              <a:rPr lang="de-DE" sz="2400" dirty="0" err="1"/>
              <a:t>of</a:t>
            </a:r>
            <a:r>
              <a:rPr lang="de-DE" sz="2400" dirty="0"/>
              <a:t> </a:t>
            </a:r>
            <a:r>
              <a:rPr lang="de-DE" sz="2400" dirty="0" err="1"/>
              <a:t>the</a:t>
            </a:r>
            <a:r>
              <a:rPr lang="de-DE" sz="2400" dirty="0"/>
              <a:t> </a:t>
            </a:r>
            <a:r>
              <a:rPr lang="de-DE" sz="2400" dirty="0" err="1"/>
              <a:t>vertical</a:t>
            </a:r>
            <a:r>
              <a:rPr lang="de-DE" sz="2400" dirty="0"/>
              <a:t> </a:t>
            </a:r>
            <a:r>
              <a:rPr lang="de-DE" sz="2400" dirty="0" err="1"/>
              <a:t>axes</a:t>
            </a:r>
            <a:br>
              <a:rPr lang="de-DE" sz="2400" dirty="0"/>
            </a:br>
            <a:endParaRPr lang="de-DE" sz="2400" dirty="0"/>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39</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err="1"/>
              <a:t>Regressions</a:t>
            </a:r>
            <a:r>
              <a:rPr lang="de-DE" sz="3200" dirty="0"/>
              <a:t> </a:t>
            </a:r>
            <a:r>
              <a:rPr lang="de-DE" sz="3200" dirty="0" err="1"/>
              <a:t>coefficients</a:t>
            </a:r>
            <a:endParaRPr lang="de-DE" sz="3200" dirty="0"/>
          </a:p>
          <a:p>
            <a:pPr algn="ctr"/>
            <a:endParaRPr lang="de-DE" sz="3200" dirty="0"/>
          </a:p>
        </p:txBody>
      </p:sp>
      <p:sp>
        <p:nvSpPr>
          <p:cNvPr id="5" name="Rechteck 4">
            <a:extLst>
              <a:ext uri="{FF2B5EF4-FFF2-40B4-BE49-F238E27FC236}">
                <a16:creationId xmlns:a16="http://schemas.microsoft.com/office/drawing/2014/main" id="{9FC7355C-5C7B-2AFB-1F06-53CF32558B97}"/>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37692701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88784" y="661328"/>
            <a:ext cx="8856984" cy="4968552"/>
          </a:xfrm>
          <a:prstGeom prst="rect">
            <a:avLst/>
          </a:prstGeom>
          <a:noFill/>
        </p:spPr>
        <p:txBody>
          <a:bodyPr wrap="square" rtlCol="0">
            <a:noAutofit/>
          </a:bodyPr>
          <a:lstStyle/>
          <a:p>
            <a:pPr marL="342900" indent="-342900">
              <a:buFont typeface="Arial" panose="020B0604020202020204" pitchFamily="34" charset="0"/>
              <a:buChar char="•"/>
            </a:pPr>
            <a:r>
              <a:rPr lang="de-DE" sz="2800" dirty="0"/>
              <a:t>In </a:t>
            </a:r>
            <a:r>
              <a:rPr lang="de-DE" sz="2800" dirty="0" err="1"/>
              <a:t>principle</a:t>
            </a:r>
            <a:r>
              <a:rPr lang="de-DE" sz="2800" dirty="0"/>
              <a:t> </a:t>
            </a:r>
            <a:r>
              <a:rPr lang="de-DE" sz="2800" dirty="0" err="1"/>
              <a:t>for</a:t>
            </a:r>
            <a:r>
              <a:rPr lang="de-DE" sz="2800" dirty="0"/>
              <a:t> all </a:t>
            </a:r>
            <a:r>
              <a:rPr lang="de-DE" sz="2800" dirty="0" err="1"/>
              <a:t>data</a:t>
            </a:r>
            <a:r>
              <a:rPr lang="de-DE" sz="2800" dirty="0"/>
              <a:t> </a:t>
            </a:r>
            <a:r>
              <a:rPr lang="de-DE" sz="2800" dirty="0" err="1"/>
              <a:t>sets</a:t>
            </a:r>
            <a:r>
              <a:rPr lang="de-DE" sz="2800" dirty="0"/>
              <a:t>, </a:t>
            </a:r>
            <a:r>
              <a:rPr lang="de-DE" sz="2800" dirty="0" err="1"/>
              <a:t>we</a:t>
            </a:r>
            <a:r>
              <a:rPr lang="de-DE" sz="2800" dirty="0"/>
              <a:t> </a:t>
            </a:r>
            <a:r>
              <a:rPr lang="de-DE" sz="2800" dirty="0" err="1"/>
              <a:t>can</a:t>
            </a:r>
            <a:r>
              <a:rPr lang="de-DE" sz="2800" dirty="0"/>
              <a:t> </a:t>
            </a:r>
            <a:r>
              <a:rPr lang="de-DE" sz="2800" dirty="0" err="1"/>
              <a:t>calculate</a:t>
            </a:r>
            <a:r>
              <a:rPr lang="de-DE" sz="2800" dirty="0"/>
              <a:t> a </a:t>
            </a:r>
            <a:r>
              <a:rPr lang="de-DE" sz="2800" dirty="0" err="1"/>
              <a:t>regression</a:t>
            </a:r>
            <a:r>
              <a:rPr lang="de-DE" sz="2800" dirty="0"/>
              <a:t> </a:t>
            </a:r>
            <a:r>
              <a:rPr lang="de-DE" sz="2800" dirty="0" err="1"/>
              <a:t>line</a:t>
            </a:r>
            <a:r>
              <a:rPr lang="de-DE" sz="2800" dirty="0"/>
              <a:t>. </a:t>
            </a:r>
          </a:p>
          <a:p>
            <a:pPr marL="342900" indent="-342900">
              <a:buFont typeface="Arial" panose="020B0604020202020204" pitchFamily="34" charset="0"/>
              <a:buChar char="•"/>
            </a:pPr>
            <a:endParaRPr lang="de-DE" sz="2800" dirty="0"/>
          </a:p>
          <a:p>
            <a:pPr marL="342900" indent="-342900">
              <a:buFont typeface="Arial" panose="020B0604020202020204" pitchFamily="34" charset="0"/>
              <a:buChar char="•"/>
            </a:pPr>
            <a:r>
              <a:rPr lang="de-DE" sz="2800" dirty="0"/>
              <a:t>But </a:t>
            </a:r>
            <a:r>
              <a:rPr lang="de-DE" sz="2800" dirty="0" err="1"/>
              <a:t>we</a:t>
            </a:r>
            <a:r>
              <a:rPr lang="de-DE" sz="2800" dirty="0"/>
              <a:t> </a:t>
            </a:r>
            <a:r>
              <a:rPr lang="de-DE" sz="2800" dirty="0" err="1"/>
              <a:t>are</a:t>
            </a:r>
            <a:r>
              <a:rPr lang="de-DE" sz="2800" dirty="0"/>
              <a:t> also </a:t>
            </a:r>
            <a:r>
              <a:rPr lang="de-DE" sz="2800" dirty="0" err="1"/>
              <a:t>interested</a:t>
            </a:r>
            <a:r>
              <a:rPr lang="de-DE" sz="2800" dirty="0"/>
              <a:t> in </a:t>
            </a:r>
            <a:r>
              <a:rPr lang="de-DE" sz="2800" dirty="0" err="1"/>
              <a:t>the</a:t>
            </a:r>
            <a:r>
              <a:rPr lang="de-DE" sz="2800" dirty="0"/>
              <a:t> </a:t>
            </a:r>
            <a:r>
              <a:rPr lang="de-DE" sz="2800" dirty="0" err="1"/>
              <a:t>question</a:t>
            </a:r>
            <a:r>
              <a:rPr lang="de-DE" sz="2800" dirty="0"/>
              <a:t> </a:t>
            </a:r>
            <a:r>
              <a:rPr lang="de-DE" sz="2800" dirty="0" err="1"/>
              <a:t>meaningful</a:t>
            </a:r>
            <a:r>
              <a:rPr lang="de-DE" sz="2800" dirty="0"/>
              <a:t> </a:t>
            </a:r>
            <a:r>
              <a:rPr lang="de-DE" sz="2800" dirty="0" err="1"/>
              <a:t>is</a:t>
            </a:r>
            <a:r>
              <a:rPr lang="de-DE" sz="2800" dirty="0"/>
              <a:t> </a:t>
            </a:r>
            <a:r>
              <a:rPr lang="de-DE" sz="2800" dirty="0" err="1"/>
              <a:t>this</a:t>
            </a:r>
            <a:r>
              <a:rPr lang="de-DE" sz="2800" dirty="0"/>
              <a:t> </a:t>
            </a:r>
            <a:r>
              <a:rPr lang="de-DE" sz="2800" dirty="0" err="1"/>
              <a:t>calculated</a:t>
            </a:r>
            <a:r>
              <a:rPr lang="de-DE" sz="2800" dirty="0"/>
              <a:t> </a:t>
            </a:r>
            <a:r>
              <a:rPr lang="de-DE" sz="2800" dirty="0" err="1"/>
              <a:t>dependence</a:t>
            </a:r>
            <a:r>
              <a:rPr lang="de-DE" sz="2800" dirty="0"/>
              <a:t>?.</a:t>
            </a:r>
          </a:p>
          <a:p>
            <a:pPr marL="342900" indent="-342900">
              <a:buFont typeface="Arial" panose="020B0604020202020204" pitchFamily="34" charset="0"/>
              <a:buChar char="•"/>
            </a:pPr>
            <a:endParaRPr lang="de-DE" sz="2800" dirty="0"/>
          </a:p>
          <a:p>
            <a:pPr marL="342900" indent="-342900">
              <a:buFont typeface="Arial" panose="020B0604020202020204" pitchFamily="34" charset="0"/>
              <a:buChar char="•"/>
            </a:pPr>
            <a:r>
              <a:rPr lang="de-DE" sz="2800" dirty="0" err="1"/>
              <a:t>For</a:t>
            </a:r>
            <a:r>
              <a:rPr lang="de-DE" sz="2800" dirty="0"/>
              <a:t> </a:t>
            </a:r>
            <a:r>
              <a:rPr lang="de-DE" sz="2800" dirty="0" err="1"/>
              <a:t>this</a:t>
            </a:r>
            <a:r>
              <a:rPr lang="de-DE" sz="2800" dirty="0"/>
              <a:t>, </a:t>
            </a:r>
            <a:r>
              <a:rPr lang="de-DE" sz="2800" dirty="0" err="1"/>
              <a:t>we</a:t>
            </a:r>
            <a:r>
              <a:rPr lang="de-DE" sz="2800" dirty="0"/>
              <a:t> </a:t>
            </a:r>
            <a:r>
              <a:rPr lang="de-DE" sz="2800" dirty="0" err="1"/>
              <a:t>use</a:t>
            </a:r>
            <a:r>
              <a:rPr lang="de-DE" sz="2800" dirty="0"/>
              <a:t> </a:t>
            </a:r>
            <a:r>
              <a:rPr lang="de-DE" sz="2800" dirty="0" err="1"/>
              <a:t>the</a:t>
            </a:r>
            <a:r>
              <a:rPr lang="de-DE" sz="2800" dirty="0"/>
              <a:t> </a:t>
            </a:r>
            <a:r>
              <a:rPr lang="de-DE" sz="2800" dirty="0" err="1"/>
              <a:t>correlation</a:t>
            </a:r>
            <a:r>
              <a:rPr lang="de-DE" sz="2800" dirty="0"/>
              <a:t> </a:t>
            </a:r>
            <a:r>
              <a:rPr lang="de-DE" sz="2800" dirty="0" err="1"/>
              <a:t>analysis</a:t>
            </a:r>
            <a:r>
              <a:rPr lang="de-DE" sz="2800" dirty="0"/>
              <a:t>, wich </a:t>
            </a:r>
            <a:r>
              <a:rPr lang="de-DE" sz="2800" dirty="0" err="1"/>
              <a:t>gives</a:t>
            </a:r>
            <a:r>
              <a:rPr lang="de-DE" sz="2800" dirty="0"/>
              <a:t> </a:t>
            </a:r>
            <a:r>
              <a:rPr lang="de-DE" sz="2800" dirty="0" err="1"/>
              <a:t>the</a:t>
            </a:r>
            <a:r>
              <a:rPr lang="de-DE" sz="2800" dirty="0"/>
              <a:t> </a:t>
            </a:r>
            <a:r>
              <a:rPr lang="de-DE" sz="2800" dirty="0" err="1"/>
              <a:t>possibility</a:t>
            </a:r>
            <a:r>
              <a:rPr lang="de-DE" sz="2800" dirty="0"/>
              <a:t> </a:t>
            </a:r>
            <a:r>
              <a:rPr lang="de-DE" sz="2800" dirty="0" err="1"/>
              <a:t>to</a:t>
            </a:r>
            <a:r>
              <a:rPr lang="de-DE" sz="2800" dirty="0"/>
              <a:t> </a:t>
            </a:r>
            <a:r>
              <a:rPr lang="de-DE" sz="2800" dirty="0" err="1"/>
              <a:t>measure</a:t>
            </a:r>
            <a:r>
              <a:rPr lang="de-DE" sz="2800" dirty="0"/>
              <a:t> </a:t>
            </a:r>
            <a:r>
              <a:rPr lang="de-DE" sz="2800" dirty="0" err="1"/>
              <a:t>the</a:t>
            </a:r>
            <a:r>
              <a:rPr lang="de-DE" sz="2800" dirty="0"/>
              <a:t> </a:t>
            </a:r>
            <a:r>
              <a:rPr lang="de-DE" sz="2800" dirty="0" err="1"/>
              <a:t>strength</a:t>
            </a:r>
            <a:r>
              <a:rPr lang="de-DE" sz="2800" dirty="0"/>
              <a:t> </a:t>
            </a:r>
            <a:r>
              <a:rPr lang="de-DE" sz="2800" dirty="0" err="1"/>
              <a:t>of</a:t>
            </a:r>
            <a:r>
              <a:rPr lang="de-DE" sz="2800" dirty="0"/>
              <a:t> </a:t>
            </a:r>
            <a:r>
              <a:rPr lang="de-DE" sz="2800" dirty="0" err="1"/>
              <a:t>the</a:t>
            </a:r>
            <a:r>
              <a:rPr lang="de-DE" sz="2800" dirty="0"/>
              <a:t> </a:t>
            </a:r>
            <a:r>
              <a:rPr lang="de-DE" sz="2800" dirty="0" err="1"/>
              <a:t>dependence</a:t>
            </a:r>
            <a:endParaRPr lang="de-DE" sz="2800" dirty="0"/>
          </a:p>
          <a:p>
            <a:pPr marL="342900" indent="-342900">
              <a:buFont typeface="Arial" panose="020B0604020202020204" pitchFamily="34" charset="0"/>
              <a:buChar char="•"/>
            </a:pPr>
            <a:endParaRPr lang="de-DE" sz="2800" dirty="0"/>
          </a:p>
          <a:p>
            <a:pPr marL="342900" indent="-342900">
              <a:buFont typeface="Arial" panose="020B0604020202020204" pitchFamily="34" charset="0"/>
              <a:buChar char="•"/>
            </a:pPr>
            <a:r>
              <a:rPr lang="de-DE" sz="2800" dirty="0" err="1"/>
              <a:t>For</a:t>
            </a:r>
            <a:r>
              <a:rPr lang="de-DE" sz="2800" dirty="0"/>
              <a:t> </a:t>
            </a:r>
            <a:r>
              <a:rPr lang="de-DE" sz="2800" dirty="0" err="1"/>
              <a:t>this</a:t>
            </a:r>
            <a:r>
              <a:rPr lang="de-DE" sz="2800" dirty="0"/>
              <a:t>, </a:t>
            </a:r>
            <a:r>
              <a:rPr lang="de-DE" sz="2800" dirty="0" err="1"/>
              <a:t>we</a:t>
            </a:r>
            <a:r>
              <a:rPr lang="de-DE" sz="2800" dirty="0"/>
              <a:t> </a:t>
            </a:r>
            <a:r>
              <a:rPr lang="de-DE" sz="2800" dirty="0" err="1"/>
              <a:t>use</a:t>
            </a:r>
            <a:r>
              <a:rPr lang="de-DE" sz="2800" dirty="0"/>
              <a:t> </a:t>
            </a:r>
            <a:r>
              <a:rPr lang="de-DE" sz="2800" dirty="0" err="1"/>
              <a:t>the</a:t>
            </a:r>
            <a:r>
              <a:rPr lang="de-DE" sz="2800" dirty="0"/>
              <a:t> </a:t>
            </a:r>
            <a:r>
              <a:rPr lang="de-DE" sz="2800" dirty="0" err="1"/>
              <a:t>correlation</a:t>
            </a:r>
            <a:r>
              <a:rPr lang="de-DE" sz="2800" dirty="0"/>
              <a:t> </a:t>
            </a:r>
            <a:r>
              <a:rPr lang="de-DE" sz="2800" dirty="0" err="1"/>
              <a:t>coefficient</a:t>
            </a:r>
            <a:r>
              <a:rPr lang="de-DE" sz="2800" dirty="0"/>
              <a:t> </a:t>
            </a:r>
            <a:r>
              <a:rPr lang="de-DE" sz="2800" dirty="0" err="1"/>
              <a:t>of</a:t>
            </a:r>
            <a:r>
              <a:rPr lang="de-DE" sz="2800" dirty="0"/>
              <a:t> Bravais-Pearson </a:t>
            </a:r>
            <a:r>
              <a:rPr lang="de-DE" sz="2800" dirty="0" err="1"/>
              <a:t>which</a:t>
            </a:r>
            <a:r>
              <a:rPr lang="de-DE" sz="2800" dirty="0"/>
              <a:t> </a:t>
            </a:r>
            <a:r>
              <a:rPr lang="de-DE" sz="2800" dirty="0" err="1"/>
              <a:t>is</a:t>
            </a:r>
            <a:r>
              <a:rPr lang="de-DE" sz="2800" dirty="0"/>
              <a:t> </a:t>
            </a:r>
            <a:r>
              <a:rPr lang="de-DE" sz="2800" dirty="0" err="1"/>
              <a:t>lying</a:t>
            </a:r>
            <a:r>
              <a:rPr lang="de-DE" sz="2800" dirty="0"/>
              <a:t> </a:t>
            </a:r>
            <a:r>
              <a:rPr lang="de-DE" sz="2800" dirty="0" err="1"/>
              <a:t>between</a:t>
            </a:r>
            <a:r>
              <a:rPr lang="de-DE" sz="2800" dirty="0"/>
              <a:t> -1 and +1</a:t>
            </a:r>
          </a:p>
          <a:p>
            <a:endParaRPr lang="de-DE" sz="2400" dirty="0"/>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40</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err="1"/>
              <a:t>Correlation</a:t>
            </a:r>
            <a:r>
              <a:rPr lang="de-DE" sz="3200" dirty="0"/>
              <a:t> </a:t>
            </a:r>
            <a:r>
              <a:rPr lang="de-DE" sz="3200" dirty="0" err="1"/>
              <a:t>analysis</a:t>
            </a:r>
            <a:endParaRPr lang="de-DE" sz="3200" dirty="0"/>
          </a:p>
        </p:txBody>
      </p:sp>
      <p:sp>
        <p:nvSpPr>
          <p:cNvPr id="5" name="Rechteck 4">
            <a:extLst>
              <a:ext uri="{FF2B5EF4-FFF2-40B4-BE49-F238E27FC236}">
                <a16:creationId xmlns:a16="http://schemas.microsoft.com/office/drawing/2014/main" id="{1C980019-FDF9-F8E9-F6AC-003B8D16B228}"/>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4990248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feld 1"/>
              <p:cNvSpPr txBox="1"/>
              <p:nvPr/>
            </p:nvSpPr>
            <p:spPr>
              <a:xfrm>
                <a:off x="121920" y="476672"/>
                <a:ext cx="8557525" cy="5879678"/>
              </a:xfrm>
              <a:prstGeom prst="rect">
                <a:avLst/>
              </a:prstGeom>
              <a:noFill/>
            </p:spPr>
            <p:txBody>
              <a:bodyPr wrap="square" rtlCol="0">
                <a:noAutofit/>
              </a:bodyPr>
              <a:lstStyle/>
              <a:p>
                <a:pPr marL="342900" indent="-342900">
                  <a:buFont typeface="Arial" panose="020B0604020202020204" pitchFamily="34" charset="0"/>
                  <a:buChar char="•"/>
                </a:pPr>
                <a:r>
                  <a:rPr lang="en-US" sz="2000" dirty="0"/>
                  <a:t>The covariance is a measure of the joint variability of two random variables (X,Y), defined by:</a:t>
                </a:r>
              </a:p>
              <a:p>
                <a:pPr/>
                <a14:m>
                  <m:oMathPara xmlns:m="http://schemas.openxmlformats.org/officeDocument/2006/math">
                    <m:oMathParaPr>
                      <m:jc m:val="centerGroup"/>
                    </m:oMathParaPr>
                    <m:oMath xmlns:m="http://schemas.openxmlformats.org/officeDocument/2006/math">
                      <m:func>
                        <m:funcPr>
                          <m:ctrlPr>
                            <a:rPr lang="en-US" sz="2000" i="1">
                              <a:latin typeface="Cambria Math" panose="02040503050406030204" pitchFamily="18" charset="0"/>
                            </a:rPr>
                          </m:ctrlPr>
                        </m:funcPr>
                        <m:fName>
                          <m:r>
                            <m:rPr>
                              <m:sty m:val="p"/>
                            </m:rPr>
                            <a:rPr lang="en-US" sz="2000" i="1">
                              <a:latin typeface="Cambria Math" panose="02040503050406030204" pitchFamily="18" charset="0"/>
                            </a:rPr>
                            <m:t>cov</m:t>
                          </m:r>
                        </m:fName>
                        <m:e>
                          <m:d>
                            <m:dPr>
                              <m:ctrlPr>
                                <a:rPr lang="en-US" sz="2000" i="1">
                                  <a:latin typeface="Cambria Math" panose="02040503050406030204" pitchFamily="18" charset="0"/>
                                </a:rPr>
                              </m:ctrlPr>
                            </m:dPr>
                            <m:e>
                              <m:r>
                                <a:rPr lang="en-US" sz="2000" i="1">
                                  <a:latin typeface="Cambria Math" panose="02040503050406030204" pitchFamily="18" charset="0"/>
                                </a:rPr>
                                <m:t>𝑋</m:t>
                              </m:r>
                              <m:r>
                                <a:rPr lang="en-US" sz="2000" i="1">
                                  <a:latin typeface="Cambria Math" panose="02040503050406030204" pitchFamily="18" charset="0"/>
                                </a:rPr>
                                <m:t>,</m:t>
                              </m:r>
                              <m:r>
                                <a:rPr lang="en-US" sz="2000" i="1">
                                  <a:latin typeface="Cambria Math" panose="02040503050406030204" pitchFamily="18" charset="0"/>
                                </a:rPr>
                                <m:t>𝑌</m:t>
                              </m:r>
                            </m:e>
                          </m:d>
                        </m:e>
                      </m:func>
                      <m:r>
                        <a:rPr lang="en-US" sz="2000" i="1">
                          <a:latin typeface="Cambria Math" panose="02040503050406030204" pitchFamily="18" charset="0"/>
                        </a:rPr>
                        <m:t>=</m:t>
                      </m:r>
                      <m:r>
                        <a:rPr lang="en-US" sz="2000" i="1">
                          <a:latin typeface="Cambria Math" panose="02040503050406030204" pitchFamily="18" charset="0"/>
                        </a:rPr>
                        <m:t>𝐸</m:t>
                      </m:r>
                      <m:d>
                        <m:dPr>
                          <m:begChr m:val="["/>
                          <m:endChr m:val="]"/>
                          <m:ctrlPr>
                            <a:rPr lang="en-US" sz="2000" i="1">
                              <a:latin typeface="Cambria Math" panose="02040503050406030204" pitchFamily="18" charset="0"/>
                            </a:rPr>
                          </m:ctrlPr>
                        </m:dPr>
                        <m:e>
                          <m:d>
                            <m:dPr>
                              <m:ctrlPr>
                                <a:rPr lang="en-US" sz="2000" i="1">
                                  <a:latin typeface="Cambria Math" panose="02040503050406030204" pitchFamily="18" charset="0"/>
                                </a:rPr>
                              </m:ctrlPr>
                            </m:dPr>
                            <m:e>
                              <m:r>
                                <a:rPr lang="en-US" sz="2000" i="1">
                                  <a:latin typeface="Cambria Math" panose="02040503050406030204" pitchFamily="18" charset="0"/>
                                </a:rPr>
                                <m:t>𝑋</m:t>
                              </m:r>
                              <m:r>
                                <a:rPr lang="en-US" sz="2000" i="1">
                                  <a:latin typeface="Cambria Math" panose="02040503050406030204" pitchFamily="18" charset="0"/>
                                </a:rPr>
                                <m:t>−</m:t>
                              </m:r>
                              <m:r>
                                <a:rPr lang="en-US" sz="2000" i="1">
                                  <a:latin typeface="Cambria Math" panose="02040503050406030204" pitchFamily="18" charset="0"/>
                                </a:rPr>
                                <m:t>𝐸</m:t>
                              </m:r>
                              <m:d>
                                <m:dPr>
                                  <m:ctrlPr>
                                    <a:rPr lang="en-US" sz="2000" i="1">
                                      <a:latin typeface="Cambria Math" panose="02040503050406030204" pitchFamily="18" charset="0"/>
                                    </a:rPr>
                                  </m:ctrlPr>
                                </m:dPr>
                                <m:e>
                                  <m:r>
                                    <a:rPr lang="en-US" sz="2000" i="1">
                                      <a:latin typeface="Cambria Math" panose="02040503050406030204" pitchFamily="18" charset="0"/>
                                    </a:rPr>
                                    <m:t>𝑋</m:t>
                                  </m:r>
                                </m:e>
                              </m:d>
                            </m:e>
                          </m:d>
                          <m:d>
                            <m:dPr>
                              <m:ctrlPr>
                                <a:rPr lang="en-US" sz="2000" i="1">
                                  <a:latin typeface="Cambria Math" panose="02040503050406030204" pitchFamily="18" charset="0"/>
                                </a:rPr>
                              </m:ctrlPr>
                            </m:dPr>
                            <m:e>
                              <m:r>
                                <a:rPr lang="en-US" sz="2000" i="1">
                                  <a:latin typeface="Cambria Math" panose="02040503050406030204" pitchFamily="18" charset="0"/>
                                </a:rPr>
                                <m:t>𝑌</m:t>
                              </m:r>
                              <m:r>
                                <a:rPr lang="en-US" sz="2000" i="1">
                                  <a:latin typeface="Cambria Math" panose="02040503050406030204" pitchFamily="18" charset="0"/>
                                </a:rPr>
                                <m:t>−</m:t>
                              </m:r>
                              <m:r>
                                <a:rPr lang="en-US" sz="2000" i="1">
                                  <a:latin typeface="Cambria Math" panose="02040503050406030204" pitchFamily="18" charset="0"/>
                                </a:rPr>
                                <m:t>𝐸</m:t>
                              </m:r>
                              <m:d>
                                <m:dPr>
                                  <m:ctrlPr>
                                    <a:rPr lang="en-US" sz="2000" i="1">
                                      <a:latin typeface="Cambria Math" panose="02040503050406030204" pitchFamily="18" charset="0"/>
                                    </a:rPr>
                                  </m:ctrlPr>
                                </m:dPr>
                                <m:e>
                                  <m:r>
                                    <a:rPr lang="en-US" sz="2000" i="1">
                                      <a:latin typeface="Cambria Math" panose="02040503050406030204" pitchFamily="18" charset="0"/>
                                    </a:rPr>
                                    <m:t>𝑌</m:t>
                                  </m:r>
                                </m:e>
                              </m:d>
                            </m:e>
                          </m:d>
                        </m:e>
                      </m:d>
                    </m:oMath>
                  </m:oMathPara>
                </a14:m>
                <a:endParaRPr lang="en-US" sz="2000" dirty="0"/>
              </a:p>
              <a:p>
                <a:r>
                  <a:rPr lang="en-US" sz="2000" dirty="0"/>
                  <a:t>	</a:t>
                </a:r>
              </a:p>
              <a:p>
                <a:r>
                  <a:rPr lang="en-US" sz="2000" dirty="0"/>
                  <a:t>		with the unbiased estimator</a:t>
                </a:r>
              </a:p>
              <a:p>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𝜎</m:t>
                              </m:r>
                            </m:e>
                          </m:acc>
                        </m:e>
                        <m:sub>
                          <m:r>
                            <a:rPr lang="en-US" sz="2000" i="1">
                              <a:latin typeface="Cambria Math" panose="02040503050406030204" pitchFamily="18" charset="0"/>
                            </a:rPr>
                            <m:t>𝑥𝑦</m:t>
                          </m:r>
                        </m:sub>
                      </m:sSub>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𝑛</m:t>
                          </m:r>
                          <m:r>
                            <a:rPr lang="en-US" sz="2000" i="1">
                              <a:latin typeface="Cambria Math" panose="02040503050406030204" pitchFamily="18" charset="0"/>
                            </a:rPr>
                            <m:t>−1</m:t>
                          </m:r>
                        </m:den>
                      </m:f>
                      <m:nary>
                        <m:naryPr>
                          <m:chr m:val="∑"/>
                          <m:limLoc m:val="undOvr"/>
                          <m:grow m:val="on"/>
                          <m:ctrlPr>
                            <a:rPr lang="en-US" sz="2000" i="1">
                              <a:latin typeface="Cambria Math" panose="02040503050406030204" pitchFamily="18" charset="0"/>
                            </a:rPr>
                          </m:ctrlPr>
                        </m:naryPr>
                        <m:sub>
                          <m:r>
                            <a:rPr lang="en-US" sz="2000" i="1">
                              <a:latin typeface="Cambria Math" panose="02040503050406030204" pitchFamily="18" charset="0"/>
                            </a:rPr>
                            <m:t>𝑖</m:t>
                          </m:r>
                          <m:r>
                            <a:rPr lang="en-US" sz="2000" i="1">
                              <a:latin typeface="Cambria Math" panose="02040503050406030204" pitchFamily="18" charset="0"/>
                            </a:rPr>
                            <m:t>=1</m:t>
                          </m:r>
                        </m:sub>
                        <m:sup>
                          <m:r>
                            <a:rPr lang="en-US" sz="2000" i="1">
                              <a:latin typeface="Cambria Math" panose="02040503050406030204" pitchFamily="18" charset="0"/>
                            </a:rPr>
                            <m:t>𝑛</m:t>
                          </m:r>
                        </m:sup>
                        <m:e>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acc>
                                    <m:accPr>
                                      <m:chr m:val="̇"/>
                                      <m:ctrlPr>
                                        <a:rPr lang="en-US" sz="2000" i="1">
                                          <a:latin typeface="Cambria Math" panose="02040503050406030204" pitchFamily="18" charset="0"/>
                                        </a:rPr>
                                      </m:ctrlPr>
                                    </m:accPr>
                                    <m:e>
                                      <m:r>
                                        <a:rPr lang="en-US" sz="2000" i="1">
                                          <a:latin typeface="Cambria Math" panose="02040503050406030204" pitchFamily="18" charset="0"/>
                                        </a:rPr>
                                        <m:t>𝑗</m:t>
                                      </m:r>
                                    </m:e>
                                  </m:acc>
                                </m:sub>
                              </m:sSub>
                              <m:r>
                                <a:rPr lang="en-US" sz="2000" i="1">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𝑥</m:t>
                                  </m:r>
                                </m:e>
                              </m:acc>
                            </m:e>
                          </m:d>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i="1">
                                      <a:latin typeface="Cambria Math" panose="02040503050406030204" pitchFamily="18" charset="0"/>
                                    </a:rPr>
                                    <m:t>𝑖</m:t>
                                  </m:r>
                                </m:sub>
                              </m:sSub>
                              <m:r>
                                <a:rPr lang="en-US" sz="2000" i="1">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d>
                        </m:e>
                      </m:nary>
                    </m:oMath>
                  </m:oMathPara>
                </a14:m>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If the greater values of X correspond with the greater values of Y the covariance is positive. In the opposite case, when the greater values of X correspond to the lesser values Y, the covariance is negative. The sign of the covariance shows the tendency in the linear relationship between the variables.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The magnitude of the covariance can hardly be interpreted, since it is not normalized.</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Therefore, we use the normalized version, called correlation coefficient, showing the strength of the linear relation.</a:t>
                </a:r>
                <a:endParaRPr lang="de-DE" sz="2000" dirty="0"/>
              </a:p>
              <a:p>
                <a:endParaRPr lang="de-DE" sz="2400" dirty="0"/>
              </a:p>
              <a:p>
                <a:endParaRPr lang="de-DE" sz="2400" dirty="0"/>
              </a:p>
              <a:p>
                <a:endParaRPr lang="de-DE" sz="2400" dirty="0"/>
              </a:p>
            </p:txBody>
          </p:sp>
        </mc:Choice>
        <mc:Fallback xmlns="">
          <p:sp>
            <p:nvSpPr>
              <p:cNvPr id="2" name="Textfeld 1"/>
              <p:cNvSpPr txBox="1">
                <a:spLocks noRot="1" noChangeAspect="1" noMove="1" noResize="1" noEditPoints="1" noAdjustHandles="1" noChangeArrowheads="1" noChangeShapeType="1" noTextEdit="1"/>
              </p:cNvSpPr>
              <p:nvPr/>
            </p:nvSpPr>
            <p:spPr>
              <a:xfrm>
                <a:off x="121920" y="476672"/>
                <a:ext cx="8557525" cy="5879678"/>
              </a:xfrm>
              <a:prstGeom prst="rect">
                <a:avLst/>
              </a:prstGeom>
              <a:blipFill>
                <a:blip r:embed="rId2"/>
                <a:stretch>
                  <a:fillRect l="-641" t="-518" r="-1140" b="-1140"/>
                </a:stretch>
              </a:blipFill>
            </p:spPr>
            <p:txBody>
              <a:bodyPr/>
              <a:lstStyle/>
              <a:p>
                <a:r>
                  <a:rPr lang="de-DE">
                    <a:noFill/>
                  </a:rPr>
                  <a:t> </a:t>
                </a:r>
              </a:p>
            </p:txBody>
          </p:sp>
        </mc:Fallback>
      </mc:AlternateContent>
      <p:sp>
        <p:nvSpPr>
          <p:cNvPr id="3" name="Foliennummernplatzhalter 2"/>
          <p:cNvSpPr>
            <a:spLocks noGrp="1"/>
          </p:cNvSpPr>
          <p:nvPr>
            <p:ph type="sldNum" sz="quarter" idx="12"/>
          </p:nvPr>
        </p:nvSpPr>
        <p:spPr/>
        <p:txBody>
          <a:bodyPr/>
          <a:lstStyle/>
          <a:p>
            <a:fld id="{386CAE9C-98EE-4793-B6DD-11C28406210D}" type="slidenum">
              <a:rPr lang="de-DE" smtClean="0"/>
              <a:t>41</a:t>
            </a:fld>
            <a:endParaRPr lang="de-DE" dirty="0"/>
          </a:p>
        </p:txBody>
      </p:sp>
      <p:sp>
        <p:nvSpPr>
          <p:cNvPr id="4" name="Textfeld 3"/>
          <p:cNvSpPr txBox="1"/>
          <p:nvPr/>
        </p:nvSpPr>
        <p:spPr>
          <a:xfrm>
            <a:off x="1667508" y="10795"/>
            <a:ext cx="8856984" cy="648072"/>
          </a:xfrm>
          <a:prstGeom prst="rect">
            <a:avLst/>
          </a:prstGeom>
          <a:noFill/>
        </p:spPr>
        <p:txBody>
          <a:bodyPr wrap="square" rtlCol="0">
            <a:noAutofit/>
          </a:bodyPr>
          <a:lstStyle/>
          <a:p>
            <a:pPr algn="ctr"/>
            <a:r>
              <a:rPr lang="de-DE" sz="3200" dirty="0" err="1"/>
              <a:t>Covariance</a:t>
            </a:r>
            <a:endParaRPr lang="de-DE" sz="3200" dirty="0"/>
          </a:p>
        </p:txBody>
      </p:sp>
      <p:sp>
        <p:nvSpPr>
          <p:cNvPr id="5" name="Rechteck 4">
            <a:extLst>
              <a:ext uri="{FF2B5EF4-FFF2-40B4-BE49-F238E27FC236}">
                <a16:creationId xmlns:a16="http://schemas.microsoft.com/office/drawing/2014/main" id="{BD433CE2-C7D4-BC8C-6AFA-EB6E460E9A61}"/>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16244777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778064" y="4008033"/>
            <a:ext cx="8856984" cy="2212205"/>
          </a:xfrm>
          <a:prstGeom prst="rect">
            <a:avLst/>
          </a:prstGeom>
          <a:noFill/>
        </p:spPr>
        <p:txBody>
          <a:bodyPr wrap="square" rtlCol="0">
            <a:noAutofit/>
          </a:bodyPr>
          <a:lstStyle/>
          <a:p>
            <a:r>
              <a:rPr lang="de-DE" sz="2400" dirty="0"/>
              <a:t>General </a:t>
            </a:r>
            <a:r>
              <a:rPr lang="de-DE" sz="2400" dirty="0" err="1"/>
              <a:t>intervals</a:t>
            </a:r>
            <a:r>
              <a:rPr lang="de-DE" sz="2400" dirty="0"/>
              <a:t> </a:t>
            </a:r>
            <a:r>
              <a:rPr lang="de-DE" sz="2400" dirty="0" err="1"/>
              <a:t>for</a:t>
            </a:r>
            <a:r>
              <a:rPr lang="de-DE" sz="2400" dirty="0"/>
              <a:t> </a:t>
            </a:r>
            <a:r>
              <a:rPr lang="de-DE" sz="2400" b="1" dirty="0"/>
              <a:t>R</a:t>
            </a:r>
          </a:p>
          <a:p>
            <a:r>
              <a:rPr lang="de-DE" sz="2400" dirty="0"/>
              <a:t>		(0,0;0,2)	→	</a:t>
            </a:r>
            <a:r>
              <a:rPr lang="de-DE" sz="2400" dirty="0" err="1"/>
              <a:t>almost</a:t>
            </a:r>
            <a:r>
              <a:rPr lang="de-DE" sz="2400" dirty="0"/>
              <a:t> </a:t>
            </a:r>
            <a:r>
              <a:rPr lang="de-DE" sz="2400" dirty="0" err="1"/>
              <a:t>no</a:t>
            </a:r>
            <a:r>
              <a:rPr lang="de-DE" sz="2400" dirty="0"/>
              <a:t> </a:t>
            </a:r>
            <a:r>
              <a:rPr lang="de-DE" sz="2400" dirty="0" err="1"/>
              <a:t>dependence</a:t>
            </a:r>
            <a:endParaRPr lang="de-DE" sz="2400" dirty="0"/>
          </a:p>
          <a:p>
            <a:r>
              <a:rPr lang="de-DE" sz="2400" dirty="0"/>
              <a:t>		[0,2;0,4)	→	</a:t>
            </a:r>
            <a:r>
              <a:rPr lang="de-DE" sz="2400" dirty="0" err="1"/>
              <a:t>low</a:t>
            </a:r>
            <a:r>
              <a:rPr lang="de-DE" sz="2400" dirty="0"/>
              <a:t> </a:t>
            </a:r>
            <a:r>
              <a:rPr lang="de-DE" sz="2400" dirty="0" err="1"/>
              <a:t>dependence</a:t>
            </a:r>
            <a:endParaRPr lang="de-DE" sz="2400" dirty="0"/>
          </a:p>
          <a:p>
            <a:r>
              <a:rPr lang="de-DE" sz="2400" dirty="0"/>
              <a:t>		[0,4;0,6)	→	medium </a:t>
            </a:r>
            <a:r>
              <a:rPr lang="de-DE" sz="2400" dirty="0" err="1"/>
              <a:t>dependence</a:t>
            </a:r>
            <a:endParaRPr lang="de-DE" sz="2400" dirty="0"/>
          </a:p>
          <a:p>
            <a:r>
              <a:rPr lang="de-DE" sz="2400" dirty="0"/>
              <a:t>		[0,6;0,8)	→	high </a:t>
            </a:r>
            <a:r>
              <a:rPr lang="de-DE" sz="2400" dirty="0" err="1"/>
              <a:t>dependence</a:t>
            </a:r>
            <a:endParaRPr lang="de-DE" sz="2400" dirty="0"/>
          </a:p>
          <a:p>
            <a:r>
              <a:rPr lang="de-DE" sz="2400" dirty="0"/>
              <a:t>		[0,8;1,0)	→	</a:t>
            </a:r>
            <a:r>
              <a:rPr lang="de-DE" sz="2400" dirty="0" err="1"/>
              <a:t>almost</a:t>
            </a:r>
            <a:r>
              <a:rPr lang="de-DE" sz="2400" dirty="0"/>
              <a:t> </a:t>
            </a:r>
            <a:r>
              <a:rPr lang="de-DE" sz="2400" dirty="0" err="1"/>
              <a:t>full</a:t>
            </a:r>
            <a:r>
              <a:rPr lang="de-DE" sz="2400" dirty="0"/>
              <a:t> </a:t>
            </a:r>
            <a:r>
              <a:rPr lang="de-DE" sz="2400" dirty="0" err="1"/>
              <a:t>dependence</a:t>
            </a:r>
            <a:endParaRPr lang="de-DE" sz="2400" dirty="0"/>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42</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err="1"/>
              <a:t>Correlation</a:t>
            </a:r>
            <a:r>
              <a:rPr lang="de-DE" sz="3200" dirty="0"/>
              <a:t> </a:t>
            </a:r>
            <a:r>
              <a:rPr lang="de-DE" sz="3200" dirty="0" err="1"/>
              <a:t>coefficient</a:t>
            </a:r>
            <a:endParaRPr lang="de-DE" sz="3200" dirty="0"/>
          </a:p>
        </p:txBody>
      </p:sp>
      <p:sp>
        <p:nvSpPr>
          <p:cNvPr id="6" name="Rechteck 5">
            <a:extLst>
              <a:ext uri="{FF2B5EF4-FFF2-40B4-BE49-F238E27FC236}">
                <a16:creationId xmlns:a16="http://schemas.microsoft.com/office/drawing/2014/main" id="{1502583C-439B-4AEB-5F32-6E926B7CE320}"/>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pic>
        <p:nvPicPr>
          <p:cNvPr id="8" name="Grafik 7">
            <a:extLst>
              <a:ext uri="{FF2B5EF4-FFF2-40B4-BE49-F238E27FC236}">
                <a16:creationId xmlns:a16="http://schemas.microsoft.com/office/drawing/2014/main" id="{F14334DE-633E-0C7B-0635-FFAC00DDF6DB}"/>
              </a:ext>
            </a:extLst>
          </p:cNvPr>
          <p:cNvPicPr>
            <a:picLocks noChangeAspect="1"/>
          </p:cNvPicPr>
          <p:nvPr/>
        </p:nvPicPr>
        <p:blipFill>
          <a:blip r:embed="rId2"/>
          <a:stretch>
            <a:fillRect/>
          </a:stretch>
        </p:blipFill>
        <p:spPr>
          <a:xfrm>
            <a:off x="2403989" y="691336"/>
            <a:ext cx="7164602" cy="3223716"/>
          </a:xfrm>
          <a:prstGeom prst="rect">
            <a:avLst/>
          </a:prstGeom>
        </p:spPr>
      </p:pic>
    </p:spTree>
    <p:extLst>
      <p:ext uri="{BB962C8B-B14F-4D97-AF65-F5344CB8AC3E}">
        <p14:creationId xmlns:p14="http://schemas.microsoft.com/office/powerpoint/2010/main" val="16887278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386CAE9C-98EE-4793-B6DD-11C28406210D}" type="slidenum">
              <a:rPr lang="de-DE" smtClean="0"/>
              <a:t>43</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err="1"/>
              <a:t>Correlation</a:t>
            </a:r>
            <a:r>
              <a:rPr lang="de-DE" sz="3200" dirty="0"/>
              <a:t> </a:t>
            </a:r>
            <a:r>
              <a:rPr lang="de-DE" sz="3200" dirty="0" err="1"/>
              <a:t>coefficiant</a:t>
            </a:r>
            <a:r>
              <a:rPr lang="de-DE" sz="3200" dirty="0"/>
              <a:t> </a:t>
            </a:r>
            <a:r>
              <a:rPr lang="de-DE" sz="3200" dirty="0" err="1"/>
              <a:t>examples</a:t>
            </a:r>
            <a:r>
              <a:rPr lang="de-DE" sz="3200" dirty="0"/>
              <a:t> </a:t>
            </a:r>
          </a:p>
        </p:txBody>
      </p:sp>
      <p:pic>
        <p:nvPicPr>
          <p:cNvPr id="2" name="Grafik 1">
            <a:extLst>
              <a:ext uri="{FF2B5EF4-FFF2-40B4-BE49-F238E27FC236}">
                <a16:creationId xmlns:a16="http://schemas.microsoft.com/office/drawing/2014/main" id="{7EB51631-25A7-4159-B8C2-816B507DC89D}"/>
              </a:ext>
            </a:extLst>
          </p:cNvPr>
          <p:cNvPicPr>
            <a:picLocks noChangeAspect="1"/>
          </p:cNvPicPr>
          <p:nvPr/>
        </p:nvPicPr>
        <p:blipFill>
          <a:blip r:embed="rId2"/>
          <a:stretch>
            <a:fillRect/>
          </a:stretch>
        </p:blipFill>
        <p:spPr>
          <a:xfrm>
            <a:off x="148144" y="1936799"/>
            <a:ext cx="8743902" cy="4968552"/>
          </a:xfrm>
          <a:prstGeom prst="rect">
            <a:avLst/>
          </a:prstGeom>
        </p:spPr>
      </p:pic>
      <p:sp>
        <p:nvSpPr>
          <p:cNvPr id="5" name="Textfeld 4">
            <a:extLst>
              <a:ext uri="{FF2B5EF4-FFF2-40B4-BE49-F238E27FC236}">
                <a16:creationId xmlns:a16="http://schemas.microsoft.com/office/drawing/2014/main" id="{4C59F2B4-64BB-4FEF-A3BC-30CE85F11BD3}"/>
              </a:ext>
            </a:extLst>
          </p:cNvPr>
          <p:cNvSpPr txBox="1"/>
          <p:nvPr/>
        </p:nvSpPr>
        <p:spPr>
          <a:xfrm>
            <a:off x="2673152" y="3019832"/>
            <a:ext cx="570990" cy="369332"/>
          </a:xfrm>
          <a:prstGeom prst="rect">
            <a:avLst/>
          </a:prstGeom>
          <a:noFill/>
        </p:spPr>
        <p:txBody>
          <a:bodyPr wrap="none" rtlCol="0">
            <a:spAutoFit/>
          </a:bodyPr>
          <a:lstStyle/>
          <a:p>
            <a:pPr algn="r"/>
            <a:r>
              <a:rPr lang="de-DE" dirty="0"/>
              <a:t>R=?</a:t>
            </a:r>
          </a:p>
        </p:txBody>
      </p:sp>
      <p:sp>
        <p:nvSpPr>
          <p:cNvPr id="15" name="Textfeld 14">
            <a:extLst>
              <a:ext uri="{FF2B5EF4-FFF2-40B4-BE49-F238E27FC236}">
                <a16:creationId xmlns:a16="http://schemas.microsoft.com/office/drawing/2014/main" id="{A6887D88-77D4-4907-8CB1-9AB597959ABE}"/>
              </a:ext>
            </a:extLst>
          </p:cNvPr>
          <p:cNvSpPr txBox="1"/>
          <p:nvPr/>
        </p:nvSpPr>
        <p:spPr>
          <a:xfrm>
            <a:off x="6744072" y="3073893"/>
            <a:ext cx="795572" cy="369332"/>
          </a:xfrm>
          <a:prstGeom prst="rect">
            <a:avLst/>
          </a:prstGeom>
          <a:noFill/>
        </p:spPr>
        <p:txBody>
          <a:bodyPr wrap="square" rtlCol="0">
            <a:spAutoFit/>
          </a:bodyPr>
          <a:lstStyle/>
          <a:p>
            <a:pPr algn="r"/>
            <a:r>
              <a:rPr lang="de-DE" dirty="0"/>
              <a:t>R=?</a:t>
            </a:r>
          </a:p>
        </p:txBody>
      </p:sp>
      <p:sp>
        <p:nvSpPr>
          <p:cNvPr id="16" name="Textfeld 15">
            <a:extLst>
              <a:ext uri="{FF2B5EF4-FFF2-40B4-BE49-F238E27FC236}">
                <a16:creationId xmlns:a16="http://schemas.microsoft.com/office/drawing/2014/main" id="{9C1EDBE1-3747-4E13-B5CC-B253D239EA83}"/>
              </a:ext>
            </a:extLst>
          </p:cNvPr>
          <p:cNvSpPr txBox="1"/>
          <p:nvPr/>
        </p:nvSpPr>
        <p:spPr>
          <a:xfrm>
            <a:off x="6489576" y="5396096"/>
            <a:ext cx="570990" cy="369332"/>
          </a:xfrm>
          <a:prstGeom prst="rect">
            <a:avLst/>
          </a:prstGeom>
          <a:noFill/>
        </p:spPr>
        <p:txBody>
          <a:bodyPr wrap="none" rtlCol="0">
            <a:spAutoFit/>
          </a:bodyPr>
          <a:lstStyle/>
          <a:p>
            <a:pPr algn="r"/>
            <a:r>
              <a:rPr lang="de-DE" dirty="0"/>
              <a:t>R=?</a:t>
            </a:r>
          </a:p>
        </p:txBody>
      </p:sp>
      <p:sp>
        <p:nvSpPr>
          <p:cNvPr id="17" name="Textfeld 16">
            <a:extLst>
              <a:ext uri="{FF2B5EF4-FFF2-40B4-BE49-F238E27FC236}">
                <a16:creationId xmlns:a16="http://schemas.microsoft.com/office/drawing/2014/main" id="{475DF8FB-02C5-40F6-9F0F-BBD081C6D19E}"/>
              </a:ext>
            </a:extLst>
          </p:cNvPr>
          <p:cNvSpPr txBox="1"/>
          <p:nvPr/>
        </p:nvSpPr>
        <p:spPr>
          <a:xfrm flipH="1">
            <a:off x="2445364" y="5396097"/>
            <a:ext cx="754417" cy="369332"/>
          </a:xfrm>
          <a:prstGeom prst="rect">
            <a:avLst/>
          </a:prstGeom>
          <a:noFill/>
        </p:spPr>
        <p:txBody>
          <a:bodyPr wrap="square" rtlCol="0">
            <a:spAutoFit/>
          </a:bodyPr>
          <a:lstStyle/>
          <a:p>
            <a:pPr algn="r"/>
            <a:r>
              <a:rPr lang="de-DE"/>
              <a:t>R=?</a:t>
            </a:r>
            <a:endParaRPr lang="de-DE" dirty="0"/>
          </a:p>
        </p:txBody>
      </p:sp>
      <p:sp>
        <p:nvSpPr>
          <p:cNvPr id="6" name="Rechteck 5">
            <a:extLst>
              <a:ext uri="{FF2B5EF4-FFF2-40B4-BE49-F238E27FC236}">
                <a16:creationId xmlns:a16="http://schemas.microsoft.com/office/drawing/2014/main" id="{B435CCDD-E08F-A67A-1C48-2D44DB853953}"/>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pic>
        <p:nvPicPr>
          <p:cNvPr id="7" name="Grafik 6">
            <a:extLst>
              <a:ext uri="{FF2B5EF4-FFF2-40B4-BE49-F238E27FC236}">
                <a16:creationId xmlns:a16="http://schemas.microsoft.com/office/drawing/2014/main" id="{0B5B8249-0288-9F95-C154-1B58E60252CB}"/>
              </a:ext>
            </a:extLst>
          </p:cNvPr>
          <p:cNvPicPr>
            <a:picLocks noChangeAspect="1"/>
          </p:cNvPicPr>
          <p:nvPr/>
        </p:nvPicPr>
        <p:blipFill>
          <a:blip r:embed="rId3"/>
          <a:stretch>
            <a:fillRect/>
          </a:stretch>
        </p:blipFill>
        <p:spPr>
          <a:xfrm>
            <a:off x="1964464" y="733193"/>
            <a:ext cx="1612900" cy="1301750"/>
          </a:xfrm>
          <a:prstGeom prst="rect">
            <a:avLst/>
          </a:prstGeom>
        </p:spPr>
      </p:pic>
      <p:pic>
        <p:nvPicPr>
          <p:cNvPr id="8" name="Grafik 7">
            <a:extLst>
              <a:ext uri="{FF2B5EF4-FFF2-40B4-BE49-F238E27FC236}">
                <a16:creationId xmlns:a16="http://schemas.microsoft.com/office/drawing/2014/main" id="{FCE1B9C3-FBB4-821D-69A5-662813A2746E}"/>
              </a:ext>
            </a:extLst>
          </p:cNvPr>
          <p:cNvPicPr>
            <a:picLocks noChangeAspect="1"/>
          </p:cNvPicPr>
          <p:nvPr/>
        </p:nvPicPr>
        <p:blipFill>
          <a:blip r:embed="rId4"/>
          <a:stretch>
            <a:fillRect/>
          </a:stretch>
        </p:blipFill>
        <p:spPr>
          <a:xfrm>
            <a:off x="6062633" y="724877"/>
            <a:ext cx="1612900" cy="1301750"/>
          </a:xfrm>
          <a:prstGeom prst="rect">
            <a:avLst/>
          </a:prstGeom>
        </p:spPr>
      </p:pic>
    </p:spTree>
    <p:extLst>
      <p:ext uri="{BB962C8B-B14F-4D97-AF65-F5344CB8AC3E}">
        <p14:creationId xmlns:p14="http://schemas.microsoft.com/office/powerpoint/2010/main" val="28453623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48144" y="744811"/>
            <a:ext cx="8856984" cy="5976664"/>
          </a:xfrm>
          <a:prstGeom prst="rect">
            <a:avLst/>
          </a:prstGeom>
          <a:noFill/>
        </p:spPr>
        <p:txBody>
          <a:bodyPr wrap="square" rtlCol="0">
            <a:noAutofit/>
          </a:bodyPr>
          <a:lstStyle/>
          <a:p>
            <a:pPr marL="342900" indent="-342900">
              <a:buFont typeface="Arial" panose="020B0604020202020204" pitchFamily="34" charset="0"/>
              <a:buChar char="•"/>
            </a:pPr>
            <a:r>
              <a:rPr lang="de-DE" sz="2200" dirty="0"/>
              <a:t>The </a:t>
            </a:r>
            <a:r>
              <a:rPr lang="de-DE" sz="2200" dirty="0" err="1"/>
              <a:t>squared</a:t>
            </a:r>
            <a:r>
              <a:rPr lang="de-DE" sz="2200" dirty="0"/>
              <a:t> </a:t>
            </a:r>
            <a:r>
              <a:rPr lang="de-DE" sz="2200" dirty="0" err="1"/>
              <a:t>correlation</a:t>
            </a:r>
            <a:r>
              <a:rPr lang="de-DE" sz="2200" dirty="0"/>
              <a:t> </a:t>
            </a:r>
            <a:r>
              <a:rPr lang="de-DE" sz="2200" dirty="0" err="1"/>
              <a:t>coefficiant</a:t>
            </a:r>
            <a:r>
              <a:rPr lang="de-DE" sz="2200" dirty="0"/>
              <a:t> R</a:t>
            </a:r>
            <a:r>
              <a:rPr lang="de-DE" sz="2200" baseline="30000" dirty="0"/>
              <a:t>2 </a:t>
            </a:r>
            <a:r>
              <a:rPr lang="de-DE" sz="2200" dirty="0" err="1"/>
              <a:t>is</a:t>
            </a:r>
            <a:r>
              <a:rPr lang="de-DE" sz="2200" dirty="0"/>
              <a:t> </a:t>
            </a:r>
            <a:r>
              <a:rPr lang="de-DE" sz="2200" dirty="0" err="1"/>
              <a:t>called</a:t>
            </a:r>
            <a:r>
              <a:rPr lang="de-DE" sz="2200" dirty="0"/>
              <a:t> </a:t>
            </a:r>
            <a:r>
              <a:rPr lang="de-DE" sz="2200" dirty="0" err="1"/>
              <a:t>coefficiant</a:t>
            </a:r>
            <a:r>
              <a:rPr lang="de-DE" sz="2200" dirty="0"/>
              <a:t> </a:t>
            </a:r>
            <a:r>
              <a:rPr lang="de-DE" sz="2200" dirty="0" err="1"/>
              <a:t>of</a:t>
            </a:r>
            <a:r>
              <a:rPr lang="de-DE" sz="2200" dirty="0"/>
              <a:t> </a:t>
            </a:r>
            <a:r>
              <a:rPr lang="de-DE" sz="2200" dirty="0" err="1"/>
              <a:t>determination</a:t>
            </a:r>
            <a:r>
              <a:rPr lang="de-DE" sz="2200" dirty="0"/>
              <a:t>.</a:t>
            </a:r>
            <a:endParaRPr lang="de-DE" sz="2200" baseline="30000" dirty="0"/>
          </a:p>
          <a:p>
            <a:pPr marL="342900" indent="-342900">
              <a:buFont typeface="Arial" panose="020B0604020202020204" pitchFamily="34" charset="0"/>
              <a:buChar char="•"/>
            </a:pPr>
            <a:endParaRPr lang="de-DE" sz="2200" dirty="0"/>
          </a:p>
          <a:p>
            <a:pPr marL="342900" indent="-342900">
              <a:buFont typeface="Arial" panose="020B0604020202020204" pitchFamily="34" charset="0"/>
              <a:buChar char="•"/>
            </a:pPr>
            <a:r>
              <a:rPr lang="de-DE" sz="2200" dirty="0"/>
              <a:t>In quantitative </a:t>
            </a:r>
            <a:r>
              <a:rPr lang="de-DE" sz="2200" dirty="0" err="1"/>
              <a:t>analysis</a:t>
            </a:r>
            <a:r>
              <a:rPr lang="de-DE" sz="2200" dirty="0"/>
              <a:t>, </a:t>
            </a:r>
            <a:r>
              <a:rPr lang="de-DE" sz="2200" dirty="0" err="1"/>
              <a:t>we</a:t>
            </a:r>
            <a:r>
              <a:rPr lang="de-DE" sz="2200" dirty="0"/>
              <a:t> </a:t>
            </a:r>
            <a:r>
              <a:rPr lang="de-DE" sz="2200" dirty="0" err="1"/>
              <a:t>often</a:t>
            </a:r>
            <a:r>
              <a:rPr lang="de-DE" sz="2200" dirty="0"/>
              <a:t> </a:t>
            </a:r>
            <a:r>
              <a:rPr lang="de-DE" sz="2200" dirty="0" err="1"/>
              <a:t>use</a:t>
            </a:r>
            <a:r>
              <a:rPr lang="de-DE" sz="2200" dirty="0"/>
              <a:t> </a:t>
            </a:r>
            <a:r>
              <a:rPr lang="de-DE" sz="2200" dirty="0" err="1"/>
              <a:t>the</a:t>
            </a:r>
            <a:r>
              <a:rPr lang="de-DE" sz="2200" dirty="0"/>
              <a:t> </a:t>
            </a:r>
            <a:r>
              <a:rPr lang="de-DE" sz="2200" dirty="0" err="1"/>
              <a:t>coefficiant</a:t>
            </a:r>
            <a:r>
              <a:rPr lang="de-DE" sz="2200" dirty="0"/>
              <a:t> </a:t>
            </a:r>
            <a:r>
              <a:rPr lang="de-DE" sz="2200" dirty="0" err="1"/>
              <a:t>of</a:t>
            </a:r>
            <a:r>
              <a:rPr lang="de-DE" sz="2200" dirty="0"/>
              <a:t> </a:t>
            </a:r>
            <a:r>
              <a:rPr lang="de-DE" sz="2200" dirty="0" err="1"/>
              <a:t>determination</a:t>
            </a:r>
            <a:r>
              <a:rPr lang="de-DE" sz="2200" dirty="0"/>
              <a:t> R</a:t>
            </a:r>
            <a:r>
              <a:rPr lang="de-DE" sz="2200" baseline="30000" dirty="0"/>
              <a:t>2</a:t>
            </a:r>
            <a:r>
              <a:rPr lang="de-DE" sz="2200" dirty="0"/>
              <a:t>, </a:t>
            </a:r>
            <a:r>
              <a:rPr lang="de-DE" sz="2200" dirty="0" err="1"/>
              <a:t>because</a:t>
            </a:r>
            <a:r>
              <a:rPr lang="de-DE" sz="2200" dirty="0"/>
              <a:t> </a:t>
            </a:r>
            <a:r>
              <a:rPr lang="de-DE" sz="2200" dirty="0" err="1"/>
              <a:t>it</a:t>
            </a:r>
            <a:r>
              <a:rPr lang="de-DE" sz="2200" dirty="0"/>
              <a:t> </a:t>
            </a:r>
            <a:r>
              <a:rPr lang="de-DE" sz="2200" dirty="0" err="1"/>
              <a:t>can</a:t>
            </a:r>
            <a:r>
              <a:rPr lang="de-DE" sz="2200" dirty="0"/>
              <a:t> </a:t>
            </a:r>
            <a:r>
              <a:rPr lang="de-DE" sz="2200" dirty="0" err="1"/>
              <a:t>be</a:t>
            </a:r>
            <a:r>
              <a:rPr lang="de-DE" sz="2200" dirty="0"/>
              <a:t> </a:t>
            </a:r>
            <a:r>
              <a:rPr lang="de-DE" sz="2200" dirty="0" err="1"/>
              <a:t>intuitively</a:t>
            </a:r>
            <a:r>
              <a:rPr lang="de-DE" sz="2200" dirty="0"/>
              <a:t> </a:t>
            </a:r>
            <a:r>
              <a:rPr lang="de-DE" sz="2200" dirty="0" err="1"/>
              <a:t>interpreted</a:t>
            </a:r>
            <a:endParaRPr lang="de-DE" sz="2200" baseline="30000" dirty="0"/>
          </a:p>
          <a:p>
            <a:endParaRPr lang="de-DE" sz="2200" dirty="0"/>
          </a:p>
          <a:p>
            <a:pPr marL="342900" indent="-342900">
              <a:buFont typeface="Arial" panose="020B0604020202020204" pitchFamily="34" charset="0"/>
              <a:buChar char="•"/>
            </a:pPr>
            <a:r>
              <a:rPr lang="de-DE" sz="2200" dirty="0"/>
              <a:t>But R</a:t>
            </a:r>
            <a:r>
              <a:rPr lang="de-DE" sz="2200" baseline="30000" dirty="0"/>
              <a:t>2 </a:t>
            </a:r>
            <a:r>
              <a:rPr lang="de-DE" sz="2200" dirty="0" err="1"/>
              <a:t>does</a:t>
            </a:r>
            <a:r>
              <a:rPr lang="de-DE" sz="2200" dirty="0"/>
              <a:t> not </a:t>
            </a:r>
            <a:r>
              <a:rPr lang="de-DE" sz="2200" dirty="0" err="1"/>
              <a:t>distinguish</a:t>
            </a:r>
            <a:r>
              <a:rPr lang="de-DE" sz="2200" dirty="0"/>
              <a:t> </a:t>
            </a:r>
            <a:r>
              <a:rPr lang="de-DE" sz="2200" dirty="0" err="1"/>
              <a:t>between</a:t>
            </a:r>
            <a:r>
              <a:rPr lang="de-DE" sz="2200" dirty="0"/>
              <a:t> + and – </a:t>
            </a:r>
            <a:r>
              <a:rPr lang="de-DE" sz="2200" dirty="0" err="1"/>
              <a:t>anymore</a:t>
            </a:r>
            <a:r>
              <a:rPr lang="de-DE" sz="2200" dirty="0"/>
              <a:t>.</a:t>
            </a:r>
          </a:p>
          <a:p>
            <a:pPr marL="342900" indent="-342900">
              <a:buFont typeface="Arial" panose="020B0604020202020204" pitchFamily="34" charset="0"/>
              <a:buChar char="•"/>
            </a:pPr>
            <a:endParaRPr lang="de-DE" sz="2200" dirty="0"/>
          </a:p>
          <a:p>
            <a:pPr marL="342900" indent="-342900">
              <a:buFont typeface="Arial" panose="020B0604020202020204" pitchFamily="34" charset="0"/>
              <a:buChar char="•"/>
            </a:pPr>
            <a:r>
              <a:rPr lang="de-DE" sz="2200" dirty="0"/>
              <a:t>R</a:t>
            </a:r>
            <a:r>
              <a:rPr lang="de-DE" sz="2200" baseline="30000" dirty="0"/>
              <a:t>2 </a:t>
            </a:r>
            <a:r>
              <a:rPr lang="de-DE" sz="2200" dirty="0" err="1"/>
              <a:t>is</a:t>
            </a:r>
            <a:r>
              <a:rPr lang="de-DE" sz="2200" dirty="0"/>
              <a:t> in </a:t>
            </a:r>
            <a:r>
              <a:rPr lang="de-DE" sz="2200" dirty="0" err="1"/>
              <a:t>the</a:t>
            </a:r>
            <a:r>
              <a:rPr lang="de-DE" sz="2200" dirty="0"/>
              <a:t> </a:t>
            </a:r>
            <a:r>
              <a:rPr lang="de-DE" sz="2200" dirty="0" err="1"/>
              <a:t>interval</a:t>
            </a:r>
            <a:r>
              <a:rPr lang="de-DE" sz="2200" dirty="0"/>
              <a:t> [0,1]</a:t>
            </a:r>
          </a:p>
          <a:p>
            <a:pPr marL="342900" indent="-342900">
              <a:buFont typeface="Arial" panose="020B0604020202020204" pitchFamily="34" charset="0"/>
              <a:buChar char="•"/>
            </a:pPr>
            <a:endParaRPr lang="de-DE" sz="2200" dirty="0"/>
          </a:p>
          <a:p>
            <a:pPr marL="342900" indent="-342900">
              <a:buFont typeface="Arial" panose="020B0604020202020204" pitchFamily="34" charset="0"/>
              <a:buChar char="•"/>
            </a:pPr>
            <a:r>
              <a:rPr lang="de-DE" sz="2200" dirty="0"/>
              <a:t>R</a:t>
            </a:r>
            <a:r>
              <a:rPr lang="de-DE" sz="2200" baseline="30000" dirty="0"/>
              <a:t>2 </a:t>
            </a:r>
            <a:r>
              <a:rPr lang="de-DE" sz="2200" dirty="0" err="1"/>
              <a:t>grafical</a:t>
            </a:r>
            <a:r>
              <a:rPr lang="de-DE" sz="2200" dirty="0"/>
              <a:t> </a:t>
            </a:r>
            <a:r>
              <a:rPr lang="de-DE" sz="2200" dirty="0" err="1"/>
              <a:t>interpretation</a:t>
            </a:r>
            <a:r>
              <a:rPr lang="de-DE" sz="2200" dirty="0"/>
              <a:t>:</a:t>
            </a:r>
          </a:p>
          <a:p>
            <a:pPr marL="800100" lvl="1" indent="-342900">
              <a:buFont typeface="Arial" panose="020B0604020202020204" pitchFamily="34" charset="0"/>
              <a:buChar char="•"/>
            </a:pPr>
            <a:r>
              <a:rPr lang="de-DE" sz="2200" dirty="0"/>
              <a:t>R</a:t>
            </a:r>
            <a:r>
              <a:rPr lang="de-DE" sz="2200" baseline="30000" dirty="0"/>
              <a:t>2 </a:t>
            </a:r>
            <a:r>
              <a:rPr lang="de-DE" sz="2200" dirty="0" err="1"/>
              <a:t>equals</a:t>
            </a:r>
            <a:r>
              <a:rPr lang="de-DE" sz="2200" dirty="0"/>
              <a:t> </a:t>
            </a:r>
            <a:r>
              <a:rPr lang="de-DE" sz="2200" dirty="0" err="1"/>
              <a:t>the</a:t>
            </a:r>
            <a:r>
              <a:rPr lang="de-DE" sz="2200" dirty="0"/>
              <a:t> </a:t>
            </a:r>
            <a:r>
              <a:rPr lang="de-DE" sz="2200" dirty="0" err="1"/>
              <a:t>proportion</a:t>
            </a:r>
            <a:r>
              <a:rPr lang="de-DE" sz="2200" dirty="0"/>
              <a:t> </a:t>
            </a:r>
            <a:r>
              <a:rPr lang="de-DE" sz="2200" dirty="0" err="1"/>
              <a:t>of</a:t>
            </a:r>
            <a:r>
              <a:rPr lang="de-DE" sz="2200" dirty="0"/>
              <a:t> </a:t>
            </a:r>
            <a:r>
              <a:rPr lang="de-DE" sz="2200" dirty="0" err="1"/>
              <a:t>variance</a:t>
            </a:r>
            <a:r>
              <a:rPr lang="de-DE" sz="2200" dirty="0"/>
              <a:t> </a:t>
            </a:r>
            <a:r>
              <a:rPr lang="de-DE" sz="2200" dirty="0" err="1"/>
              <a:t>explained</a:t>
            </a:r>
            <a:r>
              <a:rPr lang="de-DE" sz="2200" dirty="0"/>
              <a:t> </a:t>
            </a:r>
            <a:r>
              <a:rPr lang="de-DE" sz="2200" dirty="0" err="1"/>
              <a:t>by</a:t>
            </a:r>
            <a:r>
              <a:rPr lang="de-DE" sz="2200" dirty="0"/>
              <a:t> </a:t>
            </a:r>
            <a:r>
              <a:rPr lang="de-DE" sz="2200" dirty="0" err="1"/>
              <a:t>the</a:t>
            </a:r>
            <a:r>
              <a:rPr lang="de-DE" sz="2200" dirty="0"/>
              <a:t> </a:t>
            </a:r>
            <a:r>
              <a:rPr lang="de-DE" sz="2200" dirty="0" err="1"/>
              <a:t>model</a:t>
            </a:r>
            <a:r>
              <a:rPr lang="de-DE" sz="2200" dirty="0"/>
              <a:t> in </a:t>
            </a:r>
            <a:r>
              <a:rPr lang="de-DE" sz="2200" dirty="0" err="1"/>
              <a:t>relation</a:t>
            </a:r>
            <a:r>
              <a:rPr lang="de-DE" sz="2200" dirty="0"/>
              <a:t> </a:t>
            </a:r>
            <a:r>
              <a:rPr lang="de-DE" sz="2200" dirty="0" err="1"/>
              <a:t>to</a:t>
            </a:r>
            <a:r>
              <a:rPr lang="de-DE" sz="2200" dirty="0"/>
              <a:t> </a:t>
            </a:r>
            <a:r>
              <a:rPr lang="de-DE" sz="2200" dirty="0" err="1"/>
              <a:t>the</a:t>
            </a:r>
            <a:r>
              <a:rPr lang="de-DE" sz="2200" dirty="0"/>
              <a:t> total </a:t>
            </a:r>
            <a:r>
              <a:rPr lang="de-DE" sz="2200" dirty="0" err="1"/>
              <a:t>variance</a:t>
            </a:r>
            <a:r>
              <a:rPr lang="de-DE" sz="2200" dirty="0"/>
              <a:t>, i.e. </a:t>
            </a:r>
            <a:r>
              <a:rPr lang="de-DE" sz="2200" dirty="0" err="1"/>
              <a:t>how</a:t>
            </a:r>
            <a:r>
              <a:rPr lang="de-DE" sz="2200" dirty="0"/>
              <a:t> </a:t>
            </a:r>
            <a:r>
              <a:rPr lang="de-DE" sz="2200" dirty="0" err="1"/>
              <a:t>much</a:t>
            </a:r>
            <a:r>
              <a:rPr lang="de-DE" sz="2200" dirty="0"/>
              <a:t> </a:t>
            </a:r>
            <a:r>
              <a:rPr lang="de-DE" sz="2200" dirty="0" err="1"/>
              <a:t>percent</a:t>
            </a:r>
            <a:r>
              <a:rPr lang="de-DE" sz="2200" dirty="0"/>
              <a:t> </a:t>
            </a:r>
            <a:r>
              <a:rPr lang="de-DE" sz="2200" dirty="0" err="1"/>
              <a:t>is</a:t>
            </a:r>
            <a:r>
              <a:rPr lang="de-DE" sz="2200" dirty="0"/>
              <a:t> </a:t>
            </a:r>
            <a:r>
              <a:rPr lang="de-DE" sz="2200" dirty="0" err="1"/>
              <a:t>explained</a:t>
            </a:r>
            <a:r>
              <a:rPr lang="de-DE" sz="2200" dirty="0"/>
              <a:t> </a:t>
            </a:r>
            <a:r>
              <a:rPr lang="de-DE" sz="2200" dirty="0" err="1"/>
              <a:t>by</a:t>
            </a:r>
            <a:r>
              <a:rPr lang="de-DE" sz="2200" dirty="0"/>
              <a:t> </a:t>
            </a:r>
            <a:r>
              <a:rPr lang="de-DE" sz="2200" dirty="0" err="1"/>
              <a:t>the</a:t>
            </a:r>
            <a:r>
              <a:rPr lang="de-DE" sz="2200" dirty="0"/>
              <a:t> </a:t>
            </a:r>
            <a:r>
              <a:rPr lang="de-DE" sz="2200" dirty="0" err="1"/>
              <a:t>regression</a:t>
            </a:r>
            <a:r>
              <a:rPr lang="de-DE" sz="2200" dirty="0"/>
              <a:t> </a:t>
            </a:r>
            <a:r>
              <a:rPr lang="de-DE" sz="2200" dirty="0" err="1"/>
              <a:t>line</a:t>
            </a:r>
            <a:endParaRPr lang="de-DE" sz="2200" dirty="0"/>
          </a:p>
          <a:p>
            <a:pPr marL="800100" lvl="1" indent="-342900">
              <a:buFont typeface="Arial" panose="020B0604020202020204" pitchFamily="34" charset="0"/>
              <a:buChar char="•"/>
            </a:pPr>
            <a:r>
              <a:rPr lang="de-DE" sz="2200" dirty="0"/>
              <a:t>(1-R</a:t>
            </a:r>
            <a:r>
              <a:rPr lang="de-DE" sz="2200" baseline="30000" dirty="0"/>
              <a:t>2</a:t>
            </a:r>
            <a:r>
              <a:rPr lang="de-DE" sz="2200" dirty="0"/>
              <a:t>) </a:t>
            </a:r>
            <a:r>
              <a:rPr lang="de-DE" sz="2200" dirty="0" err="1"/>
              <a:t>equals</a:t>
            </a:r>
            <a:r>
              <a:rPr lang="de-DE" sz="2200" dirty="0"/>
              <a:t> </a:t>
            </a:r>
            <a:r>
              <a:rPr lang="de-DE" sz="2200" dirty="0" err="1"/>
              <a:t>the</a:t>
            </a:r>
            <a:r>
              <a:rPr lang="de-DE" sz="2200" dirty="0"/>
              <a:t> </a:t>
            </a:r>
            <a:r>
              <a:rPr lang="de-DE" sz="2200" dirty="0" err="1"/>
              <a:t>proportion</a:t>
            </a:r>
            <a:r>
              <a:rPr lang="de-DE" sz="2200" dirty="0"/>
              <a:t> </a:t>
            </a:r>
            <a:r>
              <a:rPr lang="de-DE" sz="2200" dirty="0" err="1"/>
              <a:t>of</a:t>
            </a:r>
            <a:r>
              <a:rPr lang="de-DE" sz="2200" dirty="0"/>
              <a:t> </a:t>
            </a:r>
            <a:r>
              <a:rPr lang="de-DE" sz="2200" dirty="0" err="1"/>
              <a:t>Variance</a:t>
            </a:r>
            <a:r>
              <a:rPr lang="de-DE" sz="2200" dirty="0"/>
              <a:t> not </a:t>
            </a:r>
            <a:r>
              <a:rPr lang="de-DE" sz="2200" dirty="0" err="1"/>
              <a:t>explained</a:t>
            </a:r>
            <a:r>
              <a:rPr lang="de-DE" sz="2200" dirty="0"/>
              <a:t> </a:t>
            </a:r>
            <a:r>
              <a:rPr lang="de-DE" sz="2200" dirty="0" err="1"/>
              <a:t>by</a:t>
            </a:r>
            <a:r>
              <a:rPr lang="de-DE" sz="2200" dirty="0"/>
              <a:t> </a:t>
            </a:r>
            <a:r>
              <a:rPr lang="de-DE" sz="2200" dirty="0" err="1"/>
              <a:t>the</a:t>
            </a:r>
            <a:r>
              <a:rPr lang="de-DE" sz="2200" dirty="0"/>
              <a:t> </a:t>
            </a:r>
            <a:r>
              <a:rPr lang="de-DE" sz="2200" dirty="0" err="1"/>
              <a:t>model</a:t>
            </a:r>
            <a:r>
              <a:rPr lang="de-DE" sz="2200" dirty="0"/>
              <a:t> in </a:t>
            </a:r>
            <a:r>
              <a:rPr lang="de-DE" sz="2200" dirty="0" err="1"/>
              <a:t>relation</a:t>
            </a:r>
            <a:r>
              <a:rPr lang="de-DE" sz="2200" dirty="0"/>
              <a:t> </a:t>
            </a:r>
            <a:r>
              <a:rPr lang="de-DE" sz="2200" dirty="0" err="1"/>
              <a:t>to</a:t>
            </a:r>
            <a:r>
              <a:rPr lang="de-DE" sz="2200" dirty="0"/>
              <a:t> </a:t>
            </a:r>
            <a:r>
              <a:rPr lang="de-DE" sz="2200" dirty="0" err="1"/>
              <a:t>the</a:t>
            </a:r>
            <a:r>
              <a:rPr lang="de-DE" sz="2200" dirty="0"/>
              <a:t> total </a:t>
            </a:r>
            <a:r>
              <a:rPr lang="de-DE" sz="2200" dirty="0" err="1"/>
              <a:t>variance</a:t>
            </a:r>
            <a:r>
              <a:rPr lang="de-DE" sz="2200" dirty="0"/>
              <a:t>, and </a:t>
            </a:r>
            <a:r>
              <a:rPr lang="de-DE" sz="2200" dirty="0" err="1"/>
              <a:t>has</a:t>
            </a:r>
            <a:r>
              <a:rPr lang="de-DE" sz="2200" dirty="0"/>
              <a:t> </a:t>
            </a:r>
            <a:r>
              <a:rPr lang="de-DE" sz="2200" dirty="0" err="1"/>
              <a:t>to</a:t>
            </a:r>
            <a:r>
              <a:rPr lang="de-DE" sz="2200" dirty="0"/>
              <a:t> </a:t>
            </a:r>
            <a:r>
              <a:rPr lang="de-DE" sz="2200" dirty="0" err="1"/>
              <a:t>be</a:t>
            </a:r>
            <a:r>
              <a:rPr lang="de-DE" sz="2200" dirty="0"/>
              <a:t> </a:t>
            </a:r>
            <a:r>
              <a:rPr lang="de-DE" sz="2200" dirty="0" err="1"/>
              <a:t>explained</a:t>
            </a:r>
            <a:r>
              <a:rPr lang="de-DE" sz="2200" dirty="0"/>
              <a:t> </a:t>
            </a:r>
            <a:r>
              <a:rPr lang="de-DE" sz="2200" dirty="0" err="1"/>
              <a:t>by</a:t>
            </a:r>
            <a:r>
              <a:rPr lang="de-DE" sz="2200" dirty="0"/>
              <a:t> </a:t>
            </a:r>
            <a:r>
              <a:rPr lang="de-DE" sz="2200" dirty="0" err="1"/>
              <a:t>other</a:t>
            </a:r>
            <a:r>
              <a:rPr lang="de-DE" sz="2200" dirty="0"/>
              <a:t> </a:t>
            </a:r>
            <a:r>
              <a:rPr lang="de-DE" sz="2200" dirty="0" err="1"/>
              <a:t>influencing</a:t>
            </a:r>
            <a:r>
              <a:rPr lang="de-DE" sz="2200" dirty="0"/>
              <a:t> </a:t>
            </a:r>
            <a:r>
              <a:rPr lang="de-DE" sz="2200" dirty="0" err="1"/>
              <a:t>factors</a:t>
            </a:r>
            <a:endParaRPr lang="de-DE" sz="22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44</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err="1"/>
              <a:t>Coefficiant</a:t>
            </a:r>
            <a:r>
              <a:rPr lang="de-DE" sz="3200" dirty="0"/>
              <a:t> </a:t>
            </a:r>
            <a:r>
              <a:rPr lang="de-DE" sz="3200" dirty="0" err="1"/>
              <a:t>of</a:t>
            </a:r>
            <a:r>
              <a:rPr lang="de-DE" sz="3200" dirty="0"/>
              <a:t> </a:t>
            </a:r>
            <a:r>
              <a:rPr lang="de-DE" sz="3200" dirty="0" err="1"/>
              <a:t>determination</a:t>
            </a:r>
            <a:r>
              <a:rPr lang="de-DE" sz="3200" dirty="0"/>
              <a:t> R</a:t>
            </a:r>
            <a:r>
              <a:rPr lang="de-DE" sz="3200" baseline="30000" dirty="0"/>
              <a:t>2</a:t>
            </a:r>
          </a:p>
        </p:txBody>
      </p:sp>
      <p:sp>
        <p:nvSpPr>
          <p:cNvPr id="5" name="Rechteck 4">
            <a:extLst>
              <a:ext uri="{FF2B5EF4-FFF2-40B4-BE49-F238E27FC236}">
                <a16:creationId xmlns:a16="http://schemas.microsoft.com/office/drawing/2014/main" id="{3286AE7D-CB75-B734-FD9F-E1CAC7DBA9C9}"/>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10773186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a:extLst>
              <a:ext uri="{FF2B5EF4-FFF2-40B4-BE49-F238E27FC236}">
                <a16:creationId xmlns:a16="http://schemas.microsoft.com/office/drawing/2014/main" id="{41FF87A6-C0B4-482F-AE39-C74170FCD87E}"/>
              </a:ext>
            </a:extLst>
          </p:cNvPr>
          <p:cNvGraphicFramePr>
            <a:graphicFrameLocks noChangeAspect="1"/>
          </p:cNvGraphicFramePr>
          <p:nvPr>
            <p:extLst>
              <p:ext uri="{D42A27DB-BD31-4B8C-83A1-F6EECF244321}">
                <p14:modId xmlns:p14="http://schemas.microsoft.com/office/powerpoint/2010/main" val="4192234508"/>
              </p:ext>
            </p:extLst>
          </p:nvPr>
        </p:nvGraphicFramePr>
        <p:xfrm>
          <a:off x="1622728" y="2786286"/>
          <a:ext cx="3233738" cy="1940719"/>
        </p:xfrm>
        <a:graphic>
          <a:graphicData uri="http://schemas.openxmlformats.org/presentationml/2006/ole">
            <mc:AlternateContent xmlns:mc="http://schemas.openxmlformats.org/markup-compatibility/2006">
              <mc:Choice xmlns:v="urn:schemas-microsoft-com:vml" Requires="v">
                <p:oleObj spid="_x0000_s3090" name="Arbeitsblatt" r:id="rId3" imgW="4572000" imgH="2743335" progId="Excel.Sheet.12">
                  <p:link updateAutomatic="1"/>
                </p:oleObj>
              </mc:Choice>
              <mc:Fallback>
                <p:oleObj name="Arbeitsblatt" r:id="rId3" imgW="4572000" imgH="2743335" progId="Excel.Sheet.12">
                  <p:link updateAutomatic="1"/>
                  <p:pic>
                    <p:nvPicPr>
                      <p:cNvPr id="4" name="Objekt 3">
                        <a:extLst>
                          <a:ext uri="{FF2B5EF4-FFF2-40B4-BE49-F238E27FC236}">
                            <a16:creationId xmlns:a16="http://schemas.microsoft.com/office/drawing/2014/main" id="{41FF87A6-C0B4-482F-AE39-C74170FCD87E}"/>
                          </a:ext>
                        </a:extLst>
                      </p:cNvPr>
                      <p:cNvPicPr>
                        <a:picLocks noChangeAspect="1" noChangeArrowheads="1"/>
                      </p:cNvPicPr>
                      <p:nvPr/>
                    </p:nvPicPr>
                    <p:blipFill>
                      <a:blip r:embed="rId4"/>
                      <a:srcRect/>
                      <a:stretch>
                        <a:fillRect/>
                      </a:stretch>
                    </p:blipFill>
                    <p:spPr bwMode="auto">
                      <a:xfrm>
                        <a:off x="1622728" y="2786286"/>
                        <a:ext cx="3233738" cy="1940719"/>
                      </a:xfrm>
                      <a:prstGeom prst="rect">
                        <a:avLst/>
                      </a:prstGeom>
                      <a:noFill/>
                      <a:ln>
                        <a:noFill/>
                      </a:ln>
                    </p:spPr>
                  </p:pic>
                </p:oleObj>
              </mc:Fallback>
            </mc:AlternateContent>
          </a:graphicData>
        </a:graphic>
      </p:graphicFrame>
      <p:graphicFrame>
        <p:nvGraphicFramePr>
          <p:cNvPr id="5" name="Objekt 4">
            <a:extLst>
              <a:ext uri="{FF2B5EF4-FFF2-40B4-BE49-F238E27FC236}">
                <a16:creationId xmlns:a16="http://schemas.microsoft.com/office/drawing/2014/main" id="{39E4FE36-08C7-4E63-A4CF-8FD648E8F709}"/>
              </a:ext>
            </a:extLst>
          </p:cNvPr>
          <p:cNvGraphicFramePr>
            <a:graphicFrameLocks noChangeAspect="1"/>
          </p:cNvGraphicFramePr>
          <p:nvPr>
            <p:extLst>
              <p:ext uri="{D42A27DB-BD31-4B8C-83A1-F6EECF244321}">
                <p14:modId xmlns:p14="http://schemas.microsoft.com/office/powerpoint/2010/main" val="1675087072"/>
              </p:ext>
            </p:extLst>
          </p:nvPr>
        </p:nvGraphicFramePr>
        <p:xfrm>
          <a:off x="1660942" y="767658"/>
          <a:ext cx="3233738" cy="1940719"/>
        </p:xfrm>
        <a:graphic>
          <a:graphicData uri="http://schemas.openxmlformats.org/presentationml/2006/ole">
            <mc:AlternateContent xmlns:mc="http://schemas.openxmlformats.org/markup-compatibility/2006">
              <mc:Choice xmlns:v="urn:schemas-microsoft-com:vml" Requires="v">
                <p:oleObj spid="_x0000_s3091" name="Arbeitsblatt" r:id="rId3" imgW="4572000" imgH="2743335" progId="Excel.Sheet.12">
                  <p:link updateAutomatic="1"/>
                </p:oleObj>
              </mc:Choice>
              <mc:Fallback>
                <p:oleObj name="Arbeitsblatt" r:id="rId3" imgW="4572000" imgH="2743335" progId="Excel.Sheet.12">
                  <p:link updateAutomatic="1"/>
                  <p:pic>
                    <p:nvPicPr>
                      <p:cNvPr id="5" name="Objekt 4">
                        <a:extLst>
                          <a:ext uri="{FF2B5EF4-FFF2-40B4-BE49-F238E27FC236}">
                            <a16:creationId xmlns:a16="http://schemas.microsoft.com/office/drawing/2014/main" id="{39E4FE36-08C7-4E63-A4CF-8FD648E8F709}"/>
                          </a:ext>
                        </a:extLst>
                      </p:cNvPr>
                      <p:cNvPicPr/>
                      <p:nvPr/>
                    </p:nvPicPr>
                    <p:blipFill>
                      <a:blip r:embed="rId5"/>
                      <a:stretch>
                        <a:fillRect/>
                      </a:stretch>
                    </p:blipFill>
                    <p:spPr>
                      <a:xfrm>
                        <a:off x="1660942" y="767658"/>
                        <a:ext cx="3233738" cy="1940719"/>
                      </a:xfrm>
                      <a:prstGeom prst="rect">
                        <a:avLst/>
                      </a:prstGeom>
                    </p:spPr>
                  </p:pic>
                </p:oleObj>
              </mc:Fallback>
            </mc:AlternateContent>
          </a:graphicData>
        </a:graphic>
      </p:graphicFrame>
      <p:sp>
        <p:nvSpPr>
          <p:cNvPr id="6" name="Textfeld 5">
            <a:extLst>
              <a:ext uri="{FF2B5EF4-FFF2-40B4-BE49-F238E27FC236}">
                <a16:creationId xmlns:a16="http://schemas.microsoft.com/office/drawing/2014/main" id="{0CF00B30-D826-46D5-825A-CDA358AE47D2}"/>
              </a:ext>
            </a:extLst>
          </p:cNvPr>
          <p:cNvSpPr txBox="1"/>
          <p:nvPr/>
        </p:nvSpPr>
        <p:spPr>
          <a:xfrm>
            <a:off x="2468724" y="1176729"/>
            <a:ext cx="1626468" cy="669414"/>
          </a:xfrm>
          <a:prstGeom prst="rect">
            <a:avLst/>
          </a:prstGeom>
          <a:noFill/>
        </p:spPr>
        <p:txBody>
          <a:bodyPr wrap="square" rtlCol="0">
            <a:spAutoFit/>
          </a:bodyPr>
          <a:lstStyle/>
          <a:p>
            <a:r>
              <a:rPr lang="de-DE" sz="2550" dirty="0"/>
              <a:t>} </a:t>
            </a:r>
            <a:r>
              <a:rPr lang="de-DE" sz="1200" dirty="0" err="1"/>
              <a:t>Explained</a:t>
            </a:r>
            <a:r>
              <a:rPr lang="de-DE" sz="1200" dirty="0"/>
              <a:t> </a:t>
            </a:r>
            <a:r>
              <a:rPr lang="de-DE" sz="1200" dirty="0" err="1"/>
              <a:t>difference</a:t>
            </a:r>
            <a:endParaRPr lang="de-DE" sz="1200" dirty="0"/>
          </a:p>
        </p:txBody>
      </p:sp>
      <p:sp>
        <p:nvSpPr>
          <p:cNvPr id="7" name="Textfeld 6">
            <a:extLst>
              <a:ext uri="{FF2B5EF4-FFF2-40B4-BE49-F238E27FC236}">
                <a16:creationId xmlns:a16="http://schemas.microsoft.com/office/drawing/2014/main" id="{0ADA034D-D1E7-4C1D-848C-F0883DE9F0B8}"/>
              </a:ext>
            </a:extLst>
          </p:cNvPr>
          <p:cNvSpPr txBox="1"/>
          <p:nvPr/>
        </p:nvSpPr>
        <p:spPr>
          <a:xfrm>
            <a:off x="2468724" y="830918"/>
            <a:ext cx="2052228" cy="530915"/>
          </a:xfrm>
          <a:prstGeom prst="rect">
            <a:avLst/>
          </a:prstGeom>
          <a:noFill/>
        </p:spPr>
        <p:txBody>
          <a:bodyPr wrap="square" rtlCol="0">
            <a:spAutoFit/>
          </a:bodyPr>
          <a:lstStyle/>
          <a:p>
            <a:r>
              <a:rPr lang="de-DE" sz="2850" dirty="0"/>
              <a:t>}</a:t>
            </a:r>
            <a:r>
              <a:rPr lang="de-DE" sz="1200" dirty="0"/>
              <a:t> Non </a:t>
            </a:r>
            <a:r>
              <a:rPr lang="de-DE" sz="1200" dirty="0" err="1"/>
              <a:t>explained</a:t>
            </a:r>
            <a:r>
              <a:rPr lang="de-DE" sz="1200" dirty="0"/>
              <a:t> </a:t>
            </a:r>
            <a:r>
              <a:rPr lang="de-DE" sz="1200" dirty="0" err="1"/>
              <a:t>difference</a:t>
            </a:r>
            <a:endParaRPr lang="de-DE" sz="1200" dirty="0"/>
          </a:p>
        </p:txBody>
      </p:sp>
      <p:sp>
        <p:nvSpPr>
          <p:cNvPr id="8" name="Textfeld 7">
            <a:extLst>
              <a:ext uri="{FF2B5EF4-FFF2-40B4-BE49-F238E27FC236}">
                <a16:creationId xmlns:a16="http://schemas.microsoft.com/office/drawing/2014/main" id="{7B875E66-76A6-4F57-B714-A41636CB7694}"/>
              </a:ext>
            </a:extLst>
          </p:cNvPr>
          <p:cNvSpPr txBox="1"/>
          <p:nvPr/>
        </p:nvSpPr>
        <p:spPr>
          <a:xfrm>
            <a:off x="4034898" y="1554773"/>
            <a:ext cx="864096" cy="276999"/>
          </a:xfrm>
          <a:prstGeom prst="rect">
            <a:avLst/>
          </a:prstGeom>
          <a:noFill/>
        </p:spPr>
        <p:txBody>
          <a:bodyPr wrap="square" rtlCol="0">
            <a:spAutoFit/>
          </a:bodyPr>
          <a:lstStyle/>
          <a:p>
            <a:r>
              <a:rPr lang="de-DE" sz="1200" dirty="0"/>
              <a:t>Mean</a:t>
            </a:r>
          </a:p>
        </p:txBody>
      </p:sp>
      <p:sp>
        <p:nvSpPr>
          <p:cNvPr id="9" name="Textfeld 8">
            <a:extLst>
              <a:ext uri="{FF2B5EF4-FFF2-40B4-BE49-F238E27FC236}">
                <a16:creationId xmlns:a16="http://schemas.microsoft.com/office/drawing/2014/main" id="{D867AAAE-2628-4DB9-B850-03BAC4957339}"/>
              </a:ext>
            </a:extLst>
          </p:cNvPr>
          <p:cNvSpPr txBox="1"/>
          <p:nvPr/>
        </p:nvSpPr>
        <p:spPr>
          <a:xfrm>
            <a:off x="3944987" y="3546481"/>
            <a:ext cx="864096" cy="276999"/>
          </a:xfrm>
          <a:prstGeom prst="rect">
            <a:avLst/>
          </a:prstGeom>
          <a:noFill/>
        </p:spPr>
        <p:txBody>
          <a:bodyPr wrap="square" rtlCol="0">
            <a:spAutoFit/>
          </a:bodyPr>
          <a:lstStyle/>
          <a:p>
            <a:r>
              <a:rPr lang="de-DE" sz="1200" dirty="0"/>
              <a:t>Mean </a:t>
            </a:r>
          </a:p>
        </p:txBody>
      </p:sp>
      <p:sp>
        <p:nvSpPr>
          <p:cNvPr id="10" name="Textfeld 9">
            <a:extLst>
              <a:ext uri="{FF2B5EF4-FFF2-40B4-BE49-F238E27FC236}">
                <a16:creationId xmlns:a16="http://schemas.microsoft.com/office/drawing/2014/main" id="{68DC2A56-8192-4D97-B017-6479877D5D56}"/>
              </a:ext>
            </a:extLst>
          </p:cNvPr>
          <p:cNvSpPr txBox="1"/>
          <p:nvPr/>
        </p:nvSpPr>
        <p:spPr>
          <a:xfrm>
            <a:off x="1496616" y="960707"/>
            <a:ext cx="911814" cy="461665"/>
          </a:xfrm>
          <a:prstGeom prst="rect">
            <a:avLst/>
          </a:prstGeom>
          <a:noFill/>
        </p:spPr>
        <p:txBody>
          <a:bodyPr wrap="square" rtlCol="0">
            <a:spAutoFit/>
          </a:bodyPr>
          <a:lstStyle/>
          <a:p>
            <a:r>
              <a:rPr lang="de-DE" sz="1200" dirty="0"/>
              <a:t>Total </a:t>
            </a:r>
            <a:r>
              <a:rPr lang="de-DE" sz="1200" dirty="0" err="1"/>
              <a:t>Difference</a:t>
            </a:r>
            <a:endParaRPr lang="de-DE" sz="1200" dirty="0"/>
          </a:p>
        </p:txBody>
      </p:sp>
      <p:sp>
        <p:nvSpPr>
          <p:cNvPr id="11" name="Textfeld 10">
            <a:extLst>
              <a:ext uri="{FF2B5EF4-FFF2-40B4-BE49-F238E27FC236}">
                <a16:creationId xmlns:a16="http://schemas.microsoft.com/office/drawing/2014/main" id="{E811C80C-55DD-4FF4-9DBA-922FEA0486B4}"/>
              </a:ext>
            </a:extLst>
          </p:cNvPr>
          <p:cNvSpPr txBox="1"/>
          <p:nvPr/>
        </p:nvSpPr>
        <p:spPr>
          <a:xfrm>
            <a:off x="2252701" y="744681"/>
            <a:ext cx="508473" cy="900246"/>
          </a:xfrm>
          <a:prstGeom prst="rect">
            <a:avLst/>
          </a:prstGeom>
          <a:noFill/>
        </p:spPr>
        <p:txBody>
          <a:bodyPr wrap="none" rtlCol="0">
            <a:spAutoFit/>
          </a:bodyPr>
          <a:lstStyle/>
          <a:p>
            <a:r>
              <a:rPr lang="de-DE" sz="5250" dirty="0"/>
              <a:t>{</a:t>
            </a:r>
          </a:p>
        </p:txBody>
      </p:sp>
      <p:sp>
        <p:nvSpPr>
          <p:cNvPr id="12" name="Rechteck 11">
            <a:extLst>
              <a:ext uri="{FF2B5EF4-FFF2-40B4-BE49-F238E27FC236}">
                <a16:creationId xmlns:a16="http://schemas.microsoft.com/office/drawing/2014/main" id="{5721A04B-578C-4F06-A7D7-AA007A35C8A5}"/>
              </a:ext>
            </a:extLst>
          </p:cNvPr>
          <p:cNvSpPr>
            <a:spLocks noChangeAspect="1"/>
          </p:cNvSpPr>
          <p:nvPr/>
        </p:nvSpPr>
        <p:spPr>
          <a:xfrm>
            <a:off x="2567717" y="3280753"/>
            <a:ext cx="283500" cy="283500"/>
          </a:xfrm>
          <a:prstGeom prst="rect">
            <a:avLst/>
          </a:prstGeom>
          <a:pattFill prst="wdDnDiag">
            <a:fgClr>
              <a:schemeClr val="accent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3" name="Rechteck 12">
            <a:extLst>
              <a:ext uri="{FF2B5EF4-FFF2-40B4-BE49-F238E27FC236}">
                <a16:creationId xmlns:a16="http://schemas.microsoft.com/office/drawing/2014/main" id="{5CB3A8BB-CE7B-403D-94B6-F089EFDA48A4}"/>
              </a:ext>
            </a:extLst>
          </p:cNvPr>
          <p:cNvSpPr>
            <a:spLocks noChangeAspect="1"/>
          </p:cNvSpPr>
          <p:nvPr/>
        </p:nvSpPr>
        <p:spPr>
          <a:xfrm>
            <a:off x="2567717" y="2929753"/>
            <a:ext cx="351000" cy="351000"/>
          </a:xfrm>
          <a:prstGeom prst="rect">
            <a:avLst/>
          </a:prstGeom>
          <a:pattFill prst="wdDnDiag">
            <a:fgClr>
              <a:schemeClr val="accent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4" name="Rechteck 13">
            <a:extLst>
              <a:ext uri="{FF2B5EF4-FFF2-40B4-BE49-F238E27FC236}">
                <a16:creationId xmlns:a16="http://schemas.microsoft.com/office/drawing/2014/main" id="{17EDFF7B-402B-4ED2-A0AC-4B4F0912528F}"/>
              </a:ext>
            </a:extLst>
          </p:cNvPr>
          <p:cNvSpPr>
            <a:spLocks noChangeAspect="1"/>
          </p:cNvSpPr>
          <p:nvPr/>
        </p:nvSpPr>
        <p:spPr>
          <a:xfrm>
            <a:off x="1933217" y="2929753"/>
            <a:ext cx="634500" cy="634500"/>
          </a:xfrm>
          <a:prstGeom prst="rect">
            <a:avLst/>
          </a:prstGeom>
          <a:pattFill prst="wdDnDiag">
            <a:fgClr>
              <a:schemeClr val="accent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Textfeld 14">
            <a:extLst>
              <a:ext uri="{FF2B5EF4-FFF2-40B4-BE49-F238E27FC236}">
                <a16:creationId xmlns:a16="http://schemas.microsoft.com/office/drawing/2014/main" id="{0D4E0D60-9562-4D7E-96B9-45717CF2464F}"/>
              </a:ext>
            </a:extLst>
          </p:cNvPr>
          <p:cNvSpPr txBox="1"/>
          <p:nvPr/>
        </p:nvSpPr>
        <p:spPr>
          <a:xfrm>
            <a:off x="3134897" y="2852678"/>
            <a:ext cx="1674186" cy="507831"/>
          </a:xfrm>
          <a:prstGeom prst="rect">
            <a:avLst/>
          </a:prstGeom>
          <a:noFill/>
        </p:spPr>
        <p:txBody>
          <a:bodyPr wrap="square" rtlCol="0">
            <a:spAutoFit/>
          </a:bodyPr>
          <a:lstStyle/>
          <a:p>
            <a:r>
              <a:rPr lang="de-DE" sz="1350" dirty="0"/>
              <a:t>Non </a:t>
            </a:r>
            <a:r>
              <a:rPr lang="de-DE" sz="1350" dirty="0" err="1"/>
              <a:t>explained</a:t>
            </a:r>
            <a:r>
              <a:rPr lang="de-DE" sz="1350" dirty="0"/>
              <a:t> </a:t>
            </a:r>
            <a:r>
              <a:rPr lang="de-DE" sz="1350" dirty="0" err="1"/>
              <a:t>squared</a:t>
            </a:r>
            <a:r>
              <a:rPr lang="de-DE" sz="1350" dirty="0"/>
              <a:t> </a:t>
            </a:r>
            <a:r>
              <a:rPr lang="de-DE" sz="1350" dirty="0" err="1"/>
              <a:t>difference</a:t>
            </a:r>
            <a:r>
              <a:rPr lang="de-DE" sz="1350" dirty="0"/>
              <a:t> </a:t>
            </a:r>
            <a:r>
              <a:rPr lang="de-DE" sz="1350" dirty="0" err="1"/>
              <a:t>y</a:t>
            </a:r>
            <a:r>
              <a:rPr lang="de-DE" sz="1350" baseline="-25000" dirty="0" err="1"/>
              <a:t>i</a:t>
            </a:r>
            <a:endParaRPr lang="de-DE" sz="1350" dirty="0"/>
          </a:p>
        </p:txBody>
      </p:sp>
      <p:sp>
        <p:nvSpPr>
          <p:cNvPr id="16" name="Textfeld 15">
            <a:extLst>
              <a:ext uri="{FF2B5EF4-FFF2-40B4-BE49-F238E27FC236}">
                <a16:creationId xmlns:a16="http://schemas.microsoft.com/office/drawing/2014/main" id="{654B6236-D8CF-4282-ABFD-230AF94942D1}"/>
              </a:ext>
            </a:extLst>
          </p:cNvPr>
          <p:cNvSpPr txBox="1"/>
          <p:nvPr/>
        </p:nvSpPr>
        <p:spPr>
          <a:xfrm>
            <a:off x="1755577" y="4367470"/>
            <a:ext cx="2213235" cy="300082"/>
          </a:xfrm>
          <a:prstGeom prst="rect">
            <a:avLst/>
          </a:prstGeom>
          <a:noFill/>
        </p:spPr>
        <p:txBody>
          <a:bodyPr wrap="none" rtlCol="0">
            <a:spAutoFit/>
          </a:bodyPr>
          <a:lstStyle/>
          <a:p>
            <a:r>
              <a:rPr lang="de-DE" sz="1350" dirty="0"/>
              <a:t>Total </a:t>
            </a:r>
            <a:r>
              <a:rPr lang="de-DE" sz="1350" dirty="0" err="1"/>
              <a:t>squared</a:t>
            </a:r>
            <a:r>
              <a:rPr lang="de-DE" sz="1350" dirty="0"/>
              <a:t> </a:t>
            </a:r>
            <a:r>
              <a:rPr lang="de-DE" sz="1350" dirty="0" err="1"/>
              <a:t>difference</a:t>
            </a:r>
            <a:r>
              <a:rPr lang="de-DE" sz="1350" dirty="0"/>
              <a:t> </a:t>
            </a:r>
            <a:r>
              <a:rPr lang="de-DE" sz="1350" dirty="0" err="1"/>
              <a:t>of</a:t>
            </a:r>
            <a:r>
              <a:rPr lang="de-DE" sz="1350" dirty="0"/>
              <a:t> </a:t>
            </a:r>
            <a:r>
              <a:rPr lang="de-DE" sz="1350" dirty="0" err="1"/>
              <a:t>y</a:t>
            </a:r>
            <a:r>
              <a:rPr lang="de-DE" sz="1350" baseline="-25000" dirty="0" err="1"/>
              <a:t>i</a:t>
            </a:r>
            <a:endParaRPr lang="de-DE" sz="1350" dirty="0"/>
          </a:p>
        </p:txBody>
      </p:sp>
      <p:sp>
        <p:nvSpPr>
          <p:cNvPr id="17" name="Textfeld 16">
            <a:extLst>
              <a:ext uri="{FF2B5EF4-FFF2-40B4-BE49-F238E27FC236}">
                <a16:creationId xmlns:a16="http://schemas.microsoft.com/office/drawing/2014/main" id="{E6DF6D2C-0CAC-451F-AB11-F10B032B5E2A}"/>
              </a:ext>
            </a:extLst>
          </p:cNvPr>
          <p:cNvSpPr txBox="1"/>
          <p:nvPr/>
        </p:nvSpPr>
        <p:spPr>
          <a:xfrm>
            <a:off x="2948765" y="3962690"/>
            <a:ext cx="1860318" cy="507831"/>
          </a:xfrm>
          <a:prstGeom prst="rect">
            <a:avLst/>
          </a:prstGeom>
          <a:noFill/>
        </p:spPr>
        <p:txBody>
          <a:bodyPr wrap="square" rtlCol="0">
            <a:spAutoFit/>
          </a:bodyPr>
          <a:lstStyle/>
          <a:p>
            <a:r>
              <a:rPr lang="de-DE" sz="1350" dirty="0" err="1"/>
              <a:t>explained</a:t>
            </a:r>
            <a:r>
              <a:rPr lang="de-DE" sz="1350" dirty="0"/>
              <a:t> </a:t>
            </a:r>
            <a:r>
              <a:rPr lang="de-DE" sz="1350" dirty="0" err="1"/>
              <a:t>squared</a:t>
            </a:r>
            <a:r>
              <a:rPr lang="de-DE" sz="1350" dirty="0"/>
              <a:t> </a:t>
            </a:r>
            <a:r>
              <a:rPr lang="de-DE" sz="1350" dirty="0" err="1"/>
              <a:t>difference</a:t>
            </a:r>
            <a:r>
              <a:rPr lang="de-DE" sz="1350" dirty="0"/>
              <a:t> </a:t>
            </a:r>
            <a:r>
              <a:rPr lang="de-DE" sz="1350" dirty="0" err="1"/>
              <a:t>y</a:t>
            </a:r>
            <a:r>
              <a:rPr lang="de-DE" sz="1350" baseline="-25000" dirty="0" err="1"/>
              <a:t>i</a:t>
            </a:r>
            <a:endParaRPr lang="de-DE" sz="1350" dirty="0"/>
          </a:p>
        </p:txBody>
      </p:sp>
      <p:cxnSp>
        <p:nvCxnSpPr>
          <p:cNvPr id="18" name="Gerade Verbindung mit Pfeil 17">
            <a:extLst>
              <a:ext uri="{FF2B5EF4-FFF2-40B4-BE49-F238E27FC236}">
                <a16:creationId xmlns:a16="http://schemas.microsoft.com/office/drawing/2014/main" id="{D29FCFF2-BF6C-46FD-A10E-C5A858F7F08E}"/>
              </a:ext>
            </a:extLst>
          </p:cNvPr>
          <p:cNvCxnSpPr/>
          <p:nvPr/>
        </p:nvCxnSpPr>
        <p:spPr>
          <a:xfrm flipH="1" flipV="1">
            <a:off x="2250468" y="3314341"/>
            <a:ext cx="115279" cy="91810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2D976D29-A63C-4C72-801A-577AF268D9FC}"/>
              </a:ext>
            </a:extLst>
          </p:cNvPr>
          <p:cNvCxnSpPr/>
          <p:nvPr/>
        </p:nvCxnSpPr>
        <p:spPr>
          <a:xfrm flipH="1" flipV="1">
            <a:off x="2743217" y="3437161"/>
            <a:ext cx="823728" cy="52552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F75B0E66-F8E7-44FA-B4B6-DFBB1C18A27D}"/>
              </a:ext>
            </a:extLst>
          </p:cNvPr>
          <p:cNvCxnSpPr/>
          <p:nvPr/>
        </p:nvCxnSpPr>
        <p:spPr>
          <a:xfrm flipH="1">
            <a:off x="2743217" y="3029779"/>
            <a:ext cx="405318" cy="7547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Gerade Verbindung 29">
            <a:extLst>
              <a:ext uri="{FF2B5EF4-FFF2-40B4-BE49-F238E27FC236}">
                <a16:creationId xmlns:a16="http://schemas.microsoft.com/office/drawing/2014/main" id="{C817E664-7DD6-40E7-99F4-3F2FC01B5C38}"/>
              </a:ext>
            </a:extLst>
          </p:cNvPr>
          <p:cNvCxnSpPr/>
          <p:nvPr/>
        </p:nvCxnSpPr>
        <p:spPr>
          <a:xfrm flipH="1" flipV="1">
            <a:off x="2365747" y="3209597"/>
            <a:ext cx="2011289" cy="62869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feld 21">
                <a:extLst>
                  <a:ext uri="{FF2B5EF4-FFF2-40B4-BE49-F238E27FC236}">
                    <a16:creationId xmlns:a16="http://schemas.microsoft.com/office/drawing/2014/main" id="{18BE0A43-788A-3289-F755-1398ADBE7B72}"/>
                  </a:ext>
                </a:extLst>
              </p:cNvPr>
              <p:cNvSpPr txBox="1"/>
              <p:nvPr/>
            </p:nvSpPr>
            <p:spPr>
              <a:xfrm>
                <a:off x="5534727" y="1238022"/>
                <a:ext cx="4485323" cy="369332"/>
              </a:xfrm>
              <a:prstGeom prst="rect">
                <a:avLst/>
              </a:prstGeom>
              <a:noFill/>
            </p:spPr>
            <p:txBody>
              <a:bodyPr wrap="square">
                <a:spAutoFit/>
              </a:bodyPr>
              <a:lstStyle/>
              <a:p>
                <a14:m>
                  <m:oMath xmlns:m="http://schemas.openxmlformats.org/officeDocument/2006/math">
                    <m:sSub>
                      <m:sSubPr>
                        <m:ctrlPr>
                          <a:rPr lang="de-DE" i="1">
                            <a:latin typeface="Cambria Math" panose="02040503050406030204" pitchFamily="18" charset="0"/>
                          </a:rPr>
                        </m:ctrlPr>
                      </m:sSubPr>
                      <m:e>
                        <m:sSub>
                          <m:sSubPr>
                            <m:ctrlPr>
                              <a:rPr lang="de-DE" i="1">
                                <a:latin typeface="Cambria Math" panose="02040503050406030204" pitchFamily="18" charset="0"/>
                              </a:rPr>
                            </m:ctrlPr>
                          </m:sSubPr>
                          <m:e>
                            <m:r>
                              <a:rPr lang="de-DE" i="1">
                                <a:latin typeface="Cambria Math" panose="02040503050406030204" pitchFamily="18" charset="0"/>
                              </a:rPr>
                              <m:t>𝑦</m:t>
                            </m:r>
                          </m:e>
                          <m:sub>
                            <m:r>
                              <a:rPr lang="de-DE" i="1">
                                <a:latin typeface="Cambria Math" panose="02040503050406030204" pitchFamily="18" charset="0"/>
                              </a:rPr>
                              <m:t>𝑖</m:t>
                            </m:r>
                          </m:sub>
                        </m:sSub>
                        <m:r>
                          <a:rPr lang="de-DE" i="1">
                            <a:latin typeface="Cambria Math" panose="02040503050406030204" pitchFamily="18" charset="0"/>
                          </a:rPr>
                          <m:t>−</m:t>
                        </m:r>
                        <m:acc>
                          <m:accPr>
                            <m:chr m:val="̂"/>
                            <m:ctrlPr>
                              <a:rPr lang="de-DE" i="1">
                                <a:latin typeface="Cambria Math" panose="02040503050406030204" pitchFamily="18" charset="0"/>
                              </a:rPr>
                            </m:ctrlPr>
                          </m:accPr>
                          <m:e>
                            <m:r>
                              <a:rPr lang="de-DE" i="1">
                                <a:latin typeface="Cambria Math" panose="02040503050406030204" pitchFamily="18" charset="0"/>
                              </a:rPr>
                              <m:t>𝑦</m:t>
                            </m:r>
                          </m:e>
                        </m:acc>
                      </m:e>
                      <m:sub>
                        <m:r>
                          <a:rPr lang="de-DE" i="1">
                            <a:latin typeface="Cambria Math" panose="02040503050406030204" pitchFamily="18" charset="0"/>
                          </a:rPr>
                          <m:t>𝑖</m:t>
                        </m:r>
                      </m:sub>
                    </m:sSub>
                  </m:oMath>
                </a14:m>
                <a:r>
                  <a:rPr lang="de-DE" dirty="0"/>
                  <a:t>	 not </a:t>
                </a:r>
                <a:r>
                  <a:rPr lang="de-DE" dirty="0" err="1"/>
                  <a:t>explained</a:t>
                </a:r>
                <a:r>
                  <a:rPr lang="de-DE" dirty="0"/>
                  <a:t> </a:t>
                </a:r>
                <a:r>
                  <a:rPr lang="de-DE" dirty="0" err="1"/>
                  <a:t>difference</a:t>
                </a:r>
                <a:endParaRPr lang="de-DE" dirty="0"/>
              </a:p>
            </p:txBody>
          </p:sp>
        </mc:Choice>
        <mc:Fallback xmlns="">
          <p:sp>
            <p:nvSpPr>
              <p:cNvPr id="22" name="Textfeld 21">
                <a:extLst>
                  <a:ext uri="{FF2B5EF4-FFF2-40B4-BE49-F238E27FC236}">
                    <a16:creationId xmlns:a16="http://schemas.microsoft.com/office/drawing/2014/main" id="{18BE0A43-788A-3289-F755-1398ADBE7B72}"/>
                  </a:ext>
                </a:extLst>
              </p:cNvPr>
              <p:cNvSpPr txBox="1">
                <a:spLocks noRot="1" noChangeAspect="1" noMove="1" noResize="1" noEditPoints="1" noAdjustHandles="1" noChangeArrowheads="1" noChangeShapeType="1" noTextEdit="1"/>
              </p:cNvSpPr>
              <p:nvPr/>
            </p:nvSpPr>
            <p:spPr>
              <a:xfrm>
                <a:off x="5534727" y="1238022"/>
                <a:ext cx="4485323" cy="369332"/>
              </a:xfrm>
              <a:prstGeom prst="rect">
                <a:avLst/>
              </a:prstGeom>
              <a:blipFill>
                <a:blip r:embed="rId6"/>
                <a:stretch>
                  <a:fillRect t="-8197" b="-24590"/>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3" name="Textfeld 22">
                <a:extLst>
                  <a:ext uri="{FF2B5EF4-FFF2-40B4-BE49-F238E27FC236}">
                    <a16:creationId xmlns:a16="http://schemas.microsoft.com/office/drawing/2014/main" id="{9B5FC4FE-FA9A-7738-3CDE-B9B8077A2AE9}"/>
                  </a:ext>
                </a:extLst>
              </p:cNvPr>
              <p:cNvSpPr txBox="1"/>
              <p:nvPr/>
            </p:nvSpPr>
            <p:spPr>
              <a:xfrm>
                <a:off x="5481128" y="1639409"/>
                <a:ext cx="4485323" cy="369332"/>
              </a:xfrm>
              <a:prstGeom prst="rect">
                <a:avLst/>
              </a:prstGeom>
              <a:noFill/>
            </p:spPr>
            <p:txBody>
              <a:bodyPr wrap="square">
                <a:spAutoFit/>
              </a:bodyPr>
              <a:lstStyle/>
              <a:p>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𝑦</m:t>
                        </m:r>
                      </m:e>
                      <m:sub>
                        <m:r>
                          <a:rPr lang="de-DE" i="1">
                            <a:latin typeface="Cambria Math" panose="02040503050406030204" pitchFamily="18" charset="0"/>
                          </a:rPr>
                          <m:t>𝑖</m:t>
                        </m:r>
                      </m:sub>
                    </m:sSub>
                    <m:r>
                      <a:rPr lang="de-DE" i="1">
                        <a:latin typeface="Cambria Math" panose="02040503050406030204" pitchFamily="18" charset="0"/>
                      </a:rPr>
                      <m:t>−</m:t>
                    </m:r>
                    <m:acc>
                      <m:accPr>
                        <m:chr m:val="̅"/>
                        <m:ctrlPr>
                          <a:rPr lang="de-DE" i="1">
                            <a:latin typeface="Cambria Math" panose="02040503050406030204" pitchFamily="18" charset="0"/>
                          </a:rPr>
                        </m:ctrlPr>
                      </m:accPr>
                      <m:e>
                        <m:r>
                          <a:rPr lang="de-DE" i="1">
                            <a:latin typeface="Cambria Math" panose="02040503050406030204" pitchFamily="18" charset="0"/>
                          </a:rPr>
                          <m:t>𝑦</m:t>
                        </m:r>
                      </m:e>
                    </m:acc>
                  </m:oMath>
                </a14:m>
                <a:r>
                  <a:rPr lang="de-DE" dirty="0"/>
                  <a:t>	total </a:t>
                </a:r>
                <a:r>
                  <a:rPr lang="de-DE" dirty="0" err="1"/>
                  <a:t>difference</a:t>
                </a:r>
                <a:endParaRPr lang="de-DE" dirty="0"/>
              </a:p>
            </p:txBody>
          </p:sp>
        </mc:Choice>
        <mc:Fallback xmlns="">
          <p:sp>
            <p:nvSpPr>
              <p:cNvPr id="23" name="Textfeld 22">
                <a:extLst>
                  <a:ext uri="{FF2B5EF4-FFF2-40B4-BE49-F238E27FC236}">
                    <a16:creationId xmlns:a16="http://schemas.microsoft.com/office/drawing/2014/main" id="{9B5FC4FE-FA9A-7738-3CDE-B9B8077A2AE9}"/>
                  </a:ext>
                </a:extLst>
              </p:cNvPr>
              <p:cNvSpPr txBox="1">
                <a:spLocks noRot="1" noChangeAspect="1" noMove="1" noResize="1" noEditPoints="1" noAdjustHandles="1" noChangeArrowheads="1" noChangeShapeType="1" noTextEdit="1"/>
              </p:cNvSpPr>
              <p:nvPr/>
            </p:nvSpPr>
            <p:spPr>
              <a:xfrm>
                <a:off x="5481128" y="1639409"/>
                <a:ext cx="4485323" cy="369332"/>
              </a:xfrm>
              <a:prstGeom prst="rect">
                <a:avLst/>
              </a:prstGeom>
              <a:blipFill>
                <a:blip r:embed="rId7"/>
                <a:stretch>
                  <a:fillRect t="-9836" b="-24590"/>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4" name="Textfeld 23">
                <a:extLst>
                  <a:ext uri="{FF2B5EF4-FFF2-40B4-BE49-F238E27FC236}">
                    <a16:creationId xmlns:a16="http://schemas.microsoft.com/office/drawing/2014/main" id="{42D3C0AC-9722-5A51-5527-245F0306D4A0}"/>
                  </a:ext>
                </a:extLst>
              </p:cNvPr>
              <p:cNvSpPr txBox="1"/>
              <p:nvPr/>
            </p:nvSpPr>
            <p:spPr>
              <a:xfrm>
                <a:off x="5481129" y="804338"/>
                <a:ext cx="4485323" cy="369332"/>
              </a:xfrm>
              <a:prstGeom prst="rect">
                <a:avLst/>
              </a:prstGeom>
              <a:noFill/>
            </p:spPr>
            <p:txBody>
              <a:bodyPr wrap="square">
                <a:spAutoFit/>
              </a:bodyPr>
              <a:lstStyle/>
              <a:p>
                <a14:m>
                  <m:oMath xmlns:m="http://schemas.openxmlformats.org/officeDocument/2006/math">
                    <m:sSub>
                      <m:sSubPr>
                        <m:ctrlPr>
                          <a:rPr lang="de-DE" i="1">
                            <a:solidFill>
                              <a:srgbClr val="836967"/>
                            </a:solidFill>
                            <a:latin typeface="Cambria Math" panose="02040503050406030204" pitchFamily="18" charset="0"/>
                          </a:rPr>
                        </m:ctrlPr>
                      </m:sSubPr>
                      <m:e>
                        <m:acc>
                          <m:accPr>
                            <m:chr m:val="̂"/>
                            <m:ctrlPr>
                              <a:rPr lang="de-DE" i="1">
                                <a:solidFill>
                                  <a:srgbClr val="836967"/>
                                </a:solidFill>
                                <a:latin typeface="Cambria Math" panose="02040503050406030204" pitchFamily="18" charset="0"/>
                              </a:rPr>
                            </m:ctrlPr>
                          </m:accPr>
                          <m:e>
                            <m:r>
                              <a:rPr lang="de-DE" i="1">
                                <a:solidFill>
                                  <a:srgbClr val="836967"/>
                                </a:solidFill>
                                <a:latin typeface="Cambria Math" panose="02040503050406030204" pitchFamily="18" charset="0"/>
                              </a:rPr>
                              <m:t>𝑦</m:t>
                            </m:r>
                          </m:e>
                        </m:acc>
                      </m:e>
                      <m:sub>
                        <m:r>
                          <a:rPr lang="de-DE" i="1">
                            <a:solidFill>
                              <a:srgbClr val="836967"/>
                            </a:solidFill>
                            <a:latin typeface="Cambria Math" panose="02040503050406030204" pitchFamily="18" charset="0"/>
                          </a:rPr>
                          <m:t>𝑖</m:t>
                        </m:r>
                      </m:sub>
                    </m:sSub>
                    <m:r>
                      <a:rPr lang="de-DE" i="1">
                        <a:solidFill>
                          <a:srgbClr val="836967"/>
                        </a:solidFill>
                        <a:latin typeface="Cambria Math" panose="02040503050406030204" pitchFamily="18" charset="0"/>
                      </a:rPr>
                      <m:t>−</m:t>
                    </m:r>
                    <m:acc>
                      <m:accPr>
                        <m:chr m:val="̅"/>
                        <m:ctrlPr>
                          <a:rPr lang="de-DE" i="1">
                            <a:solidFill>
                              <a:srgbClr val="836967"/>
                            </a:solidFill>
                            <a:latin typeface="Cambria Math" panose="02040503050406030204" pitchFamily="18" charset="0"/>
                          </a:rPr>
                        </m:ctrlPr>
                      </m:accPr>
                      <m:e>
                        <m:r>
                          <a:rPr lang="de-DE" i="1">
                            <a:solidFill>
                              <a:srgbClr val="836967"/>
                            </a:solidFill>
                            <a:latin typeface="Cambria Math" panose="02040503050406030204" pitchFamily="18" charset="0"/>
                          </a:rPr>
                          <m:t>𝑦</m:t>
                        </m:r>
                      </m:e>
                    </m:acc>
                  </m:oMath>
                </a14:m>
                <a:r>
                  <a:rPr lang="de-DE" dirty="0"/>
                  <a:t>	 </a:t>
                </a:r>
                <a:r>
                  <a:rPr lang="de-DE" dirty="0" err="1"/>
                  <a:t>explained</a:t>
                </a:r>
                <a:r>
                  <a:rPr lang="de-DE" dirty="0"/>
                  <a:t> </a:t>
                </a:r>
                <a:r>
                  <a:rPr lang="de-DE" dirty="0" err="1"/>
                  <a:t>difference</a:t>
                </a:r>
                <a:endParaRPr lang="de-DE" dirty="0"/>
              </a:p>
            </p:txBody>
          </p:sp>
        </mc:Choice>
        <mc:Fallback xmlns="">
          <p:sp>
            <p:nvSpPr>
              <p:cNvPr id="24" name="Textfeld 23">
                <a:extLst>
                  <a:ext uri="{FF2B5EF4-FFF2-40B4-BE49-F238E27FC236}">
                    <a16:creationId xmlns:a16="http://schemas.microsoft.com/office/drawing/2014/main" id="{42D3C0AC-9722-5A51-5527-245F0306D4A0}"/>
                  </a:ext>
                </a:extLst>
              </p:cNvPr>
              <p:cNvSpPr txBox="1">
                <a:spLocks noRot="1" noChangeAspect="1" noMove="1" noResize="1" noEditPoints="1" noAdjustHandles="1" noChangeArrowheads="1" noChangeShapeType="1" noTextEdit="1"/>
              </p:cNvSpPr>
              <p:nvPr/>
            </p:nvSpPr>
            <p:spPr>
              <a:xfrm>
                <a:off x="5481129" y="804338"/>
                <a:ext cx="4485323" cy="369332"/>
              </a:xfrm>
              <a:prstGeom prst="rect">
                <a:avLst/>
              </a:prstGeom>
              <a:blipFill>
                <a:blip r:embed="rId8"/>
                <a:stretch>
                  <a:fillRect t="-9836" b="-24590"/>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5" name="Textfeld 24">
                <a:extLst>
                  <a:ext uri="{FF2B5EF4-FFF2-40B4-BE49-F238E27FC236}">
                    <a16:creationId xmlns:a16="http://schemas.microsoft.com/office/drawing/2014/main" id="{85D4DF3B-4A58-DA06-ACC6-0967B9692AA4}"/>
                  </a:ext>
                </a:extLst>
              </p:cNvPr>
              <p:cNvSpPr txBox="1"/>
              <p:nvPr/>
            </p:nvSpPr>
            <p:spPr>
              <a:xfrm>
                <a:off x="5091486" y="2148681"/>
                <a:ext cx="4771351" cy="84856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de-DE" i="1">
                          <a:solidFill>
                            <a:srgbClr val="836967"/>
                          </a:solidFill>
                          <a:latin typeface="Cambria Math" panose="02040503050406030204" pitchFamily="18" charset="0"/>
                          <a:ea typeface="Cambria Math" panose="02040503050406030204" pitchFamily="18" charset="0"/>
                        </a:rPr>
                        <m:t>→</m:t>
                      </m:r>
                      <m:nary>
                        <m:naryPr>
                          <m:chr m:val="∑"/>
                          <m:limLoc m:val="undOvr"/>
                          <m:grow m:val="on"/>
                          <m:ctrlPr>
                            <a:rPr lang="de-DE" i="1">
                              <a:solidFill>
                                <a:srgbClr val="836967"/>
                              </a:solidFill>
                              <a:latin typeface="Cambria Math" panose="02040503050406030204" pitchFamily="18" charset="0"/>
                            </a:rPr>
                          </m:ctrlPr>
                        </m:naryPr>
                        <m:sub>
                          <m:r>
                            <a:rPr lang="de-DE" i="1">
                              <a:solidFill>
                                <a:srgbClr val="836967"/>
                              </a:solidFill>
                              <a:latin typeface="Cambria Math" panose="02040503050406030204" pitchFamily="18" charset="0"/>
                            </a:rPr>
                            <m:t>𝑖</m:t>
                          </m:r>
                          <m:r>
                            <a:rPr lang="de-DE" i="1">
                              <a:solidFill>
                                <a:srgbClr val="836967"/>
                              </a:solidFill>
                              <a:latin typeface="Cambria Math" panose="02040503050406030204" pitchFamily="18" charset="0"/>
                            </a:rPr>
                            <m:t>=1</m:t>
                          </m:r>
                        </m:sub>
                        <m:sup>
                          <m:r>
                            <a:rPr lang="de-DE" i="1">
                              <a:solidFill>
                                <a:srgbClr val="836967"/>
                              </a:solidFill>
                              <a:latin typeface="Cambria Math" panose="02040503050406030204" pitchFamily="18" charset="0"/>
                            </a:rPr>
                            <m:t>𝑛</m:t>
                          </m:r>
                        </m:sup>
                        <m:e>
                          <m:sSup>
                            <m:sSupPr>
                              <m:ctrlPr>
                                <a:rPr lang="de-DE" i="1">
                                  <a:solidFill>
                                    <a:srgbClr val="836967"/>
                                  </a:solidFill>
                                  <a:latin typeface="Cambria Math" panose="02040503050406030204" pitchFamily="18" charset="0"/>
                                </a:rPr>
                              </m:ctrlPr>
                            </m:sSupPr>
                            <m:e>
                              <m:sSub>
                                <m:sSubPr>
                                  <m:ctrlPr>
                                    <a:rPr lang="de-DE" i="1">
                                      <a:solidFill>
                                        <a:srgbClr val="836967"/>
                                      </a:solidFill>
                                      <a:latin typeface="Cambria Math" panose="02040503050406030204" pitchFamily="18" charset="0"/>
                                    </a:rPr>
                                  </m:ctrlPr>
                                </m:sSubPr>
                                <m:e>
                                  <m:r>
                                    <a:rPr lang="de-DE" i="1">
                                      <a:solidFill>
                                        <a:srgbClr val="836967"/>
                                      </a:solidFill>
                                      <a:latin typeface="Cambria Math" panose="02040503050406030204" pitchFamily="18" charset="0"/>
                                    </a:rPr>
                                    <m:t>(</m:t>
                                  </m:r>
                                  <m:r>
                                    <a:rPr lang="de-DE" i="1">
                                      <a:latin typeface="Cambria Math" panose="02040503050406030204" pitchFamily="18" charset="0"/>
                                    </a:rPr>
                                    <m:t>𝑦</m:t>
                                  </m:r>
                                </m:e>
                                <m:sub>
                                  <m:r>
                                    <a:rPr lang="de-DE" i="1">
                                      <a:latin typeface="Cambria Math" panose="02040503050406030204" pitchFamily="18" charset="0"/>
                                    </a:rPr>
                                    <m:t>𝑖</m:t>
                                  </m:r>
                                </m:sub>
                              </m:sSub>
                              <m:r>
                                <a:rPr lang="de-DE" i="1">
                                  <a:latin typeface="Cambria Math" panose="02040503050406030204" pitchFamily="18" charset="0"/>
                                </a:rPr>
                                <m:t>−</m:t>
                              </m:r>
                              <m:acc>
                                <m:accPr>
                                  <m:chr m:val="̅"/>
                                  <m:ctrlPr>
                                    <a:rPr lang="de-DE" i="1">
                                      <a:latin typeface="Cambria Math" panose="02040503050406030204" pitchFamily="18" charset="0"/>
                                    </a:rPr>
                                  </m:ctrlPr>
                                </m:accPr>
                                <m:e>
                                  <m:r>
                                    <a:rPr lang="de-DE" i="1">
                                      <a:latin typeface="Cambria Math" panose="02040503050406030204" pitchFamily="18" charset="0"/>
                                    </a:rPr>
                                    <m:t>𝑦</m:t>
                                  </m:r>
                                </m:e>
                              </m:acc>
                              <m:r>
                                <a:rPr lang="de-DE" i="1">
                                  <a:latin typeface="Cambria Math" panose="02040503050406030204" pitchFamily="18" charset="0"/>
                                </a:rPr>
                                <m:t>)</m:t>
                              </m:r>
                            </m:e>
                            <m:sup>
                              <m:r>
                                <a:rPr lang="de-DE" i="1">
                                  <a:latin typeface="Cambria Math" panose="02040503050406030204" pitchFamily="18" charset="0"/>
                                </a:rPr>
                                <m:t>2</m:t>
                              </m:r>
                            </m:sup>
                          </m:sSup>
                        </m:e>
                      </m:nary>
                      <m:r>
                        <a:rPr lang="de-DE" i="1">
                          <a:solidFill>
                            <a:srgbClr val="836967"/>
                          </a:solidFill>
                          <a:latin typeface="Cambria Math" panose="02040503050406030204" pitchFamily="18" charset="0"/>
                        </a:rPr>
                        <m:t>=</m:t>
                      </m:r>
                      <m:nary>
                        <m:naryPr>
                          <m:chr m:val="∑"/>
                          <m:limLoc m:val="undOvr"/>
                          <m:grow m:val="on"/>
                          <m:ctrlPr>
                            <a:rPr lang="de-DE" i="1">
                              <a:solidFill>
                                <a:srgbClr val="836967"/>
                              </a:solidFill>
                              <a:latin typeface="Cambria Math" panose="02040503050406030204" pitchFamily="18" charset="0"/>
                            </a:rPr>
                          </m:ctrlPr>
                        </m:naryPr>
                        <m:sub>
                          <m:r>
                            <a:rPr lang="de-DE" i="1">
                              <a:solidFill>
                                <a:srgbClr val="836967"/>
                              </a:solidFill>
                              <a:latin typeface="Cambria Math" panose="02040503050406030204" pitchFamily="18" charset="0"/>
                            </a:rPr>
                            <m:t>𝑖</m:t>
                          </m:r>
                          <m:r>
                            <a:rPr lang="de-DE" i="1">
                              <a:solidFill>
                                <a:srgbClr val="836967"/>
                              </a:solidFill>
                              <a:latin typeface="Cambria Math" panose="02040503050406030204" pitchFamily="18" charset="0"/>
                            </a:rPr>
                            <m:t>=1</m:t>
                          </m:r>
                        </m:sub>
                        <m:sup>
                          <m:r>
                            <a:rPr lang="de-DE" i="1">
                              <a:solidFill>
                                <a:srgbClr val="836967"/>
                              </a:solidFill>
                              <a:latin typeface="Cambria Math" panose="02040503050406030204" pitchFamily="18" charset="0"/>
                            </a:rPr>
                            <m:t>𝑛</m:t>
                          </m:r>
                        </m:sup>
                        <m:e>
                          <m:sSup>
                            <m:sSupPr>
                              <m:ctrlPr>
                                <a:rPr lang="de-DE" i="1">
                                  <a:solidFill>
                                    <a:srgbClr val="836967"/>
                                  </a:solidFill>
                                  <a:latin typeface="Cambria Math" panose="02040503050406030204" pitchFamily="18" charset="0"/>
                                </a:rPr>
                              </m:ctrlPr>
                            </m:sSupPr>
                            <m:e>
                              <m:sSub>
                                <m:sSubPr>
                                  <m:ctrlPr>
                                    <a:rPr lang="de-DE" i="1">
                                      <a:solidFill>
                                        <a:srgbClr val="836967"/>
                                      </a:solidFill>
                                      <a:latin typeface="Cambria Math" panose="02040503050406030204" pitchFamily="18" charset="0"/>
                                    </a:rPr>
                                  </m:ctrlPr>
                                </m:sSubPr>
                                <m:e>
                                  <m:sSub>
                                    <m:sSubPr>
                                      <m:ctrlPr>
                                        <a:rPr lang="de-DE" i="1">
                                          <a:solidFill>
                                            <a:srgbClr val="836967"/>
                                          </a:solidFill>
                                          <a:latin typeface="Cambria Math" panose="02040503050406030204" pitchFamily="18" charset="0"/>
                                        </a:rPr>
                                      </m:ctrlPr>
                                    </m:sSubPr>
                                    <m:e>
                                      <m:r>
                                        <a:rPr lang="de-DE" i="1">
                                          <a:solidFill>
                                            <a:srgbClr val="836967"/>
                                          </a:solidFill>
                                          <a:latin typeface="Cambria Math" panose="02040503050406030204" pitchFamily="18" charset="0"/>
                                        </a:rPr>
                                        <m:t>(</m:t>
                                      </m:r>
                                      <m:r>
                                        <a:rPr lang="de-DE" i="1">
                                          <a:latin typeface="Cambria Math" panose="02040503050406030204" pitchFamily="18" charset="0"/>
                                        </a:rPr>
                                        <m:t>𝑦</m:t>
                                      </m:r>
                                    </m:e>
                                    <m:sub>
                                      <m:r>
                                        <a:rPr lang="de-DE" i="1">
                                          <a:latin typeface="Cambria Math" panose="02040503050406030204" pitchFamily="18" charset="0"/>
                                        </a:rPr>
                                        <m:t>𝑖</m:t>
                                      </m:r>
                                    </m:sub>
                                  </m:sSub>
                                  <m:r>
                                    <a:rPr lang="de-DE" i="1">
                                      <a:latin typeface="Cambria Math" panose="02040503050406030204" pitchFamily="18" charset="0"/>
                                    </a:rPr>
                                    <m:t>−</m:t>
                                  </m:r>
                                  <m:acc>
                                    <m:accPr>
                                      <m:chr m:val="̂"/>
                                      <m:ctrlPr>
                                        <a:rPr lang="de-DE" i="1">
                                          <a:latin typeface="Cambria Math" panose="02040503050406030204" pitchFamily="18" charset="0"/>
                                        </a:rPr>
                                      </m:ctrlPr>
                                    </m:accPr>
                                    <m:e>
                                      <m:r>
                                        <a:rPr lang="de-DE" i="1">
                                          <a:latin typeface="Cambria Math" panose="02040503050406030204" pitchFamily="18" charset="0"/>
                                        </a:rPr>
                                        <m:t>𝑦</m:t>
                                      </m:r>
                                    </m:e>
                                  </m:acc>
                                </m:e>
                                <m:sub>
                                  <m:r>
                                    <a:rPr lang="de-DE" i="1">
                                      <a:latin typeface="Cambria Math" panose="02040503050406030204" pitchFamily="18" charset="0"/>
                                    </a:rPr>
                                    <m:t>𝑖</m:t>
                                  </m:r>
                                </m:sub>
                              </m:sSub>
                              <m:r>
                                <a:rPr lang="de-DE" i="1">
                                  <a:latin typeface="Cambria Math" panose="02040503050406030204" pitchFamily="18" charset="0"/>
                                </a:rPr>
                                <m:t>)</m:t>
                              </m:r>
                            </m:e>
                            <m:sup>
                              <m:r>
                                <a:rPr lang="de-DE" i="1">
                                  <a:latin typeface="Cambria Math" panose="02040503050406030204" pitchFamily="18" charset="0"/>
                                </a:rPr>
                                <m:t>2</m:t>
                              </m:r>
                            </m:sup>
                          </m:sSup>
                        </m:e>
                      </m:nary>
                      <m:r>
                        <a:rPr lang="de-DE">
                          <a:latin typeface="Cambria Math" panose="02040503050406030204" pitchFamily="18" charset="0"/>
                        </a:rPr>
                        <m:t>+</m:t>
                      </m:r>
                      <m:nary>
                        <m:naryPr>
                          <m:chr m:val="∑"/>
                          <m:limLoc m:val="undOvr"/>
                          <m:grow m:val="on"/>
                          <m:ctrlPr>
                            <a:rPr lang="de-DE" i="1">
                              <a:solidFill>
                                <a:srgbClr val="836967"/>
                              </a:solidFill>
                              <a:latin typeface="Cambria Math" panose="02040503050406030204" pitchFamily="18" charset="0"/>
                            </a:rPr>
                          </m:ctrlPr>
                        </m:naryPr>
                        <m:sub>
                          <m:r>
                            <a:rPr lang="de-DE" i="1">
                              <a:solidFill>
                                <a:srgbClr val="836967"/>
                              </a:solidFill>
                              <a:latin typeface="Cambria Math" panose="02040503050406030204" pitchFamily="18" charset="0"/>
                            </a:rPr>
                            <m:t>𝑖</m:t>
                          </m:r>
                          <m:r>
                            <a:rPr lang="de-DE" i="1">
                              <a:solidFill>
                                <a:srgbClr val="836967"/>
                              </a:solidFill>
                              <a:latin typeface="Cambria Math" panose="02040503050406030204" pitchFamily="18" charset="0"/>
                            </a:rPr>
                            <m:t>=1</m:t>
                          </m:r>
                        </m:sub>
                        <m:sup>
                          <m:r>
                            <a:rPr lang="de-DE" i="1">
                              <a:solidFill>
                                <a:srgbClr val="836967"/>
                              </a:solidFill>
                              <a:latin typeface="Cambria Math" panose="02040503050406030204" pitchFamily="18" charset="0"/>
                            </a:rPr>
                            <m:t>𝑛</m:t>
                          </m:r>
                        </m:sup>
                        <m:e>
                          <m:sSup>
                            <m:sSupPr>
                              <m:ctrlPr>
                                <a:rPr lang="de-DE" i="1">
                                  <a:solidFill>
                                    <a:srgbClr val="836967"/>
                                  </a:solidFill>
                                  <a:latin typeface="Cambria Math" panose="02040503050406030204" pitchFamily="18" charset="0"/>
                                </a:rPr>
                              </m:ctrlPr>
                            </m:sSupPr>
                            <m:e>
                              <m:sSub>
                                <m:sSubPr>
                                  <m:ctrlPr>
                                    <a:rPr lang="de-DE" i="1">
                                      <a:solidFill>
                                        <a:srgbClr val="836967"/>
                                      </a:solidFill>
                                      <a:latin typeface="Cambria Math" panose="02040503050406030204" pitchFamily="18" charset="0"/>
                                    </a:rPr>
                                  </m:ctrlPr>
                                </m:sSubPr>
                                <m:e>
                                  <m:r>
                                    <a:rPr lang="de-DE" i="1">
                                      <a:solidFill>
                                        <a:srgbClr val="836967"/>
                                      </a:solidFill>
                                      <a:latin typeface="Cambria Math" panose="02040503050406030204" pitchFamily="18" charset="0"/>
                                    </a:rPr>
                                    <m:t>(</m:t>
                                  </m:r>
                                  <m:acc>
                                    <m:accPr>
                                      <m:chr m:val="̂"/>
                                      <m:ctrlPr>
                                        <a:rPr lang="de-DE" i="1">
                                          <a:solidFill>
                                            <a:srgbClr val="836967"/>
                                          </a:solidFill>
                                          <a:latin typeface="Cambria Math" panose="02040503050406030204" pitchFamily="18" charset="0"/>
                                        </a:rPr>
                                      </m:ctrlPr>
                                    </m:accPr>
                                    <m:e>
                                      <m:r>
                                        <a:rPr lang="de-DE" i="1">
                                          <a:solidFill>
                                            <a:srgbClr val="836967"/>
                                          </a:solidFill>
                                          <a:latin typeface="Cambria Math" panose="02040503050406030204" pitchFamily="18" charset="0"/>
                                        </a:rPr>
                                        <m:t>𝑦</m:t>
                                      </m:r>
                                    </m:e>
                                  </m:acc>
                                </m:e>
                                <m:sub>
                                  <m:r>
                                    <a:rPr lang="de-DE" i="1">
                                      <a:solidFill>
                                        <a:srgbClr val="836967"/>
                                      </a:solidFill>
                                      <a:latin typeface="Cambria Math" panose="02040503050406030204" pitchFamily="18" charset="0"/>
                                    </a:rPr>
                                    <m:t>𝑖</m:t>
                                  </m:r>
                                </m:sub>
                              </m:sSub>
                              <m:r>
                                <a:rPr lang="de-DE" i="1">
                                  <a:solidFill>
                                    <a:srgbClr val="836967"/>
                                  </a:solidFill>
                                  <a:latin typeface="Cambria Math" panose="02040503050406030204" pitchFamily="18" charset="0"/>
                                </a:rPr>
                                <m:t>−</m:t>
                              </m:r>
                              <m:acc>
                                <m:accPr>
                                  <m:chr m:val="̅"/>
                                  <m:ctrlPr>
                                    <a:rPr lang="de-DE" i="1">
                                      <a:solidFill>
                                        <a:srgbClr val="836967"/>
                                      </a:solidFill>
                                      <a:latin typeface="Cambria Math" panose="02040503050406030204" pitchFamily="18" charset="0"/>
                                    </a:rPr>
                                  </m:ctrlPr>
                                </m:accPr>
                                <m:e>
                                  <m:r>
                                    <a:rPr lang="de-DE" i="1">
                                      <a:solidFill>
                                        <a:srgbClr val="836967"/>
                                      </a:solidFill>
                                      <a:latin typeface="Cambria Math" panose="02040503050406030204" pitchFamily="18" charset="0"/>
                                    </a:rPr>
                                    <m:t>𝑦</m:t>
                                  </m:r>
                                </m:e>
                              </m:acc>
                              <m:r>
                                <a:rPr lang="de-DE" i="1">
                                  <a:latin typeface="Cambria Math" panose="02040503050406030204" pitchFamily="18" charset="0"/>
                                </a:rPr>
                                <m:t>)</m:t>
                              </m:r>
                            </m:e>
                            <m:sup>
                              <m:r>
                                <a:rPr lang="de-DE" i="1">
                                  <a:latin typeface="Cambria Math" panose="02040503050406030204" pitchFamily="18" charset="0"/>
                                </a:rPr>
                                <m:t>2</m:t>
                              </m:r>
                            </m:sup>
                          </m:sSup>
                        </m:e>
                      </m:nary>
                    </m:oMath>
                  </m:oMathPara>
                </a14:m>
                <a:endParaRPr lang="de-DE" dirty="0"/>
              </a:p>
            </p:txBody>
          </p:sp>
        </mc:Choice>
        <mc:Fallback xmlns="">
          <p:sp>
            <p:nvSpPr>
              <p:cNvPr id="25" name="Textfeld 24">
                <a:extLst>
                  <a:ext uri="{FF2B5EF4-FFF2-40B4-BE49-F238E27FC236}">
                    <a16:creationId xmlns:a16="http://schemas.microsoft.com/office/drawing/2014/main" id="{85D4DF3B-4A58-DA06-ACC6-0967B9692AA4}"/>
                  </a:ext>
                </a:extLst>
              </p:cNvPr>
              <p:cNvSpPr txBox="1">
                <a:spLocks noRot="1" noChangeAspect="1" noMove="1" noResize="1" noEditPoints="1" noAdjustHandles="1" noChangeArrowheads="1" noChangeShapeType="1" noTextEdit="1"/>
              </p:cNvSpPr>
              <p:nvPr/>
            </p:nvSpPr>
            <p:spPr>
              <a:xfrm>
                <a:off x="5091486" y="2148681"/>
                <a:ext cx="4771351" cy="848566"/>
              </a:xfrm>
              <a:prstGeom prst="rect">
                <a:avLst/>
              </a:prstGeom>
              <a:blipFill>
                <a:blip r:embed="rId9"/>
                <a:stretch>
                  <a:fillRect/>
                </a:stretch>
              </a:blipFill>
            </p:spPr>
            <p:txBody>
              <a:bodyPr/>
              <a:lstStyle/>
              <a:p>
                <a:r>
                  <a:rPr lang="de-DE">
                    <a:noFill/>
                  </a:rPr>
                  <a:t> </a:t>
                </a:r>
              </a:p>
            </p:txBody>
          </p:sp>
        </mc:Fallback>
      </mc:AlternateContent>
      <p:sp>
        <p:nvSpPr>
          <p:cNvPr id="27" name="Textfeld 26">
            <a:extLst>
              <a:ext uri="{FF2B5EF4-FFF2-40B4-BE49-F238E27FC236}">
                <a16:creationId xmlns:a16="http://schemas.microsoft.com/office/drawing/2014/main" id="{51BF822C-B2B3-46A5-0565-2458AC866218}"/>
              </a:ext>
            </a:extLst>
          </p:cNvPr>
          <p:cNvSpPr txBox="1"/>
          <p:nvPr/>
        </p:nvSpPr>
        <p:spPr>
          <a:xfrm>
            <a:off x="8207828" y="3246941"/>
            <a:ext cx="2300620" cy="300082"/>
          </a:xfrm>
          <a:prstGeom prst="rect">
            <a:avLst/>
          </a:prstGeom>
          <a:noFill/>
        </p:spPr>
        <p:txBody>
          <a:bodyPr wrap="square">
            <a:spAutoFit/>
          </a:bodyPr>
          <a:lstStyle/>
          <a:p>
            <a:r>
              <a:rPr lang="de-DE" sz="1350" dirty="0"/>
              <a:t> </a:t>
            </a:r>
            <a:r>
              <a:rPr lang="de-DE" sz="1350" dirty="0" err="1"/>
              <a:t>explained</a:t>
            </a:r>
            <a:r>
              <a:rPr lang="de-DE" sz="1350" dirty="0"/>
              <a:t> </a:t>
            </a:r>
            <a:r>
              <a:rPr lang="de-DE" sz="1350" dirty="0" err="1"/>
              <a:t>squared</a:t>
            </a:r>
            <a:r>
              <a:rPr lang="de-DE" sz="1350" dirty="0"/>
              <a:t> </a:t>
            </a:r>
            <a:r>
              <a:rPr lang="de-DE" sz="1350" dirty="0" err="1"/>
              <a:t>difference</a:t>
            </a:r>
            <a:endParaRPr lang="de-DE" sz="1350" dirty="0"/>
          </a:p>
        </p:txBody>
      </p:sp>
      <p:sp>
        <p:nvSpPr>
          <p:cNvPr id="29" name="Textfeld 28">
            <a:extLst>
              <a:ext uri="{FF2B5EF4-FFF2-40B4-BE49-F238E27FC236}">
                <a16:creationId xmlns:a16="http://schemas.microsoft.com/office/drawing/2014/main" id="{ECF993E5-1EDB-EC91-E227-D0F8F18397C9}"/>
              </a:ext>
            </a:extLst>
          </p:cNvPr>
          <p:cNvSpPr txBox="1"/>
          <p:nvPr/>
        </p:nvSpPr>
        <p:spPr>
          <a:xfrm>
            <a:off x="6582942" y="3591340"/>
            <a:ext cx="2546632" cy="300082"/>
          </a:xfrm>
          <a:prstGeom prst="rect">
            <a:avLst/>
          </a:prstGeom>
          <a:noFill/>
        </p:spPr>
        <p:txBody>
          <a:bodyPr wrap="square">
            <a:spAutoFit/>
          </a:bodyPr>
          <a:lstStyle/>
          <a:p>
            <a:r>
              <a:rPr lang="de-DE" sz="1350" dirty="0"/>
              <a:t>not </a:t>
            </a:r>
            <a:r>
              <a:rPr lang="de-DE" sz="1350" dirty="0" err="1"/>
              <a:t>explained</a:t>
            </a:r>
            <a:r>
              <a:rPr lang="de-DE" sz="1350" dirty="0"/>
              <a:t> </a:t>
            </a:r>
            <a:r>
              <a:rPr lang="de-DE" sz="1350" dirty="0" err="1"/>
              <a:t>squared</a:t>
            </a:r>
            <a:r>
              <a:rPr lang="de-DE" sz="1350" dirty="0"/>
              <a:t> </a:t>
            </a:r>
            <a:r>
              <a:rPr lang="de-DE" sz="1350" dirty="0" err="1"/>
              <a:t>difference</a:t>
            </a:r>
            <a:endParaRPr lang="de-DE" sz="1350" dirty="0"/>
          </a:p>
        </p:txBody>
      </p:sp>
      <p:sp>
        <p:nvSpPr>
          <p:cNvPr id="30" name="Textfeld 29">
            <a:extLst>
              <a:ext uri="{FF2B5EF4-FFF2-40B4-BE49-F238E27FC236}">
                <a16:creationId xmlns:a16="http://schemas.microsoft.com/office/drawing/2014/main" id="{647B2A57-262C-56E5-B4E6-9A007C6F89B5}"/>
              </a:ext>
            </a:extLst>
          </p:cNvPr>
          <p:cNvSpPr txBox="1"/>
          <p:nvPr/>
        </p:nvSpPr>
        <p:spPr>
          <a:xfrm>
            <a:off x="4982860" y="3314341"/>
            <a:ext cx="1849880" cy="300082"/>
          </a:xfrm>
          <a:prstGeom prst="rect">
            <a:avLst/>
          </a:prstGeom>
          <a:noFill/>
        </p:spPr>
        <p:txBody>
          <a:bodyPr wrap="square">
            <a:spAutoFit/>
          </a:bodyPr>
          <a:lstStyle/>
          <a:p>
            <a:r>
              <a:rPr lang="de-DE" sz="1350" dirty="0"/>
              <a:t>total </a:t>
            </a:r>
            <a:r>
              <a:rPr lang="de-DE" sz="1350" dirty="0" err="1"/>
              <a:t>squared</a:t>
            </a:r>
            <a:r>
              <a:rPr lang="de-DE" sz="1350" dirty="0"/>
              <a:t> </a:t>
            </a:r>
            <a:r>
              <a:rPr lang="de-DE" sz="1350" dirty="0" err="1"/>
              <a:t>difference</a:t>
            </a:r>
            <a:endParaRPr lang="de-DE" sz="1350" dirty="0"/>
          </a:p>
        </p:txBody>
      </p:sp>
      <p:cxnSp>
        <p:nvCxnSpPr>
          <p:cNvPr id="32" name="Gerade Verbindung mit Pfeil 31">
            <a:extLst>
              <a:ext uri="{FF2B5EF4-FFF2-40B4-BE49-F238E27FC236}">
                <a16:creationId xmlns:a16="http://schemas.microsoft.com/office/drawing/2014/main" id="{50889F2C-D103-F101-D15E-6A5FDBD345EF}"/>
              </a:ext>
            </a:extLst>
          </p:cNvPr>
          <p:cNvCxnSpPr>
            <a:cxnSpLocks/>
            <a:stCxn id="30" idx="0"/>
          </p:cNvCxnSpPr>
          <p:nvPr/>
        </p:nvCxnSpPr>
        <p:spPr>
          <a:xfrm flipV="1">
            <a:off x="5907800" y="2929753"/>
            <a:ext cx="241798" cy="384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Gerade Verbindung mit Pfeil 32">
            <a:extLst>
              <a:ext uri="{FF2B5EF4-FFF2-40B4-BE49-F238E27FC236}">
                <a16:creationId xmlns:a16="http://schemas.microsoft.com/office/drawing/2014/main" id="{5F8168EB-E408-5BC9-5271-9FE15376CA63}"/>
              </a:ext>
            </a:extLst>
          </p:cNvPr>
          <p:cNvCxnSpPr>
            <a:cxnSpLocks/>
          </p:cNvCxnSpPr>
          <p:nvPr/>
        </p:nvCxnSpPr>
        <p:spPr>
          <a:xfrm flipV="1">
            <a:off x="7582537" y="2928914"/>
            <a:ext cx="0" cy="5605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Gerade Verbindung mit Pfeil 34">
            <a:extLst>
              <a:ext uri="{FF2B5EF4-FFF2-40B4-BE49-F238E27FC236}">
                <a16:creationId xmlns:a16="http://schemas.microsoft.com/office/drawing/2014/main" id="{91FC4725-3BA1-CC5B-4152-47E8C07F7E6C}"/>
              </a:ext>
            </a:extLst>
          </p:cNvPr>
          <p:cNvCxnSpPr>
            <a:cxnSpLocks/>
            <a:stCxn id="27" idx="0"/>
          </p:cNvCxnSpPr>
          <p:nvPr/>
        </p:nvCxnSpPr>
        <p:spPr>
          <a:xfrm flipH="1" flipV="1">
            <a:off x="8957626" y="2852677"/>
            <a:ext cx="400512" cy="3942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0D15F2E6-2EB4-4451-E8BB-0EF981392393}"/>
              </a:ext>
            </a:extLst>
          </p:cNvPr>
          <p:cNvSpPr txBox="1"/>
          <p:nvPr/>
        </p:nvSpPr>
        <p:spPr>
          <a:xfrm>
            <a:off x="1667508" y="-27384"/>
            <a:ext cx="8856984" cy="648072"/>
          </a:xfrm>
          <a:prstGeom prst="rect">
            <a:avLst/>
          </a:prstGeom>
          <a:noFill/>
        </p:spPr>
        <p:txBody>
          <a:bodyPr wrap="square" rtlCol="0">
            <a:noAutofit/>
          </a:bodyPr>
          <a:lstStyle/>
          <a:p>
            <a:pPr algn="ctr"/>
            <a:r>
              <a:rPr lang="de-DE" sz="3200"/>
              <a:t>Coefficiant of determination </a:t>
            </a:r>
            <a:r>
              <a:rPr lang="de-DE" sz="3200" dirty="0"/>
              <a:t>R</a:t>
            </a:r>
            <a:r>
              <a:rPr lang="de-DE" sz="3200" baseline="30000" dirty="0"/>
              <a:t>2</a:t>
            </a:r>
          </a:p>
        </p:txBody>
      </p:sp>
      <p:sp>
        <p:nvSpPr>
          <p:cNvPr id="3" name="Rechteck 2">
            <a:extLst>
              <a:ext uri="{FF2B5EF4-FFF2-40B4-BE49-F238E27FC236}">
                <a16:creationId xmlns:a16="http://schemas.microsoft.com/office/drawing/2014/main" id="{35824C75-A743-9C15-888B-B603A9D4864B}"/>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pic>
        <p:nvPicPr>
          <p:cNvPr id="31" name="Grafik 30">
            <a:extLst>
              <a:ext uri="{FF2B5EF4-FFF2-40B4-BE49-F238E27FC236}">
                <a16:creationId xmlns:a16="http://schemas.microsoft.com/office/drawing/2014/main" id="{97A882F9-E3A9-17BB-DE50-56EC9DCB649A}"/>
              </a:ext>
            </a:extLst>
          </p:cNvPr>
          <p:cNvPicPr>
            <a:picLocks noChangeAspect="1"/>
          </p:cNvPicPr>
          <p:nvPr/>
        </p:nvPicPr>
        <p:blipFill>
          <a:blip r:embed="rId10"/>
          <a:stretch>
            <a:fillRect/>
          </a:stretch>
        </p:blipFill>
        <p:spPr>
          <a:xfrm>
            <a:off x="3743826" y="5399915"/>
            <a:ext cx="2076557" cy="781090"/>
          </a:xfrm>
          <a:prstGeom prst="rect">
            <a:avLst/>
          </a:prstGeom>
        </p:spPr>
      </p:pic>
    </p:spTree>
    <p:extLst>
      <p:ext uri="{BB962C8B-B14F-4D97-AF65-F5344CB8AC3E}">
        <p14:creationId xmlns:p14="http://schemas.microsoft.com/office/powerpoint/2010/main" val="40888555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631504" y="5157192"/>
            <a:ext cx="8856984" cy="648072"/>
          </a:xfrm>
          <a:prstGeom prst="rect">
            <a:avLst/>
          </a:prstGeom>
          <a:noFill/>
        </p:spPr>
        <p:txBody>
          <a:bodyPr wrap="square" rtlCol="0">
            <a:noAutofit/>
          </a:bodyPr>
          <a:lstStyle/>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46</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a:t>Coefficiant of determination </a:t>
            </a:r>
            <a:r>
              <a:rPr lang="de-DE" sz="3200" dirty="0"/>
              <a:t>R</a:t>
            </a:r>
            <a:r>
              <a:rPr lang="de-DE" sz="3200" baseline="30000" dirty="0"/>
              <a:t>2</a:t>
            </a:r>
          </a:p>
        </p:txBody>
      </p:sp>
      <mc:AlternateContent xmlns:mc="http://schemas.openxmlformats.org/markup-compatibility/2006" xmlns:a14="http://schemas.microsoft.com/office/drawing/2010/main">
        <mc:Choice Requires="a14">
          <p:graphicFrame>
            <p:nvGraphicFramePr>
              <p:cNvPr id="5" name="Tabelle 4"/>
              <p:cNvGraphicFramePr>
                <a:graphicFrameLocks noGrp="1"/>
              </p:cNvGraphicFramePr>
              <p:nvPr/>
            </p:nvGraphicFramePr>
            <p:xfrm>
              <a:off x="3048000" y="1397000"/>
              <a:ext cx="6096000" cy="29667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gridCol w="1016000">
                      <a:extLst>
                        <a:ext uri="{9D8B030D-6E8A-4147-A177-3AD203B41FA5}">
                          <a16:colId xmlns:a16="http://schemas.microsoft.com/office/drawing/2014/main" val="20002"/>
                        </a:ext>
                      </a:extLst>
                    </a:gridCol>
                    <a:gridCol w="1016000">
                      <a:extLst>
                        <a:ext uri="{9D8B030D-6E8A-4147-A177-3AD203B41FA5}">
                          <a16:colId xmlns:a16="http://schemas.microsoft.com/office/drawing/2014/main" val="20003"/>
                        </a:ext>
                      </a:extLst>
                    </a:gridCol>
                    <a:gridCol w="1016000">
                      <a:extLst>
                        <a:ext uri="{9D8B030D-6E8A-4147-A177-3AD203B41FA5}">
                          <a16:colId xmlns:a16="http://schemas.microsoft.com/office/drawing/2014/main" val="20004"/>
                        </a:ext>
                      </a:extLst>
                    </a:gridCol>
                    <a:gridCol w="1016000">
                      <a:extLst>
                        <a:ext uri="{9D8B030D-6E8A-4147-A177-3AD203B41FA5}">
                          <a16:colId xmlns:a16="http://schemas.microsoft.com/office/drawing/2014/main" val="20005"/>
                        </a:ext>
                      </a:extLst>
                    </a:gridCol>
                  </a:tblGrid>
                  <a:tr h="370840">
                    <a:tc>
                      <a:txBody>
                        <a:bodyPr/>
                        <a:lstStyle/>
                        <a:p>
                          <a:pPr algn="ctr"/>
                          <a:r>
                            <a:rPr lang="de-DE" sz="1800" dirty="0"/>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acc>
                                  <m:accPr>
                                    <m:chr m:val="̂"/>
                                    <m:ctrlPr>
                                      <a:rPr lang="de-DE" sz="1800" b="0" i="1" smtClean="0">
                                        <a:latin typeface="Cambria Math" panose="02040503050406030204" pitchFamily="18" charset="0"/>
                                      </a:rPr>
                                    </m:ctrlPr>
                                  </m:accPr>
                                  <m:e>
                                    <m:r>
                                      <a:rPr lang="de-DE" sz="1800" b="0" i="1" smtClean="0">
                                        <a:latin typeface="Cambria Math"/>
                                      </a:rPr>
                                      <m:t>𝑦</m:t>
                                    </m:r>
                                  </m:e>
                                </m:acc>
                              </m:oMath>
                            </m:oMathPara>
                          </a14:m>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a:t>
                          </a:r>
                          <a14:m>
                            <m:oMath xmlns:m="http://schemas.openxmlformats.org/officeDocument/2006/math">
                              <m:acc>
                                <m:accPr>
                                  <m:chr m:val="̂"/>
                                  <m:ctrlPr>
                                    <a:rPr lang="de-DE" sz="1800" b="0" i="1" smtClean="0">
                                      <a:latin typeface="Cambria Math" panose="02040503050406030204" pitchFamily="18" charset="0"/>
                                    </a:rPr>
                                  </m:ctrlPr>
                                </m:accPr>
                                <m:e>
                                  <m:r>
                                    <a:rPr lang="de-DE" sz="1800" b="0" i="1" smtClean="0">
                                      <a:latin typeface="Cambria Math"/>
                                    </a:rPr>
                                    <m:t>𝑦</m:t>
                                  </m:r>
                                </m:e>
                              </m:acc>
                            </m:oMath>
                          </a14:m>
                          <a:r>
                            <a:rPr lang="de-DE" sz="1800" dirty="0"/>
                            <a:t>-</a:t>
                          </a:r>
                          <a14:m>
                            <m:oMath xmlns:m="http://schemas.openxmlformats.org/officeDocument/2006/math">
                              <m:acc>
                                <m:accPr>
                                  <m:chr m:val="̅"/>
                                  <m:ctrlPr>
                                    <a:rPr lang="de-DE" sz="1800" b="0" i="1" smtClean="0">
                                      <a:latin typeface="Cambria Math" panose="02040503050406030204" pitchFamily="18" charset="0"/>
                                    </a:rPr>
                                  </m:ctrlPr>
                                </m:accPr>
                                <m:e>
                                  <m:r>
                                    <a:rPr lang="de-DE" sz="1800" b="0" i="1" smtClean="0">
                                      <a:latin typeface="Cambria Math"/>
                                    </a:rPr>
                                    <m:t>𝑦</m:t>
                                  </m:r>
                                </m:e>
                              </m:acc>
                              <m:r>
                                <a:rPr lang="de-DE" sz="1800" b="0" i="1" smtClean="0">
                                  <a:latin typeface="Cambria Math"/>
                                </a:rPr>
                                <m:t>)</m:t>
                              </m:r>
                              <m:r>
                                <a:rPr lang="de-DE" sz="1800" b="0" i="1" baseline="30000" smtClean="0">
                                  <a:latin typeface="Cambria Math"/>
                                </a:rPr>
                                <m:t>2</m:t>
                              </m:r>
                            </m:oMath>
                          </a14:m>
                          <a:endParaRPr lang="de-DE" sz="1800" baseline="30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(y-</a:t>
                          </a:r>
                          <a14:m>
                            <m:oMath xmlns:m="http://schemas.openxmlformats.org/officeDocument/2006/math">
                              <m:acc>
                                <m:accPr>
                                  <m:chr m:val="̅"/>
                                  <m:ctrlPr>
                                    <a:rPr lang="de-DE" sz="1800" b="0" i="1" smtClean="0">
                                      <a:latin typeface="Cambria Math" panose="02040503050406030204" pitchFamily="18" charset="0"/>
                                    </a:rPr>
                                  </m:ctrlPr>
                                </m:accPr>
                                <m:e>
                                  <m:r>
                                    <a:rPr lang="de-DE" sz="1800" b="0" i="1" smtClean="0">
                                      <a:latin typeface="Cambria Math"/>
                                    </a:rPr>
                                    <m:t>𝑦</m:t>
                                  </m:r>
                                </m:e>
                              </m:acc>
                              <m:r>
                                <a:rPr lang="de-DE" sz="1800" b="0" i="1" smtClean="0">
                                  <a:latin typeface="Cambria Math"/>
                                </a:rPr>
                                <m:t>)</m:t>
                              </m:r>
                              <m:r>
                                <a:rPr lang="de-DE" sz="1800" b="0" i="1" baseline="30000" smtClean="0">
                                  <a:latin typeface="Cambria Math"/>
                                </a:rPr>
                                <m:t>2</m:t>
                              </m:r>
                            </m:oMath>
                          </a14:m>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ctr" fontAlgn="b"/>
                          <a:r>
                            <a:rPr lang="de-DE" sz="1800" b="0" i="0" u="none" strike="noStrike" dirty="0">
                              <a:solidFill>
                                <a:srgbClr val="000000"/>
                              </a:solidFill>
                              <a:effectLst/>
                              <a:latin typeface="Calibri"/>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fontAlgn="b"/>
                          <a:r>
                            <a:rPr lang="de-DE" sz="1800" b="0" i="0" u="none" strike="noStrike">
                              <a:solidFill>
                                <a:srgbClr val="000000"/>
                              </a:solidFill>
                              <a:effectLst/>
                              <a:latin typeface="Calibri"/>
                            </a:rPr>
                            <a:t>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ctr" fontAlgn="b"/>
                          <a:r>
                            <a:rPr lang="de-DE" sz="1800" b="0" i="0" u="none" strike="noStrike">
                              <a:solidFill>
                                <a:srgbClr val="000000"/>
                              </a:solidFill>
                              <a:effectLst/>
                              <a:latin typeface="Calibri"/>
                            </a:rPr>
                            <a:t>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algn="ctr" fontAlgn="b"/>
                          <a:r>
                            <a:rPr lang="de-DE" sz="1800" b="0" i="0" u="none" strike="noStrike">
                              <a:solidFill>
                                <a:srgbClr val="000000"/>
                              </a:solidFill>
                              <a:effectLst/>
                              <a:latin typeface="Calibri"/>
                            </a:rPr>
                            <a:t>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13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29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pPr algn="ctr" fontAlgn="b"/>
                          <a:r>
                            <a:rPr lang="de-DE" sz="1800" b="0" i="0" u="none" strike="noStrike">
                              <a:solidFill>
                                <a:srgbClr val="000000"/>
                              </a:solidFill>
                              <a:effectLst/>
                              <a:latin typeface="Calibri"/>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pPr algn="ctr" fontAlgn="b"/>
                          <a:r>
                            <a:rPr lang="de-DE" sz="1800" b="0" i="0" u="none" strike="noStrike" dirty="0">
                              <a:solidFill>
                                <a:srgbClr val="000000"/>
                              </a:solidFill>
                              <a:effectLst/>
                              <a:latin typeface="Calibri"/>
                            </a:rPr>
                            <a:t>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70840">
                    <a:tc>
                      <a:txBody>
                        <a:bodyPr/>
                        <a:lstStyle/>
                        <a:p>
                          <a:pPr algn="ctr" fontAlgn="b"/>
                          <a:r>
                            <a:rPr lang="de-DE" sz="1800" b="0" i="0" u="none" strike="noStrike" dirty="0">
                              <a:solidFill>
                                <a:srgbClr val="000000"/>
                              </a:solidFill>
                              <a:effectLst/>
                              <a:latin typeface="Calibri"/>
                            </a:rPr>
                            <a:t>Gesamt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de-DE" sz="18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de-DE" sz="1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mc:Choice>
        <mc:Fallback xmlns="">
          <p:graphicFrame>
            <p:nvGraphicFramePr>
              <p:cNvPr id="5" name="Tabelle 4"/>
              <p:cNvGraphicFramePr>
                <a:graphicFrameLocks noGrp="1"/>
              </p:cNvGraphicFramePr>
              <p:nvPr/>
            </p:nvGraphicFramePr>
            <p:xfrm>
              <a:off x="3048000" y="1397000"/>
              <a:ext cx="6096000" cy="29667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gridCol w="1016000">
                      <a:extLst>
                        <a:ext uri="{9D8B030D-6E8A-4147-A177-3AD203B41FA5}">
                          <a16:colId xmlns:a16="http://schemas.microsoft.com/office/drawing/2014/main" val="20002"/>
                        </a:ext>
                      </a:extLst>
                    </a:gridCol>
                    <a:gridCol w="1016000">
                      <a:extLst>
                        <a:ext uri="{9D8B030D-6E8A-4147-A177-3AD203B41FA5}">
                          <a16:colId xmlns:a16="http://schemas.microsoft.com/office/drawing/2014/main" val="20003"/>
                        </a:ext>
                      </a:extLst>
                    </a:gridCol>
                    <a:gridCol w="1016000">
                      <a:extLst>
                        <a:ext uri="{9D8B030D-6E8A-4147-A177-3AD203B41FA5}">
                          <a16:colId xmlns:a16="http://schemas.microsoft.com/office/drawing/2014/main" val="20004"/>
                        </a:ext>
                      </a:extLst>
                    </a:gridCol>
                    <a:gridCol w="1016000">
                      <a:extLst>
                        <a:ext uri="{9D8B030D-6E8A-4147-A177-3AD203B41FA5}">
                          <a16:colId xmlns:a16="http://schemas.microsoft.com/office/drawing/2014/main" val="20005"/>
                        </a:ext>
                      </a:extLst>
                    </a:gridCol>
                  </a:tblGrid>
                  <a:tr h="370840">
                    <a:tc>
                      <a:txBody>
                        <a:bodyPr/>
                        <a:lstStyle/>
                        <a:p>
                          <a:pPr algn="ctr"/>
                          <a:r>
                            <a:rPr lang="de-DE" sz="1800" dirty="0"/>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00599" t="-8197" r="-201198" b="-736066"/>
                          </a:stretch>
                        </a:blipFill>
                      </a:tcPr>
                    </a:tc>
                    <a:tc>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03012" t="-8197" r="-102410" b="-736066"/>
                          </a:stretch>
                        </a:blipFill>
                      </a:tcPr>
                    </a:tc>
                    <a:tc>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500000" t="-8197" r="-1796" b="-736066"/>
                          </a:stretch>
                        </a:blipFill>
                      </a:tcPr>
                    </a:tc>
                    <a:extLst>
                      <a:ext uri="{0D108BD9-81ED-4DB2-BD59-A6C34878D82A}">
                        <a16:rowId xmlns:a16="http://schemas.microsoft.com/office/drawing/2014/main" val="10000"/>
                      </a:ext>
                    </a:extLst>
                  </a:tr>
                  <a:tr h="370840">
                    <a:tc>
                      <a:txBody>
                        <a:bodyPr/>
                        <a:lstStyle/>
                        <a:p>
                          <a:pPr algn="ctr" fontAlgn="b"/>
                          <a:r>
                            <a:rPr lang="de-DE" sz="1800" b="0" i="0" u="none" strike="noStrike" dirty="0">
                              <a:solidFill>
                                <a:srgbClr val="000000"/>
                              </a:solidFill>
                              <a:effectLst/>
                              <a:latin typeface="Calibri"/>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fontAlgn="b"/>
                          <a:r>
                            <a:rPr lang="de-DE" sz="1800" b="0" i="0" u="none" strike="noStrike">
                              <a:solidFill>
                                <a:srgbClr val="000000"/>
                              </a:solidFill>
                              <a:effectLst/>
                              <a:latin typeface="Calibri"/>
                            </a:rPr>
                            <a:t>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ctr" fontAlgn="b"/>
                          <a:r>
                            <a:rPr lang="de-DE" sz="1800" b="0" i="0" u="none" strike="noStrike">
                              <a:solidFill>
                                <a:srgbClr val="000000"/>
                              </a:solidFill>
                              <a:effectLst/>
                              <a:latin typeface="Calibri"/>
                            </a:rPr>
                            <a:t>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algn="ctr" fontAlgn="b"/>
                          <a:r>
                            <a:rPr lang="de-DE" sz="1800" b="0" i="0" u="none" strike="noStrike">
                              <a:solidFill>
                                <a:srgbClr val="000000"/>
                              </a:solidFill>
                              <a:effectLst/>
                              <a:latin typeface="Calibri"/>
                            </a:rPr>
                            <a:t>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13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29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pPr algn="ctr" fontAlgn="b"/>
                          <a:r>
                            <a:rPr lang="de-DE" sz="1800" b="0" i="0" u="none" strike="noStrike">
                              <a:solidFill>
                                <a:srgbClr val="000000"/>
                              </a:solidFill>
                              <a:effectLst/>
                              <a:latin typeface="Calibri"/>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pPr algn="ctr" fontAlgn="b"/>
                          <a:r>
                            <a:rPr lang="de-DE" sz="1800" b="0" i="0" u="none" strike="noStrike" dirty="0">
                              <a:solidFill>
                                <a:srgbClr val="000000"/>
                              </a:solidFill>
                              <a:effectLst/>
                              <a:latin typeface="Calibri"/>
                            </a:rPr>
                            <a:t>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70840">
                    <a:tc>
                      <a:txBody>
                        <a:bodyPr/>
                        <a:lstStyle/>
                        <a:p>
                          <a:pPr algn="ctr" fontAlgn="b"/>
                          <a:r>
                            <a:rPr lang="de-DE" sz="1800" b="0" i="0" u="none" strike="noStrike" dirty="0">
                              <a:solidFill>
                                <a:srgbClr val="000000"/>
                              </a:solidFill>
                              <a:effectLst/>
                              <a:latin typeface="Calibri"/>
                            </a:rPr>
                            <a:t>Gesamt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de-DE" sz="18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de-DE" sz="1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mc:Fallback>
      </mc:AlternateContent>
      <p:sp>
        <p:nvSpPr>
          <p:cNvPr id="6" name="Textfeld 5"/>
          <p:cNvSpPr txBox="1"/>
          <p:nvPr/>
        </p:nvSpPr>
        <p:spPr>
          <a:xfrm>
            <a:off x="2279576" y="6021288"/>
            <a:ext cx="7560840" cy="523220"/>
          </a:xfrm>
          <a:prstGeom prst="rect">
            <a:avLst/>
          </a:prstGeom>
          <a:noFill/>
        </p:spPr>
        <p:txBody>
          <a:bodyPr wrap="square" rtlCol="0">
            <a:spAutoFit/>
          </a:bodyPr>
          <a:lstStyle/>
          <a:p>
            <a:r>
              <a:rPr lang="de-DE" sz="2800" dirty="0"/>
              <a:t>R</a:t>
            </a:r>
            <a:r>
              <a:rPr lang="de-DE" sz="2800" baseline="30000" dirty="0"/>
              <a:t>2</a:t>
            </a:r>
            <a:r>
              <a:rPr lang="de-DE" sz="2800" dirty="0"/>
              <a:t>=				R=	</a:t>
            </a:r>
          </a:p>
        </p:txBody>
      </p:sp>
      <p:sp>
        <p:nvSpPr>
          <p:cNvPr id="7" name="Rechteck 6">
            <a:extLst>
              <a:ext uri="{FF2B5EF4-FFF2-40B4-BE49-F238E27FC236}">
                <a16:creationId xmlns:a16="http://schemas.microsoft.com/office/drawing/2014/main" id="{4F22F79C-18D5-46B9-F7D1-F3192593E1D8}"/>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35986315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feld 1"/>
              <p:cNvSpPr txBox="1"/>
              <p:nvPr/>
            </p:nvSpPr>
            <p:spPr>
              <a:xfrm>
                <a:off x="371664" y="753124"/>
                <a:ext cx="8856984" cy="5976664"/>
              </a:xfrm>
              <a:prstGeom prst="rect">
                <a:avLst/>
              </a:prstGeom>
              <a:noFill/>
            </p:spPr>
            <p:txBody>
              <a:bodyPr wrap="square" rtlCol="0">
                <a:noAutofit/>
              </a:bodyPr>
              <a:lstStyle/>
              <a:p>
                <a:pPr marL="342900" indent="-342900">
                  <a:buFont typeface="Arial" panose="020B0604020202020204" pitchFamily="34" charset="0"/>
                  <a:buChar char="•"/>
                </a:pPr>
                <a:r>
                  <a:rPr lang="de-DE" sz="2400" dirty="0"/>
                  <a:t>R</a:t>
                </a:r>
                <a:r>
                  <a:rPr lang="de-DE" sz="2400" baseline="30000" dirty="0"/>
                  <a:t>2</a:t>
                </a:r>
                <a:r>
                  <a:rPr lang="de-DE" sz="2400" dirty="0"/>
                  <a:t>  </a:t>
                </a:r>
                <a:r>
                  <a:rPr lang="de-DE" sz="2400" dirty="0" err="1"/>
                  <a:t>measures</a:t>
                </a:r>
                <a:r>
                  <a:rPr lang="de-DE" sz="2400" dirty="0"/>
                  <a:t> </a:t>
                </a:r>
                <a:r>
                  <a:rPr lang="de-DE" sz="2400" dirty="0" err="1"/>
                  <a:t>the</a:t>
                </a:r>
                <a:r>
                  <a:rPr lang="de-DE" sz="2400" dirty="0"/>
                  <a:t> </a:t>
                </a:r>
                <a:r>
                  <a:rPr lang="de-DE" sz="2400" dirty="0" err="1"/>
                  <a:t>strengh</a:t>
                </a:r>
                <a:r>
                  <a:rPr lang="de-DE" sz="2400" dirty="0"/>
                  <a:t> </a:t>
                </a:r>
                <a:r>
                  <a:rPr lang="de-DE" sz="2400" dirty="0" err="1"/>
                  <a:t>of</a:t>
                </a:r>
                <a:r>
                  <a:rPr lang="de-DE" sz="2400" dirty="0"/>
                  <a:t> </a:t>
                </a:r>
                <a:r>
                  <a:rPr lang="de-DE" sz="2400" dirty="0" err="1"/>
                  <a:t>the</a:t>
                </a:r>
                <a:r>
                  <a:rPr lang="de-DE" sz="2400" dirty="0"/>
                  <a:t> </a:t>
                </a:r>
                <a:r>
                  <a:rPr lang="de-DE" sz="2400" dirty="0" err="1"/>
                  <a:t>dependence</a:t>
                </a:r>
                <a:r>
                  <a:rPr lang="de-DE" sz="2400" dirty="0"/>
                  <a:t> </a:t>
                </a:r>
                <a:r>
                  <a:rPr lang="de-DE" sz="2400" dirty="0" err="1"/>
                  <a:t>between</a:t>
                </a:r>
                <a:r>
                  <a:rPr lang="de-DE" sz="2400" dirty="0"/>
                  <a:t> </a:t>
                </a:r>
                <a:r>
                  <a:rPr lang="de-DE" sz="2400" dirty="0" err="1"/>
                  <a:t>two</a:t>
                </a:r>
                <a:r>
                  <a:rPr lang="de-DE" sz="2400" dirty="0"/>
                  <a:t> variables X and Y.</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R</a:t>
                </a:r>
                <a:r>
                  <a:rPr lang="de-DE" sz="2400" baseline="30000" dirty="0"/>
                  <a:t>2</a:t>
                </a:r>
                <a:r>
                  <a:rPr lang="de-DE" sz="2400" dirty="0"/>
                  <a:t> </a:t>
                </a:r>
                <a:r>
                  <a:rPr lang="de-DE" sz="2400" dirty="0" err="1"/>
                  <a:t>can</a:t>
                </a:r>
                <a:r>
                  <a:rPr lang="de-DE" sz="2400" dirty="0"/>
                  <a:t> </a:t>
                </a:r>
                <a:r>
                  <a:rPr lang="de-DE" sz="2400" dirty="0" err="1"/>
                  <a:t>be</a:t>
                </a:r>
                <a:r>
                  <a:rPr lang="de-DE" sz="2400" dirty="0"/>
                  <a:t> </a:t>
                </a:r>
                <a:r>
                  <a:rPr lang="de-DE" sz="2400" dirty="0" err="1"/>
                  <a:t>interpreted</a:t>
                </a:r>
                <a:r>
                  <a:rPr lang="de-DE" sz="2400" dirty="0"/>
                  <a:t> </a:t>
                </a:r>
                <a:r>
                  <a:rPr lang="de-DE" sz="2400" dirty="0" err="1"/>
                  <a:t>as</a:t>
                </a:r>
                <a:r>
                  <a:rPr lang="de-DE" sz="2400" dirty="0"/>
                  <a:t> </a:t>
                </a:r>
                <a:r>
                  <a:rPr lang="de-DE" sz="2400" dirty="0" err="1"/>
                  <a:t>the</a:t>
                </a:r>
                <a:r>
                  <a:rPr lang="de-DE" sz="2400" dirty="0"/>
                  <a:t> </a:t>
                </a:r>
                <a:r>
                  <a:rPr lang="de-DE" sz="2400" dirty="0" err="1"/>
                  <a:t>proportion</a:t>
                </a:r>
                <a:r>
                  <a:rPr lang="de-DE" sz="2400" dirty="0"/>
                  <a:t> </a:t>
                </a:r>
                <a:r>
                  <a:rPr lang="de-DE" sz="2400" dirty="0" err="1"/>
                  <a:t>expained</a:t>
                </a:r>
                <a:r>
                  <a:rPr lang="de-DE" sz="2400" dirty="0"/>
                  <a:t> </a:t>
                </a:r>
                <a:r>
                  <a:rPr lang="de-DE" sz="2400" dirty="0" err="1"/>
                  <a:t>by</a:t>
                </a:r>
                <a:r>
                  <a:rPr lang="de-DE" sz="2400" dirty="0"/>
                  <a:t> </a:t>
                </a:r>
                <a:r>
                  <a:rPr lang="de-DE" sz="2400" dirty="0" err="1"/>
                  <a:t>the</a:t>
                </a:r>
                <a:r>
                  <a:rPr lang="de-DE" sz="2400" dirty="0"/>
                  <a:t> linear </a:t>
                </a:r>
                <a:r>
                  <a:rPr lang="de-DE" sz="2400" dirty="0" err="1"/>
                  <a:t>regression</a:t>
                </a:r>
                <a:r>
                  <a:rPr lang="de-DE" sz="2400" dirty="0"/>
                  <a:t>.</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 R</a:t>
                </a:r>
                <a:r>
                  <a:rPr lang="de-DE" sz="2400" baseline="30000" dirty="0"/>
                  <a:t>2</a:t>
                </a:r>
                <a:r>
                  <a:rPr lang="de-DE" sz="2400" dirty="0"/>
                  <a:t> = 0, </a:t>
                </a:r>
                <a:r>
                  <a:rPr lang="de-DE" sz="2400" dirty="0" err="1"/>
                  <a:t>the</a:t>
                </a:r>
                <a:r>
                  <a:rPr lang="de-DE" sz="2400" dirty="0"/>
                  <a:t> linear </a:t>
                </a:r>
                <a:r>
                  <a:rPr lang="de-DE" sz="2400" dirty="0" err="1"/>
                  <a:t>regression</a:t>
                </a:r>
                <a:r>
                  <a:rPr lang="de-DE" sz="2400" dirty="0"/>
                  <a:t> </a:t>
                </a:r>
                <a:r>
                  <a:rPr lang="de-DE" sz="2400" dirty="0" err="1"/>
                  <a:t>model</a:t>
                </a:r>
                <a:r>
                  <a:rPr lang="de-DE" sz="2400" dirty="0"/>
                  <a:t> </a:t>
                </a:r>
                <a:r>
                  <a:rPr lang="de-DE" sz="2400" dirty="0" err="1"/>
                  <a:t>is</a:t>
                </a:r>
                <a:r>
                  <a:rPr lang="de-DE" sz="2400" dirty="0"/>
                  <a:t> </a:t>
                </a:r>
                <a:r>
                  <a:rPr lang="de-DE" sz="2400" dirty="0" err="1"/>
                  <a:t>given</a:t>
                </a:r>
                <a:r>
                  <a:rPr lang="de-DE" sz="2400" dirty="0"/>
                  <a:t> just </a:t>
                </a:r>
                <a:r>
                  <a:rPr lang="de-DE" sz="2400" dirty="0" err="1"/>
                  <a:t>by</a:t>
                </a:r>
                <a:r>
                  <a:rPr lang="de-DE" sz="2400" dirty="0"/>
                  <a:t> </a:t>
                </a:r>
                <a:r>
                  <a:rPr lang="de-DE" sz="2400" dirty="0" err="1"/>
                  <a:t>the</a:t>
                </a:r>
                <a:r>
                  <a:rPr lang="de-DE" sz="2400" dirty="0"/>
                  <a:t> </a:t>
                </a:r>
                <a:r>
                  <a:rPr lang="de-DE" sz="2400" dirty="0" err="1"/>
                  <a:t>constant</a:t>
                </a:r>
                <a:r>
                  <a:rPr lang="de-DE" sz="2400" dirty="0"/>
                  <a:t> a und b=0</a:t>
                </a:r>
              </a:p>
              <a:p>
                <a:pPr lvl="1"/>
                <a:r>
                  <a:rPr lang="de-DE" sz="2400" dirty="0"/>
                  <a:t>→	The </a:t>
                </a:r>
                <a:r>
                  <a:rPr lang="de-DE" sz="2400" dirty="0" err="1"/>
                  <a:t>change</a:t>
                </a:r>
                <a:r>
                  <a:rPr lang="de-DE" sz="2400" dirty="0"/>
                  <a:t> </a:t>
                </a:r>
                <a:r>
                  <a:rPr lang="de-DE" sz="2400" dirty="0" err="1"/>
                  <a:t>of</a:t>
                </a:r>
                <a:r>
                  <a:rPr lang="de-DE" sz="2400" dirty="0"/>
                  <a:t> </a:t>
                </a:r>
                <a:r>
                  <a:rPr lang="de-DE" sz="2400" dirty="0" err="1"/>
                  <a:t>the</a:t>
                </a:r>
                <a:r>
                  <a:rPr lang="de-DE" sz="2400" dirty="0"/>
                  <a:t> </a:t>
                </a:r>
                <a:r>
                  <a:rPr lang="de-DE" sz="2400" dirty="0" err="1"/>
                  <a:t>independent</a:t>
                </a:r>
                <a:r>
                  <a:rPr lang="de-DE" sz="2400" dirty="0"/>
                  <a:t> variable X </a:t>
                </a:r>
                <a:r>
                  <a:rPr lang="de-DE" sz="2400" dirty="0" err="1"/>
                  <a:t>has</a:t>
                </a:r>
                <a:r>
                  <a:rPr lang="de-DE" sz="2400" dirty="0"/>
                  <a:t> </a:t>
                </a:r>
                <a:r>
                  <a:rPr lang="de-DE" sz="2400" dirty="0" err="1"/>
                  <a:t>no</a:t>
                </a:r>
                <a:r>
                  <a:rPr lang="de-DE" sz="2400" dirty="0"/>
                  <a:t> </a:t>
                </a:r>
                <a:r>
                  <a:rPr lang="de-DE" sz="2400" dirty="0" err="1"/>
                  <a:t>influence</a:t>
                </a:r>
                <a:r>
                  <a:rPr lang="de-DE" sz="2400" dirty="0"/>
                  <a:t> on </a:t>
                </a:r>
                <a:r>
                  <a:rPr lang="de-DE" sz="2400" dirty="0" err="1"/>
                  <a:t>the</a:t>
                </a:r>
                <a:r>
                  <a:rPr lang="de-DE" sz="2400" dirty="0"/>
                  <a:t> </a:t>
                </a:r>
                <a:r>
                  <a:rPr lang="de-DE" sz="2400" dirty="0" err="1"/>
                  <a:t>dependent</a:t>
                </a:r>
                <a:r>
                  <a:rPr lang="de-DE" sz="2400" dirty="0"/>
                  <a:t> variable Y</a:t>
                </a:r>
              </a:p>
              <a:p>
                <a:pPr lvl="1"/>
                <a:endParaRPr lang="de-DE" sz="2400" dirty="0"/>
              </a:p>
              <a:p>
                <a:pPr marL="342900" indent="-342900">
                  <a:buFont typeface="Arial" panose="020B0604020202020204" pitchFamily="34" charset="0"/>
                  <a:buChar char="•"/>
                </a:pPr>
                <a:r>
                  <a:rPr lang="de-DE" sz="2400" dirty="0"/>
                  <a:t>R</a:t>
                </a:r>
                <a:r>
                  <a:rPr lang="de-DE" sz="2400" baseline="30000" dirty="0"/>
                  <a:t>2</a:t>
                </a:r>
                <a:r>
                  <a:rPr lang="de-DE" sz="2400" dirty="0"/>
                  <a:t> = 1, </a:t>
                </a:r>
                <a:r>
                  <a:rPr lang="de-DE" sz="2400" dirty="0" err="1"/>
                  <a:t>then</a:t>
                </a:r>
                <a:r>
                  <a:rPr lang="de-DE" sz="2400" dirty="0"/>
                  <a:t> </a:t>
                </a:r>
                <a:r>
                  <a:rPr lang="de-DE" sz="2400" dirty="0" err="1"/>
                  <a:t>the</a:t>
                </a:r>
                <a:r>
                  <a:rPr lang="de-DE" sz="2400" dirty="0"/>
                  <a:t> </a:t>
                </a:r>
                <a:r>
                  <a:rPr lang="de-DE" sz="2400" dirty="0" err="1"/>
                  <a:t>regression</a:t>
                </a:r>
                <a:r>
                  <a:rPr lang="de-DE" sz="2400" dirty="0"/>
                  <a:t> </a:t>
                </a:r>
                <a:r>
                  <a:rPr lang="de-DE" sz="2400" dirty="0" err="1"/>
                  <a:t>line</a:t>
                </a:r>
                <a:r>
                  <a:rPr lang="de-DE" sz="2400" dirty="0"/>
                  <a:t> fully </a:t>
                </a:r>
                <a:r>
                  <a:rPr lang="de-DE" sz="2400" dirty="0" err="1"/>
                  <a:t>explains</a:t>
                </a:r>
                <a:r>
                  <a:rPr lang="de-DE" sz="2400" dirty="0"/>
                  <a:t> </a:t>
                </a:r>
                <a:r>
                  <a:rPr lang="de-DE" sz="2400" dirty="0" err="1"/>
                  <a:t>the</a:t>
                </a:r>
                <a:r>
                  <a:rPr lang="de-DE" sz="2400" dirty="0"/>
                  <a:t> </a:t>
                </a:r>
                <a:r>
                  <a:rPr lang="de-DE" sz="2400" dirty="0" err="1"/>
                  <a:t>dependence</a:t>
                </a:r>
                <a:r>
                  <a:rPr lang="de-DE" sz="2400" dirty="0"/>
                  <a:t> </a:t>
                </a:r>
                <a:r>
                  <a:rPr lang="de-DE" sz="2400" dirty="0" err="1"/>
                  <a:t>between</a:t>
                </a:r>
                <a:r>
                  <a:rPr lang="de-DE" sz="2400" dirty="0"/>
                  <a:t> X and Y and </a:t>
                </a:r>
                <a:r>
                  <a:rPr lang="de-DE" sz="2400" dirty="0" err="1"/>
                  <a:t>we</a:t>
                </a:r>
                <a:r>
                  <a:rPr lang="de-DE" sz="2400" dirty="0"/>
                  <a:t> </a:t>
                </a:r>
                <a:r>
                  <a:rPr lang="de-DE" sz="2400" dirty="0" err="1"/>
                  <a:t>have</a:t>
                </a:r>
                <a:r>
                  <a:rPr lang="de-DE" sz="2400" dirty="0"/>
                  <a:t> </a:t>
                </a:r>
                <a14:m>
                  <m:oMath xmlns:m="http://schemas.openxmlformats.org/officeDocument/2006/math">
                    <m:acc>
                      <m:accPr>
                        <m:chr m:val="̂"/>
                        <m:ctrlPr>
                          <a:rPr lang="de-DE" sz="2400" i="1">
                            <a:latin typeface="Cambria Math" panose="02040503050406030204" pitchFamily="18" charset="0"/>
                          </a:rPr>
                        </m:ctrlPr>
                      </m:accPr>
                      <m:e>
                        <m:r>
                          <a:rPr lang="de-DE" sz="2400" i="1">
                            <a:latin typeface="Cambria Math"/>
                          </a:rPr>
                          <m:t>𝑦</m:t>
                        </m:r>
                      </m:e>
                    </m:acc>
                    <m:r>
                      <a:rPr lang="de-DE" sz="2400" i="1" baseline="-25000">
                        <a:latin typeface="Cambria Math"/>
                      </a:rPr>
                      <m:t>𝑖</m:t>
                    </m:r>
                    <m:r>
                      <a:rPr lang="de-DE" sz="2400" i="1">
                        <a:latin typeface="Cambria Math"/>
                      </a:rPr>
                      <m:t>=</m:t>
                    </m:r>
                    <m:r>
                      <m:rPr>
                        <m:sty m:val="p"/>
                      </m:rPr>
                      <a:rPr lang="de-DE" sz="2400">
                        <a:latin typeface="Cambria Math"/>
                      </a:rPr>
                      <m:t>a</m:t>
                    </m:r>
                    <m:r>
                      <a:rPr lang="de-DE" sz="2400">
                        <a:latin typeface="Cambria Math"/>
                      </a:rPr>
                      <m:t>+</m:t>
                    </m:r>
                    <m:r>
                      <m:rPr>
                        <m:sty m:val="p"/>
                      </m:rPr>
                      <a:rPr lang="de-DE" sz="2400">
                        <a:latin typeface="Cambria Math"/>
                      </a:rPr>
                      <m:t>bx</m:t>
                    </m:r>
                  </m:oMath>
                </a14:m>
                <a:r>
                  <a:rPr lang="de-DE" sz="2400" baseline="-25000" dirty="0"/>
                  <a:t>i</a:t>
                </a:r>
                <a:r>
                  <a:rPr lang="de-DE" sz="2400" dirty="0"/>
                  <a:t> </a:t>
                </a:r>
                <a14:m>
                  <m:oMath xmlns:m="http://schemas.openxmlformats.org/officeDocument/2006/math">
                    <m:r>
                      <a:rPr lang="de-DE" sz="2400" i="1">
                        <a:latin typeface="Cambria Math" panose="02040503050406030204" pitchFamily="18" charset="0"/>
                      </a:rPr>
                      <m:t>=</m:t>
                    </m:r>
                    <m:r>
                      <a:rPr lang="de-DE" sz="2400" i="1">
                        <a:latin typeface="Cambria Math" panose="02040503050406030204" pitchFamily="18" charset="0"/>
                      </a:rPr>
                      <m:t>𝑦𝑖</m:t>
                    </m:r>
                  </m:oMath>
                </a14:m>
                <a:endParaRPr lang="de-DE" sz="2400" baseline="-25000" dirty="0"/>
              </a:p>
            </p:txBody>
          </p:sp>
        </mc:Choice>
        <mc:Fallback xmlns="">
          <p:sp>
            <p:nvSpPr>
              <p:cNvPr id="2" name="Textfeld 1"/>
              <p:cNvSpPr txBox="1">
                <a:spLocks noRot="1" noChangeAspect="1" noMove="1" noResize="1" noEditPoints="1" noAdjustHandles="1" noChangeArrowheads="1" noChangeShapeType="1" noTextEdit="1"/>
              </p:cNvSpPr>
              <p:nvPr/>
            </p:nvSpPr>
            <p:spPr>
              <a:xfrm>
                <a:off x="371664" y="753124"/>
                <a:ext cx="8856984" cy="5976664"/>
              </a:xfrm>
              <a:prstGeom prst="rect">
                <a:avLst/>
              </a:prstGeom>
              <a:blipFill>
                <a:blip r:embed="rId2"/>
                <a:stretch>
                  <a:fillRect l="-964" t="-816"/>
                </a:stretch>
              </a:blipFill>
            </p:spPr>
            <p:txBody>
              <a:bodyPr/>
              <a:lstStyle/>
              <a:p>
                <a:r>
                  <a:rPr lang="de-DE">
                    <a:noFill/>
                  </a:rPr>
                  <a:t> </a:t>
                </a:r>
              </a:p>
            </p:txBody>
          </p:sp>
        </mc:Fallback>
      </mc:AlternateContent>
      <p:sp>
        <p:nvSpPr>
          <p:cNvPr id="3" name="Foliennummernplatzhalter 2"/>
          <p:cNvSpPr>
            <a:spLocks noGrp="1"/>
          </p:cNvSpPr>
          <p:nvPr>
            <p:ph type="sldNum" sz="quarter" idx="12"/>
          </p:nvPr>
        </p:nvSpPr>
        <p:spPr/>
        <p:txBody>
          <a:bodyPr/>
          <a:lstStyle/>
          <a:p>
            <a:fld id="{386CAE9C-98EE-4793-B6DD-11C28406210D}" type="slidenum">
              <a:rPr lang="de-DE" smtClean="0"/>
              <a:t>47</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a:t>Interpretation </a:t>
            </a:r>
            <a:r>
              <a:rPr lang="de-DE" sz="3200" dirty="0" err="1"/>
              <a:t>of</a:t>
            </a:r>
            <a:r>
              <a:rPr lang="de-DE" sz="3200" dirty="0"/>
              <a:t> R</a:t>
            </a:r>
            <a:r>
              <a:rPr lang="de-DE" sz="3200" baseline="30000" dirty="0"/>
              <a:t>2</a:t>
            </a:r>
          </a:p>
          <a:p>
            <a:pPr algn="ctr"/>
            <a:endParaRPr lang="de-DE" sz="3200" baseline="30000" dirty="0"/>
          </a:p>
        </p:txBody>
      </p:sp>
      <p:sp>
        <p:nvSpPr>
          <p:cNvPr id="5" name="Rechteck 4">
            <a:extLst>
              <a:ext uri="{FF2B5EF4-FFF2-40B4-BE49-F238E27FC236}">
                <a16:creationId xmlns:a16="http://schemas.microsoft.com/office/drawing/2014/main" id="{80B120EA-6C14-2178-E79F-7485A5B10B38}"/>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19883608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68465"/>
            <a:ext cx="1219200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800">
                <a:solidFill>
                  <a:sysClr val="windowText" lastClr="000000"/>
                </a:solidFill>
                <a:latin typeface="Arial" panose="020B0604020202020204" pitchFamily="34" charset="0"/>
                <a:cs typeface="Arial" panose="020B0604020202020204" pitchFamily="34" charset="0"/>
              </a:rPr>
              <a:t>Estimation of Okun's Law - Country Analysis</a:t>
            </a:r>
            <a:endParaRPr lang="en-US" sz="2800" dirty="0">
              <a:solidFill>
                <a:sysClr val="windowText" lastClr="000000"/>
              </a:solidFill>
              <a:latin typeface="Arial" panose="020B0604020202020204" pitchFamily="34" charset="0"/>
              <a:cs typeface="Arial" panose="020B0604020202020204" pitchFamily="34" charset="0"/>
            </a:endParaRPr>
          </a:p>
        </p:txBody>
      </p:sp>
      <p:sp>
        <p:nvSpPr>
          <p:cNvPr id="5" name="Textfeld 4"/>
          <p:cNvSpPr txBox="1"/>
          <p:nvPr/>
        </p:nvSpPr>
        <p:spPr>
          <a:xfrm>
            <a:off x="42531" y="708950"/>
            <a:ext cx="12149469" cy="5112568"/>
          </a:xfrm>
          <a:prstGeom prst="rect">
            <a:avLst/>
          </a:prstGeom>
          <a:noFill/>
        </p:spPr>
        <p:txBody>
          <a:bodyPr wrap="square" rtlCol="0">
            <a:noAutofit/>
          </a:bodyPr>
          <a:lstStyle/>
          <a:p>
            <a:pPr marL="514350" indent="-514350">
              <a:buFont typeface="+mj-lt"/>
              <a:buAutoNum type="arabicPeriod"/>
            </a:pPr>
            <a:r>
              <a:rPr lang="de-DE" b="1" dirty="0">
                <a:latin typeface="+mj-lt"/>
              </a:rPr>
              <a:t>Data: </a:t>
            </a:r>
            <a:r>
              <a:rPr lang="de-DE" b="1" dirty="0">
                <a:latin typeface="+mj-lt"/>
                <a:hlinkClick r:id="rId3"/>
              </a:rPr>
              <a:t>IMF Data </a:t>
            </a:r>
            <a:r>
              <a:rPr lang="de-DE" b="1" dirty="0" err="1">
                <a:latin typeface="+mj-lt"/>
                <a:hlinkClick r:id="rId3"/>
              </a:rPr>
              <a:t>mapper</a:t>
            </a:r>
            <a:r>
              <a:rPr lang="de-DE" b="1" dirty="0">
                <a:latin typeface="+mj-lt"/>
              </a:rPr>
              <a:t> </a:t>
            </a:r>
            <a:r>
              <a:rPr lang="de-DE" b="1" dirty="0" err="1">
                <a:latin typeface="+mj-lt"/>
              </a:rPr>
              <a:t>or</a:t>
            </a:r>
            <a:r>
              <a:rPr lang="de-DE" b="1" dirty="0">
                <a:latin typeface="+mj-lt"/>
              </a:rPr>
              <a:t> </a:t>
            </a:r>
            <a:r>
              <a:rPr lang="de-DE" b="1" dirty="0" err="1">
                <a:latin typeface="+mj-lt"/>
              </a:rPr>
              <a:t>other</a:t>
            </a:r>
            <a:r>
              <a:rPr lang="de-DE" b="1" dirty="0">
                <a:latin typeface="+mj-lt"/>
              </a:rPr>
              <a:t> source. </a:t>
            </a:r>
            <a:r>
              <a:rPr lang="de-DE" b="1" dirty="0" err="1">
                <a:latin typeface="+mj-lt"/>
              </a:rPr>
              <a:t>If</a:t>
            </a:r>
            <a:r>
              <a:rPr lang="de-DE" b="1" dirty="0">
                <a:latin typeface="+mj-lt"/>
              </a:rPr>
              <a:t> </a:t>
            </a:r>
            <a:r>
              <a:rPr lang="de-DE" b="1" dirty="0" err="1">
                <a:latin typeface="+mj-lt"/>
              </a:rPr>
              <a:t>you</a:t>
            </a:r>
            <a:r>
              <a:rPr lang="de-DE" b="1" dirty="0">
                <a:latin typeface="+mj-lt"/>
              </a:rPr>
              <a:t> </a:t>
            </a:r>
            <a:r>
              <a:rPr lang="de-DE" b="1" dirty="0" err="1">
                <a:latin typeface="+mj-lt"/>
              </a:rPr>
              <a:t>use</a:t>
            </a:r>
            <a:r>
              <a:rPr lang="de-DE" b="1" dirty="0">
                <a:latin typeface="+mj-lt"/>
              </a:rPr>
              <a:t> </a:t>
            </a:r>
            <a:r>
              <a:rPr lang="de-DE" b="1" dirty="0" err="1">
                <a:latin typeface="+mj-lt"/>
              </a:rPr>
              <a:t>quaterly</a:t>
            </a:r>
            <a:r>
              <a:rPr lang="de-DE" b="1" dirty="0">
                <a:latin typeface="+mj-lt"/>
              </a:rPr>
              <a:t> </a:t>
            </a:r>
            <a:r>
              <a:rPr lang="de-DE" b="1" dirty="0" err="1">
                <a:latin typeface="+mj-lt"/>
              </a:rPr>
              <a:t>data</a:t>
            </a:r>
            <a:r>
              <a:rPr lang="de-DE" b="1" dirty="0">
                <a:latin typeface="+mj-lt"/>
              </a:rPr>
              <a:t>, </a:t>
            </a:r>
            <a:r>
              <a:rPr lang="de-DE" b="1" dirty="0" err="1">
                <a:latin typeface="+mj-lt"/>
              </a:rPr>
              <a:t>think</a:t>
            </a:r>
            <a:r>
              <a:rPr lang="de-DE" b="1" dirty="0">
                <a:latin typeface="+mj-lt"/>
              </a:rPr>
              <a:t> </a:t>
            </a:r>
            <a:r>
              <a:rPr lang="de-DE" b="1" dirty="0" err="1">
                <a:latin typeface="+mj-lt"/>
              </a:rPr>
              <a:t>of</a:t>
            </a:r>
            <a:r>
              <a:rPr lang="de-DE" b="1" dirty="0">
                <a:latin typeface="+mj-lt"/>
              </a:rPr>
              <a:t> </a:t>
            </a:r>
          </a:p>
          <a:p>
            <a:pPr marL="514350" indent="-514350">
              <a:buFont typeface="+mj-lt"/>
              <a:buAutoNum type="arabicPeriod"/>
            </a:pPr>
            <a:endParaRPr lang="de-DE" b="1" dirty="0">
              <a:latin typeface="+mj-lt"/>
            </a:endParaRPr>
          </a:p>
          <a:p>
            <a:pPr marL="514350" indent="-514350">
              <a:buFont typeface="+mj-lt"/>
              <a:buAutoNum type="arabicPeriod"/>
            </a:pPr>
            <a:endParaRPr lang="de-DE" b="1" dirty="0">
              <a:latin typeface="+mj-lt"/>
            </a:endParaRPr>
          </a:p>
          <a:p>
            <a:pPr marL="514350" indent="-514350">
              <a:buFont typeface="+mj-lt"/>
              <a:buAutoNum type="arabicPeriod"/>
            </a:pPr>
            <a:r>
              <a:rPr lang="en-US" dirty="0"/>
              <a:t>Show the data (1980-2025, per availability) of the variables </a:t>
            </a:r>
            <a:r>
              <a:rPr lang="en-US" dirty="0" err="1"/>
              <a:t>Δu</a:t>
            </a:r>
            <a:r>
              <a:rPr lang="en-US" dirty="0"/>
              <a:t> and </a:t>
            </a:r>
            <a:r>
              <a:rPr lang="en-US" dirty="0" err="1"/>
              <a:t>g</a:t>
            </a:r>
            <a:r>
              <a:rPr lang="en-US" baseline="-25000" dirty="0" err="1"/>
              <a:t>y</a:t>
            </a:r>
            <a:r>
              <a:rPr lang="en-US" dirty="0"/>
              <a:t> in a scatter plot</a:t>
            </a:r>
          </a:p>
          <a:p>
            <a:pPr marL="514350" indent="-514350">
              <a:buFont typeface="+mj-lt"/>
              <a:buAutoNum type="arabicPeriod"/>
            </a:pPr>
            <a:endParaRPr lang="de-DE" dirty="0"/>
          </a:p>
          <a:p>
            <a:pPr marL="514350" indent="-514350">
              <a:buFont typeface="+mj-lt"/>
              <a:buAutoNum type="arabicPeriod"/>
            </a:pPr>
            <a:r>
              <a:rPr lang="de-DE" dirty="0"/>
              <a:t>Linear </a:t>
            </a:r>
            <a:r>
              <a:rPr lang="de-DE" dirty="0" err="1"/>
              <a:t>regression</a:t>
            </a:r>
            <a:r>
              <a:rPr lang="de-DE" dirty="0"/>
              <a:t> </a:t>
            </a:r>
            <a:r>
              <a:rPr lang="de-DE" dirty="0" err="1"/>
              <a:t>of</a:t>
            </a:r>
            <a:r>
              <a:rPr lang="de-DE" dirty="0"/>
              <a:t> </a:t>
            </a:r>
            <a:r>
              <a:rPr lang="de-DE" dirty="0" err="1"/>
              <a:t>g</a:t>
            </a:r>
            <a:r>
              <a:rPr lang="de-DE" baseline="-25000" dirty="0" err="1"/>
              <a:t>y</a:t>
            </a:r>
            <a:r>
              <a:rPr lang="de-DE" baseline="-25000" dirty="0"/>
              <a:t> </a:t>
            </a:r>
            <a:r>
              <a:rPr lang="de-DE" dirty="0"/>
              <a:t> and </a:t>
            </a:r>
            <a:r>
              <a:rPr lang="el-GR" dirty="0"/>
              <a:t>Δ</a:t>
            </a:r>
            <a:r>
              <a:rPr lang="de-DE" dirty="0"/>
              <a:t>u .</a:t>
            </a:r>
          </a:p>
          <a:p>
            <a:pPr marL="514350" indent="-514350">
              <a:buFont typeface="+mj-lt"/>
              <a:buAutoNum type="arabicPeriod"/>
            </a:pPr>
            <a:endParaRPr lang="de-DE" dirty="0"/>
          </a:p>
          <a:p>
            <a:pPr marL="514350" indent="-514350">
              <a:buFont typeface="+mj-lt"/>
              <a:buAutoNum type="arabicPeriod"/>
            </a:pPr>
            <a:r>
              <a:rPr lang="de-DE" dirty="0" err="1"/>
              <a:t>Identify</a:t>
            </a:r>
            <a:r>
              <a:rPr lang="de-DE" dirty="0"/>
              <a:t> </a:t>
            </a:r>
            <a:r>
              <a:rPr lang="de-DE" dirty="0" err="1"/>
              <a:t>Okuns`s</a:t>
            </a:r>
            <a:r>
              <a:rPr lang="de-DE" dirty="0"/>
              <a:t> </a:t>
            </a:r>
            <a:r>
              <a:rPr lang="de-DE" dirty="0" err="1"/>
              <a:t>law</a:t>
            </a:r>
            <a:r>
              <a:rPr lang="de-DE" dirty="0"/>
              <a:t> </a:t>
            </a:r>
            <a:r>
              <a:rPr lang="de-DE" dirty="0" err="1"/>
              <a:t>with</a:t>
            </a:r>
            <a:r>
              <a:rPr lang="de-DE" dirty="0"/>
              <a:t> </a:t>
            </a:r>
            <a:r>
              <a:rPr lang="de-DE" dirty="0" err="1"/>
              <a:t>the</a:t>
            </a:r>
            <a:r>
              <a:rPr lang="de-DE" dirty="0"/>
              <a:t> </a:t>
            </a:r>
            <a:r>
              <a:rPr lang="de-DE" dirty="0" err="1"/>
              <a:t>regression</a:t>
            </a:r>
            <a:r>
              <a:rPr lang="de-DE" dirty="0"/>
              <a:t> </a:t>
            </a:r>
            <a:r>
              <a:rPr lang="de-DE" dirty="0" err="1"/>
              <a:t>parameters</a:t>
            </a:r>
            <a:r>
              <a:rPr lang="de-DE" dirty="0"/>
              <a:t> in </a:t>
            </a:r>
            <a:r>
              <a:rPr lang="de-DE" dirty="0" err="1"/>
              <a:t>g</a:t>
            </a:r>
            <a:r>
              <a:rPr lang="de-DE" baseline="-25000" dirty="0" err="1"/>
              <a:t>y</a:t>
            </a:r>
            <a:r>
              <a:rPr lang="de-DE" baseline="-25000" dirty="0"/>
              <a:t> </a:t>
            </a:r>
            <a:r>
              <a:rPr lang="de-DE" dirty="0"/>
              <a:t>= </a:t>
            </a:r>
            <a:r>
              <a:rPr lang="en-US" dirty="0"/>
              <a:t>-a</a:t>
            </a:r>
            <a:r>
              <a:rPr lang="el-GR" dirty="0"/>
              <a:t>Δ</a:t>
            </a:r>
            <a:r>
              <a:rPr lang="de-DE" dirty="0"/>
              <a:t>u </a:t>
            </a:r>
            <a:r>
              <a:rPr lang="en-US" dirty="0"/>
              <a:t>+ </a:t>
            </a:r>
            <a:r>
              <a:rPr lang="de-DE" dirty="0"/>
              <a:t>g</a:t>
            </a:r>
            <a:r>
              <a:rPr lang="en-US" baseline="-25000" dirty="0"/>
              <a:t>Y*</a:t>
            </a:r>
            <a:r>
              <a:rPr lang="en-US" dirty="0"/>
              <a:t> and </a:t>
            </a:r>
            <a:r>
              <a:rPr lang="en-US" dirty="0" err="1"/>
              <a:t>interprete</a:t>
            </a:r>
            <a:r>
              <a:rPr lang="en-US" dirty="0"/>
              <a:t> the parameters</a:t>
            </a:r>
          </a:p>
          <a:p>
            <a:pPr marL="514350" indent="-514350">
              <a:buFont typeface="+mj-lt"/>
              <a:buAutoNum type="arabicPeriod"/>
            </a:pPr>
            <a:endParaRPr lang="en-US" dirty="0"/>
          </a:p>
          <a:p>
            <a:pPr marL="514350" indent="-514350">
              <a:buFont typeface="+mj-lt"/>
              <a:buAutoNum type="arabicPeriod"/>
            </a:pPr>
            <a:r>
              <a:rPr lang="en-US" dirty="0"/>
              <a:t>Look for "meaningful" subperiods for your country for estimation purposes (consider especially structural breaks like crises, political changes,...)</a:t>
            </a:r>
          </a:p>
          <a:p>
            <a:pPr marL="514350" indent="-514350">
              <a:buFont typeface="+mj-lt"/>
              <a:buAutoNum type="arabicPeriod"/>
            </a:pPr>
            <a:endParaRPr lang="en-US" dirty="0"/>
          </a:p>
          <a:p>
            <a:pPr marL="514350" indent="-514350">
              <a:buFont typeface="+mj-lt"/>
              <a:buAutoNum type="arabicPeriod" startAt="8"/>
            </a:pPr>
            <a:r>
              <a:rPr lang="en-US" dirty="0"/>
              <a:t>Also evaluate your econometric analysis using the coefficient of determination R</a:t>
            </a:r>
            <a:r>
              <a:rPr lang="en-US" baseline="30000" dirty="0"/>
              <a:t>2</a:t>
            </a:r>
          </a:p>
          <a:p>
            <a:r>
              <a:rPr lang="en-US" baseline="30000" dirty="0"/>
              <a:t>             </a:t>
            </a:r>
            <a:r>
              <a:rPr lang="en-US" dirty="0"/>
              <a:t>and the correlation coefficient R</a:t>
            </a:r>
            <a:endParaRPr lang="de-DE" sz="1400" b="1" dirty="0"/>
          </a:p>
          <a:p>
            <a:endParaRPr lang="de-DE" sz="1400" b="1" dirty="0">
              <a:latin typeface="+mj-lt"/>
            </a:endParaRPr>
          </a:p>
          <a:p>
            <a:pPr marL="342900" indent="-342900">
              <a:buFont typeface="+mj-lt"/>
              <a:buAutoNum type="arabicPeriod"/>
            </a:pPr>
            <a:endParaRPr lang="de-DE" sz="1400" b="1" dirty="0">
              <a:latin typeface="+mj-lt"/>
            </a:endParaRPr>
          </a:p>
        </p:txBody>
      </p:sp>
      <p:sp>
        <p:nvSpPr>
          <p:cNvPr id="4" name="Rechteck 3"/>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134223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itle 1">
            <a:extLst>
              <a:ext uri="{FF2B5EF4-FFF2-40B4-BE49-F238E27FC236}">
                <a16:creationId xmlns:a16="http://schemas.microsoft.com/office/drawing/2014/main" id="{57EAD36C-F878-175B-7D63-5228CE7B3EE2}"/>
              </a:ext>
            </a:extLst>
          </p:cNvPr>
          <p:cNvSpPr txBox="1">
            <a:spLocks/>
          </p:cNvSpPr>
          <p:nvPr/>
        </p:nvSpPr>
        <p:spPr>
          <a:xfrm>
            <a:off x="178068" y="229558"/>
            <a:ext cx="8229600" cy="706090"/>
          </a:xfrm>
          <a:prstGeom prst="rect">
            <a:avLst/>
          </a:prstGeom>
        </p:spPr>
        <p:txBody>
          <a:bodyPr>
            <a:normAutofit fontScale="97500" lnSpcReduction="10000"/>
          </a:bodyPr>
          <a:lstStyle>
            <a:lvl1pPr algn="ctr" rtl="0" hangingPunct="0">
              <a:tabLst/>
              <a:defRPr lang="de-DE" sz="4400" b="0" i="0" u="none" strike="noStrike" kern="1200">
                <a:ln>
                  <a:noFill/>
                </a:ln>
                <a:latin typeface="Arial" pitchFamily="18"/>
              </a:defRPr>
            </a:lvl1pPr>
          </a:lstStyle>
          <a:p>
            <a:r>
              <a:rPr lang="de-DE" b="1" dirty="0" err="1"/>
              <a:t>Estimating</a:t>
            </a:r>
            <a:r>
              <a:rPr lang="de-DE" b="1" dirty="0"/>
              <a:t> </a:t>
            </a:r>
            <a:r>
              <a:rPr lang="de-DE" b="1" dirty="0" err="1"/>
              <a:t>Okun’s</a:t>
            </a:r>
            <a:r>
              <a:rPr lang="de-DE" b="1" dirty="0"/>
              <a:t> La</a:t>
            </a:r>
            <a:endParaRPr lang="en-US" b="1" dirty="0"/>
          </a:p>
        </p:txBody>
      </p:sp>
      <p:sp>
        <p:nvSpPr>
          <p:cNvPr id="5" name="Textfeld 4">
            <a:extLst>
              <a:ext uri="{FF2B5EF4-FFF2-40B4-BE49-F238E27FC236}">
                <a16:creationId xmlns:a16="http://schemas.microsoft.com/office/drawing/2014/main" id="{2C1F99B8-F98C-7BD7-102E-B6C4324E3FA9}"/>
              </a:ext>
            </a:extLst>
          </p:cNvPr>
          <p:cNvSpPr txBox="1"/>
          <p:nvPr/>
        </p:nvSpPr>
        <p:spPr>
          <a:xfrm>
            <a:off x="8517384" y="229558"/>
            <a:ext cx="2685351" cy="369332"/>
          </a:xfrm>
          <a:prstGeom prst="rect">
            <a:avLst/>
          </a:prstGeom>
          <a:noFill/>
        </p:spPr>
        <p:txBody>
          <a:bodyPr wrap="none" rtlCol="0">
            <a:spAutoFit/>
          </a:bodyPr>
          <a:lstStyle/>
          <a:p>
            <a:r>
              <a:rPr lang="de-DE"/>
              <a:t>Source: IMF Data Mapper</a:t>
            </a:r>
            <a:endParaRPr lang="de-DE" dirty="0"/>
          </a:p>
        </p:txBody>
      </p:sp>
    </p:spTree>
    <p:extLst>
      <p:ext uri="{BB962C8B-B14F-4D97-AF65-F5344CB8AC3E}">
        <p14:creationId xmlns:p14="http://schemas.microsoft.com/office/powerpoint/2010/main" val="145684076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2794</Words>
  <Application>Microsoft Office PowerPoint</Application>
  <PresentationFormat>Breitbild</PresentationFormat>
  <Paragraphs>496</Paragraphs>
  <Slides>49</Slides>
  <Notes>22</Notes>
  <HiddenSlides>0</HiddenSlides>
  <MMClips>0</MMClips>
  <ScaleCrop>false</ScaleCrop>
  <HeadingPairs>
    <vt:vector size="10" baseType="variant">
      <vt:variant>
        <vt:lpstr>Verwendete Schriftarten</vt:lpstr>
      </vt:variant>
      <vt:variant>
        <vt:i4>6</vt:i4>
      </vt:variant>
      <vt:variant>
        <vt:lpstr>Design</vt:lpstr>
      </vt:variant>
      <vt:variant>
        <vt:i4>1</vt:i4>
      </vt:variant>
      <vt:variant>
        <vt:lpstr>Links</vt:lpstr>
      </vt:variant>
      <vt:variant>
        <vt:i4>2</vt:i4>
      </vt:variant>
      <vt:variant>
        <vt:lpstr>Eingebettete OLE-Server</vt:lpstr>
      </vt:variant>
      <vt:variant>
        <vt:i4>1</vt:i4>
      </vt:variant>
      <vt:variant>
        <vt:lpstr>Folientitel</vt:lpstr>
      </vt:variant>
      <vt:variant>
        <vt:i4>49</vt:i4>
      </vt:variant>
    </vt:vector>
  </HeadingPairs>
  <TitlesOfParts>
    <vt:vector size="59" baseType="lpstr">
      <vt:lpstr>Arial</vt:lpstr>
      <vt:lpstr>Arial Unicode MS</vt:lpstr>
      <vt:lpstr>Calibri</vt:lpstr>
      <vt:lpstr>Cambria Math</vt:lpstr>
      <vt:lpstr>Sparkasse Rg</vt:lpstr>
      <vt:lpstr>Times New Roman</vt:lpstr>
      <vt:lpstr>Office</vt:lpstr>
      <vt:lpstr>file:///C:\AAA\FH_Mainz\Statistik\Eigene_Unterlagen\Arbeitsdaten2.xlsx!Tab2!%5bArbeitsdaten2.xlsx%5dTab2%20Diagramm%206</vt:lpstr>
      <vt:lpstr>file:///C:\AAA\FH_Mainz\Statistik\Eigene_Unterlagen\Arbeitsdaten2.xlsx!Tab2!%5bArbeitsdaten2.xlsx%5dTab2%20Diagramm%206</vt:lpstr>
      <vt:lpstr>Worksheet</vt:lpstr>
      <vt:lpstr>PowerPoint-Präsentation</vt:lpstr>
      <vt:lpstr>Global Economics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319</cp:revision>
  <cp:lastPrinted>2022-03-02T20:18:27Z</cp:lastPrinted>
  <dcterms:created xsi:type="dcterms:W3CDTF">2022-03-01T20:52:11Z</dcterms:created>
  <dcterms:modified xsi:type="dcterms:W3CDTF">2026-09-29T13:47:15Z</dcterms:modified>
</cp:coreProperties>
</file>